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57" r:id="rId4"/>
    <p:sldId id="279" r:id="rId5"/>
    <p:sldId id="271" r:id="rId6"/>
    <p:sldId id="272" r:id="rId7"/>
    <p:sldId id="280" r:id="rId8"/>
    <p:sldId id="258" r:id="rId9"/>
    <p:sldId id="260" r:id="rId10"/>
    <p:sldId id="273" r:id="rId11"/>
    <p:sldId id="262" r:id="rId12"/>
    <p:sldId id="274" r:id="rId13"/>
    <p:sldId id="284" r:id="rId14"/>
    <p:sldId id="281"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82" autoAdjust="0"/>
    <p:restoredTop sz="94249" autoAdjust="0"/>
  </p:normalViewPr>
  <p:slideViewPr>
    <p:cSldViewPr snapToGrid="0">
      <p:cViewPr varScale="1">
        <p:scale>
          <a:sx n="72" d="100"/>
          <a:sy n="72" d="100"/>
        </p:scale>
        <p:origin x="420"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551-4512-BD9F-BB800B3DDBFC}"/>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551-4512-BD9F-BB800B3DDBFC}"/>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551-4512-BD9F-BB800B3DDBFC}"/>
            </c:ext>
          </c:extLst>
        </c:ser>
        <c:dLbls>
          <c:showLegendKey val="0"/>
          <c:showVal val="0"/>
          <c:showCatName val="0"/>
          <c:showSerName val="0"/>
          <c:showPercent val="0"/>
          <c:showBubbleSize val="0"/>
        </c:dLbls>
        <c:gapWidth val="219"/>
        <c:overlap val="-27"/>
        <c:axId val="689485464"/>
        <c:axId val="695840568"/>
      </c:barChart>
      <c:catAx>
        <c:axId val="689485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Raleway" panose="020B0503030101060003" pitchFamily="34" charset="0"/>
                <a:ea typeface="+mn-ea"/>
                <a:cs typeface="+mn-cs"/>
              </a:defRPr>
            </a:pPr>
            <a:endParaRPr lang="en-US"/>
          </a:p>
        </c:txPr>
        <c:crossAx val="695840568"/>
        <c:crosses val="autoZero"/>
        <c:auto val="1"/>
        <c:lblAlgn val="ctr"/>
        <c:lblOffset val="100"/>
        <c:noMultiLvlLbl val="0"/>
      </c:catAx>
      <c:valAx>
        <c:axId val="6958405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Raleway" panose="020B0503030101060003" pitchFamily="34" charset="0"/>
                <a:ea typeface="+mn-ea"/>
                <a:cs typeface="+mn-cs"/>
              </a:defRPr>
            </a:pPr>
            <a:endParaRPr lang="en-US"/>
          </a:p>
        </c:txPr>
        <c:crossAx val="689485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AE9-4D9A-8DF5-40E011B19D80}"/>
            </c:ext>
          </c:extLst>
        </c:ser>
        <c:ser>
          <c:idx val="1"/>
          <c:order val="1"/>
          <c:tx>
            <c:strRef>
              <c:f>Sheet1!$C$1</c:f>
              <c:strCache>
                <c:ptCount val="1"/>
                <c:pt idx="0">
                  <c:v>Series 2</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AE9-4D9A-8DF5-40E011B19D80}"/>
            </c:ext>
          </c:extLst>
        </c:ser>
        <c:ser>
          <c:idx val="2"/>
          <c:order val="2"/>
          <c:tx>
            <c:strRef>
              <c:f>Sheet1!$D$1</c:f>
              <c:strCache>
                <c:ptCount val="1"/>
                <c:pt idx="0">
                  <c:v>Series 3</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AE9-4D9A-8DF5-40E011B19D80}"/>
            </c:ext>
          </c:extLst>
        </c:ser>
        <c:dLbls>
          <c:showLegendKey val="0"/>
          <c:showVal val="0"/>
          <c:showCatName val="0"/>
          <c:showSerName val="0"/>
          <c:showPercent val="0"/>
          <c:showBubbleSize val="0"/>
        </c:dLbls>
        <c:gapWidth val="150"/>
        <c:overlap val="100"/>
        <c:axId val="475955952"/>
        <c:axId val="475956608"/>
      </c:barChart>
      <c:catAx>
        <c:axId val="475955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ontserrat" panose="00000500000000000000" pitchFamily="50" charset="0"/>
                <a:ea typeface="+mn-ea"/>
                <a:cs typeface="+mn-cs"/>
              </a:defRPr>
            </a:pPr>
            <a:endParaRPr lang="en-US"/>
          </a:p>
        </c:txPr>
        <c:crossAx val="475956608"/>
        <c:crosses val="autoZero"/>
        <c:auto val="1"/>
        <c:lblAlgn val="ctr"/>
        <c:lblOffset val="100"/>
        <c:noMultiLvlLbl val="0"/>
      </c:catAx>
      <c:valAx>
        <c:axId val="47595660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ontserrat" panose="00000500000000000000" pitchFamily="50" charset="0"/>
                <a:ea typeface="+mn-ea"/>
                <a:cs typeface="+mn-cs"/>
              </a:defRPr>
            </a:pPr>
            <a:endParaRPr lang="en-US"/>
          </a:p>
        </c:txPr>
        <c:crossAx val="4759559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ontserrat" panose="00000500000000000000" pitchFamily="50"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9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22CA04A-2FCF-4130-AF36-7B72FD4B0F55}"/>
              </a:ext>
            </a:extLst>
          </p:cNvPr>
          <p:cNvSpPr>
            <a:spLocks noGrp="1"/>
          </p:cNvSpPr>
          <p:nvPr>
            <p:ph type="pic" sz="quarter" idx="156" hasCustomPrompt="1"/>
          </p:nvPr>
        </p:nvSpPr>
        <p:spPr>
          <a:xfrm>
            <a:off x="8254493" y="2397709"/>
            <a:ext cx="3376609" cy="3418313"/>
          </a:xfrm>
          <a:custGeom>
            <a:avLst/>
            <a:gdLst>
              <a:gd name="connsiteX0" fmla="*/ 0 w 3376609"/>
              <a:gd name="connsiteY0" fmla="*/ 0 h 3418313"/>
              <a:gd name="connsiteX1" fmla="*/ 3376609 w 3376609"/>
              <a:gd name="connsiteY1" fmla="*/ 0 h 3418313"/>
              <a:gd name="connsiteX2" fmla="*/ 3376609 w 3376609"/>
              <a:gd name="connsiteY2" fmla="*/ 3418313 h 3418313"/>
              <a:gd name="connsiteX3" fmla="*/ 0 w 3376609"/>
              <a:gd name="connsiteY3" fmla="*/ 3418313 h 3418313"/>
            </a:gdLst>
            <a:ahLst/>
            <a:cxnLst>
              <a:cxn ang="0">
                <a:pos x="connsiteX0" y="connsiteY0"/>
              </a:cxn>
              <a:cxn ang="0">
                <a:pos x="connsiteX1" y="connsiteY1"/>
              </a:cxn>
              <a:cxn ang="0">
                <a:pos x="connsiteX2" y="connsiteY2"/>
              </a:cxn>
              <a:cxn ang="0">
                <a:pos x="connsiteX3" y="connsiteY3"/>
              </a:cxn>
            </a:cxnLst>
            <a:rect l="l" t="t" r="r" b="b"/>
            <a:pathLst>
              <a:path w="3376609" h="3418313">
                <a:moveTo>
                  <a:pt x="0" y="0"/>
                </a:moveTo>
                <a:lnTo>
                  <a:pt x="3376609" y="0"/>
                </a:lnTo>
                <a:lnTo>
                  <a:pt x="3376609" y="3418313"/>
                </a:lnTo>
                <a:lnTo>
                  <a:pt x="0" y="34183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151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9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5C12739-D9ED-49F3-8B14-0446BF0F1FC6}"/>
              </a:ext>
            </a:extLst>
          </p:cNvPr>
          <p:cNvSpPr>
            <a:spLocks noGrp="1"/>
          </p:cNvSpPr>
          <p:nvPr>
            <p:ph type="pic" sz="quarter" idx="158" hasCustomPrompt="1"/>
          </p:nvPr>
        </p:nvSpPr>
        <p:spPr>
          <a:xfrm>
            <a:off x="838200" y="1881876"/>
            <a:ext cx="10466342" cy="2919695"/>
          </a:xfrm>
          <a:custGeom>
            <a:avLst/>
            <a:gdLst>
              <a:gd name="connsiteX0" fmla="*/ 0 w 10466342"/>
              <a:gd name="connsiteY0" fmla="*/ 0 h 2919695"/>
              <a:gd name="connsiteX1" fmla="*/ 10466342 w 10466342"/>
              <a:gd name="connsiteY1" fmla="*/ 0 h 2919695"/>
              <a:gd name="connsiteX2" fmla="*/ 10466342 w 10466342"/>
              <a:gd name="connsiteY2" fmla="*/ 2919695 h 2919695"/>
              <a:gd name="connsiteX3" fmla="*/ 0 w 10466342"/>
              <a:gd name="connsiteY3" fmla="*/ 2919695 h 2919695"/>
            </a:gdLst>
            <a:ahLst/>
            <a:cxnLst>
              <a:cxn ang="0">
                <a:pos x="connsiteX0" y="connsiteY0"/>
              </a:cxn>
              <a:cxn ang="0">
                <a:pos x="connsiteX1" y="connsiteY1"/>
              </a:cxn>
              <a:cxn ang="0">
                <a:pos x="connsiteX2" y="connsiteY2"/>
              </a:cxn>
              <a:cxn ang="0">
                <a:pos x="connsiteX3" y="connsiteY3"/>
              </a:cxn>
            </a:cxnLst>
            <a:rect l="l" t="t" r="r" b="b"/>
            <a:pathLst>
              <a:path w="10466342" h="2919695">
                <a:moveTo>
                  <a:pt x="0" y="0"/>
                </a:moveTo>
                <a:lnTo>
                  <a:pt x="10466342" y="0"/>
                </a:lnTo>
                <a:lnTo>
                  <a:pt x="10466342" y="2919695"/>
                </a:lnTo>
                <a:lnTo>
                  <a:pt x="0" y="291969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334334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9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7449C0B-0843-417D-8C1D-9763F68478DA}"/>
              </a:ext>
            </a:extLst>
          </p:cNvPr>
          <p:cNvSpPr>
            <a:spLocks noGrp="1"/>
          </p:cNvSpPr>
          <p:nvPr>
            <p:ph type="pic" sz="quarter" idx="158" hasCustomPrompt="1"/>
          </p:nvPr>
        </p:nvSpPr>
        <p:spPr>
          <a:xfrm>
            <a:off x="838200" y="2278745"/>
            <a:ext cx="3878943" cy="3535174"/>
          </a:xfrm>
          <a:custGeom>
            <a:avLst/>
            <a:gdLst>
              <a:gd name="connsiteX0" fmla="*/ 0 w 3878943"/>
              <a:gd name="connsiteY0" fmla="*/ 0 h 3535174"/>
              <a:gd name="connsiteX1" fmla="*/ 3878943 w 3878943"/>
              <a:gd name="connsiteY1" fmla="*/ 0 h 3535174"/>
              <a:gd name="connsiteX2" fmla="*/ 3878943 w 3878943"/>
              <a:gd name="connsiteY2" fmla="*/ 3535174 h 3535174"/>
              <a:gd name="connsiteX3" fmla="*/ 0 w 3878943"/>
              <a:gd name="connsiteY3" fmla="*/ 3535174 h 3535174"/>
            </a:gdLst>
            <a:ahLst/>
            <a:cxnLst>
              <a:cxn ang="0">
                <a:pos x="connsiteX0" y="connsiteY0"/>
              </a:cxn>
              <a:cxn ang="0">
                <a:pos x="connsiteX1" y="connsiteY1"/>
              </a:cxn>
              <a:cxn ang="0">
                <a:pos x="connsiteX2" y="connsiteY2"/>
              </a:cxn>
              <a:cxn ang="0">
                <a:pos x="connsiteX3" y="connsiteY3"/>
              </a:cxn>
            </a:cxnLst>
            <a:rect l="l" t="t" r="r" b="b"/>
            <a:pathLst>
              <a:path w="3878943" h="3535174">
                <a:moveTo>
                  <a:pt x="0" y="0"/>
                </a:moveTo>
                <a:lnTo>
                  <a:pt x="3878943" y="0"/>
                </a:lnTo>
                <a:lnTo>
                  <a:pt x="3878943" y="3535174"/>
                </a:lnTo>
                <a:lnTo>
                  <a:pt x="0" y="353517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45145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9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B77E394-7993-4DA1-AA86-B12FC444E337}"/>
              </a:ext>
            </a:extLst>
          </p:cNvPr>
          <p:cNvSpPr>
            <a:spLocks noGrp="1"/>
          </p:cNvSpPr>
          <p:nvPr>
            <p:ph type="pic" sz="quarter" idx="158" hasCustomPrompt="1"/>
          </p:nvPr>
        </p:nvSpPr>
        <p:spPr>
          <a:xfrm>
            <a:off x="838200" y="1814518"/>
            <a:ext cx="5041059" cy="4357682"/>
          </a:xfrm>
          <a:custGeom>
            <a:avLst/>
            <a:gdLst>
              <a:gd name="connsiteX0" fmla="*/ 0 w 5041059"/>
              <a:gd name="connsiteY0" fmla="*/ 0 h 4357682"/>
              <a:gd name="connsiteX1" fmla="*/ 5041059 w 5041059"/>
              <a:gd name="connsiteY1" fmla="*/ 0 h 4357682"/>
              <a:gd name="connsiteX2" fmla="*/ 5041059 w 5041059"/>
              <a:gd name="connsiteY2" fmla="*/ 4357682 h 4357682"/>
              <a:gd name="connsiteX3" fmla="*/ 0 w 5041059"/>
              <a:gd name="connsiteY3" fmla="*/ 4357682 h 4357682"/>
            </a:gdLst>
            <a:ahLst/>
            <a:cxnLst>
              <a:cxn ang="0">
                <a:pos x="connsiteX0" y="connsiteY0"/>
              </a:cxn>
              <a:cxn ang="0">
                <a:pos x="connsiteX1" y="connsiteY1"/>
              </a:cxn>
              <a:cxn ang="0">
                <a:pos x="connsiteX2" y="connsiteY2"/>
              </a:cxn>
              <a:cxn ang="0">
                <a:pos x="connsiteX3" y="connsiteY3"/>
              </a:cxn>
            </a:cxnLst>
            <a:rect l="l" t="t" r="r" b="b"/>
            <a:pathLst>
              <a:path w="5041059" h="4357682">
                <a:moveTo>
                  <a:pt x="0" y="0"/>
                </a:moveTo>
                <a:lnTo>
                  <a:pt x="5041059" y="0"/>
                </a:lnTo>
                <a:lnTo>
                  <a:pt x="5041059" y="4357682"/>
                </a:lnTo>
                <a:lnTo>
                  <a:pt x="0" y="435768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47904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99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F95B8B1-98AB-4BFA-8120-B0F7BDE08901}"/>
              </a:ext>
            </a:extLst>
          </p:cNvPr>
          <p:cNvSpPr>
            <a:spLocks noGrp="1"/>
          </p:cNvSpPr>
          <p:nvPr>
            <p:ph type="pic" sz="quarter" idx="158" hasCustomPrompt="1"/>
          </p:nvPr>
        </p:nvSpPr>
        <p:spPr>
          <a:xfrm>
            <a:off x="4838629" y="2427416"/>
            <a:ext cx="2291041" cy="3615575"/>
          </a:xfrm>
          <a:custGeom>
            <a:avLst/>
            <a:gdLst>
              <a:gd name="connsiteX0" fmla="*/ 0 w 2291041"/>
              <a:gd name="connsiteY0" fmla="*/ 0 h 3615575"/>
              <a:gd name="connsiteX1" fmla="*/ 2291041 w 2291041"/>
              <a:gd name="connsiteY1" fmla="*/ 0 h 3615575"/>
              <a:gd name="connsiteX2" fmla="*/ 2291041 w 2291041"/>
              <a:gd name="connsiteY2" fmla="*/ 3615575 h 3615575"/>
              <a:gd name="connsiteX3" fmla="*/ 0 w 2291041"/>
              <a:gd name="connsiteY3" fmla="*/ 3615575 h 3615575"/>
            </a:gdLst>
            <a:ahLst/>
            <a:cxnLst>
              <a:cxn ang="0">
                <a:pos x="connsiteX0" y="connsiteY0"/>
              </a:cxn>
              <a:cxn ang="0">
                <a:pos x="connsiteX1" y="connsiteY1"/>
              </a:cxn>
              <a:cxn ang="0">
                <a:pos x="connsiteX2" y="connsiteY2"/>
              </a:cxn>
              <a:cxn ang="0">
                <a:pos x="connsiteX3" y="connsiteY3"/>
              </a:cxn>
            </a:cxnLst>
            <a:rect l="l" t="t" r="r" b="b"/>
            <a:pathLst>
              <a:path w="2291041" h="3615575">
                <a:moveTo>
                  <a:pt x="0" y="0"/>
                </a:moveTo>
                <a:lnTo>
                  <a:pt x="2291041" y="0"/>
                </a:lnTo>
                <a:lnTo>
                  <a:pt x="2291041" y="3615575"/>
                </a:lnTo>
                <a:lnTo>
                  <a:pt x="0" y="361557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Picture Placeholder 9">
            <a:extLst>
              <a:ext uri="{FF2B5EF4-FFF2-40B4-BE49-F238E27FC236}">
                <a16:creationId xmlns:a16="http://schemas.microsoft.com/office/drawing/2014/main" id="{6EED8E32-CD58-4575-8874-83D7C5EFC38B}"/>
              </a:ext>
            </a:extLst>
          </p:cNvPr>
          <p:cNvSpPr>
            <a:spLocks noGrp="1"/>
          </p:cNvSpPr>
          <p:nvPr>
            <p:ph type="pic" sz="quarter" idx="159" hasCustomPrompt="1"/>
          </p:nvPr>
        </p:nvSpPr>
        <p:spPr>
          <a:xfrm>
            <a:off x="7315200" y="2427415"/>
            <a:ext cx="3989342" cy="3615575"/>
          </a:xfrm>
          <a:custGeom>
            <a:avLst/>
            <a:gdLst>
              <a:gd name="connsiteX0" fmla="*/ 0 w 3989342"/>
              <a:gd name="connsiteY0" fmla="*/ 0 h 3615575"/>
              <a:gd name="connsiteX1" fmla="*/ 3989342 w 3989342"/>
              <a:gd name="connsiteY1" fmla="*/ 0 h 3615575"/>
              <a:gd name="connsiteX2" fmla="*/ 3989342 w 3989342"/>
              <a:gd name="connsiteY2" fmla="*/ 3615575 h 3615575"/>
              <a:gd name="connsiteX3" fmla="*/ 0 w 3989342"/>
              <a:gd name="connsiteY3" fmla="*/ 3615575 h 3615575"/>
            </a:gdLst>
            <a:ahLst/>
            <a:cxnLst>
              <a:cxn ang="0">
                <a:pos x="connsiteX0" y="connsiteY0"/>
              </a:cxn>
              <a:cxn ang="0">
                <a:pos x="connsiteX1" y="connsiteY1"/>
              </a:cxn>
              <a:cxn ang="0">
                <a:pos x="connsiteX2" y="connsiteY2"/>
              </a:cxn>
              <a:cxn ang="0">
                <a:pos x="connsiteX3" y="connsiteY3"/>
              </a:cxn>
            </a:cxnLst>
            <a:rect l="l" t="t" r="r" b="b"/>
            <a:pathLst>
              <a:path w="3989342" h="3615575">
                <a:moveTo>
                  <a:pt x="0" y="0"/>
                </a:moveTo>
                <a:lnTo>
                  <a:pt x="3989342" y="0"/>
                </a:lnTo>
                <a:lnTo>
                  <a:pt x="3989342" y="3615575"/>
                </a:lnTo>
                <a:lnTo>
                  <a:pt x="0" y="361557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384207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0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5F488130-BB1D-4497-B359-F4645B2E418B}"/>
              </a:ext>
            </a:extLst>
          </p:cNvPr>
          <p:cNvSpPr>
            <a:spLocks noGrp="1"/>
          </p:cNvSpPr>
          <p:nvPr>
            <p:ph type="pic" sz="quarter" idx="159" hasCustomPrompt="1"/>
          </p:nvPr>
        </p:nvSpPr>
        <p:spPr>
          <a:xfrm>
            <a:off x="5198068" y="1291772"/>
            <a:ext cx="2696717" cy="4717143"/>
          </a:xfrm>
          <a:custGeom>
            <a:avLst/>
            <a:gdLst>
              <a:gd name="connsiteX0" fmla="*/ 0 w 2696717"/>
              <a:gd name="connsiteY0" fmla="*/ 0 h 4717143"/>
              <a:gd name="connsiteX1" fmla="*/ 2696717 w 2696717"/>
              <a:gd name="connsiteY1" fmla="*/ 0 h 4717143"/>
              <a:gd name="connsiteX2" fmla="*/ 2696717 w 2696717"/>
              <a:gd name="connsiteY2" fmla="*/ 4717143 h 4717143"/>
              <a:gd name="connsiteX3" fmla="*/ 0 w 2696717"/>
              <a:gd name="connsiteY3" fmla="*/ 4717143 h 4717143"/>
            </a:gdLst>
            <a:ahLst/>
            <a:cxnLst>
              <a:cxn ang="0">
                <a:pos x="connsiteX0" y="connsiteY0"/>
              </a:cxn>
              <a:cxn ang="0">
                <a:pos x="connsiteX1" y="connsiteY1"/>
              </a:cxn>
              <a:cxn ang="0">
                <a:pos x="connsiteX2" y="connsiteY2"/>
              </a:cxn>
              <a:cxn ang="0">
                <a:pos x="connsiteX3" y="connsiteY3"/>
              </a:cxn>
            </a:cxnLst>
            <a:rect l="l" t="t" r="r" b="b"/>
            <a:pathLst>
              <a:path w="2696717" h="4717143">
                <a:moveTo>
                  <a:pt x="0" y="0"/>
                </a:moveTo>
                <a:lnTo>
                  <a:pt x="2696717" y="0"/>
                </a:lnTo>
                <a:lnTo>
                  <a:pt x="2696717" y="4717143"/>
                </a:lnTo>
                <a:lnTo>
                  <a:pt x="0" y="47171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964030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01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92871FE-FCCE-4899-9368-C5196A1974DF}"/>
              </a:ext>
            </a:extLst>
          </p:cNvPr>
          <p:cNvSpPr>
            <a:spLocks noGrp="1"/>
          </p:cNvSpPr>
          <p:nvPr>
            <p:ph type="pic" sz="quarter" idx="160" hasCustomPrompt="1"/>
          </p:nvPr>
        </p:nvSpPr>
        <p:spPr>
          <a:xfrm>
            <a:off x="4378612" y="1901596"/>
            <a:ext cx="3385518" cy="2510745"/>
          </a:xfrm>
          <a:custGeom>
            <a:avLst/>
            <a:gdLst>
              <a:gd name="connsiteX0" fmla="*/ 0 w 3385518"/>
              <a:gd name="connsiteY0" fmla="*/ 0 h 2510745"/>
              <a:gd name="connsiteX1" fmla="*/ 3385518 w 3385518"/>
              <a:gd name="connsiteY1" fmla="*/ 0 h 2510745"/>
              <a:gd name="connsiteX2" fmla="*/ 3385518 w 3385518"/>
              <a:gd name="connsiteY2" fmla="*/ 2510745 h 2510745"/>
              <a:gd name="connsiteX3" fmla="*/ 0 w 3385518"/>
              <a:gd name="connsiteY3" fmla="*/ 2510745 h 2510745"/>
            </a:gdLst>
            <a:ahLst/>
            <a:cxnLst>
              <a:cxn ang="0">
                <a:pos x="connsiteX0" y="connsiteY0"/>
              </a:cxn>
              <a:cxn ang="0">
                <a:pos x="connsiteX1" y="connsiteY1"/>
              </a:cxn>
              <a:cxn ang="0">
                <a:pos x="connsiteX2" y="connsiteY2"/>
              </a:cxn>
              <a:cxn ang="0">
                <a:pos x="connsiteX3" y="connsiteY3"/>
              </a:cxn>
            </a:cxnLst>
            <a:rect l="l" t="t" r="r" b="b"/>
            <a:pathLst>
              <a:path w="3385518" h="2510745">
                <a:moveTo>
                  <a:pt x="0" y="0"/>
                </a:moveTo>
                <a:lnTo>
                  <a:pt x="3385518" y="0"/>
                </a:lnTo>
                <a:lnTo>
                  <a:pt x="3385518" y="2510745"/>
                </a:lnTo>
                <a:lnTo>
                  <a:pt x="0" y="251074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AFF9034C-E39A-496D-B3D6-E84A76268FBE}"/>
              </a:ext>
            </a:extLst>
          </p:cNvPr>
          <p:cNvSpPr>
            <a:spLocks noGrp="1"/>
          </p:cNvSpPr>
          <p:nvPr>
            <p:ph type="pic" sz="quarter" idx="159" hasCustomPrompt="1"/>
          </p:nvPr>
        </p:nvSpPr>
        <p:spPr>
          <a:xfrm>
            <a:off x="838200" y="1901596"/>
            <a:ext cx="3385518" cy="2510745"/>
          </a:xfrm>
          <a:custGeom>
            <a:avLst/>
            <a:gdLst>
              <a:gd name="connsiteX0" fmla="*/ 0 w 3385518"/>
              <a:gd name="connsiteY0" fmla="*/ 0 h 2510745"/>
              <a:gd name="connsiteX1" fmla="*/ 3385518 w 3385518"/>
              <a:gd name="connsiteY1" fmla="*/ 0 h 2510745"/>
              <a:gd name="connsiteX2" fmla="*/ 3385518 w 3385518"/>
              <a:gd name="connsiteY2" fmla="*/ 2510745 h 2510745"/>
              <a:gd name="connsiteX3" fmla="*/ 0 w 3385518"/>
              <a:gd name="connsiteY3" fmla="*/ 2510745 h 2510745"/>
            </a:gdLst>
            <a:ahLst/>
            <a:cxnLst>
              <a:cxn ang="0">
                <a:pos x="connsiteX0" y="connsiteY0"/>
              </a:cxn>
              <a:cxn ang="0">
                <a:pos x="connsiteX1" y="connsiteY1"/>
              </a:cxn>
              <a:cxn ang="0">
                <a:pos x="connsiteX2" y="connsiteY2"/>
              </a:cxn>
              <a:cxn ang="0">
                <a:pos x="connsiteX3" y="connsiteY3"/>
              </a:cxn>
            </a:cxnLst>
            <a:rect l="l" t="t" r="r" b="b"/>
            <a:pathLst>
              <a:path w="3385518" h="2510745">
                <a:moveTo>
                  <a:pt x="0" y="0"/>
                </a:moveTo>
                <a:lnTo>
                  <a:pt x="3385518" y="0"/>
                </a:lnTo>
                <a:lnTo>
                  <a:pt x="3385518" y="2510745"/>
                </a:lnTo>
                <a:lnTo>
                  <a:pt x="0" y="2510745"/>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02C26B3-EB46-474C-B12F-E51A0A33A902}"/>
              </a:ext>
            </a:extLst>
          </p:cNvPr>
          <p:cNvSpPr>
            <a:spLocks noGrp="1"/>
          </p:cNvSpPr>
          <p:nvPr>
            <p:ph type="pic" sz="quarter" idx="161" hasCustomPrompt="1"/>
          </p:nvPr>
        </p:nvSpPr>
        <p:spPr>
          <a:xfrm>
            <a:off x="7919024" y="1901597"/>
            <a:ext cx="3385518" cy="2510745"/>
          </a:xfrm>
          <a:custGeom>
            <a:avLst/>
            <a:gdLst>
              <a:gd name="connsiteX0" fmla="*/ 0 w 3385518"/>
              <a:gd name="connsiteY0" fmla="*/ 0 h 2510745"/>
              <a:gd name="connsiteX1" fmla="*/ 3385518 w 3385518"/>
              <a:gd name="connsiteY1" fmla="*/ 0 h 2510745"/>
              <a:gd name="connsiteX2" fmla="*/ 3385518 w 3385518"/>
              <a:gd name="connsiteY2" fmla="*/ 2510745 h 2510745"/>
              <a:gd name="connsiteX3" fmla="*/ 0 w 3385518"/>
              <a:gd name="connsiteY3" fmla="*/ 2510745 h 2510745"/>
            </a:gdLst>
            <a:ahLst/>
            <a:cxnLst>
              <a:cxn ang="0">
                <a:pos x="connsiteX0" y="connsiteY0"/>
              </a:cxn>
              <a:cxn ang="0">
                <a:pos x="connsiteX1" y="connsiteY1"/>
              </a:cxn>
              <a:cxn ang="0">
                <a:pos x="connsiteX2" y="connsiteY2"/>
              </a:cxn>
              <a:cxn ang="0">
                <a:pos x="connsiteX3" y="connsiteY3"/>
              </a:cxn>
            </a:cxnLst>
            <a:rect l="l" t="t" r="r" b="b"/>
            <a:pathLst>
              <a:path w="3385518" h="2510745">
                <a:moveTo>
                  <a:pt x="0" y="0"/>
                </a:moveTo>
                <a:lnTo>
                  <a:pt x="3385518" y="0"/>
                </a:lnTo>
                <a:lnTo>
                  <a:pt x="3385518" y="2510745"/>
                </a:lnTo>
                <a:lnTo>
                  <a:pt x="0" y="251074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74735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02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24C3B11E-EC7E-4191-AF6A-80337B5EACFD}"/>
              </a:ext>
            </a:extLst>
          </p:cNvPr>
          <p:cNvSpPr>
            <a:spLocks noGrp="1"/>
          </p:cNvSpPr>
          <p:nvPr>
            <p:ph type="pic" sz="quarter" idx="164" hasCustomPrompt="1"/>
          </p:nvPr>
        </p:nvSpPr>
        <p:spPr>
          <a:xfrm>
            <a:off x="3513507" y="4189869"/>
            <a:ext cx="2440421" cy="1828573"/>
          </a:xfrm>
          <a:custGeom>
            <a:avLst/>
            <a:gdLst>
              <a:gd name="connsiteX0" fmla="*/ 0 w 2440421"/>
              <a:gd name="connsiteY0" fmla="*/ 0 h 1828573"/>
              <a:gd name="connsiteX1" fmla="*/ 2440421 w 2440421"/>
              <a:gd name="connsiteY1" fmla="*/ 0 h 1828573"/>
              <a:gd name="connsiteX2" fmla="*/ 2440421 w 2440421"/>
              <a:gd name="connsiteY2" fmla="*/ 1828573 h 1828573"/>
              <a:gd name="connsiteX3" fmla="*/ 0 w 2440421"/>
              <a:gd name="connsiteY3" fmla="*/ 1828573 h 1828573"/>
            </a:gdLst>
            <a:ahLst/>
            <a:cxnLst>
              <a:cxn ang="0">
                <a:pos x="connsiteX0" y="connsiteY0"/>
              </a:cxn>
              <a:cxn ang="0">
                <a:pos x="connsiteX1" y="connsiteY1"/>
              </a:cxn>
              <a:cxn ang="0">
                <a:pos x="connsiteX2" y="connsiteY2"/>
              </a:cxn>
              <a:cxn ang="0">
                <a:pos x="connsiteX3" y="connsiteY3"/>
              </a:cxn>
            </a:cxnLst>
            <a:rect l="l" t="t" r="r" b="b"/>
            <a:pathLst>
              <a:path w="2440421" h="1828573">
                <a:moveTo>
                  <a:pt x="0" y="0"/>
                </a:moveTo>
                <a:lnTo>
                  <a:pt x="2440421" y="0"/>
                </a:lnTo>
                <a:lnTo>
                  <a:pt x="2440421" y="1828573"/>
                </a:lnTo>
                <a:lnTo>
                  <a:pt x="0" y="1828573"/>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9CB35DC9-C39D-4AE8-95F2-72FA305D0BE4}"/>
              </a:ext>
            </a:extLst>
          </p:cNvPr>
          <p:cNvSpPr>
            <a:spLocks noGrp="1"/>
          </p:cNvSpPr>
          <p:nvPr>
            <p:ph type="pic" sz="quarter" idx="160" hasCustomPrompt="1"/>
          </p:nvPr>
        </p:nvSpPr>
        <p:spPr>
          <a:xfrm>
            <a:off x="3513508" y="1814512"/>
            <a:ext cx="2440421" cy="1828573"/>
          </a:xfrm>
          <a:custGeom>
            <a:avLst/>
            <a:gdLst>
              <a:gd name="connsiteX0" fmla="*/ 0 w 2440421"/>
              <a:gd name="connsiteY0" fmla="*/ 0 h 1828573"/>
              <a:gd name="connsiteX1" fmla="*/ 2440421 w 2440421"/>
              <a:gd name="connsiteY1" fmla="*/ 0 h 1828573"/>
              <a:gd name="connsiteX2" fmla="*/ 2440421 w 2440421"/>
              <a:gd name="connsiteY2" fmla="*/ 1828573 h 1828573"/>
              <a:gd name="connsiteX3" fmla="*/ 0 w 2440421"/>
              <a:gd name="connsiteY3" fmla="*/ 1828573 h 1828573"/>
            </a:gdLst>
            <a:ahLst/>
            <a:cxnLst>
              <a:cxn ang="0">
                <a:pos x="connsiteX0" y="connsiteY0"/>
              </a:cxn>
              <a:cxn ang="0">
                <a:pos x="connsiteX1" y="connsiteY1"/>
              </a:cxn>
              <a:cxn ang="0">
                <a:pos x="connsiteX2" y="connsiteY2"/>
              </a:cxn>
              <a:cxn ang="0">
                <a:pos x="connsiteX3" y="connsiteY3"/>
              </a:cxn>
            </a:cxnLst>
            <a:rect l="l" t="t" r="r" b="b"/>
            <a:pathLst>
              <a:path w="2440421" h="1828573">
                <a:moveTo>
                  <a:pt x="0" y="0"/>
                </a:moveTo>
                <a:lnTo>
                  <a:pt x="2440421" y="0"/>
                </a:lnTo>
                <a:lnTo>
                  <a:pt x="2440421" y="1828573"/>
                </a:lnTo>
                <a:lnTo>
                  <a:pt x="0" y="1828573"/>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C68546C6-42A9-4F21-9DD1-3FCF933F9477}"/>
              </a:ext>
            </a:extLst>
          </p:cNvPr>
          <p:cNvSpPr>
            <a:spLocks noGrp="1"/>
          </p:cNvSpPr>
          <p:nvPr>
            <p:ph type="pic" sz="quarter" idx="163" hasCustomPrompt="1"/>
          </p:nvPr>
        </p:nvSpPr>
        <p:spPr>
          <a:xfrm>
            <a:off x="838200" y="4189869"/>
            <a:ext cx="2440421" cy="1828573"/>
          </a:xfrm>
          <a:custGeom>
            <a:avLst/>
            <a:gdLst>
              <a:gd name="connsiteX0" fmla="*/ 0 w 2440421"/>
              <a:gd name="connsiteY0" fmla="*/ 0 h 1828573"/>
              <a:gd name="connsiteX1" fmla="*/ 2440421 w 2440421"/>
              <a:gd name="connsiteY1" fmla="*/ 0 h 1828573"/>
              <a:gd name="connsiteX2" fmla="*/ 2440421 w 2440421"/>
              <a:gd name="connsiteY2" fmla="*/ 1828573 h 1828573"/>
              <a:gd name="connsiteX3" fmla="*/ 0 w 2440421"/>
              <a:gd name="connsiteY3" fmla="*/ 1828573 h 1828573"/>
            </a:gdLst>
            <a:ahLst/>
            <a:cxnLst>
              <a:cxn ang="0">
                <a:pos x="connsiteX0" y="connsiteY0"/>
              </a:cxn>
              <a:cxn ang="0">
                <a:pos x="connsiteX1" y="connsiteY1"/>
              </a:cxn>
              <a:cxn ang="0">
                <a:pos x="connsiteX2" y="connsiteY2"/>
              </a:cxn>
              <a:cxn ang="0">
                <a:pos x="connsiteX3" y="connsiteY3"/>
              </a:cxn>
            </a:cxnLst>
            <a:rect l="l" t="t" r="r" b="b"/>
            <a:pathLst>
              <a:path w="2440421" h="1828573">
                <a:moveTo>
                  <a:pt x="0" y="0"/>
                </a:moveTo>
                <a:lnTo>
                  <a:pt x="2440421" y="0"/>
                </a:lnTo>
                <a:lnTo>
                  <a:pt x="2440421" y="1828573"/>
                </a:lnTo>
                <a:lnTo>
                  <a:pt x="0" y="1828573"/>
                </a:ln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8F55EDD2-CED9-4027-B5AD-674804F1F394}"/>
              </a:ext>
            </a:extLst>
          </p:cNvPr>
          <p:cNvSpPr>
            <a:spLocks noGrp="1"/>
          </p:cNvSpPr>
          <p:nvPr>
            <p:ph type="pic" sz="quarter" idx="165" hasCustomPrompt="1"/>
          </p:nvPr>
        </p:nvSpPr>
        <p:spPr>
          <a:xfrm>
            <a:off x="6188814" y="4189868"/>
            <a:ext cx="2440421" cy="1828573"/>
          </a:xfrm>
          <a:custGeom>
            <a:avLst/>
            <a:gdLst>
              <a:gd name="connsiteX0" fmla="*/ 0 w 2440421"/>
              <a:gd name="connsiteY0" fmla="*/ 0 h 1828573"/>
              <a:gd name="connsiteX1" fmla="*/ 2440421 w 2440421"/>
              <a:gd name="connsiteY1" fmla="*/ 0 h 1828573"/>
              <a:gd name="connsiteX2" fmla="*/ 2440421 w 2440421"/>
              <a:gd name="connsiteY2" fmla="*/ 1828573 h 1828573"/>
              <a:gd name="connsiteX3" fmla="*/ 0 w 2440421"/>
              <a:gd name="connsiteY3" fmla="*/ 1828573 h 1828573"/>
            </a:gdLst>
            <a:ahLst/>
            <a:cxnLst>
              <a:cxn ang="0">
                <a:pos x="connsiteX0" y="connsiteY0"/>
              </a:cxn>
              <a:cxn ang="0">
                <a:pos x="connsiteX1" y="connsiteY1"/>
              </a:cxn>
              <a:cxn ang="0">
                <a:pos x="connsiteX2" y="connsiteY2"/>
              </a:cxn>
              <a:cxn ang="0">
                <a:pos x="connsiteX3" y="connsiteY3"/>
              </a:cxn>
            </a:cxnLst>
            <a:rect l="l" t="t" r="r" b="b"/>
            <a:pathLst>
              <a:path w="2440421" h="1828573">
                <a:moveTo>
                  <a:pt x="0" y="0"/>
                </a:moveTo>
                <a:lnTo>
                  <a:pt x="2440421" y="0"/>
                </a:lnTo>
                <a:lnTo>
                  <a:pt x="2440421" y="1828573"/>
                </a:lnTo>
                <a:lnTo>
                  <a:pt x="0" y="1828573"/>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1F547227-C2B2-4C07-B883-26CE7BE05816}"/>
              </a:ext>
            </a:extLst>
          </p:cNvPr>
          <p:cNvSpPr>
            <a:spLocks noGrp="1"/>
          </p:cNvSpPr>
          <p:nvPr>
            <p:ph type="pic" sz="quarter" idx="162" hasCustomPrompt="1"/>
          </p:nvPr>
        </p:nvSpPr>
        <p:spPr>
          <a:xfrm>
            <a:off x="8864122" y="1814513"/>
            <a:ext cx="2440421" cy="1828573"/>
          </a:xfrm>
          <a:custGeom>
            <a:avLst/>
            <a:gdLst>
              <a:gd name="connsiteX0" fmla="*/ 0 w 2440421"/>
              <a:gd name="connsiteY0" fmla="*/ 0 h 1828573"/>
              <a:gd name="connsiteX1" fmla="*/ 2440421 w 2440421"/>
              <a:gd name="connsiteY1" fmla="*/ 0 h 1828573"/>
              <a:gd name="connsiteX2" fmla="*/ 2440421 w 2440421"/>
              <a:gd name="connsiteY2" fmla="*/ 1828573 h 1828573"/>
              <a:gd name="connsiteX3" fmla="*/ 0 w 2440421"/>
              <a:gd name="connsiteY3" fmla="*/ 1828573 h 1828573"/>
            </a:gdLst>
            <a:ahLst/>
            <a:cxnLst>
              <a:cxn ang="0">
                <a:pos x="connsiteX0" y="connsiteY0"/>
              </a:cxn>
              <a:cxn ang="0">
                <a:pos x="connsiteX1" y="connsiteY1"/>
              </a:cxn>
              <a:cxn ang="0">
                <a:pos x="connsiteX2" y="connsiteY2"/>
              </a:cxn>
              <a:cxn ang="0">
                <a:pos x="connsiteX3" y="connsiteY3"/>
              </a:cxn>
            </a:cxnLst>
            <a:rect l="l" t="t" r="r" b="b"/>
            <a:pathLst>
              <a:path w="2440421" h="1828573">
                <a:moveTo>
                  <a:pt x="0" y="0"/>
                </a:moveTo>
                <a:lnTo>
                  <a:pt x="2440421" y="0"/>
                </a:lnTo>
                <a:lnTo>
                  <a:pt x="2440421" y="1828573"/>
                </a:lnTo>
                <a:lnTo>
                  <a:pt x="0" y="18285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Picture Placeholder 16">
            <a:extLst>
              <a:ext uri="{FF2B5EF4-FFF2-40B4-BE49-F238E27FC236}">
                <a16:creationId xmlns:a16="http://schemas.microsoft.com/office/drawing/2014/main" id="{0E8A2078-1657-4F58-8F9E-64D18B30D622}"/>
              </a:ext>
            </a:extLst>
          </p:cNvPr>
          <p:cNvSpPr>
            <a:spLocks noGrp="1"/>
          </p:cNvSpPr>
          <p:nvPr>
            <p:ph type="pic" sz="quarter" idx="159" hasCustomPrompt="1"/>
          </p:nvPr>
        </p:nvSpPr>
        <p:spPr>
          <a:xfrm>
            <a:off x="838201" y="1814512"/>
            <a:ext cx="2440421" cy="1828573"/>
          </a:xfrm>
          <a:custGeom>
            <a:avLst/>
            <a:gdLst>
              <a:gd name="connsiteX0" fmla="*/ 0 w 2440421"/>
              <a:gd name="connsiteY0" fmla="*/ 0 h 1828573"/>
              <a:gd name="connsiteX1" fmla="*/ 2440421 w 2440421"/>
              <a:gd name="connsiteY1" fmla="*/ 0 h 1828573"/>
              <a:gd name="connsiteX2" fmla="*/ 2440421 w 2440421"/>
              <a:gd name="connsiteY2" fmla="*/ 1828573 h 1828573"/>
              <a:gd name="connsiteX3" fmla="*/ 0 w 2440421"/>
              <a:gd name="connsiteY3" fmla="*/ 1828573 h 1828573"/>
            </a:gdLst>
            <a:ahLst/>
            <a:cxnLst>
              <a:cxn ang="0">
                <a:pos x="connsiteX0" y="connsiteY0"/>
              </a:cxn>
              <a:cxn ang="0">
                <a:pos x="connsiteX1" y="connsiteY1"/>
              </a:cxn>
              <a:cxn ang="0">
                <a:pos x="connsiteX2" y="connsiteY2"/>
              </a:cxn>
              <a:cxn ang="0">
                <a:pos x="connsiteX3" y="connsiteY3"/>
              </a:cxn>
            </a:cxnLst>
            <a:rect l="l" t="t" r="r" b="b"/>
            <a:pathLst>
              <a:path w="2440421" h="1828573">
                <a:moveTo>
                  <a:pt x="0" y="0"/>
                </a:moveTo>
                <a:lnTo>
                  <a:pt x="2440421" y="0"/>
                </a:lnTo>
                <a:lnTo>
                  <a:pt x="2440421" y="1828573"/>
                </a:lnTo>
                <a:lnTo>
                  <a:pt x="0" y="1828573"/>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F42EC236-0147-4A78-A698-5E5602004793}"/>
              </a:ext>
            </a:extLst>
          </p:cNvPr>
          <p:cNvSpPr>
            <a:spLocks noGrp="1"/>
          </p:cNvSpPr>
          <p:nvPr>
            <p:ph type="pic" sz="quarter" idx="161" hasCustomPrompt="1"/>
          </p:nvPr>
        </p:nvSpPr>
        <p:spPr>
          <a:xfrm>
            <a:off x="6188815" y="1814512"/>
            <a:ext cx="2440421" cy="1828573"/>
          </a:xfrm>
          <a:custGeom>
            <a:avLst/>
            <a:gdLst>
              <a:gd name="connsiteX0" fmla="*/ 0 w 2440421"/>
              <a:gd name="connsiteY0" fmla="*/ 0 h 1828573"/>
              <a:gd name="connsiteX1" fmla="*/ 2440421 w 2440421"/>
              <a:gd name="connsiteY1" fmla="*/ 0 h 1828573"/>
              <a:gd name="connsiteX2" fmla="*/ 2440421 w 2440421"/>
              <a:gd name="connsiteY2" fmla="*/ 1828573 h 1828573"/>
              <a:gd name="connsiteX3" fmla="*/ 0 w 2440421"/>
              <a:gd name="connsiteY3" fmla="*/ 1828573 h 1828573"/>
            </a:gdLst>
            <a:ahLst/>
            <a:cxnLst>
              <a:cxn ang="0">
                <a:pos x="connsiteX0" y="connsiteY0"/>
              </a:cxn>
              <a:cxn ang="0">
                <a:pos x="connsiteX1" y="connsiteY1"/>
              </a:cxn>
              <a:cxn ang="0">
                <a:pos x="connsiteX2" y="connsiteY2"/>
              </a:cxn>
              <a:cxn ang="0">
                <a:pos x="connsiteX3" y="connsiteY3"/>
              </a:cxn>
            </a:cxnLst>
            <a:rect l="l" t="t" r="r" b="b"/>
            <a:pathLst>
              <a:path w="2440421" h="1828573">
                <a:moveTo>
                  <a:pt x="0" y="0"/>
                </a:moveTo>
                <a:lnTo>
                  <a:pt x="2440421" y="0"/>
                </a:lnTo>
                <a:lnTo>
                  <a:pt x="2440421" y="1828573"/>
                </a:lnTo>
                <a:lnTo>
                  <a:pt x="0" y="1828573"/>
                </a:lnTo>
                <a:close/>
              </a:path>
            </a:pathLst>
          </a:custGeom>
        </p:spPr>
        <p:txBody>
          <a:bodyPr wrap="square">
            <a:noAutofit/>
          </a:bodyPr>
          <a:lstStyle>
            <a:lvl1pPr>
              <a:defRPr sz="1200"/>
            </a:lvl1pPr>
          </a:lstStyle>
          <a:p>
            <a:r>
              <a:rPr lang="en-US" dirty="0"/>
              <a:t>Picture</a:t>
            </a:r>
          </a:p>
        </p:txBody>
      </p:sp>
      <p:sp>
        <p:nvSpPr>
          <p:cNvPr id="29" name="Picture Placeholder 28">
            <a:extLst>
              <a:ext uri="{FF2B5EF4-FFF2-40B4-BE49-F238E27FC236}">
                <a16:creationId xmlns:a16="http://schemas.microsoft.com/office/drawing/2014/main" id="{B663569C-9F5C-403B-BDA5-DF35E90CD941}"/>
              </a:ext>
            </a:extLst>
          </p:cNvPr>
          <p:cNvSpPr>
            <a:spLocks noGrp="1"/>
          </p:cNvSpPr>
          <p:nvPr>
            <p:ph type="pic" sz="quarter" idx="166" hasCustomPrompt="1"/>
          </p:nvPr>
        </p:nvSpPr>
        <p:spPr>
          <a:xfrm>
            <a:off x="8864121" y="4189868"/>
            <a:ext cx="2440421" cy="1828573"/>
          </a:xfrm>
          <a:custGeom>
            <a:avLst/>
            <a:gdLst>
              <a:gd name="connsiteX0" fmla="*/ 0 w 2440421"/>
              <a:gd name="connsiteY0" fmla="*/ 0 h 1828573"/>
              <a:gd name="connsiteX1" fmla="*/ 2440421 w 2440421"/>
              <a:gd name="connsiteY1" fmla="*/ 0 h 1828573"/>
              <a:gd name="connsiteX2" fmla="*/ 2440421 w 2440421"/>
              <a:gd name="connsiteY2" fmla="*/ 1828573 h 1828573"/>
              <a:gd name="connsiteX3" fmla="*/ 0 w 2440421"/>
              <a:gd name="connsiteY3" fmla="*/ 1828573 h 1828573"/>
            </a:gdLst>
            <a:ahLst/>
            <a:cxnLst>
              <a:cxn ang="0">
                <a:pos x="connsiteX0" y="connsiteY0"/>
              </a:cxn>
              <a:cxn ang="0">
                <a:pos x="connsiteX1" y="connsiteY1"/>
              </a:cxn>
              <a:cxn ang="0">
                <a:pos x="connsiteX2" y="connsiteY2"/>
              </a:cxn>
              <a:cxn ang="0">
                <a:pos x="connsiteX3" y="connsiteY3"/>
              </a:cxn>
            </a:cxnLst>
            <a:rect l="l" t="t" r="r" b="b"/>
            <a:pathLst>
              <a:path w="2440421" h="1828573">
                <a:moveTo>
                  <a:pt x="0" y="0"/>
                </a:moveTo>
                <a:lnTo>
                  <a:pt x="2440421" y="0"/>
                </a:lnTo>
                <a:lnTo>
                  <a:pt x="2440421" y="1828573"/>
                </a:lnTo>
                <a:lnTo>
                  <a:pt x="0" y="182857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410780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4819630-F114-4FED-B050-801A3A847AD0}"/>
              </a:ext>
            </a:extLst>
          </p:cNvPr>
          <p:cNvSpPr>
            <a:spLocks noGrp="1"/>
          </p:cNvSpPr>
          <p:nvPr>
            <p:ph type="pic" sz="quarter" idx="160" hasCustomPrompt="1"/>
          </p:nvPr>
        </p:nvSpPr>
        <p:spPr>
          <a:xfrm>
            <a:off x="6265817" y="1843546"/>
            <a:ext cx="2064026" cy="2122047"/>
          </a:xfrm>
          <a:custGeom>
            <a:avLst/>
            <a:gdLst>
              <a:gd name="connsiteX0" fmla="*/ 0 w 2064026"/>
              <a:gd name="connsiteY0" fmla="*/ 0 h 2122047"/>
              <a:gd name="connsiteX1" fmla="*/ 2064026 w 2064026"/>
              <a:gd name="connsiteY1" fmla="*/ 0 h 2122047"/>
              <a:gd name="connsiteX2" fmla="*/ 2064026 w 2064026"/>
              <a:gd name="connsiteY2" fmla="*/ 2122047 h 2122047"/>
              <a:gd name="connsiteX3" fmla="*/ 0 w 2064026"/>
              <a:gd name="connsiteY3" fmla="*/ 2122047 h 2122047"/>
            </a:gdLst>
            <a:ahLst/>
            <a:cxnLst>
              <a:cxn ang="0">
                <a:pos x="connsiteX0" y="connsiteY0"/>
              </a:cxn>
              <a:cxn ang="0">
                <a:pos x="connsiteX1" y="connsiteY1"/>
              </a:cxn>
              <a:cxn ang="0">
                <a:pos x="connsiteX2" y="connsiteY2"/>
              </a:cxn>
              <a:cxn ang="0">
                <a:pos x="connsiteX3" y="connsiteY3"/>
              </a:cxn>
            </a:cxnLst>
            <a:rect l="l" t="t" r="r" b="b"/>
            <a:pathLst>
              <a:path w="2064026" h="2122047">
                <a:moveTo>
                  <a:pt x="0" y="0"/>
                </a:moveTo>
                <a:lnTo>
                  <a:pt x="2064026" y="0"/>
                </a:lnTo>
                <a:lnTo>
                  <a:pt x="2064026" y="2122047"/>
                </a:lnTo>
                <a:lnTo>
                  <a:pt x="0" y="21220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EC7144D9-2D9A-4960-B262-EB781FE93423}"/>
              </a:ext>
            </a:extLst>
          </p:cNvPr>
          <p:cNvSpPr>
            <a:spLocks noGrp="1"/>
          </p:cNvSpPr>
          <p:nvPr>
            <p:ph type="pic" sz="quarter" idx="159" hasCustomPrompt="1"/>
          </p:nvPr>
        </p:nvSpPr>
        <p:spPr>
          <a:xfrm>
            <a:off x="838200" y="1843546"/>
            <a:ext cx="2064026" cy="2122047"/>
          </a:xfrm>
          <a:custGeom>
            <a:avLst/>
            <a:gdLst>
              <a:gd name="connsiteX0" fmla="*/ 0 w 2064026"/>
              <a:gd name="connsiteY0" fmla="*/ 0 h 2122047"/>
              <a:gd name="connsiteX1" fmla="*/ 2064026 w 2064026"/>
              <a:gd name="connsiteY1" fmla="*/ 0 h 2122047"/>
              <a:gd name="connsiteX2" fmla="*/ 2064026 w 2064026"/>
              <a:gd name="connsiteY2" fmla="*/ 2122047 h 2122047"/>
              <a:gd name="connsiteX3" fmla="*/ 0 w 2064026"/>
              <a:gd name="connsiteY3" fmla="*/ 2122047 h 2122047"/>
            </a:gdLst>
            <a:ahLst/>
            <a:cxnLst>
              <a:cxn ang="0">
                <a:pos x="connsiteX0" y="connsiteY0"/>
              </a:cxn>
              <a:cxn ang="0">
                <a:pos x="connsiteX1" y="connsiteY1"/>
              </a:cxn>
              <a:cxn ang="0">
                <a:pos x="connsiteX2" y="connsiteY2"/>
              </a:cxn>
              <a:cxn ang="0">
                <a:pos x="connsiteX3" y="connsiteY3"/>
              </a:cxn>
            </a:cxnLst>
            <a:rect l="l" t="t" r="r" b="b"/>
            <a:pathLst>
              <a:path w="2064026" h="2122047">
                <a:moveTo>
                  <a:pt x="0" y="0"/>
                </a:moveTo>
                <a:lnTo>
                  <a:pt x="2064026" y="0"/>
                </a:lnTo>
                <a:lnTo>
                  <a:pt x="2064026" y="2122047"/>
                </a:lnTo>
                <a:lnTo>
                  <a:pt x="0" y="212204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1C8A3885-5F0D-46E4-821C-7EE2C3290415}"/>
              </a:ext>
            </a:extLst>
          </p:cNvPr>
          <p:cNvSpPr>
            <a:spLocks noGrp="1"/>
          </p:cNvSpPr>
          <p:nvPr>
            <p:ph type="pic" sz="quarter" idx="161" hasCustomPrompt="1"/>
          </p:nvPr>
        </p:nvSpPr>
        <p:spPr>
          <a:xfrm>
            <a:off x="838200" y="4288758"/>
            <a:ext cx="2064026" cy="2122047"/>
          </a:xfrm>
          <a:custGeom>
            <a:avLst/>
            <a:gdLst>
              <a:gd name="connsiteX0" fmla="*/ 0 w 2064026"/>
              <a:gd name="connsiteY0" fmla="*/ 0 h 2122047"/>
              <a:gd name="connsiteX1" fmla="*/ 2064026 w 2064026"/>
              <a:gd name="connsiteY1" fmla="*/ 0 h 2122047"/>
              <a:gd name="connsiteX2" fmla="*/ 2064026 w 2064026"/>
              <a:gd name="connsiteY2" fmla="*/ 2122047 h 2122047"/>
              <a:gd name="connsiteX3" fmla="*/ 0 w 2064026"/>
              <a:gd name="connsiteY3" fmla="*/ 2122047 h 2122047"/>
            </a:gdLst>
            <a:ahLst/>
            <a:cxnLst>
              <a:cxn ang="0">
                <a:pos x="connsiteX0" y="connsiteY0"/>
              </a:cxn>
              <a:cxn ang="0">
                <a:pos x="connsiteX1" y="connsiteY1"/>
              </a:cxn>
              <a:cxn ang="0">
                <a:pos x="connsiteX2" y="connsiteY2"/>
              </a:cxn>
              <a:cxn ang="0">
                <a:pos x="connsiteX3" y="connsiteY3"/>
              </a:cxn>
            </a:cxnLst>
            <a:rect l="l" t="t" r="r" b="b"/>
            <a:pathLst>
              <a:path w="2064026" h="2122047">
                <a:moveTo>
                  <a:pt x="0" y="0"/>
                </a:moveTo>
                <a:lnTo>
                  <a:pt x="2064026" y="0"/>
                </a:lnTo>
                <a:lnTo>
                  <a:pt x="2064026" y="2122047"/>
                </a:lnTo>
                <a:lnTo>
                  <a:pt x="0" y="2122047"/>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BAFA1D18-2554-4687-8D10-EC23568913DE}"/>
              </a:ext>
            </a:extLst>
          </p:cNvPr>
          <p:cNvSpPr>
            <a:spLocks noGrp="1"/>
          </p:cNvSpPr>
          <p:nvPr>
            <p:ph type="pic" sz="quarter" idx="162" hasCustomPrompt="1"/>
          </p:nvPr>
        </p:nvSpPr>
        <p:spPr>
          <a:xfrm>
            <a:off x="6265817" y="4288759"/>
            <a:ext cx="2064026" cy="2122047"/>
          </a:xfrm>
          <a:custGeom>
            <a:avLst/>
            <a:gdLst>
              <a:gd name="connsiteX0" fmla="*/ 0 w 2064026"/>
              <a:gd name="connsiteY0" fmla="*/ 0 h 2122047"/>
              <a:gd name="connsiteX1" fmla="*/ 2064026 w 2064026"/>
              <a:gd name="connsiteY1" fmla="*/ 0 h 2122047"/>
              <a:gd name="connsiteX2" fmla="*/ 2064026 w 2064026"/>
              <a:gd name="connsiteY2" fmla="*/ 2122047 h 2122047"/>
              <a:gd name="connsiteX3" fmla="*/ 0 w 2064026"/>
              <a:gd name="connsiteY3" fmla="*/ 2122047 h 2122047"/>
            </a:gdLst>
            <a:ahLst/>
            <a:cxnLst>
              <a:cxn ang="0">
                <a:pos x="connsiteX0" y="connsiteY0"/>
              </a:cxn>
              <a:cxn ang="0">
                <a:pos x="connsiteX1" y="connsiteY1"/>
              </a:cxn>
              <a:cxn ang="0">
                <a:pos x="connsiteX2" y="connsiteY2"/>
              </a:cxn>
              <a:cxn ang="0">
                <a:pos x="connsiteX3" y="connsiteY3"/>
              </a:cxn>
            </a:cxnLst>
            <a:rect l="l" t="t" r="r" b="b"/>
            <a:pathLst>
              <a:path w="2064026" h="2122047">
                <a:moveTo>
                  <a:pt x="0" y="0"/>
                </a:moveTo>
                <a:lnTo>
                  <a:pt x="2064026" y="0"/>
                </a:lnTo>
                <a:lnTo>
                  <a:pt x="2064026" y="2122047"/>
                </a:lnTo>
                <a:lnTo>
                  <a:pt x="0" y="212204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031471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04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D8BEBE12-120C-4B8E-AE90-81E15289488D}"/>
              </a:ext>
            </a:extLst>
          </p:cNvPr>
          <p:cNvSpPr>
            <a:spLocks noGrp="1"/>
          </p:cNvSpPr>
          <p:nvPr>
            <p:ph type="pic" sz="quarter" idx="164" hasCustomPrompt="1"/>
          </p:nvPr>
        </p:nvSpPr>
        <p:spPr>
          <a:xfrm>
            <a:off x="6213630" y="4196217"/>
            <a:ext cx="2514601" cy="2046287"/>
          </a:xfrm>
          <a:custGeom>
            <a:avLst/>
            <a:gdLst>
              <a:gd name="connsiteX0" fmla="*/ 0 w 2514601"/>
              <a:gd name="connsiteY0" fmla="*/ 0 h 2046287"/>
              <a:gd name="connsiteX1" fmla="*/ 2514601 w 2514601"/>
              <a:gd name="connsiteY1" fmla="*/ 0 h 2046287"/>
              <a:gd name="connsiteX2" fmla="*/ 2514601 w 2514601"/>
              <a:gd name="connsiteY2" fmla="*/ 2046287 h 2046287"/>
              <a:gd name="connsiteX3" fmla="*/ 0 w 2514601"/>
              <a:gd name="connsiteY3" fmla="*/ 2046287 h 2046287"/>
            </a:gdLst>
            <a:ahLst/>
            <a:cxnLst>
              <a:cxn ang="0">
                <a:pos x="connsiteX0" y="connsiteY0"/>
              </a:cxn>
              <a:cxn ang="0">
                <a:pos x="connsiteX1" y="connsiteY1"/>
              </a:cxn>
              <a:cxn ang="0">
                <a:pos x="connsiteX2" y="connsiteY2"/>
              </a:cxn>
              <a:cxn ang="0">
                <a:pos x="connsiteX3" y="connsiteY3"/>
              </a:cxn>
            </a:cxnLst>
            <a:rect l="l" t="t" r="r" b="b"/>
            <a:pathLst>
              <a:path w="2514601" h="2046287">
                <a:moveTo>
                  <a:pt x="0" y="0"/>
                </a:moveTo>
                <a:lnTo>
                  <a:pt x="2514601" y="0"/>
                </a:lnTo>
                <a:lnTo>
                  <a:pt x="2514601" y="2046287"/>
                </a:lnTo>
                <a:lnTo>
                  <a:pt x="0" y="2046287"/>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84056FCA-FD86-4E1E-8548-1EF4A2846418}"/>
              </a:ext>
            </a:extLst>
          </p:cNvPr>
          <p:cNvSpPr>
            <a:spLocks noGrp="1"/>
          </p:cNvSpPr>
          <p:nvPr>
            <p:ph type="pic" sz="quarter" idx="163" hasCustomPrompt="1"/>
          </p:nvPr>
        </p:nvSpPr>
        <p:spPr>
          <a:xfrm>
            <a:off x="3525915" y="4196214"/>
            <a:ext cx="2514601" cy="2046287"/>
          </a:xfrm>
          <a:custGeom>
            <a:avLst/>
            <a:gdLst>
              <a:gd name="connsiteX0" fmla="*/ 0 w 2514601"/>
              <a:gd name="connsiteY0" fmla="*/ 0 h 2046287"/>
              <a:gd name="connsiteX1" fmla="*/ 2514601 w 2514601"/>
              <a:gd name="connsiteY1" fmla="*/ 0 h 2046287"/>
              <a:gd name="connsiteX2" fmla="*/ 2514601 w 2514601"/>
              <a:gd name="connsiteY2" fmla="*/ 2046287 h 2046287"/>
              <a:gd name="connsiteX3" fmla="*/ 0 w 2514601"/>
              <a:gd name="connsiteY3" fmla="*/ 2046287 h 2046287"/>
            </a:gdLst>
            <a:ahLst/>
            <a:cxnLst>
              <a:cxn ang="0">
                <a:pos x="connsiteX0" y="connsiteY0"/>
              </a:cxn>
              <a:cxn ang="0">
                <a:pos x="connsiteX1" y="connsiteY1"/>
              </a:cxn>
              <a:cxn ang="0">
                <a:pos x="connsiteX2" y="connsiteY2"/>
              </a:cxn>
              <a:cxn ang="0">
                <a:pos x="connsiteX3" y="connsiteY3"/>
              </a:cxn>
            </a:cxnLst>
            <a:rect l="l" t="t" r="r" b="b"/>
            <a:pathLst>
              <a:path w="2514601" h="2046287">
                <a:moveTo>
                  <a:pt x="0" y="0"/>
                </a:moveTo>
                <a:lnTo>
                  <a:pt x="2514601" y="0"/>
                </a:lnTo>
                <a:lnTo>
                  <a:pt x="2514601" y="2046287"/>
                </a:lnTo>
                <a:lnTo>
                  <a:pt x="0" y="2046287"/>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39EF855C-6822-433B-9FA2-EE6C43BAF8A0}"/>
              </a:ext>
            </a:extLst>
          </p:cNvPr>
          <p:cNvSpPr>
            <a:spLocks noGrp="1"/>
          </p:cNvSpPr>
          <p:nvPr>
            <p:ph type="pic" sz="quarter" idx="160" hasCustomPrompt="1"/>
          </p:nvPr>
        </p:nvSpPr>
        <p:spPr>
          <a:xfrm>
            <a:off x="4372593" y="2019074"/>
            <a:ext cx="3397554" cy="2046287"/>
          </a:xfrm>
          <a:custGeom>
            <a:avLst/>
            <a:gdLst>
              <a:gd name="connsiteX0" fmla="*/ 0 w 3397554"/>
              <a:gd name="connsiteY0" fmla="*/ 0 h 2046287"/>
              <a:gd name="connsiteX1" fmla="*/ 3397554 w 3397554"/>
              <a:gd name="connsiteY1" fmla="*/ 0 h 2046287"/>
              <a:gd name="connsiteX2" fmla="*/ 3397554 w 3397554"/>
              <a:gd name="connsiteY2" fmla="*/ 2046287 h 2046287"/>
              <a:gd name="connsiteX3" fmla="*/ 0 w 3397554"/>
              <a:gd name="connsiteY3" fmla="*/ 2046287 h 2046287"/>
            </a:gdLst>
            <a:ahLst/>
            <a:cxnLst>
              <a:cxn ang="0">
                <a:pos x="connsiteX0" y="connsiteY0"/>
              </a:cxn>
              <a:cxn ang="0">
                <a:pos x="connsiteX1" y="connsiteY1"/>
              </a:cxn>
              <a:cxn ang="0">
                <a:pos x="connsiteX2" y="connsiteY2"/>
              </a:cxn>
              <a:cxn ang="0">
                <a:pos x="connsiteX3" y="connsiteY3"/>
              </a:cxn>
            </a:cxnLst>
            <a:rect l="l" t="t" r="r" b="b"/>
            <a:pathLst>
              <a:path w="3397554" h="2046287">
                <a:moveTo>
                  <a:pt x="0" y="0"/>
                </a:moveTo>
                <a:lnTo>
                  <a:pt x="3397554" y="0"/>
                </a:lnTo>
                <a:lnTo>
                  <a:pt x="3397554" y="2046287"/>
                </a:lnTo>
                <a:lnTo>
                  <a:pt x="0" y="20462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8" name="Picture Placeholder 17">
            <a:extLst>
              <a:ext uri="{FF2B5EF4-FFF2-40B4-BE49-F238E27FC236}">
                <a16:creationId xmlns:a16="http://schemas.microsoft.com/office/drawing/2014/main" id="{89161A43-0648-4049-96A2-C7260B360DEC}"/>
              </a:ext>
            </a:extLst>
          </p:cNvPr>
          <p:cNvSpPr>
            <a:spLocks noGrp="1"/>
          </p:cNvSpPr>
          <p:nvPr>
            <p:ph type="pic" sz="quarter" idx="159" hasCustomPrompt="1"/>
          </p:nvPr>
        </p:nvSpPr>
        <p:spPr>
          <a:xfrm>
            <a:off x="838199" y="2019075"/>
            <a:ext cx="3397554" cy="2046287"/>
          </a:xfrm>
          <a:custGeom>
            <a:avLst/>
            <a:gdLst>
              <a:gd name="connsiteX0" fmla="*/ 0 w 3397554"/>
              <a:gd name="connsiteY0" fmla="*/ 0 h 2046287"/>
              <a:gd name="connsiteX1" fmla="*/ 3397554 w 3397554"/>
              <a:gd name="connsiteY1" fmla="*/ 0 h 2046287"/>
              <a:gd name="connsiteX2" fmla="*/ 3397554 w 3397554"/>
              <a:gd name="connsiteY2" fmla="*/ 2046287 h 2046287"/>
              <a:gd name="connsiteX3" fmla="*/ 0 w 3397554"/>
              <a:gd name="connsiteY3" fmla="*/ 2046287 h 2046287"/>
            </a:gdLst>
            <a:ahLst/>
            <a:cxnLst>
              <a:cxn ang="0">
                <a:pos x="connsiteX0" y="connsiteY0"/>
              </a:cxn>
              <a:cxn ang="0">
                <a:pos x="connsiteX1" y="connsiteY1"/>
              </a:cxn>
              <a:cxn ang="0">
                <a:pos x="connsiteX2" y="connsiteY2"/>
              </a:cxn>
              <a:cxn ang="0">
                <a:pos x="connsiteX3" y="connsiteY3"/>
              </a:cxn>
            </a:cxnLst>
            <a:rect l="l" t="t" r="r" b="b"/>
            <a:pathLst>
              <a:path w="3397554" h="2046287">
                <a:moveTo>
                  <a:pt x="0" y="0"/>
                </a:moveTo>
                <a:lnTo>
                  <a:pt x="3397554" y="0"/>
                </a:lnTo>
                <a:lnTo>
                  <a:pt x="3397554" y="2046287"/>
                </a:lnTo>
                <a:lnTo>
                  <a:pt x="0" y="2046287"/>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12FA8B16-D98E-4011-8261-C6EADF3F019B}"/>
              </a:ext>
            </a:extLst>
          </p:cNvPr>
          <p:cNvSpPr>
            <a:spLocks noGrp="1"/>
          </p:cNvSpPr>
          <p:nvPr>
            <p:ph type="pic" sz="quarter" idx="161" hasCustomPrompt="1"/>
          </p:nvPr>
        </p:nvSpPr>
        <p:spPr>
          <a:xfrm>
            <a:off x="838199" y="4196218"/>
            <a:ext cx="2514601" cy="2046287"/>
          </a:xfrm>
          <a:custGeom>
            <a:avLst/>
            <a:gdLst>
              <a:gd name="connsiteX0" fmla="*/ 0 w 2514601"/>
              <a:gd name="connsiteY0" fmla="*/ 0 h 2046287"/>
              <a:gd name="connsiteX1" fmla="*/ 2514601 w 2514601"/>
              <a:gd name="connsiteY1" fmla="*/ 0 h 2046287"/>
              <a:gd name="connsiteX2" fmla="*/ 2514601 w 2514601"/>
              <a:gd name="connsiteY2" fmla="*/ 2046287 h 2046287"/>
              <a:gd name="connsiteX3" fmla="*/ 0 w 2514601"/>
              <a:gd name="connsiteY3" fmla="*/ 2046287 h 2046287"/>
            </a:gdLst>
            <a:ahLst/>
            <a:cxnLst>
              <a:cxn ang="0">
                <a:pos x="connsiteX0" y="connsiteY0"/>
              </a:cxn>
              <a:cxn ang="0">
                <a:pos x="connsiteX1" y="connsiteY1"/>
              </a:cxn>
              <a:cxn ang="0">
                <a:pos x="connsiteX2" y="connsiteY2"/>
              </a:cxn>
              <a:cxn ang="0">
                <a:pos x="connsiteX3" y="connsiteY3"/>
              </a:cxn>
            </a:cxnLst>
            <a:rect l="l" t="t" r="r" b="b"/>
            <a:pathLst>
              <a:path w="2514601" h="2046287">
                <a:moveTo>
                  <a:pt x="0" y="0"/>
                </a:moveTo>
                <a:lnTo>
                  <a:pt x="2514601" y="0"/>
                </a:lnTo>
                <a:lnTo>
                  <a:pt x="2514601" y="2046287"/>
                </a:lnTo>
                <a:lnTo>
                  <a:pt x="0" y="2046287"/>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9D84C9D0-026F-4952-AF51-56933FE78C01}"/>
              </a:ext>
            </a:extLst>
          </p:cNvPr>
          <p:cNvSpPr>
            <a:spLocks noGrp="1"/>
          </p:cNvSpPr>
          <p:nvPr>
            <p:ph type="pic" sz="quarter" idx="162" hasCustomPrompt="1"/>
          </p:nvPr>
        </p:nvSpPr>
        <p:spPr>
          <a:xfrm>
            <a:off x="7906988" y="2019075"/>
            <a:ext cx="3397554" cy="2046287"/>
          </a:xfrm>
          <a:custGeom>
            <a:avLst/>
            <a:gdLst>
              <a:gd name="connsiteX0" fmla="*/ 0 w 3397554"/>
              <a:gd name="connsiteY0" fmla="*/ 0 h 2046287"/>
              <a:gd name="connsiteX1" fmla="*/ 3397554 w 3397554"/>
              <a:gd name="connsiteY1" fmla="*/ 0 h 2046287"/>
              <a:gd name="connsiteX2" fmla="*/ 3397554 w 3397554"/>
              <a:gd name="connsiteY2" fmla="*/ 2046287 h 2046287"/>
              <a:gd name="connsiteX3" fmla="*/ 0 w 3397554"/>
              <a:gd name="connsiteY3" fmla="*/ 2046287 h 2046287"/>
            </a:gdLst>
            <a:ahLst/>
            <a:cxnLst>
              <a:cxn ang="0">
                <a:pos x="connsiteX0" y="connsiteY0"/>
              </a:cxn>
              <a:cxn ang="0">
                <a:pos x="connsiteX1" y="connsiteY1"/>
              </a:cxn>
              <a:cxn ang="0">
                <a:pos x="connsiteX2" y="connsiteY2"/>
              </a:cxn>
              <a:cxn ang="0">
                <a:pos x="connsiteX3" y="connsiteY3"/>
              </a:cxn>
            </a:cxnLst>
            <a:rect l="l" t="t" r="r" b="b"/>
            <a:pathLst>
              <a:path w="3397554" h="2046287">
                <a:moveTo>
                  <a:pt x="0" y="0"/>
                </a:moveTo>
                <a:lnTo>
                  <a:pt x="3397554" y="0"/>
                </a:lnTo>
                <a:lnTo>
                  <a:pt x="3397554" y="2046287"/>
                </a:lnTo>
                <a:lnTo>
                  <a:pt x="0" y="2046287"/>
                </a:lnTo>
                <a:close/>
              </a:path>
            </a:pathLst>
          </a:custGeom>
        </p:spPr>
        <p:txBody>
          <a:bodyPr wrap="square">
            <a:noAutofit/>
          </a:bodyPr>
          <a:lstStyle>
            <a:lvl1pPr>
              <a:defRPr sz="1200"/>
            </a:lvl1pPr>
          </a:lstStyle>
          <a:p>
            <a:r>
              <a:rPr lang="en-US" dirty="0"/>
              <a:t>Picture</a:t>
            </a:r>
          </a:p>
        </p:txBody>
      </p:sp>
      <p:sp>
        <p:nvSpPr>
          <p:cNvPr id="27" name="Picture Placeholder 26">
            <a:extLst>
              <a:ext uri="{FF2B5EF4-FFF2-40B4-BE49-F238E27FC236}">
                <a16:creationId xmlns:a16="http://schemas.microsoft.com/office/drawing/2014/main" id="{74C69AA0-5C83-4BED-A30B-59DB82CF22D5}"/>
              </a:ext>
            </a:extLst>
          </p:cNvPr>
          <p:cNvSpPr>
            <a:spLocks noGrp="1"/>
          </p:cNvSpPr>
          <p:nvPr>
            <p:ph type="pic" sz="quarter" idx="165" hasCustomPrompt="1"/>
          </p:nvPr>
        </p:nvSpPr>
        <p:spPr>
          <a:xfrm>
            <a:off x="8901345" y="4196215"/>
            <a:ext cx="2403198" cy="2046287"/>
          </a:xfrm>
          <a:custGeom>
            <a:avLst/>
            <a:gdLst>
              <a:gd name="connsiteX0" fmla="*/ 0 w 2403198"/>
              <a:gd name="connsiteY0" fmla="*/ 0 h 2046287"/>
              <a:gd name="connsiteX1" fmla="*/ 2403198 w 2403198"/>
              <a:gd name="connsiteY1" fmla="*/ 0 h 2046287"/>
              <a:gd name="connsiteX2" fmla="*/ 2403198 w 2403198"/>
              <a:gd name="connsiteY2" fmla="*/ 2046287 h 2046287"/>
              <a:gd name="connsiteX3" fmla="*/ 0 w 2403198"/>
              <a:gd name="connsiteY3" fmla="*/ 2046287 h 2046287"/>
            </a:gdLst>
            <a:ahLst/>
            <a:cxnLst>
              <a:cxn ang="0">
                <a:pos x="connsiteX0" y="connsiteY0"/>
              </a:cxn>
              <a:cxn ang="0">
                <a:pos x="connsiteX1" y="connsiteY1"/>
              </a:cxn>
              <a:cxn ang="0">
                <a:pos x="connsiteX2" y="connsiteY2"/>
              </a:cxn>
              <a:cxn ang="0">
                <a:pos x="connsiteX3" y="connsiteY3"/>
              </a:cxn>
            </a:cxnLst>
            <a:rect l="l" t="t" r="r" b="b"/>
            <a:pathLst>
              <a:path w="2403198" h="2046287">
                <a:moveTo>
                  <a:pt x="0" y="0"/>
                </a:moveTo>
                <a:lnTo>
                  <a:pt x="2403198" y="0"/>
                </a:lnTo>
                <a:lnTo>
                  <a:pt x="2403198" y="2046287"/>
                </a:lnTo>
                <a:lnTo>
                  <a:pt x="0" y="20462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392130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05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874E937E-FFDB-4402-935A-F0E88C9D472B}"/>
              </a:ext>
            </a:extLst>
          </p:cNvPr>
          <p:cNvSpPr>
            <a:spLocks noGrp="1"/>
          </p:cNvSpPr>
          <p:nvPr>
            <p:ph type="pic" sz="quarter" idx="162" hasCustomPrompt="1"/>
          </p:nvPr>
        </p:nvSpPr>
        <p:spPr>
          <a:xfrm>
            <a:off x="7500257" y="4072051"/>
            <a:ext cx="3804285" cy="2038464"/>
          </a:xfrm>
          <a:custGeom>
            <a:avLst/>
            <a:gdLst>
              <a:gd name="connsiteX0" fmla="*/ 0 w 3804285"/>
              <a:gd name="connsiteY0" fmla="*/ 0 h 2038464"/>
              <a:gd name="connsiteX1" fmla="*/ 3804285 w 3804285"/>
              <a:gd name="connsiteY1" fmla="*/ 0 h 2038464"/>
              <a:gd name="connsiteX2" fmla="*/ 3804285 w 3804285"/>
              <a:gd name="connsiteY2" fmla="*/ 2038464 h 2038464"/>
              <a:gd name="connsiteX3" fmla="*/ 0 w 3804285"/>
              <a:gd name="connsiteY3" fmla="*/ 2038464 h 2038464"/>
            </a:gdLst>
            <a:ahLst/>
            <a:cxnLst>
              <a:cxn ang="0">
                <a:pos x="connsiteX0" y="connsiteY0"/>
              </a:cxn>
              <a:cxn ang="0">
                <a:pos x="connsiteX1" y="connsiteY1"/>
              </a:cxn>
              <a:cxn ang="0">
                <a:pos x="connsiteX2" y="connsiteY2"/>
              </a:cxn>
              <a:cxn ang="0">
                <a:pos x="connsiteX3" y="connsiteY3"/>
              </a:cxn>
            </a:cxnLst>
            <a:rect l="l" t="t" r="r" b="b"/>
            <a:pathLst>
              <a:path w="3804285" h="2038464">
                <a:moveTo>
                  <a:pt x="0" y="0"/>
                </a:moveTo>
                <a:lnTo>
                  <a:pt x="3804285" y="0"/>
                </a:lnTo>
                <a:lnTo>
                  <a:pt x="3804285" y="2038464"/>
                </a:lnTo>
                <a:lnTo>
                  <a:pt x="0" y="2038464"/>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05A78FB7-AF86-4D5F-99B5-B5A06780E87A}"/>
              </a:ext>
            </a:extLst>
          </p:cNvPr>
          <p:cNvSpPr>
            <a:spLocks noGrp="1"/>
          </p:cNvSpPr>
          <p:nvPr>
            <p:ph type="pic" sz="quarter" idx="161" hasCustomPrompt="1"/>
          </p:nvPr>
        </p:nvSpPr>
        <p:spPr>
          <a:xfrm>
            <a:off x="7500257" y="2033588"/>
            <a:ext cx="3804285" cy="1819388"/>
          </a:xfrm>
          <a:custGeom>
            <a:avLst/>
            <a:gdLst>
              <a:gd name="connsiteX0" fmla="*/ 0 w 3804285"/>
              <a:gd name="connsiteY0" fmla="*/ 0 h 1819388"/>
              <a:gd name="connsiteX1" fmla="*/ 3804285 w 3804285"/>
              <a:gd name="connsiteY1" fmla="*/ 0 h 1819388"/>
              <a:gd name="connsiteX2" fmla="*/ 3804285 w 3804285"/>
              <a:gd name="connsiteY2" fmla="*/ 1819388 h 1819388"/>
              <a:gd name="connsiteX3" fmla="*/ 0 w 3804285"/>
              <a:gd name="connsiteY3" fmla="*/ 1819388 h 1819388"/>
            </a:gdLst>
            <a:ahLst/>
            <a:cxnLst>
              <a:cxn ang="0">
                <a:pos x="connsiteX0" y="connsiteY0"/>
              </a:cxn>
              <a:cxn ang="0">
                <a:pos x="connsiteX1" y="connsiteY1"/>
              </a:cxn>
              <a:cxn ang="0">
                <a:pos x="connsiteX2" y="connsiteY2"/>
              </a:cxn>
              <a:cxn ang="0">
                <a:pos x="connsiteX3" y="connsiteY3"/>
              </a:cxn>
            </a:cxnLst>
            <a:rect l="l" t="t" r="r" b="b"/>
            <a:pathLst>
              <a:path w="3804285" h="1819388">
                <a:moveTo>
                  <a:pt x="0" y="0"/>
                </a:moveTo>
                <a:lnTo>
                  <a:pt x="3804285" y="0"/>
                </a:lnTo>
                <a:lnTo>
                  <a:pt x="3804285" y="1819388"/>
                </a:lnTo>
                <a:lnTo>
                  <a:pt x="0" y="181938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C730A029-DDCE-4F04-80A3-09284BED1C00}"/>
              </a:ext>
            </a:extLst>
          </p:cNvPr>
          <p:cNvSpPr>
            <a:spLocks noGrp="1"/>
          </p:cNvSpPr>
          <p:nvPr>
            <p:ph type="pic" sz="quarter" idx="160" hasCustomPrompt="1"/>
          </p:nvPr>
        </p:nvSpPr>
        <p:spPr>
          <a:xfrm>
            <a:off x="5366657" y="2033589"/>
            <a:ext cx="1963057" cy="4076927"/>
          </a:xfrm>
          <a:custGeom>
            <a:avLst/>
            <a:gdLst>
              <a:gd name="connsiteX0" fmla="*/ 0 w 1963057"/>
              <a:gd name="connsiteY0" fmla="*/ 0 h 4076927"/>
              <a:gd name="connsiteX1" fmla="*/ 1963057 w 1963057"/>
              <a:gd name="connsiteY1" fmla="*/ 0 h 4076927"/>
              <a:gd name="connsiteX2" fmla="*/ 1963057 w 1963057"/>
              <a:gd name="connsiteY2" fmla="*/ 4076927 h 4076927"/>
              <a:gd name="connsiteX3" fmla="*/ 0 w 1963057"/>
              <a:gd name="connsiteY3" fmla="*/ 4076927 h 4076927"/>
            </a:gdLst>
            <a:ahLst/>
            <a:cxnLst>
              <a:cxn ang="0">
                <a:pos x="connsiteX0" y="connsiteY0"/>
              </a:cxn>
              <a:cxn ang="0">
                <a:pos x="connsiteX1" y="connsiteY1"/>
              </a:cxn>
              <a:cxn ang="0">
                <a:pos x="connsiteX2" y="connsiteY2"/>
              </a:cxn>
              <a:cxn ang="0">
                <a:pos x="connsiteX3" y="connsiteY3"/>
              </a:cxn>
            </a:cxnLst>
            <a:rect l="l" t="t" r="r" b="b"/>
            <a:pathLst>
              <a:path w="1963057" h="4076927">
                <a:moveTo>
                  <a:pt x="0" y="0"/>
                </a:moveTo>
                <a:lnTo>
                  <a:pt x="1963057" y="0"/>
                </a:lnTo>
                <a:lnTo>
                  <a:pt x="1963057" y="4076927"/>
                </a:lnTo>
                <a:lnTo>
                  <a:pt x="0" y="4076927"/>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43257F72-2DE2-44FC-A247-25A4E9385E9F}"/>
              </a:ext>
            </a:extLst>
          </p:cNvPr>
          <p:cNvSpPr>
            <a:spLocks noGrp="1"/>
          </p:cNvSpPr>
          <p:nvPr>
            <p:ph type="pic" sz="quarter" idx="159" hasCustomPrompt="1"/>
          </p:nvPr>
        </p:nvSpPr>
        <p:spPr>
          <a:xfrm>
            <a:off x="838200" y="2033589"/>
            <a:ext cx="4357914" cy="4076927"/>
          </a:xfrm>
          <a:custGeom>
            <a:avLst/>
            <a:gdLst>
              <a:gd name="connsiteX0" fmla="*/ 0 w 4357914"/>
              <a:gd name="connsiteY0" fmla="*/ 0 h 4076927"/>
              <a:gd name="connsiteX1" fmla="*/ 4357914 w 4357914"/>
              <a:gd name="connsiteY1" fmla="*/ 0 h 4076927"/>
              <a:gd name="connsiteX2" fmla="*/ 4357914 w 4357914"/>
              <a:gd name="connsiteY2" fmla="*/ 4076927 h 4076927"/>
              <a:gd name="connsiteX3" fmla="*/ 0 w 4357914"/>
              <a:gd name="connsiteY3" fmla="*/ 4076927 h 4076927"/>
            </a:gdLst>
            <a:ahLst/>
            <a:cxnLst>
              <a:cxn ang="0">
                <a:pos x="connsiteX0" y="connsiteY0"/>
              </a:cxn>
              <a:cxn ang="0">
                <a:pos x="connsiteX1" y="connsiteY1"/>
              </a:cxn>
              <a:cxn ang="0">
                <a:pos x="connsiteX2" y="connsiteY2"/>
              </a:cxn>
              <a:cxn ang="0">
                <a:pos x="connsiteX3" y="connsiteY3"/>
              </a:cxn>
            </a:cxnLst>
            <a:rect l="l" t="t" r="r" b="b"/>
            <a:pathLst>
              <a:path w="4357914" h="4076927">
                <a:moveTo>
                  <a:pt x="0" y="0"/>
                </a:moveTo>
                <a:lnTo>
                  <a:pt x="4357914" y="0"/>
                </a:lnTo>
                <a:lnTo>
                  <a:pt x="4357914" y="4076927"/>
                </a:lnTo>
                <a:lnTo>
                  <a:pt x="0" y="407692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724423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06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DEC97DD-6CFE-4B0A-9416-7E51E32A9054}"/>
              </a:ext>
            </a:extLst>
          </p:cNvPr>
          <p:cNvSpPr>
            <a:spLocks noGrp="1"/>
          </p:cNvSpPr>
          <p:nvPr>
            <p:ph type="pic" sz="quarter" idx="160" hasCustomPrompt="1"/>
          </p:nvPr>
        </p:nvSpPr>
        <p:spPr>
          <a:xfrm>
            <a:off x="7772400" y="4329113"/>
            <a:ext cx="3532142" cy="2305050"/>
          </a:xfrm>
          <a:custGeom>
            <a:avLst/>
            <a:gdLst>
              <a:gd name="connsiteX0" fmla="*/ 0 w 3532142"/>
              <a:gd name="connsiteY0" fmla="*/ 0 h 2305050"/>
              <a:gd name="connsiteX1" fmla="*/ 3532142 w 3532142"/>
              <a:gd name="connsiteY1" fmla="*/ 0 h 2305050"/>
              <a:gd name="connsiteX2" fmla="*/ 3532142 w 3532142"/>
              <a:gd name="connsiteY2" fmla="*/ 2305050 h 2305050"/>
              <a:gd name="connsiteX3" fmla="*/ 0 w 3532142"/>
              <a:gd name="connsiteY3" fmla="*/ 2305050 h 2305050"/>
            </a:gdLst>
            <a:ahLst/>
            <a:cxnLst>
              <a:cxn ang="0">
                <a:pos x="connsiteX0" y="connsiteY0"/>
              </a:cxn>
              <a:cxn ang="0">
                <a:pos x="connsiteX1" y="connsiteY1"/>
              </a:cxn>
              <a:cxn ang="0">
                <a:pos x="connsiteX2" y="connsiteY2"/>
              </a:cxn>
              <a:cxn ang="0">
                <a:pos x="connsiteX3" y="connsiteY3"/>
              </a:cxn>
            </a:cxnLst>
            <a:rect l="l" t="t" r="r" b="b"/>
            <a:pathLst>
              <a:path w="3532142" h="2305050">
                <a:moveTo>
                  <a:pt x="0" y="0"/>
                </a:moveTo>
                <a:lnTo>
                  <a:pt x="3532142" y="0"/>
                </a:lnTo>
                <a:lnTo>
                  <a:pt x="3532142" y="2305050"/>
                </a:lnTo>
                <a:lnTo>
                  <a:pt x="0" y="230505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054C795-C98F-4165-B06F-4B290B426CAD}"/>
              </a:ext>
            </a:extLst>
          </p:cNvPr>
          <p:cNvSpPr>
            <a:spLocks noGrp="1"/>
          </p:cNvSpPr>
          <p:nvPr>
            <p:ph type="pic" sz="quarter" idx="161" hasCustomPrompt="1"/>
          </p:nvPr>
        </p:nvSpPr>
        <p:spPr>
          <a:xfrm>
            <a:off x="838200" y="4329113"/>
            <a:ext cx="3703592" cy="2305050"/>
          </a:xfrm>
          <a:custGeom>
            <a:avLst/>
            <a:gdLst>
              <a:gd name="connsiteX0" fmla="*/ 0 w 3703592"/>
              <a:gd name="connsiteY0" fmla="*/ 0 h 2305050"/>
              <a:gd name="connsiteX1" fmla="*/ 3703592 w 3703592"/>
              <a:gd name="connsiteY1" fmla="*/ 0 h 2305050"/>
              <a:gd name="connsiteX2" fmla="*/ 3703592 w 3703592"/>
              <a:gd name="connsiteY2" fmla="*/ 2305050 h 2305050"/>
              <a:gd name="connsiteX3" fmla="*/ 0 w 3703592"/>
              <a:gd name="connsiteY3" fmla="*/ 2305050 h 2305050"/>
            </a:gdLst>
            <a:ahLst/>
            <a:cxnLst>
              <a:cxn ang="0">
                <a:pos x="connsiteX0" y="connsiteY0"/>
              </a:cxn>
              <a:cxn ang="0">
                <a:pos x="connsiteX1" y="connsiteY1"/>
              </a:cxn>
              <a:cxn ang="0">
                <a:pos x="connsiteX2" y="connsiteY2"/>
              </a:cxn>
              <a:cxn ang="0">
                <a:pos x="connsiteX3" y="connsiteY3"/>
              </a:cxn>
            </a:cxnLst>
            <a:rect l="l" t="t" r="r" b="b"/>
            <a:pathLst>
              <a:path w="3703592" h="2305050">
                <a:moveTo>
                  <a:pt x="0" y="0"/>
                </a:moveTo>
                <a:lnTo>
                  <a:pt x="3703592" y="0"/>
                </a:lnTo>
                <a:lnTo>
                  <a:pt x="3703592" y="2305050"/>
                </a:lnTo>
                <a:lnTo>
                  <a:pt x="0" y="230505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8014ACA4-BD65-48CD-9F2D-C7484C4EFA03}"/>
              </a:ext>
            </a:extLst>
          </p:cNvPr>
          <p:cNvSpPr>
            <a:spLocks noGrp="1"/>
          </p:cNvSpPr>
          <p:nvPr>
            <p:ph type="pic" sz="quarter" idx="159" hasCustomPrompt="1"/>
          </p:nvPr>
        </p:nvSpPr>
        <p:spPr>
          <a:xfrm>
            <a:off x="838200" y="1814513"/>
            <a:ext cx="10466342" cy="2305050"/>
          </a:xfrm>
          <a:custGeom>
            <a:avLst/>
            <a:gdLst>
              <a:gd name="connsiteX0" fmla="*/ 0 w 10466342"/>
              <a:gd name="connsiteY0" fmla="*/ 0 h 2305050"/>
              <a:gd name="connsiteX1" fmla="*/ 10466342 w 10466342"/>
              <a:gd name="connsiteY1" fmla="*/ 0 h 2305050"/>
              <a:gd name="connsiteX2" fmla="*/ 10466342 w 10466342"/>
              <a:gd name="connsiteY2" fmla="*/ 2305050 h 2305050"/>
              <a:gd name="connsiteX3" fmla="*/ 0 w 10466342"/>
              <a:gd name="connsiteY3" fmla="*/ 2305050 h 2305050"/>
            </a:gdLst>
            <a:ahLst/>
            <a:cxnLst>
              <a:cxn ang="0">
                <a:pos x="connsiteX0" y="connsiteY0"/>
              </a:cxn>
              <a:cxn ang="0">
                <a:pos x="connsiteX1" y="connsiteY1"/>
              </a:cxn>
              <a:cxn ang="0">
                <a:pos x="connsiteX2" y="connsiteY2"/>
              </a:cxn>
              <a:cxn ang="0">
                <a:pos x="connsiteX3" y="connsiteY3"/>
              </a:cxn>
            </a:cxnLst>
            <a:rect l="l" t="t" r="r" b="b"/>
            <a:pathLst>
              <a:path w="10466342" h="2305050">
                <a:moveTo>
                  <a:pt x="0" y="0"/>
                </a:moveTo>
                <a:lnTo>
                  <a:pt x="10466342" y="0"/>
                </a:lnTo>
                <a:lnTo>
                  <a:pt x="10466342" y="2305050"/>
                </a:lnTo>
                <a:lnTo>
                  <a:pt x="0" y="2305050"/>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08FFE493-9FEA-464B-B61E-B0FA8B4718FD}"/>
              </a:ext>
            </a:extLst>
          </p:cNvPr>
          <p:cNvSpPr>
            <a:spLocks noGrp="1"/>
          </p:cNvSpPr>
          <p:nvPr>
            <p:ph type="pic" sz="quarter" idx="162" hasCustomPrompt="1"/>
          </p:nvPr>
        </p:nvSpPr>
        <p:spPr>
          <a:xfrm>
            <a:off x="4762500" y="4329113"/>
            <a:ext cx="2789192" cy="2305050"/>
          </a:xfrm>
          <a:custGeom>
            <a:avLst/>
            <a:gdLst>
              <a:gd name="connsiteX0" fmla="*/ 0 w 2789192"/>
              <a:gd name="connsiteY0" fmla="*/ 0 h 2305050"/>
              <a:gd name="connsiteX1" fmla="*/ 2789192 w 2789192"/>
              <a:gd name="connsiteY1" fmla="*/ 0 h 2305050"/>
              <a:gd name="connsiteX2" fmla="*/ 2789192 w 2789192"/>
              <a:gd name="connsiteY2" fmla="*/ 2305050 h 2305050"/>
              <a:gd name="connsiteX3" fmla="*/ 0 w 2789192"/>
              <a:gd name="connsiteY3" fmla="*/ 2305050 h 2305050"/>
            </a:gdLst>
            <a:ahLst/>
            <a:cxnLst>
              <a:cxn ang="0">
                <a:pos x="connsiteX0" y="connsiteY0"/>
              </a:cxn>
              <a:cxn ang="0">
                <a:pos x="connsiteX1" y="connsiteY1"/>
              </a:cxn>
              <a:cxn ang="0">
                <a:pos x="connsiteX2" y="connsiteY2"/>
              </a:cxn>
              <a:cxn ang="0">
                <a:pos x="connsiteX3" y="connsiteY3"/>
              </a:cxn>
            </a:cxnLst>
            <a:rect l="l" t="t" r="r" b="b"/>
            <a:pathLst>
              <a:path w="2789192" h="2305050">
                <a:moveTo>
                  <a:pt x="0" y="0"/>
                </a:moveTo>
                <a:lnTo>
                  <a:pt x="2789192" y="0"/>
                </a:lnTo>
                <a:lnTo>
                  <a:pt x="2789192" y="2305050"/>
                </a:lnTo>
                <a:lnTo>
                  <a:pt x="0" y="23050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896872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3B77BF3-8139-4616-BE91-1D8D12F3B667}"/>
              </a:ext>
            </a:extLst>
          </p:cNvPr>
          <p:cNvSpPr>
            <a:spLocks noGrp="1"/>
          </p:cNvSpPr>
          <p:nvPr>
            <p:ph type="pic" sz="quarter" idx="160" hasCustomPrompt="1"/>
          </p:nvPr>
        </p:nvSpPr>
        <p:spPr>
          <a:xfrm>
            <a:off x="5005742" y="1886173"/>
            <a:ext cx="2078119" cy="1903267"/>
          </a:xfrm>
          <a:custGeom>
            <a:avLst/>
            <a:gdLst>
              <a:gd name="connsiteX0" fmla="*/ 0 w 2078119"/>
              <a:gd name="connsiteY0" fmla="*/ 0 h 1903267"/>
              <a:gd name="connsiteX1" fmla="*/ 2078119 w 2078119"/>
              <a:gd name="connsiteY1" fmla="*/ 0 h 1903267"/>
              <a:gd name="connsiteX2" fmla="*/ 2078119 w 2078119"/>
              <a:gd name="connsiteY2" fmla="*/ 1903267 h 1903267"/>
              <a:gd name="connsiteX3" fmla="*/ 0 w 2078119"/>
              <a:gd name="connsiteY3" fmla="*/ 1903267 h 1903267"/>
            </a:gdLst>
            <a:ahLst/>
            <a:cxnLst>
              <a:cxn ang="0">
                <a:pos x="connsiteX0" y="connsiteY0"/>
              </a:cxn>
              <a:cxn ang="0">
                <a:pos x="connsiteX1" y="connsiteY1"/>
              </a:cxn>
              <a:cxn ang="0">
                <a:pos x="connsiteX2" y="connsiteY2"/>
              </a:cxn>
              <a:cxn ang="0">
                <a:pos x="connsiteX3" y="connsiteY3"/>
              </a:cxn>
            </a:cxnLst>
            <a:rect l="l" t="t" r="r" b="b"/>
            <a:pathLst>
              <a:path w="2078119" h="1903267">
                <a:moveTo>
                  <a:pt x="0" y="0"/>
                </a:moveTo>
                <a:lnTo>
                  <a:pt x="2078119" y="0"/>
                </a:lnTo>
                <a:lnTo>
                  <a:pt x="2078119" y="1903267"/>
                </a:lnTo>
                <a:lnTo>
                  <a:pt x="0" y="1903267"/>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E06DDF42-C46C-43A8-91A2-9A9CAEF66676}"/>
              </a:ext>
            </a:extLst>
          </p:cNvPr>
          <p:cNvSpPr>
            <a:spLocks noGrp="1"/>
          </p:cNvSpPr>
          <p:nvPr>
            <p:ph type="pic" sz="quarter" idx="159" hasCustomPrompt="1"/>
          </p:nvPr>
        </p:nvSpPr>
        <p:spPr>
          <a:xfrm>
            <a:off x="1839451" y="1886174"/>
            <a:ext cx="2078119" cy="1903267"/>
          </a:xfrm>
          <a:custGeom>
            <a:avLst/>
            <a:gdLst>
              <a:gd name="connsiteX0" fmla="*/ 0 w 2078119"/>
              <a:gd name="connsiteY0" fmla="*/ 0 h 1903267"/>
              <a:gd name="connsiteX1" fmla="*/ 2078119 w 2078119"/>
              <a:gd name="connsiteY1" fmla="*/ 0 h 1903267"/>
              <a:gd name="connsiteX2" fmla="*/ 2078119 w 2078119"/>
              <a:gd name="connsiteY2" fmla="*/ 1903267 h 1903267"/>
              <a:gd name="connsiteX3" fmla="*/ 0 w 2078119"/>
              <a:gd name="connsiteY3" fmla="*/ 1903267 h 1903267"/>
            </a:gdLst>
            <a:ahLst/>
            <a:cxnLst>
              <a:cxn ang="0">
                <a:pos x="connsiteX0" y="connsiteY0"/>
              </a:cxn>
              <a:cxn ang="0">
                <a:pos x="connsiteX1" y="connsiteY1"/>
              </a:cxn>
              <a:cxn ang="0">
                <a:pos x="connsiteX2" y="connsiteY2"/>
              </a:cxn>
              <a:cxn ang="0">
                <a:pos x="connsiteX3" y="connsiteY3"/>
              </a:cxn>
            </a:cxnLst>
            <a:rect l="l" t="t" r="r" b="b"/>
            <a:pathLst>
              <a:path w="2078119" h="1903267">
                <a:moveTo>
                  <a:pt x="0" y="0"/>
                </a:moveTo>
                <a:lnTo>
                  <a:pt x="2078119" y="0"/>
                </a:lnTo>
                <a:lnTo>
                  <a:pt x="2078119" y="1903267"/>
                </a:lnTo>
                <a:lnTo>
                  <a:pt x="0" y="19032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8" name="Picture Placeholder 17">
            <a:extLst>
              <a:ext uri="{FF2B5EF4-FFF2-40B4-BE49-F238E27FC236}">
                <a16:creationId xmlns:a16="http://schemas.microsoft.com/office/drawing/2014/main" id="{81B499C7-DA4A-449D-9465-A3148787F1A3}"/>
              </a:ext>
            </a:extLst>
          </p:cNvPr>
          <p:cNvSpPr>
            <a:spLocks noGrp="1"/>
          </p:cNvSpPr>
          <p:nvPr>
            <p:ph type="pic" sz="quarter" idx="161" hasCustomPrompt="1"/>
          </p:nvPr>
        </p:nvSpPr>
        <p:spPr>
          <a:xfrm>
            <a:off x="8172035" y="1886173"/>
            <a:ext cx="2078119" cy="1903267"/>
          </a:xfrm>
          <a:custGeom>
            <a:avLst/>
            <a:gdLst>
              <a:gd name="connsiteX0" fmla="*/ 0 w 2078119"/>
              <a:gd name="connsiteY0" fmla="*/ 0 h 1903267"/>
              <a:gd name="connsiteX1" fmla="*/ 2078119 w 2078119"/>
              <a:gd name="connsiteY1" fmla="*/ 0 h 1903267"/>
              <a:gd name="connsiteX2" fmla="*/ 2078119 w 2078119"/>
              <a:gd name="connsiteY2" fmla="*/ 1903267 h 1903267"/>
              <a:gd name="connsiteX3" fmla="*/ 0 w 2078119"/>
              <a:gd name="connsiteY3" fmla="*/ 1903267 h 1903267"/>
            </a:gdLst>
            <a:ahLst/>
            <a:cxnLst>
              <a:cxn ang="0">
                <a:pos x="connsiteX0" y="connsiteY0"/>
              </a:cxn>
              <a:cxn ang="0">
                <a:pos x="connsiteX1" y="connsiteY1"/>
              </a:cxn>
              <a:cxn ang="0">
                <a:pos x="connsiteX2" y="connsiteY2"/>
              </a:cxn>
              <a:cxn ang="0">
                <a:pos x="connsiteX3" y="connsiteY3"/>
              </a:cxn>
            </a:cxnLst>
            <a:rect l="l" t="t" r="r" b="b"/>
            <a:pathLst>
              <a:path w="2078119" h="1903267">
                <a:moveTo>
                  <a:pt x="0" y="0"/>
                </a:moveTo>
                <a:lnTo>
                  <a:pt x="2078119" y="0"/>
                </a:lnTo>
                <a:lnTo>
                  <a:pt x="2078119" y="1903267"/>
                </a:lnTo>
                <a:lnTo>
                  <a:pt x="0" y="190326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712791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5A9FA46-6993-41FA-9211-B4EE50265466}"/>
              </a:ext>
            </a:extLst>
          </p:cNvPr>
          <p:cNvSpPr>
            <a:spLocks noGrp="1"/>
          </p:cNvSpPr>
          <p:nvPr>
            <p:ph type="pic" sz="quarter" idx="160" hasCustomPrompt="1"/>
          </p:nvPr>
        </p:nvSpPr>
        <p:spPr>
          <a:xfrm>
            <a:off x="4407860" y="2065452"/>
            <a:ext cx="3327022" cy="2117498"/>
          </a:xfrm>
          <a:custGeom>
            <a:avLst/>
            <a:gdLst>
              <a:gd name="connsiteX0" fmla="*/ 0 w 3327022"/>
              <a:gd name="connsiteY0" fmla="*/ 0 h 2117498"/>
              <a:gd name="connsiteX1" fmla="*/ 3327022 w 3327022"/>
              <a:gd name="connsiteY1" fmla="*/ 0 h 2117498"/>
              <a:gd name="connsiteX2" fmla="*/ 3327022 w 3327022"/>
              <a:gd name="connsiteY2" fmla="*/ 2117498 h 2117498"/>
              <a:gd name="connsiteX3" fmla="*/ 0 w 3327022"/>
              <a:gd name="connsiteY3" fmla="*/ 2117498 h 2117498"/>
            </a:gdLst>
            <a:ahLst/>
            <a:cxnLst>
              <a:cxn ang="0">
                <a:pos x="connsiteX0" y="connsiteY0"/>
              </a:cxn>
              <a:cxn ang="0">
                <a:pos x="connsiteX1" y="connsiteY1"/>
              </a:cxn>
              <a:cxn ang="0">
                <a:pos x="connsiteX2" y="connsiteY2"/>
              </a:cxn>
              <a:cxn ang="0">
                <a:pos x="connsiteX3" y="connsiteY3"/>
              </a:cxn>
            </a:cxnLst>
            <a:rect l="l" t="t" r="r" b="b"/>
            <a:pathLst>
              <a:path w="3327022" h="2117498">
                <a:moveTo>
                  <a:pt x="0" y="0"/>
                </a:moveTo>
                <a:lnTo>
                  <a:pt x="3327022" y="0"/>
                </a:lnTo>
                <a:lnTo>
                  <a:pt x="3327022" y="2117498"/>
                </a:lnTo>
                <a:lnTo>
                  <a:pt x="0" y="2117498"/>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4F429091-5C5C-4F81-A3DC-113FBEDF28FE}"/>
              </a:ext>
            </a:extLst>
          </p:cNvPr>
          <p:cNvSpPr>
            <a:spLocks noGrp="1"/>
          </p:cNvSpPr>
          <p:nvPr>
            <p:ph type="pic" sz="quarter" idx="159" hasCustomPrompt="1"/>
          </p:nvPr>
        </p:nvSpPr>
        <p:spPr>
          <a:xfrm>
            <a:off x="838200" y="2065452"/>
            <a:ext cx="3327022" cy="2117498"/>
          </a:xfrm>
          <a:custGeom>
            <a:avLst/>
            <a:gdLst>
              <a:gd name="connsiteX0" fmla="*/ 0 w 3327022"/>
              <a:gd name="connsiteY0" fmla="*/ 0 h 2117498"/>
              <a:gd name="connsiteX1" fmla="*/ 3327022 w 3327022"/>
              <a:gd name="connsiteY1" fmla="*/ 0 h 2117498"/>
              <a:gd name="connsiteX2" fmla="*/ 3327022 w 3327022"/>
              <a:gd name="connsiteY2" fmla="*/ 2117498 h 2117498"/>
              <a:gd name="connsiteX3" fmla="*/ 0 w 3327022"/>
              <a:gd name="connsiteY3" fmla="*/ 2117498 h 2117498"/>
            </a:gdLst>
            <a:ahLst/>
            <a:cxnLst>
              <a:cxn ang="0">
                <a:pos x="connsiteX0" y="connsiteY0"/>
              </a:cxn>
              <a:cxn ang="0">
                <a:pos x="connsiteX1" y="connsiteY1"/>
              </a:cxn>
              <a:cxn ang="0">
                <a:pos x="connsiteX2" y="connsiteY2"/>
              </a:cxn>
              <a:cxn ang="0">
                <a:pos x="connsiteX3" y="connsiteY3"/>
              </a:cxn>
            </a:cxnLst>
            <a:rect l="l" t="t" r="r" b="b"/>
            <a:pathLst>
              <a:path w="3327022" h="2117498">
                <a:moveTo>
                  <a:pt x="0" y="0"/>
                </a:moveTo>
                <a:lnTo>
                  <a:pt x="3327022" y="0"/>
                </a:lnTo>
                <a:lnTo>
                  <a:pt x="3327022" y="2117498"/>
                </a:lnTo>
                <a:lnTo>
                  <a:pt x="0" y="211749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ECC1F285-31ED-4CD8-9061-0CAEC8C3A462}"/>
              </a:ext>
            </a:extLst>
          </p:cNvPr>
          <p:cNvSpPr>
            <a:spLocks noGrp="1"/>
          </p:cNvSpPr>
          <p:nvPr>
            <p:ph type="pic" sz="quarter" idx="161" hasCustomPrompt="1"/>
          </p:nvPr>
        </p:nvSpPr>
        <p:spPr>
          <a:xfrm>
            <a:off x="7977520" y="2065452"/>
            <a:ext cx="3327022" cy="2117498"/>
          </a:xfrm>
          <a:custGeom>
            <a:avLst/>
            <a:gdLst>
              <a:gd name="connsiteX0" fmla="*/ 0 w 3327022"/>
              <a:gd name="connsiteY0" fmla="*/ 0 h 2117498"/>
              <a:gd name="connsiteX1" fmla="*/ 3327022 w 3327022"/>
              <a:gd name="connsiteY1" fmla="*/ 0 h 2117498"/>
              <a:gd name="connsiteX2" fmla="*/ 3327022 w 3327022"/>
              <a:gd name="connsiteY2" fmla="*/ 2117498 h 2117498"/>
              <a:gd name="connsiteX3" fmla="*/ 0 w 3327022"/>
              <a:gd name="connsiteY3" fmla="*/ 2117498 h 2117498"/>
            </a:gdLst>
            <a:ahLst/>
            <a:cxnLst>
              <a:cxn ang="0">
                <a:pos x="connsiteX0" y="connsiteY0"/>
              </a:cxn>
              <a:cxn ang="0">
                <a:pos x="connsiteX1" y="connsiteY1"/>
              </a:cxn>
              <a:cxn ang="0">
                <a:pos x="connsiteX2" y="connsiteY2"/>
              </a:cxn>
              <a:cxn ang="0">
                <a:pos x="connsiteX3" y="connsiteY3"/>
              </a:cxn>
            </a:cxnLst>
            <a:rect l="l" t="t" r="r" b="b"/>
            <a:pathLst>
              <a:path w="3327022" h="2117498">
                <a:moveTo>
                  <a:pt x="0" y="0"/>
                </a:moveTo>
                <a:lnTo>
                  <a:pt x="3327022" y="0"/>
                </a:lnTo>
                <a:lnTo>
                  <a:pt x="3327022" y="2117498"/>
                </a:lnTo>
                <a:lnTo>
                  <a:pt x="0" y="21174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09713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0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D7369DA4-3758-4C80-B3CC-E308455C4213}"/>
              </a:ext>
            </a:extLst>
          </p:cNvPr>
          <p:cNvSpPr>
            <a:spLocks noGrp="1"/>
          </p:cNvSpPr>
          <p:nvPr>
            <p:ph type="pic" sz="quarter" idx="161" hasCustomPrompt="1"/>
          </p:nvPr>
        </p:nvSpPr>
        <p:spPr>
          <a:xfrm>
            <a:off x="0" y="1928402"/>
            <a:ext cx="12192000" cy="2193652"/>
          </a:xfrm>
          <a:custGeom>
            <a:avLst/>
            <a:gdLst>
              <a:gd name="connsiteX0" fmla="*/ 0 w 12192000"/>
              <a:gd name="connsiteY0" fmla="*/ 0 h 2193652"/>
              <a:gd name="connsiteX1" fmla="*/ 12192000 w 12192000"/>
              <a:gd name="connsiteY1" fmla="*/ 0 h 2193652"/>
              <a:gd name="connsiteX2" fmla="*/ 12192000 w 12192000"/>
              <a:gd name="connsiteY2" fmla="*/ 2193652 h 2193652"/>
              <a:gd name="connsiteX3" fmla="*/ 0 w 12192000"/>
              <a:gd name="connsiteY3" fmla="*/ 2193652 h 2193652"/>
            </a:gdLst>
            <a:ahLst/>
            <a:cxnLst>
              <a:cxn ang="0">
                <a:pos x="connsiteX0" y="connsiteY0"/>
              </a:cxn>
              <a:cxn ang="0">
                <a:pos x="connsiteX1" y="connsiteY1"/>
              </a:cxn>
              <a:cxn ang="0">
                <a:pos x="connsiteX2" y="connsiteY2"/>
              </a:cxn>
              <a:cxn ang="0">
                <a:pos x="connsiteX3" y="connsiteY3"/>
              </a:cxn>
            </a:cxnLst>
            <a:rect l="l" t="t" r="r" b="b"/>
            <a:pathLst>
              <a:path w="12192000" h="2193652">
                <a:moveTo>
                  <a:pt x="0" y="0"/>
                </a:moveTo>
                <a:lnTo>
                  <a:pt x="12192000" y="0"/>
                </a:lnTo>
                <a:lnTo>
                  <a:pt x="12192000" y="2193652"/>
                </a:lnTo>
                <a:lnTo>
                  <a:pt x="0" y="219365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486153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1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852552BB-9515-4580-A49E-FB4CF7431224}"/>
              </a:ext>
            </a:extLst>
          </p:cNvPr>
          <p:cNvSpPr>
            <a:spLocks noGrp="1"/>
          </p:cNvSpPr>
          <p:nvPr>
            <p:ph type="pic" sz="quarter" idx="161" hasCustomPrompt="1"/>
          </p:nvPr>
        </p:nvSpPr>
        <p:spPr>
          <a:xfrm>
            <a:off x="838201" y="2004560"/>
            <a:ext cx="5143715" cy="2576512"/>
          </a:xfrm>
          <a:custGeom>
            <a:avLst/>
            <a:gdLst>
              <a:gd name="connsiteX0" fmla="*/ 0 w 5143715"/>
              <a:gd name="connsiteY0" fmla="*/ 0 h 2576512"/>
              <a:gd name="connsiteX1" fmla="*/ 5143715 w 5143715"/>
              <a:gd name="connsiteY1" fmla="*/ 0 h 2576512"/>
              <a:gd name="connsiteX2" fmla="*/ 5143715 w 5143715"/>
              <a:gd name="connsiteY2" fmla="*/ 2576512 h 2576512"/>
              <a:gd name="connsiteX3" fmla="*/ 0 w 5143715"/>
              <a:gd name="connsiteY3" fmla="*/ 2576512 h 2576512"/>
            </a:gdLst>
            <a:ahLst/>
            <a:cxnLst>
              <a:cxn ang="0">
                <a:pos x="connsiteX0" y="connsiteY0"/>
              </a:cxn>
              <a:cxn ang="0">
                <a:pos x="connsiteX1" y="connsiteY1"/>
              </a:cxn>
              <a:cxn ang="0">
                <a:pos x="connsiteX2" y="connsiteY2"/>
              </a:cxn>
              <a:cxn ang="0">
                <a:pos x="connsiteX3" y="connsiteY3"/>
              </a:cxn>
            </a:cxnLst>
            <a:rect l="l" t="t" r="r" b="b"/>
            <a:pathLst>
              <a:path w="5143715" h="2576512">
                <a:moveTo>
                  <a:pt x="0" y="0"/>
                </a:moveTo>
                <a:lnTo>
                  <a:pt x="5143715" y="0"/>
                </a:lnTo>
                <a:lnTo>
                  <a:pt x="5143715" y="2576512"/>
                </a:lnTo>
                <a:lnTo>
                  <a:pt x="0" y="257651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6B87A11B-0A1A-4F55-A481-B6C0854ACE03}"/>
              </a:ext>
            </a:extLst>
          </p:cNvPr>
          <p:cNvSpPr>
            <a:spLocks noGrp="1"/>
          </p:cNvSpPr>
          <p:nvPr>
            <p:ph type="pic" sz="quarter" idx="162" hasCustomPrompt="1"/>
          </p:nvPr>
        </p:nvSpPr>
        <p:spPr>
          <a:xfrm>
            <a:off x="6160827" y="2004560"/>
            <a:ext cx="5143715" cy="2576512"/>
          </a:xfrm>
          <a:custGeom>
            <a:avLst/>
            <a:gdLst>
              <a:gd name="connsiteX0" fmla="*/ 0 w 5143715"/>
              <a:gd name="connsiteY0" fmla="*/ 0 h 2576512"/>
              <a:gd name="connsiteX1" fmla="*/ 5143715 w 5143715"/>
              <a:gd name="connsiteY1" fmla="*/ 0 h 2576512"/>
              <a:gd name="connsiteX2" fmla="*/ 5143715 w 5143715"/>
              <a:gd name="connsiteY2" fmla="*/ 2576512 h 2576512"/>
              <a:gd name="connsiteX3" fmla="*/ 0 w 5143715"/>
              <a:gd name="connsiteY3" fmla="*/ 2576512 h 2576512"/>
            </a:gdLst>
            <a:ahLst/>
            <a:cxnLst>
              <a:cxn ang="0">
                <a:pos x="connsiteX0" y="connsiteY0"/>
              </a:cxn>
              <a:cxn ang="0">
                <a:pos x="connsiteX1" y="connsiteY1"/>
              </a:cxn>
              <a:cxn ang="0">
                <a:pos x="connsiteX2" y="connsiteY2"/>
              </a:cxn>
              <a:cxn ang="0">
                <a:pos x="connsiteX3" y="connsiteY3"/>
              </a:cxn>
            </a:cxnLst>
            <a:rect l="l" t="t" r="r" b="b"/>
            <a:pathLst>
              <a:path w="5143715" h="2576512">
                <a:moveTo>
                  <a:pt x="0" y="0"/>
                </a:moveTo>
                <a:lnTo>
                  <a:pt x="5143715" y="0"/>
                </a:lnTo>
                <a:lnTo>
                  <a:pt x="5143715" y="2576512"/>
                </a:lnTo>
                <a:lnTo>
                  <a:pt x="0" y="25765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009587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1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F7CC7CB7-30FA-48F9-873E-D8C5A4CD7252}"/>
              </a:ext>
            </a:extLst>
          </p:cNvPr>
          <p:cNvSpPr>
            <a:spLocks noGrp="1"/>
          </p:cNvSpPr>
          <p:nvPr>
            <p:ph type="pic" sz="quarter" idx="161" hasCustomPrompt="1"/>
          </p:nvPr>
        </p:nvSpPr>
        <p:spPr>
          <a:xfrm>
            <a:off x="838200" y="1814514"/>
            <a:ext cx="10466342" cy="2475696"/>
          </a:xfrm>
          <a:custGeom>
            <a:avLst/>
            <a:gdLst>
              <a:gd name="connsiteX0" fmla="*/ 0 w 10466342"/>
              <a:gd name="connsiteY0" fmla="*/ 0 h 2475696"/>
              <a:gd name="connsiteX1" fmla="*/ 10466342 w 10466342"/>
              <a:gd name="connsiteY1" fmla="*/ 0 h 2475696"/>
              <a:gd name="connsiteX2" fmla="*/ 10466342 w 10466342"/>
              <a:gd name="connsiteY2" fmla="*/ 2475696 h 2475696"/>
              <a:gd name="connsiteX3" fmla="*/ 0 w 10466342"/>
              <a:gd name="connsiteY3" fmla="*/ 2475696 h 2475696"/>
            </a:gdLst>
            <a:ahLst/>
            <a:cxnLst>
              <a:cxn ang="0">
                <a:pos x="connsiteX0" y="connsiteY0"/>
              </a:cxn>
              <a:cxn ang="0">
                <a:pos x="connsiteX1" y="connsiteY1"/>
              </a:cxn>
              <a:cxn ang="0">
                <a:pos x="connsiteX2" y="connsiteY2"/>
              </a:cxn>
              <a:cxn ang="0">
                <a:pos x="connsiteX3" y="connsiteY3"/>
              </a:cxn>
            </a:cxnLst>
            <a:rect l="l" t="t" r="r" b="b"/>
            <a:pathLst>
              <a:path w="10466342" h="2475696">
                <a:moveTo>
                  <a:pt x="0" y="0"/>
                </a:moveTo>
                <a:lnTo>
                  <a:pt x="10466342" y="0"/>
                </a:lnTo>
                <a:lnTo>
                  <a:pt x="10466342" y="2475696"/>
                </a:lnTo>
                <a:lnTo>
                  <a:pt x="0" y="247569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635625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12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E43FF94C-6BB7-4C10-AFD9-BCFFFDF76EA9}"/>
              </a:ext>
            </a:extLst>
          </p:cNvPr>
          <p:cNvSpPr>
            <a:spLocks noGrp="1"/>
          </p:cNvSpPr>
          <p:nvPr>
            <p:ph type="pic" sz="quarter" idx="161" hasCustomPrompt="1"/>
          </p:nvPr>
        </p:nvSpPr>
        <p:spPr>
          <a:xfrm>
            <a:off x="838200" y="2033588"/>
            <a:ext cx="5069114" cy="3946298"/>
          </a:xfrm>
          <a:custGeom>
            <a:avLst/>
            <a:gdLst>
              <a:gd name="connsiteX0" fmla="*/ 0 w 5069114"/>
              <a:gd name="connsiteY0" fmla="*/ 0 h 3946298"/>
              <a:gd name="connsiteX1" fmla="*/ 5069114 w 5069114"/>
              <a:gd name="connsiteY1" fmla="*/ 0 h 3946298"/>
              <a:gd name="connsiteX2" fmla="*/ 5069114 w 5069114"/>
              <a:gd name="connsiteY2" fmla="*/ 3946298 h 3946298"/>
              <a:gd name="connsiteX3" fmla="*/ 0 w 5069114"/>
              <a:gd name="connsiteY3" fmla="*/ 3946298 h 3946298"/>
            </a:gdLst>
            <a:ahLst/>
            <a:cxnLst>
              <a:cxn ang="0">
                <a:pos x="connsiteX0" y="connsiteY0"/>
              </a:cxn>
              <a:cxn ang="0">
                <a:pos x="connsiteX1" y="connsiteY1"/>
              </a:cxn>
              <a:cxn ang="0">
                <a:pos x="connsiteX2" y="connsiteY2"/>
              </a:cxn>
              <a:cxn ang="0">
                <a:pos x="connsiteX3" y="connsiteY3"/>
              </a:cxn>
            </a:cxnLst>
            <a:rect l="l" t="t" r="r" b="b"/>
            <a:pathLst>
              <a:path w="5069114" h="3946298">
                <a:moveTo>
                  <a:pt x="0" y="0"/>
                </a:moveTo>
                <a:lnTo>
                  <a:pt x="5069114" y="0"/>
                </a:lnTo>
                <a:lnTo>
                  <a:pt x="5069114" y="3946298"/>
                </a:lnTo>
                <a:lnTo>
                  <a:pt x="0" y="39462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552226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513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5AA860D1-405D-4853-B5E9-7F77E6ACD798}"/>
              </a:ext>
            </a:extLst>
          </p:cNvPr>
          <p:cNvSpPr>
            <a:spLocks noGrp="1"/>
          </p:cNvSpPr>
          <p:nvPr>
            <p:ph type="pic" sz="quarter" idx="161" hasCustomPrompt="1"/>
          </p:nvPr>
        </p:nvSpPr>
        <p:spPr>
          <a:xfrm>
            <a:off x="838200" y="1722214"/>
            <a:ext cx="10466342" cy="4664072"/>
          </a:xfrm>
          <a:custGeom>
            <a:avLst/>
            <a:gdLst>
              <a:gd name="connsiteX0" fmla="*/ 0 w 10466342"/>
              <a:gd name="connsiteY0" fmla="*/ 0 h 4664072"/>
              <a:gd name="connsiteX1" fmla="*/ 10466342 w 10466342"/>
              <a:gd name="connsiteY1" fmla="*/ 0 h 4664072"/>
              <a:gd name="connsiteX2" fmla="*/ 10466342 w 10466342"/>
              <a:gd name="connsiteY2" fmla="*/ 4664072 h 4664072"/>
              <a:gd name="connsiteX3" fmla="*/ 0 w 10466342"/>
              <a:gd name="connsiteY3" fmla="*/ 4664072 h 4664072"/>
            </a:gdLst>
            <a:ahLst/>
            <a:cxnLst>
              <a:cxn ang="0">
                <a:pos x="connsiteX0" y="connsiteY0"/>
              </a:cxn>
              <a:cxn ang="0">
                <a:pos x="connsiteX1" y="connsiteY1"/>
              </a:cxn>
              <a:cxn ang="0">
                <a:pos x="connsiteX2" y="connsiteY2"/>
              </a:cxn>
              <a:cxn ang="0">
                <a:pos x="connsiteX3" y="connsiteY3"/>
              </a:cxn>
            </a:cxnLst>
            <a:rect l="l" t="t" r="r" b="b"/>
            <a:pathLst>
              <a:path w="10466342" h="4664072">
                <a:moveTo>
                  <a:pt x="0" y="0"/>
                </a:moveTo>
                <a:lnTo>
                  <a:pt x="10466342" y="0"/>
                </a:lnTo>
                <a:lnTo>
                  <a:pt x="10466342" y="4664072"/>
                </a:lnTo>
                <a:lnTo>
                  <a:pt x="0" y="466407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0360296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1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1632B7CB-AFCF-4B04-B13F-26CD9829CA98}"/>
              </a:ext>
            </a:extLst>
          </p:cNvPr>
          <p:cNvSpPr>
            <a:spLocks noGrp="1"/>
          </p:cNvSpPr>
          <p:nvPr>
            <p:ph type="pic" sz="quarter" idx="161" hasCustomPrompt="1"/>
          </p:nvPr>
        </p:nvSpPr>
        <p:spPr>
          <a:xfrm>
            <a:off x="838200" y="1814514"/>
            <a:ext cx="10466342" cy="3081337"/>
          </a:xfrm>
          <a:custGeom>
            <a:avLst/>
            <a:gdLst>
              <a:gd name="connsiteX0" fmla="*/ 0 w 10466342"/>
              <a:gd name="connsiteY0" fmla="*/ 0 h 3081337"/>
              <a:gd name="connsiteX1" fmla="*/ 10466342 w 10466342"/>
              <a:gd name="connsiteY1" fmla="*/ 0 h 3081337"/>
              <a:gd name="connsiteX2" fmla="*/ 10466342 w 10466342"/>
              <a:gd name="connsiteY2" fmla="*/ 3081337 h 3081337"/>
              <a:gd name="connsiteX3" fmla="*/ 0 w 10466342"/>
              <a:gd name="connsiteY3" fmla="*/ 3081337 h 3081337"/>
            </a:gdLst>
            <a:ahLst/>
            <a:cxnLst>
              <a:cxn ang="0">
                <a:pos x="connsiteX0" y="connsiteY0"/>
              </a:cxn>
              <a:cxn ang="0">
                <a:pos x="connsiteX1" y="connsiteY1"/>
              </a:cxn>
              <a:cxn ang="0">
                <a:pos x="connsiteX2" y="connsiteY2"/>
              </a:cxn>
              <a:cxn ang="0">
                <a:pos x="connsiteX3" y="connsiteY3"/>
              </a:cxn>
            </a:cxnLst>
            <a:rect l="l" t="t" r="r" b="b"/>
            <a:pathLst>
              <a:path w="10466342" h="3081337">
                <a:moveTo>
                  <a:pt x="0" y="0"/>
                </a:moveTo>
                <a:lnTo>
                  <a:pt x="10466342" y="0"/>
                </a:lnTo>
                <a:lnTo>
                  <a:pt x="10466342" y="3081337"/>
                </a:lnTo>
                <a:lnTo>
                  <a:pt x="0" y="308133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32155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l">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7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6014521-5771-4AF8-A524-93CA48316632}"/>
              </a:ext>
            </a:extLst>
          </p:cNvPr>
          <p:cNvSpPr>
            <a:spLocks noGrp="1"/>
          </p:cNvSpPr>
          <p:nvPr>
            <p:ph type="pic" sz="quarter" idx="150" hasCustomPrompt="1"/>
          </p:nvPr>
        </p:nvSpPr>
        <p:spPr>
          <a:xfrm>
            <a:off x="838200" y="2374299"/>
            <a:ext cx="4967514" cy="3507415"/>
          </a:xfrm>
          <a:custGeom>
            <a:avLst/>
            <a:gdLst>
              <a:gd name="connsiteX0" fmla="*/ 0 w 4967514"/>
              <a:gd name="connsiteY0" fmla="*/ 0 h 3507415"/>
              <a:gd name="connsiteX1" fmla="*/ 4967514 w 4967514"/>
              <a:gd name="connsiteY1" fmla="*/ 0 h 3507415"/>
              <a:gd name="connsiteX2" fmla="*/ 4967514 w 4967514"/>
              <a:gd name="connsiteY2" fmla="*/ 3507415 h 3507415"/>
              <a:gd name="connsiteX3" fmla="*/ 0 w 4967514"/>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967514" h="3507415">
                <a:moveTo>
                  <a:pt x="0" y="0"/>
                </a:moveTo>
                <a:lnTo>
                  <a:pt x="4967514" y="0"/>
                </a:lnTo>
                <a:lnTo>
                  <a:pt x="4967514"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84763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8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2CCBEF3-53AB-43F2-B9C1-6C310FC960DC}"/>
              </a:ext>
            </a:extLst>
          </p:cNvPr>
          <p:cNvSpPr>
            <a:spLocks noGrp="1"/>
          </p:cNvSpPr>
          <p:nvPr>
            <p:ph type="pic" sz="quarter" idx="156" hasCustomPrompt="1"/>
          </p:nvPr>
        </p:nvSpPr>
        <p:spPr>
          <a:xfrm>
            <a:off x="0" y="4638261"/>
            <a:ext cx="12192000" cy="2219739"/>
          </a:xfrm>
          <a:custGeom>
            <a:avLst/>
            <a:gdLst>
              <a:gd name="connsiteX0" fmla="*/ 0 w 12192000"/>
              <a:gd name="connsiteY0" fmla="*/ 0 h 2219739"/>
              <a:gd name="connsiteX1" fmla="*/ 12192000 w 12192000"/>
              <a:gd name="connsiteY1" fmla="*/ 0 h 2219739"/>
              <a:gd name="connsiteX2" fmla="*/ 12192000 w 12192000"/>
              <a:gd name="connsiteY2" fmla="*/ 2219739 h 2219739"/>
              <a:gd name="connsiteX3" fmla="*/ 0 w 12192000"/>
              <a:gd name="connsiteY3" fmla="*/ 2219739 h 2219739"/>
            </a:gdLst>
            <a:ahLst/>
            <a:cxnLst>
              <a:cxn ang="0">
                <a:pos x="connsiteX0" y="connsiteY0"/>
              </a:cxn>
              <a:cxn ang="0">
                <a:pos x="connsiteX1" y="connsiteY1"/>
              </a:cxn>
              <a:cxn ang="0">
                <a:pos x="connsiteX2" y="connsiteY2"/>
              </a:cxn>
              <a:cxn ang="0">
                <a:pos x="connsiteX3" y="connsiteY3"/>
              </a:cxn>
            </a:cxnLst>
            <a:rect l="l" t="t" r="r" b="b"/>
            <a:pathLst>
              <a:path w="12192000" h="2219739">
                <a:moveTo>
                  <a:pt x="0" y="0"/>
                </a:moveTo>
                <a:lnTo>
                  <a:pt x="12192000" y="0"/>
                </a:lnTo>
                <a:lnTo>
                  <a:pt x="12192000" y="2219739"/>
                </a:lnTo>
                <a:lnTo>
                  <a:pt x="0" y="221973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54511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665FBA-123D-4097-8F41-79441C264D09}"/>
              </a:ext>
            </a:extLst>
          </p:cNvPr>
          <p:cNvSpPr>
            <a:spLocks noGrp="1"/>
          </p:cNvSpPr>
          <p:nvPr>
            <p:ph type="pic" sz="quarter" idx="156" hasCustomPrompt="1"/>
          </p:nvPr>
        </p:nvSpPr>
        <p:spPr>
          <a:xfrm>
            <a:off x="838200" y="4300286"/>
            <a:ext cx="10515600" cy="1867547"/>
          </a:xfrm>
          <a:custGeom>
            <a:avLst/>
            <a:gdLst>
              <a:gd name="connsiteX0" fmla="*/ 0 w 10515600"/>
              <a:gd name="connsiteY0" fmla="*/ 0 h 1867547"/>
              <a:gd name="connsiteX1" fmla="*/ 10515600 w 10515600"/>
              <a:gd name="connsiteY1" fmla="*/ 0 h 1867547"/>
              <a:gd name="connsiteX2" fmla="*/ 10515600 w 10515600"/>
              <a:gd name="connsiteY2" fmla="*/ 1867547 h 1867547"/>
              <a:gd name="connsiteX3" fmla="*/ 0 w 10515600"/>
              <a:gd name="connsiteY3" fmla="*/ 1867547 h 1867547"/>
            </a:gdLst>
            <a:ahLst/>
            <a:cxnLst>
              <a:cxn ang="0">
                <a:pos x="connsiteX0" y="connsiteY0"/>
              </a:cxn>
              <a:cxn ang="0">
                <a:pos x="connsiteX1" y="connsiteY1"/>
              </a:cxn>
              <a:cxn ang="0">
                <a:pos x="connsiteX2" y="connsiteY2"/>
              </a:cxn>
              <a:cxn ang="0">
                <a:pos x="connsiteX3" y="connsiteY3"/>
              </a:cxn>
            </a:cxnLst>
            <a:rect l="l" t="t" r="r" b="b"/>
            <a:pathLst>
              <a:path w="10515600" h="1867547">
                <a:moveTo>
                  <a:pt x="0" y="0"/>
                </a:moveTo>
                <a:lnTo>
                  <a:pt x="10515600" y="0"/>
                </a:lnTo>
                <a:lnTo>
                  <a:pt x="10515600" y="1867547"/>
                </a:lnTo>
                <a:lnTo>
                  <a:pt x="0" y="18675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2813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607695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35" r:id="rId7"/>
    <p:sldLayoutId id="2147484145" r:id="rId8"/>
    <p:sldLayoutId id="2147484146" r:id="rId9"/>
    <p:sldLayoutId id="2147484147" r:id="rId10"/>
    <p:sldLayoutId id="2147484153" r:id="rId11"/>
    <p:sldLayoutId id="2147484154" r:id="rId12"/>
    <p:sldLayoutId id="2147484155" r:id="rId13"/>
    <p:sldLayoutId id="2147484156" r:id="rId14"/>
    <p:sldLayoutId id="2147484157" r:id="rId15"/>
    <p:sldLayoutId id="2147484158" r:id="rId16"/>
    <p:sldLayoutId id="2147484159" r:id="rId17"/>
    <p:sldLayoutId id="2147484160" r:id="rId18"/>
    <p:sldLayoutId id="2147484161" r:id="rId19"/>
    <p:sldLayoutId id="2147484162" r:id="rId20"/>
    <p:sldLayoutId id="2147484163" r:id="rId21"/>
    <p:sldLayoutId id="2147484164" r:id="rId22"/>
    <p:sldLayoutId id="2147484165" r:id="rId23"/>
    <p:sldLayoutId id="2147484166" r:id="rId24"/>
    <p:sldLayoutId id="2147484167" r:id="rId25"/>
    <p:sldLayoutId id="2147484168" r:id="rId26"/>
    <p:sldLayoutId id="2147484169" r:id="rId27"/>
    <p:sldLayoutId id="2147484170" r:id="rId28"/>
    <p:sldLayoutId id="2147484171" r:id="rId29"/>
  </p:sldLayoutIdLst>
  <p:hf hdr="0" dt="0"/>
  <p:txStyles>
    <p:titleStyle>
      <a:lvl1pPr algn="l"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4" name="Rectangle 3">
            <a:extLst>
              <a:ext uri="{FF2B5EF4-FFF2-40B4-BE49-F238E27FC236}">
                <a16:creationId xmlns:a16="http://schemas.microsoft.com/office/drawing/2014/main" id="{DFBC36DE-8D5E-4293-B555-6D610B1D2C53}"/>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5DF3049-ECD9-40EF-A45A-E4538F294C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6076950" cy="679450"/>
          </a:xfrm>
        </p:spPr>
        <p:txBody>
          <a:bodyPr>
            <a:normAutofit/>
          </a:bodyPr>
          <a:lstStyle/>
          <a:p>
            <a:r>
              <a:rPr lang="en-US" sz="4000" b="1" dirty="0"/>
              <a:t>Our</a:t>
            </a:r>
            <a:r>
              <a:rPr lang="en-US" sz="4000" dirty="0"/>
              <a:t> </a:t>
            </a:r>
            <a:r>
              <a:rPr lang="en-US" sz="4000" b="1" dirty="0"/>
              <a:t>Team</a:t>
            </a:r>
          </a:p>
        </p:txBody>
      </p:sp>
      <p:sp>
        <p:nvSpPr>
          <p:cNvPr id="8" name="Subtitle 7">
            <a:extLst>
              <a:ext uri="{FF2B5EF4-FFF2-40B4-BE49-F238E27FC236}">
                <a16:creationId xmlns:a16="http://schemas.microsoft.com/office/drawing/2014/main" id="{BCC136F9-6CFC-476C-82EF-4F8F822E279D}"/>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12" name="Group 11">
            <a:extLst>
              <a:ext uri="{FF2B5EF4-FFF2-40B4-BE49-F238E27FC236}">
                <a16:creationId xmlns:a16="http://schemas.microsoft.com/office/drawing/2014/main" id="{9234DFD1-4E31-489F-B0F2-E3A1D1C8A3C3}"/>
              </a:ext>
            </a:extLst>
          </p:cNvPr>
          <p:cNvGrpSpPr/>
          <p:nvPr/>
        </p:nvGrpSpPr>
        <p:grpSpPr>
          <a:xfrm>
            <a:off x="3141452" y="2123493"/>
            <a:ext cx="2954548" cy="1562152"/>
            <a:chOff x="3141452" y="2277897"/>
            <a:chExt cx="2954548" cy="1562152"/>
          </a:xfrm>
        </p:grpSpPr>
        <p:sp>
          <p:nvSpPr>
            <p:cNvPr id="36" name="TextBox 48">
              <a:extLst>
                <a:ext uri="{FF2B5EF4-FFF2-40B4-BE49-F238E27FC236}">
                  <a16:creationId xmlns:a16="http://schemas.microsoft.com/office/drawing/2014/main" id="{2F0CB4BE-BF3D-4AD6-9149-3C8AAF4ACB1D}"/>
                </a:ext>
              </a:extLst>
            </p:cNvPr>
            <p:cNvSpPr txBox="1"/>
            <p:nvPr/>
          </p:nvSpPr>
          <p:spPr>
            <a:xfrm>
              <a:off x="3141452" y="2601062"/>
              <a:ext cx="2954548"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16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a piece of classical Latin literature from 45 BC, making it over 2000 years old. </a:t>
              </a:r>
            </a:p>
          </p:txBody>
        </p:sp>
        <p:grpSp>
          <p:nvGrpSpPr>
            <p:cNvPr id="39" name="Group 38">
              <a:extLst>
                <a:ext uri="{FF2B5EF4-FFF2-40B4-BE49-F238E27FC236}">
                  <a16:creationId xmlns:a16="http://schemas.microsoft.com/office/drawing/2014/main" id="{98462B85-7A54-4A98-A7E9-2ED8823A58AF}"/>
                </a:ext>
              </a:extLst>
            </p:cNvPr>
            <p:cNvGrpSpPr/>
            <p:nvPr/>
          </p:nvGrpSpPr>
          <p:grpSpPr>
            <a:xfrm>
              <a:off x="3287214" y="3463979"/>
              <a:ext cx="1178922" cy="376070"/>
              <a:chOff x="4052943" y="5412792"/>
              <a:chExt cx="958829" cy="305862"/>
            </a:xfrm>
          </p:grpSpPr>
          <p:grpSp>
            <p:nvGrpSpPr>
              <p:cNvPr id="43" name="Group 42">
                <a:extLst>
                  <a:ext uri="{FF2B5EF4-FFF2-40B4-BE49-F238E27FC236}">
                    <a16:creationId xmlns:a16="http://schemas.microsoft.com/office/drawing/2014/main" id="{81309FEC-8F1C-47E8-88D5-3276E02493BF}"/>
                  </a:ext>
                </a:extLst>
              </p:cNvPr>
              <p:cNvGrpSpPr/>
              <p:nvPr/>
            </p:nvGrpSpPr>
            <p:grpSpPr>
              <a:xfrm>
                <a:off x="4052943" y="5412793"/>
                <a:ext cx="305861" cy="305861"/>
                <a:chOff x="1324575" y="5760204"/>
                <a:chExt cx="305861" cy="305861"/>
              </a:xfrm>
            </p:grpSpPr>
            <p:sp>
              <p:nvSpPr>
                <p:cNvPr id="53" name="Oval 52">
                  <a:extLst>
                    <a:ext uri="{FF2B5EF4-FFF2-40B4-BE49-F238E27FC236}">
                      <a16:creationId xmlns:a16="http://schemas.microsoft.com/office/drawing/2014/main" id="{C157B2A1-D822-4578-9782-9663AEB6A9F3}"/>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AutoShape 1">
                  <a:extLst>
                    <a:ext uri="{FF2B5EF4-FFF2-40B4-BE49-F238E27FC236}">
                      <a16:creationId xmlns:a16="http://schemas.microsoft.com/office/drawing/2014/main" id="{6DE46E1A-E5E0-4100-9910-D9B2BA37FF4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4" name="Group 43">
                <a:extLst>
                  <a:ext uri="{FF2B5EF4-FFF2-40B4-BE49-F238E27FC236}">
                    <a16:creationId xmlns:a16="http://schemas.microsoft.com/office/drawing/2014/main" id="{7DB58AE4-5BB6-466C-9141-F4B830B110AA}"/>
                  </a:ext>
                </a:extLst>
              </p:cNvPr>
              <p:cNvGrpSpPr/>
              <p:nvPr/>
            </p:nvGrpSpPr>
            <p:grpSpPr>
              <a:xfrm>
                <a:off x="4379427" y="5412793"/>
                <a:ext cx="305861" cy="305861"/>
                <a:chOff x="1684215" y="5760204"/>
                <a:chExt cx="305861" cy="305861"/>
              </a:xfrm>
            </p:grpSpPr>
            <p:sp>
              <p:nvSpPr>
                <p:cNvPr id="51" name="Oval 50">
                  <a:extLst>
                    <a:ext uri="{FF2B5EF4-FFF2-40B4-BE49-F238E27FC236}">
                      <a16:creationId xmlns:a16="http://schemas.microsoft.com/office/drawing/2014/main" id="{60F9ADE9-185A-4908-A271-4B836D4C4F09}"/>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AutoShape 21">
                  <a:extLst>
                    <a:ext uri="{FF2B5EF4-FFF2-40B4-BE49-F238E27FC236}">
                      <a16:creationId xmlns:a16="http://schemas.microsoft.com/office/drawing/2014/main" id="{8C8BB0B2-B9CC-4190-B6CE-C0EB55D4590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6" name="Group 45">
                <a:extLst>
                  <a:ext uri="{FF2B5EF4-FFF2-40B4-BE49-F238E27FC236}">
                    <a16:creationId xmlns:a16="http://schemas.microsoft.com/office/drawing/2014/main" id="{661721EB-9326-4A18-8C33-C06E59EC1890}"/>
                  </a:ext>
                </a:extLst>
              </p:cNvPr>
              <p:cNvGrpSpPr/>
              <p:nvPr/>
            </p:nvGrpSpPr>
            <p:grpSpPr>
              <a:xfrm>
                <a:off x="4705911" y="5412792"/>
                <a:ext cx="305861" cy="305861"/>
                <a:chOff x="2177216" y="5760204"/>
                <a:chExt cx="305861" cy="305861"/>
              </a:xfrm>
            </p:grpSpPr>
            <p:sp>
              <p:nvSpPr>
                <p:cNvPr id="48" name="Oval 47">
                  <a:extLst>
                    <a:ext uri="{FF2B5EF4-FFF2-40B4-BE49-F238E27FC236}">
                      <a16:creationId xmlns:a16="http://schemas.microsoft.com/office/drawing/2014/main" id="{549BE9F3-A996-4E9C-953B-AB34D2F98268}"/>
                    </a:ext>
                  </a:extLst>
                </p:cNvPr>
                <p:cNvSpPr/>
                <p:nvPr/>
              </p:nvSpPr>
              <p:spPr>
                <a:xfrm>
                  <a:off x="2177216" y="5760204"/>
                  <a:ext cx="305861" cy="30586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50" name="AutoShape 18">
                  <a:extLst>
                    <a:ext uri="{FF2B5EF4-FFF2-40B4-BE49-F238E27FC236}">
                      <a16:creationId xmlns:a16="http://schemas.microsoft.com/office/drawing/2014/main" id="{CE3FB19E-8F43-4FE6-8707-5402F1039CC5}"/>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55" name="TextBox 54">
              <a:extLst>
                <a:ext uri="{FF2B5EF4-FFF2-40B4-BE49-F238E27FC236}">
                  <a16:creationId xmlns:a16="http://schemas.microsoft.com/office/drawing/2014/main" id="{AFE9714B-E4C2-4687-B0C6-8AD26D8EABC6}"/>
                </a:ext>
              </a:extLst>
            </p:cNvPr>
            <p:cNvSpPr txBox="1"/>
            <p:nvPr/>
          </p:nvSpPr>
          <p:spPr>
            <a:xfrm>
              <a:off x="3141452" y="2277897"/>
              <a:ext cx="1758201" cy="323165"/>
            </a:xfrm>
            <a:prstGeom prst="rect">
              <a:avLst/>
            </a:prstGeom>
            <a:noFill/>
          </p:spPr>
          <p:txBody>
            <a:bodyPr wrap="square" rtlCol="0">
              <a:spAutoFit/>
            </a:bodyPr>
            <a:lstStyle/>
            <a:p>
              <a:r>
                <a:rPr lang="en-US" sz="1500" b="1" dirty="0">
                  <a:solidFill>
                    <a:schemeClr val="accent2"/>
                  </a:solidFill>
                  <a:latin typeface="Roboto" panose="02000000000000000000" pitchFamily="2" charset="0"/>
                  <a:ea typeface="Roboto" panose="02000000000000000000" pitchFamily="2" charset="0"/>
                </a:rPr>
                <a:t>Dr. Jacky Chan</a:t>
              </a:r>
            </a:p>
          </p:txBody>
        </p:sp>
      </p:grpSp>
      <p:grpSp>
        <p:nvGrpSpPr>
          <p:cNvPr id="132" name="Group 131">
            <a:extLst>
              <a:ext uri="{FF2B5EF4-FFF2-40B4-BE49-F238E27FC236}">
                <a16:creationId xmlns:a16="http://schemas.microsoft.com/office/drawing/2014/main" id="{21869710-D225-44EC-932C-DD379D21EFDD}"/>
              </a:ext>
            </a:extLst>
          </p:cNvPr>
          <p:cNvGrpSpPr/>
          <p:nvPr/>
        </p:nvGrpSpPr>
        <p:grpSpPr>
          <a:xfrm>
            <a:off x="3141452" y="4568705"/>
            <a:ext cx="2954548" cy="1562152"/>
            <a:chOff x="3141452" y="2277897"/>
            <a:chExt cx="2954548" cy="1562152"/>
          </a:xfrm>
        </p:grpSpPr>
        <p:sp>
          <p:nvSpPr>
            <p:cNvPr id="133" name="TextBox 48">
              <a:extLst>
                <a:ext uri="{FF2B5EF4-FFF2-40B4-BE49-F238E27FC236}">
                  <a16:creationId xmlns:a16="http://schemas.microsoft.com/office/drawing/2014/main" id="{2A70844E-9277-4E2E-8499-269C9DBB06E3}"/>
                </a:ext>
              </a:extLst>
            </p:cNvPr>
            <p:cNvSpPr txBox="1"/>
            <p:nvPr/>
          </p:nvSpPr>
          <p:spPr>
            <a:xfrm>
              <a:off x="3141452" y="2601062"/>
              <a:ext cx="2954548"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16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a piece of classical Latin literature from 45 BC, making it over 2000 years old. </a:t>
              </a:r>
            </a:p>
          </p:txBody>
        </p:sp>
        <p:grpSp>
          <p:nvGrpSpPr>
            <p:cNvPr id="134" name="Group 133">
              <a:extLst>
                <a:ext uri="{FF2B5EF4-FFF2-40B4-BE49-F238E27FC236}">
                  <a16:creationId xmlns:a16="http://schemas.microsoft.com/office/drawing/2014/main" id="{A6709904-67F6-4E36-9455-270698C7DD56}"/>
                </a:ext>
              </a:extLst>
            </p:cNvPr>
            <p:cNvGrpSpPr/>
            <p:nvPr/>
          </p:nvGrpSpPr>
          <p:grpSpPr>
            <a:xfrm>
              <a:off x="3287214" y="3463979"/>
              <a:ext cx="1178922" cy="376070"/>
              <a:chOff x="4052943" y="5412792"/>
              <a:chExt cx="958829" cy="305862"/>
            </a:xfrm>
          </p:grpSpPr>
          <p:grpSp>
            <p:nvGrpSpPr>
              <p:cNvPr id="136" name="Group 135">
                <a:extLst>
                  <a:ext uri="{FF2B5EF4-FFF2-40B4-BE49-F238E27FC236}">
                    <a16:creationId xmlns:a16="http://schemas.microsoft.com/office/drawing/2014/main" id="{CAA55EE6-12C7-405E-9A59-FFD63FBF794C}"/>
                  </a:ext>
                </a:extLst>
              </p:cNvPr>
              <p:cNvGrpSpPr/>
              <p:nvPr/>
            </p:nvGrpSpPr>
            <p:grpSpPr>
              <a:xfrm>
                <a:off x="4052943" y="5412793"/>
                <a:ext cx="305861" cy="305861"/>
                <a:chOff x="1324575" y="5760204"/>
                <a:chExt cx="305861" cy="305861"/>
              </a:xfrm>
            </p:grpSpPr>
            <p:sp>
              <p:nvSpPr>
                <p:cNvPr id="143" name="Oval 142">
                  <a:extLst>
                    <a:ext uri="{FF2B5EF4-FFF2-40B4-BE49-F238E27FC236}">
                      <a16:creationId xmlns:a16="http://schemas.microsoft.com/office/drawing/2014/main" id="{86C496CA-F092-42AE-870E-B1690A9707FD}"/>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4" name="AutoShape 1">
                  <a:extLst>
                    <a:ext uri="{FF2B5EF4-FFF2-40B4-BE49-F238E27FC236}">
                      <a16:creationId xmlns:a16="http://schemas.microsoft.com/office/drawing/2014/main" id="{4A43D50E-C2E1-4FEA-9031-16ECB3CEA10C}"/>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37" name="Group 136">
                <a:extLst>
                  <a:ext uri="{FF2B5EF4-FFF2-40B4-BE49-F238E27FC236}">
                    <a16:creationId xmlns:a16="http://schemas.microsoft.com/office/drawing/2014/main" id="{AE55236C-36BA-4408-A0C6-23269099C4E6}"/>
                  </a:ext>
                </a:extLst>
              </p:cNvPr>
              <p:cNvGrpSpPr/>
              <p:nvPr/>
            </p:nvGrpSpPr>
            <p:grpSpPr>
              <a:xfrm>
                <a:off x="4379427" y="5412793"/>
                <a:ext cx="305861" cy="305861"/>
                <a:chOff x="1684215" y="5760204"/>
                <a:chExt cx="305861" cy="305861"/>
              </a:xfrm>
            </p:grpSpPr>
            <p:sp>
              <p:nvSpPr>
                <p:cNvPr id="141" name="Oval 140">
                  <a:extLst>
                    <a:ext uri="{FF2B5EF4-FFF2-40B4-BE49-F238E27FC236}">
                      <a16:creationId xmlns:a16="http://schemas.microsoft.com/office/drawing/2014/main" id="{19DF5322-43C7-4C63-BD58-CB1BDBE31AD9}"/>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AutoShape 21">
                  <a:extLst>
                    <a:ext uri="{FF2B5EF4-FFF2-40B4-BE49-F238E27FC236}">
                      <a16:creationId xmlns:a16="http://schemas.microsoft.com/office/drawing/2014/main" id="{3C9F5204-3ADC-4ED3-BAEB-535DFE34F62E}"/>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38" name="Group 137">
                <a:extLst>
                  <a:ext uri="{FF2B5EF4-FFF2-40B4-BE49-F238E27FC236}">
                    <a16:creationId xmlns:a16="http://schemas.microsoft.com/office/drawing/2014/main" id="{4273A7BE-526E-4F02-A0CD-5634E87FC7EE}"/>
                  </a:ext>
                </a:extLst>
              </p:cNvPr>
              <p:cNvGrpSpPr/>
              <p:nvPr/>
            </p:nvGrpSpPr>
            <p:grpSpPr>
              <a:xfrm>
                <a:off x="4705911" y="5412792"/>
                <a:ext cx="305861" cy="305861"/>
                <a:chOff x="2177216" y="5760204"/>
                <a:chExt cx="305861" cy="305861"/>
              </a:xfrm>
            </p:grpSpPr>
            <p:sp>
              <p:nvSpPr>
                <p:cNvPr id="139" name="Oval 138">
                  <a:extLst>
                    <a:ext uri="{FF2B5EF4-FFF2-40B4-BE49-F238E27FC236}">
                      <a16:creationId xmlns:a16="http://schemas.microsoft.com/office/drawing/2014/main" id="{24E60D0A-F06A-46C2-85F7-C989638EEF7F}"/>
                    </a:ext>
                  </a:extLst>
                </p:cNvPr>
                <p:cNvSpPr/>
                <p:nvPr/>
              </p:nvSpPr>
              <p:spPr>
                <a:xfrm>
                  <a:off x="2177216" y="5760204"/>
                  <a:ext cx="305861" cy="305861"/>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40" name="AutoShape 18">
                  <a:extLst>
                    <a:ext uri="{FF2B5EF4-FFF2-40B4-BE49-F238E27FC236}">
                      <a16:creationId xmlns:a16="http://schemas.microsoft.com/office/drawing/2014/main" id="{85BAEC14-E846-4E86-865B-D28417F02F8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35" name="TextBox 134">
              <a:extLst>
                <a:ext uri="{FF2B5EF4-FFF2-40B4-BE49-F238E27FC236}">
                  <a16:creationId xmlns:a16="http://schemas.microsoft.com/office/drawing/2014/main" id="{0580D2D0-1993-4178-84B5-ACF947E404E1}"/>
                </a:ext>
              </a:extLst>
            </p:cNvPr>
            <p:cNvSpPr txBox="1"/>
            <p:nvPr/>
          </p:nvSpPr>
          <p:spPr>
            <a:xfrm>
              <a:off x="3141452" y="2277897"/>
              <a:ext cx="1758201" cy="323165"/>
            </a:xfrm>
            <a:prstGeom prst="rect">
              <a:avLst/>
            </a:prstGeom>
            <a:noFill/>
          </p:spPr>
          <p:txBody>
            <a:bodyPr wrap="square" rtlCol="0">
              <a:spAutoFit/>
            </a:bodyPr>
            <a:lstStyle/>
            <a:p>
              <a:r>
                <a:rPr lang="en-US" sz="1500" b="1" dirty="0">
                  <a:solidFill>
                    <a:schemeClr val="accent4"/>
                  </a:solidFill>
                  <a:latin typeface="Roboto" panose="02000000000000000000" pitchFamily="2" charset="0"/>
                  <a:ea typeface="Roboto" panose="02000000000000000000" pitchFamily="2" charset="0"/>
                </a:rPr>
                <a:t>Dr. Jacky Chan</a:t>
              </a:r>
            </a:p>
          </p:txBody>
        </p:sp>
      </p:grpSp>
      <p:grpSp>
        <p:nvGrpSpPr>
          <p:cNvPr id="118" name="Group 117">
            <a:extLst>
              <a:ext uri="{FF2B5EF4-FFF2-40B4-BE49-F238E27FC236}">
                <a16:creationId xmlns:a16="http://schemas.microsoft.com/office/drawing/2014/main" id="{B76EC2F5-E13E-49C5-B8FE-29332C7DB472}"/>
              </a:ext>
            </a:extLst>
          </p:cNvPr>
          <p:cNvGrpSpPr/>
          <p:nvPr/>
        </p:nvGrpSpPr>
        <p:grpSpPr>
          <a:xfrm>
            <a:off x="8569069" y="4568705"/>
            <a:ext cx="2954548" cy="1562152"/>
            <a:chOff x="3141452" y="2277897"/>
            <a:chExt cx="2954548" cy="1562152"/>
          </a:xfrm>
        </p:grpSpPr>
        <p:sp>
          <p:nvSpPr>
            <p:cNvPr id="119" name="TextBox 48">
              <a:extLst>
                <a:ext uri="{FF2B5EF4-FFF2-40B4-BE49-F238E27FC236}">
                  <a16:creationId xmlns:a16="http://schemas.microsoft.com/office/drawing/2014/main" id="{2EA3DE06-D788-4AF3-A73E-91C0E49C240D}"/>
                </a:ext>
              </a:extLst>
            </p:cNvPr>
            <p:cNvSpPr txBox="1"/>
            <p:nvPr/>
          </p:nvSpPr>
          <p:spPr>
            <a:xfrm>
              <a:off x="3141452" y="2601062"/>
              <a:ext cx="2954548"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16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a piece of classical Latin literature from 45 BC, making it over 2000 years old. </a:t>
              </a:r>
            </a:p>
          </p:txBody>
        </p:sp>
        <p:grpSp>
          <p:nvGrpSpPr>
            <p:cNvPr id="120" name="Group 119">
              <a:extLst>
                <a:ext uri="{FF2B5EF4-FFF2-40B4-BE49-F238E27FC236}">
                  <a16:creationId xmlns:a16="http://schemas.microsoft.com/office/drawing/2014/main" id="{DFE3DCC1-7620-45E8-A427-EFC07AE52526}"/>
                </a:ext>
              </a:extLst>
            </p:cNvPr>
            <p:cNvGrpSpPr/>
            <p:nvPr/>
          </p:nvGrpSpPr>
          <p:grpSpPr>
            <a:xfrm>
              <a:off x="3287214" y="3463979"/>
              <a:ext cx="1178922" cy="376070"/>
              <a:chOff x="4052943" y="5412792"/>
              <a:chExt cx="958829" cy="305862"/>
            </a:xfrm>
          </p:grpSpPr>
          <p:grpSp>
            <p:nvGrpSpPr>
              <p:cNvPr id="122" name="Group 121">
                <a:extLst>
                  <a:ext uri="{FF2B5EF4-FFF2-40B4-BE49-F238E27FC236}">
                    <a16:creationId xmlns:a16="http://schemas.microsoft.com/office/drawing/2014/main" id="{8A3ABB72-A211-4B9C-8151-6E301F906AD0}"/>
                  </a:ext>
                </a:extLst>
              </p:cNvPr>
              <p:cNvGrpSpPr/>
              <p:nvPr/>
            </p:nvGrpSpPr>
            <p:grpSpPr>
              <a:xfrm>
                <a:off x="4052943" y="5412793"/>
                <a:ext cx="305861" cy="305861"/>
                <a:chOff x="1324575" y="5760204"/>
                <a:chExt cx="305861" cy="305861"/>
              </a:xfrm>
            </p:grpSpPr>
            <p:sp>
              <p:nvSpPr>
                <p:cNvPr id="129" name="Oval 128">
                  <a:extLst>
                    <a:ext uri="{FF2B5EF4-FFF2-40B4-BE49-F238E27FC236}">
                      <a16:creationId xmlns:a16="http://schemas.microsoft.com/office/drawing/2014/main" id="{C3F15BB3-D4A3-4B34-A7CB-1D80B75934D8}"/>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 name="AutoShape 1">
                  <a:extLst>
                    <a:ext uri="{FF2B5EF4-FFF2-40B4-BE49-F238E27FC236}">
                      <a16:creationId xmlns:a16="http://schemas.microsoft.com/office/drawing/2014/main" id="{F8488D53-1FB0-4AA9-8B60-B58E59855C1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23" name="Group 122">
                <a:extLst>
                  <a:ext uri="{FF2B5EF4-FFF2-40B4-BE49-F238E27FC236}">
                    <a16:creationId xmlns:a16="http://schemas.microsoft.com/office/drawing/2014/main" id="{3CE64561-9FE4-41F0-A695-514760AC0122}"/>
                  </a:ext>
                </a:extLst>
              </p:cNvPr>
              <p:cNvGrpSpPr/>
              <p:nvPr/>
            </p:nvGrpSpPr>
            <p:grpSpPr>
              <a:xfrm>
                <a:off x="4379427" y="5412793"/>
                <a:ext cx="305861" cy="305861"/>
                <a:chOff x="1684215" y="5760204"/>
                <a:chExt cx="305861" cy="305861"/>
              </a:xfrm>
            </p:grpSpPr>
            <p:sp>
              <p:nvSpPr>
                <p:cNvPr id="127" name="Oval 126">
                  <a:extLst>
                    <a:ext uri="{FF2B5EF4-FFF2-40B4-BE49-F238E27FC236}">
                      <a16:creationId xmlns:a16="http://schemas.microsoft.com/office/drawing/2014/main" id="{CF66DA10-3696-472D-ACB6-94CEC9F397B5}"/>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AutoShape 21">
                  <a:extLst>
                    <a:ext uri="{FF2B5EF4-FFF2-40B4-BE49-F238E27FC236}">
                      <a16:creationId xmlns:a16="http://schemas.microsoft.com/office/drawing/2014/main" id="{590F88EB-9308-4926-8431-3618817E5D3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24" name="Group 123">
                <a:extLst>
                  <a:ext uri="{FF2B5EF4-FFF2-40B4-BE49-F238E27FC236}">
                    <a16:creationId xmlns:a16="http://schemas.microsoft.com/office/drawing/2014/main" id="{5E0254FC-7D28-48C6-A156-7451606EA555}"/>
                  </a:ext>
                </a:extLst>
              </p:cNvPr>
              <p:cNvGrpSpPr/>
              <p:nvPr/>
            </p:nvGrpSpPr>
            <p:grpSpPr>
              <a:xfrm>
                <a:off x="4705911" y="5412792"/>
                <a:ext cx="305861" cy="305861"/>
                <a:chOff x="2177216" y="5760204"/>
                <a:chExt cx="305861" cy="305861"/>
              </a:xfrm>
            </p:grpSpPr>
            <p:sp>
              <p:nvSpPr>
                <p:cNvPr id="125" name="Oval 124">
                  <a:extLst>
                    <a:ext uri="{FF2B5EF4-FFF2-40B4-BE49-F238E27FC236}">
                      <a16:creationId xmlns:a16="http://schemas.microsoft.com/office/drawing/2014/main" id="{7E40852D-1562-42CC-B9A9-A0C117CA7CDD}"/>
                    </a:ext>
                  </a:extLst>
                </p:cNvPr>
                <p:cNvSpPr/>
                <p:nvPr/>
              </p:nvSpPr>
              <p:spPr>
                <a:xfrm>
                  <a:off x="2177216" y="5760204"/>
                  <a:ext cx="305861" cy="305861"/>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6" name="AutoShape 18">
                  <a:extLst>
                    <a:ext uri="{FF2B5EF4-FFF2-40B4-BE49-F238E27FC236}">
                      <a16:creationId xmlns:a16="http://schemas.microsoft.com/office/drawing/2014/main" id="{13345847-54B2-448E-8497-A9D5BE137D8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21" name="TextBox 120">
              <a:extLst>
                <a:ext uri="{FF2B5EF4-FFF2-40B4-BE49-F238E27FC236}">
                  <a16:creationId xmlns:a16="http://schemas.microsoft.com/office/drawing/2014/main" id="{C927A2AA-2365-408E-82D5-0289A92410FF}"/>
                </a:ext>
              </a:extLst>
            </p:cNvPr>
            <p:cNvSpPr txBox="1"/>
            <p:nvPr/>
          </p:nvSpPr>
          <p:spPr>
            <a:xfrm>
              <a:off x="3141452" y="2277897"/>
              <a:ext cx="1758201" cy="323165"/>
            </a:xfrm>
            <a:prstGeom prst="rect">
              <a:avLst/>
            </a:prstGeom>
            <a:noFill/>
          </p:spPr>
          <p:txBody>
            <a:bodyPr wrap="square" rtlCol="0">
              <a:spAutoFit/>
            </a:bodyPr>
            <a:lstStyle/>
            <a:p>
              <a:r>
                <a:rPr lang="en-US" sz="1500" b="1" dirty="0">
                  <a:solidFill>
                    <a:schemeClr val="accent5"/>
                  </a:solidFill>
                  <a:latin typeface="Roboto" panose="02000000000000000000" pitchFamily="2" charset="0"/>
                  <a:ea typeface="Roboto" panose="02000000000000000000" pitchFamily="2" charset="0"/>
                </a:rPr>
                <a:t>Dr. Jacky Chan</a:t>
              </a:r>
            </a:p>
          </p:txBody>
        </p:sp>
      </p:grpSp>
      <p:grpSp>
        <p:nvGrpSpPr>
          <p:cNvPr id="101" name="Group 100">
            <a:extLst>
              <a:ext uri="{FF2B5EF4-FFF2-40B4-BE49-F238E27FC236}">
                <a16:creationId xmlns:a16="http://schemas.microsoft.com/office/drawing/2014/main" id="{E6806D95-EA9D-4C5E-B2EE-152075728A60}"/>
              </a:ext>
            </a:extLst>
          </p:cNvPr>
          <p:cNvGrpSpPr/>
          <p:nvPr/>
        </p:nvGrpSpPr>
        <p:grpSpPr>
          <a:xfrm>
            <a:off x="8569069" y="2123493"/>
            <a:ext cx="2954548" cy="1562152"/>
            <a:chOff x="3141452" y="2277897"/>
            <a:chExt cx="2954548" cy="1562152"/>
          </a:xfrm>
        </p:grpSpPr>
        <p:sp>
          <p:nvSpPr>
            <p:cNvPr id="102" name="TextBox 48">
              <a:extLst>
                <a:ext uri="{FF2B5EF4-FFF2-40B4-BE49-F238E27FC236}">
                  <a16:creationId xmlns:a16="http://schemas.microsoft.com/office/drawing/2014/main" id="{A6BFB13D-93B1-4A41-8FBA-AE1158AD2E9C}"/>
                </a:ext>
              </a:extLst>
            </p:cNvPr>
            <p:cNvSpPr txBox="1"/>
            <p:nvPr/>
          </p:nvSpPr>
          <p:spPr>
            <a:xfrm>
              <a:off x="3141452" y="2601062"/>
              <a:ext cx="2954548"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16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a piece of classical Latin literature from 45 BC, making it over 2000 years old. </a:t>
              </a:r>
            </a:p>
          </p:txBody>
        </p:sp>
        <p:grpSp>
          <p:nvGrpSpPr>
            <p:cNvPr id="103" name="Group 102">
              <a:extLst>
                <a:ext uri="{FF2B5EF4-FFF2-40B4-BE49-F238E27FC236}">
                  <a16:creationId xmlns:a16="http://schemas.microsoft.com/office/drawing/2014/main" id="{274FC588-E795-4B3A-820C-260B0E2E5809}"/>
                </a:ext>
              </a:extLst>
            </p:cNvPr>
            <p:cNvGrpSpPr/>
            <p:nvPr/>
          </p:nvGrpSpPr>
          <p:grpSpPr>
            <a:xfrm>
              <a:off x="3287214" y="3463979"/>
              <a:ext cx="1178922" cy="376070"/>
              <a:chOff x="4052943" y="5412792"/>
              <a:chExt cx="958829" cy="305862"/>
            </a:xfrm>
          </p:grpSpPr>
          <p:grpSp>
            <p:nvGrpSpPr>
              <p:cNvPr id="105" name="Group 104">
                <a:extLst>
                  <a:ext uri="{FF2B5EF4-FFF2-40B4-BE49-F238E27FC236}">
                    <a16:creationId xmlns:a16="http://schemas.microsoft.com/office/drawing/2014/main" id="{CA3BD595-FDE7-4686-BC5D-90D412BA4759}"/>
                  </a:ext>
                </a:extLst>
              </p:cNvPr>
              <p:cNvGrpSpPr/>
              <p:nvPr/>
            </p:nvGrpSpPr>
            <p:grpSpPr>
              <a:xfrm>
                <a:off x="4052943" y="5412793"/>
                <a:ext cx="305861" cy="305861"/>
                <a:chOff x="1324575" y="5760204"/>
                <a:chExt cx="305861" cy="305861"/>
              </a:xfrm>
            </p:grpSpPr>
            <p:sp>
              <p:nvSpPr>
                <p:cNvPr id="112" name="Oval 111">
                  <a:extLst>
                    <a:ext uri="{FF2B5EF4-FFF2-40B4-BE49-F238E27FC236}">
                      <a16:creationId xmlns:a16="http://schemas.microsoft.com/office/drawing/2014/main" id="{34761016-1A6A-4F6D-B38A-D24B8368A9C6}"/>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AutoShape 1">
                  <a:extLst>
                    <a:ext uri="{FF2B5EF4-FFF2-40B4-BE49-F238E27FC236}">
                      <a16:creationId xmlns:a16="http://schemas.microsoft.com/office/drawing/2014/main" id="{C5136F79-630E-41E9-A976-5FBDD6AA03BE}"/>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6" name="Group 105">
                <a:extLst>
                  <a:ext uri="{FF2B5EF4-FFF2-40B4-BE49-F238E27FC236}">
                    <a16:creationId xmlns:a16="http://schemas.microsoft.com/office/drawing/2014/main" id="{119EB176-7870-42B4-840E-81FA4D499970}"/>
                  </a:ext>
                </a:extLst>
              </p:cNvPr>
              <p:cNvGrpSpPr/>
              <p:nvPr/>
            </p:nvGrpSpPr>
            <p:grpSpPr>
              <a:xfrm>
                <a:off x="4379427" y="5412793"/>
                <a:ext cx="305861" cy="305861"/>
                <a:chOff x="1684215" y="5760204"/>
                <a:chExt cx="305861" cy="305861"/>
              </a:xfrm>
            </p:grpSpPr>
            <p:sp>
              <p:nvSpPr>
                <p:cNvPr id="110" name="Oval 109">
                  <a:extLst>
                    <a:ext uri="{FF2B5EF4-FFF2-40B4-BE49-F238E27FC236}">
                      <a16:creationId xmlns:a16="http://schemas.microsoft.com/office/drawing/2014/main" id="{76EE0EE3-A900-431D-AE3A-DC63BF7B36EE}"/>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AutoShape 21">
                  <a:extLst>
                    <a:ext uri="{FF2B5EF4-FFF2-40B4-BE49-F238E27FC236}">
                      <a16:creationId xmlns:a16="http://schemas.microsoft.com/office/drawing/2014/main" id="{EF75128B-6A52-4439-9C9A-A499B52C704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7" name="Group 106">
                <a:extLst>
                  <a:ext uri="{FF2B5EF4-FFF2-40B4-BE49-F238E27FC236}">
                    <a16:creationId xmlns:a16="http://schemas.microsoft.com/office/drawing/2014/main" id="{341B2A1E-B647-41FD-8527-2450B05449B2}"/>
                  </a:ext>
                </a:extLst>
              </p:cNvPr>
              <p:cNvGrpSpPr/>
              <p:nvPr/>
            </p:nvGrpSpPr>
            <p:grpSpPr>
              <a:xfrm>
                <a:off x="4705911" y="5412792"/>
                <a:ext cx="305861" cy="305861"/>
                <a:chOff x="2177216" y="5760204"/>
                <a:chExt cx="305861" cy="305861"/>
              </a:xfrm>
            </p:grpSpPr>
            <p:sp>
              <p:nvSpPr>
                <p:cNvPr id="108" name="Oval 107">
                  <a:extLst>
                    <a:ext uri="{FF2B5EF4-FFF2-40B4-BE49-F238E27FC236}">
                      <a16:creationId xmlns:a16="http://schemas.microsoft.com/office/drawing/2014/main" id="{08E71D9A-4F03-46CF-AD72-7E20053B111B}"/>
                    </a:ext>
                  </a:extLst>
                </p:cNvPr>
                <p:cNvSpPr/>
                <p:nvPr/>
              </p:nvSpPr>
              <p:spPr>
                <a:xfrm>
                  <a:off x="2177216" y="5760204"/>
                  <a:ext cx="305861" cy="305861"/>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09" name="AutoShape 18">
                  <a:extLst>
                    <a:ext uri="{FF2B5EF4-FFF2-40B4-BE49-F238E27FC236}">
                      <a16:creationId xmlns:a16="http://schemas.microsoft.com/office/drawing/2014/main" id="{9EDD2055-0587-4A1B-AB05-6F72A4619E9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04" name="TextBox 103">
              <a:extLst>
                <a:ext uri="{FF2B5EF4-FFF2-40B4-BE49-F238E27FC236}">
                  <a16:creationId xmlns:a16="http://schemas.microsoft.com/office/drawing/2014/main" id="{B02BC314-CEA5-4826-8ACC-7AE1F21A3CD6}"/>
                </a:ext>
              </a:extLst>
            </p:cNvPr>
            <p:cNvSpPr txBox="1"/>
            <p:nvPr/>
          </p:nvSpPr>
          <p:spPr>
            <a:xfrm>
              <a:off x="3141452" y="2277897"/>
              <a:ext cx="1758201" cy="323165"/>
            </a:xfrm>
            <a:prstGeom prst="rect">
              <a:avLst/>
            </a:prstGeom>
            <a:noFill/>
          </p:spPr>
          <p:txBody>
            <a:bodyPr wrap="square" rtlCol="0">
              <a:spAutoFit/>
            </a:bodyPr>
            <a:lstStyle/>
            <a:p>
              <a:r>
                <a:rPr lang="en-US" sz="1500" b="1" dirty="0">
                  <a:solidFill>
                    <a:schemeClr val="accent3"/>
                  </a:solidFill>
                  <a:latin typeface="Roboto" panose="02000000000000000000" pitchFamily="2" charset="0"/>
                  <a:ea typeface="Roboto" panose="02000000000000000000" pitchFamily="2" charset="0"/>
                </a:rPr>
                <a:t>Dr. Jacky Chan</a:t>
              </a:r>
            </a:p>
          </p:txBody>
        </p:sp>
      </p:grpSp>
      <p:sp>
        <p:nvSpPr>
          <p:cNvPr id="3" name="Picture Placeholder 2">
            <a:extLst>
              <a:ext uri="{FF2B5EF4-FFF2-40B4-BE49-F238E27FC236}">
                <a16:creationId xmlns:a16="http://schemas.microsoft.com/office/drawing/2014/main" id="{3A21943D-C07F-41C0-A5D9-6E70F0D276CE}"/>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2C5FBA39-ED5F-48D8-8836-152165976316}"/>
              </a:ext>
            </a:extLst>
          </p:cNvPr>
          <p:cNvSpPr>
            <a:spLocks noGrp="1"/>
          </p:cNvSpPr>
          <p:nvPr>
            <p:ph type="pic" sz="quarter" idx="160"/>
          </p:nvPr>
        </p:nvSpPr>
        <p:spPr/>
      </p:sp>
      <p:sp>
        <p:nvSpPr>
          <p:cNvPr id="7" name="Picture Placeholder 6">
            <a:extLst>
              <a:ext uri="{FF2B5EF4-FFF2-40B4-BE49-F238E27FC236}">
                <a16:creationId xmlns:a16="http://schemas.microsoft.com/office/drawing/2014/main" id="{E9435209-DC3A-45D0-AB43-7C0ADCB61BA5}"/>
              </a:ext>
            </a:extLst>
          </p:cNvPr>
          <p:cNvSpPr>
            <a:spLocks noGrp="1"/>
          </p:cNvSpPr>
          <p:nvPr>
            <p:ph type="pic" sz="quarter" idx="162"/>
          </p:nvPr>
        </p:nvSpPr>
        <p:spPr/>
      </p:sp>
      <p:sp>
        <p:nvSpPr>
          <p:cNvPr id="10" name="Picture Placeholder 9">
            <a:extLst>
              <a:ext uri="{FF2B5EF4-FFF2-40B4-BE49-F238E27FC236}">
                <a16:creationId xmlns:a16="http://schemas.microsoft.com/office/drawing/2014/main" id="{743C21F0-7D92-4BC7-B554-51AC68362A5F}"/>
              </a:ext>
            </a:extLst>
          </p:cNvPr>
          <p:cNvSpPr>
            <a:spLocks noGrp="1"/>
          </p:cNvSpPr>
          <p:nvPr>
            <p:ph type="pic" sz="quarter" idx="161"/>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199"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199"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 name="Picture Placeholder 2">
            <a:extLst>
              <a:ext uri="{FF2B5EF4-FFF2-40B4-BE49-F238E27FC236}">
                <a16:creationId xmlns:a16="http://schemas.microsoft.com/office/drawing/2014/main" id="{8A115464-F71E-4343-B9BB-A5078AC44550}"/>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5C0BCACC-BB6F-4860-A424-47826B053BE2}"/>
              </a:ext>
            </a:extLst>
          </p:cNvPr>
          <p:cNvSpPr>
            <a:spLocks noGrp="1"/>
          </p:cNvSpPr>
          <p:nvPr>
            <p:ph type="pic" sz="quarter" idx="160"/>
          </p:nvPr>
        </p:nvSpPr>
        <p:spPr/>
      </p:sp>
      <p:sp>
        <p:nvSpPr>
          <p:cNvPr id="7" name="Picture Placeholder 6">
            <a:extLst>
              <a:ext uri="{FF2B5EF4-FFF2-40B4-BE49-F238E27FC236}">
                <a16:creationId xmlns:a16="http://schemas.microsoft.com/office/drawing/2014/main" id="{453E9A04-6DA6-4549-AD6E-69DF208CC828}"/>
              </a:ext>
            </a:extLst>
          </p:cNvPr>
          <p:cNvSpPr>
            <a:spLocks noGrp="1"/>
          </p:cNvSpPr>
          <p:nvPr>
            <p:ph type="pic" sz="quarter" idx="162"/>
          </p:nvPr>
        </p:nvSpPr>
        <p:spPr/>
      </p:sp>
      <p:sp>
        <p:nvSpPr>
          <p:cNvPr id="11" name="Picture Placeholder 10">
            <a:extLst>
              <a:ext uri="{FF2B5EF4-FFF2-40B4-BE49-F238E27FC236}">
                <a16:creationId xmlns:a16="http://schemas.microsoft.com/office/drawing/2014/main" id="{44E41A37-EADB-4655-8ACB-D80CF9A6925A}"/>
              </a:ext>
            </a:extLst>
          </p:cNvPr>
          <p:cNvSpPr>
            <a:spLocks noGrp="1"/>
          </p:cNvSpPr>
          <p:nvPr>
            <p:ph type="pic" sz="quarter" idx="165"/>
          </p:nvPr>
        </p:nvSpPr>
        <p:spPr/>
      </p:sp>
      <p:sp>
        <p:nvSpPr>
          <p:cNvPr id="13" name="Picture Placeholder 12">
            <a:extLst>
              <a:ext uri="{FF2B5EF4-FFF2-40B4-BE49-F238E27FC236}">
                <a16:creationId xmlns:a16="http://schemas.microsoft.com/office/drawing/2014/main" id="{CCA70CBC-AE94-4A52-872F-DAF692BC4985}"/>
              </a:ext>
            </a:extLst>
          </p:cNvPr>
          <p:cNvSpPr>
            <a:spLocks noGrp="1"/>
          </p:cNvSpPr>
          <p:nvPr>
            <p:ph type="pic" sz="quarter" idx="164"/>
          </p:nvPr>
        </p:nvSpPr>
        <p:spPr/>
      </p:sp>
      <p:sp>
        <p:nvSpPr>
          <p:cNvPr id="15" name="Picture Placeholder 14">
            <a:extLst>
              <a:ext uri="{FF2B5EF4-FFF2-40B4-BE49-F238E27FC236}">
                <a16:creationId xmlns:a16="http://schemas.microsoft.com/office/drawing/2014/main" id="{A2A16ADC-4D4B-4208-9602-AFE55A1DA228}"/>
              </a:ext>
            </a:extLst>
          </p:cNvPr>
          <p:cNvSpPr>
            <a:spLocks noGrp="1"/>
          </p:cNvSpPr>
          <p:nvPr>
            <p:ph type="pic" sz="quarter" idx="163"/>
          </p:nvPr>
        </p:nvSpPr>
        <p:spPr/>
      </p:sp>
      <p:sp>
        <p:nvSpPr>
          <p:cNvPr id="17" name="Picture Placeholder 16">
            <a:extLst>
              <a:ext uri="{FF2B5EF4-FFF2-40B4-BE49-F238E27FC236}">
                <a16:creationId xmlns:a16="http://schemas.microsoft.com/office/drawing/2014/main" id="{9A07ABCB-0291-4B2D-B009-1E2D8B90841A}"/>
              </a:ext>
            </a:extLst>
          </p:cNvPr>
          <p:cNvSpPr>
            <a:spLocks noGrp="1"/>
          </p:cNvSpPr>
          <p:nvPr>
            <p:ph type="pic" sz="quarter" idx="161"/>
          </p:nvPr>
        </p:nvSpPr>
        <p:spPr/>
      </p:sp>
    </p:spTree>
    <p:extLst>
      <p:ext uri="{BB962C8B-B14F-4D97-AF65-F5344CB8AC3E}">
        <p14:creationId xmlns:p14="http://schemas.microsoft.com/office/powerpoint/2010/main" val="313809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normAutofit/>
          </a:bodyPr>
          <a:lstStyle/>
          <a:p>
            <a:r>
              <a:rPr lang="en-US" sz="4000" b="1" dirty="0"/>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 name="Picture Placeholder 2">
            <a:extLst>
              <a:ext uri="{FF2B5EF4-FFF2-40B4-BE49-F238E27FC236}">
                <a16:creationId xmlns:a16="http://schemas.microsoft.com/office/drawing/2014/main" id="{E9D5BF0A-B411-4102-A60C-F64550AF8765}"/>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0462517D-7592-485D-9777-721F09E83FFC}"/>
              </a:ext>
            </a:extLst>
          </p:cNvPr>
          <p:cNvSpPr>
            <a:spLocks noGrp="1"/>
          </p:cNvSpPr>
          <p:nvPr>
            <p:ph type="pic" sz="quarter" idx="160"/>
          </p:nvPr>
        </p:nvSpPr>
        <p:spPr/>
      </p:sp>
      <p:sp>
        <p:nvSpPr>
          <p:cNvPr id="9" name="Picture Placeholder 8">
            <a:extLst>
              <a:ext uri="{FF2B5EF4-FFF2-40B4-BE49-F238E27FC236}">
                <a16:creationId xmlns:a16="http://schemas.microsoft.com/office/drawing/2014/main" id="{77FF11E7-72D0-40BE-B0A0-3C5E44F13595}"/>
              </a:ext>
            </a:extLst>
          </p:cNvPr>
          <p:cNvSpPr>
            <a:spLocks noGrp="1"/>
          </p:cNvSpPr>
          <p:nvPr>
            <p:ph type="pic" sz="quarter" idx="161"/>
          </p:nvPr>
        </p:nvSpPr>
        <p:spPr/>
      </p:sp>
      <p:sp>
        <p:nvSpPr>
          <p:cNvPr id="11" name="Picture Placeholder 10">
            <a:extLst>
              <a:ext uri="{FF2B5EF4-FFF2-40B4-BE49-F238E27FC236}">
                <a16:creationId xmlns:a16="http://schemas.microsoft.com/office/drawing/2014/main" id="{7FF54E26-5088-427C-B683-6CE21F830943}"/>
              </a:ext>
            </a:extLst>
          </p:cNvPr>
          <p:cNvSpPr>
            <a:spLocks noGrp="1"/>
          </p:cNvSpPr>
          <p:nvPr>
            <p:ph type="pic" sz="quarter" idx="162"/>
          </p:nvPr>
        </p:nvSpPr>
        <p:spPr/>
      </p:sp>
    </p:spTree>
    <p:extLst>
      <p:ext uri="{BB962C8B-B14F-4D97-AF65-F5344CB8AC3E}">
        <p14:creationId xmlns:p14="http://schemas.microsoft.com/office/powerpoint/2010/main" val="118683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sp>
        <p:nvSpPr>
          <p:cNvPr id="3" name="Picture Placeholder 2">
            <a:extLst>
              <a:ext uri="{FF2B5EF4-FFF2-40B4-BE49-F238E27FC236}">
                <a16:creationId xmlns:a16="http://schemas.microsoft.com/office/drawing/2014/main" id="{DEF3AEF0-1FBE-4FF5-A8BD-7EBF39510B46}"/>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CC1A6584-6B59-426F-8A93-8B1367F6B90F}"/>
              </a:ext>
            </a:extLst>
          </p:cNvPr>
          <p:cNvSpPr>
            <a:spLocks noGrp="1"/>
          </p:cNvSpPr>
          <p:nvPr>
            <p:ph type="pic" sz="quarter" idx="161"/>
          </p:nvPr>
        </p:nvSpPr>
        <p:spPr/>
      </p:sp>
      <p:sp>
        <p:nvSpPr>
          <p:cNvPr id="7" name="Picture Placeholder 6">
            <a:extLst>
              <a:ext uri="{FF2B5EF4-FFF2-40B4-BE49-F238E27FC236}">
                <a16:creationId xmlns:a16="http://schemas.microsoft.com/office/drawing/2014/main" id="{FE12914A-5789-4F71-A0C3-F86C062CD1A7}"/>
              </a:ext>
            </a:extLst>
          </p:cNvPr>
          <p:cNvSpPr>
            <a:spLocks noGrp="1"/>
          </p:cNvSpPr>
          <p:nvPr>
            <p:ph type="pic" sz="quarter" idx="162"/>
          </p:nvPr>
        </p:nvSpPr>
        <p:spPr/>
      </p:sp>
      <p:sp>
        <p:nvSpPr>
          <p:cNvPr id="9" name="Picture Placeholder 8">
            <a:extLst>
              <a:ext uri="{FF2B5EF4-FFF2-40B4-BE49-F238E27FC236}">
                <a16:creationId xmlns:a16="http://schemas.microsoft.com/office/drawing/2014/main" id="{0A44D899-D5F7-4DB7-B020-79646D067F7D}"/>
              </a:ext>
            </a:extLst>
          </p:cNvPr>
          <p:cNvSpPr>
            <a:spLocks noGrp="1"/>
          </p:cNvSpPr>
          <p:nvPr>
            <p:ph type="pic" sz="quarter" idx="160"/>
          </p:nvPr>
        </p:nvSpPr>
        <p:spPr/>
      </p:sp>
    </p:spTree>
    <p:extLst>
      <p:ext uri="{BB962C8B-B14F-4D97-AF65-F5344CB8AC3E}">
        <p14:creationId xmlns:p14="http://schemas.microsoft.com/office/powerpoint/2010/main" val="38706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cxnSp>
        <p:nvCxnSpPr>
          <p:cNvPr id="45" name="Straight Connector 44">
            <a:extLst>
              <a:ext uri="{FF2B5EF4-FFF2-40B4-BE49-F238E27FC236}">
                <a16:creationId xmlns:a16="http://schemas.microsoft.com/office/drawing/2014/main" id="{BC5D3C8B-3615-4A1D-ABB5-7BA0CD3EB53E}"/>
              </a:ext>
            </a:extLst>
          </p:cNvPr>
          <p:cNvCxnSpPr>
            <a:cxnSpLocks/>
          </p:cNvCxnSpPr>
          <p:nvPr/>
        </p:nvCxnSpPr>
        <p:spPr>
          <a:xfrm>
            <a:off x="-25400" y="2740165"/>
            <a:ext cx="122428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9" name="Group 8">
            <a:extLst>
              <a:ext uri="{FF2B5EF4-FFF2-40B4-BE49-F238E27FC236}">
                <a16:creationId xmlns:a16="http://schemas.microsoft.com/office/drawing/2014/main" id="{BE53F060-A2F4-4EA4-B288-9D5DE2938973}"/>
              </a:ext>
            </a:extLst>
          </p:cNvPr>
          <p:cNvGrpSpPr/>
          <p:nvPr/>
        </p:nvGrpSpPr>
        <p:grpSpPr>
          <a:xfrm>
            <a:off x="2029824" y="4312829"/>
            <a:ext cx="1697372" cy="1711884"/>
            <a:chOff x="2029824" y="3392824"/>
            <a:chExt cx="1697372" cy="1711884"/>
          </a:xfrm>
        </p:grpSpPr>
        <p:sp>
          <p:nvSpPr>
            <p:cNvPr id="51" name="AutoShape 62">
              <a:extLst>
                <a:ext uri="{FF2B5EF4-FFF2-40B4-BE49-F238E27FC236}">
                  <a16:creationId xmlns:a16="http://schemas.microsoft.com/office/drawing/2014/main" id="{EBB5ABE7-37FE-425E-B5C5-76FBE0F71CC4}"/>
                </a:ext>
              </a:extLst>
            </p:cNvPr>
            <p:cNvSpPr>
              <a:spLocks/>
            </p:cNvSpPr>
            <p:nvPr/>
          </p:nvSpPr>
          <p:spPr bwMode="auto">
            <a:xfrm>
              <a:off x="2682043" y="3392824"/>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grpSp>
          <p:nvGrpSpPr>
            <p:cNvPr id="54" name="Group 53">
              <a:extLst>
                <a:ext uri="{FF2B5EF4-FFF2-40B4-BE49-F238E27FC236}">
                  <a16:creationId xmlns:a16="http://schemas.microsoft.com/office/drawing/2014/main" id="{50FCF9D3-66DA-4018-8B38-D2E190115004}"/>
                </a:ext>
              </a:extLst>
            </p:cNvPr>
            <p:cNvGrpSpPr/>
            <p:nvPr/>
          </p:nvGrpSpPr>
          <p:grpSpPr>
            <a:xfrm>
              <a:off x="2029824" y="4118070"/>
              <a:ext cx="1697372" cy="986638"/>
              <a:chOff x="1799814" y="4829359"/>
              <a:chExt cx="1697372" cy="986638"/>
            </a:xfrm>
          </p:grpSpPr>
          <p:sp>
            <p:nvSpPr>
              <p:cNvPr id="62" name="Rectangle 17">
                <a:extLst>
                  <a:ext uri="{FF2B5EF4-FFF2-40B4-BE49-F238E27FC236}">
                    <a16:creationId xmlns:a16="http://schemas.microsoft.com/office/drawing/2014/main" id="{C2DC8983-C211-4C76-8D5C-D2EF19C7347E}"/>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professionalism.</a:t>
                </a:r>
              </a:p>
            </p:txBody>
          </p:sp>
          <p:sp>
            <p:nvSpPr>
              <p:cNvPr id="63" name="Rectangle 17">
                <a:extLst>
                  <a:ext uri="{FF2B5EF4-FFF2-40B4-BE49-F238E27FC236}">
                    <a16:creationId xmlns:a16="http://schemas.microsoft.com/office/drawing/2014/main" id="{FF54D0EC-C2D8-4577-8AF3-FDE8DAF53E6C}"/>
                  </a:ext>
                </a:extLst>
              </p:cNvPr>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panose="02000000000000000000" pitchFamily="2" charset="0"/>
                    <a:ea typeface="Roboto" panose="02000000000000000000" pitchFamily="2" charset="0"/>
                    <a:cs typeface="Open Sans Condensed" panose="020B0806030504020204" pitchFamily="34" charset="0"/>
                    <a:sym typeface="Montserrat-Regular" charset="0"/>
                  </a:rPr>
                  <a:t>TITLE TEXT</a:t>
                </a:r>
              </a:p>
            </p:txBody>
          </p:sp>
        </p:grpSp>
      </p:grpSp>
      <p:grpSp>
        <p:nvGrpSpPr>
          <p:cNvPr id="10" name="Group 9">
            <a:extLst>
              <a:ext uri="{FF2B5EF4-FFF2-40B4-BE49-F238E27FC236}">
                <a16:creationId xmlns:a16="http://schemas.microsoft.com/office/drawing/2014/main" id="{09162754-F0D0-4B82-A9EB-9123317693FD}"/>
              </a:ext>
            </a:extLst>
          </p:cNvPr>
          <p:cNvGrpSpPr/>
          <p:nvPr/>
        </p:nvGrpSpPr>
        <p:grpSpPr>
          <a:xfrm>
            <a:off x="5196116" y="4312829"/>
            <a:ext cx="1697372" cy="1711884"/>
            <a:chOff x="5196116" y="3392824"/>
            <a:chExt cx="1697372" cy="1711884"/>
          </a:xfrm>
        </p:grpSpPr>
        <p:sp>
          <p:nvSpPr>
            <p:cNvPr id="52" name="AutoShape 9">
              <a:extLst>
                <a:ext uri="{FF2B5EF4-FFF2-40B4-BE49-F238E27FC236}">
                  <a16:creationId xmlns:a16="http://schemas.microsoft.com/office/drawing/2014/main" id="{D145671D-8881-4153-9117-0BB25ECED587}"/>
                </a:ext>
              </a:extLst>
            </p:cNvPr>
            <p:cNvSpPr>
              <a:spLocks/>
            </p:cNvSpPr>
            <p:nvPr/>
          </p:nvSpPr>
          <p:spPr bwMode="auto">
            <a:xfrm>
              <a:off x="5809542" y="3392824"/>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grpSp>
          <p:nvGrpSpPr>
            <p:cNvPr id="55" name="Group 54">
              <a:extLst>
                <a:ext uri="{FF2B5EF4-FFF2-40B4-BE49-F238E27FC236}">
                  <a16:creationId xmlns:a16="http://schemas.microsoft.com/office/drawing/2014/main" id="{6EA52999-8D8A-409C-AB0B-12AAD1010490}"/>
                </a:ext>
              </a:extLst>
            </p:cNvPr>
            <p:cNvGrpSpPr/>
            <p:nvPr/>
          </p:nvGrpSpPr>
          <p:grpSpPr>
            <a:xfrm>
              <a:off x="5196116" y="4118070"/>
              <a:ext cx="1697372" cy="986638"/>
              <a:chOff x="1799814" y="4829359"/>
              <a:chExt cx="1697372" cy="986638"/>
            </a:xfrm>
          </p:grpSpPr>
          <p:sp>
            <p:nvSpPr>
              <p:cNvPr id="60" name="Rectangle 17">
                <a:extLst>
                  <a:ext uri="{FF2B5EF4-FFF2-40B4-BE49-F238E27FC236}">
                    <a16:creationId xmlns:a16="http://schemas.microsoft.com/office/drawing/2014/main" id="{344D2959-D8D0-4DDE-8094-5A7F6E47DE3F}"/>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professionalism.</a:t>
                </a:r>
              </a:p>
            </p:txBody>
          </p:sp>
          <p:sp>
            <p:nvSpPr>
              <p:cNvPr id="61" name="Rectangle 17">
                <a:extLst>
                  <a:ext uri="{FF2B5EF4-FFF2-40B4-BE49-F238E27FC236}">
                    <a16:creationId xmlns:a16="http://schemas.microsoft.com/office/drawing/2014/main" id="{F31943AF-E5F0-47FE-A373-2BA281A06E7D}"/>
                  </a:ext>
                </a:extLst>
              </p:cNvPr>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panose="02000000000000000000" pitchFamily="2" charset="0"/>
                    <a:ea typeface="Roboto" panose="02000000000000000000" pitchFamily="2" charset="0"/>
                    <a:cs typeface="Open Sans Condensed" panose="020B0806030504020204" pitchFamily="34" charset="0"/>
                    <a:sym typeface="Montserrat-Regular" charset="0"/>
                  </a:rPr>
                  <a:t>TITLE TEXT</a:t>
                </a:r>
              </a:p>
            </p:txBody>
          </p:sp>
        </p:grpSp>
      </p:grpSp>
      <p:grpSp>
        <p:nvGrpSpPr>
          <p:cNvPr id="12" name="Group 11">
            <a:extLst>
              <a:ext uri="{FF2B5EF4-FFF2-40B4-BE49-F238E27FC236}">
                <a16:creationId xmlns:a16="http://schemas.microsoft.com/office/drawing/2014/main" id="{729D7F0A-FB1F-4F0F-BAE2-441B5E9ED8E6}"/>
              </a:ext>
            </a:extLst>
          </p:cNvPr>
          <p:cNvGrpSpPr/>
          <p:nvPr/>
        </p:nvGrpSpPr>
        <p:grpSpPr>
          <a:xfrm>
            <a:off x="8362408" y="4312829"/>
            <a:ext cx="1697372" cy="1711884"/>
            <a:chOff x="8362408" y="3392824"/>
            <a:chExt cx="1697372" cy="1711884"/>
          </a:xfrm>
        </p:grpSpPr>
        <p:sp>
          <p:nvSpPr>
            <p:cNvPr id="53" name="AutoShape 23">
              <a:extLst>
                <a:ext uri="{FF2B5EF4-FFF2-40B4-BE49-F238E27FC236}">
                  <a16:creationId xmlns:a16="http://schemas.microsoft.com/office/drawing/2014/main" id="{36EF5C85-B091-468C-A730-CF18A46E8C41}"/>
                </a:ext>
              </a:extLst>
            </p:cNvPr>
            <p:cNvSpPr>
              <a:spLocks/>
            </p:cNvSpPr>
            <p:nvPr/>
          </p:nvSpPr>
          <p:spPr bwMode="auto">
            <a:xfrm>
              <a:off x="9015015" y="3392824"/>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grpSp>
          <p:nvGrpSpPr>
            <p:cNvPr id="56" name="Group 55">
              <a:extLst>
                <a:ext uri="{FF2B5EF4-FFF2-40B4-BE49-F238E27FC236}">
                  <a16:creationId xmlns:a16="http://schemas.microsoft.com/office/drawing/2014/main" id="{D9EFF55A-B750-4AC5-A552-C81974E9AF93}"/>
                </a:ext>
              </a:extLst>
            </p:cNvPr>
            <p:cNvGrpSpPr/>
            <p:nvPr/>
          </p:nvGrpSpPr>
          <p:grpSpPr>
            <a:xfrm>
              <a:off x="8362408" y="4118070"/>
              <a:ext cx="1697372" cy="986638"/>
              <a:chOff x="1799814" y="4829359"/>
              <a:chExt cx="1697372" cy="986638"/>
            </a:xfrm>
          </p:grpSpPr>
          <p:sp>
            <p:nvSpPr>
              <p:cNvPr id="57" name="Rectangle 17">
                <a:extLst>
                  <a:ext uri="{FF2B5EF4-FFF2-40B4-BE49-F238E27FC236}">
                    <a16:creationId xmlns:a16="http://schemas.microsoft.com/office/drawing/2014/main" id="{B5C1DB78-9105-4F37-AA91-B513A61D8CAA}"/>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professionalism.</a:t>
                </a:r>
              </a:p>
            </p:txBody>
          </p:sp>
          <p:sp>
            <p:nvSpPr>
              <p:cNvPr id="59" name="Rectangle 17">
                <a:extLst>
                  <a:ext uri="{FF2B5EF4-FFF2-40B4-BE49-F238E27FC236}">
                    <a16:creationId xmlns:a16="http://schemas.microsoft.com/office/drawing/2014/main" id="{8D929530-73F5-4CB0-93E0-331EEAA8EE55}"/>
                  </a:ext>
                </a:extLst>
              </p:cNvPr>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panose="02000000000000000000" pitchFamily="2" charset="0"/>
                    <a:ea typeface="Roboto" panose="02000000000000000000" pitchFamily="2" charset="0"/>
                    <a:cs typeface="Open Sans Condensed" panose="020B0806030504020204" pitchFamily="34" charset="0"/>
                    <a:sym typeface="Montserrat-Regular" charset="0"/>
                  </a:rPr>
                  <a:t>TITLE TEXT</a:t>
                </a:r>
              </a:p>
            </p:txBody>
          </p:sp>
        </p:grpSp>
      </p:grpSp>
      <p:sp>
        <p:nvSpPr>
          <p:cNvPr id="14" name="Oval 13">
            <a:extLst>
              <a:ext uri="{FF2B5EF4-FFF2-40B4-BE49-F238E27FC236}">
                <a16:creationId xmlns:a16="http://schemas.microsoft.com/office/drawing/2014/main" id="{DDA9599E-D1F0-4F9F-88CD-D73DB5BE2298}"/>
              </a:ext>
            </a:extLst>
          </p:cNvPr>
          <p:cNvSpPr/>
          <p:nvPr/>
        </p:nvSpPr>
        <p:spPr>
          <a:xfrm>
            <a:off x="2381553" y="2340850"/>
            <a:ext cx="993913" cy="993913"/>
          </a:xfrm>
          <a:prstGeom prst="ellipse">
            <a:avLst/>
          </a:prstGeom>
          <a:solidFill>
            <a:schemeClr val="accent2">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Oval 74">
            <a:extLst>
              <a:ext uri="{FF2B5EF4-FFF2-40B4-BE49-F238E27FC236}">
                <a16:creationId xmlns:a16="http://schemas.microsoft.com/office/drawing/2014/main" id="{1AC442A7-D81D-418F-88DB-448494E706F6}"/>
              </a:ext>
            </a:extLst>
          </p:cNvPr>
          <p:cNvSpPr/>
          <p:nvPr/>
        </p:nvSpPr>
        <p:spPr>
          <a:xfrm>
            <a:off x="5547845" y="2340850"/>
            <a:ext cx="993913" cy="993913"/>
          </a:xfrm>
          <a:prstGeom prst="ellipse">
            <a:avLst/>
          </a:prstGeom>
          <a:solidFill>
            <a:schemeClr val="accent3">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a:extLst>
              <a:ext uri="{FF2B5EF4-FFF2-40B4-BE49-F238E27FC236}">
                <a16:creationId xmlns:a16="http://schemas.microsoft.com/office/drawing/2014/main" id="{DBEBD1A5-E7A6-41D4-8120-93484907EEB0}"/>
              </a:ext>
            </a:extLst>
          </p:cNvPr>
          <p:cNvSpPr/>
          <p:nvPr/>
        </p:nvSpPr>
        <p:spPr>
          <a:xfrm>
            <a:off x="8714137" y="2340850"/>
            <a:ext cx="993913" cy="993913"/>
          </a:xfrm>
          <a:prstGeom prst="ellipse">
            <a:avLst/>
          </a:pr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106BBBA5-AF97-41AA-B04D-CD9216DAD063}"/>
              </a:ext>
            </a:extLst>
          </p:cNvPr>
          <p:cNvSpPr txBox="1"/>
          <p:nvPr/>
        </p:nvSpPr>
        <p:spPr>
          <a:xfrm>
            <a:off x="2520078" y="2653140"/>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2016</a:t>
            </a:r>
          </a:p>
        </p:txBody>
      </p:sp>
      <p:sp>
        <p:nvSpPr>
          <p:cNvPr id="77" name="TextBox 76">
            <a:extLst>
              <a:ext uri="{FF2B5EF4-FFF2-40B4-BE49-F238E27FC236}">
                <a16:creationId xmlns:a16="http://schemas.microsoft.com/office/drawing/2014/main" id="{D49377DB-2DEE-46F8-9C45-75974C9FCE55}"/>
              </a:ext>
            </a:extLst>
          </p:cNvPr>
          <p:cNvSpPr txBox="1"/>
          <p:nvPr/>
        </p:nvSpPr>
        <p:spPr>
          <a:xfrm>
            <a:off x="5686370" y="2653140"/>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2017</a:t>
            </a:r>
          </a:p>
        </p:txBody>
      </p:sp>
      <p:sp>
        <p:nvSpPr>
          <p:cNvPr id="78" name="TextBox 77">
            <a:extLst>
              <a:ext uri="{FF2B5EF4-FFF2-40B4-BE49-F238E27FC236}">
                <a16:creationId xmlns:a16="http://schemas.microsoft.com/office/drawing/2014/main" id="{13ABF6CD-5980-4456-811F-CF08391D486A}"/>
              </a:ext>
            </a:extLst>
          </p:cNvPr>
          <p:cNvSpPr txBox="1"/>
          <p:nvPr/>
        </p:nvSpPr>
        <p:spPr>
          <a:xfrm>
            <a:off x="8852662" y="2653140"/>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2018</a:t>
            </a:r>
          </a:p>
        </p:txBody>
      </p:sp>
      <p:sp>
        <p:nvSpPr>
          <p:cNvPr id="3" name="Picture Placeholder 2">
            <a:extLst>
              <a:ext uri="{FF2B5EF4-FFF2-40B4-BE49-F238E27FC236}">
                <a16:creationId xmlns:a16="http://schemas.microsoft.com/office/drawing/2014/main" id="{EA533259-677A-471F-832C-4B296D2A64BE}"/>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73E999DE-902B-4CAE-A0D9-052239A312A1}"/>
              </a:ext>
            </a:extLst>
          </p:cNvPr>
          <p:cNvSpPr>
            <a:spLocks noGrp="1"/>
          </p:cNvSpPr>
          <p:nvPr>
            <p:ph type="pic" sz="quarter" idx="160"/>
          </p:nvPr>
        </p:nvSpPr>
        <p:spPr/>
      </p:sp>
      <p:sp>
        <p:nvSpPr>
          <p:cNvPr id="8" name="Picture Placeholder 7">
            <a:extLst>
              <a:ext uri="{FF2B5EF4-FFF2-40B4-BE49-F238E27FC236}">
                <a16:creationId xmlns:a16="http://schemas.microsoft.com/office/drawing/2014/main" id="{58A730DA-FAD5-4304-94EE-0B6E5F4342B5}"/>
              </a:ext>
            </a:extLst>
          </p:cNvPr>
          <p:cNvSpPr>
            <a:spLocks noGrp="1"/>
          </p:cNvSpPr>
          <p:nvPr>
            <p:ph type="pic" sz="quarter" idx="161"/>
          </p:nvPr>
        </p:nvSpPr>
        <p:spPr/>
      </p:sp>
    </p:spTree>
    <p:extLst>
      <p:ext uri="{BB962C8B-B14F-4D97-AF65-F5344CB8AC3E}">
        <p14:creationId xmlns:p14="http://schemas.microsoft.com/office/powerpoint/2010/main" val="1615551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12" name="Group 11">
            <a:extLst>
              <a:ext uri="{FF2B5EF4-FFF2-40B4-BE49-F238E27FC236}">
                <a16:creationId xmlns:a16="http://schemas.microsoft.com/office/drawing/2014/main" id="{01DA293F-8ECF-47CC-85F9-04C10EEB8F34}"/>
              </a:ext>
            </a:extLst>
          </p:cNvPr>
          <p:cNvGrpSpPr/>
          <p:nvPr/>
        </p:nvGrpSpPr>
        <p:grpSpPr>
          <a:xfrm>
            <a:off x="838200" y="4622121"/>
            <a:ext cx="3429000" cy="1527643"/>
            <a:chOff x="1094088" y="4468754"/>
            <a:chExt cx="3429000" cy="1527643"/>
          </a:xfrm>
        </p:grpSpPr>
        <p:sp>
          <p:nvSpPr>
            <p:cNvPr id="40" name="TextBox 39">
              <a:extLst>
                <a:ext uri="{FF2B5EF4-FFF2-40B4-BE49-F238E27FC236}">
                  <a16:creationId xmlns:a16="http://schemas.microsoft.com/office/drawing/2014/main" id="{1E77312D-101B-4A4F-AFC6-6FDA295BEF04}"/>
                </a:ext>
              </a:extLst>
            </p:cNvPr>
            <p:cNvSpPr txBox="1"/>
            <p:nvPr/>
          </p:nvSpPr>
          <p:spPr>
            <a:xfrm>
              <a:off x="1094088" y="4468754"/>
              <a:ext cx="2332843"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2016</a:t>
              </a:r>
            </a:p>
          </p:txBody>
        </p:sp>
        <p:sp>
          <p:nvSpPr>
            <p:cNvPr id="41" name="Rectangle 40">
              <a:extLst>
                <a:ext uri="{FF2B5EF4-FFF2-40B4-BE49-F238E27FC236}">
                  <a16:creationId xmlns:a16="http://schemas.microsoft.com/office/drawing/2014/main" id="{FEE35946-4330-40CB-98B4-8E1284F33A79}"/>
                </a:ext>
              </a:extLst>
            </p:cNvPr>
            <p:cNvSpPr/>
            <p:nvPr/>
          </p:nvSpPr>
          <p:spPr>
            <a:xfrm>
              <a:off x="1094088" y="4878142"/>
              <a:ext cx="3429000"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 1500s, when an remaining essentially unchanged. </a:t>
              </a:r>
            </a:p>
          </p:txBody>
        </p:sp>
      </p:grpSp>
      <p:grpSp>
        <p:nvGrpSpPr>
          <p:cNvPr id="43" name="Group 42">
            <a:extLst>
              <a:ext uri="{FF2B5EF4-FFF2-40B4-BE49-F238E27FC236}">
                <a16:creationId xmlns:a16="http://schemas.microsoft.com/office/drawing/2014/main" id="{58AB99E2-2484-438C-B0BF-313568FF2DA4}"/>
              </a:ext>
            </a:extLst>
          </p:cNvPr>
          <p:cNvGrpSpPr/>
          <p:nvPr/>
        </p:nvGrpSpPr>
        <p:grpSpPr>
          <a:xfrm>
            <a:off x="4407860" y="4622121"/>
            <a:ext cx="3429000" cy="1527643"/>
            <a:chOff x="1094088" y="4468754"/>
            <a:chExt cx="3429000" cy="1527643"/>
          </a:xfrm>
        </p:grpSpPr>
        <p:sp>
          <p:nvSpPr>
            <p:cNvPr id="44" name="TextBox 43">
              <a:extLst>
                <a:ext uri="{FF2B5EF4-FFF2-40B4-BE49-F238E27FC236}">
                  <a16:creationId xmlns:a16="http://schemas.microsoft.com/office/drawing/2014/main" id="{4EFE5238-317D-4DF1-B798-9E298DEFF78B}"/>
                </a:ext>
              </a:extLst>
            </p:cNvPr>
            <p:cNvSpPr txBox="1"/>
            <p:nvPr/>
          </p:nvSpPr>
          <p:spPr>
            <a:xfrm>
              <a:off x="1094088" y="4468754"/>
              <a:ext cx="2332843"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2017</a:t>
              </a:r>
            </a:p>
          </p:txBody>
        </p:sp>
        <p:sp>
          <p:nvSpPr>
            <p:cNvPr id="45" name="Rectangle 44">
              <a:extLst>
                <a:ext uri="{FF2B5EF4-FFF2-40B4-BE49-F238E27FC236}">
                  <a16:creationId xmlns:a16="http://schemas.microsoft.com/office/drawing/2014/main" id="{EBD9EB91-DC5C-4A62-90A1-1B15968F3193}"/>
                </a:ext>
              </a:extLst>
            </p:cNvPr>
            <p:cNvSpPr/>
            <p:nvPr/>
          </p:nvSpPr>
          <p:spPr>
            <a:xfrm>
              <a:off x="1094088" y="4878142"/>
              <a:ext cx="3429000"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 1500s, when an remaining essentially unchanged. </a:t>
              </a:r>
            </a:p>
          </p:txBody>
        </p:sp>
      </p:grpSp>
      <p:grpSp>
        <p:nvGrpSpPr>
          <p:cNvPr id="50" name="Group 49">
            <a:extLst>
              <a:ext uri="{FF2B5EF4-FFF2-40B4-BE49-F238E27FC236}">
                <a16:creationId xmlns:a16="http://schemas.microsoft.com/office/drawing/2014/main" id="{1B869E3A-CD2E-440B-B140-89D2E205DD8D}"/>
              </a:ext>
            </a:extLst>
          </p:cNvPr>
          <p:cNvGrpSpPr/>
          <p:nvPr/>
        </p:nvGrpSpPr>
        <p:grpSpPr>
          <a:xfrm>
            <a:off x="7977520" y="4622121"/>
            <a:ext cx="3429000" cy="1527643"/>
            <a:chOff x="1094088" y="4468754"/>
            <a:chExt cx="3429000" cy="1527643"/>
          </a:xfrm>
        </p:grpSpPr>
        <p:sp>
          <p:nvSpPr>
            <p:cNvPr id="51" name="TextBox 50">
              <a:extLst>
                <a:ext uri="{FF2B5EF4-FFF2-40B4-BE49-F238E27FC236}">
                  <a16:creationId xmlns:a16="http://schemas.microsoft.com/office/drawing/2014/main" id="{58902EB4-19CB-4F7B-A767-AE8E8F658969}"/>
                </a:ext>
              </a:extLst>
            </p:cNvPr>
            <p:cNvSpPr txBox="1"/>
            <p:nvPr/>
          </p:nvSpPr>
          <p:spPr>
            <a:xfrm>
              <a:off x="1094088" y="4468754"/>
              <a:ext cx="2332843"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2018</a:t>
              </a:r>
            </a:p>
          </p:txBody>
        </p:sp>
        <p:sp>
          <p:nvSpPr>
            <p:cNvPr id="52" name="Rectangle 51">
              <a:extLst>
                <a:ext uri="{FF2B5EF4-FFF2-40B4-BE49-F238E27FC236}">
                  <a16:creationId xmlns:a16="http://schemas.microsoft.com/office/drawing/2014/main" id="{4F2241F3-CDF4-4426-A80F-31C2A93D76B7}"/>
                </a:ext>
              </a:extLst>
            </p:cNvPr>
            <p:cNvSpPr/>
            <p:nvPr/>
          </p:nvSpPr>
          <p:spPr>
            <a:xfrm>
              <a:off x="1094088" y="4878142"/>
              <a:ext cx="3429000"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 1500s, when an remaining essentially unchanged. </a:t>
              </a:r>
            </a:p>
          </p:txBody>
        </p:sp>
      </p:grpSp>
      <p:sp>
        <p:nvSpPr>
          <p:cNvPr id="4" name="Picture Placeholder 3">
            <a:extLst>
              <a:ext uri="{FF2B5EF4-FFF2-40B4-BE49-F238E27FC236}">
                <a16:creationId xmlns:a16="http://schemas.microsoft.com/office/drawing/2014/main" id="{AAE9BBEE-CA6D-471C-904E-32D37EFAC8BC}"/>
              </a:ext>
            </a:extLst>
          </p:cNvPr>
          <p:cNvSpPr>
            <a:spLocks noGrp="1"/>
          </p:cNvSpPr>
          <p:nvPr>
            <p:ph type="pic" sz="quarter" idx="159"/>
          </p:nvPr>
        </p:nvSpPr>
        <p:spPr/>
      </p:sp>
      <p:sp>
        <p:nvSpPr>
          <p:cNvPr id="6" name="Picture Placeholder 5">
            <a:extLst>
              <a:ext uri="{FF2B5EF4-FFF2-40B4-BE49-F238E27FC236}">
                <a16:creationId xmlns:a16="http://schemas.microsoft.com/office/drawing/2014/main" id="{01713A9D-636C-4D55-82D0-E800F4B4E961}"/>
              </a:ext>
            </a:extLst>
          </p:cNvPr>
          <p:cNvSpPr>
            <a:spLocks noGrp="1"/>
          </p:cNvSpPr>
          <p:nvPr>
            <p:ph type="pic" sz="quarter" idx="160"/>
          </p:nvPr>
        </p:nvSpPr>
        <p:spPr/>
      </p:sp>
      <p:sp>
        <p:nvSpPr>
          <p:cNvPr id="8" name="Picture Placeholder 7">
            <a:extLst>
              <a:ext uri="{FF2B5EF4-FFF2-40B4-BE49-F238E27FC236}">
                <a16:creationId xmlns:a16="http://schemas.microsoft.com/office/drawing/2014/main" id="{78545350-2F4B-4848-A22E-EB9CD6CB30A5}"/>
              </a:ext>
            </a:extLst>
          </p:cNvPr>
          <p:cNvSpPr>
            <a:spLocks noGrp="1"/>
          </p:cNvSpPr>
          <p:nvPr>
            <p:ph type="pic" sz="quarter" idx="161"/>
          </p:nvPr>
        </p:nvSpPr>
        <p:spPr/>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52" name="Freeform: Shape 51">
            <a:extLst>
              <a:ext uri="{FF2B5EF4-FFF2-40B4-BE49-F238E27FC236}">
                <a16:creationId xmlns:a16="http://schemas.microsoft.com/office/drawing/2014/main" id="{EE4A768D-198B-48E5-8C86-DB7C1F9A3D76}"/>
              </a:ext>
            </a:extLst>
          </p:cNvPr>
          <p:cNvSpPr/>
          <p:nvPr/>
        </p:nvSpPr>
        <p:spPr>
          <a:xfrm>
            <a:off x="8533020" y="3464503"/>
            <a:ext cx="1235090" cy="1142081"/>
          </a:xfrm>
          <a:custGeom>
            <a:avLst/>
            <a:gdLst>
              <a:gd name="connsiteX0" fmla="*/ 0 w 1235090"/>
              <a:gd name="connsiteY0" fmla="*/ 0 h 1142081"/>
              <a:gd name="connsiteX1" fmla="*/ 1235090 w 1235090"/>
              <a:gd name="connsiteY1" fmla="*/ 0 h 1142081"/>
              <a:gd name="connsiteX2" fmla="*/ 1235090 w 1235090"/>
              <a:gd name="connsiteY2" fmla="*/ 1142081 h 1142081"/>
              <a:gd name="connsiteX3" fmla="*/ 0 w 1235090"/>
              <a:gd name="connsiteY3" fmla="*/ 1142081 h 1142081"/>
            </a:gdLst>
            <a:ahLst/>
            <a:cxnLst>
              <a:cxn ang="0">
                <a:pos x="connsiteX0" y="connsiteY0"/>
              </a:cxn>
              <a:cxn ang="0">
                <a:pos x="connsiteX1" y="connsiteY1"/>
              </a:cxn>
              <a:cxn ang="0">
                <a:pos x="connsiteX2" y="connsiteY2"/>
              </a:cxn>
              <a:cxn ang="0">
                <a:pos x="connsiteX3" y="connsiteY3"/>
              </a:cxn>
            </a:cxnLst>
            <a:rect l="l" t="t" r="r" b="b"/>
            <a:pathLst>
              <a:path w="1235090" h="1142081">
                <a:moveTo>
                  <a:pt x="0" y="0"/>
                </a:moveTo>
                <a:lnTo>
                  <a:pt x="1235090" y="0"/>
                </a:lnTo>
                <a:lnTo>
                  <a:pt x="1235090" y="1142081"/>
                </a:lnTo>
                <a:lnTo>
                  <a:pt x="0" y="1142081"/>
                </a:lnTo>
                <a:close/>
              </a:path>
            </a:pathLst>
          </a:custGeom>
          <a:solidFill>
            <a:schemeClr val="accent5">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Shape 44">
            <a:extLst>
              <a:ext uri="{FF2B5EF4-FFF2-40B4-BE49-F238E27FC236}">
                <a16:creationId xmlns:a16="http://schemas.microsoft.com/office/drawing/2014/main" id="{091F206B-8D28-415F-8107-32006DC7E329}"/>
              </a:ext>
            </a:extLst>
          </p:cNvPr>
          <p:cNvSpPr/>
          <p:nvPr/>
        </p:nvSpPr>
        <p:spPr>
          <a:xfrm>
            <a:off x="1188798" y="3464503"/>
            <a:ext cx="1235090" cy="1142081"/>
          </a:xfrm>
          <a:custGeom>
            <a:avLst/>
            <a:gdLst>
              <a:gd name="connsiteX0" fmla="*/ 0 w 1235090"/>
              <a:gd name="connsiteY0" fmla="*/ 0 h 1142081"/>
              <a:gd name="connsiteX1" fmla="*/ 1235090 w 1235090"/>
              <a:gd name="connsiteY1" fmla="*/ 0 h 1142081"/>
              <a:gd name="connsiteX2" fmla="*/ 1235090 w 1235090"/>
              <a:gd name="connsiteY2" fmla="*/ 1142081 h 1142081"/>
              <a:gd name="connsiteX3" fmla="*/ 0 w 1235090"/>
              <a:gd name="connsiteY3" fmla="*/ 1142081 h 1142081"/>
            </a:gdLst>
            <a:ahLst/>
            <a:cxnLst>
              <a:cxn ang="0">
                <a:pos x="connsiteX0" y="connsiteY0"/>
              </a:cxn>
              <a:cxn ang="0">
                <a:pos x="connsiteX1" y="connsiteY1"/>
              </a:cxn>
              <a:cxn ang="0">
                <a:pos x="connsiteX2" y="connsiteY2"/>
              </a:cxn>
              <a:cxn ang="0">
                <a:pos x="connsiteX3" y="connsiteY3"/>
              </a:cxn>
            </a:cxnLst>
            <a:rect l="l" t="t" r="r" b="b"/>
            <a:pathLst>
              <a:path w="1235090" h="1142081">
                <a:moveTo>
                  <a:pt x="0" y="0"/>
                </a:moveTo>
                <a:lnTo>
                  <a:pt x="1235090" y="0"/>
                </a:lnTo>
                <a:lnTo>
                  <a:pt x="1235090" y="1142081"/>
                </a:lnTo>
                <a:lnTo>
                  <a:pt x="0" y="1142081"/>
                </a:lnTo>
                <a:close/>
              </a:path>
            </a:pathLst>
          </a:custGeom>
          <a:solidFill>
            <a:schemeClr val="accent3">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Shape 48">
            <a:extLst>
              <a:ext uri="{FF2B5EF4-FFF2-40B4-BE49-F238E27FC236}">
                <a16:creationId xmlns:a16="http://schemas.microsoft.com/office/drawing/2014/main" id="{2957BFF2-0472-48DD-803F-14EE54DE6EF4}"/>
              </a:ext>
            </a:extLst>
          </p:cNvPr>
          <p:cNvSpPr/>
          <p:nvPr/>
        </p:nvSpPr>
        <p:spPr>
          <a:xfrm>
            <a:off x="4860910" y="3464503"/>
            <a:ext cx="1235090" cy="1142081"/>
          </a:xfrm>
          <a:custGeom>
            <a:avLst/>
            <a:gdLst>
              <a:gd name="connsiteX0" fmla="*/ 0 w 1235090"/>
              <a:gd name="connsiteY0" fmla="*/ 0 h 1142081"/>
              <a:gd name="connsiteX1" fmla="*/ 1235090 w 1235090"/>
              <a:gd name="connsiteY1" fmla="*/ 0 h 1142081"/>
              <a:gd name="connsiteX2" fmla="*/ 1235090 w 1235090"/>
              <a:gd name="connsiteY2" fmla="*/ 1142081 h 1142081"/>
              <a:gd name="connsiteX3" fmla="*/ 0 w 1235090"/>
              <a:gd name="connsiteY3" fmla="*/ 1142081 h 1142081"/>
            </a:gdLst>
            <a:ahLst/>
            <a:cxnLst>
              <a:cxn ang="0">
                <a:pos x="connsiteX0" y="connsiteY0"/>
              </a:cxn>
              <a:cxn ang="0">
                <a:pos x="connsiteX1" y="connsiteY1"/>
              </a:cxn>
              <a:cxn ang="0">
                <a:pos x="connsiteX2" y="connsiteY2"/>
              </a:cxn>
              <a:cxn ang="0">
                <a:pos x="connsiteX3" y="connsiteY3"/>
              </a:cxn>
            </a:cxnLst>
            <a:rect l="l" t="t" r="r" b="b"/>
            <a:pathLst>
              <a:path w="1235090" h="1142081">
                <a:moveTo>
                  <a:pt x="0" y="0"/>
                </a:moveTo>
                <a:lnTo>
                  <a:pt x="1235090" y="0"/>
                </a:lnTo>
                <a:lnTo>
                  <a:pt x="1235090" y="1142081"/>
                </a:lnTo>
                <a:lnTo>
                  <a:pt x="0" y="1142081"/>
                </a:lnTo>
                <a:close/>
              </a:path>
            </a:pathLst>
          </a:custGeom>
          <a:solidFill>
            <a:schemeClr val="accent4">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8500301B-0A8B-449E-AA6D-8EDEFE45F94C}"/>
              </a:ext>
            </a:extLst>
          </p:cNvPr>
          <p:cNvGrpSpPr/>
          <p:nvPr/>
        </p:nvGrpSpPr>
        <p:grpSpPr>
          <a:xfrm>
            <a:off x="1188798" y="5168939"/>
            <a:ext cx="3041093" cy="977476"/>
            <a:chOff x="1806344" y="5168939"/>
            <a:chExt cx="3041093" cy="977476"/>
          </a:xfrm>
        </p:grpSpPr>
        <p:sp>
          <p:nvSpPr>
            <p:cNvPr id="53" name="Rectangle 9">
              <a:extLst>
                <a:ext uri="{FF2B5EF4-FFF2-40B4-BE49-F238E27FC236}">
                  <a16:creationId xmlns:a16="http://schemas.microsoft.com/office/drawing/2014/main" id="{D8E0AC71-DD39-4278-8184-00B7A18C6D8C}"/>
                </a:ext>
              </a:extLst>
            </p:cNvPr>
            <p:cNvSpPr>
              <a:spLocks/>
            </p:cNvSpPr>
            <p:nvPr/>
          </p:nvSpPr>
          <p:spPr bwMode="auto">
            <a:xfrm>
              <a:off x="1806344" y="5752830"/>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sp>
          <p:nvSpPr>
            <p:cNvPr id="5" name="TextBox 4">
              <a:extLst>
                <a:ext uri="{FF2B5EF4-FFF2-40B4-BE49-F238E27FC236}">
                  <a16:creationId xmlns:a16="http://schemas.microsoft.com/office/drawing/2014/main" id="{DF39E37D-712E-4939-A6BC-DCFBC2E098D4}"/>
                </a:ext>
              </a:extLst>
            </p:cNvPr>
            <p:cNvSpPr txBox="1"/>
            <p:nvPr/>
          </p:nvSpPr>
          <p:spPr>
            <a:xfrm>
              <a:off x="1806344" y="5168939"/>
              <a:ext cx="1069524" cy="553998"/>
            </a:xfrm>
            <a:prstGeom prst="rect">
              <a:avLst/>
            </a:prstGeom>
            <a:noFill/>
          </p:spPr>
          <p:txBody>
            <a:bodyPr wrap="none" rtlCol="0">
              <a:spAutoFit/>
            </a:bodyPr>
            <a:lstStyle/>
            <a:p>
              <a:r>
                <a:rPr lang="en-US" sz="3000" b="1" dirty="0">
                  <a:solidFill>
                    <a:schemeClr val="accent3"/>
                  </a:solidFill>
                  <a:latin typeface="Roboto" panose="02000000000000000000" pitchFamily="2" charset="0"/>
                  <a:ea typeface="Roboto" panose="02000000000000000000" pitchFamily="2" charset="0"/>
                </a:rPr>
                <a:t>2016</a:t>
              </a:r>
            </a:p>
          </p:txBody>
        </p:sp>
      </p:grpSp>
      <p:grpSp>
        <p:nvGrpSpPr>
          <p:cNvPr id="7" name="Group 6">
            <a:extLst>
              <a:ext uri="{FF2B5EF4-FFF2-40B4-BE49-F238E27FC236}">
                <a16:creationId xmlns:a16="http://schemas.microsoft.com/office/drawing/2014/main" id="{1D92FF71-9659-4405-A2E5-D9D3014FE275}"/>
              </a:ext>
            </a:extLst>
          </p:cNvPr>
          <p:cNvGrpSpPr/>
          <p:nvPr/>
        </p:nvGrpSpPr>
        <p:grpSpPr>
          <a:xfrm>
            <a:off x="4860910" y="5168939"/>
            <a:ext cx="3150288" cy="977476"/>
            <a:chOff x="5478458" y="5168939"/>
            <a:chExt cx="3150288" cy="977476"/>
          </a:xfrm>
        </p:grpSpPr>
        <p:sp>
          <p:nvSpPr>
            <p:cNvPr id="55" name="Rectangle 9">
              <a:extLst>
                <a:ext uri="{FF2B5EF4-FFF2-40B4-BE49-F238E27FC236}">
                  <a16:creationId xmlns:a16="http://schemas.microsoft.com/office/drawing/2014/main" id="{AA79997B-96BB-4164-8614-3E20184FFA51}"/>
                </a:ext>
              </a:extLst>
            </p:cNvPr>
            <p:cNvSpPr>
              <a:spLocks/>
            </p:cNvSpPr>
            <p:nvPr/>
          </p:nvSpPr>
          <p:spPr bwMode="auto">
            <a:xfrm>
              <a:off x="5478458" y="5752830"/>
              <a:ext cx="3150288"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sp>
          <p:nvSpPr>
            <p:cNvPr id="59" name="TextBox 58">
              <a:extLst>
                <a:ext uri="{FF2B5EF4-FFF2-40B4-BE49-F238E27FC236}">
                  <a16:creationId xmlns:a16="http://schemas.microsoft.com/office/drawing/2014/main" id="{72C310D2-7882-4CA3-975C-FCE558B47AD4}"/>
                </a:ext>
              </a:extLst>
            </p:cNvPr>
            <p:cNvSpPr txBox="1"/>
            <p:nvPr/>
          </p:nvSpPr>
          <p:spPr>
            <a:xfrm>
              <a:off x="5478458" y="5168939"/>
              <a:ext cx="1069524" cy="553998"/>
            </a:xfrm>
            <a:prstGeom prst="rect">
              <a:avLst/>
            </a:prstGeom>
            <a:noFill/>
          </p:spPr>
          <p:txBody>
            <a:bodyPr wrap="none" rtlCol="0">
              <a:spAutoFit/>
            </a:bodyPr>
            <a:lstStyle/>
            <a:p>
              <a:r>
                <a:rPr lang="en-US" sz="3000" b="1" dirty="0">
                  <a:solidFill>
                    <a:schemeClr val="accent4"/>
                  </a:solidFill>
                  <a:latin typeface="Roboto" panose="02000000000000000000" pitchFamily="2" charset="0"/>
                  <a:ea typeface="Roboto" panose="02000000000000000000" pitchFamily="2" charset="0"/>
                </a:rPr>
                <a:t>2016</a:t>
              </a:r>
            </a:p>
          </p:txBody>
        </p:sp>
      </p:grpSp>
      <p:grpSp>
        <p:nvGrpSpPr>
          <p:cNvPr id="8" name="Group 7">
            <a:extLst>
              <a:ext uri="{FF2B5EF4-FFF2-40B4-BE49-F238E27FC236}">
                <a16:creationId xmlns:a16="http://schemas.microsoft.com/office/drawing/2014/main" id="{7FBA88A2-486B-493D-9477-F64C512585A9}"/>
              </a:ext>
            </a:extLst>
          </p:cNvPr>
          <p:cNvGrpSpPr/>
          <p:nvPr/>
        </p:nvGrpSpPr>
        <p:grpSpPr>
          <a:xfrm>
            <a:off x="8533020" y="5168939"/>
            <a:ext cx="3041094" cy="977476"/>
            <a:chOff x="8590292" y="5168939"/>
            <a:chExt cx="3041094" cy="977476"/>
          </a:xfrm>
        </p:grpSpPr>
        <p:sp>
          <p:nvSpPr>
            <p:cNvPr id="54" name="Rectangle 9">
              <a:extLst>
                <a:ext uri="{FF2B5EF4-FFF2-40B4-BE49-F238E27FC236}">
                  <a16:creationId xmlns:a16="http://schemas.microsoft.com/office/drawing/2014/main" id="{DF8E3D05-E4CD-430E-89BE-082BDABFA6F7}"/>
                </a:ext>
              </a:extLst>
            </p:cNvPr>
            <p:cNvSpPr>
              <a:spLocks/>
            </p:cNvSpPr>
            <p:nvPr/>
          </p:nvSpPr>
          <p:spPr bwMode="auto">
            <a:xfrm>
              <a:off x="8590292" y="5752830"/>
              <a:ext cx="3041094"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nSpc>
                  <a:spcPts val="16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sp>
          <p:nvSpPr>
            <p:cNvPr id="60" name="TextBox 59">
              <a:extLst>
                <a:ext uri="{FF2B5EF4-FFF2-40B4-BE49-F238E27FC236}">
                  <a16:creationId xmlns:a16="http://schemas.microsoft.com/office/drawing/2014/main" id="{6060536E-B829-4191-AD9D-CDE12CAF7790}"/>
                </a:ext>
              </a:extLst>
            </p:cNvPr>
            <p:cNvSpPr txBox="1"/>
            <p:nvPr/>
          </p:nvSpPr>
          <p:spPr>
            <a:xfrm>
              <a:off x="8590292" y="5168939"/>
              <a:ext cx="1069524" cy="553998"/>
            </a:xfrm>
            <a:prstGeom prst="rect">
              <a:avLst/>
            </a:prstGeom>
            <a:noFill/>
          </p:spPr>
          <p:txBody>
            <a:bodyPr wrap="none" rtlCol="0">
              <a:spAutoFit/>
            </a:bodyPr>
            <a:lstStyle/>
            <a:p>
              <a:r>
                <a:rPr lang="en-US" sz="3000" b="1" dirty="0">
                  <a:solidFill>
                    <a:schemeClr val="accent5"/>
                  </a:solidFill>
                  <a:latin typeface="Roboto" panose="02000000000000000000" pitchFamily="2" charset="0"/>
                  <a:ea typeface="Roboto" panose="02000000000000000000" pitchFamily="2" charset="0"/>
                </a:rPr>
                <a:t>2016</a:t>
              </a:r>
            </a:p>
          </p:txBody>
        </p:sp>
      </p:grpSp>
      <p:sp>
        <p:nvSpPr>
          <p:cNvPr id="70" name="AutoShape 62">
            <a:extLst>
              <a:ext uri="{FF2B5EF4-FFF2-40B4-BE49-F238E27FC236}">
                <a16:creationId xmlns:a16="http://schemas.microsoft.com/office/drawing/2014/main" id="{CADB6593-247C-4774-ADBD-780734793BD5}"/>
              </a:ext>
            </a:extLst>
          </p:cNvPr>
          <p:cNvSpPr>
            <a:spLocks/>
          </p:cNvSpPr>
          <p:nvPr/>
        </p:nvSpPr>
        <p:spPr bwMode="auto">
          <a:xfrm>
            <a:off x="1523371" y="3752571"/>
            <a:ext cx="565944" cy="565944"/>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lumMod val="20000"/>
              <a:lumOff val="80000"/>
              <a:alpha val="89804"/>
            </a:schemeClr>
          </a:solidFill>
          <a:ln>
            <a:noFill/>
          </a:ln>
        </p:spPr>
        <p:txBody>
          <a:bodyPr lIns="0" tIns="0" rIns="0" bIns="0"/>
          <a:lstStyle/>
          <a:p>
            <a:endParaRPr lang="en-US" dirty="0"/>
          </a:p>
        </p:txBody>
      </p:sp>
      <p:sp>
        <p:nvSpPr>
          <p:cNvPr id="71" name="AutoShape 9">
            <a:extLst>
              <a:ext uri="{FF2B5EF4-FFF2-40B4-BE49-F238E27FC236}">
                <a16:creationId xmlns:a16="http://schemas.microsoft.com/office/drawing/2014/main" id="{3B4F073B-8C95-4F5C-B789-DD04DA16F5A7}"/>
              </a:ext>
            </a:extLst>
          </p:cNvPr>
          <p:cNvSpPr>
            <a:spLocks/>
          </p:cNvSpPr>
          <p:nvPr/>
        </p:nvSpPr>
        <p:spPr bwMode="auto">
          <a:xfrm>
            <a:off x="5139330" y="3682156"/>
            <a:ext cx="678250" cy="70677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72" name="Freeform 11">
            <a:extLst>
              <a:ext uri="{FF2B5EF4-FFF2-40B4-BE49-F238E27FC236}">
                <a16:creationId xmlns:a16="http://schemas.microsoft.com/office/drawing/2014/main" id="{877BA9AB-8F7B-49B2-8155-C73B668DB268}"/>
              </a:ext>
            </a:extLst>
          </p:cNvPr>
          <p:cNvSpPr>
            <a:spLocks/>
          </p:cNvSpPr>
          <p:nvPr/>
        </p:nvSpPr>
        <p:spPr bwMode="auto">
          <a:xfrm>
            <a:off x="8839446" y="3779981"/>
            <a:ext cx="622239" cy="511124"/>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4" name="Picture Placeholder 3">
            <a:extLst>
              <a:ext uri="{FF2B5EF4-FFF2-40B4-BE49-F238E27FC236}">
                <a16:creationId xmlns:a16="http://schemas.microsoft.com/office/drawing/2014/main" id="{C89BD1F7-6B8E-43E9-BB94-EB30A476F00C}"/>
              </a:ext>
            </a:extLst>
          </p:cNvPr>
          <p:cNvSpPr>
            <a:spLocks noGrp="1"/>
          </p:cNvSpPr>
          <p:nvPr>
            <p:ph type="pic" sz="quarter" idx="161"/>
          </p:nvPr>
        </p:nvSpPr>
        <p:spPr/>
      </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CE8BAD8-7B5C-4E66-8DC5-93C53A048862}"/>
              </a:ext>
            </a:extLst>
          </p:cNvPr>
          <p:cNvSpPr/>
          <p:nvPr/>
        </p:nvSpPr>
        <p:spPr>
          <a:xfrm>
            <a:off x="838200" y="4638261"/>
            <a:ext cx="5545406" cy="144322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pSp>
        <p:nvGrpSpPr>
          <p:cNvPr id="6" name="Group 5">
            <a:extLst>
              <a:ext uri="{FF2B5EF4-FFF2-40B4-BE49-F238E27FC236}">
                <a16:creationId xmlns:a16="http://schemas.microsoft.com/office/drawing/2014/main" id="{0CF210CA-8985-4A53-9485-E54D7125376E}"/>
              </a:ext>
            </a:extLst>
          </p:cNvPr>
          <p:cNvGrpSpPr/>
          <p:nvPr/>
        </p:nvGrpSpPr>
        <p:grpSpPr>
          <a:xfrm>
            <a:off x="838200" y="2049041"/>
            <a:ext cx="5545406" cy="3797440"/>
            <a:chOff x="1578429" y="2049041"/>
            <a:chExt cx="5545406" cy="3797440"/>
          </a:xfrm>
        </p:grpSpPr>
        <p:graphicFrame>
          <p:nvGraphicFramePr>
            <p:cNvPr id="13" name="Chart 12">
              <a:extLst>
                <a:ext uri="{FF2B5EF4-FFF2-40B4-BE49-F238E27FC236}">
                  <a16:creationId xmlns:a16="http://schemas.microsoft.com/office/drawing/2014/main" id="{88CA8107-DEA1-4861-A517-7357F184533F}"/>
                </a:ext>
              </a:extLst>
            </p:cNvPr>
            <p:cNvGraphicFramePr/>
            <p:nvPr>
              <p:extLst>
                <p:ext uri="{D42A27DB-BD31-4B8C-83A1-F6EECF244321}">
                  <p14:modId xmlns:p14="http://schemas.microsoft.com/office/powerpoint/2010/main" val="768763654"/>
                </p:ext>
              </p:extLst>
            </p:nvPr>
          </p:nvGraphicFramePr>
          <p:xfrm>
            <a:off x="1578429" y="2049041"/>
            <a:ext cx="5545406" cy="2433473"/>
          </p:xfrm>
          <a:graphic>
            <a:graphicData uri="http://schemas.openxmlformats.org/drawingml/2006/chart">
              <c:chart xmlns:c="http://schemas.openxmlformats.org/drawingml/2006/chart" xmlns:r="http://schemas.openxmlformats.org/officeDocument/2006/relationships" r:id="rId3"/>
            </a:graphicData>
          </a:graphic>
        </p:graphicFrame>
        <p:grpSp>
          <p:nvGrpSpPr>
            <p:cNvPr id="14" name="Group 13">
              <a:extLst>
                <a:ext uri="{FF2B5EF4-FFF2-40B4-BE49-F238E27FC236}">
                  <a16:creationId xmlns:a16="http://schemas.microsoft.com/office/drawing/2014/main" id="{FC8BBB46-CCFF-4B5E-B7E7-DBF7D8F4623A}"/>
                </a:ext>
              </a:extLst>
            </p:cNvPr>
            <p:cNvGrpSpPr/>
            <p:nvPr/>
          </p:nvGrpSpPr>
          <p:grpSpPr>
            <a:xfrm>
              <a:off x="1578429" y="4933169"/>
              <a:ext cx="5545406" cy="913312"/>
              <a:chOff x="939800" y="4755369"/>
              <a:chExt cx="5545406" cy="913312"/>
            </a:xfrm>
          </p:grpSpPr>
          <p:grpSp>
            <p:nvGrpSpPr>
              <p:cNvPr id="15" name="Group 14">
                <a:extLst>
                  <a:ext uri="{FF2B5EF4-FFF2-40B4-BE49-F238E27FC236}">
                    <a16:creationId xmlns:a16="http://schemas.microsoft.com/office/drawing/2014/main" id="{57EBB120-F2E5-4CFF-9231-BEACAC095974}"/>
                  </a:ext>
                </a:extLst>
              </p:cNvPr>
              <p:cNvGrpSpPr/>
              <p:nvPr/>
            </p:nvGrpSpPr>
            <p:grpSpPr>
              <a:xfrm>
                <a:off x="939800" y="4755369"/>
                <a:ext cx="1762348" cy="913312"/>
                <a:chOff x="939799" y="4755369"/>
                <a:chExt cx="1762348" cy="913312"/>
              </a:xfrm>
            </p:grpSpPr>
            <p:sp>
              <p:nvSpPr>
                <p:cNvPr id="25" name="TextBox 24">
                  <a:extLst>
                    <a:ext uri="{FF2B5EF4-FFF2-40B4-BE49-F238E27FC236}">
                      <a16:creationId xmlns:a16="http://schemas.microsoft.com/office/drawing/2014/main" id="{D05639F5-CCF3-4086-AAC3-C69FC0299E33}"/>
                    </a:ext>
                  </a:extLst>
                </p:cNvPr>
                <p:cNvSpPr txBox="1"/>
                <p:nvPr/>
              </p:nvSpPr>
              <p:spPr>
                <a:xfrm>
                  <a:off x="1074055" y="4755369"/>
                  <a:ext cx="1493837" cy="323165"/>
                </a:xfrm>
                <a:prstGeom prst="rect">
                  <a:avLst/>
                </a:prstGeom>
                <a:noFill/>
              </p:spPr>
              <p:txBody>
                <a:bodyPr wrap="square" rtlCol="0">
                  <a:spAutoFit/>
                </a:bodyPr>
                <a:lstStyle/>
                <a:p>
                  <a:pPr algn="ctr"/>
                  <a:r>
                    <a:rPr lang="en-US" sz="1500" b="1" dirty="0">
                      <a:solidFill>
                        <a:schemeClr val="accent1"/>
                      </a:solidFill>
                      <a:latin typeface="Roboto" panose="02000000000000000000" pitchFamily="2" charset="0"/>
                      <a:ea typeface="Roboto" panose="02000000000000000000" pitchFamily="2" charset="0"/>
                    </a:rPr>
                    <a:t>Some Text 01</a:t>
                  </a:r>
                </a:p>
              </p:txBody>
            </p:sp>
            <p:sp>
              <p:nvSpPr>
                <p:cNvPr id="26" name="Rectangle 25">
                  <a:extLst>
                    <a:ext uri="{FF2B5EF4-FFF2-40B4-BE49-F238E27FC236}">
                      <a16:creationId xmlns:a16="http://schemas.microsoft.com/office/drawing/2014/main" id="{690746AE-4080-414B-A867-ABC096E99C0B}"/>
                    </a:ext>
                  </a:extLst>
                </p:cNvPr>
                <p:cNvSpPr/>
                <p:nvPr/>
              </p:nvSpPr>
              <p:spPr>
                <a:xfrm>
                  <a:off x="939799" y="5076211"/>
                  <a:ext cx="1762348" cy="592470"/>
                </a:xfrm>
                <a:prstGeom prst="rect">
                  <a:avLst/>
                </a:prstGeom>
              </p:spPr>
              <p:txBody>
                <a:bodyPr wrap="square">
                  <a:spAutoFit/>
                </a:bodyPr>
                <a:lstStyle/>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 &amp;</a:t>
                  </a:r>
                </a:p>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 text see.</a:t>
                  </a:r>
                </a:p>
              </p:txBody>
            </p:sp>
          </p:grpSp>
          <p:grpSp>
            <p:nvGrpSpPr>
              <p:cNvPr id="16" name="Group 15">
                <a:extLst>
                  <a:ext uri="{FF2B5EF4-FFF2-40B4-BE49-F238E27FC236}">
                    <a16:creationId xmlns:a16="http://schemas.microsoft.com/office/drawing/2014/main" id="{1BD91AEF-126D-4CDA-8ABE-7B853D48FEB6}"/>
                  </a:ext>
                </a:extLst>
              </p:cNvPr>
              <p:cNvGrpSpPr/>
              <p:nvPr/>
            </p:nvGrpSpPr>
            <p:grpSpPr>
              <a:xfrm>
                <a:off x="2831330" y="4755369"/>
                <a:ext cx="1762348" cy="913312"/>
                <a:chOff x="939799" y="4755369"/>
                <a:chExt cx="1762348" cy="913312"/>
              </a:xfrm>
            </p:grpSpPr>
            <p:sp>
              <p:nvSpPr>
                <p:cNvPr id="23" name="TextBox 22">
                  <a:extLst>
                    <a:ext uri="{FF2B5EF4-FFF2-40B4-BE49-F238E27FC236}">
                      <a16:creationId xmlns:a16="http://schemas.microsoft.com/office/drawing/2014/main" id="{6E056A81-26F0-4CE6-A00B-9C5997AF20C8}"/>
                    </a:ext>
                  </a:extLst>
                </p:cNvPr>
                <p:cNvSpPr txBox="1"/>
                <p:nvPr/>
              </p:nvSpPr>
              <p:spPr>
                <a:xfrm>
                  <a:off x="1074055" y="4755369"/>
                  <a:ext cx="1493837" cy="323165"/>
                </a:xfrm>
                <a:prstGeom prst="rect">
                  <a:avLst/>
                </a:prstGeom>
                <a:noFill/>
              </p:spPr>
              <p:txBody>
                <a:bodyPr wrap="square" rtlCol="0">
                  <a:spAutoFit/>
                </a:bodyPr>
                <a:lstStyle/>
                <a:p>
                  <a:pPr algn="ctr"/>
                  <a:r>
                    <a:rPr lang="en-US" sz="1500" b="1" dirty="0">
                      <a:solidFill>
                        <a:schemeClr val="accent2"/>
                      </a:solidFill>
                      <a:latin typeface="Roboto" panose="02000000000000000000" pitchFamily="2" charset="0"/>
                      <a:ea typeface="Roboto" panose="02000000000000000000" pitchFamily="2" charset="0"/>
                    </a:rPr>
                    <a:t>Some Text 02</a:t>
                  </a:r>
                </a:p>
              </p:txBody>
            </p:sp>
            <p:sp>
              <p:nvSpPr>
                <p:cNvPr id="24" name="Rectangle 23">
                  <a:extLst>
                    <a:ext uri="{FF2B5EF4-FFF2-40B4-BE49-F238E27FC236}">
                      <a16:creationId xmlns:a16="http://schemas.microsoft.com/office/drawing/2014/main" id="{9F53261F-D10F-42C0-916A-332478539F2C}"/>
                    </a:ext>
                  </a:extLst>
                </p:cNvPr>
                <p:cNvSpPr/>
                <p:nvPr/>
              </p:nvSpPr>
              <p:spPr>
                <a:xfrm>
                  <a:off x="939799" y="5076211"/>
                  <a:ext cx="1762348" cy="592470"/>
                </a:xfrm>
                <a:prstGeom prst="rect">
                  <a:avLst/>
                </a:prstGeom>
              </p:spPr>
              <p:txBody>
                <a:bodyPr wrap="square">
                  <a:spAutoFit/>
                </a:bodyPr>
                <a:lstStyle/>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 &amp;</a:t>
                  </a:r>
                </a:p>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 text see.</a:t>
                  </a:r>
                </a:p>
              </p:txBody>
            </p:sp>
          </p:grpSp>
          <p:grpSp>
            <p:nvGrpSpPr>
              <p:cNvPr id="17" name="Group 16">
                <a:extLst>
                  <a:ext uri="{FF2B5EF4-FFF2-40B4-BE49-F238E27FC236}">
                    <a16:creationId xmlns:a16="http://schemas.microsoft.com/office/drawing/2014/main" id="{88B02DD2-A7A2-49B4-8609-B32A1B54369C}"/>
                  </a:ext>
                </a:extLst>
              </p:cNvPr>
              <p:cNvGrpSpPr/>
              <p:nvPr/>
            </p:nvGrpSpPr>
            <p:grpSpPr>
              <a:xfrm>
                <a:off x="4722858" y="4755369"/>
                <a:ext cx="1762348" cy="913312"/>
                <a:chOff x="939799" y="4755369"/>
                <a:chExt cx="1762348" cy="913312"/>
              </a:xfrm>
            </p:grpSpPr>
            <p:sp>
              <p:nvSpPr>
                <p:cNvPr id="21" name="TextBox 20">
                  <a:extLst>
                    <a:ext uri="{FF2B5EF4-FFF2-40B4-BE49-F238E27FC236}">
                      <a16:creationId xmlns:a16="http://schemas.microsoft.com/office/drawing/2014/main" id="{3CACFCC7-2048-493B-83D6-1BA6C73B4DD1}"/>
                    </a:ext>
                  </a:extLst>
                </p:cNvPr>
                <p:cNvSpPr txBox="1"/>
                <p:nvPr/>
              </p:nvSpPr>
              <p:spPr>
                <a:xfrm>
                  <a:off x="1074055" y="4755369"/>
                  <a:ext cx="1493837" cy="323165"/>
                </a:xfrm>
                <a:prstGeom prst="rect">
                  <a:avLst/>
                </a:prstGeom>
                <a:noFill/>
              </p:spPr>
              <p:txBody>
                <a:bodyPr wrap="square" rtlCol="0">
                  <a:spAutoFit/>
                </a:bodyPr>
                <a:lstStyle/>
                <a:p>
                  <a:pPr algn="ctr"/>
                  <a:r>
                    <a:rPr lang="en-US" sz="1500" b="1" dirty="0">
                      <a:solidFill>
                        <a:schemeClr val="accent3"/>
                      </a:solidFill>
                      <a:latin typeface="Roboto" panose="02000000000000000000" pitchFamily="2" charset="0"/>
                      <a:ea typeface="Roboto" panose="02000000000000000000" pitchFamily="2" charset="0"/>
                    </a:rPr>
                    <a:t>Some Text 03</a:t>
                  </a:r>
                </a:p>
              </p:txBody>
            </p:sp>
            <p:sp>
              <p:nvSpPr>
                <p:cNvPr id="22" name="Rectangle 21">
                  <a:extLst>
                    <a:ext uri="{FF2B5EF4-FFF2-40B4-BE49-F238E27FC236}">
                      <a16:creationId xmlns:a16="http://schemas.microsoft.com/office/drawing/2014/main" id="{ADEEA2EB-1E3F-4671-8C2A-52BD4CFD5928}"/>
                    </a:ext>
                  </a:extLst>
                </p:cNvPr>
                <p:cNvSpPr/>
                <p:nvPr/>
              </p:nvSpPr>
              <p:spPr>
                <a:xfrm>
                  <a:off x="939799" y="5076211"/>
                  <a:ext cx="1762348" cy="592470"/>
                </a:xfrm>
                <a:prstGeom prst="rect">
                  <a:avLst/>
                </a:prstGeom>
              </p:spPr>
              <p:txBody>
                <a:bodyPr wrap="square">
                  <a:spAutoFit/>
                </a:bodyPr>
                <a:lstStyle/>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to your project &amp;</a:t>
                  </a:r>
                </a:p>
                <a:p>
                  <a:pPr algn="ctr">
                    <a:lnSpc>
                      <a:spcPts val="1300"/>
                    </a:lnSpc>
                  </a:pPr>
                  <a:r>
                    <a:rPr lang="en-US" sz="10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 text see.</a:t>
                  </a:r>
                </a:p>
              </p:txBody>
            </p:sp>
          </p:grpSp>
          <p:cxnSp>
            <p:nvCxnSpPr>
              <p:cNvPr id="19" name="Straight Connector 18">
                <a:extLst>
                  <a:ext uri="{FF2B5EF4-FFF2-40B4-BE49-F238E27FC236}">
                    <a16:creationId xmlns:a16="http://schemas.microsoft.com/office/drawing/2014/main" id="{F1391FF9-8FE1-47DE-BC81-5AE0BE4FA0CD}"/>
                  </a:ext>
                </a:extLst>
              </p:cNvPr>
              <p:cNvCxnSpPr>
                <a:cxnSpLocks/>
              </p:cNvCxnSpPr>
              <p:nvPr/>
            </p:nvCxnSpPr>
            <p:spPr>
              <a:xfrm>
                <a:off x="2766739" y="4836161"/>
                <a:ext cx="0" cy="75172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19C5A45-4B85-4EBA-8627-A54510D4024A}"/>
                  </a:ext>
                </a:extLst>
              </p:cNvPr>
              <p:cNvCxnSpPr>
                <a:cxnSpLocks/>
              </p:cNvCxnSpPr>
              <p:nvPr/>
            </p:nvCxnSpPr>
            <p:spPr>
              <a:xfrm>
                <a:off x="4658269" y="4836161"/>
                <a:ext cx="0" cy="751729"/>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sp>
        <p:nvSpPr>
          <p:cNvPr id="7" name="Rectangle 6">
            <a:extLst>
              <a:ext uri="{FF2B5EF4-FFF2-40B4-BE49-F238E27FC236}">
                <a16:creationId xmlns:a16="http://schemas.microsoft.com/office/drawing/2014/main" id="{8B8BDAF2-7955-409C-B2C1-7961040629B7}"/>
              </a:ext>
            </a:extLst>
          </p:cNvPr>
          <p:cNvSpPr/>
          <p:nvPr/>
        </p:nvSpPr>
        <p:spPr>
          <a:xfrm flipH="1">
            <a:off x="6755608" y="2074440"/>
            <a:ext cx="48548" cy="403244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F7D25FA5-1548-4010-AAC2-F7AA74B4052F}"/>
              </a:ext>
            </a:extLst>
          </p:cNvPr>
          <p:cNvGrpSpPr/>
          <p:nvPr/>
        </p:nvGrpSpPr>
        <p:grpSpPr>
          <a:xfrm>
            <a:off x="7117153" y="2237584"/>
            <a:ext cx="4187389" cy="2056386"/>
            <a:chOff x="-4945063" y="1270000"/>
            <a:chExt cx="3028950" cy="1487488"/>
          </a:xfrm>
          <a:solidFill>
            <a:schemeClr val="bg1">
              <a:lumMod val="65000"/>
            </a:schemeClr>
          </a:solidFill>
        </p:grpSpPr>
        <p:sp>
          <p:nvSpPr>
            <p:cNvPr id="30" name="Freeform 182">
              <a:extLst>
                <a:ext uri="{FF2B5EF4-FFF2-40B4-BE49-F238E27FC236}">
                  <a16:creationId xmlns:a16="http://schemas.microsoft.com/office/drawing/2014/main" id="{262F35D5-4621-4D35-8D8A-D240D1E987C0}"/>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183">
              <a:extLst>
                <a:ext uri="{FF2B5EF4-FFF2-40B4-BE49-F238E27FC236}">
                  <a16:creationId xmlns:a16="http://schemas.microsoft.com/office/drawing/2014/main" id="{93B800AC-03E7-433F-8323-6E8F3FB3BF91}"/>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84">
              <a:extLst>
                <a:ext uri="{FF2B5EF4-FFF2-40B4-BE49-F238E27FC236}">
                  <a16:creationId xmlns:a16="http://schemas.microsoft.com/office/drawing/2014/main" id="{228D1A9C-B853-42D1-B204-840E925AB8D3}"/>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185">
              <a:extLst>
                <a:ext uri="{FF2B5EF4-FFF2-40B4-BE49-F238E27FC236}">
                  <a16:creationId xmlns:a16="http://schemas.microsoft.com/office/drawing/2014/main" id="{BA65D6DF-D967-4365-9B8A-30E2A5A8BAC4}"/>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86">
              <a:extLst>
                <a:ext uri="{FF2B5EF4-FFF2-40B4-BE49-F238E27FC236}">
                  <a16:creationId xmlns:a16="http://schemas.microsoft.com/office/drawing/2014/main" id="{7F4622B3-60C6-4864-9EDC-44979E2D13DD}"/>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87">
              <a:extLst>
                <a:ext uri="{FF2B5EF4-FFF2-40B4-BE49-F238E27FC236}">
                  <a16:creationId xmlns:a16="http://schemas.microsoft.com/office/drawing/2014/main" id="{E3B57587-2BFD-4DE4-9C0B-44482C0F48EC}"/>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88">
              <a:extLst>
                <a:ext uri="{FF2B5EF4-FFF2-40B4-BE49-F238E27FC236}">
                  <a16:creationId xmlns:a16="http://schemas.microsoft.com/office/drawing/2014/main" id="{C59168FB-791C-4B76-8E5A-0A2E777CD208}"/>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89">
              <a:extLst>
                <a:ext uri="{FF2B5EF4-FFF2-40B4-BE49-F238E27FC236}">
                  <a16:creationId xmlns:a16="http://schemas.microsoft.com/office/drawing/2014/main" id="{A2056F62-62A3-4BA7-8DFB-EDA1230FD655}"/>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90">
              <a:extLst>
                <a:ext uri="{FF2B5EF4-FFF2-40B4-BE49-F238E27FC236}">
                  <a16:creationId xmlns:a16="http://schemas.microsoft.com/office/drawing/2014/main" id="{4255DD29-C54C-4094-B75D-B264DEEBC537}"/>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91">
              <a:extLst>
                <a:ext uri="{FF2B5EF4-FFF2-40B4-BE49-F238E27FC236}">
                  <a16:creationId xmlns:a16="http://schemas.microsoft.com/office/drawing/2014/main" id="{A19F55DB-4524-476D-AB3B-0CB6C351DA9F}"/>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92">
              <a:extLst>
                <a:ext uri="{FF2B5EF4-FFF2-40B4-BE49-F238E27FC236}">
                  <a16:creationId xmlns:a16="http://schemas.microsoft.com/office/drawing/2014/main" id="{65B892D9-5B80-4DE4-A6D6-BC8D90817AA0}"/>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93">
              <a:extLst>
                <a:ext uri="{FF2B5EF4-FFF2-40B4-BE49-F238E27FC236}">
                  <a16:creationId xmlns:a16="http://schemas.microsoft.com/office/drawing/2014/main" id="{95069D6D-FD10-42EA-891D-F4A8C80CF78B}"/>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94">
              <a:extLst>
                <a:ext uri="{FF2B5EF4-FFF2-40B4-BE49-F238E27FC236}">
                  <a16:creationId xmlns:a16="http://schemas.microsoft.com/office/drawing/2014/main" id="{25DBE677-4709-49EF-B302-C4D770B5AF5F}"/>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95">
              <a:extLst>
                <a:ext uri="{FF2B5EF4-FFF2-40B4-BE49-F238E27FC236}">
                  <a16:creationId xmlns:a16="http://schemas.microsoft.com/office/drawing/2014/main" id="{0E69B638-B11C-4114-9489-19367A8A9FD3}"/>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96">
              <a:extLst>
                <a:ext uri="{FF2B5EF4-FFF2-40B4-BE49-F238E27FC236}">
                  <a16:creationId xmlns:a16="http://schemas.microsoft.com/office/drawing/2014/main" id="{5773C130-EB30-45E5-9DB5-2E41D0DCFE4A}"/>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97">
              <a:extLst>
                <a:ext uri="{FF2B5EF4-FFF2-40B4-BE49-F238E27FC236}">
                  <a16:creationId xmlns:a16="http://schemas.microsoft.com/office/drawing/2014/main" id="{4D25D6E7-6567-4CD1-9A94-7584287489FB}"/>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98">
              <a:extLst>
                <a:ext uri="{FF2B5EF4-FFF2-40B4-BE49-F238E27FC236}">
                  <a16:creationId xmlns:a16="http://schemas.microsoft.com/office/drawing/2014/main" id="{929A124E-6CA8-46FB-AFED-FC22804778AB}"/>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99">
              <a:extLst>
                <a:ext uri="{FF2B5EF4-FFF2-40B4-BE49-F238E27FC236}">
                  <a16:creationId xmlns:a16="http://schemas.microsoft.com/office/drawing/2014/main" id="{5C07E32E-B86B-4344-8AF6-E868EF09B466}"/>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200">
              <a:extLst>
                <a:ext uri="{FF2B5EF4-FFF2-40B4-BE49-F238E27FC236}">
                  <a16:creationId xmlns:a16="http://schemas.microsoft.com/office/drawing/2014/main" id="{165E4422-9DB9-4DDC-BB8A-41DF8C3D9038}"/>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01">
              <a:extLst>
                <a:ext uri="{FF2B5EF4-FFF2-40B4-BE49-F238E27FC236}">
                  <a16:creationId xmlns:a16="http://schemas.microsoft.com/office/drawing/2014/main" id="{464CDE5B-B34E-4BCD-964C-8C1AB7A1DF03}"/>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02">
              <a:extLst>
                <a:ext uri="{FF2B5EF4-FFF2-40B4-BE49-F238E27FC236}">
                  <a16:creationId xmlns:a16="http://schemas.microsoft.com/office/drawing/2014/main" id="{0893FBA1-CAD9-45EE-9D86-02116727625A}"/>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03">
              <a:extLst>
                <a:ext uri="{FF2B5EF4-FFF2-40B4-BE49-F238E27FC236}">
                  <a16:creationId xmlns:a16="http://schemas.microsoft.com/office/drawing/2014/main" id="{0DEE2254-D9E6-407A-82C4-C5805527B459}"/>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04">
              <a:extLst>
                <a:ext uri="{FF2B5EF4-FFF2-40B4-BE49-F238E27FC236}">
                  <a16:creationId xmlns:a16="http://schemas.microsoft.com/office/drawing/2014/main" id="{CEF0DBF0-EDA3-4616-BD6C-9D7E6FCB875F}"/>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06">
              <a:extLst>
                <a:ext uri="{FF2B5EF4-FFF2-40B4-BE49-F238E27FC236}">
                  <a16:creationId xmlns:a16="http://schemas.microsoft.com/office/drawing/2014/main" id="{D1630045-A482-41D4-A572-71D50E08F4B2}"/>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07">
              <a:extLst>
                <a:ext uri="{FF2B5EF4-FFF2-40B4-BE49-F238E27FC236}">
                  <a16:creationId xmlns:a16="http://schemas.microsoft.com/office/drawing/2014/main" id="{3BE2DD5E-369C-4689-BC61-42ED157C6F35}"/>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08">
              <a:extLst>
                <a:ext uri="{FF2B5EF4-FFF2-40B4-BE49-F238E27FC236}">
                  <a16:creationId xmlns:a16="http://schemas.microsoft.com/office/drawing/2014/main" id="{A0FB6DDB-0962-4B1B-BC82-FBB9CE2EF71D}"/>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09">
              <a:extLst>
                <a:ext uri="{FF2B5EF4-FFF2-40B4-BE49-F238E27FC236}">
                  <a16:creationId xmlns:a16="http://schemas.microsoft.com/office/drawing/2014/main" id="{74C8DEF0-F4DD-4918-8B6E-4A2850D2C23D}"/>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10">
              <a:extLst>
                <a:ext uri="{FF2B5EF4-FFF2-40B4-BE49-F238E27FC236}">
                  <a16:creationId xmlns:a16="http://schemas.microsoft.com/office/drawing/2014/main" id="{6E9C3383-43BE-46F2-978D-1D95EB748E41}"/>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11">
              <a:extLst>
                <a:ext uri="{FF2B5EF4-FFF2-40B4-BE49-F238E27FC236}">
                  <a16:creationId xmlns:a16="http://schemas.microsoft.com/office/drawing/2014/main" id="{0D95D0C1-83F1-46D4-A1A2-85F1C0E7834E}"/>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212">
              <a:extLst>
                <a:ext uri="{FF2B5EF4-FFF2-40B4-BE49-F238E27FC236}">
                  <a16:creationId xmlns:a16="http://schemas.microsoft.com/office/drawing/2014/main" id="{8DF1402C-0DF7-4284-A55E-3A3E3FD08579}"/>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213">
              <a:extLst>
                <a:ext uri="{FF2B5EF4-FFF2-40B4-BE49-F238E27FC236}">
                  <a16:creationId xmlns:a16="http://schemas.microsoft.com/office/drawing/2014/main" id="{EECC8015-5727-41C8-BC27-6D0EC4D9F58C}"/>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14">
              <a:extLst>
                <a:ext uri="{FF2B5EF4-FFF2-40B4-BE49-F238E27FC236}">
                  <a16:creationId xmlns:a16="http://schemas.microsoft.com/office/drawing/2014/main" id="{FBA72859-9F4C-4D14-912A-2357800C6FF7}"/>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15">
              <a:extLst>
                <a:ext uri="{FF2B5EF4-FFF2-40B4-BE49-F238E27FC236}">
                  <a16:creationId xmlns:a16="http://schemas.microsoft.com/office/drawing/2014/main" id="{FA452AA2-C601-4E5F-9692-E856D77FD895}"/>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16">
              <a:extLst>
                <a:ext uri="{FF2B5EF4-FFF2-40B4-BE49-F238E27FC236}">
                  <a16:creationId xmlns:a16="http://schemas.microsoft.com/office/drawing/2014/main" id="{A0A13C95-7FE0-4484-B853-592D9C46E2FB}"/>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17">
              <a:extLst>
                <a:ext uri="{FF2B5EF4-FFF2-40B4-BE49-F238E27FC236}">
                  <a16:creationId xmlns:a16="http://schemas.microsoft.com/office/drawing/2014/main" id="{5F390FBC-C149-41EF-83DA-97FE6065EA7A}"/>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218">
              <a:extLst>
                <a:ext uri="{FF2B5EF4-FFF2-40B4-BE49-F238E27FC236}">
                  <a16:creationId xmlns:a16="http://schemas.microsoft.com/office/drawing/2014/main" id="{2B6039A7-B8FF-48BA-A209-2DC3D2227A2D}"/>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219">
              <a:extLst>
                <a:ext uri="{FF2B5EF4-FFF2-40B4-BE49-F238E27FC236}">
                  <a16:creationId xmlns:a16="http://schemas.microsoft.com/office/drawing/2014/main" id="{DAFE7779-FEE6-44E1-B3DD-DF9FC35E16D7}"/>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220">
              <a:extLst>
                <a:ext uri="{FF2B5EF4-FFF2-40B4-BE49-F238E27FC236}">
                  <a16:creationId xmlns:a16="http://schemas.microsoft.com/office/drawing/2014/main" id="{31EF9CA3-6000-4D51-953C-0ACBF35E052C}"/>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21">
              <a:extLst>
                <a:ext uri="{FF2B5EF4-FFF2-40B4-BE49-F238E27FC236}">
                  <a16:creationId xmlns:a16="http://schemas.microsoft.com/office/drawing/2014/main" id="{E4C1A079-2E70-41A5-A466-989B58494E37}"/>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22">
              <a:extLst>
                <a:ext uri="{FF2B5EF4-FFF2-40B4-BE49-F238E27FC236}">
                  <a16:creationId xmlns:a16="http://schemas.microsoft.com/office/drawing/2014/main" id="{CB5CDC7E-3EBE-4F16-A6CE-1A4D5A3AB6E7}"/>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23">
              <a:extLst>
                <a:ext uri="{FF2B5EF4-FFF2-40B4-BE49-F238E27FC236}">
                  <a16:creationId xmlns:a16="http://schemas.microsoft.com/office/drawing/2014/main" id="{A803E6C6-8931-4129-AB27-694DA143E42C}"/>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224">
              <a:extLst>
                <a:ext uri="{FF2B5EF4-FFF2-40B4-BE49-F238E27FC236}">
                  <a16:creationId xmlns:a16="http://schemas.microsoft.com/office/drawing/2014/main" id="{7A91D1F7-2CB7-4B69-AFFB-EC4D04AC1B24}"/>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25">
              <a:extLst>
                <a:ext uri="{FF2B5EF4-FFF2-40B4-BE49-F238E27FC236}">
                  <a16:creationId xmlns:a16="http://schemas.microsoft.com/office/drawing/2014/main" id="{AD75EB27-3DB1-4D92-8C31-0715F3437C1A}"/>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226">
              <a:extLst>
                <a:ext uri="{FF2B5EF4-FFF2-40B4-BE49-F238E27FC236}">
                  <a16:creationId xmlns:a16="http://schemas.microsoft.com/office/drawing/2014/main" id="{59CD7A6C-A460-41A2-9F85-3860A27348FE}"/>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27">
              <a:extLst>
                <a:ext uri="{FF2B5EF4-FFF2-40B4-BE49-F238E27FC236}">
                  <a16:creationId xmlns:a16="http://schemas.microsoft.com/office/drawing/2014/main" id="{F15B0F93-602D-4FD6-A6C3-8268473721DC}"/>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28">
              <a:extLst>
                <a:ext uri="{FF2B5EF4-FFF2-40B4-BE49-F238E27FC236}">
                  <a16:creationId xmlns:a16="http://schemas.microsoft.com/office/drawing/2014/main" id="{7D0CE44D-9CED-4E5E-9FE8-1A90CA2167C3}"/>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29">
              <a:extLst>
                <a:ext uri="{FF2B5EF4-FFF2-40B4-BE49-F238E27FC236}">
                  <a16:creationId xmlns:a16="http://schemas.microsoft.com/office/drawing/2014/main" id="{F3617029-DD47-4489-98AC-EB4115F36A1C}"/>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30">
              <a:extLst>
                <a:ext uri="{FF2B5EF4-FFF2-40B4-BE49-F238E27FC236}">
                  <a16:creationId xmlns:a16="http://schemas.microsoft.com/office/drawing/2014/main" id="{231E5D37-FECF-4FC4-AB99-456C45072934}"/>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31">
              <a:extLst>
                <a:ext uri="{FF2B5EF4-FFF2-40B4-BE49-F238E27FC236}">
                  <a16:creationId xmlns:a16="http://schemas.microsoft.com/office/drawing/2014/main" id="{8A3FC391-E435-4EE7-9BF3-C1220C24AF10}"/>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32">
              <a:extLst>
                <a:ext uri="{FF2B5EF4-FFF2-40B4-BE49-F238E27FC236}">
                  <a16:creationId xmlns:a16="http://schemas.microsoft.com/office/drawing/2014/main" id="{7BB7F99B-0B4D-4C5C-A277-167C36E9BDB7}"/>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33">
              <a:extLst>
                <a:ext uri="{FF2B5EF4-FFF2-40B4-BE49-F238E27FC236}">
                  <a16:creationId xmlns:a16="http://schemas.microsoft.com/office/drawing/2014/main" id="{99E2FEA3-4879-4BBB-8DA1-56C7AD90CCE0}"/>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34">
              <a:extLst>
                <a:ext uri="{FF2B5EF4-FFF2-40B4-BE49-F238E27FC236}">
                  <a16:creationId xmlns:a16="http://schemas.microsoft.com/office/drawing/2014/main" id="{243DCE40-EC88-472F-9F1B-ADEF91EA1B28}"/>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35">
              <a:extLst>
                <a:ext uri="{FF2B5EF4-FFF2-40B4-BE49-F238E27FC236}">
                  <a16:creationId xmlns:a16="http://schemas.microsoft.com/office/drawing/2014/main" id="{789A0C98-1300-486D-9C39-30DE71EDD448}"/>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36">
              <a:extLst>
                <a:ext uri="{FF2B5EF4-FFF2-40B4-BE49-F238E27FC236}">
                  <a16:creationId xmlns:a16="http://schemas.microsoft.com/office/drawing/2014/main" id="{4A5D8496-7717-425D-BE06-81D079DB031A}"/>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7">
              <a:extLst>
                <a:ext uri="{FF2B5EF4-FFF2-40B4-BE49-F238E27FC236}">
                  <a16:creationId xmlns:a16="http://schemas.microsoft.com/office/drawing/2014/main" id="{06380EB2-F508-4AEB-A43F-54A5D3CC136C}"/>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38">
              <a:extLst>
                <a:ext uri="{FF2B5EF4-FFF2-40B4-BE49-F238E27FC236}">
                  <a16:creationId xmlns:a16="http://schemas.microsoft.com/office/drawing/2014/main" id="{5231295B-DBAC-461C-9CFC-CA27AE0660BC}"/>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39">
              <a:extLst>
                <a:ext uri="{FF2B5EF4-FFF2-40B4-BE49-F238E27FC236}">
                  <a16:creationId xmlns:a16="http://schemas.microsoft.com/office/drawing/2014/main" id="{4FE92D09-9F0D-4BC1-8C37-62FC7531207B}"/>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40">
              <a:extLst>
                <a:ext uri="{FF2B5EF4-FFF2-40B4-BE49-F238E27FC236}">
                  <a16:creationId xmlns:a16="http://schemas.microsoft.com/office/drawing/2014/main" id="{F6A1F433-6A72-45F9-A447-343501BF4E2C}"/>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41">
              <a:extLst>
                <a:ext uri="{FF2B5EF4-FFF2-40B4-BE49-F238E27FC236}">
                  <a16:creationId xmlns:a16="http://schemas.microsoft.com/office/drawing/2014/main" id="{FF31385C-82DE-4EB0-8281-61A4FB43CF12}"/>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42">
              <a:extLst>
                <a:ext uri="{FF2B5EF4-FFF2-40B4-BE49-F238E27FC236}">
                  <a16:creationId xmlns:a16="http://schemas.microsoft.com/office/drawing/2014/main" id="{74222357-265B-4539-A07A-903C4344F6A7}"/>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43">
              <a:extLst>
                <a:ext uri="{FF2B5EF4-FFF2-40B4-BE49-F238E27FC236}">
                  <a16:creationId xmlns:a16="http://schemas.microsoft.com/office/drawing/2014/main" id="{68C471AB-F477-4AC7-B452-96AA8A41B1CC}"/>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244">
              <a:extLst>
                <a:ext uri="{FF2B5EF4-FFF2-40B4-BE49-F238E27FC236}">
                  <a16:creationId xmlns:a16="http://schemas.microsoft.com/office/drawing/2014/main" id="{D068A967-8EEE-42FE-945A-86C067FED843}"/>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245">
              <a:extLst>
                <a:ext uri="{FF2B5EF4-FFF2-40B4-BE49-F238E27FC236}">
                  <a16:creationId xmlns:a16="http://schemas.microsoft.com/office/drawing/2014/main" id="{73FCDC86-871E-4419-BA64-BA323E04213D}"/>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246">
              <a:extLst>
                <a:ext uri="{FF2B5EF4-FFF2-40B4-BE49-F238E27FC236}">
                  <a16:creationId xmlns:a16="http://schemas.microsoft.com/office/drawing/2014/main" id="{F3A63EE3-CD58-4E4C-AA21-F2EA53214751}"/>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247">
              <a:extLst>
                <a:ext uri="{FF2B5EF4-FFF2-40B4-BE49-F238E27FC236}">
                  <a16:creationId xmlns:a16="http://schemas.microsoft.com/office/drawing/2014/main" id="{30DF7885-EE0D-4A5D-BB76-3E21153F7744}"/>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248">
              <a:extLst>
                <a:ext uri="{FF2B5EF4-FFF2-40B4-BE49-F238E27FC236}">
                  <a16:creationId xmlns:a16="http://schemas.microsoft.com/office/drawing/2014/main" id="{04410626-8751-4B04-885B-C81DF1296599}"/>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49">
              <a:extLst>
                <a:ext uri="{FF2B5EF4-FFF2-40B4-BE49-F238E27FC236}">
                  <a16:creationId xmlns:a16="http://schemas.microsoft.com/office/drawing/2014/main" id="{7A97FE08-A40B-4A4C-BDF1-2EC9AF6490E4}"/>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50">
              <a:extLst>
                <a:ext uri="{FF2B5EF4-FFF2-40B4-BE49-F238E27FC236}">
                  <a16:creationId xmlns:a16="http://schemas.microsoft.com/office/drawing/2014/main" id="{5FB6735B-99B1-46BF-8E23-D9612E395EDE}"/>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251">
              <a:extLst>
                <a:ext uri="{FF2B5EF4-FFF2-40B4-BE49-F238E27FC236}">
                  <a16:creationId xmlns:a16="http://schemas.microsoft.com/office/drawing/2014/main" id="{6E61D7F9-4440-43ED-8DCD-ED5CA246724D}"/>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52">
              <a:extLst>
                <a:ext uri="{FF2B5EF4-FFF2-40B4-BE49-F238E27FC236}">
                  <a16:creationId xmlns:a16="http://schemas.microsoft.com/office/drawing/2014/main" id="{BD340CBF-DCC8-49BC-9DA9-A8E0925C9B2F}"/>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53">
              <a:extLst>
                <a:ext uri="{FF2B5EF4-FFF2-40B4-BE49-F238E27FC236}">
                  <a16:creationId xmlns:a16="http://schemas.microsoft.com/office/drawing/2014/main" id="{EE31E2A9-84F8-4596-832E-74D15EB6BE60}"/>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54">
              <a:extLst>
                <a:ext uri="{FF2B5EF4-FFF2-40B4-BE49-F238E27FC236}">
                  <a16:creationId xmlns:a16="http://schemas.microsoft.com/office/drawing/2014/main" id="{4CE2DE7B-7DF0-4A25-8029-0906C630EC1E}"/>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255">
              <a:extLst>
                <a:ext uri="{FF2B5EF4-FFF2-40B4-BE49-F238E27FC236}">
                  <a16:creationId xmlns:a16="http://schemas.microsoft.com/office/drawing/2014/main" id="{EBDBB264-1215-4705-B08B-3BA96A51C68C}"/>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56">
              <a:extLst>
                <a:ext uri="{FF2B5EF4-FFF2-40B4-BE49-F238E27FC236}">
                  <a16:creationId xmlns:a16="http://schemas.microsoft.com/office/drawing/2014/main" id="{942FA86A-F294-4AA5-B794-0CC791FA3F04}"/>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257">
              <a:extLst>
                <a:ext uri="{FF2B5EF4-FFF2-40B4-BE49-F238E27FC236}">
                  <a16:creationId xmlns:a16="http://schemas.microsoft.com/office/drawing/2014/main" id="{E7EA39BE-3978-4180-A59A-675EB973D09B}"/>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258">
              <a:extLst>
                <a:ext uri="{FF2B5EF4-FFF2-40B4-BE49-F238E27FC236}">
                  <a16:creationId xmlns:a16="http://schemas.microsoft.com/office/drawing/2014/main" id="{AF3CD300-599B-401D-94D5-24E351DE01A2}"/>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59">
              <a:extLst>
                <a:ext uri="{FF2B5EF4-FFF2-40B4-BE49-F238E27FC236}">
                  <a16:creationId xmlns:a16="http://schemas.microsoft.com/office/drawing/2014/main" id="{804B356B-73FB-429C-BA32-5E497A2C0AC0}"/>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260">
              <a:extLst>
                <a:ext uri="{FF2B5EF4-FFF2-40B4-BE49-F238E27FC236}">
                  <a16:creationId xmlns:a16="http://schemas.microsoft.com/office/drawing/2014/main" id="{AD57BB69-3CB2-4602-A352-5B096BC8C904}"/>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61">
              <a:extLst>
                <a:ext uri="{FF2B5EF4-FFF2-40B4-BE49-F238E27FC236}">
                  <a16:creationId xmlns:a16="http://schemas.microsoft.com/office/drawing/2014/main" id="{FB2042C8-A395-453F-86A6-C710629977CC}"/>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62">
              <a:extLst>
                <a:ext uri="{FF2B5EF4-FFF2-40B4-BE49-F238E27FC236}">
                  <a16:creationId xmlns:a16="http://schemas.microsoft.com/office/drawing/2014/main" id="{71F957B2-BDAB-4556-8B8A-4E62A433EF9A}"/>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63">
              <a:extLst>
                <a:ext uri="{FF2B5EF4-FFF2-40B4-BE49-F238E27FC236}">
                  <a16:creationId xmlns:a16="http://schemas.microsoft.com/office/drawing/2014/main" id="{8A344271-A381-4C20-AC6C-AC1C79D173EB}"/>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64">
              <a:extLst>
                <a:ext uri="{FF2B5EF4-FFF2-40B4-BE49-F238E27FC236}">
                  <a16:creationId xmlns:a16="http://schemas.microsoft.com/office/drawing/2014/main" id="{560E61EC-16F4-4841-B2A5-FF1F7499BD74}"/>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65">
              <a:extLst>
                <a:ext uri="{FF2B5EF4-FFF2-40B4-BE49-F238E27FC236}">
                  <a16:creationId xmlns:a16="http://schemas.microsoft.com/office/drawing/2014/main" id="{A64D244C-60B6-4BD7-9C44-BFF71FF56DDD}"/>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66">
              <a:extLst>
                <a:ext uri="{FF2B5EF4-FFF2-40B4-BE49-F238E27FC236}">
                  <a16:creationId xmlns:a16="http://schemas.microsoft.com/office/drawing/2014/main" id="{957ECDAE-A951-40C8-8AEB-BBCE9233FE55}"/>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67">
              <a:extLst>
                <a:ext uri="{FF2B5EF4-FFF2-40B4-BE49-F238E27FC236}">
                  <a16:creationId xmlns:a16="http://schemas.microsoft.com/office/drawing/2014/main" id="{EB2EAF32-8079-49D0-A5E8-259D8B1D7561}"/>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68">
              <a:extLst>
                <a:ext uri="{FF2B5EF4-FFF2-40B4-BE49-F238E27FC236}">
                  <a16:creationId xmlns:a16="http://schemas.microsoft.com/office/drawing/2014/main" id="{06D358AD-0A9A-42CE-A59B-0818FE2E05E3}"/>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69">
              <a:extLst>
                <a:ext uri="{FF2B5EF4-FFF2-40B4-BE49-F238E27FC236}">
                  <a16:creationId xmlns:a16="http://schemas.microsoft.com/office/drawing/2014/main" id="{59D3F3A9-D7CB-4A0D-BF96-EBE6D9CF10C4}"/>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70">
              <a:extLst>
                <a:ext uri="{FF2B5EF4-FFF2-40B4-BE49-F238E27FC236}">
                  <a16:creationId xmlns:a16="http://schemas.microsoft.com/office/drawing/2014/main" id="{D62027F8-20BC-4FC5-B94D-EEEA3490E49C}"/>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71">
              <a:extLst>
                <a:ext uri="{FF2B5EF4-FFF2-40B4-BE49-F238E27FC236}">
                  <a16:creationId xmlns:a16="http://schemas.microsoft.com/office/drawing/2014/main" id="{0FEA700E-A7B4-4FA2-B7F4-EB68D0B7F56D}"/>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72">
              <a:extLst>
                <a:ext uri="{FF2B5EF4-FFF2-40B4-BE49-F238E27FC236}">
                  <a16:creationId xmlns:a16="http://schemas.microsoft.com/office/drawing/2014/main" id="{2A26A00D-20B9-42D6-A3C8-45272AA17FD2}"/>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73">
              <a:extLst>
                <a:ext uri="{FF2B5EF4-FFF2-40B4-BE49-F238E27FC236}">
                  <a16:creationId xmlns:a16="http://schemas.microsoft.com/office/drawing/2014/main" id="{F9A354BC-9599-4F97-B246-F8CFD262D8EB}"/>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74">
              <a:extLst>
                <a:ext uri="{FF2B5EF4-FFF2-40B4-BE49-F238E27FC236}">
                  <a16:creationId xmlns:a16="http://schemas.microsoft.com/office/drawing/2014/main" id="{42232F75-C10E-4FD4-ABE9-8C1F762ADC8B}"/>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275">
              <a:extLst>
                <a:ext uri="{FF2B5EF4-FFF2-40B4-BE49-F238E27FC236}">
                  <a16:creationId xmlns:a16="http://schemas.microsoft.com/office/drawing/2014/main" id="{4C863A9A-DACA-4C1C-86A4-ADD8219616B4}"/>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276">
              <a:extLst>
                <a:ext uri="{FF2B5EF4-FFF2-40B4-BE49-F238E27FC236}">
                  <a16:creationId xmlns:a16="http://schemas.microsoft.com/office/drawing/2014/main" id="{DB7146BD-5941-4051-8B94-1EF1D773697F}"/>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277">
              <a:extLst>
                <a:ext uri="{FF2B5EF4-FFF2-40B4-BE49-F238E27FC236}">
                  <a16:creationId xmlns:a16="http://schemas.microsoft.com/office/drawing/2014/main" id="{3A200B07-6D1E-40B1-9CD1-F39312F8C0FC}"/>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278">
              <a:extLst>
                <a:ext uri="{FF2B5EF4-FFF2-40B4-BE49-F238E27FC236}">
                  <a16:creationId xmlns:a16="http://schemas.microsoft.com/office/drawing/2014/main" id="{CA557849-3861-4529-BE10-98DC72D5B61D}"/>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279">
              <a:extLst>
                <a:ext uri="{FF2B5EF4-FFF2-40B4-BE49-F238E27FC236}">
                  <a16:creationId xmlns:a16="http://schemas.microsoft.com/office/drawing/2014/main" id="{76255B18-DB78-42F9-A6AF-3EBCA639CC23}"/>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280">
              <a:extLst>
                <a:ext uri="{FF2B5EF4-FFF2-40B4-BE49-F238E27FC236}">
                  <a16:creationId xmlns:a16="http://schemas.microsoft.com/office/drawing/2014/main" id="{4D18829A-2841-426D-A04C-EEF61AAA5743}"/>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281">
              <a:extLst>
                <a:ext uri="{FF2B5EF4-FFF2-40B4-BE49-F238E27FC236}">
                  <a16:creationId xmlns:a16="http://schemas.microsoft.com/office/drawing/2014/main" id="{85E67434-5379-4DD7-99A9-B66DAA12BFAD}"/>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282">
              <a:extLst>
                <a:ext uri="{FF2B5EF4-FFF2-40B4-BE49-F238E27FC236}">
                  <a16:creationId xmlns:a16="http://schemas.microsoft.com/office/drawing/2014/main" id="{E165429B-3EDA-46B8-8E57-4CD4DFB6AFB0}"/>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283">
              <a:extLst>
                <a:ext uri="{FF2B5EF4-FFF2-40B4-BE49-F238E27FC236}">
                  <a16:creationId xmlns:a16="http://schemas.microsoft.com/office/drawing/2014/main" id="{271C41BD-AD61-41EE-95A0-41253F24552D}"/>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284">
              <a:extLst>
                <a:ext uri="{FF2B5EF4-FFF2-40B4-BE49-F238E27FC236}">
                  <a16:creationId xmlns:a16="http://schemas.microsoft.com/office/drawing/2014/main" id="{556D7563-522D-4A4C-B6FF-77687D8CBB27}"/>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85">
              <a:extLst>
                <a:ext uri="{FF2B5EF4-FFF2-40B4-BE49-F238E27FC236}">
                  <a16:creationId xmlns:a16="http://schemas.microsoft.com/office/drawing/2014/main" id="{ADF738E9-EF72-4838-A6EC-874D26C05471}"/>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86">
              <a:extLst>
                <a:ext uri="{FF2B5EF4-FFF2-40B4-BE49-F238E27FC236}">
                  <a16:creationId xmlns:a16="http://schemas.microsoft.com/office/drawing/2014/main" id="{F02E4CF5-7F98-47D1-B1EB-A20AC5120D99}"/>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87">
              <a:extLst>
                <a:ext uri="{FF2B5EF4-FFF2-40B4-BE49-F238E27FC236}">
                  <a16:creationId xmlns:a16="http://schemas.microsoft.com/office/drawing/2014/main" id="{17FD91D1-72CD-4D7D-B5D9-0FC16BAD90B4}"/>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88">
              <a:extLst>
                <a:ext uri="{FF2B5EF4-FFF2-40B4-BE49-F238E27FC236}">
                  <a16:creationId xmlns:a16="http://schemas.microsoft.com/office/drawing/2014/main" id="{B6921366-A9A7-42C7-AF15-B9F5BE3A831F}"/>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89">
              <a:extLst>
                <a:ext uri="{FF2B5EF4-FFF2-40B4-BE49-F238E27FC236}">
                  <a16:creationId xmlns:a16="http://schemas.microsoft.com/office/drawing/2014/main" id="{0E849EEC-C8FE-4D5D-B989-06132D401AD2}"/>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90">
              <a:extLst>
                <a:ext uri="{FF2B5EF4-FFF2-40B4-BE49-F238E27FC236}">
                  <a16:creationId xmlns:a16="http://schemas.microsoft.com/office/drawing/2014/main" id="{D1E2794A-06E7-4D4A-AF37-D300CD263E43}"/>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91">
              <a:extLst>
                <a:ext uri="{FF2B5EF4-FFF2-40B4-BE49-F238E27FC236}">
                  <a16:creationId xmlns:a16="http://schemas.microsoft.com/office/drawing/2014/main" id="{893722C9-594E-4E4F-A71D-B0C5050D3B70}"/>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92">
              <a:extLst>
                <a:ext uri="{FF2B5EF4-FFF2-40B4-BE49-F238E27FC236}">
                  <a16:creationId xmlns:a16="http://schemas.microsoft.com/office/drawing/2014/main" id="{2C03E3B9-CBB8-4495-9BFC-075F6D74A31F}"/>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293">
              <a:extLst>
                <a:ext uri="{FF2B5EF4-FFF2-40B4-BE49-F238E27FC236}">
                  <a16:creationId xmlns:a16="http://schemas.microsoft.com/office/drawing/2014/main" id="{E181C68A-6E59-472F-BF64-2A00FF93BF8B}"/>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294">
              <a:extLst>
                <a:ext uri="{FF2B5EF4-FFF2-40B4-BE49-F238E27FC236}">
                  <a16:creationId xmlns:a16="http://schemas.microsoft.com/office/drawing/2014/main" id="{0407C978-0B5B-4FC4-B5DF-FC254146EC8F}"/>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295">
              <a:extLst>
                <a:ext uri="{FF2B5EF4-FFF2-40B4-BE49-F238E27FC236}">
                  <a16:creationId xmlns:a16="http://schemas.microsoft.com/office/drawing/2014/main" id="{5817F93D-3875-48F3-A58E-408E66E62DFA}"/>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296">
              <a:extLst>
                <a:ext uri="{FF2B5EF4-FFF2-40B4-BE49-F238E27FC236}">
                  <a16:creationId xmlns:a16="http://schemas.microsoft.com/office/drawing/2014/main" id="{60F1FEA0-7FEC-4D21-BAE8-1623FE8D3966}"/>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297">
              <a:extLst>
                <a:ext uri="{FF2B5EF4-FFF2-40B4-BE49-F238E27FC236}">
                  <a16:creationId xmlns:a16="http://schemas.microsoft.com/office/drawing/2014/main" id="{4A9A0372-407B-4CCC-9D2D-F2E8E72476CE}"/>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298">
              <a:extLst>
                <a:ext uri="{FF2B5EF4-FFF2-40B4-BE49-F238E27FC236}">
                  <a16:creationId xmlns:a16="http://schemas.microsoft.com/office/drawing/2014/main" id="{D0490409-66D0-41C9-B484-E899AAF04C95}"/>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299">
              <a:extLst>
                <a:ext uri="{FF2B5EF4-FFF2-40B4-BE49-F238E27FC236}">
                  <a16:creationId xmlns:a16="http://schemas.microsoft.com/office/drawing/2014/main" id="{A6BBDF19-64CF-4767-BAEA-4419AEF045B6}"/>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300">
              <a:extLst>
                <a:ext uri="{FF2B5EF4-FFF2-40B4-BE49-F238E27FC236}">
                  <a16:creationId xmlns:a16="http://schemas.microsoft.com/office/drawing/2014/main" id="{7FFAA3F3-E106-4F76-ADD6-98FE800A00B7}"/>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301">
              <a:extLst>
                <a:ext uri="{FF2B5EF4-FFF2-40B4-BE49-F238E27FC236}">
                  <a16:creationId xmlns:a16="http://schemas.microsoft.com/office/drawing/2014/main" id="{D7AB5C85-854B-46FA-B701-5F6D14701EE1}"/>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02">
              <a:extLst>
                <a:ext uri="{FF2B5EF4-FFF2-40B4-BE49-F238E27FC236}">
                  <a16:creationId xmlns:a16="http://schemas.microsoft.com/office/drawing/2014/main" id="{64F8055A-1100-47E7-9DDE-22E5A80E36E4}"/>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303">
              <a:extLst>
                <a:ext uri="{FF2B5EF4-FFF2-40B4-BE49-F238E27FC236}">
                  <a16:creationId xmlns:a16="http://schemas.microsoft.com/office/drawing/2014/main" id="{B001B6AC-F387-4E43-9A94-FD11BFA0C66D}"/>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304">
              <a:extLst>
                <a:ext uri="{FF2B5EF4-FFF2-40B4-BE49-F238E27FC236}">
                  <a16:creationId xmlns:a16="http://schemas.microsoft.com/office/drawing/2014/main" id="{FC773C63-234D-4DA7-8686-3E0DFAC72627}"/>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305">
              <a:extLst>
                <a:ext uri="{FF2B5EF4-FFF2-40B4-BE49-F238E27FC236}">
                  <a16:creationId xmlns:a16="http://schemas.microsoft.com/office/drawing/2014/main" id="{3EB477B2-583E-488F-BB9F-41299BF00FED}"/>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306">
              <a:extLst>
                <a:ext uri="{FF2B5EF4-FFF2-40B4-BE49-F238E27FC236}">
                  <a16:creationId xmlns:a16="http://schemas.microsoft.com/office/drawing/2014/main" id="{3015994E-EB65-4C26-B0D3-0631AB188736}"/>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307">
              <a:extLst>
                <a:ext uri="{FF2B5EF4-FFF2-40B4-BE49-F238E27FC236}">
                  <a16:creationId xmlns:a16="http://schemas.microsoft.com/office/drawing/2014/main" id="{019677C3-4961-4FD2-98CE-8BDCC918DB62}"/>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308">
              <a:extLst>
                <a:ext uri="{FF2B5EF4-FFF2-40B4-BE49-F238E27FC236}">
                  <a16:creationId xmlns:a16="http://schemas.microsoft.com/office/drawing/2014/main" id="{78C34FFE-ED17-4B42-842F-5A04AC439BE5}"/>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309">
              <a:extLst>
                <a:ext uri="{FF2B5EF4-FFF2-40B4-BE49-F238E27FC236}">
                  <a16:creationId xmlns:a16="http://schemas.microsoft.com/office/drawing/2014/main" id="{46570A8D-E0CC-404F-AAC0-1456836F9E2F}"/>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310">
              <a:extLst>
                <a:ext uri="{FF2B5EF4-FFF2-40B4-BE49-F238E27FC236}">
                  <a16:creationId xmlns:a16="http://schemas.microsoft.com/office/drawing/2014/main" id="{DCB7458A-D81B-4164-82AC-F13BECECBE5E}"/>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311">
              <a:extLst>
                <a:ext uri="{FF2B5EF4-FFF2-40B4-BE49-F238E27FC236}">
                  <a16:creationId xmlns:a16="http://schemas.microsoft.com/office/drawing/2014/main" id="{E5A96EA5-FDAD-48B7-8F45-1850239C4988}"/>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312">
              <a:extLst>
                <a:ext uri="{FF2B5EF4-FFF2-40B4-BE49-F238E27FC236}">
                  <a16:creationId xmlns:a16="http://schemas.microsoft.com/office/drawing/2014/main" id="{695F04A8-C228-41E6-8737-DEDF8438ACB6}"/>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313">
              <a:extLst>
                <a:ext uri="{FF2B5EF4-FFF2-40B4-BE49-F238E27FC236}">
                  <a16:creationId xmlns:a16="http://schemas.microsoft.com/office/drawing/2014/main" id="{65C22677-F99F-406D-8448-9B3ABDE64747}"/>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314">
              <a:extLst>
                <a:ext uri="{FF2B5EF4-FFF2-40B4-BE49-F238E27FC236}">
                  <a16:creationId xmlns:a16="http://schemas.microsoft.com/office/drawing/2014/main" id="{EA1B1CEC-83EF-4283-ADCA-FEE8193D479C}"/>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315">
              <a:extLst>
                <a:ext uri="{FF2B5EF4-FFF2-40B4-BE49-F238E27FC236}">
                  <a16:creationId xmlns:a16="http://schemas.microsoft.com/office/drawing/2014/main" id="{9C0A4BEE-83DA-4D27-BBE9-F3B670848378}"/>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316">
              <a:extLst>
                <a:ext uri="{FF2B5EF4-FFF2-40B4-BE49-F238E27FC236}">
                  <a16:creationId xmlns:a16="http://schemas.microsoft.com/office/drawing/2014/main" id="{DCBB8765-0CBC-4787-AC78-2D6D110B88EE}"/>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317">
              <a:extLst>
                <a:ext uri="{FF2B5EF4-FFF2-40B4-BE49-F238E27FC236}">
                  <a16:creationId xmlns:a16="http://schemas.microsoft.com/office/drawing/2014/main" id="{F6FB8E79-DBE8-48F9-B8E9-C8CE9D68D660}"/>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318">
              <a:extLst>
                <a:ext uri="{FF2B5EF4-FFF2-40B4-BE49-F238E27FC236}">
                  <a16:creationId xmlns:a16="http://schemas.microsoft.com/office/drawing/2014/main" id="{A0834061-7FA7-42FC-A72D-0936A074DA0A}"/>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319">
              <a:extLst>
                <a:ext uri="{FF2B5EF4-FFF2-40B4-BE49-F238E27FC236}">
                  <a16:creationId xmlns:a16="http://schemas.microsoft.com/office/drawing/2014/main" id="{41279502-5E3A-4225-8527-430F53B66817}"/>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20">
              <a:extLst>
                <a:ext uri="{FF2B5EF4-FFF2-40B4-BE49-F238E27FC236}">
                  <a16:creationId xmlns:a16="http://schemas.microsoft.com/office/drawing/2014/main" id="{0FF322CC-5482-4F88-B6EA-BC87185A0A8B}"/>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321">
              <a:extLst>
                <a:ext uri="{FF2B5EF4-FFF2-40B4-BE49-F238E27FC236}">
                  <a16:creationId xmlns:a16="http://schemas.microsoft.com/office/drawing/2014/main" id="{903CD9A0-4703-4477-9F37-3D6A9E2E8289}"/>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22">
              <a:extLst>
                <a:ext uri="{FF2B5EF4-FFF2-40B4-BE49-F238E27FC236}">
                  <a16:creationId xmlns:a16="http://schemas.microsoft.com/office/drawing/2014/main" id="{DD024A48-DE2F-4338-A479-38825349ACDC}"/>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23">
              <a:extLst>
                <a:ext uri="{FF2B5EF4-FFF2-40B4-BE49-F238E27FC236}">
                  <a16:creationId xmlns:a16="http://schemas.microsoft.com/office/drawing/2014/main" id="{6CD0C45F-AA2A-4638-B169-6990030884AC}"/>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24">
              <a:extLst>
                <a:ext uri="{FF2B5EF4-FFF2-40B4-BE49-F238E27FC236}">
                  <a16:creationId xmlns:a16="http://schemas.microsoft.com/office/drawing/2014/main" id="{061E6028-8CC0-4781-B920-5EE96FB3FBA0}"/>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25">
              <a:extLst>
                <a:ext uri="{FF2B5EF4-FFF2-40B4-BE49-F238E27FC236}">
                  <a16:creationId xmlns:a16="http://schemas.microsoft.com/office/drawing/2014/main" id="{CC3FFBAD-D33D-4026-ABC7-7289BF41447E}"/>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26">
              <a:extLst>
                <a:ext uri="{FF2B5EF4-FFF2-40B4-BE49-F238E27FC236}">
                  <a16:creationId xmlns:a16="http://schemas.microsoft.com/office/drawing/2014/main" id="{647B941F-7E16-4B12-8E74-9141B2E3C379}"/>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27">
              <a:extLst>
                <a:ext uri="{FF2B5EF4-FFF2-40B4-BE49-F238E27FC236}">
                  <a16:creationId xmlns:a16="http://schemas.microsoft.com/office/drawing/2014/main" id="{D2D9AAA3-8E24-4935-9F17-596E940C7C11}"/>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28">
              <a:extLst>
                <a:ext uri="{FF2B5EF4-FFF2-40B4-BE49-F238E27FC236}">
                  <a16:creationId xmlns:a16="http://schemas.microsoft.com/office/drawing/2014/main" id="{D493E764-B80B-459B-8FDA-A549D262B5C8}"/>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29">
              <a:extLst>
                <a:ext uri="{FF2B5EF4-FFF2-40B4-BE49-F238E27FC236}">
                  <a16:creationId xmlns:a16="http://schemas.microsoft.com/office/drawing/2014/main" id="{8C590365-92EB-4808-ACFD-4E9F5C14261C}"/>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30">
              <a:extLst>
                <a:ext uri="{FF2B5EF4-FFF2-40B4-BE49-F238E27FC236}">
                  <a16:creationId xmlns:a16="http://schemas.microsoft.com/office/drawing/2014/main" id="{DDBE80C9-AAF9-449B-8041-A7455E37B266}"/>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31">
              <a:extLst>
                <a:ext uri="{FF2B5EF4-FFF2-40B4-BE49-F238E27FC236}">
                  <a16:creationId xmlns:a16="http://schemas.microsoft.com/office/drawing/2014/main" id="{B32D244F-EE34-46CB-A7BF-3689094C6346}"/>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32">
              <a:extLst>
                <a:ext uri="{FF2B5EF4-FFF2-40B4-BE49-F238E27FC236}">
                  <a16:creationId xmlns:a16="http://schemas.microsoft.com/office/drawing/2014/main" id="{0AE9D6FC-5405-4825-A505-7F26828D1E13}"/>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33">
              <a:extLst>
                <a:ext uri="{FF2B5EF4-FFF2-40B4-BE49-F238E27FC236}">
                  <a16:creationId xmlns:a16="http://schemas.microsoft.com/office/drawing/2014/main" id="{4C4663B6-810B-4A0A-B295-E5445B83631B}"/>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34">
              <a:extLst>
                <a:ext uri="{FF2B5EF4-FFF2-40B4-BE49-F238E27FC236}">
                  <a16:creationId xmlns:a16="http://schemas.microsoft.com/office/drawing/2014/main" id="{7542A23E-0BED-4BA5-A880-C5754A61456D}"/>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35">
              <a:extLst>
                <a:ext uri="{FF2B5EF4-FFF2-40B4-BE49-F238E27FC236}">
                  <a16:creationId xmlns:a16="http://schemas.microsoft.com/office/drawing/2014/main" id="{80FA1443-1459-438E-AF38-A1247C3761CA}"/>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336">
              <a:extLst>
                <a:ext uri="{FF2B5EF4-FFF2-40B4-BE49-F238E27FC236}">
                  <a16:creationId xmlns:a16="http://schemas.microsoft.com/office/drawing/2014/main" id="{082D164D-2949-408A-9785-4E64AC689922}"/>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337">
              <a:extLst>
                <a:ext uri="{FF2B5EF4-FFF2-40B4-BE49-F238E27FC236}">
                  <a16:creationId xmlns:a16="http://schemas.microsoft.com/office/drawing/2014/main" id="{9163E68F-720F-482E-87AD-5836102938A2}"/>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338">
              <a:extLst>
                <a:ext uri="{FF2B5EF4-FFF2-40B4-BE49-F238E27FC236}">
                  <a16:creationId xmlns:a16="http://schemas.microsoft.com/office/drawing/2014/main" id="{28ABF6CC-CC79-4244-AEF9-3BBF97E9253F}"/>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339">
              <a:extLst>
                <a:ext uri="{FF2B5EF4-FFF2-40B4-BE49-F238E27FC236}">
                  <a16:creationId xmlns:a16="http://schemas.microsoft.com/office/drawing/2014/main" id="{286522FE-E6EC-4AE1-A455-5196F01B0AFD}"/>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340">
              <a:extLst>
                <a:ext uri="{FF2B5EF4-FFF2-40B4-BE49-F238E27FC236}">
                  <a16:creationId xmlns:a16="http://schemas.microsoft.com/office/drawing/2014/main" id="{B6D12BE3-7138-412A-A31B-EE4970B0D21D}"/>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341">
              <a:extLst>
                <a:ext uri="{FF2B5EF4-FFF2-40B4-BE49-F238E27FC236}">
                  <a16:creationId xmlns:a16="http://schemas.microsoft.com/office/drawing/2014/main" id="{7865FF7A-04C6-40FA-BDFE-AE2DDCF02C97}"/>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342">
              <a:extLst>
                <a:ext uri="{FF2B5EF4-FFF2-40B4-BE49-F238E27FC236}">
                  <a16:creationId xmlns:a16="http://schemas.microsoft.com/office/drawing/2014/main" id="{FC86998E-4B7D-455D-A9B9-2559824E7401}"/>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343">
              <a:extLst>
                <a:ext uri="{FF2B5EF4-FFF2-40B4-BE49-F238E27FC236}">
                  <a16:creationId xmlns:a16="http://schemas.microsoft.com/office/drawing/2014/main" id="{8DCF1B42-C0AB-4FED-854B-8E17E701CDB7}"/>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344">
              <a:extLst>
                <a:ext uri="{FF2B5EF4-FFF2-40B4-BE49-F238E27FC236}">
                  <a16:creationId xmlns:a16="http://schemas.microsoft.com/office/drawing/2014/main" id="{1F60825A-F1A5-4BEE-A56A-DC3047E4934F}"/>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345">
              <a:extLst>
                <a:ext uri="{FF2B5EF4-FFF2-40B4-BE49-F238E27FC236}">
                  <a16:creationId xmlns:a16="http://schemas.microsoft.com/office/drawing/2014/main" id="{506BDF43-E360-4A4F-93EE-C52D56CF3B08}"/>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346">
              <a:extLst>
                <a:ext uri="{FF2B5EF4-FFF2-40B4-BE49-F238E27FC236}">
                  <a16:creationId xmlns:a16="http://schemas.microsoft.com/office/drawing/2014/main" id="{2873B7A5-250D-49FA-ACCA-087D0277ACA9}"/>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347">
              <a:extLst>
                <a:ext uri="{FF2B5EF4-FFF2-40B4-BE49-F238E27FC236}">
                  <a16:creationId xmlns:a16="http://schemas.microsoft.com/office/drawing/2014/main" id="{3D009CD3-BC5B-47F7-BE92-FADF44F2BA16}"/>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348">
              <a:extLst>
                <a:ext uri="{FF2B5EF4-FFF2-40B4-BE49-F238E27FC236}">
                  <a16:creationId xmlns:a16="http://schemas.microsoft.com/office/drawing/2014/main" id="{CDD681CB-BA7C-4E67-88C4-3D18EEDEA145}"/>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349">
              <a:extLst>
                <a:ext uri="{FF2B5EF4-FFF2-40B4-BE49-F238E27FC236}">
                  <a16:creationId xmlns:a16="http://schemas.microsoft.com/office/drawing/2014/main" id="{2CE683F2-2FC7-4B1A-9564-A4D4BA8BFFE7}"/>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350">
              <a:extLst>
                <a:ext uri="{FF2B5EF4-FFF2-40B4-BE49-F238E27FC236}">
                  <a16:creationId xmlns:a16="http://schemas.microsoft.com/office/drawing/2014/main" id="{FD98EE65-96C0-44F0-9338-AA4B0BACD47B}"/>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351">
              <a:extLst>
                <a:ext uri="{FF2B5EF4-FFF2-40B4-BE49-F238E27FC236}">
                  <a16:creationId xmlns:a16="http://schemas.microsoft.com/office/drawing/2014/main" id="{801D7FCC-947B-49AC-9ABE-C9A45321F130}"/>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352">
              <a:extLst>
                <a:ext uri="{FF2B5EF4-FFF2-40B4-BE49-F238E27FC236}">
                  <a16:creationId xmlns:a16="http://schemas.microsoft.com/office/drawing/2014/main" id="{62DE5B28-CED4-4921-82F9-8361655AA3A1}"/>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353">
              <a:extLst>
                <a:ext uri="{FF2B5EF4-FFF2-40B4-BE49-F238E27FC236}">
                  <a16:creationId xmlns:a16="http://schemas.microsoft.com/office/drawing/2014/main" id="{770B903B-7E54-441D-946D-F06450434956}"/>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354">
              <a:extLst>
                <a:ext uri="{FF2B5EF4-FFF2-40B4-BE49-F238E27FC236}">
                  <a16:creationId xmlns:a16="http://schemas.microsoft.com/office/drawing/2014/main" id="{07DF5390-FECD-4426-9E0A-FA4E8B91C156}"/>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355">
              <a:extLst>
                <a:ext uri="{FF2B5EF4-FFF2-40B4-BE49-F238E27FC236}">
                  <a16:creationId xmlns:a16="http://schemas.microsoft.com/office/drawing/2014/main" id="{443A42BA-44AC-41BF-8385-C3A5F323F46C}"/>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356">
              <a:extLst>
                <a:ext uri="{FF2B5EF4-FFF2-40B4-BE49-F238E27FC236}">
                  <a16:creationId xmlns:a16="http://schemas.microsoft.com/office/drawing/2014/main" id="{B07504F2-2BFA-4875-9073-8C777C8695B6}"/>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357">
              <a:extLst>
                <a:ext uri="{FF2B5EF4-FFF2-40B4-BE49-F238E27FC236}">
                  <a16:creationId xmlns:a16="http://schemas.microsoft.com/office/drawing/2014/main" id="{80F4C0F4-803C-4FAD-A55E-47EF83D1AED1}"/>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358">
              <a:extLst>
                <a:ext uri="{FF2B5EF4-FFF2-40B4-BE49-F238E27FC236}">
                  <a16:creationId xmlns:a16="http://schemas.microsoft.com/office/drawing/2014/main" id="{379F8DCF-23C8-4B7C-94C5-5FDA3173F114}"/>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359">
              <a:extLst>
                <a:ext uri="{FF2B5EF4-FFF2-40B4-BE49-F238E27FC236}">
                  <a16:creationId xmlns:a16="http://schemas.microsoft.com/office/drawing/2014/main" id="{02A39B53-64AD-4637-AD0E-C5D83D168C28}"/>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8" name="Group 207">
            <a:extLst>
              <a:ext uri="{FF2B5EF4-FFF2-40B4-BE49-F238E27FC236}">
                <a16:creationId xmlns:a16="http://schemas.microsoft.com/office/drawing/2014/main" id="{7BDDFB0C-B642-4E09-B97D-30744FB72614}"/>
              </a:ext>
            </a:extLst>
          </p:cNvPr>
          <p:cNvGrpSpPr/>
          <p:nvPr/>
        </p:nvGrpSpPr>
        <p:grpSpPr>
          <a:xfrm>
            <a:off x="7176158" y="4873295"/>
            <a:ext cx="3264126" cy="1224246"/>
            <a:chOff x="770845" y="4388292"/>
            <a:chExt cx="3264126" cy="1224246"/>
          </a:xfrm>
        </p:grpSpPr>
        <p:sp>
          <p:nvSpPr>
            <p:cNvPr id="209" name="TextBox 208">
              <a:extLst>
                <a:ext uri="{FF2B5EF4-FFF2-40B4-BE49-F238E27FC236}">
                  <a16:creationId xmlns:a16="http://schemas.microsoft.com/office/drawing/2014/main" id="{544C8392-757D-4457-AF8A-35662ED1939C}"/>
                </a:ext>
              </a:extLst>
            </p:cNvPr>
            <p:cNvSpPr txBox="1"/>
            <p:nvPr/>
          </p:nvSpPr>
          <p:spPr>
            <a:xfrm>
              <a:off x="770845" y="4388292"/>
              <a:ext cx="1641474" cy="400110"/>
            </a:xfrm>
            <a:prstGeom prst="rect">
              <a:avLst/>
            </a:prstGeom>
            <a:noFill/>
          </p:spPr>
          <p:txBody>
            <a:bodyPr wrap="square" rtlCol="0">
              <a:spAutoFit/>
            </a:bodyPr>
            <a:lstStyle/>
            <a:p>
              <a:r>
                <a:rPr lang="en-US" sz="2000" dirty="0">
                  <a:solidFill>
                    <a:schemeClr val="tx2"/>
                  </a:solidFill>
                  <a:latin typeface="Lato" panose="020F0502020204030203" pitchFamily="34" charset="0"/>
                  <a:ea typeface="Lato" panose="020F0502020204030203" pitchFamily="34" charset="0"/>
                  <a:cs typeface="Lato" panose="020F0502020204030203" pitchFamily="34" charset="0"/>
                </a:rPr>
                <a:t>AUSTRALIA</a:t>
              </a:r>
            </a:p>
          </p:txBody>
        </p:sp>
        <p:sp>
          <p:nvSpPr>
            <p:cNvPr id="210" name="Rectangle 17">
              <a:extLst>
                <a:ext uri="{FF2B5EF4-FFF2-40B4-BE49-F238E27FC236}">
                  <a16:creationId xmlns:a16="http://schemas.microsoft.com/office/drawing/2014/main" id="{1059AC3B-B7AE-4A50-9A3E-2B3C44574572}"/>
                </a:ext>
              </a:extLst>
            </p:cNvPr>
            <p:cNvSpPr>
              <a:spLocks/>
            </p:cNvSpPr>
            <p:nvPr/>
          </p:nvSpPr>
          <p:spPr bwMode="auto">
            <a:xfrm>
              <a:off x="838199" y="4688714"/>
              <a:ext cx="3196772"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38" name="Group 37">
            <a:extLst>
              <a:ext uri="{FF2B5EF4-FFF2-40B4-BE49-F238E27FC236}">
                <a16:creationId xmlns:a16="http://schemas.microsoft.com/office/drawing/2014/main" id="{C2395526-2EFE-44AC-B64E-062D2D53F6F1}"/>
              </a:ext>
            </a:extLst>
          </p:cNvPr>
          <p:cNvGrpSpPr/>
          <p:nvPr/>
        </p:nvGrpSpPr>
        <p:grpSpPr>
          <a:xfrm>
            <a:off x="838200" y="1838538"/>
            <a:ext cx="4775200" cy="4723233"/>
            <a:chOff x="1651000" y="2220913"/>
            <a:chExt cx="3938588" cy="3895726"/>
          </a:xfrm>
        </p:grpSpPr>
        <p:sp>
          <p:nvSpPr>
            <p:cNvPr id="41" name="Freeform 5">
              <a:extLst>
                <a:ext uri="{FF2B5EF4-FFF2-40B4-BE49-F238E27FC236}">
                  <a16:creationId xmlns:a16="http://schemas.microsoft.com/office/drawing/2014/main" id="{6237CD67-BA75-4057-9716-FAD6577D22BB}"/>
                </a:ext>
              </a:extLst>
            </p:cNvPr>
            <p:cNvSpPr>
              <a:spLocks noEditPoints="1"/>
            </p:cNvSpPr>
            <p:nvPr/>
          </p:nvSpPr>
          <p:spPr bwMode="auto">
            <a:xfrm>
              <a:off x="2540000" y="2220913"/>
              <a:ext cx="3049588" cy="3019425"/>
            </a:xfrm>
            <a:custGeom>
              <a:avLst/>
              <a:gdLst>
                <a:gd name="T0" fmla="*/ 333 w 1223"/>
                <a:gd name="T1" fmla="*/ 50 h 1213"/>
                <a:gd name="T2" fmla="*/ 309 w 1223"/>
                <a:gd name="T3" fmla="*/ 206 h 1213"/>
                <a:gd name="T4" fmla="*/ 157 w 1223"/>
                <a:gd name="T5" fmla="*/ 289 h 1213"/>
                <a:gd name="T6" fmla="*/ 50 w 1223"/>
                <a:gd name="T7" fmla="*/ 333 h 1213"/>
                <a:gd name="T8" fmla="*/ 62 w 1223"/>
                <a:gd name="T9" fmla="*/ 519 h 1213"/>
                <a:gd name="T10" fmla="*/ 175 w 1223"/>
                <a:gd name="T11" fmla="*/ 531 h 1213"/>
                <a:gd name="T12" fmla="*/ 86 w 1223"/>
                <a:gd name="T13" fmla="*/ 460 h 1213"/>
                <a:gd name="T14" fmla="*/ 108 w 1223"/>
                <a:gd name="T15" fmla="*/ 357 h 1213"/>
                <a:gd name="T16" fmla="*/ 133 w 1223"/>
                <a:gd name="T17" fmla="*/ 347 h 1213"/>
                <a:gd name="T18" fmla="*/ 243 w 1223"/>
                <a:gd name="T19" fmla="*/ 365 h 1213"/>
                <a:gd name="T20" fmla="*/ 377 w 1223"/>
                <a:gd name="T21" fmla="*/ 205 h 1213"/>
                <a:gd name="T22" fmla="*/ 358 w 1223"/>
                <a:gd name="T23" fmla="*/ 108 h 1213"/>
                <a:gd name="T24" fmla="*/ 450 w 1223"/>
                <a:gd name="T25" fmla="*/ 76 h 1213"/>
                <a:gd name="T26" fmla="*/ 490 w 1223"/>
                <a:gd name="T27" fmla="*/ 158 h 1213"/>
                <a:gd name="T28" fmla="*/ 698 w 1223"/>
                <a:gd name="T29" fmla="*/ 177 h 1213"/>
                <a:gd name="T30" fmla="*/ 763 w 1223"/>
                <a:gd name="T31" fmla="*/ 86 h 1213"/>
                <a:gd name="T32" fmla="*/ 866 w 1223"/>
                <a:gd name="T33" fmla="*/ 109 h 1213"/>
                <a:gd name="T34" fmla="*/ 877 w 1223"/>
                <a:gd name="T35" fmla="*/ 133 h 1213"/>
                <a:gd name="T36" fmla="*/ 858 w 1223"/>
                <a:gd name="T37" fmla="*/ 244 h 1213"/>
                <a:gd name="T38" fmla="*/ 1019 w 1223"/>
                <a:gd name="T39" fmla="*/ 377 h 1213"/>
                <a:gd name="T40" fmla="*/ 1105 w 1223"/>
                <a:gd name="T41" fmla="*/ 348 h 1213"/>
                <a:gd name="T42" fmla="*/ 1148 w 1223"/>
                <a:gd name="T43" fmla="*/ 436 h 1213"/>
                <a:gd name="T44" fmla="*/ 1137 w 1223"/>
                <a:gd name="T45" fmla="*/ 461 h 1213"/>
                <a:gd name="T46" fmla="*/ 1047 w 1223"/>
                <a:gd name="T47" fmla="*/ 526 h 1213"/>
                <a:gd name="T48" fmla="*/ 1065 w 1223"/>
                <a:gd name="T49" fmla="*/ 734 h 1213"/>
                <a:gd name="T50" fmla="*/ 1148 w 1223"/>
                <a:gd name="T51" fmla="*/ 788 h 1213"/>
                <a:gd name="T52" fmla="*/ 1090 w 1223"/>
                <a:gd name="T53" fmla="*/ 877 h 1213"/>
                <a:gd name="T54" fmla="*/ 980 w 1223"/>
                <a:gd name="T55" fmla="*/ 859 h 1213"/>
                <a:gd name="T56" fmla="*/ 846 w 1223"/>
                <a:gd name="T57" fmla="*/ 1019 h 1213"/>
                <a:gd name="T58" fmla="*/ 876 w 1223"/>
                <a:gd name="T59" fmla="*/ 1105 h 1213"/>
                <a:gd name="T60" fmla="*/ 787 w 1223"/>
                <a:gd name="T61" fmla="*/ 1148 h 1213"/>
                <a:gd name="T62" fmla="*/ 763 w 1223"/>
                <a:gd name="T63" fmla="*/ 1138 h 1213"/>
                <a:gd name="T64" fmla="*/ 692 w 1223"/>
                <a:gd name="T65" fmla="*/ 1048 h 1213"/>
                <a:gd name="T66" fmla="*/ 704 w 1223"/>
                <a:gd name="T67" fmla="*/ 1162 h 1213"/>
                <a:gd name="T68" fmla="*/ 780 w 1223"/>
                <a:gd name="T69" fmla="*/ 1213 h 1213"/>
                <a:gd name="T70" fmla="*/ 890 w 1223"/>
                <a:gd name="T71" fmla="*/ 1174 h 1213"/>
                <a:gd name="T72" fmla="*/ 934 w 1223"/>
                <a:gd name="T73" fmla="*/ 1067 h 1213"/>
                <a:gd name="T74" fmla="*/ 1017 w 1223"/>
                <a:gd name="T75" fmla="*/ 915 h 1213"/>
                <a:gd name="T76" fmla="*/ 1173 w 1223"/>
                <a:gd name="T77" fmla="*/ 891 h 1213"/>
                <a:gd name="T78" fmla="*/ 1161 w 1223"/>
                <a:gd name="T79" fmla="*/ 705 h 1213"/>
                <a:gd name="T80" fmla="*/ 1112 w 1223"/>
                <a:gd name="T81" fmla="*/ 539 h 1213"/>
                <a:gd name="T82" fmla="*/ 1206 w 1223"/>
                <a:gd name="T83" fmla="*/ 475 h 1213"/>
                <a:gd name="T84" fmla="*/ 1173 w 1223"/>
                <a:gd name="T85" fmla="*/ 334 h 1213"/>
                <a:gd name="T86" fmla="*/ 1066 w 1223"/>
                <a:gd name="T87" fmla="*/ 289 h 1213"/>
                <a:gd name="T88" fmla="*/ 915 w 1223"/>
                <a:gd name="T89" fmla="*/ 206 h 1213"/>
                <a:gd name="T90" fmla="*/ 935 w 1223"/>
                <a:gd name="T91" fmla="*/ 95 h 1213"/>
                <a:gd name="T92" fmla="*/ 812 w 1223"/>
                <a:gd name="T93" fmla="*/ 18 h 1213"/>
                <a:gd name="T94" fmla="*/ 685 w 1223"/>
                <a:gd name="T95" fmla="*/ 111 h 1213"/>
                <a:gd name="T96" fmla="*/ 519 w 1223"/>
                <a:gd name="T97" fmla="*/ 62 h 1213"/>
                <a:gd name="T98" fmla="*/ 412 w 1223"/>
                <a:gd name="T99" fmla="*/ 18 h 1213"/>
                <a:gd name="T100" fmla="*/ 412 w 1223"/>
                <a:gd name="T101" fmla="*/ 18 h 1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23" h="1213">
                  <a:moveTo>
                    <a:pt x="412" y="18"/>
                  </a:moveTo>
                  <a:cubicBezTo>
                    <a:pt x="333" y="50"/>
                    <a:pt x="333" y="50"/>
                    <a:pt x="333" y="50"/>
                  </a:cubicBezTo>
                  <a:cubicBezTo>
                    <a:pt x="291" y="67"/>
                    <a:pt x="272" y="116"/>
                    <a:pt x="289" y="157"/>
                  </a:cubicBezTo>
                  <a:cubicBezTo>
                    <a:pt x="309" y="206"/>
                    <a:pt x="309" y="206"/>
                    <a:pt x="309" y="206"/>
                  </a:cubicBezTo>
                  <a:cubicBezTo>
                    <a:pt x="270" y="235"/>
                    <a:pt x="235" y="270"/>
                    <a:pt x="206" y="309"/>
                  </a:cubicBezTo>
                  <a:cubicBezTo>
                    <a:pt x="157" y="289"/>
                    <a:pt x="157" y="289"/>
                    <a:pt x="157" y="289"/>
                  </a:cubicBezTo>
                  <a:cubicBezTo>
                    <a:pt x="137" y="280"/>
                    <a:pt x="115" y="280"/>
                    <a:pt x="95" y="289"/>
                  </a:cubicBezTo>
                  <a:cubicBezTo>
                    <a:pt x="74" y="297"/>
                    <a:pt x="58" y="313"/>
                    <a:pt x="50" y="333"/>
                  </a:cubicBezTo>
                  <a:cubicBezTo>
                    <a:pt x="17" y="412"/>
                    <a:pt x="17" y="412"/>
                    <a:pt x="17" y="412"/>
                  </a:cubicBezTo>
                  <a:cubicBezTo>
                    <a:pt x="0" y="454"/>
                    <a:pt x="20" y="502"/>
                    <a:pt x="62" y="519"/>
                  </a:cubicBezTo>
                  <a:cubicBezTo>
                    <a:pt x="134" y="549"/>
                    <a:pt x="134" y="549"/>
                    <a:pt x="134" y="549"/>
                  </a:cubicBezTo>
                  <a:cubicBezTo>
                    <a:pt x="150" y="555"/>
                    <a:pt x="168" y="548"/>
                    <a:pt x="175" y="531"/>
                  </a:cubicBezTo>
                  <a:cubicBezTo>
                    <a:pt x="182" y="515"/>
                    <a:pt x="174" y="497"/>
                    <a:pt x="158" y="490"/>
                  </a:cubicBezTo>
                  <a:cubicBezTo>
                    <a:pt x="86" y="460"/>
                    <a:pt x="86" y="460"/>
                    <a:pt x="86" y="460"/>
                  </a:cubicBezTo>
                  <a:cubicBezTo>
                    <a:pt x="76" y="456"/>
                    <a:pt x="72" y="445"/>
                    <a:pt x="76" y="436"/>
                  </a:cubicBezTo>
                  <a:cubicBezTo>
                    <a:pt x="108" y="357"/>
                    <a:pt x="108" y="357"/>
                    <a:pt x="108" y="357"/>
                  </a:cubicBezTo>
                  <a:cubicBezTo>
                    <a:pt x="110" y="353"/>
                    <a:pt x="114" y="349"/>
                    <a:pt x="119" y="347"/>
                  </a:cubicBezTo>
                  <a:cubicBezTo>
                    <a:pt x="123" y="345"/>
                    <a:pt x="128" y="345"/>
                    <a:pt x="133" y="347"/>
                  </a:cubicBezTo>
                  <a:cubicBezTo>
                    <a:pt x="205" y="377"/>
                    <a:pt x="205" y="377"/>
                    <a:pt x="205" y="377"/>
                  </a:cubicBezTo>
                  <a:cubicBezTo>
                    <a:pt x="219" y="382"/>
                    <a:pt x="235" y="378"/>
                    <a:pt x="243" y="365"/>
                  </a:cubicBezTo>
                  <a:cubicBezTo>
                    <a:pt x="276" y="317"/>
                    <a:pt x="317" y="276"/>
                    <a:pt x="365" y="243"/>
                  </a:cubicBezTo>
                  <a:cubicBezTo>
                    <a:pt x="378" y="235"/>
                    <a:pt x="383" y="219"/>
                    <a:pt x="377" y="205"/>
                  </a:cubicBezTo>
                  <a:cubicBezTo>
                    <a:pt x="347" y="133"/>
                    <a:pt x="347" y="133"/>
                    <a:pt x="347" y="133"/>
                  </a:cubicBezTo>
                  <a:cubicBezTo>
                    <a:pt x="344" y="123"/>
                    <a:pt x="348" y="112"/>
                    <a:pt x="358" y="108"/>
                  </a:cubicBezTo>
                  <a:cubicBezTo>
                    <a:pt x="436" y="76"/>
                    <a:pt x="436" y="76"/>
                    <a:pt x="436" y="76"/>
                  </a:cubicBezTo>
                  <a:cubicBezTo>
                    <a:pt x="440" y="74"/>
                    <a:pt x="446" y="74"/>
                    <a:pt x="450" y="76"/>
                  </a:cubicBezTo>
                  <a:cubicBezTo>
                    <a:pt x="455" y="78"/>
                    <a:pt x="459" y="81"/>
                    <a:pt x="461" y="86"/>
                  </a:cubicBezTo>
                  <a:cubicBezTo>
                    <a:pt x="490" y="158"/>
                    <a:pt x="490" y="158"/>
                    <a:pt x="490" y="158"/>
                  </a:cubicBezTo>
                  <a:cubicBezTo>
                    <a:pt x="496" y="172"/>
                    <a:pt x="511" y="180"/>
                    <a:pt x="526" y="177"/>
                  </a:cubicBezTo>
                  <a:cubicBezTo>
                    <a:pt x="583" y="166"/>
                    <a:pt x="641" y="166"/>
                    <a:pt x="698" y="177"/>
                  </a:cubicBezTo>
                  <a:cubicBezTo>
                    <a:pt x="713" y="180"/>
                    <a:pt x="728" y="172"/>
                    <a:pt x="734" y="158"/>
                  </a:cubicBezTo>
                  <a:cubicBezTo>
                    <a:pt x="763" y="86"/>
                    <a:pt x="763" y="86"/>
                    <a:pt x="763" y="86"/>
                  </a:cubicBezTo>
                  <a:cubicBezTo>
                    <a:pt x="767" y="77"/>
                    <a:pt x="778" y="72"/>
                    <a:pt x="788" y="76"/>
                  </a:cubicBezTo>
                  <a:cubicBezTo>
                    <a:pt x="866" y="109"/>
                    <a:pt x="866" y="109"/>
                    <a:pt x="866" y="109"/>
                  </a:cubicBezTo>
                  <a:cubicBezTo>
                    <a:pt x="871" y="110"/>
                    <a:pt x="875" y="114"/>
                    <a:pt x="877" y="119"/>
                  </a:cubicBezTo>
                  <a:cubicBezTo>
                    <a:pt x="879" y="123"/>
                    <a:pt x="879" y="128"/>
                    <a:pt x="877" y="133"/>
                  </a:cubicBezTo>
                  <a:cubicBezTo>
                    <a:pt x="847" y="205"/>
                    <a:pt x="847" y="205"/>
                    <a:pt x="847" y="205"/>
                  </a:cubicBezTo>
                  <a:cubicBezTo>
                    <a:pt x="841" y="219"/>
                    <a:pt x="846" y="235"/>
                    <a:pt x="858" y="244"/>
                  </a:cubicBezTo>
                  <a:cubicBezTo>
                    <a:pt x="907" y="276"/>
                    <a:pt x="948" y="317"/>
                    <a:pt x="980" y="366"/>
                  </a:cubicBezTo>
                  <a:cubicBezTo>
                    <a:pt x="989" y="378"/>
                    <a:pt x="1005" y="383"/>
                    <a:pt x="1019" y="377"/>
                  </a:cubicBezTo>
                  <a:cubicBezTo>
                    <a:pt x="1091" y="348"/>
                    <a:pt x="1091" y="348"/>
                    <a:pt x="1091" y="348"/>
                  </a:cubicBezTo>
                  <a:cubicBezTo>
                    <a:pt x="1096" y="346"/>
                    <a:pt x="1100" y="346"/>
                    <a:pt x="1105" y="348"/>
                  </a:cubicBezTo>
                  <a:cubicBezTo>
                    <a:pt x="1110" y="350"/>
                    <a:pt x="1113" y="353"/>
                    <a:pt x="1115" y="358"/>
                  </a:cubicBezTo>
                  <a:cubicBezTo>
                    <a:pt x="1148" y="436"/>
                    <a:pt x="1148" y="436"/>
                    <a:pt x="1148" y="436"/>
                  </a:cubicBezTo>
                  <a:cubicBezTo>
                    <a:pt x="1150" y="441"/>
                    <a:pt x="1150" y="446"/>
                    <a:pt x="1148" y="451"/>
                  </a:cubicBezTo>
                  <a:cubicBezTo>
                    <a:pt x="1146" y="455"/>
                    <a:pt x="1142" y="459"/>
                    <a:pt x="1137" y="461"/>
                  </a:cubicBezTo>
                  <a:cubicBezTo>
                    <a:pt x="1065" y="491"/>
                    <a:pt x="1065" y="491"/>
                    <a:pt x="1065" y="491"/>
                  </a:cubicBezTo>
                  <a:cubicBezTo>
                    <a:pt x="1051" y="496"/>
                    <a:pt x="1044" y="511"/>
                    <a:pt x="1047" y="526"/>
                  </a:cubicBezTo>
                  <a:cubicBezTo>
                    <a:pt x="1058" y="583"/>
                    <a:pt x="1058" y="641"/>
                    <a:pt x="1047" y="698"/>
                  </a:cubicBezTo>
                  <a:cubicBezTo>
                    <a:pt x="1044" y="713"/>
                    <a:pt x="1052" y="728"/>
                    <a:pt x="1065" y="734"/>
                  </a:cubicBezTo>
                  <a:cubicBezTo>
                    <a:pt x="1137" y="764"/>
                    <a:pt x="1137" y="764"/>
                    <a:pt x="1137" y="764"/>
                  </a:cubicBezTo>
                  <a:cubicBezTo>
                    <a:pt x="1147" y="767"/>
                    <a:pt x="1152" y="779"/>
                    <a:pt x="1148" y="788"/>
                  </a:cubicBezTo>
                  <a:cubicBezTo>
                    <a:pt x="1115" y="867"/>
                    <a:pt x="1115" y="867"/>
                    <a:pt x="1115" y="867"/>
                  </a:cubicBezTo>
                  <a:cubicBezTo>
                    <a:pt x="1111" y="876"/>
                    <a:pt x="1100" y="881"/>
                    <a:pt x="1090" y="877"/>
                  </a:cubicBezTo>
                  <a:cubicBezTo>
                    <a:pt x="1018" y="847"/>
                    <a:pt x="1018" y="847"/>
                    <a:pt x="1018" y="847"/>
                  </a:cubicBezTo>
                  <a:cubicBezTo>
                    <a:pt x="1004" y="841"/>
                    <a:pt x="988" y="846"/>
                    <a:pt x="980" y="859"/>
                  </a:cubicBezTo>
                  <a:cubicBezTo>
                    <a:pt x="948" y="907"/>
                    <a:pt x="907" y="948"/>
                    <a:pt x="858" y="981"/>
                  </a:cubicBezTo>
                  <a:cubicBezTo>
                    <a:pt x="846" y="989"/>
                    <a:pt x="840" y="1005"/>
                    <a:pt x="846" y="1019"/>
                  </a:cubicBezTo>
                  <a:cubicBezTo>
                    <a:pt x="876" y="1091"/>
                    <a:pt x="876" y="1091"/>
                    <a:pt x="876" y="1091"/>
                  </a:cubicBezTo>
                  <a:cubicBezTo>
                    <a:pt x="878" y="1095"/>
                    <a:pt x="878" y="1101"/>
                    <a:pt x="876" y="1105"/>
                  </a:cubicBezTo>
                  <a:cubicBezTo>
                    <a:pt x="874" y="1110"/>
                    <a:pt x="871" y="1114"/>
                    <a:pt x="866" y="1116"/>
                  </a:cubicBezTo>
                  <a:cubicBezTo>
                    <a:pt x="787" y="1148"/>
                    <a:pt x="787" y="1148"/>
                    <a:pt x="787" y="1148"/>
                  </a:cubicBezTo>
                  <a:cubicBezTo>
                    <a:pt x="783" y="1150"/>
                    <a:pt x="778" y="1150"/>
                    <a:pt x="773" y="1148"/>
                  </a:cubicBezTo>
                  <a:cubicBezTo>
                    <a:pt x="768" y="1146"/>
                    <a:pt x="765" y="1142"/>
                    <a:pt x="763" y="1138"/>
                  </a:cubicBezTo>
                  <a:cubicBezTo>
                    <a:pt x="733" y="1066"/>
                    <a:pt x="733" y="1066"/>
                    <a:pt x="733" y="1066"/>
                  </a:cubicBezTo>
                  <a:cubicBezTo>
                    <a:pt x="726" y="1049"/>
                    <a:pt x="708" y="1042"/>
                    <a:pt x="692" y="1048"/>
                  </a:cubicBezTo>
                  <a:cubicBezTo>
                    <a:pt x="675" y="1055"/>
                    <a:pt x="668" y="1074"/>
                    <a:pt x="674" y="1090"/>
                  </a:cubicBezTo>
                  <a:cubicBezTo>
                    <a:pt x="704" y="1162"/>
                    <a:pt x="704" y="1162"/>
                    <a:pt x="704" y="1162"/>
                  </a:cubicBezTo>
                  <a:cubicBezTo>
                    <a:pt x="712" y="1182"/>
                    <a:pt x="728" y="1198"/>
                    <a:pt x="749" y="1206"/>
                  </a:cubicBezTo>
                  <a:cubicBezTo>
                    <a:pt x="759" y="1210"/>
                    <a:pt x="769" y="1213"/>
                    <a:pt x="780" y="1213"/>
                  </a:cubicBezTo>
                  <a:cubicBezTo>
                    <a:pt x="791" y="1213"/>
                    <a:pt x="801" y="1210"/>
                    <a:pt x="811" y="1206"/>
                  </a:cubicBezTo>
                  <a:cubicBezTo>
                    <a:pt x="890" y="1174"/>
                    <a:pt x="890" y="1174"/>
                    <a:pt x="890" y="1174"/>
                  </a:cubicBezTo>
                  <a:cubicBezTo>
                    <a:pt x="910" y="1166"/>
                    <a:pt x="926" y="1150"/>
                    <a:pt x="934" y="1129"/>
                  </a:cubicBezTo>
                  <a:cubicBezTo>
                    <a:pt x="943" y="1109"/>
                    <a:pt x="943" y="1087"/>
                    <a:pt x="934" y="1067"/>
                  </a:cubicBezTo>
                  <a:cubicBezTo>
                    <a:pt x="914" y="1018"/>
                    <a:pt x="914" y="1018"/>
                    <a:pt x="914" y="1018"/>
                  </a:cubicBezTo>
                  <a:cubicBezTo>
                    <a:pt x="953" y="989"/>
                    <a:pt x="988" y="954"/>
                    <a:pt x="1017" y="915"/>
                  </a:cubicBezTo>
                  <a:cubicBezTo>
                    <a:pt x="1066" y="935"/>
                    <a:pt x="1066" y="935"/>
                    <a:pt x="1066" y="935"/>
                  </a:cubicBezTo>
                  <a:cubicBezTo>
                    <a:pt x="1108" y="952"/>
                    <a:pt x="1156" y="933"/>
                    <a:pt x="1173" y="891"/>
                  </a:cubicBezTo>
                  <a:cubicBezTo>
                    <a:pt x="1206" y="812"/>
                    <a:pt x="1206" y="812"/>
                    <a:pt x="1206" y="812"/>
                  </a:cubicBezTo>
                  <a:cubicBezTo>
                    <a:pt x="1223" y="770"/>
                    <a:pt x="1203" y="722"/>
                    <a:pt x="1161" y="705"/>
                  </a:cubicBezTo>
                  <a:cubicBezTo>
                    <a:pt x="1112" y="685"/>
                    <a:pt x="1112" y="685"/>
                    <a:pt x="1112" y="685"/>
                  </a:cubicBezTo>
                  <a:cubicBezTo>
                    <a:pt x="1120" y="637"/>
                    <a:pt x="1120" y="588"/>
                    <a:pt x="1112" y="539"/>
                  </a:cubicBezTo>
                  <a:cubicBezTo>
                    <a:pt x="1161" y="519"/>
                    <a:pt x="1161" y="519"/>
                    <a:pt x="1161" y="519"/>
                  </a:cubicBezTo>
                  <a:cubicBezTo>
                    <a:pt x="1181" y="511"/>
                    <a:pt x="1197" y="495"/>
                    <a:pt x="1206" y="475"/>
                  </a:cubicBezTo>
                  <a:cubicBezTo>
                    <a:pt x="1214" y="454"/>
                    <a:pt x="1214" y="432"/>
                    <a:pt x="1206" y="412"/>
                  </a:cubicBezTo>
                  <a:cubicBezTo>
                    <a:pt x="1173" y="334"/>
                    <a:pt x="1173" y="334"/>
                    <a:pt x="1173" y="334"/>
                  </a:cubicBezTo>
                  <a:cubicBezTo>
                    <a:pt x="1165" y="313"/>
                    <a:pt x="1149" y="297"/>
                    <a:pt x="1129" y="289"/>
                  </a:cubicBezTo>
                  <a:cubicBezTo>
                    <a:pt x="1109" y="281"/>
                    <a:pt x="1086" y="281"/>
                    <a:pt x="1066" y="289"/>
                  </a:cubicBezTo>
                  <a:cubicBezTo>
                    <a:pt x="1017" y="309"/>
                    <a:pt x="1017" y="309"/>
                    <a:pt x="1017" y="309"/>
                  </a:cubicBezTo>
                  <a:cubicBezTo>
                    <a:pt x="988" y="270"/>
                    <a:pt x="954" y="235"/>
                    <a:pt x="915" y="206"/>
                  </a:cubicBezTo>
                  <a:cubicBezTo>
                    <a:pt x="935" y="158"/>
                    <a:pt x="935" y="158"/>
                    <a:pt x="935" y="158"/>
                  </a:cubicBezTo>
                  <a:cubicBezTo>
                    <a:pt x="943" y="137"/>
                    <a:pt x="943" y="115"/>
                    <a:pt x="935" y="95"/>
                  </a:cubicBezTo>
                  <a:cubicBezTo>
                    <a:pt x="927" y="75"/>
                    <a:pt x="911" y="59"/>
                    <a:pt x="890" y="50"/>
                  </a:cubicBezTo>
                  <a:cubicBezTo>
                    <a:pt x="812" y="18"/>
                    <a:pt x="812" y="18"/>
                    <a:pt x="812" y="18"/>
                  </a:cubicBezTo>
                  <a:cubicBezTo>
                    <a:pt x="770" y="0"/>
                    <a:pt x="722" y="20"/>
                    <a:pt x="705" y="62"/>
                  </a:cubicBezTo>
                  <a:cubicBezTo>
                    <a:pt x="685" y="111"/>
                    <a:pt x="685" y="111"/>
                    <a:pt x="685" y="111"/>
                  </a:cubicBezTo>
                  <a:cubicBezTo>
                    <a:pt x="636" y="104"/>
                    <a:pt x="587" y="104"/>
                    <a:pt x="539" y="111"/>
                  </a:cubicBezTo>
                  <a:cubicBezTo>
                    <a:pt x="519" y="62"/>
                    <a:pt x="519" y="62"/>
                    <a:pt x="519" y="62"/>
                  </a:cubicBezTo>
                  <a:cubicBezTo>
                    <a:pt x="511" y="42"/>
                    <a:pt x="495" y="26"/>
                    <a:pt x="474" y="18"/>
                  </a:cubicBezTo>
                  <a:cubicBezTo>
                    <a:pt x="454" y="9"/>
                    <a:pt x="432" y="9"/>
                    <a:pt x="412" y="18"/>
                  </a:cubicBezTo>
                  <a:close/>
                  <a:moveTo>
                    <a:pt x="412" y="18"/>
                  </a:moveTo>
                  <a:cubicBezTo>
                    <a:pt x="412" y="18"/>
                    <a:pt x="412" y="18"/>
                    <a:pt x="412" y="1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6">
              <a:extLst>
                <a:ext uri="{FF2B5EF4-FFF2-40B4-BE49-F238E27FC236}">
                  <a16:creationId xmlns:a16="http://schemas.microsoft.com/office/drawing/2014/main" id="{7470C5F2-CB27-4D62-B35E-F9F5EE1D4EDA}"/>
                </a:ext>
              </a:extLst>
            </p:cNvPr>
            <p:cNvSpPr>
              <a:spLocks noEditPoints="1"/>
            </p:cNvSpPr>
            <p:nvPr/>
          </p:nvSpPr>
          <p:spPr bwMode="auto">
            <a:xfrm>
              <a:off x="3419475" y="3101976"/>
              <a:ext cx="1289050" cy="1284288"/>
            </a:xfrm>
            <a:custGeom>
              <a:avLst/>
              <a:gdLst>
                <a:gd name="T0" fmla="*/ 516 w 517"/>
                <a:gd name="T1" fmla="*/ 256 h 516"/>
                <a:gd name="T2" fmla="*/ 259 w 517"/>
                <a:gd name="T3" fmla="*/ 0 h 516"/>
                <a:gd name="T4" fmla="*/ 257 w 517"/>
                <a:gd name="T5" fmla="*/ 0 h 516"/>
                <a:gd name="T6" fmla="*/ 75 w 517"/>
                <a:gd name="T7" fmla="*/ 77 h 516"/>
                <a:gd name="T8" fmla="*/ 1 w 517"/>
                <a:gd name="T9" fmla="*/ 260 h 516"/>
                <a:gd name="T10" fmla="*/ 32 w 517"/>
                <a:gd name="T11" fmla="*/ 291 h 516"/>
                <a:gd name="T12" fmla="*/ 33 w 517"/>
                <a:gd name="T13" fmla="*/ 291 h 516"/>
                <a:gd name="T14" fmla="*/ 64 w 517"/>
                <a:gd name="T15" fmla="*/ 259 h 516"/>
                <a:gd name="T16" fmla="*/ 120 w 517"/>
                <a:gd name="T17" fmla="*/ 121 h 516"/>
                <a:gd name="T18" fmla="*/ 257 w 517"/>
                <a:gd name="T19" fmla="*/ 63 h 516"/>
                <a:gd name="T20" fmla="*/ 258 w 517"/>
                <a:gd name="T21" fmla="*/ 63 h 516"/>
                <a:gd name="T22" fmla="*/ 453 w 517"/>
                <a:gd name="T23" fmla="*/ 256 h 516"/>
                <a:gd name="T24" fmla="*/ 260 w 517"/>
                <a:gd name="T25" fmla="*/ 452 h 516"/>
                <a:gd name="T26" fmla="*/ 228 w 517"/>
                <a:gd name="T27" fmla="*/ 484 h 516"/>
                <a:gd name="T28" fmla="*/ 260 w 517"/>
                <a:gd name="T29" fmla="*/ 516 h 516"/>
                <a:gd name="T30" fmla="*/ 260 w 517"/>
                <a:gd name="T31" fmla="*/ 516 h 516"/>
                <a:gd name="T32" fmla="*/ 516 w 517"/>
                <a:gd name="T33" fmla="*/ 256 h 516"/>
                <a:gd name="T34" fmla="*/ 516 w 517"/>
                <a:gd name="T35" fmla="*/ 256 h 516"/>
                <a:gd name="T36" fmla="*/ 516 w 517"/>
                <a:gd name="T37" fmla="*/ 25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7" h="516">
                  <a:moveTo>
                    <a:pt x="516" y="256"/>
                  </a:moveTo>
                  <a:cubicBezTo>
                    <a:pt x="515" y="115"/>
                    <a:pt x="400" y="0"/>
                    <a:pt x="259" y="0"/>
                  </a:cubicBezTo>
                  <a:cubicBezTo>
                    <a:pt x="257" y="0"/>
                    <a:pt x="257" y="0"/>
                    <a:pt x="257" y="0"/>
                  </a:cubicBezTo>
                  <a:cubicBezTo>
                    <a:pt x="188" y="1"/>
                    <a:pt x="123" y="28"/>
                    <a:pt x="75" y="77"/>
                  </a:cubicBezTo>
                  <a:cubicBezTo>
                    <a:pt x="27" y="126"/>
                    <a:pt x="0" y="191"/>
                    <a:pt x="1" y="260"/>
                  </a:cubicBezTo>
                  <a:cubicBezTo>
                    <a:pt x="1" y="277"/>
                    <a:pt x="15" y="291"/>
                    <a:pt x="32" y="291"/>
                  </a:cubicBezTo>
                  <a:cubicBezTo>
                    <a:pt x="33" y="291"/>
                    <a:pt x="33" y="291"/>
                    <a:pt x="33" y="291"/>
                  </a:cubicBezTo>
                  <a:cubicBezTo>
                    <a:pt x="50" y="291"/>
                    <a:pt x="64" y="277"/>
                    <a:pt x="64" y="259"/>
                  </a:cubicBezTo>
                  <a:cubicBezTo>
                    <a:pt x="64" y="207"/>
                    <a:pt x="84" y="158"/>
                    <a:pt x="120" y="121"/>
                  </a:cubicBezTo>
                  <a:cubicBezTo>
                    <a:pt x="157" y="84"/>
                    <a:pt x="205" y="64"/>
                    <a:pt x="257" y="63"/>
                  </a:cubicBezTo>
                  <a:cubicBezTo>
                    <a:pt x="258" y="63"/>
                    <a:pt x="258" y="63"/>
                    <a:pt x="258" y="63"/>
                  </a:cubicBezTo>
                  <a:cubicBezTo>
                    <a:pt x="365" y="63"/>
                    <a:pt x="452" y="150"/>
                    <a:pt x="453" y="256"/>
                  </a:cubicBezTo>
                  <a:cubicBezTo>
                    <a:pt x="453" y="364"/>
                    <a:pt x="367" y="451"/>
                    <a:pt x="260" y="452"/>
                  </a:cubicBezTo>
                  <a:cubicBezTo>
                    <a:pt x="242" y="452"/>
                    <a:pt x="228" y="467"/>
                    <a:pt x="228" y="484"/>
                  </a:cubicBezTo>
                  <a:cubicBezTo>
                    <a:pt x="228" y="501"/>
                    <a:pt x="243" y="516"/>
                    <a:pt x="260" y="516"/>
                  </a:cubicBezTo>
                  <a:cubicBezTo>
                    <a:pt x="260" y="516"/>
                    <a:pt x="260" y="516"/>
                    <a:pt x="260" y="516"/>
                  </a:cubicBezTo>
                  <a:cubicBezTo>
                    <a:pt x="403" y="515"/>
                    <a:pt x="517" y="398"/>
                    <a:pt x="516" y="256"/>
                  </a:cubicBezTo>
                  <a:close/>
                  <a:moveTo>
                    <a:pt x="516" y="256"/>
                  </a:moveTo>
                  <a:cubicBezTo>
                    <a:pt x="516" y="256"/>
                    <a:pt x="516" y="256"/>
                    <a:pt x="516" y="2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7">
              <a:extLst>
                <a:ext uri="{FF2B5EF4-FFF2-40B4-BE49-F238E27FC236}">
                  <a16:creationId xmlns:a16="http://schemas.microsoft.com/office/drawing/2014/main" id="{28C153DF-7ECA-4DEA-B885-69F152E5BA9F}"/>
                </a:ext>
              </a:extLst>
            </p:cNvPr>
            <p:cNvSpPr>
              <a:spLocks noEditPoints="1"/>
            </p:cNvSpPr>
            <p:nvPr/>
          </p:nvSpPr>
          <p:spPr bwMode="auto">
            <a:xfrm>
              <a:off x="1651000" y="3810001"/>
              <a:ext cx="2314575" cy="2306638"/>
            </a:xfrm>
            <a:custGeom>
              <a:avLst/>
              <a:gdLst>
                <a:gd name="T0" fmla="*/ 563 w 928"/>
                <a:gd name="T1" fmla="*/ 859 h 927"/>
                <a:gd name="T2" fmla="*/ 673 w 928"/>
                <a:gd name="T3" fmla="*/ 813 h 927"/>
                <a:gd name="T4" fmla="*/ 813 w 928"/>
                <a:gd name="T5" fmla="*/ 769 h 927"/>
                <a:gd name="T6" fmla="*/ 791 w 928"/>
                <a:gd name="T7" fmla="*/ 650 h 927"/>
                <a:gd name="T8" fmla="*/ 928 w 928"/>
                <a:gd name="T9" fmla="*/ 494 h 927"/>
                <a:gd name="T10" fmla="*/ 828 w 928"/>
                <a:gd name="T11" fmla="*/ 364 h 927"/>
                <a:gd name="T12" fmla="*/ 834 w 928"/>
                <a:gd name="T13" fmla="*/ 206 h 927"/>
                <a:gd name="T14" fmla="*/ 722 w 928"/>
                <a:gd name="T15" fmla="*/ 94 h 927"/>
                <a:gd name="T16" fmla="*/ 563 w 928"/>
                <a:gd name="T17" fmla="*/ 100 h 927"/>
                <a:gd name="T18" fmla="*/ 433 w 928"/>
                <a:gd name="T19" fmla="*/ 0 h 927"/>
                <a:gd name="T20" fmla="*/ 277 w 928"/>
                <a:gd name="T21" fmla="*/ 136 h 927"/>
                <a:gd name="T22" fmla="*/ 158 w 928"/>
                <a:gd name="T23" fmla="*/ 114 h 927"/>
                <a:gd name="T24" fmla="*/ 137 w 928"/>
                <a:gd name="T25" fmla="*/ 276 h 927"/>
                <a:gd name="T26" fmla="*/ 0 w 928"/>
                <a:gd name="T27" fmla="*/ 432 h 927"/>
                <a:gd name="T28" fmla="*/ 100 w 928"/>
                <a:gd name="T29" fmla="*/ 563 h 927"/>
                <a:gd name="T30" fmla="*/ 114 w 928"/>
                <a:gd name="T31" fmla="*/ 769 h 927"/>
                <a:gd name="T32" fmla="*/ 254 w 928"/>
                <a:gd name="T33" fmla="*/ 813 h 927"/>
                <a:gd name="T34" fmla="*/ 364 w 928"/>
                <a:gd name="T35" fmla="*/ 859 h 927"/>
                <a:gd name="T36" fmla="*/ 272 w 928"/>
                <a:gd name="T37" fmla="*/ 719 h 927"/>
                <a:gd name="T38" fmla="*/ 206 w 928"/>
                <a:gd name="T39" fmla="*/ 770 h 927"/>
                <a:gd name="T40" fmla="*/ 159 w 928"/>
                <a:gd name="T41" fmla="*/ 718 h 927"/>
                <a:gd name="T42" fmla="*/ 156 w 928"/>
                <a:gd name="T43" fmla="*/ 525 h 927"/>
                <a:gd name="T44" fmla="*/ 64 w 928"/>
                <a:gd name="T45" fmla="*/ 494 h 927"/>
                <a:gd name="T46" fmla="*/ 125 w 928"/>
                <a:gd name="T47" fmla="*/ 427 h 927"/>
                <a:gd name="T48" fmla="*/ 199 w 928"/>
                <a:gd name="T49" fmla="*/ 249 h 927"/>
                <a:gd name="T50" fmla="*/ 203 w 928"/>
                <a:gd name="T51" fmla="*/ 159 h 927"/>
                <a:gd name="T52" fmla="*/ 250 w 928"/>
                <a:gd name="T53" fmla="*/ 199 h 927"/>
                <a:gd name="T54" fmla="*/ 428 w 928"/>
                <a:gd name="T55" fmla="*/ 125 h 927"/>
                <a:gd name="T56" fmla="*/ 495 w 928"/>
                <a:gd name="T57" fmla="*/ 64 h 927"/>
                <a:gd name="T58" fmla="*/ 526 w 928"/>
                <a:gd name="T59" fmla="*/ 156 h 927"/>
                <a:gd name="T60" fmla="*/ 718 w 928"/>
                <a:gd name="T61" fmla="*/ 159 h 927"/>
                <a:gd name="T62" fmla="*/ 769 w 928"/>
                <a:gd name="T63" fmla="*/ 203 h 927"/>
                <a:gd name="T64" fmla="*/ 729 w 928"/>
                <a:gd name="T65" fmla="*/ 250 h 927"/>
                <a:gd name="T66" fmla="*/ 803 w 928"/>
                <a:gd name="T67" fmla="*/ 428 h 927"/>
                <a:gd name="T68" fmla="*/ 865 w 928"/>
                <a:gd name="T69" fmla="*/ 495 h 927"/>
                <a:gd name="T70" fmla="*/ 772 w 928"/>
                <a:gd name="T71" fmla="*/ 526 h 927"/>
                <a:gd name="T72" fmla="*/ 769 w 928"/>
                <a:gd name="T73" fmla="*/ 718 h 927"/>
                <a:gd name="T74" fmla="*/ 725 w 928"/>
                <a:gd name="T75" fmla="*/ 769 h 927"/>
                <a:gd name="T76" fmla="*/ 678 w 928"/>
                <a:gd name="T77" fmla="*/ 729 h 927"/>
                <a:gd name="T78" fmla="*/ 500 w 928"/>
                <a:gd name="T79" fmla="*/ 803 h 927"/>
                <a:gd name="T80" fmla="*/ 433 w 928"/>
                <a:gd name="T81" fmla="*/ 864 h 927"/>
                <a:gd name="T82" fmla="*/ 403 w 928"/>
                <a:gd name="T83" fmla="*/ 772 h 927"/>
                <a:gd name="T84" fmla="*/ 290 w 928"/>
                <a:gd name="T85" fmla="*/ 724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8" h="927">
                  <a:moveTo>
                    <a:pt x="433" y="927"/>
                  </a:moveTo>
                  <a:cubicBezTo>
                    <a:pt x="495" y="927"/>
                    <a:pt x="495" y="927"/>
                    <a:pt x="495" y="927"/>
                  </a:cubicBezTo>
                  <a:cubicBezTo>
                    <a:pt x="532" y="927"/>
                    <a:pt x="563" y="896"/>
                    <a:pt x="563" y="859"/>
                  </a:cubicBezTo>
                  <a:cubicBezTo>
                    <a:pt x="563" y="827"/>
                    <a:pt x="563" y="827"/>
                    <a:pt x="563" y="827"/>
                  </a:cubicBezTo>
                  <a:cubicBezTo>
                    <a:pt x="594" y="819"/>
                    <a:pt x="623" y="807"/>
                    <a:pt x="651" y="791"/>
                  </a:cubicBezTo>
                  <a:cubicBezTo>
                    <a:pt x="673" y="813"/>
                    <a:pt x="673" y="813"/>
                    <a:pt x="673" y="813"/>
                  </a:cubicBezTo>
                  <a:cubicBezTo>
                    <a:pt x="686" y="826"/>
                    <a:pt x="703" y="833"/>
                    <a:pt x="722" y="833"/>
                  </a:cubicBezTo>
                  <a:cubicBezTo>
                    <a:pt x="740" y="833"/>
                    <a:pt x="757" y="826"/>
                    <a:pt x="770" y="813"/>
                  </a:cubicBezTo>
                  <a:cubicBezTo>
                    <a:pt x="813" y="769"/>
                    <a:pt x="813" y="769"/>
                    <a:pt x="813" y="769"/>
                  </a:cubicBezTo>
                  <a:cubicBezTo>
                    <a:pt x="826" y="757"/>
                    <a:pt x="834" y="739"/>
                    <a:pt x="834" y="721"/>
                  </a:cubicBezTo>
                  <a:cubicBezTo>
                    <a:pt x="834" y="703"/>
                    <a:pt x="827" y="686"/>
                    <a:pt x="813" y="673"/>
                  </a:cubicBezTo>
                  <a:cubicBezTo>
                    <a:pt x="791" y="650"/>
                    <a:pt x="791" y="650"/>
                    <a:pt x="791" y="650"/>
                  </a:cubicBezTo>
                  <a:cubicBezTo>
                    <a:pt x="807" y="623"/>
                    <a:pt x="819" y="593"/>
                    <a:pt x="828" y="563"/>
                  </a:cubicBezTo>
                  <a:cubicBezTo>
                    <a:pt x="859" y="563"/>
                    <a:pt x="859" y="563"/>
                    <a:pt x="859" y="563"/>
                  </a:cubicBezTo>
                  <a:cubicBezTo>
                    <a:pt x="897" y="563"/>
                    <a:pt x="928" y="532"/>
                    <a:pt x="928" y="494"/>
                  </a:cubicBezTo>
                  <a:cubicBezTo>
                    <a:pt x="928" y="432"/>
                    <a:pt x="928" y="432"/>
                    <a:pt x="928" y="432"/>
                  </a:cubicBezTo>
                  <a:cubicBezTo>
                    <a:pt x="928" y="395"/>
                    <a:pt x="897" y="364"/>
                    <a:pt x="859" y="364"/>
                  </a:cubicBezTo>
                  <a:cubicBezTo>
                    <a:pt x="828" y="364"/>
                    <a:pt x="828" y="364"/>
                    <a:pt x="828" y="364"/>
                  </a:cubicBezTo>
                  <a:cubicBezTo>
                    <a:pt x="819" y="333"/>
                    <a:pt x="807" y="304"/>
                    <a:pt x="791" y="276"/>
                  </a:cubicBezTo>
                  <a:cubicBezTo>
                    <a:pt x="813" y="254"/>
                    <a:pt x="813" y="254"/>
                    <a:pt x="813" y="254"/>
                  </a:cubicBezTo>
                  <a:cubicBezTo>
                    <a:pt x="826" y="241"/>
                    <a:pt x="834" y="224"/>
                    <a:pt x="834" y="206"/>
                  </a:cubicBezTo>
                  <a:cubicBezTo>
                    <a:pt x="834" y="187"/>
                    <a:pt x="827" y="170"/>
                    <a:pt x="813" y="157"/>
                  </a:cubicBezTo>
                  <a:cubicBezTo>
                    <a:pt x="770" y="114"/>
                    <a:pt x="770" y="114"/>
                    <a:pt x="770" y="114"/>
                  </a:cubicBezTo>
                  <a:cubicBezTo>
                    <a:pt x="757" y="101"/>
                    <a:pt x="740" y="94"/>
                    <a:pt x="722" y="94"/>
                  </a:cubicBezTo>
                  <a:cubicBezTo>
                    <a:pt x="703" y="94"/>
                    <a:pt x="686" y="101"/>
                    <a:pt x="673" y="114"/>
                  </a:cubicBezTo>
                  <a:cubicBezTo>
                    <a:pt x="651" y="136"/>
                    <a:pt x="651" y="136"/>
                    <a:pt x="651" y="136"/>
                  </a:cubicBezTo>
                  <a:cubicBezTo>
                    <a:pt x="623" y="120"/>
                    <a:pt x="594" y="108"/>
                    <a:pt x="563" y="100"/>
                  </a:cubicBezTo>
                  <a:cubicBezTo>
                    <a:pt x="563" y="68"/>
                    <a:pt x="563" y="68"/>
                    <a:pt x="563" y="68"/>
                  </a:cubicBezTo>
                  <a:cubicBezTo>
                    <a:pt x="563" y="30"/>
                    <a:pt x="532" y="0"/>
                    <a:pt x="495" y="0"/>
                  </a:cubicBezTo>
                  <a:cubicBezTo>
                    <a:pt x="433" y="0"/>
                    <a:pt x="433" y="0"/>
                    <a:pt x="433" y="0"/>
                  </a:cubicBezTo>
                  <a:cubicBezTo>
                    <a:pt x="395" y="0"/>
                    <a:pt x="364" y="30"/>
                    <a:pt x="364" y="68"/>
                  </a:cubicBezTo>
                  <a:cubicBezTo>
                    <a:pt x="364" y="100"/>
                    <a:pt x="364" y="100"/>
                    <a:pt x="364" y="100"/>
                  </a:cubicBezTo>
                  <a:cubicBezTo>
                    <a:pt x="334" y="108"/>
                    <a:pt x="304" y="120"/>
                    <a:pt x="277" y="136"/>
                  </a:cubicBezTo>
                  <a:cubicBezTo>
                    <a:pt x="254" y="114"/>
                    <a:pt x="254" y="114"/>
                    <a:pt x="254" y="114"/>
                  </a:cubicBezTo>
                  <a:cubicBezTo>
                    <a:pt x="242" y="101"/>
                    <a:pt x="224" y="94"/>
                    <a:pt x="206" y="94"/>
                  </a:cubicBezTo>
                  <a:cubicBezTo>
                    <a:pt x="188" y="94"/>
                    <a:pt x="171" y="101"/>
                    <a:pt x="158" y="114"/>
                  </a:cubicBezTo>
                  <a:cubicBezTo>
                    <a:pt x="114" y="157"/>
                    <a:pt x="114" y="157"/>
                    <a:pt x="114" y="157"/>
                  </a:cubicBezTo>
                  <a:cubicBezTo>
                    <a:pt x="88" y="184"/>
                    <a:pt x="88" y="227"/>
                    <a:pt x="114" y="254"/>
                  </a:cubicBezTo>
                  <a:cubicBezTo>
                    <a:pt x="137" y="276"/>
                    <a:pt x="137" y="276"/>
                    <a:pt x="137" y="276"/>
                  </a:cubicBezTo>
                  <a:cubicBezTo>
                    <a:pt x="121" y="304"/>
                    <a:pt x="108" y="333"/>
                    <a:pt x="100" y="364"/>
                  </a:cubicBezTo>
                  <a:cubicBezTo>
                    <a:pt x="68" y="364"/>
                    <a:pt x="68" y="364"/>
                    <a:pt x="68" y="364"/>
                  </a:cubicBezTo>
                  <a:cubicBezTo>
                    <a:pt x="31" y="364"/>
                    <a:pt x="0" y="395"/>
                    <a:pt x="0" y="432"/>
                  </a:cubicBezTo>
                  <a:cubicBezTo>
                    <a:pt x="0" y="494"/>
                    <a:pt x="0" y="494"/>
                    <a:pt x="0" y="494"/>
                  </a:cubicBezTo>
                  <a:cubicBezTo>
                    <a:pt x="0" y="532"/>
                    <a:pt x="31" y="563"/>
                    <a:pt x="68" y="563"/>
                  </a:cubicBezTo>
                  <a:cubicBezTo>
                    <a:pt x="100" y="563"/>
                    <a:pt x="100" y="563"/>
                    <a:pt x="100" y="563"/>
                  </a:cubicBezTo>
                  <a:cubicBezTo>
                    <a:pt x="108" y="593"/>
                    <a:pt x="121" y="623"/>
                    <a:pt x="137" y="650"/>
                  </a:cubicBezTo>
                  <a:cubicBezTo>
                    <a:pt x="114" y="673"/>
                    <a:pt x="114" y="673"/>
                    <a:pt x="114" y="673"/>
                  </a:cubicBezTo>
                  <a:cubicBezTo>
                    <a:pt x="88" y="699"/>
                    <a:pt x="88" y="743"/>
                    <a:pt x="114" y="769"/>
                  </a:cubicBezTo>
                  <a:cubicBezTo>
                    <a:pt x="158" y="813"/>
                    <a:pt x="158" y="813"/>
                    <a:pt x="158" y="813"/>
                  </a:cubicBezTo>
                  <a:cubicBezTo>
                    <a:pt x="171" y="826"/>
                    <a:pt x="188" y="833"/>
                    <a:pt x="206" y="833"/>
                  </a:cubicBezTo>
                  <a:cubicBezTo>
                    <a:pt x="224" y="833"/>
                    <a:pt x="242" y="826"/>
                    <a:pt x="254" y="813"/>
                  </a:cubicBezTo>
                  <a:cubicBezTo>
                    <a:pt x="277" y="791"/>
                    <a:pt x="277" y="791"/>
                    <a:pt x="277" y="791"/>
                  </a:cubicBezTo>
                  <a:cubicBezTo>
                    <a:pt x="304" y="807"/>
                    <a:pt x="334" y="819"/>
                    <a:pt x="364" y="827"/>
                  </a:cubicBezTo>
                  <a:cubicBezTo>
                    <a:pt x="364" y="859"/>
                    <a:pt x="364" y="859"/>
                    <a:pt x="364" y="859"/>
                  </a:cubicBezTo>
                  <a:cubicBezTo>
                    <a:pt x="365" y="896"/>
                    <a:pt x="396" y="927"/>
                    <a:pt x="433" y="927"/>
                  </a:cubicBezTo>
                  <a:close/>
                  <a:moveTo>
                    <a:pt x="290" y="724"/>
                  </a:moveTo>
                  <a:cubicBezTo>
                    <a:pt x="284" y="721"/>
                    <a:pt x="278" y="719"/>
                    <a:pt x="272" y="719"/>
                  </a:cubicBezTo>
                  <a:cubicBezTo>
                    <a:pt x="264" y="719"/>
                    <a:pt x="256" y="722"/>
                    <a:pt x="250" y="728"/>
                  </a:cubicBezTo>
                  <a:cubicBezTo>
                    <a:pt x="210" y="768"/>
                    <a:pt x="210" y="768"/>
                    <a:pt x="210" y="768"/>
                  </a:cubicBezTo>
                  <a:cubicBezTo>
                    <a:pt x="209" y="769"/>
                    <a:pt x="207" y="770"/>
                    <a:pt x="206" y="770"/>
                  </a:cubicBezTo>
                  <a:cubicBezTo>
                    <a:pt x="205" y="770"/>
                    <a:pt x="204" y="769"/>
                    <a:pt x="203" y="768"/>
                  </a:cubicBezTo>
                  <a:cubicBezTo>
                    <a:pt x="159" y="725"/>
                    <a:pt x="159" y="725"/>
                    <a:pt x="159" y="725"/>
                  </a:cubicBezTo>
                  <a:cubicBezTo>
                    <a:pt x="157" y="723"/>
                    <a:pt x="157" y="720"/>
                    <a:pt x="159" y="718"/>
                  </a:cubicBezTo>
                  <a:cubicBezTo>
                    <a:pt x="199" y="678"/>
                    <a:pt x="199" y="678"/>
                    <a:pt x="199" y="678"/>
                  </a:cubicBezTo>
                  <a:cubicBezTo>
                    <a:pt x="210" y="667"/>
                    <a:pt x="212" y="650"/>
                    <a:pt x="203" y="638"/>
                  </a:cubicBezTo>
                  <a:cubicBezTo>
                    <a:pt x="180" y="603"/>
                    <a:pt x="164" y="565"/>
                    <a:pt x="156" y="525"/>
                  </a:cubicBezTo>
                  <a:cubicBezTo>
                    <a:pt x="154" y="510"/>
                    <a:pt x="140" y="499"/>
                    <a:pt x="125" y="499"/>
                  </a:cubicBezTo>
                  <a:cubicBezTo>
                    <a:pt x="69" y="499"/>
                    <a:pt x="69" y="499"/>
                    <a:pt x="69" y="499"/>
                  </a:cubicBezTo>
                  <a:cubicBezTo>
                    <a:pt x="66" y="499"/>
                    <a:pt x="64" y="497"/>
                    <a:pt x="64" y="494"/>
                  </a:cubicBezTo>
                  <a:cubicBezTo>
                    <a:pt x="64" y="432"/>
                    <a:pt x="64" y="432"/>
                    <a:pt x="64" y="432"/>
                  </a:cubicBezTo>
                  <a:cubicBezTo>
                    <a:pt x="64" y="430"/>
                    <a:pt x="66" y="427"/>
                    <a:pt x="69" y="427"/>
                  </a:cubicBezTo>
                  <a:cubicBezTo>
                    <a:pt x="125" y="427"/>
                    <a:pt x="125" y="427"/>
                    <a:pt x="125" y="427"/>
                  </a:cubicBezTo>
                  <a:cubicBezTo>
                    <a:pt x="140" y="427"/>
                    <a:pt x="154" y="417"/>
                    <a:pt x="156" y="402"/>
                  </a:cubicBezTo>
                  <a:cubicBezTo>
                    <a:pt x="164" y="361"/>
                    <a:pt x="180" y="323"/>
                    <a:pt x="203" y="289"/>
                  </a:cubicBezTo>
                  <a:cubicBezTo>
                    <a:pt x="212" y="277"/>
                    <a:pt x="210" y="260"/>
                    <a:pt x="199" y="249"/>
                  </a:cubicBezTo>
                  <a:cubicBezTo>
                    <a:pt x="159" y="209"/>
                    <a:pt x="159" y="209"/>
                    <a:pt x="159" y="209"/>
                  </a:cubicBezTo>
                  <a:cubicBezTo>
                    <a:pt x="157" y="207"/>
                    <a:pt x="157" y="204"/>
                    <a:pt x="159" y="202"/>
                  </a:cubicBezTo>
                  <a:cubicBezTo>
                    <a:pt x="203" y="159"/>
                    <a:pt x="203" y="159"/>
                    <a:pt x="203" y="159"/>
                  </a:cubicBezTo>
                  <a:cubicBezTo>
                    <a:pt x="204" y="157"/>
                    <a:pt x="205" y="157"/>
                    <a:pt x="206" y="157"/>
                  </a:cubicBezTo>
                  <a:cubicBezTo>
                    <a:pt x="207" y="157"/>
                    <a:pt x="209" y="157"/>
                    <a:pt x="210" y="159"/>
                  </a:cubicBezTo>
                  <a:cubicBezTo>
                    <a:pt x="250" y="199"/>
                    <a:pt x="250" y="199"/>
                    <a:pt x="250" y="199"/>
                  </a:cubicBezTo>
                  <a:cubicBezTo>
                    <a:pt x="260" y="210"/>
                    <a:pt x="277" y="212"/>
                    <a:pt x="290" y="203"/>
                  </a:cubicBezTo>
                  <a:cubicBezTo>
                    <a:pt x="324" y="180"/>
                    <a:pt x="362" y="164"/>
                    <a:pt x="403" y="156"/>
                  </a:cubicBezTo>
                  <a:cubicBezTo>
                    <a:pt x="417" y="153"/>
                    <a:pt x="428" y="140"/>
                    <a:pt x="428" y="125"/>
                  </a:cubicBezTo>
                  <a:cubicBezTo>
                    <a:pt x="428" y="69"/>
                    <a:pt x="428" y="69"/>
                    <a:pt x="428" y="69"/>
                  </a:cubicBezTo>
                  <a:cubicBezTo>
                    <a:pt x="428" y="66"/>
                    <a:pt x="430" y="64"/>
                    <a:pt x="433" y="64"/>
                  </a:cubicBezTo>
                  <a:cubicBezTo>
                    <a:pt x="495" y="64"/>
                    <a:pt x="495" y="64"/>
                    <a:pt x="495" y="64"/>
                  </a:cubicBezTo>
                  <a:cubicBezTo>
                    <a:pt x="498" y="64"/>
                    <a:pt x="500" y="66"/>
                    <a:pt x="500" y="69"/>
                  </a:cubicBezTo>
                  <a:cubicBezTo>
                    <a:pt x="500" y="125"/>
                    <a:pt x="500" y="125"/>
                    <a:pt x="500" y="125"/>
                  </a:cubicBezTo>
                  <a:cubicBezTo>
                    <a:pt x="500" y="140"/>
                    <a:pt x="511" y="153"/>
                    <a:pt x="526" y="156"/>
                  </a:cubicBezTo>
                  <a:cubicBezTo>
                    <a:pt x="566" y="164"/>
                    <a:pt x="604" y="180"/>
                    <a:pt x="638" y="203"/>
                  </a:cubicBezTo>
                  <a:cubicBezTo>
                    <a:pt x="651" y="211"/>
                    <a:pt x="668" y="210"/>
                    <a:pt x="678" y="199"/>
                  </a:cubicBezTo>
                  <a:cubicBezTo>
                    <a:pt x="718" y="159"/>
                    <a:pt x="718" y="159"/>
                    <a:pt x="718" y="159"/>
                  </a:cubicBezTo>
                  <a:cubicBezTo>
                    <a:pt x="720" y="158"/>
                    <a:pt x="721" y="158"/>
                    <a:pt x="722" y="158"/>
                  </a:cubicBezTo>
                  <a:cubicBezTo>
                    <a:pt x="723" y="158"/>
                    <a:pt x="724" y="158"/>
                    <a:pt x="725" y="159"/>
                  </a:cubicBezTo>
                  <a:cubicBezTo>
                    <a:pt x="769" y="203"/>
                    <a:pt x="769" y="203"/>
                    <a:pt x="769" y="203"/>
                  </a:cubicBezTo>
                  <a:cubicBezTo>
                    <a:pt x="770" y="204"/>
                    <a:pt x="771" y="205"/>
                    <a:pt x="771" y="206"/>
                  </a:cubicBezTo>
                  <a:cubicBezTo>
                    <a:pt x="771" y="207"/>
                    <a:pt x="770" y="208"/>
                    <a:pt x="769" y="210"/>
                  </a:cubicBezTo>
                  <a:cubicBezTo>
                    <a:pt x="729" y="250"/>
                    <a:pt x="729" y="250"/>
                    <a:pt x="729" y="250"/>
                  </a:cubicBezTo>
                  <a:cubicBezTo>
                    <a:pt x="718" y="260"/>
                    <a:pt x="716" y="277"/>
                    <a:pt x="725" y="290"/>
                  </a:cubicBezTo>
                  <a:cubicBezTo>
                    <a:pt x="748" y="324"/>
                    <a:pt x="764" y="362"/>
                    <a:pt x="772" y="402"/>
                  </a:cubicBezTo>
                  <a:cubicBezTo>
                    <a:pt x="775" y="417"/>
                    <a:pt x="788" y="428"/>
                    <a:pt x="803" y="428"/>
                  </a:cubicBezTo>
                  <a:cubicBezTo>
                    <a:pt x="860" y="428"/>
                    <a:pt x="860" y="428"/>
                    <a:pt x="860" y="428"/>
                  </a:cubicBezTo>
                  <a:cubicBezTo>
                    <a:pt x="862" y="428"/>
                    <a:pt x="865" y="430"/>
                    <a:pt x="865" y="433"/>
                  </a:cubicBezTo>
                  <a:cubicBezTo>
                    <a:pt x="865" y="495"/>
                    <a:pt x="865" y="495"/>
                    <a:pt x="865" y="495"/>
                  </a:cubicBezTo>
                  <a:cubicBezTo>
                    <a:pt x="865" y="498"/>
                    <a:pt x="862" y="500"/>
                    <a:pt x="860" y="500"/>
                  </a:cubicBezTo>
                  <a:cubicBezTo>
                    <a:pt x="803" y="500"/>
                    <a:pt x="803" y="500"/>
                    <a:pt x="803" y="500"/>
                  </a:cubicBezTo>
                  <a:cubicBezTo>
                    <a:pt x="788" y="500"/>
                    <a:pt x="775" y="511"/>
                    <a:pt x="772" y="526"/>
                  </a:cubicBezTo>
                  <a:cubicBezTo>
                    <a:pt x="764" y="566"/>
                    <a:pt x="748" y="604"/>
                    <a:pt x="725" y="638"/>
                  </a:cubicBezTo>
                  <a:cubicBezTo>
                    <a:pt x="717" y="651"/>
                    <a:pt x="718" y="668"/>
                    <a:pt x="729" y="678"/>
                  </a:cubicBezTo>
                  <a:cubicBezTo>
                    <a:pt x="769" y="718"/>
                    <a:pt x="769" y="718"/>
                    <a:pt x="769" y="718"/>
                  </a:cubicBezTo>
                  <a:cubicBezTo>
                    <a:pt x="770" y="720"/>
                    <a:pt x="771" y="721"/>
                    <a:pt x="771" y="722"/>
                  </a:cubicBezTo>
                  <a:cubicBezTo>
                    <a:pt x="771" y="723"/>
                    <a:pt x="770" y="724"/>
                    <a:pt x="769" y="725"/>
                  </a:cubicBezTo>
                  <a:cubicBezTo>
                    <a:pt x="725" y="769"/>
                    <a:pt x="725" y="769"/>
                    <a:pt x="725" y="769"/>
                  </a:cubicBezTo>
                  <a:cubicBezTo>
                    <a:pt x="724" y="770"/>
                    <a:pt x="723" y="770"/>
                    <a:pt x="722" y="770"/>
                  </a:cubicBezTo>
                  <a:cubicBezTo>
                    <a:pt x="721" y="770"/>
                    <a:pt x="720" y="770"/>
                    <a:pt x="718" y="769"/>
                  </a:cubicBezTo>
                  <a:cubicBezTo>
                    <a:pt x="678" y="729"/>
                    <a:pt x="678" y="729"/>
                    <a:pt x="678" y="729"/>
                  </a:cubicBezTo>
                  <a:cubicBezTo>
                    <a:pt x="668" y="718"/>
                    <a:pt x="651" y="716"/>
                    <a:pt x="638" y="725"/>
                  </a:cubicBezTo>
                  <a:cubicBezTo>
                    <a:pt x="604" y="748"/>
                    <a:pt x="566" y="764"/>
                    <a:pt x="526" y="772"/>
                  </a:cubicBezTo>
                  <a:cubicBezTo>
                    <a:pt x="511" y="775"/>
                    <a:pt x="500" y="788"/>
                    <a:pt x="500" y="803"/>
                  </a:cubicBezTo>
                  <a:cubicBezTo>
                    <a:pt x="500" y="859"/>
                    <a:pt x="500" y="859"/>
                    <a:pt x="500" y="859"/>
                  </a:cubicBezTo>
                  <a:cubicBezTo>
                    <a:pt x="500" y="862"/>
                    <a:pt x="498" y="864"/>
                    <a:pt x="495" y="864"/>
                  </a:cubicBezTo>
                  <a:cubicBezTo>
                    <a:pt x="433" y="864"/>
                    <a:pt x="433" y="864"/>
                    <a:pt x="433" y="864"/>
                  </a:cubicBezTo>
                  <a:cubicBezTo>
                    <a:pt x="430" y="864"/>
                    <a:pt x="428" y="862"/>
                    <a:pt x="428" y="859"/>
                  </a:cubicBezTo>
                  <a:cubicBezTo>
                    <a:pt x="428" y="803"/>
                    <a:pt x="428" y="803"/>
                    <a:pt x="428" y="803"/>
                  </a:cubicBezTo>
                  <a:cubicBezTo>
                    <a:pt x="428" y="788"/>
                    <a:pt x="418" y="775"/>
                    <a:pt x="403" y="772"/>
                  </a:cubicBezTo>
                  <a:cubicBezTo>
                    <a:pt x="362" y="763"/>
                    <a:pt x="324" y="747"/>
                    <a:pt x="290" y="724"/>
                  </a:cubicBezTo>
                  <a:close/>
                  <a:moveTo>
                    <a:pt x="290" y="724"/>
                  </a:moveTo>
                  <a:cubicBezTo>
                    <a:pt x="290" y="724"/>
                    <a:pt x="290" y="724"/>
                    <a:pt x="290" y="724"/>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8">
              <a:extLst>
                <a:ext uri="{FF2B5EF4-FFF2-40B4-BE49-F238E27FC236}">
                  <a16:creationId xmlns:a16="http://schemas.microsoft.com/office/drawing/2014/main" id="{5EEC00B2-FB53-445A-99D5-9F7460346F1A}"/>
                </a:ext>
              </a:extLst>
            </p:cNvPr>
            <p:cNvSpPr>
              <a:spLocks noEditPoints="1"/>
            </p:cNvSpPr>
            <p:nvPr/>
          </p:nvSpPr>
          <p:spPr bwMode="auto">
            <a:xfrm>
              <a:off x="2339975" y="4495801"/>
              <a:ext cx="938213" cy="936625"/>
            </a:xfrm>
            <a:custGeom>
              <a:avLst/>
              <a:gdLst>
                <a:gd name="T0" fmla="*/ 376 w 376"/>
                <a:gd name="T1" fmla="*/ 188 h 376"/>
                <a:gd name="T2" fmla="*/ 188 w 376"/>
                <a:gd name="T3" fmla="*/ 0 h 376"/>
                <a:gd name="T4" fmla="*/ 0 w 376"/>
                <a:gd name="T5" fmla="*/ 188 h 376"/>
                <a:gd name="T6" fmla="*/ 188 w 376"/>
                <a:gd name="T7" fmla="*/ 376 h 376"/>
                <a:gd name="T8" fmla="*/ 376 w 376"/>
                <a:gd name="T9" fmla="*/ 188 h 376"/>
                <a:gd name="T10" fmla="*/ 63 w 376"/>
                <a:gd name="T11" fmla="*/ 188 h 376"/>
                <a:gd name="T12" fmla="*/ 188 w 376"/>
                <a:gd name="T13" fmla="*/ 63 h 376"/>
                <a:gd name="T14" fmla="*/ 313 w 376"/>
                <a:gd name="T15" fmla="*/ 188 h 376"/>
                <a:gd name="T16" fmla="*/ 188 w 376"/>
                <a:gd name="T17" fmla="*/ 313 h 376"/>
                <a:gd name="T18" fmla="*/ 63 w 376"/>
                <a:gd name="T19" fmla="*/ 188 h 376"/>
                <a:gd name="T20" fmla="*/ 63 w 376"/>
                <a:gd name="T21" fmla="*/ 188 h 376"/>
                <a:gd name="T22" fmla="*/ 63 w 376"/>
                <a:gd name="T23" fmla="*/ 18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6" h="376">
                  <a:moveTo>
                    <a:pt x="376" y="188"/>
                  </a:moveTo>
                  <a:cubicBezTo>
                    <a:pt x="376" y="84"/>
                    <a:pt x="291" y="0"/>
                    <a:pt x="188" y="0"/>
                  </a:cubicBezTo>
                  <a:cubicBezTo>
                    <a:pt x="84" y="0"/>
                    <a:pt x="0" y="84"/>
                    <a:pt x="0" y="188"/>
                  </a:cubicBezTo>
                  <a:cubicBezTo>
                    <a:pt x="0" y="292"/>
                    <a:pt x="84" y="376"/>
                    <a:pt x="188" y="376"/>
                  </a:cubicBezTo>
                  <a:cubicBezTo>
                    <a:pt x="292" y="376"/>
                    <a:pt x="376" y="292"/>
                    <a:pt x="376" y="188"/>
                  </a:cubicBezTo>
                  <a:close/>
                  <a:moveTo>
                    <a:pt x="63" y="188"/>
                  </a:moveTo>
                  <a:cubicBezTo>
                    <a:pt x="63" y="119"/>
                    <a:pt x="119" y="63"/>
                    <a:pt x="188" y="63"/>
                  </a:cubicBezTo>
                  <a:cubicBezTo>
                    <a:pt x="257" y="63"/>
                    <a:pt x="313" y="119"/>
                    <a:pt x="313" y="188"/>
                  </a:cubicBezTo>
                  <a:cubicBezTo>
                    <a:pt x="313" y="257"/>
                    <a:pt x="257" y="313"/>
                    <a:pt x="188" y="313"/>
                  </a:cubicBezTo>
                  <a:cubicBezTo>
                    <a:pt x="119" y="313"/>
                    <a:pt x="63" y="256"/>
                    <a:pt x="63" y="188"/>
                  </a:cubicBezTo>
                  <a:close/>
                  <a:moveTo>
                    <a:pt x="63" y="188"/>
                  </a:moveTo>
                  <a:cubicBezTo>
                    <a:pt x="63" y="188"/>
                    <a:pt x="63" y="188"/>
                    <a:pt x="63" y="18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9" name="Group 48">
            <a:extLst>
              <a:ext uri="{FF2B5EF4-FFF2-40B4-BE49-F238E27FC236}">
                <a16:creationId xmlns:a16="http://schemas.microsoft.com/office/drawing/2014/main" id="{ABCB014A-8675-433C-9E95-75148AFADDCB}"/>
              </a:ext>
            </a:extLst>
          </p:cNvPr>
          <p:cNvGrpSpPr/>
          <p:nvPr/>
        </p:nvGrpSpPr>
        <p:grpSpPr>
          <a:xfrm>
            <a:off x="6679688" y="2197592"/>
            <a:ext cx="3658593" cy="3699826"/>
            <a:chOff x="2557149" y="1820221"/>
            <a:chExt cx="3658593" cy="3699826"/>
          </a:xfrm>
        </p:grpSpPr>
        <p:graphicFrame>
          <p:nvGraphicFramePr>
            <p:cNvPr id="50" name="Chart 49">
              <a:extLst>
                <a:ext uri="{FF2B5EF4-FFF2-40B4-BE49-F238E27FC236}">
                  <a16:creationId xmlns:a16="http://schemas.microsoft.com/office/drawing/2014/main" id="{22A371B4-9202-464D-ABDA-A566A3238B24}"/>
                </a:ext>
              </a:extLst>
            </p:cNvPr>
            <p:cNvGraphicFramePr/>
            <p:nvPr>
              <p:extLst>
                <p:ext uri="{D42A27DB-BD31-4B8C-83A1-F6EECF244321}">
                  <p14:modId xmlns:p14="http://schemas.microsoft.com/office/powerpoint/2010/main" val="1511169730"/>
                </p:ext>
              </p:extLst>
            </p:nvPr>
          </p:nvGraphicFramePr>
          <p:xfrm>
            <a:off x="2557149" y="1820221"/>
            <a:ext cx="3658593" cy="2314448"/>
          </p:xfrm>
          <a:graphic>
            <a:graphicData uri="http://schemas.openxmlformats.org/drawingml/2006/chart">
              <c:chart xmlns:c="http://schemas.openxmlformats.org/drawingml/2006/chart" xmlns:r="http://schemas.openxmlformats.org/officeDocument/2006/relationships" r:id="rId3"/>
            </a:graphicData>
          </a:graphic>
        </p:graphicFrame>
        <p:cxnSp>
          <p:nvCxnSpPr>
            <p:cNvPr id="51" name="Straight Connector 50">
              <a:extLst>
                <a:ext uri="{FF2B5EF4-FFF2-40B4-BE49-F238E27FC236}">
                  <a16:creationId xmlns:a16="http://schemas.microsoft.com/office/drawing/2014/main" id="{CB080695-B52B-4A40-AE59-0923E2FB3336}"/>
                </a:ext>
              </a:extLst>
            </p:cNvPr>
            <p:cNvCxnSpPr/>
            <p:nvPr/>
          </p:nvCxnSpPr>
          <p:spPr>
            <a:xfrm>
              <a:off x="2670629" y="4447317"/>
              <a:ext cx="33673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2" name="Rectangle 17">
              <a:extLst>
                <a:ext uri="{FF2B5EF4-FFF2-40B4-BE49-F238E27FC236}">
                  <a16:creationId xmlns:a16="http://schemas.microsoft.com/office/drawing/2014/main" id="{EC607A81-AD13-46B9-BC63-57C8C6DC517E}"/>
                </a:ext>
              </a:extLst>
            </p:cNvPr>
            <p:cNvSpPr>
              <a:spLocks/>
            </p:cNvSpPr>
            <p:nvPr/>
          </p:nvSpPr>
          <p:spPr bwMode="auto">
            <a:xfrm>
              <a:off x="2670629" y="4817080"/>
              <a:ext cx="3367314" cy="70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299" name="Group 298">
            <a:extLst>
              <a:ext uri="{FF2B5EF4-FFF2-40B4-BE49-F238E27FC236}">
                <a16:creationId xmlns:a16="http://schemas.microsoft.com/office/drawing/2014/main" id="{BB326736-B15B-4E65-80AD-76434A0B4A13}"/>
              </a:ext>
            </a:extLst>
          </p:cNvPr>
          <p:cNvGrpSpPr/>
          <p:nvPr/>
        </p:nvGrpSpPr>
        <p:grpSpPr>
          <a:xfrm>
            <a:off x="881696" y="2432908"/>
            <a:ext cx="5542728" cy="3251929"/>
            <a:chOff x="4070805" y="2031095"/>
            <a:chExt cx="2435226" cy="1428751"/>
          </a:xfrm>
          <a:solidFill>
            <a:schemeClr val="bg2">
              <a:lumMod val="25000"/>
            </a:schemeClr>
          </a:solidFill>
        </p:grpSpPr>
        <p:sp>
          <p:nvSpPr>
            <p:cNvPr id="300" name="Freeform 438">
              <a:extLst>
                <a:ext uri="{FF2B5EF4-FFF2-40B4-BE49-F238E27FC236}">
                  <a16:creationId xmlns:a16="http://schemas.microsoft.com/office/drawing/2014/main" id="{3C15D5A8-68CA-4E67-8583-D35EC5777385}"/>
                </a:ext>
              </a:extLst>
            </p:cNvPr>
            <p:cNvSpPr>
              <a:spLocks noEditPoints="1"/>
            </p:cNvSpPr>
            <p:nvPr/>
          </p:nvSpPr>
          <p:spPr bwMode="auto">
            <a:xfrm>
              <a:off x="5091568" y="2121583"/>
              <a:ext cx="1273175" cy="1125538"/>
            </a:xfrm>
            <a:custGeom>
              <a:avLst/>
              <a:gdLst>
                <a:gd name="T0" fmla="*/ 242 w 352"/>
                <a:gd name="T1" fmla="*/ 209 h 312"/>
                <a:gd name="T2" fmla="*/ 261 w 352"/>
                <a:gd name="T3" fmla="*/ 191 h 312"/>
                <a:gd name="T4" fmla="*/ 279 w 352"/>
                <a:gd name="T5" fmla="*/ 162 h 312"/>
                <a:gd name="T6" fmla="*/ 281 w 352"/>
                <a:gd name="T7" fmla="*/ 142 h 312"/>
                <a:gd name="T8" fmla="*/ 301 w 352"/>
                <a:gd name="T9" fmla="*/ 122 h 312"/>
                <a:gd name="T10" fmla="*/ 301 w 352"/>
                <a:gd name="T11" fmla="*/ 91 h 312"/>
                <a:gd name="T12" fmla="*/ 293 w 352"/>
                <a:gd name="T13" fmla="*/ 71 h 312"/>
                <a:gd name="T14" fmla="*/ 323 w 352"/>
                <a:gd name="T15" fmla="*/ 52 h 312"/>
                <a:gd name="T16" fmla="*/ 336 w 352"/>
                <a:gd name="T17" fmla="*/ 83 h 312"/>
                <a:gd name="T18" fmla="*/ 339 w 352"/>
                <a:gd name="T19" fmla="*/ 56 h 312"/>
                <a:gd name="T20" fmla="*/ 342 w 352"/>
                <a:gd name="T21" fmla="*/ 20 h 312"/>
                <a:gd name="T22" fmla="*/ 323 w 352"/>
                <a:gd name="T23" fmla="*/ 5 h 312"/>
                <a:gd name="T24" fmla="*/ 273 w 352"/>
                <a:gd name="T25" fmla="*/ 12 h 312"/>
                <a:gd name="T26" fmla="*/ 246 w 352"/>
                <a:gd name="T27" fmla="*/ 19 h 312"/>
                <a:gd name="T28" fmla="*/ 217 w 352"/>
                <a:gd name="T29" fmla="*/ 19 h 312"/>
                <a:gd name="T30" fmla="*/ 200 w 352"/>
                <a:gd name="T31" fmla="*/ 10 h 312"/>
                <a:gd name="T32" fmla="*/ 170 w 352"/>
                <a:gd name="T33" fmla="*/ 14 h 312"/>
                <a:gd name="T34" fmla="*/ 166 w 352"/>
                <a:gd name="T35" fmla="*/ 44 h 312"/>
                <a:gd name="T36" fmla="*/ 150 w 352"/>
                <a:gd name="T37" fmla="*/ 40 h 312"/>
                <a:gd name="T38" fmla="*/ 148 w 352"/>
                <a:gd name="T39" fmla="*/ 45 h 312"/>
                <a:gd name="T40" fmla="*/ 132 w 352"/>
                <a:gd name="T41" fmla="*/ 60 h 312"/>
                <a:gd name="T42" fmla="*/ 104 w 352"/>
                <a:gd name="T43" fmla="*/ 71 h 312"/>
                <a:gd name="T44" fmla="*/ 103 w 352"/>
                <a:gd name="T45" fmla="*/ 67 h 312"/>
                <a:gd name="T46" fmla="*/ 71 w 352"/>
                <a:gd name="T47" fmla="*/ 56 h 312"/>
                <a:gd name="T48" fmla="*/ 60 w 352"/>
                <a:gd name="T49" fmla="*/ 63 h 312"/>
                <a:gd name="T50" fmla="*/ 47 w 352"/>
                <a:gd name="T51" fmla="*/ 85 h 312"/>
                <a:gd name="T52" fmla="*/ 65 w 352"/>
                <a:gd name="T53" fmla="*/ 105 h 312"/>
                <a:gd name="T54" fmla="*/ 73 w 352"/>
                <a:gd name="T55" fmla="*/ 93 h 312"/>
                <a:gd name="T56" fmla="*/ 69 w 352"/>
                <a:gd name="T57" fmla="*/ 111 h 312"/>
                <a:gd name="T58" fmla="*/ 50 w 352"/>
                <a:gd name="T59" fmla="*/ 105 h 312"/>
                <a:gd name="T60" fmla="*/ 23 w 352"/>
                <a:gd name="T61" fmla="*/ 140 h 312"/>
                <a:gd name="T62" fmla="*/ 54 w 352"/>
                <a:gd name="T63" fmla="*/ 140 h 312"/>
                <a:gd name="T64" fmla="*/ 59 w 352"/>
                <a:gd name="T65" fmla="*/ 136 h 312"/>
                <a:gd name="T66" fmla="*/ 83 w 352"/>
                <a:gd name="T67" fmla="*/ 147 h 312"/>
                <a:gd name="T68" fmla="*/ 97 w 352"/>
                <a:gd name="T69" fmla="*/ 169 h 312"/>
                <a:gd name="T70" fmla="*/ 39 w 352"/>
                <a:gd name="T71" fmla="*/ 158 h 312"/>
                <a:gd name="T72" fmla="*/ 2 w 352"/>
                <a:gd name="T73" fmla="*/ 211 h 312"/>
                <a:gd name="T74" fmla="*/ 54 w 352"/>
                <a:gd name="T75" fmla="*/ 234 h 312"/>
                <a:gd name="T76" fmla="*/ 77 w 352"/>
                <a:gd name="T77" fmla="*/ 311 h 312"/>
                <a:gd name="T78" fmla="*/ 119 w 352"/>
                <a:gd name="T79" fmla="*/ 242 h 312"/>
                <a:gd name="T80" fmla="*/ 105 w 352"/>
                <a:gd name="T81" fmla="*/ 178 h 312"/>
                <a:gd name="T82" fmla="*/ 154 w 352"/>
                <a:gd name="T83" fmla="*/ 195 h 312"/>
                <a:gd name="T84" fmla="*/ 146 w 352"/>
                <a:gd name="T85" fmla="*/ 180 h 312"/>
                <a:gd name="T86" fmla="*/ 189 w 352"/>
                <a:gd name="T87" fmla="*/ 208 h 312"/>
                <a:gd name="T88" fmla="*/ 228 w 352"/>
                <a:gd name="T89" fmla="*/ 198 h 312"/>
                <a:gd name="T90" fmla="*/ 336 w 352"/>
                <a:gd name="T91" fmla="*/ 31 h 312"/>
                <a:gd name="T92" fmla="*/ 259 w 352"/>
                <a:gd name="T93" fmla="*/ 115 h 312"/>
                <a:gd name="T94" fmla="*/ 61 w 352"/>
                <a:gd name="T95" fmla="*/ 100 h 312"/>
                <a:gd name="T96" fmla="*/ 79 w 352"/>
                <a:gd name="T97" fmla="*/ 89 h 312"/>
                <a:gd name="T98" fmla="*/ 85 w 352"/>
                <a:gd name="T99" fmla="*/ 83 h 312"/>
                <a:gd name="T100" fmla="*/ 93 w 352"/>
                <a:gd name="T101" fmla="*/ 272 h 312"/>
                <a:gd name="T102" fmla="*/ 99 w 352"/>
                <a:gd name="T103" fmla="*/ 233 h 312"/>
                <a:gd name="T104" fmla="*/ 104 w 352"/>
                <a:gd name="T105" fmla="*/ 241 h 312"/>
                <a:gd name="T106" fmla="*/ 96 w 352"/>
                <a:gd name="T107" fmla="*/ 86 h 312"/>
                <a:gd name="T108" fmla="*/ 91 w 352"/>
                <a:gd name="T109" fmla="*/ 93 h 312"/>
                <a:gd name="T110" fmla="*/ 98 w 352"/>
                <a:gd name="T111" fmla="*/ 135 h 312"/>
                <a:gd name="T112" fmla="*/ 138 w 352"/>
                <a:gd name="T113" fmla="*/ 156 h 312"/>
                <a:gd name="T114" fmla="*/ 139 w 352"/>
                <a:gd name="T115" fmla="*/ 149 h 312"/>
                <a:gd name="T116" fmla="*/ 168 w 352"/>
                <a:gd name="T117" fmla="*/ 47 h 312"/>
                <a:gd name="T118" fmla="*/ 185 w 352"/>
                <a:gd name="T119" fmla="*/ 21 h 312"/>
                <a:gd name="T120" fmla="*/ 196 w 352"/>
                <a:gd name="T121" fmla="*/ 124 h 312"/>
                <a:gd name="T122" fmla="*/ 222 w 352"/>
                <a:gd name="T123" fmla="*/ 95 h 312"/>
                <a:gd name="T124" fmla="*/ 231 w 352"/>
                <a:gd name="T125" fmla="*/ 10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2" h="312">
                  <a:moveTo>
                    <a:pt x="234" y="201"/>
                  </a:moveTo>
                  <a:cubicBezTo>
                    <a:pt x="234" y="201"/>
                    <a:pt x="235" y="201"/>
                    <a:pt x="235" y="201"/>
                  </a:cubicBezTo>
                  <a:cubicBezTo>
                    <a:pt x="235" y="202"/>
                    <a:pt x="236" y="202"/>
                    <a:pt x="236" y="203"/>
                  </a:cubicBezTo>
                  <a:cubicBezTo>
                    <a:pt x="236" y="203"/>
                    <a:pt x="236" y="204"/>
                    <a:pt x="236" y="204"/>
                  </a:cubicBezTo>
                  <a:cubicBezTo>
                    <a:pt x="237" y="206"/>
                    <a:pt x="237" y="207"/>
                    <a:pt x="238" y="209"/>
                  </a:cubicBezTo>
                  <a:cubicBezTo>
                    <a:pt x="238" y="209"/>
                    <a:pt x="238" y="209"/>
                    <a:pt x="238" y="210"/>
                  </a:cubicBezTo>
                  <a:cubicBezTo>
                    <a:pt x="238" y="210"/>
                    <a:pt x="238" y="210"/>
                    <a:pt x="238" y="211"/>
                  </a:cubicBezTo>
                  <a:cubicBezTo>
                    <a:pt x="239" y="212"/>
                    <a:pt x="239" y="213"/>
                    <a:pt x="239" y="214"/>
                  </a:cubicBezTo>
                  <a:cubicBezTo>
                    <a:pt x="238" y="215"/>
                    <a:pt x="238" y="215"/>
                    <a:pt x="238" y="215"/>
                  </a:cubicBezTo>
                  <a:cubicBezTo>
                    <a:pt x="239" y="216"/>
                    <a:pt x="239" y="217"/>
                    <a:pt x="238" y="218"/>
                  </a:cubicBezTo>
                  <a:cubicBezTo>
                    <a:pt x="238" y="219"/>
                    <a:pt x="238" y="220"/>
                    <a:pt x="239" y="220"/>
                  </a:cubicBezTo>
                  <a:cubicBezTo>
                    <a:pt x="239" y="220"/>
                    <a:pt x="239" y="220"/>
                    <a:pt x="239" y="220"/>
                  </a:cubicBezTo>
                  <a:cubicBezTo>
                    <a:pt x="240" y="221"/>
                    <a:pt x="241" y="223"/>
                    <a:pt x="242" y="224"/>
                  </a:cubicBezTo>
                  <a:cubicBezTo>
                    <a:pt x="243" y="225"/>
                    <a:pt x="243" y="225"/>
                    <a:pt x="243" y="226"/>
                  </a:cubicBezTo>
                  <a:cubicBezTo>
                    <a:pt x="243" y="226"/>
                    <a:pt x="243" y="226"/>
                    <a:pt x="243" y="227"/>
                  </a:cubicBezTo>
                  <a:cubicBezTo>
                    <a:pt x="243" y="227"/>
                    <a:pt x="243" y="227"/>
                    <a:pt x="243" y="228"/>
                  </a:cubicBezTo>
                  <a:cubicBezTo>
                    <a:pt x="243" y="228"/>
                    <a:pt x="243" y="229"/>
                    <a:pt x="244" y="229"/>
                  </a:cubicBezTo>
                  <a:cubicBezTo>
                    <a:pt x="244" y="230"/>
                    <a:pt x="245" y="230"/>
                    <a:pt x="245" y="231"/>
                  </a:cubicBezTo>
                  <a:cubicBezTo>
                    <a:pt x="245" y="231"/>
                    <a:pt x="245" y="232"/>
                    <a:pt x="246" y="232"/>
                  </a:cubicBezTo>
                  <a:cubicBezTo>
                    <a:pt x="246" y="232"/>
                    <a:pt x="246" y="232"/>
                    <a:pt x="246" y="232"/>
                  </a:cubicBezTo>
                  <a:cubicBezTo>
                    <a:pt x="247" y="233"/>
                    <a:pt x="247" y="233"/>
                    <a:pt x="248" y="234"/>
                  </a:cubicBezTo>
                  <a:cubicBezTo>
                    <a:pt x="249" y="234"/>
                    <a:pt x="250" y="235"/>
                    <a:pt x="250" y="235"/>
                  </a:cubicBezTo>
                  <a:cubicBezTo>
                    <a:pt x="250" y="235"/>
                    <a:pt x="250" y="235"/>
                    <a:pt x="250" y="235"/>
                  </a:cubicBezTo>
                  <a:cubicBezTo>
                    <a:pt x="250" y="235"/>
                    <a:pt x="250" y="235"/>
                    <a:pt x="251" y="235"/>
                  </a:cubicBezTo>
                  <a:cubicBezTo>
                    <a:pt x="251" y="235"/>
                    <a:pt x="250" y="235"/>
                    <a:pt x="250" y="235"/>
                  </a:cubicBezTo>
                  <a:cubicBezTo>
                    <a:pt x="251" y="235"/>
                    <a:pt x="251" y="235"/>
                    <a:pt x="251" y="235"/>
                  </a:cubicBezTo>
                  <a:cubicBezTo>
                    <a:pt x="251" y="234"/>
                    <a:pt x="251" y="234"/>
                    <a:pt x="251" y="234"/>
                  </a:cubicBezTo>
                  <a:cubicBezTo>
                    <a:pt x="251" y="233"/>
                    <a:pt x="251" y="232"/>
                    <a:pt x="250" y="232"/>
                  </a:cubicBezTo>
                  <a:cubicBezTo>
                    <a:pt x="250" y="231"/>
                    <a:pt x="250" y="230"/>
                    <a:pt x="249" y="229"/>
                  </a:cubicBezTo>
                  <a:cubicBezTo>
                    <a:pt x="249" y="229"/>
                    <a:pt x="249" y="228"/>
                    <a:pt x="249" y="228"/>
                  </a:cubicBezTo>
                  <a:cubicBezTo>
                    <a:pt x="249" y="227"/>
                    <a:pt x="249" y="227"/>
                    <a:pt x="249" y="226"/>
                  </a:cubicBezTo>
                  <a:cubicBezTo>
                    <a:pt x="248" y="226"/>
                    <a:pt x="248" y="225"/>
                    <a:pt x="247" y="224"/>
                  </a:cubicBezTo>
                  <a:cubicBezTo>
                    <a:pt x="246" y="224"/>
                    <a:pt x="245" y="223"/>
                    <a:pt x="244" y="222"/>
                  </a:cubicBezTo>
                  <a:cubicBezTo>
                    <a:pt x="244" y="222"/>
                    <a:pt x="243" y="222"/>
                    <a:pt x="243" y="221"/>
                  </a:cubicBezTo>
                  <a:cubicBezTo>
                    <a:pt x="243" y="220"/>
                    <a:pt x="243" y="220"/>
                    <a:pt x="243" y="219"/>
                  </a:cubicBezTo>
                  <a:cubicBezTo>
                    <a:pt x="242" y="219"/>
                    <a:pt x="242" y="218"/>
                    <a:pt x="241" y="217"/>
                  </a:cubicBezTo>
                  <a:cubicBezTo>
                    <a:pt x="241" y="217"/>
                    <a:pt x="240" y="217"/>
                    <a:pt x="240" y="216"/>
                  </a:cubicBezTo>
                  <a:cubicBezTo>
                    <a:pt x="240" y="216"/>
                    <a:pt x="240" y="215"/>
                    <a:pt x="240" y="215"/>
                  </a:cubicBezTo>
                  <a:cubicBezTo>
                    <a:pt x="241" y="213"/>
                    <a:pt x="242" y="211"/>
                    <a:pt x="242" y="209"/>
                  </a:cubicBezTo>
                  <a:cubicBezTo>
                    <a:pt x="242" y="209"/>
                    <a:pt x="242" y="209"/>
                    <a:pt x="242" y="209"/>
                  </a:cubicBezTo>
                  <a:cubicBezTo>
                    <a:pt x="242" y="209"/>
                    <a:pt x="242" y="209"/>
                    <a:pt x="242" y="209"/>
                  </a:cubicBezTo>
                  <a:cubicBezTo>
                    <a:pt x="242" y="209"/>
                    <a:pt x="243" y="209"/>
                    <a:pt x="243" y="209"/>
                  </a:cubicBezTo>
                  <a:cubicBezTo>
                    <a:pt x="243" y="209"/>
                    <a:pt x="243" y="209"/>
                    <a:pt x="243" y="209"/>
                  </a:cubicBezTo>
                  <a:cubicBezTo>
                    <a:pt x="243" y="210"/>
                    <a:pt x="244" y="211"/>
                    <a:pt x="244" y="211"/>
                  </a:cubicBezTo>
                  <a:cubicBezTo>
                    <a:pt x="245" y="211"/>
                    <a:pt x="245" y="211"/>
                    <a:pt x="245" y="211"/>
                  </a:cubicBezTo>
                  <a:cubicBezTo>
                    <a:pt x="246" y="211"/>
                    <a:pt x="247" y="212"/>
                    <a:pt x="248" y="213"/>
                  </a:cubicBezTo>
                  <a:cubicBezTo>
                    <a:pt x="248" y="214"/>
                    <a:pt x="249" y="215"/>
                    <a:pt x="250" y="216"/>
                  </a:cubicBezTo>
                  <a:cubicBezTo>
                    <a:pt x="250" y="215"/>
                    <a:pt x="251" y="215"/>
                    <a:pt x="251" y="215"/>
                  </a:cubicBezTo>
                  <a:cubicBezTo>
                    <a:pt x="251" y="216"/>
                    <a:pt x="252" y="216"/>
                    <a:pt x="252" y="217"/>
                  </a:cubicBezTo>
                  <a:cubicBezTo>
                    <a:pt x="252" y="217"/>
                    <a:pt x="252" y="218"/>
                    <a:pt x="252" y="219"/>
                  </a:cubicBezTo>
                  <a:cubicBezTo>
                    <a:pt x="252" y="219"/>
                    <a:pt x="252" y="219"/>
                    <a:pt x="253" y="219"/>
                  </a:cubicBezTo>
                  <a:cubicBezTo>
                    <a:pt x="253" y="219"/>
                    <a:pt x="253" y="219"/>
                    <a:pt x="253" y="219"/>
                  </a:cubicBezTo>
                  <a:cubicBezTo>
                    <a:pt x="254" y="218"/>
                    <a:pt x="255" y="217"/>
                    <a:pt x="256" y="216"/>
                  </a:cubicBezTo>
                  <a:cubicBezTo>
                    <a:pt x="256" y="216"/>
                    <a:pt x="256" y="215"/>
                    <a:pt x="256" y="215"/>
                  </a:cubicBezTo>
                  <a:cubicBezTo>
                    <a:pt x="258" y="215"/>
                    <a:pt x="259" y="214"/>
                    <a:pt x="260" y="213"/>
                  </a:cubicBezTo>
                  <a:cubicBezTo>
                    <a:pt x="260" y="213"/>
                    <a:pt x="260" y="212"/>
                    <a:pt x="261" y="212"/>
                  </a:cubicBezTo>
                  <a:cubicBezTo>
                    <a:pt x="261" y="210"/>
                    <a:pt x="261" y="209"/>
                    <a:pt x="261" y="208"/>
                  </a:cubicBezTo>
                  <a:cubicBezTo>
                    <a:pt x="261" y="208"/>
                    <a:pt x="261" y="208"/>
                    <a:pt x="261" y="208"/>
                  </a:cubicBezTo>
                  <a:cubicBezTo>
                    <a:pt x="260" y="206"/>
                    <a:pt x="260" y="205"/>
                    <a:pt x="259" y="204"/>
                  </a:cubicBezTo>
                  <a:cubicBezTo>
                    <a:pt x="259" y="203"/>
                    <a:pt x="258" y="203"/>
                    <a:pt x="258" y="202"/>
                  </a:cubicBezTo>
                  <a:cubicBezTo>
                    <a:pt x="257" y="201"/>
                    <a:pt x="256" y="201"/>
                    <a:pt x="255" y="200"/>
                  </a:cubicBezTo>
                  <a:cubicBezTo>
                    <a:pt x="255" y="200"/>
                    <a:pt x="254" y="199"/>
                    <a:pt x="254" y="198"/>
                  </a:cubicBezTo>
                  <a:cubicBezTo>
                    <a:pt x="254" y="198"/>
                    <a:pt x="254" y="198"/>
                    <a:pt x="253" y="197"/>
                  </a:cubicBezTo>
                  <a:cubicBezTo>
                    <a:pt x="253" y="197"/>
                    <a:pt x="253" y="197"/>
                    <a:pt x="252" y="197"/>
                  </a:cubicBezTo>
                  <a:cubicBezTo>
                    <a:pt x="252" y="197"/>
                    <a:pt x="252" y="197"/>
                    <a:pt x="252" y="196"/>
                  </a:cubicBezTo>
                  <a:cubicBezTo>
                    <a:pt x="252" y="196"/>
                    <a:pt x="252" y="195"/>
                    <a:pt x="253" y="194"/>
                  </a:cubicBezTo>
                  <a:cubicBezTo>
                    <a:pt x="253" y="194"/>
                    <a:pt x="253" y="193"/>
                    <a:pt x="254" y="193"/>
                  </a:cubicBezTo>
                  <a:cubicBezTo>
                    <a:pt x="254" y="192"/>
                    <a:pt x="254" y="192"/>
                    <a:pt x="254" y="192"/>
                  </a:cubicBezTo>
                  <a:cubicBezTo>
                    <a:pt x="255" y="191"/>
                    <a:pt x="256" y="191"/>
                    <a:pt x="257" y="190"/>
                  </a:cubicBezTo>
                  <a:cubicBezTo>
                    <a:pt x="257" y="190"/>
                    <a:pt x="257" y="190"/>
                    <a:pt x="258" y="190"/>
                  </a:cubicBezTo>
                  <a:cubicBezTo>
                    <a:pt x="258" y="190"/>
                    <a:pt x="258" y="190"/>
                    <a:pt x="258" y="190"/>
                  </a:cubicBezTo>
                  <a:cubicBezTo>
                    <a:pt x="259" y="191"/>
                    <a:pt x="259" y="191"/>
                    <a:pt x="259" y="191"/>
                  </a:cubicBezTo>
                  <a:cubicBezTo>
                    <a:pt x="260" y="192"/>
                    <a:pt x="260" y="192"/>
                    <a:pt x="260" y="193"/>
                  </a:cubicBezTo>
                  <a:cubicBezTo>
                    <a:pt x="261" y="193"/>
                    <a:pt x="261" y="193"/>
                    <a:pt x="261" y="192"/>
                  </a:cubicBezTo>
                  <a:cubicBezTo>
                    <a:pt x="262" y="192"/>
                    <a:pt x="261" y="192"/>
                    <a:pt x="261" y="192"/>
                  </a:cubicBezTo>
                  <a:cubicBezTo>
                    <a:pt x="262" y="192"/>
                    <a:pt x="262" y="192"/>
                    <a:pt x="262" y="192"/>
                  </a:cubicBezTo>
                  <a:cubicBezTo>
                    <a:pt x="262" y="191"/>
                    <a:pt x="262" y="191"/>
                    <a:pt x="262" y="191"/>
                  </a:cubicBezTo>
                  <a:cubicBezTo>
                    <a:pt x="261" y="191"/>
                    <a:pt x="261" y="191"/>
                    <a:pt x="261" y="191"/>
                  </a:cubicBezTo>
                  <a:cubicBezTo>
                    <a:pt x="261" y="191"/>
                    <a:pt x="261" y="191"/>
                    <a:pt x="261" y="191"/>
                  </a:cubicBezTo>
                  <a:cubicBezTo>
                    <a:pt x="261" y="191"/>
                    <a:pt x="261" y="191"/>
                    <a:pt x="262" y="191"/>
                  </a:cubicBezTo>
                  <a:cubicBezTo>
                    <a:pt x="263" y="191"/>
                    <a:pt x="264" y="190"/>
                    <a:pt x="265" y="190"/>
                  </a:cubicBezTo>
                  <a:cubicBezTo>
                    <a:pt x="266" y="189"/>
                    <a:pt x="267" y="189"/>
                    <a:pt x="267" y="188"/>
                  </a:cubicBezTo>
                  <a:cubicBezTo>
                    <a:pt x="267" y="188"/>
                    <a:pt x="267" y="188"/>
                    <a:pt x="268" y="188"/>
                  </a:cubicBezTo>
                  <a:cubicBezTo>
                    <a:pt x="268" y="188"/>
                    <a:pt x="268" y="188"/>
                    <a:pt x="269" y="188"/>
                  </a:cubicBezTo>
                  <a:cubicBezTo>
                    <a:pt x="269" y="188"/>
                    <a:pt x="270" y="187"/>
                    <a:pt x="271" y="187"/>
                  </a:cubicBezTo>
                  <a:cubicBezTo>
                    <a:pt x="271" y="187"/>
                    <a:pt x="272" y="187"/>
                    <a:pt x="272" y="187"/>
                  </a:cubicBezTo>
                  <a:cubicBezTo>
                    <a:pt x="273" y="187"/>
                    <a:pt x="273" y="186"/>
                    <a:pt x="274" y="186"/>
                  </a:cubicBezTo>
                  <a:cubicBezTo>
                    <a:pt x="274" y="185"/>
                    <a:pt x="274" y="185"/>
                    <a:pt x="274" y="185"/>
                  </a:cubicBezTo>
                  <a:cubicBezTo>
                    <a:pt x="275" y="185"/>
                    <a:pt x="276" y="184"/>
                    <a:pt x="276" y="183"/>
                  </a:cubicBezTo>
                  <a:cubicBezTo>
                    <a:pt x="276" y="183"/>
                    <a:pt x="276" y="183"/>
                    <a:pt x="276" y="183"/>
                  </a:cubicBezTo>
                  <a:cubicBezTo>
                    <a:pt x="277" y="183"/>
                    <a:pt x="277" y="182"/>
                    <a:pt x="278" y="181"/>
                  </a:cubicBezTo>
                  <a:cubicBezTo>
                    <a:pt x="278" y="181"/>
                    <a:pt x="278" y="181"/>
                    <a:pt x="278" y="181"/>
                  </a:cubicBezTo>
                  <a:cubicBezTo>
                    <a:pt x="279" y="181"/>
                    <a:pt x="279" y="180"/>
                    <a:pt x="279" y="180"/>
                  </a:cubicBezTo>
                  <a:cubicBezTo>
                    <a:pt x="278" y="179"/>
                    <a:pt x="278" y="179"/>
                    <a:pt x="278" y="178"/>
                  </a:cubicBezTo>
                  <a:cubicBezTo>
                    <a:pt x="278" y="178"/>
                    <a:pt x="278" y="177"/>
                    <a:pt x="279" y="177"/>
                  </a:cubicBezTo>
                  <a:cubicBezTo>
                    <a:pt x="280" y="177"/>
                    <a:pt x="280" y="176"/>
                    <a:pt x="280" y="175"/>
                  </a:cubicBezTo>
                  <a:cubicBezTo>
                    <a:pt x="280" y="175"/>
                    <a:pt x="280" y="174"/>
                    <a:pt x="281" y="174"/>
                  </a:cubicBezTo>
                  <a:cubicBezTo>
                    <a:pt x="281" y="173"/>
                    <a:pt x="281" y="173"/>
                    <a:pt x="281" y="172"/>
                  </a:cubicBezTo>
                  <a:cubicBezTo>
                    <a:pt x="281" y="172"/>
                    <a:pt x="281" y="171"/>
                    <a:pt x="282" y="171"/>
                  </a:cubicBezTo>
                  <a:cubicBezTo>
                    <a:pt x="282" y="170"/>
                    <a:pt x="282" y="170"/>
                    <a:pt x="281" y="169"/>
                  </a:cubicBezTo>
                  <a:cubicBezTo>
                    <a:pt x="281" y="169"/>
                    <a:pt x="281" y="168"/>
                    <a:pt x="280" y="168"/>
                  </a:cubicBezTo>
                  <a:cubicBezTo>
                    <a:pt x="280" y="168"/>
                    <a:pt x="280" y="168"/>
                    <a:pt x="280" y="168"/>
                  </a:cubicBezTo>
                  <a:cubicBezTo>
                    <a:pt x="280" y="168"/>
                    <a:pt x="280" y="168"/>
                    <a:pt x="280" y="168"/>
                  </a:cubicBezTo>
                  <a:cubicBezTo>
                    <a:pt x="279" y="168"/>
                    <a:pt x="279" y="168"/>
                    <a:pt x="279" y="168"/>
                  </a:cubicBezTo>
                  <a:cubicBezTo>
                    <a:pt x="280" y="168"/>
                    <a:pt x="280" y="168"/>
                    <a:pt x="280" y="168"/>
                  </a:cubicBezTo>
                  <a:cubicBezTo>
                    <a:pt x="280" y="168"/>
                    <a:pt x="280" y="168"/>
                    <a:pt x="280" y="168"/>
                  </a:cubicBezTo>
                  <a:cubicBezTo>
                    <a:pt x="280" y="168"/>
                    <a:pt x="280" y="168"/>
                    <a:pt x="280" y="167"/>
                  </a:cubicBezTo>
                  <a:cubicBezTo>
                    <a:pt x="280" y="167"/>
                    <a:pt x="280" y="167"/>
                    <a:pt x="281" y="167"/>
                  </a:cubicBezTo>
                  <a:cubicBezTo>
                    <a:pt x="281" y="166"/>
                    <a:pt x="281" y="166"/>
                    <a:pt x="281" y="166"/>
                  </a:cubicBezTo>
                  <a:cubicBezTo>
                    <a:pt x="280" y="165"/>
                    <a:pt x="280" y="165"/>
                    <a:pt x="280" y="165"/>
                  </a:cubicBezTo>
                  <a:cubicBezTo>
                    <a:pt x="280" y="165"/>
                    <a:pt x="280" y="165"/>
                    <a:pt x="280" y="165"/>
                  </a:cubicBezTo>
                  <a:cubicBezTo>
                    <a:pt x="279" y="164"/>
                    <a:pt x="279" y="164"/>
                    <a:pt x="279" y="164"/>
                  </a:cubicBezTo>
                  <a:cubicBezTo>
                    <a:pt x="280" y="165"/>
                    <a:pt x="280" y="165"/>
                    <a:pt x="280" y="165"/>
                  </a:cubicBezTo>
                  <a:cubicBezTo>
                    <a:pt x="280" y="165"/>
                    <a:pt x="280" y="165"/>
                    <a:pt x="280" y="165"/>
                  </a:cubicBezTo>
                  <a:cubicBezTo>
                    <a:pt x="280" y="164"/>
                    <a:pt x="280" y="164"/>
                    <a:pt x="280" y="164"/>
                  </a:cubicBezTo>
                  <a:cubicBezTo>
                    <a:pt x="281" y="164"/>
                    <a:pt x="281" y="164"/>
                    <a:pt x="280" y="163"/>
                  </a:cubicBezTo>
                  <a:cubicBezTo>
                    <a:pt x="280" y="163"/>
                    <a:pt x="280" y="163"/>
                    <a:pt x="279" y="162"/>
                  </a:cubicBezTo>
                  <a:cubicBezTo>
                    <a:pt x="279" y="162"/>
                    <a:pt x="278" y="162"/>
                    <a:pt x="278" y="161"/>
                  </a:cubicBezTo>
                  <a:cubicBezTo>
                    <a:pt x="278" y="160"/>
                    <a:pt x="277" y="159"/>
                    <a:pt x="277" y="158"/>
                  </a:cubicBezTo>
                  <a:cubicBezTo>
                    <a:pt x="277" y="158"/>
                    <a:pt x="276" y="158"/>
                    <a:pt x="276" y="157"/>
                  </a:cubicBezTo>
                  <a:cubicBezTo>
                    <a:pt x="275" y="157"/>
                    <a:pt x="275" y="157"/>
                    <a:pt x="275" y="157"/>
                  </a:cubicBezTo>
                  <a:cubicBezTo>
                    <a:pt x="274" y="156"/>
                    <a:pt x="274" y="156"/>
                    <a:pt x="274" y="155"/>
                  </a:cubicBezTo>
                  <a:cubicBezTo>
                    <a:pt x="274" y="155"/>
                    <a:pt x="274" y="154"/>
                    <a:pt x="274" y="154"/>
                  </a:cubicBezTo>
                  <a:cubicBezTo>
                    <a:pt x="275" y="153"/>
                    <a:pt x="275" y="153"/>
                    <a:pt x="275" y="153"/>
                  </a:cubicBezTo>
                  <a:cubicBezTo>
                    <a:pt x="275" y="152"/>
                    <a:pt x="276" y="151"/>
                    <a:pt x="277" y="151"/>
                  </a:cubicBezTo>
                  <a:cubicBezTo>
                    <a:pt x="277" y="151"/>
                    <a:pt x="278" y="150"/>
                    <a:pt x="279" y="150"/>
                  </a:cubicBezTo>
                  <a:cubicBezTo>
                    <a:pt x="279" y="150"/>
                    <a:pt x="279" y="150"/>
                    <a:pt x="279" y="150"/>
                  </a:cubicBezTo>
                  <a:cubicBezTo>
                    <a:pt x="279" y="150"/>
                    <a:pt x="279" y="149"/>
                    <a:pt x="279" y="149"/>
                  </a:cubicBezTo>
                  <a:cubicBezTo>
                    <a:pt x="279" y="149"/>
                    <a:pt x="279" y="148"/>
                    <a:pt x="278" y="148"/>
                  </a:cubicBezTo>
                  <a:cubicBezTo>
                    <a:pt x="278" y="148"/>
                    <a:pt x="278" y="148"/>
                    <a:pt x="277" y="148"/>
                  </a:cubicBezTo>
                  <a:cubicBezTo>
                    <a:pt x="277" y="148"/>
                    <a:pt x="277" y="148"/>
                    <a:pt x="276" y="148"/>
                  </a:cubicBezTo>
                  <a:cubicBezTo>
                    <a:pt x="276" y="148"/>
                    <a:pt x="276" y="148"/>
                    <a:pt x="275" y="148"/>
                  </a:cubicBezTo>
                  <a:cubicBezTo>
                    <a:pt x="275" y="147"/>
                    <a:pt x="275" y="148"/>
                    <a:pt x="274" y="148"/>
                  </a:cubicBezTo>
                  <a:cubicBezTo>
                    <a:pt x="274" y="148"/>
                    <a:pt x="273" y="149"/>
                    <a:pt x="273" y="149"/>
                  </a:cubicBezTo>
                  <a:cubicBezTo>
                    <a:pt x="273" y="149"/>
                    <a:pt x="273" y="149"/>
                    <a:pt x="272" y="149"/>
                  </a:cubicBezTo>
                  <a:cubicBezTo>
                    <a:pt x="272" y="150"/>
                    <a:pt x="272" y="149"/>
                    <a:pt x="271" y="149"/>
                  </a:cubicBezTo>
                  <a:cubicBezTo>
                    <a:pt x="271" y="148"/>
                    <a:pt x="271" y="148"/>
                    <a:pt x="270" y="148"/>
                  </a:cubicBezTo>
                  <a:cubicBezTo>
                    <a:pt x="269" y="147"/>
                    <a:pt x="269" y="147"/>
                    <a:pt x="268" y="146"/>
                  </a:cubicBezTo>
                  <a:cubicBezTo>
                    <a:pt x="268" y="146"/>
                    <a:pt x="268" y="145"/>
                    <a:pt x="269" y="145"/>
                  </a:cubicBezTo>
                  <a:cubicBezTo>
                    <a:pt x="269" y="145"/>
                    <a:pt x="269" y="145"/>
                    <a:pt x="270" y="145"/>
                  </a:cubicBezTo>
                  <a:cubicBezTo>
                    <a:pt x="270" y="144"/>
                    <a:pt x="271" y="144"/>
                    <a:pt x="271" y="144"/>
                  </a:cubicBezTo>
                  <a:cubicBezTo>
                    <a:pt x="271" y="143"/>
                    <a:pt x="271" y="142"/>
                    <a:pt x="272" y="141"/>
                  </a:cubicBezTo>
                  <a:cubicBezTo>
                    <a:pt x="272" y="141"/>
                    <a:pt x="273" y="141"/>
                    <a:pt x="273" y="140"/>
                  </a:cubicBezTo>
                  <a:cubicBezTo>
                    <a:pt x="273" y="140"/>
                    <a:pt x="273" y="140"/>
                    <a:pt x="273" y="139"/>
                  </a:cubicBezTo>
                  <a:cubicBezTo>
                    <a:pt x="274" y="139"/>
                    <a:pt x="274" y="139"/>
                    <a:pt x="274" y="139"/>
                  </a:cubicBezTo>
                  <a:cubicBezTo>
                    <a:pt x="275" y="139"/>
                    <a:pt x="275" y="139"/>
                    <a:pt x="276" y="139"/>
                  </a:cubicBezTo>
                  <a:cubicBezTo>
                    <a:pt x="276" y="140"/>
                    <a:pt x="276" y="140"/>
                    <a:pt x="276" y="141"/>
                  </a:cubicBezTo>
                  <a:cubicBezTo>
                    <a:pt x="276" y="141"/>
                    <a:pt x="275" y="141"/>
                    <a:pt x="275" y="141"/>
                  </a:cubicBezTo>
                  <a:cubicBezTo>
                    <a:pt x="275" y="142"/>
                    <a:pt x="275" y="142"/>
                    <a:pt x="275" y="143"/>
                  </a:cubicBezTo>
                  <a:cubicBezTo>
                    <a:pt x="275" y="143"/>
                    <a:pt x="275" y="143"/>
                    <a:pt x="276" y="143"/>
                  </a:cubicBezTo>
                  <a:cubicBezTo>
                    <a:pt x="276" y="144"/>
                    <a:pt x="275" y="144"/>
                    <a:pt x="275" y="144"/>
                  </a:cubicBezTo>
                  <a:cubicBezTo>
                    <a:pt x="275" y="144"/>
                    <a:pt x="275" y="144"/>
                    <a:pt x="275" y="144"/>
                  </a:cubicBezTo>
                  <a:cubicBezTo>
                    <a:pt x="275" y="145"/>
                    <a:pt x="275" y="145"/>
                    <a:pt x="275" y="145"/>
                  </a:cubicBezTo>
                  <a:cubicBezTo>
                    <a:pt x="275" y="145"/>
                    <a:pt x="276" y="145"/>
                    <a:pt x="276" y="145"/>
                  </a:cubicBezTo>
                  <a:cubicBezTo>
                    <a:pt x="276" y="145"/>
                    <a:pt x="277" y="144"/>
                    <a:pt x="277" y="144"/>
                  </a:cubicBezTo>
                  <a:cubicBezTo>
                    <a:pt x="278" y="142"/>
                    <a:pt x="279" y="142"/>
                    <a:pt x="281" y="142"/>
                  </a:cubicBezTo>
                  <a:cubicBezTo>
                    <a:pt x="281" y="142"/>
                    <a:pt x="281" y="142"/>
                    <a:pt x="281" y="142"/>
                  </a:cubicBezTo>
                  <a:cubicBezTo>
                    <a:pt x="281" y="142"/>
                    <a:pt x="282" y="142"/>
                    <a:pt x="282" y="142"/>
                  </a:cubicBezTo>
                  <a:cubicBezTo>
                    <a:pt x="283" y="142"/>
                    <a:pt x="283" y="142"/>
                    <a:pt x="283" y="143"/>
                  </a:cubicBezTo>
                  <a:cubicBezTo>
                    <a:pt x="283" y="144"/>
                    <a:pt x="283" y="145"/>
                    <a:pt x="283" y="146"/>
                  </a:cubicBezTo>
                  <a:cubicBezTo>
                    <a:pt x="283" y="146"/>
                    <a:pt x="283" y="147"/>
                    <a:pt x="283" y="147"/>
                  </a:cubicBezTo>
                  <a:cubicBezTo>
                    <a:pt x="284" y="147"/>
                    <a:pt x="284" y="148"/>
                    <a:pt x="284" y="147"/>
                  </a:cubicBezTo>
                  <a:cubicBezTo>
                    <a:pt x="285" y="147"/>
                    <a:pt x="285" y="147"/>
                    <a:pt x="285" y="147"/>
                  </a:cubicBezTo>
                  <a:cubicBezTo>
                    <a:pt x="285" y="147"/>
                    <a:pt x="286" y="147"/>
                    <a:pt x="286" y="148"/>
                  </a:cubicBezTo>
                  <a:cubicBezTo>
                    <a:pt x="286" y="148"/>
                    <a:pt x="287" y="148"/>
                    <a:pt x="287" y="148"/>
                  </a:cubicBezTo>
                  <a:cubicBezTo>
                    <a:pt x="287" y="149"/>
                    <a:pt x="287" y="149"/>
                    <a:pt x="287" y="149"/>
                  </a:cubicBezTo>
                  <a:cubicBezTo>
                    <a:pt x="287" y="150"/>
                    <a:pt x="286" y="150"/>
                    <a:pt x="287" y="150"/>
                  </a:cubicBezTo>
                  <a:cubicBezTo>
                    <a:pt x="288" y="151"/>
                    <a:pt x="288" y="152"/>
                    <a:pt x="288" y="153"/>
                  </a:cubicBezTo>
                  <a:cubicBezTo>
                    <a:pt x="288" y="154"/>
                    <a:pt x="288" y="154"/>
                    <a:pt x="288" y="154"/>
                  </a:cubicBezTo>
                  <a:cubicBezTo>
                    <a:pt x="288" y="155"/>
                    <a:pt x="288" y="156"/>
                    <a:pt x="288" y="156"/>
                  </a:cubicBezTo>
                  <a:cubicBezTo>
                    <a:pt x="288" y="156"/>
                    <a:pt x="289" y="156"/>
                    <a:pt x="289" y="156"/>
                  </a:cubicBezTo>
                  <a:cubicBezTo>
                    <a:pt x="289" y="156"/>
                    <a:pt x="289" y="156"/>
                    <a:pt x="290" y="156"/>
                  </a:cubicBezTo>
                  <a:cubicBezTo>
                    <a:pt x="290" y="155"/>
                    <a:pt x="291" y="155"/>
                    <a:pt x="291" y="155"/>
                  </a:cubicBezTo>
                  <a:cubicBezTo>
                    <a:pt x="292" y="155"/>
                    <a:pt x="292" y="155"/>
                    <a:pt x="292" y="155"/>
                  </a:cubicBezTo>
                  <a:cubicBezTo>
                    <a:pt x="293" y="155"/>
                    <a:pt x="293" y="155"/>
                    <a:pt x="293" y="154"/>
                  </a:cubicBezTo>
                  <a:cubicBezTo>
                    <a:pt x="294" y="154"/>
                    <a:pt x="294" y="153"/>
                    <a:pt x="294" y="152"/>
                  </a:cubicBezTo>
                  <a:cubicBezTo>
                    <a:pt x="294" y="151"/>
                    <a:pt x="294" y="151"/>
                    <a:pt x="293" y="150"/>
                  </a:cubicBezTo>
                  <a:cubicBezTo>
                    <a:pt x="293" y="148"/>
                    <a:pt x="293" y="148"/>
                    <a:pt x="291" y="147"/>
                  </a:cubicBezTo>
                  <a:cubicBezTo>
                    <a:pt x="291" y="146"/>
                    <a:pt x="290" y="146"/>
                    <a:pt x="290" y="145"/>
                  </a:cubicBezTo>
                  <a:cubicBezTo>
                    <a:pt x="290" y="144"/>
                    <a:pt x="289" y="144"/>
                    <a:pt x="289" y="144"/>
                  </a:cubicBezTo>
                  <a:cubicBezTo>
                    <a:pt x="288" y="143"/>
                    <a:pt x="288" y="143"/>
                    <a:pt x="288" y="143"/>
                  </a:cubicBezTo>
                  <a:cubicBezTo>
                    <a:pt x="287" y="142"/>
                    <a:pt x="287" y="142"/>
                    <a:pt x="287" y="141"/>
                  </a:cubicBezTo>
                  <a:cubicBezTo>
                    <a:pt x="288" y="141"/>
                    <a:pt x="288" y="141"/>
                    <a:pt x="288" y="140"/>
                  </a:cubicBezTo>
                  <a:cubicBezTo>
                    <a:pt x="288" y="140"/>
                    <a:pt x="289" y="140"/>
                    <a:pt x="289" y="139"/>
                  </a:cubicBezTo>
                  <a:cubicBezTo>
                    <a:pt x="290" y="138"/>
                    <a:pt x="291" y="137"/>
                    <a:pt x="290" y="135"/>
                  </a:cubicBezTo>
                  <a:cubicBezTo>
                    <a:pt x="290" y="134"/>
                    <a:pt x="290" y="134"/>
                    <a:pt x="291" y="133"/>
                  </a:cubicBezTo>
                  <a:cubicBezTo>
                    <a:pt x="291" y="133"/>
                    <a:pt x="291" y="132"/>
                    <a:pt x="292" y="132"/>
                  </a:cubicBezTo>
                  <a:cubicBezTo>
                    <a:pt x="292" y="132"/>
                    <a:pt x="292" y="132"/>
                    <a:pt x="292" y="131"/>
                  </a:cubicBezTo>
                  <a:cubicBezTo>
                    <a:pt x="293" y="131"/>
                    <a:pt x="293" y="130"/>
                    <a:pt x="293" y="130"/>
                  </a:cubicBezTo>
                  <a:cubicBezTo>
                    <a:pt x="294" y="130"/>
                    <a:pt x="294" y="131"/>
                    <a:pt x="295" y="131"/>
                  </a:cubicBezTo>
                  <a:cubicBezTo>
                    <a:pt x="295" y="131"/>
                    <a:pt x="296" y="131"/>
                    <a:pt x="296" y="131"/>
                  </a:cubicBezTo>
                  <a:cubicBezTo>
                    <a:pt x="297" y="131"/>
                    <a:pt x="297" y="130"/>
                    <a:pt x="298" y="130"/>
                  </a:cubicBezTo>
                  <a:cubicBezTo>
                    <a:pt x="298" y="129"/>
                    <a:pt x="299" y="128"/>
                    <a:pt x="299" y="127"/>
                  </a:cubicBezTo>
                  <a:cubicBezTo>
                    <a:pt x="300" y="126"/>
                    <a:pt x="301" y="124"/>
                    <a:pt x="301" y="123"/>
                  </a:cubicBezTo>
                  <a:cubicBezTo>
                    <a:pt x="301" y="123"/>
                    <a:pt x="301" y="122"/>
                    <a:pt x="301" y="122"/>
                  </a:cubicBezTo>
                  <a:cubicBezTo>
                    <a:pt x="302" y="121"/>
                    <a:pt x="302" y="119"/>
                    <a:pt x="302" y="117"/>
                  </a:cubicBezTo>
                  <a:cubicBezTo>
                    <a:pt x="303" y="116"/>
                    <a:pt x="303" y="115"/>
                    <a:pt x="303" y="114"/>
                  </a:cubicBezTo>
                  <a:cubicBezTo>
                    <a:pt x="303" y="113"/>
                    <a:pt x="303" y="113"/>
                    <a:pt x="303" y="113"/>
                  </a:cubicBezTo>
                  <a:cubicBezTo>
                    <a:pt x="304" y="112"/>
                    <a:pt x="304" y="111"/>
                    <a:pt x="304" y="110"/>
                  </a:cubicBezTo>
                  <a:cubicBezTo>
                    <a:pt x="303" y="109"/>
                    <a:pt x="303" y="107"/>
                    <a:pt x="302" y="105"/>
                  </a:cubicBezTo>
                  <a:cubicBezTo>
                    <a:pt x="302" y="105"/>
                    <a:pt x="302" y="104"/>
                    <a:pt x="302" y="104"/>
                  </a:cubicBezTo>
                  <a:cubicBezTo>
                    <a:pt x="302" y="102"/>
                    <a:pt x="301" y="101"/>
                    <a:pt x="301" y="99"/>
                  </a:cubicBezTo>
                  <a:cubicBezTo>
                    <a:pt x="301" y="99"/>
                    <a:pt x="302" y="99"/>
                    <a:pt x="302" y="99"/>
                  </a:cubicBezTo>
                  <a:cubicBezTo>
                    <a:pt x="302" y="99"/>
                    <a:pt x="302" y="99"/>
                    <a:pt x="302" y="99"/>
                  </a:cubicBezTo>
                  <a:cubicBezTo>
                    <a:pt x="302" y="100"/>
                    <a:pt x="303" y="101"/>
                    <a:pt x="304" y="101"/>
                  </a:cubicBezTo>
                  <a:cubicBezTo>
                    <a:pt x="304" y="102"/>
                    <a:pt x="304" y="103"/>
                    <a:pt x="305" y="104"/>
                  </a:cubicBezTo>
                  <a:cubicBezTo>
                    <a:pt x="305" y="104"/>
                    <a:pt x="305" y="104"/>
                    <a:pt x="305" y="105"/>
                  </a:cubicBezTo>
                  <a:cubicBezTo>
                    <a:pt x="306" y="106"/>
                    <a:pt x="306" y="107"/>
                    <a:pt x="306" y="108"/>
                  </a:cubicBezTo>
                  <a:cubicBezTo>
                    <a:pt x="306" y="108"/>
                    <a:pt x="306" y="108"/>
                    <a:pt x="306" y="108"/>
                  </a:cubicBezTo>
                  <a:cubicBezTo>
                    <a:pt x="306" y="109"/>
                    <a:pt x="306" y="110"/>
                    <a:pt x="307" y="111"/>
                  </a:cubicBezTo>
                  <a:cubicBezTo>
                    <a:pt x="308" y="112"/>
                    <a:pt x="308" y="112"/>
                    <a:pt x="308" y="113"/>
                  </a:cubicBezTo>
                  <a:cubicBezTo>
                    <a:pt x="308" y="114"/>
                    <a:pt x="308" y="115"/>
                    <a:pt x="308" y="115"/>
                  </a:cubicBezTo>
                  <a:cubicBezTo>
                    <a:pt x="309" y="116"/>
                    <a:pt x="309" y="116"/>
                    <a:pt x="309" y="117"/>
                  </a:cubicBezTo>
                  <a:cubicBezTo>
                    <a:pt x="309" y="117"/>
                    <a:pt x="309" y="118"/>
                    <a:pt x="309" y="118"/>
                  </a:cubicBezTo>
                  <a:cubicBezTo>
                    <a:pt x="309" y="118"/>
                    <a:pt x="309" y="119"/>
                    <a:pt x="310" y="119"/>
                  </a:cubicBezTo>
                  <a:cubicBezTo>
                    <a:pt x="310" y="119"/>
                    <a:pt x="310" y="119"/>
                    <a:pt x="310" y="119"/>
                  </a:cubicBezTo>
                  <a:cubicBezTo>
                    <a:pt x="310" y="119"/>
                    <a:pt x="310" y="118"/>
                    <a:pt x="310" y="118"/>
                  </a:cubicBezTo>
                  <a:cubicBezTo>
                    <a:pt x="310" y="117"/>
                    <a:pt x="311" y="117"/>
                    <a:pt x="311" y="117"/>
                  </a:cubicBezTo>
                  <a:cubicBezTo>
                    <a:pt x="312" y="117"/>
                    <a:pt x="312" y="118"/>
                    <a:pt x="312" y="118"/>
                  </a:cubicBezTo>
                  <a:cubicBezTo>
                    <a:pt x="312" y="118"/>
                    <a:pt x="313" y="118"/>
                    <a:pt x="313" y="118"/>
                  </a:cubicBezTo>
                  <a:cubicBezTo>
                    <a:pt x="313" y="118"/>
                    <a:pt x="313" y="118"/>
                    <a:pt x="313" y="118"/>
                  </a:cubicBezTo>
                  <a:cubicBezTo>
                    <a:pt x="313" y="117"/>
                    <a:pt x="313" y="116"/>
                    <a:pt x="312" y="116"/>
                  </a:cubicBezTo>
                  <a:cubicBezTo>
                    <a:pt x="311" y="116"/>
                    <a:pt x="311" y="114"/>
                    <a:pt x="310" y="114"/>
                  </a:cubicBezTo>
                  <a:cubicBezTo>
                    <a:pt x="310" y="113"/>
                    <a:pt x="309" y="113"/>
                    <a:pt x="309" y="112"/>
                  </a:cubicBezTo>
                  <a:cubicBezTo>
                    <a:pt x="309" y="111"/>
                    <a:pt x="309" y="110"/>
                    <a:pt x="309" y="110"/>
                  </a:cubicBezTo>
                  <a:cubicBezTo>
                    <a:pt x="309" y="109"/>
                    <a:pt x="309" y="109"/>
                    <a:pt x="309" y="109"/>
                  </a:cubicBezTo>
                  <a:cubicBezTo>
                    <a:pt x="309" y="109"/>
                    <a:pt x="309" y="108"/>
                    <a:pt x="309" y="108"/>
                  </a:cubicBezTo>
                  <a:cubicBezTo>
                    <a:pt x="310" y="108"/>
                    <a:pt x="310" y="108"/>
                    <a:pt x="310" y="108"/>
                  </a:cubicBezTo>
                  <a:cubicBezTo>
                    <a:pt x="311" y="108"/>
                    <a:pt x="310" y="107"/>
                    <a:pt x="310" y="107"/>
                  </a:cubicBezTo>
                  <a:cubicBezTo>
                    <a:pt x="309" y="104"/>
                    <a:pt x="307" y="102"/>
                    <a:pt x="305" y="99"/>
                  </a:cubicBezTo>
                  <a:cubicBezTo>
                    <a:pt x="305" y="99"/>
                    <a:pt x="304" y="98"/>
                    <a:pt x="304" y="97"/>
                  </a:cubicBezTo>
                  <a:cubicBezTo>
                    <a:pt x="304" y="96"/>
                    <a:pt x="304" y="96"/>
                    <a:pt x="304" y="96"/>
                  </a:cubicBezTo>
                  <a:cubicBezTo>
                    <a:pt x="304" y="94"/>
                    <a:pt x="303" y="93"/>
                    <a:pt x="302" y="92"/>
                  </a:cubicBezTo>
                  <a:cubicBezTo>
                    <a:pt x="302" y="92"/>
                    <a:pt x="302" y="91"/>
                    <a:pt x="301" y="91"/>
                  </a:cubicBezTo>
                  <a:cubicBezTo>
                    <a:pt x="301" y="91"/>
                    <a:pt x="301" y="90"/>
                    <a:pt x="300" y="90"/>
                  </a:cubicBezTo>
                  <a:cubicBezTo>
                    <a:pt x="300" y="90"/>
                    <a:pt x="300" y="90"/>
                    <a:pt x="300" y="90"/>
                  </a:cubicBezTo>
                  <a:cubicBezTo>
                    <a:pt x="300" y="91"/>
                    <a:pt x="300" y="91"/>
                    <a:pt x="300" y="91"/>
                  </a:cubicBezTo>
                  <a:cubicBezTo>
                    <a:pt x="300" y="91"/>
                    <a:pt x="300" y="91"/>
                    <a:pt x="300" y="91"/>
                  </a:cubicBezTo>
                  <a:cubicBezTo>
                    <a:pt x="301" y="92"/>
                    <a:pt x="301" y="92"/>
                    <a:pt x="300" y="93"/>
                  </a:cubicBezTo>
                  <a:cubicBezTo>
                    <a:pt x="300" y="94"/>
                    <a:pt x="300" y="94"/>
                    <a:pt x="300" y="94"/>
                  </a:cubicBezTo>
                  <a:cubicBezTo>
                    <a:pt x="300" y="94"/>
                    <a:pt x="300" y="95"/>
                    <a:pt x="300" y="95"/>
                  </a:cubicBezTo>
                  <a:cubicBezTo>
                    <a:pt x="301" y="96"/>
                    <a:pt x="301" y="96"/>
                    <a:pt x="301" y="97"/>
                  </a:cubicBezTo>
                  <a:cubicBezTo>
                    <a:pt x="301" y="97"/>
                    <a:pt x="301" y="98"/>
                    <a:pt x="301" y="98"/>
                  </a:cubicBezTo>
                  <a:cubicBezTo>
                    <a:pt x="301" y="98"/>
                    <a:pt x="301" y="98"/>
                    <a:pt x="301" y="97"/>
                  </a:cubicBezTo>
                  <a:cubicBezTo>
                    <a:pt x="300" y="97"/>
                    <a:pt x="300" y="96"/>
                    <a:pt x="300" y="96"/>
                  </a:cubicBezTo>
                  <a:cubicBezTo>
                    <a:pt x="300" y="96"/>
                    <a:pt x="300" y="96"/>
                    <a:pt x="300" y="95"/>
                  </a:cubicBezTo>
                  <a:cubicBezTo>
                    <a:pt x="300" y="94"/>
                    <a:pt x="299" y="94"/>
                    <a:pt x="299" y="94"/>
                  </a:cubicBezTo>
                  <a:cubicBezTo>
                    <a:pt x="298" y="93"/>
                    <a:pt x="297" y="92"/>
                    <a:pt x="296" y="92"/>
                  </a:cubicBezTo>
                  <a:cubicBezTo>
                    <a:pt x="296" y="92"/>
                    <a:pt x="295" y="91"/>
                    <a:pt x="295" y="91"/>
                  </a:cubicBezTo>
                  <a:cubicBezTo>
                    <a:pt x="295" y="91"/>
                    <a:pt x="294" y="92"/>
                    <a:pt x="294" y="92"/>
                  </a:cubicBezTo>
                  <a:cubicBezTo>
                    <a:pt x="293" y="92"/>
                    <a:pt x="293" y="92"/>
                    <a:pt x="293" y="92"/>
                  </a:cubicBezTo>
                  <a:cubicBezTo>
                    <a:pt x="293" y="93"/>
                    <a:pt x="293" y="93"/>
                    <a:pt x="292" y="94"/>
                  </a:cubicBezTo>
                  <a:cubicBezTo>
                    <a:pt x="292" y="94"/>
                    <a:pt x="292" y="94"/>
                    <a:pt x="292" y="94"/>
                  </a:cubicBezTo>
                  <a:cubicBezTo>
                    <a:pt x="292" y="93"/>
                    <a:pt x="291" y="92"/>
                    <a:pt x="291" y="92"/>
                  </a:cubicBezTo>
                  <a:cubicBezTo>
                    <a:pt x="291" y="92"/>
                    <a:pt x="291" y="92"/>
                    <a:pt x="291" y="92"/>
                  </a:cubicBezTo>
                  <a:cubicBezTo>
                    <a:pt x="291" y="92"/>
                    <a:pt x="290" y="92"/>
                    <a:pt x="290" y="92"/>
                  </a:cubicBezTo>
                  <a:cubicBezTo>
                    <a:pt x="290" y="92"/>
                    <a:pt x="290" y="92"/>
                    <a:pt x="290" y="93"/>
                  </a:cubicBezTo>
                  <a:cubicBezTo>
                    <a:pt x="290" y="93"/>
                    <a:pt x="290" y="93"/>
                    <a:pt x="290" y="93"/>
                  </a:cubicBezTo>
                  <a:cubicBezTo>
                    <a:pt x="290" y="93"/>
                    <a:pt x="290" y="93"/>
                    <a:pt x="290" y="93"/>
                  </a:cubicBezTo>
                  <a:cubicBezTo>
                    <a:pt x="289" y="92"/>
                    <a:pt x="289" y="92"/>
                    <a:pt x="289" y="91"/>
                  </a:cubicBezTo>
                  <a:cubicBezTo>
                    <a:pt x="289" y="91"/>
                    <a:pt x="288" y="91"/>
                    <a:pt x="288" y="91"/>
                  </a:cubicBezTo>
                  <a:cubicBezTo>
                    <a:pt x="288" y="91"/>
                    <a:pt x="287" y="91"/>
                    <a:pt x="287" y="91"/>
                  </a:cubicBezTo>
                  <a:cubicBezTo>
                    <a:pt x="287" y="91"/>
                    <a:pt x="287" y="91"/>
                    <a:pt x="286" y="91"/>
                  </a:cubicBezTo>
                  <a:cubicBezTo>
                    <a:pt x="286" y="91"/>
                    <a:pt x="286" y="90"/>
                    <a:pt x="286" y="90"/>
                  </a:cubicBezTo>
                  <a:cubicBezTo>
                    <a:pt x="286" y="90"/>
                    <a:pt x="286" y="90"/>
                    <a:pt x="286" y="89"/>
                  </a:cubicBezTo>
                  <a:cubicBezTo>
                    <a:pt x="286" y="89"/>
                    <a:pt x="287" y="88"/>
                    <a:pt x="287" y="87"/>
                  </a:cubicBezTo>
                  <a:cubicBezTo>
                    <a:pt x="288" y="86"/>
                    <a:pt x="288" y="86"/>
                    <a:pt x="288" y="85"/>
                  </a:cubicBezTo>
                  <a:cubicBezTo>
                    <a:pt x="288" y="83"/>
                    <a:pt x="289" y="81"/>
                    <a:pt x="290" y="80"/>
                  </a:cubicBezTo>
                  <a:cubicBezTo>
                    <a:pt x="290" y="79"/>
                    <a:pt x="290" y="78"/>
                    <a:pt x="290" y="77"/>
                  </a:cubicBezTo>
                  <a:cubicBezTo>
                    <a:pt x="290" y="76"/>
                    <a:pt x="290" y="76"/>
                    <a:pt x="291" y="75"/>
                  </a:cubicBezTo>
                  <a:cubicBezTo>
                    <a:pt x="291" y="74"/>
                    <a:pt x="291" y="74"/>
                    <a:pt x="291" y="73"/>
                  </a:cubicBezTo>
                  <a:cubicBezTo>
                    <a:pt x="291" y="73"/>
                    <a:pt x="291" y="72"/>
                    <a:pt x="291" y="72"/>
                  </a:cubicBezTo>
                  <a:cubicBezTo>
                    <a:pt x="291" y="71"/>
                    <a:pt x="292" y="71"/>
                    <a:pt x="293" y="71"/>
                  </a:cubicBezTo>
                  <a:cubicBezTo>
                    <a:pt x="294" y="71"/>
                    <a:pt x="295" y="70"/>
                    <a:pt x="296" y="70"/>
                  </a:cubicBezTo>
                  <a:cubicBezTo>
                    <a:pt x="296" y="70"/>
                    <a:pt x="296" y="70"/>
                    <a:pt x="297" y="70"/>
                  </a:cubicBezTo>
                  <a:cubicBezTo>
                    <a:pt x="297" y="70"/>
                    <a:pt x="298" y="70"/>
                    <a:pt x="298" y="70"/>
                  </a:cubicBezTo>
                  <a:cubicBezTo>
                    <a:pt x="298" y="69"/>
                    <a:pt x="299" y="69"/>
                    <a:pt x="299" y="69"/>
                  </a:cubicBezTo>
                  <a:cubicBezTo>
                    <a:pt x="300" y="69"/>
                    <a:pt x="301" y="69"/>
                    <a:pt x="302" y="68"/>
                  </a:cubicBezTo>
                  <a:cubicBezTo>
                    <a:pt x="302" y="68"/>
                    <a:pt x="302" y="68"/>
                    <a:pt x="302" y="68"/>
                  </a:cubicBezTo>
                  <a:cubicBezTo>
                    <a:pt x="302" y="68"/>
                    <a:pt x="303" y="67"/>
                    <a:pt x="303" y="67"/>
                  </a:cubicBezTo>
                  <a:cubicBezTo>
                    <a:pt x="303" y="67"/>
                    <a:pt x="303" y="66"/>
                    <a:pt x="304" y="66"/>
                  </a:cubicBezTo>
                  <a:cubicBezTo>
                    <a:pt x="305" y="66"/>
                    <a:pt x="306" y="67"/>
                    <a:pt x="307" y="67"/>
                  </a:cubicBezTo>
                  <a:cubicBezTo>
                    <a:pt x="307" y="67"/>
                    <a:pt x="307" y="67"/>
                    <a:pt x="308" y="67"/>
                  </a:cubicBezTo>
                  <a:cubicBezTo>
                    <a:pt x="308" y="67"/>
                    <a:pt x="308" y="67"/>
                    <a:pt x="308" y="67"/>
                  </a:cubicBezTo>
                  <a:cubicBezTo>
                    <a:pt x="308" y="68"/>
                    <a:pt x="308" y="68"/>
                    <a:pt x="308" y="68"/>
                  </a:cubicBezTo>
                  <a:cubicBezTo>
                    <a:pt x="307" y="68"/>
                    <a:pt x="307" y="68"/>
                    <a:pt x="308" y="69"/>
                  </a:cubicBezTo>
                  <a:cubicBezTo>
                    <a:pt x="308" y="69"/>
                    <a:pt x="308" y="69"/>
                    <a:pt x="309" y="69"/>
                  </a:cubicBezTo>
                  <a:cubicBezTo>
                    <a:pt x="309" y="68"/>
                    <a:pt x="310" y="68"/>
                    <a:pt x="311" y="67"/>
                  </a:cubicBezTo>
                  <a:cubicBezTo>
                    <a:pt x="311" y="67"/>
                    <a:pt x="312" y="67"/>
                    <a:pt x="312" y="67"/>
                  </a:cubicBezTo>
                  <a:cubicBezTo>
                    <a:pt x="312" y="67"/>
                    <a:pt x="313" y="67"/>
                    <a:pt x="313" y="67"/>
                  </a:cubicBezTo>
                  <a:cubicBezTo>
                    <a:pt x="313" y="66"/>
                    <a:pt x="314" y="66"/>
                    <a:pt x="314" y="66"/>
                  </a:cubicBezTo>
                  <a:cubicBezTo>
                    <a:pt x="313" y="65"/>
                    <a:pt x="313" y="65"/>
                    <a:pt x="312" y="65"/>
                  </a:cubicBezTo>
                  <a:cubicBezTo>
                    <a:pt x="312" y="65"/>
                    <a:pt x="312" y="65"/>
                    <a:pt x="312" y="65"/>
                  </a:cubicBezTo>
                  <a:cubicBezTo>
                    <a:pt x="312" y="65"/>
                    <a:pt x="312" y="65"/>
                    <a:pt x="312" y="64"/>
                  </a:cubicBezTo>
                  <a:cubicBezTo>
                    <a:pt x="311" y="64"/>
                    <a:pt x="311" y="63"/>
                    <a:pt x="312" y="62"/>
                  </a:cubicBezTo>
                  <a:cubicBezTo>
                    <a:pt x="312" y="62"/>
                    <a:pt x="312" y="61"/>
                    <a:pt x="312" y="61"/>
                  </a:cubicBezTo>
                  <a:cubicBezTo>
                    <a:pt x="312" y="61"/>
                    <a:pt x="312" y="60"/>
                    <a:pt x="312" y="59"/>
                  </a:cubicBezTo>
                  <a:cubicBezTo>
                    <a:pt x="312" y="58"/>
                    <a:pt x="312" y="57"/>
                    <a:pt x="312" y="56"/>
                  </a:cubicBezTo>
                  <a:cubicBezTo>
                    <a:pt x="312" y="55"/>
                    <a:pt x="312" y="55"/>
                    <a:pt x="313" y="55"/>
                  </a:cubicBezTo>
                  <a:cubicBezTo>
                    <a:pt x="314" y="54"/>
                    <a:pt x="314" y="54"/>
                    <a:pt x="315" y="54"/>
                  </a:cubicBezTo>
                  <a:cubicBezTo>
                    <a:pt x="315" y="54"/>
                    <a:pt x="316" y="54"/>
                    <a:pt x="316" y="54"/>
                  </a:cubicBezTo>
                  <a:cubicBezTo>
                    <a:pt x="317" y="54"/>
                    <a:pt x="317" y="54"/>
                    <a:pt x="317" y="53"/>
                  </a:cubicBezTo>
                  <a:cubicBezTo>
                    <a:pt x="317" y="53"/>
                    <a:pt x="318" y="53"/>
                    <a:pt x="318" y="54"/>
                  </a:cubicBezTo>
                  <a:cubicBezTo>
                    <a:pt x="318" y="54"/>
                    <a:pt x="318" y="55"/>
                    <a:pt x="318" y="55"/>
                  </a:cubicBezTo>
                  <a:cubicBezTo>
                    <a:pt x="318" y="56"/>
                    <a:pt x="318" y="56"/>
                    <a:pt x="319" y="57"/>
                  </a:cubicBezTo>
                  <a:cubicBezTo>
                    <a:pt x="319" y="57"/>
                    <a:pt x="320" y="57"/>
                    <a:pt x="320" y="57"/>
                  </a:cubicBezTo>
                  <a:cubicBezTo>
                    <a:pt x="320" y="57"/>
                    <a:pt x="321" y="57"/>
                    <a:pt x="321" y="57"/>
                  </a:cubicBezTo>
                  <a:cubicBezTo>
                    <a:pt x="321" y="57"/>
                    <a:pt x="321" y="57"/>
                    <a:pt x="321" y="57"/>
                  </a:cubicBezTo>
                  <a:cubicBezTo>
                    <a:pt x="321" y="56"/>
                    <a:pt x="321" y="55"/>
                    <a:pt x="321" y="54"/>
                  </a:cubicBezTo>
                  <a:cubicBezTo>
                    <a:pt x="322" y="53"/>
                    <a:pt x="322" y="53"/>
                    <a:pt x="323" y="52"/>
                  </a:cubicBezTo>
                  <a:cubicBezTo>
                    <a:pt x="323" y="52"/>
                    <a:pt x="323" y="52"/>
                    <a:pt x="323" y="52"/>
                  </a:cubicBezTo>
                  <a:cubicBezTo>
                    <a:pt x="323" y="52"/>
                    <a:pt x="323" y="52"/>
                    <a:pt x="323" y="52"/>
                  </a:cubicBezTo>
                  <a:cubicBezTo>
                    <a:pt x="322" y="51"/>
                    <a:pt x="321" y="49"/>
                    <a:pt x="321" y="48"/>
                  </a:cubicBezTo>
                  <a:cubicBezTo>
                    <a:pt x="321" y="48"/>
                    <a:pt x="321" y="48"/>
                    <a:pt x="321" y="48"/>
                  </a:cubicBezTo>
                  <a:cubicBezTo>
                    <a:pt x="321" y="47"/>
                    <a:pt x="322" y="47"/>
                    <a:pt x="323" y="47"/>
                  </a:cubicBezTo>
                  <a:cubicBezTo>
                    <a:pt x="323" y="47"/>
                    <a:pt x="323" y="48"/>
                    <a:pt x="323" y="48"/>
                  </a:cubicBezTo>
                  <a:cubicBezTo>
                    <a:pt x="323" y="49"/>
                    <a:pt x="323" y="49"/>
                    <a:pt x="323" y="50"/>
                  </a:cubicBezTo>
                  <a:cubicBezTo>
                    <a:pt x="324" y="51"/>
                    <a:pt x="324" y="52"/>
                    <a:pt x="324" y="53"/>
                  </a:cubicBezTo>
                  <a:cubicBezTo>
                    <a:pt x="324" y="53"/>
                    <a:pt x="324" y="53"/>
                    <a:pt x="324" y="53"/>
                  </a:cubicBezTo>
                  <a:cubicBezTo>
                    <a:pt x="325" y="54"/>
                    <a:pt x="325" y="55"/>
                    <a:pt x="325" y="56"/>
                  </a:cubicBezTo>
                  <a:cubicBezTo>
                    <a:pt x="325" y="56"/>
                    <a:pt x="324" y="57"/>
                    <a:pt x="324" y="57"/>
                  </a:cubicBezTo>
                  <a:cubicBezTo>
                    <a:pt x="324" y="57"/>
                    <a:pt x="324" y="57"/>
                    <a:pt x="324" y="57"/>
                  </a:cubicBezTo>
                  <a:cubicBezTo>
                    <a:pt x="324" y="58"/>
                    <a:pt x="323" y="58"/>
                    <a:pt x="323" y="59"/>
                  </a:cubicBezTo>
                  <a:cubicBezTo>
                    <a:pt x="324" y="60"/>
                    <a:pt x="324" y="61"/>
                    <a:pt x="323" y="63"/>
                  </a:cubicBezTo>
                  <a:cubicBezTo>
                    <a:pt x="323" y="63"/>
                    <a:pt x="323" y="63"/>
                    <a:pt x="323" y="63"/>
                  </a:cubicBezTo>
                  <a:cubicBezTo>
                    <a:pt x="323" y="65"/>
                    <a:pt x="323" y="66"/>
                    <a:pt x="323" y="67"/>
                  </a:cubicBezTo>
                  <a:cubicBezTo>
                    <a:pt x="323" y="68"/>
                    <a:pt x="323" y="69"/>
                    <a:pt x="322" y="70"/>
                  </a:cubicBezTo>
                  <a:cubicBezTo>
                    <a:pt x="322" y="70"/>
                    <a:pt x="322" y="70"/>
                    <a:pt x="322" y="71"/>
                  </a:cubicBezTo>
                  <a:cubicBezTo>
                    <a:pt x="322" y="71"/>
                    <a:pt x="321" y="71"/>
                    <a:pt x="321" y="71"/>
                  </a:cubicBezTo>
                  <a:cubicBezTo>
                    <a:pt x="321" y="72"/>
                    <a:pt x="321" y="72"/>
                    <a:pt x="321" y="72"/>
                  </a:cubicBezTo>
                  <a:cubicBezTo>
                    <a:pt x="321" y="73"/>
                    <a:pt x="322" y="74"/>
                    <a:pt x="321" y="74"/>
                  </a:cubicBezTo>
                  <a:cubicBezTo>
                    <a:pt x="321" y="75"/>
                    <a:pt x="321" y="75"/>
                    <a:pt x="321" y="76"/>
                  </a:cubicBezTo>
                  <a:cubicBezTo>
                    <a:pt x="321" y="76"/>
                    <a:pt x="321" y="77"/>
                    <a:pt x="321" y="77"/>
                  </a:cubicBezTo>
                  <a:cubicBezTo>
                    <a:pt x="321" y="78"/>
                    <a:pt x="321" y="79"/>
                    <a:pt x="322" y="80"/>
                  </a:cubicBezTo>
                  <a:cubicBezTo>
                    <a:pt x="323" y="83"/>
                    <a:pt x="324" y="86"/>
                    <a:pt x="326" y="89"/>
                  </a:cubicBezTo>
                  <a:cubicBezTo>
                    <a:pt x="327" y="89"/>
                    <a:pt x="327" y="90"/>
                    <a:pt x="328" y="91"/>
                  </a:cubicBezTo>
                  <a:cubicBezTo>
                    <a:pt x="328" y="91"/>
                    <a:pt x="328" y="92"/>
                    <a:pt x="329" y="92"/>
                  </a:cubicBezTo>
                  <a:cubicBezTo>
                    <a:pt x="329" y="93"/>
                    <a:pt x="330" y="94"/>
                    <a:pt x="330" y="94"/>
                  </a:cubicBezTo>
                  <a:cubicBezTo>
                    <a:pt x="330" y="95"/>
                    <a:pt x="330" y="96"/>
                    <a:pt x="331" y="96"/>
                  </a:cubicBezTo>
                  <a:cubicBezTo>
                    <a:pt x="331" y="97"/>
                    <a:pt x="332" y="97"/>
                    <a:pt x="332" y="98"/>
                  </a:cubicBezTo>
                  <a:cubicBezTo>
                    <a:pt x="332" y="98"/>
                    <a:pt x="332" y="98"/>
                    <a:pt x="333" y="98"/>
                  </a:cubicBezTo>
                  <a:cubicBezTo>
                    <a:pt x="333" y="97"/>
                    <a:pt x="333" y="97"/>
                    <a:pt x="333" y="96"/>
                  </a:cubicBezTo>
                  <a:cubicBezTo>
                    <a:pt x="334" y="95"/>
                    <a:pt x="334" y="93"/>
                    <a:pt x="334" y="92"/>
                  </a:cubicBezTo>
                  <a:cubicBezTo>
                    <a:pt x="333" y="91"/>
                    <a:pt x="333" y="90"/>
                    <a:pt x="335" y="89"/>
                  </a:cubicBezTo>
                  <a:cubicBezTo>
                    <a:pt x="335" y="89"/>
                    <a:pt x="335" y="89"/>
                    <a:pt x="335" y="89"/>
                  </a:cubicBezTo>
                  <a:cubicBezTo>
                    <a:pt x="335" y="89"/>
                    <a:pt x="335" y="89"/>
                    <a:pt x="335" y="88"/>
                  </a:cubicBezTo>
                  <a:cubicBezTo>
                    <a:pt x="335" y="88"/>
                    <a:pt x="334" y="88"/>
                    <a:pt x="334" y="87"/>
                  </a:cubicBezTo>
                  <a:cubicBezTo>
                    <a:pt x="334" y="87"/>
                    <a:pt x="334" y="87"/>
                    <a:pt x="334" y="87"/>
                  </a:cubicBezTo>
                  <a:cubicBezTo>
                    <a:pt x="334" y="86"/>
                    <a:pt x="334" y="85"/>
                    <a:pt x="334" y="84"/>
                  </a:cubicBezTo>
                  <a:cubicBezTo>
                    <a:pt x="334" y="84"/>
                    <a:pt x="334" y="83"/>
                    <a:pt x="335" y="83"/>
                  </a:cubicBezTo>
                  <a:cubicBezTo>
                    <a:pt x="335" y="83"/>
                    <a:pt x="336" y="83"/>
                    <a:pt x="336" y="83"/>
                  </a:cubicBezTo>
                  <a:cubicBezTo>
                    <a:pt x="336" y="82"/>
                    <a:pt x="336" y="82"/>
                    <a:pt x="336" y="82"/>
                  </a:cubicBezTo>
                  <a:cubicBezTo>
                    <a:pt x="336" y="81"/>
                    <a:pt x="336" y="81"/>
                    <a:pt x="335" y="80"/>
                  </a:cubicBezTo>
                  <a:cubicBezTo>
                    <a:pt x="334" y="79"/>
                    <a:pt x="334" y="78"/>
                    <a:pt x="334" y="76"/>
                  </a:cubicBezTo>
                  <a:cubicBezTo>
                    <a:pt x="334" y="76"/>
                    <a:pt x="334" y="76"/>
                    <a:pt x="334" y="76"/>
                  </a:cubicBezTo>
                  <a:cubicBezTo>
                    <a:pt x="335" y="76"/>
                    <a:pt x="335" y="76"/>
                    <a:pt x="335" y="76"/>
                  </a:cubicBezTo>
                  <a:cubicBezTo>
                    <a:pt x="335" y="76"/>
                    <a:pt x="336" y="75"/>
                    <a:pt x="336" y="75"/>
                  </a:cubicBezTo>
                  <a:cubicBezTo>
                    <a:pt x="335" y="74"/>
                    <a:pt x="335" y="74"/>
                    <a:pt x="335" y="73"/>
                  </a:cubicBezTo>
                  <a:cubicBezTo>
                    <a:pt x="334" y="73"/>
                    <a:pt x="334" y="73"/>
                    <a:pt x="334" y="73"/>
                  </a:cubicBezTo>
                  <a:cubicBezTo>
                    <a:pt x="333" y="73"/>
                    <a:pt x="333" y="73"/>
                    <a:pt x="333" y="72"/>
                  </a:cubicBezTo>
                  <a:cubicBezTo>
                    <a:pt x="333" y="72"/>
                    <a:pt x="332" y="71"/>
                    <a:pt x="333" y="70"/>
                  </a:cubicBezTo>
                  <a:cubicBezTo>
                    <a:pt x="333" y="70"/>
                    <a:pt x="333" y="70"/>
                    <a:pt x="333" y="70"/>
                  </a:cubicBezTo>
                  <a:cubicBezTo>
                    <a:pt x="333" y="69"/>
                    <a:pt x="333" y="69"/>
                    <a:pt x="333" y="69"/>
                  </a:cubicBezTo>
                  <a:cubicBezTo>
                    <a:pt x="332" y="69"/>
                    <a:pt x="332" y="68"/>
                    <a:pt x="331" y="68"/>
                  </a:cubicBezTo>
                  <a:cubicBezTo>
                    <a:pt x="331" y="68"/>
                    <a:pt x="331" y="68"/>
                    <a:pt x="331" y="68"/>
                  </a:cubicBezTo>
                  <a:cubicBezTo>
                    <a:pt x="331" y="69"/>
                    <a:pt x="331" y="69"/>
                    <a:pt x="330" y="69"/>
                  </a:cubicBezTo>
                  <a:cubicBezTo>
                    <a:pt x="330" y="69"/>
                    <a:pt x="330" y="69"/>
                    <a:pt x="330" y="69"/>
                  </a:cubicBezTo>
                  <a:cubicBezTo>
                    <a:pt x="330" y="69"/>
                    <a:pt x="330" y="69"/>
                    <a:pt x="330" y="69"/>
                  </a:cubicBezTo>
                  <a:cubicBezTo>
                    <a:pt x="331" y="69"/>
                    <a:pt x="331" y="69"/>
                    <a:pt x="331" y="69"/>
                  </a:cubicBezTo>
                  <a:cubicBezTo>
                    <a:pt x="331" y="69"/>
                    <a:pt x="331" y="69"/>
                    <a:pt x="330" y="69"/>
                  </a:cubicBezTo>
                  <a:cubicBezTo>
                    <a:pt x="330" y="69"/>
                    <a:pt x="330" y="69"/>
                    <a:pt x="330" y="69"/>
                  </a:cubicBezTo>
                  <a:cubicBezTo>
                    <a:pt x="330" y="69"/>
                    <a:pt x="330" y="69"/>
                    <a:pt x="330" y="69"/>
                  </a:cubicBezTo>
                  <a:cubicBezTo>
                    <a:pt x="330" y="69"/>
                    <a:pt x="330" y="68"/>
                    <a:pt x="329" y="68"/>
                  </a:cubicBezTo>
                  <a:cubicBezTo>
                    <a:pt x="329" y="67"/>
                    <a:pt x="329" y="66"/>
                    <a:pt x="329" y="65"/>
                  </a:cubicBezTo>
                  <a:cubicBezTo>
                    <a:pt x="329" y="64"/>
                    <a:pt x="329" y="62"/>
                    <a:pt x="328" y="61"/>
                  </a:cubicBezTo>
                  <a:cubicBezTo>
                    <a:pt x="328" y="61"/>
                    <a:pt x="328" y="61"/>
                    <a:pt x="328" y="61"/>
                  </a:cubicBezTo>
                  <a:cubicBezTo>
                    <a:pt x="328" y="60"/>
                    <a:pt x="328" y="59"/>
                    <a:pt x="329" y="59"/>
                  </a:cubicBezTo>
                  <a:cubicBezTo>
                    <a:pt x="329" y="59"/>
                    <a:pt x="330" y="59"/>
                    <a:pt x="330" y="59"/>
                  </a:cubicBezTo>
                  <a:cubicBezTo>
                    <a:pt x="330" y="59"/>
                    <a:pt x="330" y="59"/>
                    <a:pt x="330" y="58"/>
                  </a:cubicBezTo>
                  <a:cubicBezTo>
                    <a:pt x="330" y="58"/>
                    <a:pt x="330" y="58"/>
                    <a:pt x="331" y="57"/>
                  </a:cubicBezTo>
                  <a:cubicBezTo>
                    <a:pt x="331" y="57"/>
                    <a:pt x="331" y="57"/>
                    <a:pt x="331" y="57"/>
                  </a:cubicBezTo>
                  <a:cubicBezTo>
                    <a:pt x="332" y="58"/>
                    <a:pt x="332" y="58"/>
                    <a:pt x="332" y="58"/>
                  </a:cubicBezTo>
                  <a:cubicBezTo>
                    <a:pt x="332" y="58"/>
                    <a:pt x="332" y="58"/>
                    <a:pt x="332" y="58"/>
                  </a:cubicBezTo>
                  <a:cubicBezTo>
                    <a:pt x="333" y="58"/>
                    <a:pt x="333" y="58"/>
                    <a:pt x="333" y="58"/>
                  </a:cubicBezTo>
                  <a:cubicBezTo>
                    <a:pt x="333" y="58"/>
                    <a:pt x="333" y="57"/>
                    <a:pt x="333" y="57"/>
                  </a:cubicBezTo>
                  <a:cubicBezTo>
                    <a:pt x="333" y="56"/>
                    <a:pt x="333" y="56"/>
                    <a:pt x="334" y="55"/>
                  </a:cubicBezTo>
                  <a:cubicBezTo>
                    <a:pt x="334" y="55"/>
                    <a:pt x="335" y="55"/>
                    <a:pt x="336" y="54"/>
                  </a:cubicBezTo>
                  <a:cubicBezTo>
                    <a:pt x="336" y="54"/>
                    <a:pt x="337" y="55"/>
                    <a:pt x="337" y="55"/>
                  </a:cubicBezTo>
                  <a:cubicBezTo>
                    <a:pt x="338" y="55"/>
                    <a:pt x="338" y="56"/>
                    <a:pt x="338" y="56"/>
                  </a:cubicBezTo>
                  <a:cubicBezTo>
                    <a:pt x="339" y="56"/>
                    <a:pt x="339" y="56"/>
                    <a:pt x="339" y="56"/>
                  </a:cubicBezTo>
                  <a:cubicBezTo>
                    <a:pt x="339" y="56"/>
                    <a:pt x="339" y="56"/>
                    <a:pt x="340" y="56"/>
                  </a:cubicBezTo>
                  <a:cubicBezTo>
                    <a:pt x="340" y="56"/>
                    <a:pt x="340" y="56"/>
                    <a:pt x="340" y="56"/>
                  </a:cubicBezTo>
                  <a:cubicBezTo>
                    <a:pt x="340" y="55"/>
                    <a:pt x="340" y="55"/>
                    <a:pt x="340" y="54"/>
                  </a:cubicBezTo>
                  <a:cubicBezTo>
                    <a:pt x="340" y="53"/>
                    <a:pt x="340" y="53"/>
                    <a:pt x="340" y="52"/>
                  </a:cubicBezTo>
                  <a:cubicBezTo>
                    <a:pt x="340" y="52"/>
                    <a:pt x="340" y="51"/>
                    <a:pt x="341" y="50"/>
                  </a:cubicBezTo>
                  <a:cubicBezTo>
                    <a:pt x="341" y="49"/>
                    <a:pt x="341" y="47"/>
                    <a:pt x="342" y="46"/>
                  </a:cubicBezTo>
                  <a:cubicBezTo>
                    <a:pt x="342" y="46"/>
                    <a:pt x="342" y="45"/>
                    <a:pt x="343" y="44"/>
                  </a:cubicBezTo>
                  <a:cubicBezTo>
                    <a:pt x="343" y="43"/>
                    <a:pt x="344" y="42"/>
                    <a:pt x="345" y="42"/>
                  </a:cubicBezTo>
                  <a:cubicBezTo>
                    <a:pt x="345" y="41"/>
                    <a:pt x="345" y="41"/>
                    <a:pt x="346" y="41"/>
                  </a:cubicBezTo>
                  <a:cubicBezTo>
                    <a:pt x="346" y="41"/>
                    <a:pt x="347" y="41"/>
                    <a:pt x="347" y="41"/>
                  </a:cubicBezTo>
                  <a:cubicBezTo>
                    <a:pt x="348" y="41"/>
                    <a:pt x="348" y="41"/>
                    <a:pt x="348" y="41"/>
                  </a:cubicBezTo>
                  <a:cubicBezTo>
                    <a:pt x="348" y="41"/>
                    <a:pt x="349" y="41"/>
                    <a:pt x="349" y="41"/>
                  </a:cubicBezTo>
                  <a:cubicBezTo>
                    <a:pt x="349" y="40"/>
                    <a:pt x="349" y="39"/>
                    <a:pt x="348" y="38"/>
                  </a:cubicBezTo>
                  <a:cubicBezTo>
                    <a:pt x="347" y="38"/>
                    <a:pt x="347" y="37"/>
                    <a:pt x="347" y="37"/>
                  </a:cubicBezTo>
                  <a:cubicBezTo>
                    <a:pt x="347" y="37"/>
                    <a:pt x="347" y="37"/>
                    <a:pt x="347" y="36"/>
                  </a:cubicBezTo>
                  <a:cubicBezTo>
                    <a:pt x="346" y="36"/>
                    <a:pt x="345" y="35"/>
                    <a:pt x="344" y="35"/>
                  </a:cubicBezTo>
                  <a:cubicBezTo>
                    <a:pt x="344" y="35"/>
                    <a:pt x="344" y="35"/>
                    <a:pt x="344" y="35"/>
                  </a:cubicBezTo>
                  <a:cubicBezTo>
                    <a:pt x="344" y="35"/>
                    <a:pt x="344" y="35"/>
                    <a:pt x="344" y="35"/>
                  </a:cubicBezTo>
                  <a:cubicBezTo>
                    <a:pt x="344" y="35"/>
                    <a:pt x="344" y="35"/>
                    <a:pt x="344" y="35"/>
                  </a:cubicBezTo>
                  <a:cubicBezTo>
                    <a:pt x="344" y="35"/>
                    <a:pt x="344" y="35"/>
                    <a:pt x="344" y="35"/>
                  </a:cubicBezTo>
                  <a:cubicBezTo>
                    <a:pt x="344" y="35"/>
                    <a:pt x="344" y="34"/>
                    <a:pt x="344" y="34"/>
                  </a:cubicBezTo>
                  <a:cubicBezTo>
                    <a:pt x="344" y="34"/>
                    <a:pt x="343" y="33"/>
                    <a:pt x="342" y="33"/>
                  </a:cubicBezTo>
                  <a:cubicBezTo>
                    <a:pt x="342" y="33"/>
                    <a:pt x="342" y="33"/>
                    <a:pt x="342" y="33"/>
                  </a:cubicBezTo>
                  <a:cubicBezTo>
                    <a:pt x="342" y="33"/>
                    <a:pt x="342" y="33"/>
                    <a:pt x="342" y="33"/>
                  </a:cubicBezTo>
                  <a:cubicBezTo>
                    <a:pt x="342" y="32"/>
                    <a:pt x="341" y="32"/>
                    <a:pt x="341" y="32"/>
                  </a:cubicBezTo>
                  <a:cubicBezTo>
                    <a:pt x="340" y="32"/>
                    <a:pt x="339" y="32"/>
                    <a:pt x="339" y="31"/>
                  </a:cubicBezTo>
                  <a:cubicBezTo>
                    <a:pt x="339" y="31"/>
                    <a:pt x="339" y="30"/>
                    <a:pt x="339" y="30"/>
                  </a:cubicBezTo>
                  <a:cubicBezTo>
                    <a:pt x="339" y="30"/>
                    <a:pt x="340" y="30"/>
                    <a:pt x="340" y="30"/>
                  </a:cubicBezTo>
                  <a:cubicBezTo>
                    <a:pt x="341" y="30"/>
                    <a:pt x="341" y="29"/>
                    <a:pt x="341" y="28"/>
                  </a:cubicBezTo>
                  <a:cubicBezTo>
                    <a:pt x="341" y="27"/>
                    <a:pt x="341" y="26"/>
                    <a:pt x="341" y="25"/>
                  </a:cubicBezTo>
                  <a:cubicBezTo>
                    <a:pt x="341" y="25"/>
                    <a:pt x="341" y="25"/>
                    <a:pt x="341" y="24"/>
                  </a:cubicBezTo>
                  <a:cubicBezTo>
                    <a:pt x="341" y="24"/>
                    <a:pt x="341" y="24"/>
                    <a:pt x="341" y="23"/>
                  </a:cubicBezTo>
                  <a:cubicBezTo>
                    <a:pt x="340" y="23"/>
                    <a:pt x="340" y="22"/>
                    <a:pt x="339" y="22"/>
                  </a:cubicBezTo>
                  <a:cubicBezTo>
                    <a:pt x="339" y="22"/>
                    <a:pt x="338" y="22"/>
                    <a:pt x="338" y="21"/>
                  </a:cubicBezTo>
                  <a:cubicBezTo>
                    <a:pt x="338" y="21"/>
                    <a:pt x="338" y="21"/>
                    <a:pt x="338" y="21"/>
                  </a:cubicBezTo>
                  <a:cubicBezTo>
                    <a:pt x="338" y="20"/>
                    <a:pt x="338" y="20"/>
                    <a:pt x="338" y="20"/>
                  </a:cubicBezTo>
                  <a:cubicBezTo>
                    <a:pt x="338" y="19"/>
                    <a:pt x="339" y="19"/>
                    <a:pt x="339" y="20"/>
                  </a:cubicBezTo>
                  <a:cubicBezTo>
                    <a:pt x="339" y="20"/>
                    <a:pt x="339" y="21"/>
                    <a:pt x="340" y="21"/>
                  </a:cubicBezTo>
                  <a:cubicBezTo>
                    <a:pt x="342" y="22"/>
                    <a:pt x="342" y="22"/>
                    <a:pt x="342" y="20"/>
                  </a:cubicBezTo>
                  <a:cubicBezTo>
                    <a:pt x="342" y="20"/>
                    <a:pt x="343" y="20"/>
                    <a:pt x="343" y="20"/>
                  </a:cubicBezTo>
                  <a:cubicBezTo>
                    <a:pt x="343" y="19"/>
                    <a:pt x="343" y="19"/>
                    <a:pt x="344" y="19"/>
                  </a:cubicBezTo>
                  <a:cubicBezTo>
                    <a:pt x="344" y="19"/>
                    <a:pt x="344" y="19"/>
                    <a:pt x="345" y="19"/>
                  </a:cubicBezTo>
                  <a:cubicBezTo>
                    <a:pt x="345" y="20"/>
                    <a:pt x="345" y="20"/>
                    <a:pt x="346" y="20"/>
                  </a:cubicBezTo>
                  <a:cubicBezTo>
                    <a:pt x="346" y="21"/>
                    <a:pt x="347" y="21"/>
                    <a:pt x="347" y="21"/>
                  </a:cubicBezTo>
                  <a:cubicBezTo>
                    <a:pt x="348" y="20"/>
                    <a:pt x="348" y="20"/>
                    <a:pt x="349" y="20"/>
                  </a:cubicBezTo>
                  <a:cubicBezTo>
                    <a:pt x="349" y="20"/>
                    <a:pt x="350" y="20"/>
                    <a:pt x="350" y="20"/>
                  </a:cubicBezTo>
                  <a:cubicBezTo>
                    <a:pt x="350" y="20"/>
                    <a:pt x="351" y="20"/>
                    <a:pt x="351" y="20"/>
                  </a:cubicBezTo>
                  <a:cubicBezTo>
                    <a:pt x="351" y="20"/>
                    <a:pt x="351" y="20"/>
                    <a:pt x="351" y="20"/>
                  </a:cubicBezTo>
                  <a:cubicBezTo>
                    <a:pt x="351" y="20"/>
                    <a:pt x="352" y="19"/>
                    <a:pt x="352" y="19"/>
                  </a:cubicBezTo>
                  <a:cubicBezTo>
                    <a:pt x="351" y="19"/>
                    <a:pt x="352" y="18"/>
                    <a:pt x="350" y="17"/>
                  </a:cubicBezTo>
                  <a:cubicBezTo>
                    <a:pt x="350" y="17"/>
                    <a:pt x="350" y="17"/>
                    <a:pt x="350" y="17"/>
                  </a:cubicBezTo>
                  <a:cubicBezTo>
                    <a:pt x="350" y="17"/>
                    <a:pt x="350" y="16"/>
                    <a:pt x="350" y="16"/>
                  </a:cubicBezTo>
                  <a:cubicBezTo>
                    <a:pt x="350" y="15"/>
                    <a:pt x="350" y="15"/>
                    <a:pt x="349" y="14"/>
                  </a:cubicBezTo>
                  <a:cubicBezTo>
                    <a:pt x="349" y="14"/>
                    <a:pt x="348" y="14"/>
                    <a:pt x="348" y="13"/>
                  </a:cubicBezTo>
                  <a:cubicBezTo>
                    <a:pt x="348" y="13"/>
                    <a:pt x="348" y="13"/>
                    <a:pt x="348" y="13"/>
                  </a:cubicBezTo>
                  <a:cubicBezTo>
                    <a:pt x="349" y="12"/>
                    <a:pt x="349" y="11"/>
                    <a:pt x="349" y="11"/>
                  </a:cubicBezTo>
                  <a:cubicBezTo>
                    <a:pt x="349" y="10"/>
                    <a:pt x="349" y="10"/>
                    <a:pt x="349" y="10"/>
                  </a:cubicBezTo>
                  <a:cubicBezTo>
                    <a:pt x="348" y="9"/>
                    <a:pt x="348" y="8"/>
                    <a:pt x="348" y="7"/>
                  </a:cubicBezTo>
                  <a:cubicBezTo>
                    <a:pt x="348" y="7"/>
                    <a:pt x="348" y="7"/>
                    <a:pt x="348" y="7"/>
                  </a:cubicBezTo>
                  <a:cubicBezTo>
                    <a:pt x="347" y="7"/>
                    <a:pt x="347" y="7"/>
                    <a:pt x="347" y="7"/>
                  </a:cubicBezTo>
                  <a:cubicBezTo>
                    <a:pt x="346" y="7"/>
                    <a:pt x="345" y="6"/>
                    <a:pt x="345" y="6"/>
                  </a:cubicBezTo>
                  <a:cubicBezTo>
                    <a:pt x="344" y="6"/>
                    <a:pt x="344" y="6"/>
                    <a:pt x="344" y="6"/>
                  </a:cubicBezTo>
                  <a:cubicBezTo>
                    <a:pt x="343" y="6"/>
                    <a:pt x="343" y="6"/>
                    <a:pt x="342" y="6"/>
                  </a:cubicBezTo>
                  <a:cubicBezTo>
                    <a:pt x="342" y="7"/>
                    <a:pt x="341" y="7"/>
                    <a:pt x="340" y="7"/>
                  </a:cubicBezTo>
                  <a:cubicBezTo>
                    <a:pt x="340" y="7"/>
                    <a:pt x="340" y="8"/>
                    <a:pt x="340" y="8"/>
                  </a:cubicBezTo>
                  <a:cubicBezTo>
                    <a:pt x="340" y="8"/>
                    <a:pt x="340" y="8"/>
                    <a:pt x="340" y="9"/>
                  </a:cubicBezTo>
                  <a:cubicBezTo>
                    <a:pt x="340" y="9"/>
                    <a:pt x="341" y="9"/>
                    <a:pt x="341" y="10"/>
                  </a:cubicBezTo>
                  <a:cubicBezTo>
                    <a:pt x="341" y="10"/>
                    <a:pt x="341" y="11"/>
                    <a:pt x="341" y="11"/>
                  </a:cubicBezTo>
                  <a:cubicBezTo>
                    <a:pt x="341" y="11"/>
                    <a:pt x="341" y="11"/>
                    <a:pt x="341" y="11"/>
                  </a:cubicBezTo>
                  <a:cubicBezTo>
                    <a:pt x="341" y="11"/>
                    <a:pt x="341" y="11"/>
                    <a:pt x="341" y="11"/>
                  </a:cubicBezTo>
                  <a:cubicBezTo>
                    <a:pt x="340" y="10"/>
                    <a:pt x="339" y="9"/>
                    <a:pt x="338" y="8"/>
                  </a:cubicBezTo>
                  <a:cubicBezTo>
                    <a:pt x="337" y="7"/>
                    <a:pt x="337" y="7"/>
                    <a:pt x="335" y="7"/>
                  </a:cubicBezTo>
                  <a:cubicBezTo>
                    <a:pt x="335" y="7"/>
                    <a:pt x="334" y="7"/>
                    <a:pt x="334" y="7"/>
                  </a:cubicBezTo>
                  <a:cubicBezTo>
                    <a:pt x="333" y="7"/>
                    <a:pt x="332" y="7"/>
                    <a:pt x="332" y="7"/>
                  </a:cubicBezTo>
                  <a:cubicBezTo>
                    <a:pt x="331" y="6"/>
                    <a:pt x="330" y="6"/>
                    <a:pt x="329" y="6"/>
                  </a:cubicBezTo>
                  <a:cubicBezTo>
                    <a:pt x="328" y="6"/>
                    <a:pt x="327" y="6"/>
                    <a:pt x="326" y="6"/>
                  </a:cubicBezTo>
                  <a:cubicBezTo>
                    <a:pt x="326" y="6"/>
                    <a:pt x="325" y="6"/>
                    <a:pt x="325" y="6"/>
                  </a:cubicBezTo>
                  <a:cubicBezTo>
                    <a:pt x="324" y="5"/>
                    <a:pt x="324" y="5"/>
                    <a:pt x="323" y="5"/>
                  </a:cubicBezTo>
                  <a:cubicBezTo>
                    <a:pt x="321" y="5"/>
                    <a:pt x="320" y="4"/>
                    <a:pt x="318" y="5"/>
                  </a:cubicBezTo>
                  <a:cubicBezTo>
                    <a:pt x="318" y="5"/>
                    <a:pt x="317" y="5"/>
                    <a:pt x="317" y="4"/>
                  </a:cubicBezTo>
                  <a:cubicBezTo>
                    <a:pt x="316" y="4"/>
                    <a:pt x="315" y="4"/>
                    <a:pt x="314" y="5"/>
                  </a:cubicBezTo>
                  <a:cubicBezTo>
                    <a:pt x="313" y="5"/>
                    <a:pt x="312" y="6"/>
                    <a:pt x="311" y="6"/>
                  </a:cubicBezTo>
                  <a:cubicBezTo>
                    <a:pt x="310" y="6"/>
                    <a:pt x="310" y="6"/>
                    <a:pt x="309" y="6"/>
                  </a:cubicBezTo>
                  <a:cubicBezTo>
                    <a:pt x="308" y="6"/>
                    <a:pt x="308" y="6"/>
                    <a:pt x="307" y="6"/>
                  </a:cubicBezTo>
                  <a:cubicBezTo>
                    <a:pt x="307" y="6"/>
                    <a:pt x="307" y="6"/>
                    <a:pt x="307" y="7"/>
                  </a:cubicBezTo>
                  <a:cubicBezTo>
                    <a:pt x="307" y="7"/>
                    <a:pt x="308" y="8"/>
                    <a:pt x="308" y="9"/>
                  </a:cubicBezTo>
                  <a:cubicBezTo>
                    <a:pt x="308" y="9"/>
                    <a:pt x="308" y="9"/>
                    <a:pt x="308" y="9"/>
                  </a:cubicBezTo>
                  <a:cubicBezTo>
                    <a:pt x="309" y="10"/>
                    <a:pt x="310" y="10"/>
                    <a:pt x="310" y="10"/>
                  </a:cubicBezTo>
                  <a:cubicBezTo>
                    <a:pt x="311" y="11"/>
                    <a:pt x="311" y="11"/>
                    <a:pt x="311" y="12"/>
                  </a:cubicBezTo>
                  <a:cubicBezTo>
                    <a:pt x="312" y="12"/>
                    <a:pt x="312" y="13"/>
                    <a:pt x="311" y="13"/>
                  </a:cubicBezTo>
                  <a:cubicBezTo>
                    <a:pt x="311" y="13"/>
                    <a:pt x="311" y="13"/>
                    <a:pt x="311" y="14"/>
                  </a:cubicBezTo>
                  <a:cubicBezTo>
                    <a:pt x="310" y="14"/>
                    <a:pt x="310" y="14"/>
                    <a:pt x="310" y="14"/>
                  </a:cubicBezTo>
                  <a:cubicBezTo>
                    <a:pt x="309" y="13"/>
                    <a:pt x="308" y="12"/>
                    <a:pt x="307" y="12"/>
                  </a:cubicBezTo>
                  <a:cubicBezTo>
                    <a:pt x="307" y="12"/>
                    <a:pt x="307" y="12"/>
                    <a:pt x="307" y="12"/>
                  </a:cubicBezTo>
                  <a:cubicBezTo>
                    <a:pt x="306" y="12"/>
                    <a:pt x="306" y="12"/>
                    <a:pt x="306" y="12"/>
                  </a:cubicBezTo>
                  <a:cubicBezTo>
                    <a:pt x="306" y="11"/>
                    <a:pt x="306" y="11"/>
                    <a:pt x="306" y="11"/>
                  </a:cubicBezTo>
                  <a:cubicBezTo>
                    <a:pt x="305" y="11"/>
                    <a:pt x="306" y="10"/>
                    <a:pt x="306" y="10"/>
                  </a:cubicBezTo>
                  <a:cubicBezTo>
                    <a:pt x="306" y="10"/>
                    <a:pt x="306" y="9"/>
                    <a:pt x="306" y="9"/>
                  </a:cubicBezTo>
                  <a:cubicBezTo>
                    <a:pt x="305" y="8"/>
                    <a:pt x="305" y="8"/>
                    <a:pt x="304" y="8"/>
                  </a:cubicBezTo>
                  <a:cubicBezTo>
                    <a:pt x="304" y="8"/>
                    <a:pt x="303" y="9"/>
                    <a:pt x="303" y="9"/>
                  </a:cubicBezTo>
                  <a:cubicBezTo>
                    <a:pt x="303" y="10"/>
                    <a:pt x="303" y="10"/>
                    <a:pt x="303" y="11"/>
                  </a:cubicBezTo>
                  <a:cubicBezTo>
                    <a:pt x="303" y="11"/>
                    <a:pt x="303" y="12"/>
                    <a:pt x="303" y="12"/>
                  </a:cubicBezTo>
                  <a:cubicBezTo>
                    <a:pt x="302" y="12"/>
                    <a:pt x="301" y="12"/>
                    <a:pt x="300" y="12"/>
                  </a:cubicBezTo>
                  <a:cubicBezTo>
                    <a:pt x="300" y="12"/>
                    <a:pt x="299" y="13"/>
                    <a:pt x="298" y="12"/>
                  </a:cubicBezTo>
                  <a:cubicBezTo>
                    <a:pt x="298" y="12"/>
                    <a:pt x="298" y="12"/>
                    <a:pt x="298" y="12"/>
                  </a:cubicBezTo>
                  <a:cubicBezTo>
                    <a:pt x="297" y="13"/>
                    <a:pt x="296" y="13"/>
                    <a:pt x="295" y="14"/>
                  </a:cubicBezTo>
                  <a:cubicBezTo>
                    <a:pt x="294" y="15"/>
                    <a:pt x="292" y="15"/>
                    <a:pt x="291" y="15"/>
                  </a:cubicBezTo>
                  <a:cubicBezTo>
                    <a:pt x="291" y="15"/>
                    <a:pt x="290" y="15"/>
                    <a:pt x="290" y="14"/>
                  </a:cubicBezTo>
                  <a:cubicBezTo>
                    <a:pt x="290" y="14"/>
                    <a:pt x="290" y="14"/>
                    <a:pt x="290" y="14"/>
                  </a:cubicBezTo>
                  <a:cubicBezTo>
                    <a:pt x="290" y="13"/>
                    <a:pt x="289" y="11"/>
                    <a:pt x="287" y="11"/>
                  </a:cubicBezTo>
                  <a:cubicBezTo>
                    <a:pt x="287" y="11"/>
                    <a:pt x="287" y="10"/>
                    <a:pt x="287" y="10"/>
                  </a:cubicBezTo>
                  <a:cubicBezTo>
                    <a:pt x="286" y="9"/>
                    <a:pt x="284" y="9"/>
                    <a:pt x="282" y="10"/>
                  </a:cubicBezTo>
                  <a:cubicBezTo>
                    <a:pt x="282" y="10"/>
                    <a:pt x="282" y="10"/>
                    <a:pt x="282" y="10"/>
                  </a:cubicBezTo>
                  <a:cubicBezTo>
                    <a:pt x="280" y="11"/>
                    <a:pt x="279" y="11"/>
                    <a:pt x="278" y="12"/>
                  </a:cubicBezTo>
                  <a:cubicBezTo>
                    <a:pt x="277" y="13"/>
                    <a:pt x="277" y="13"/>
                    <a:pt x="276" y="13"/>
                  </a:cubicBezTo>
                  <a:cubicBezTo>
                    <a:pt x="275" y="14"/>
                    <a:pt x="275" y="13"/>
                    <a:pt x="275" y="13"/>
                  </a:cubicBezTo>
                  <a:cubicBezTo>
                    <a:pt x="274" y="12"/>
                    <a:pt x="274" y="12"/>
                    <a:pt x="273" y="12"/>
                  </a:cubicBezTo>
                  <a:cubicBezTo>
                    <a:pt x="273" y="12"/>
                    <a:pt x="273" y="11"/>
                    <a:pt x="272" y="11"/>
                  </a:cubicBezTo>
                  <a:cubicBezTo>
                    <a:pt x="272" y="11"/>
                    <a:pt x="272" y="11"/>
                    <a:pt x="271" y="11"/>
                  </a:cubicBezTo>
                  <a:cubicBezTo>
                    <a:pt x="271" y="12"/>
                    <a:pt x="271" y="12"/>
                    <a:pt x="270" y="12"/>
                  </a:cubicBezTo>
                  <a:cubicBezTo>
                    <a:pt x="270" y="11"/>
                    <a:pt x="270" y="11"/>
                    <a:pt x="270" y="11"/>
                  </a:cubicBezTo>
                  <a:cubicBezTo>
                    <a:pt x="269" y="11"/>
                    <a:pt x="269" y="11"/>
                    <a:pt x="269" y="11"/>
                  </a:cubicBezTo>
                  <a:cubicBezTo>
                    <a:pt x="268" y="11"/>
                    <a:pt x="268" y="11"/>
                    <a:pt x="267" y="11"/>
                  </a:cubicBezTo>
                  <a:cubicBezTo>
                    <a:pt x="267" y="10"/>
                    <a:pt x="267" y="10"/>
                    <a:pt x="267" y="10"/>
                  </a:cubicBezTo>
                  <a:cubicBezTo>
                    <a:pt x="268" y="9"/>
                    <a:pt x="268" y="9"/>
                    <a:pt x="267" y="9"/>
                  </a:cubicBezTo>
                  <a:cubicBezTo>
                    <a:pt x="267" y="9"/>
                    <a:pt x="267" y="9"/>
                    <a:pt x="267" y="8"/>
                  </a:cubicBezTo>
                  <a:cubicBezTo>
                    <a:pt x="266" y="8"/>
                    <a:pt x="265" y="7"/>
                    <a:pt x="264" y="8"/>
                  </a:cubicBezTo>
                  <a:cubicBezTo>
                    <a:pt x="264" y="8"/>
                    <a:pt x="263" y="8"/>
                    <a:pt x="263" y="8"/>
                  </a:cubicBezTo>
                  <a:cubicBezTo>
                    <a:pt x="262" y="8"/>
                    <a:pt x="262" y="8"/>
                    <a:pt x="262" y="9"/>
                  </a:cubicBezTo>
                  <a:cubicBezTo>
                    <a:pt x="261" y="9"/>
                    <a:pt x="261" y="9"/>
                    <a:pt x="260" y="9"/>
                  </a:cubicBezTo>
                  <a:cubicBezTo>
                    <a:pt x="259" y="9"/>
                    <a:pt x="258" y="9"/>
                    <a:pt x="257" y="9"/>
                  </a:cubicBezTo>
                  <a:cubicBezTo>
                    <a:pt x="256" y="9"/>
                    <a:pt x="255" y="9"/>
                    <a:pt x="254" y="9"/>
                  </a:cubicBezTo>
                  <a:cubicBezTo>
                    <a:pt x="253" y="9"/>
                    <a:pt x="252" y="10"/>
                    <a:pt x="251" y="9"/>
                  </a:cubicBezTo>
                  <a:cubicBezTo>
                    <a:pt x="251" y="9"/>
                    <a:pt x="250" y="9"/>
                    <a:pt x="250" y="9"/>
                  </a:cubicBezTo>
                  <a:cubicBezTo>
                    <a:pt x="250" y="10"/>
                    <a:pt x="250" y="10"/>
                    <a:pt x="250" y="10"/>
                  </a:cubicBezTo>
                  <a:cubicBezTo>
                    <a:pt x="250" y="10"/>
                    <a:pt x="250" y="10"/>
                    <a:pt x="250" y="10"/>
                  </a:cubicBezTo>
                  <a:cubicBezTo>
                    <a:pt x="250" y="10"/>
                    <a:pt x="251" y="10"/>
                    <a:pt x="251" y="10"/>
                  </a:cubicBezTo>
                  <a:cubicBezTo>
                    <a:pt x="251" y="11"/>
                    <a:pt x="251" y="11"/>
                    <a:pt x="251" y="11"/>
                  </a:cubicBezTo>
                  <a:cubicBezTo>
                    <a:pt x="252" y="11"/>
                    <a:pt x="251" y="11"/>
                    <a:pt x="251" y="11"/>
                  </a:cubicBezTo>
                  <a:cubicBezTo>
                    <a:pt x="251" y="12"/>
                    <a:pt x="251" y="12"/>
                    <a:pt x="250" y="12"/>
                  </a:cubicBezTo>
                  <a:cubicBezTo>
                    <a:pt x="250" y="12"/>
                    <a:pt x="250" y="12"/>
                    <a:pt x="250" y="13"/>
                  </a:cubicBezTo>
                  <a:cubicBezTo>
                    <a:pt x="250" y="13"/>
                    <a:pt x="250" y="14"/>
                    <a:pt x="251" y="14"/>
                  </a:cubicBezTo>
                  <a:cubicBezTo>
                    <a:pt x="251" y="14"/>
                    <a:pt x="251" y="14"/>
                    <a:pt x="252" y="14"/>
                  </a:cubicBezTo>
                  <a:cubicBezTo>
                    <a:pt x="252" y="14"/>
                    <a:pt x="252" y="14"/>
                    <a:pt x="252" y="14"/>
                  </a:cubicBezTo>
                  <a:cubicBezTo>
                    <a:pt x="252" y="14"/>
                    <a:pt x="252" y="14"/>
                    <a:pt x="252" y="14"/>
                  </a:cubicBezTo>
                  <a:cubicBezTo>
                    <a:pt x="252" y="14"/>
                    <a:pt x="252" y="14"/>
                    <a:pt x="252" y="14"/>
                  </a:cubicBezTo>
                  <a:cubicBezTo>
                    <a:pt x="252" y="14"/>
                    <a:pt x="252" y="14"/>
                    <a:pt x="252" y="14"/>
                  </a:cubicBezTo>
                  <a:cubicBezTo>
                    <a:pt x="251" y="14"/>
                    <a:pt x="251" y="15"/>
                    <a:pt x="252" y="15"/>
                  </a:cubicBezTo>
                  <a:cubicBezTo>
                    <a:pt x="252" y="15"/>
                    <a:pt x="253" y="16"/>
                    <a:pt x="253" y="16"/>
                  </a:cubicBezTo>
                  <a:cubicBezTo>
                    <a:pt x="253" y="16"/>
                    <a:pt x="253" y="17"/>
                    <a:pt x="253" y="17"/>
                  </a:cubicBezTo>
                  <a:cubicBezTo>
                    <a:pt x="253" y="17"/>
                    <a:pt x="253" y="17"/>
                    <a:pt x="253" y="17"/>
                  </a:cubicBezTo>
                  <a:cubicBezTo>
                    <a:pt x="252" y="17"/>
                    <a:pt x="251" y="17"/>
                    <a:pt x="251" y="17"/>
                  </a:cubicBezTo>
                  <a:cubicBezTo>
                    <a:pt x="251" y="17"/>
                    <a:pt x="250" y="18"/>
                    <a:pt x="250" y="18"/>
                  </a:cubicBezTo>
                  <a:cubicBezTo>
                    <a:pt x="249" y="18"/>
                    <a:pt x="249" y="18"/>
                    <a:pt x="248" y="18"/>
                  </a:cubicBezTo>
                  <a:cubicBezTo>
                    <a:pt x="248" y="18"/>
                    <a:pt x="248" y="18"/>
                    <a:pt x="247" y="18"/>
                  </a:cubicBezTo>
                  <a:cubicBezTo>
                    <a:pt x="247" y="18"/>
                    <a:pt x="246" y="18"/>
                    <a:pt x="246" y="19"/>
                  </a:cubicBezTo>
                  <a:cubicBezTo>
                    <a:pt x="246" y="20"/>
                    <a:pt x="245" y="20"/>
                    <a:pt x="245" y="20"/>
                  </a:cubicBezTo>
                  <a:cubicBezTo>
                    <a:pt x="243" y="20"/>
                    <a:pt x="242" y="20"/>
                    <a:pt x="241" y="19"/>
                  </a:cubicBezTo>
                  <a:cubicBezTo>
                    <a:pt x="241" y="19"/>
                    <a:pt x="241" y="19"/>
                    <a:pt x="241" y="19"/>
                  </a:cubicBezTo>
                  <a:cubicBezTo>
                    <a:pt x="241" y="19"/>
                    <a:pt x="241" y="19"/>
                    <a:pt x="241" y="19"/>
                  </a:cubicBezTo>
                  <a:cubicBezTo>
                    <a:pt x="241" y="19"/>
                    <a:pt x="241" y="19"/>
                    <a:pt x="241" y="19"/>
                  </a:cubicBezTo>
                  <a:cubicBezTo>
                    <a:pt x="241" y="20"/>
                    <a:pt x="241" y="21"/>
                    <a:pt x="241" y="21"/>
                  </a:cubicBezTo>
                  <a:cubicBezTo>
                    <a:pt x="242" y="22"/>
                    <a:pt x="242" y="23"/>
                    <a:pt x="242" y="24"/>
                  </a:cubicBezTo>
                  <a:cubicBezTo>
                    <a:pt x="242" y="24"/>
                    <a:pt x="242" y="25"/>
                    <a:pt x="242" y="25"/>
                  </a:cubicBezTo>
                  <a:cubicBezTo>
                    <a:pt x="241" y="25"/>
                    <a:pt x="241" y="24"/>
                    <a:pt x="240" y="24"/>
                  </a:cubicBezTo>
                  <a:cubicBezTo>
                    <a:pt x="239" y="24"/>
                    <a:pt x="238" y="23"/>
                    <a:pt x="237" y="22"/>
                  </a:cubicBezTo>
                  <a:cubicBezTo>
                    <a:pt x="237" y="22"/>
                    <a:pt x="237" y="22"/>
                    <a:pt x="237" y="22"/>
                  </a:cubicBezTo>
                  <a:cubicBezTo>
                    <a:pt x="237" y="21"/>
                    <a:pt x="237" y="21"/>
                    <a:pt x="236" y="21"/>
                  </a:cubicBezTo>
                  <a:cubicBezTo>
                    <a:pt x="235" y="22"/>
                    <a:pt x="235" y="22"/>
                    <a:pt x="235" y="21"/>
                  </a:cubicBezTo>
                  <a:cubicBezTo>
                    <a:pt x="235" y="21"/>
                    <a:pt x="235" y="21"/>
                    <a:pt x="235" y="21"/>
                  </a:cubicBezTo>
                  <a:cubicBezTo>
                    <a:pt x="235" y="21"/>
                    <a:pt x="235" y="21"/>
                    <a:pt x="235" y="21"/>
                  </a:cubicBezTo>
                  <a:cubicBezTo>
                    <a:pt x="235" y="21"/>
                    <a:pt x="234" y="21"/>
                    <a:pt x="234" y="21"/>
                  </a:cubicBezTo>
                  <a:cubicBezTo>
                    <a:pt x="234" y="21"/>
                    <a:pt x="234" y="21"/>
                    <a:pt x="234" y="20"/>
                  </a:cubicBezTo>
                  <a:cubicBezTo>
                    <a:pt x="234" y="20"/>
                    <a:pt x="234" y="20"/>
                    <a:pt x="234" y="20"/>
                  </a:cubicBezTo>
                  <a:cubicBezTo>
                    <a:pt x="234" y="20"/>
                    <a:pt x="234" y="20"/>
                    <a:pt x="234" y="21"/>
                  </a:cubicBezTo>
                  <a:cubicBezTo>
                    <a:pt x="235" y="21"/>
                    <a:pt x="235" y="21"/>
                    <a:pt x="235" y="21"/>
                  </a:cubicBezTo>
                  <a:cubicBezTo>
                    <a:pt x="235" y="21"/>
                    <a:pt x="235" y="21"/>
                    <a:pt x="235" y="21"/>
                  </a:cubicBezTo>
                  <a:cubicBezTo>
                    <a:pt x="235" y="20"/>
                    <a:pt x="235" y="20"/>
                    <a:pt x="235" y="20"/>
                  </a:cubicBezTo>
                  <a:cubicBezTo>
                    <a:pt x="235" y="20"/>
                    <a:pt x="236" y="20"/>
                    <a:pt x="236" y="20"/>
                  </a:cubicBezTo>
                  <a:cubicBezTo>
                    <a:pt x="235" y="19"/>
                    <a:pt x="235" y="19"/>
                    <a:pt x="235" y="18"/>
                  </a:cubicBezTo>
                  <a:cubicBezTo>
                    <a:pt x="234" y="18"/>
                    <a:pt x="234" y="18"/>
                    <a:pt x="234" y="18"/>
                  </a:cubicBezTo>
                  <a:cubicBezTo>
                    <a:pt x="233" y="18"/>
                    <a:pt x="233" y="18"/>
                    <a:pt x="233" y="17"/>
                  </a:cubicBezTo>
                  <a:cubicBezTo>
                    <a:pt x="233" y="17"/>
                    <a:pt x="233" y="17"/>
                    <a:pt x="233" y="16"/>
                  </a:cubicBezTo>
                  <a:cubicBezTo>
                    <a:pt x="233" y="16"/>
                    <a:pt x="232" y="15"/>
                    <a:pt x="231" y="15"/>
                  </a:cubicBezTo>
                  <a:cubicBezTo>
                    <a:pt x="231" y="14"/>
                    <a:pt x="228" y="13"/>
                    <a:pt x="228" y="14"/>
                  </a:cubicBezTo>
                  <a:cubicBezTo>
                    <a:pt x="228" y="14"/>
                    <a:pt x="227" y="14"/>
                    <a:pt x="227" y="14"/>
                  </a:cubicBezTo>
                  <a:cubicBezTo>
                    <a:pt x="227" y="14"/>
                    <a:pt x="227" y="14"/>
                    <a:pt x="226" y="14"/>
                  </a:cubicBezTo>
                  <a:cubicBezTo>
                    <a:pt x="225" y="14"/>
                    <a:pt x="224" y="13"/>
                    <a:pt x="223" y="14"/>
                  </a:cubicBezTo>
                  <a:cubicBezTo>
                    <a:pt x="223" y="14"/>
                    <a:pt x="222" y="14"/>
                    <a:pt x="222" y="14"/>
                  </a:cubicBezTo>
                  <a:cubicBezTo>
                    <a:pt x="222" y="15"/>
                    <a:pt x="221" y="15"/>
                    <a:pt x="222" y="15"/>
                  </a:cubicBezTo>
                  <a:cubicBezTo>
                    <a:pt x="222" y="16"/>
                    <a:pt x="222" y="17"/>
                    <a:pt x="223" y="17"/>
                  </a:cubicBezTo>
                  <a:cubicBezTo>
                    <a:pt x="223" y="17"/>
                    <a:pt x="223" y="18"/>
                    <a:pt x="223" y="18"/>
                  </a:cubicBezTo>
                  <a:cubicBezTo>
                    <a:pt x="222" y="18"/>
                    <a:pt x="221" y="19"/>
                    <a:pt x="220" y="19"/>
                  </a:cubicBezTo>
                  <a:cubicBezTo>
                    <a:pt x="219" y="19"/>
                    <a:pt x="218" y="19"/>
                    <a:pt x="218" y="19"/>
                  </a:cubicBezTo>
                  <a:cubicBezTo>
                    <a:pt x="217" y="18"/>
                    <a:pt x="217" y="18"/>
                    <a:pt x="217" y="19"/>
                  </a:cubicBezTo>
                  <a:cubicBezTo>
                    <a:pt x="216" y="19"/>
                    <a:pt x="215" y="19"/>
                    <a:pt x="215" y="18"/>
                  </a:cubicBezTo>
                  <a:cubicBezTo>
                    <a:pt x="215" y="18"/>
                    <a:pt x="215" y="17"/>
                    <a:pt x="215" y="17"/>
                  </a:cubicBezTo>
                  <a:cubicBezTo>
                    <a:pt x="214" y="17"/>
                    <a:pt x="214" y="17"/>
                    <a:pt x="214" y="17"/>
                  </a:cubicBezTo>
                  <a:cubicBezTo>
                    <a:pt x="212" y="17"/>
                    <a:pt x="211" y="17"/>
                    <a:pt x="210" y="18"/>
                  </a:cubicBezTo>
                  <a:cubicBezTo>
                    <a:pt x="209" y="18"/>
                    <a:pt x="209" y="18"/>
                    <a:pt x="208" y="18"/>
                  </a:cubicBezTo>
                  <a:cubicBezTo>
                    <a:pt x="208" y="18"/>
                    <a:pt x="207" y="19"/>
                    <a:pt x="207" y="19"/>
                  </a:cubicBezTo>
                  <a:cubicBezTo>
                    <a:pt x="206" y="19"/>
                    <a:pt x="206" y="18"/>
                    <a:pt x="205" y="18"/>
                  </a:cubicBezTo>
                  <a:cubicBezTo>
                    <a:pt x="205" y="18"/>
                    <a:pt x="205" y="18"/>
                    <a:pt x="205" y="18"/>
                  </a:cubicBezTo>
                  <a:cubicBezTo>
                    <a:pt x="205" y="18"/>
                    <a:pt x="205" y="18"/>
                    <a:pt x="205" y="19"/>
                  </a:cubicBezTo>
                  <a:cubicBezTo>
                    <a:pt x="205" y="19"/>
                    <a:pt x="204" y="20"/>
                    <a:pt x="203" y="19"/>
                  </a:cubicBezTo>
                  <a:cubicBezTo>
                    <a:pt x="203" y="19"/>
                    <a:pt x="203" y="19"/>
                    <a:pt x="202" y="18"/>
                  </a:cubicBezTo>
                  <a:cubicBezTo>
                    <a:pt x="202" y="18"/>
                    <a:pt x="202" y="18"/>
                    <a:pt x="202" y="18"/>
                  </a:cubicBezTo>
                  <a:cubicBezTo>
                    <a:pt x="202" y="18"/>
                    <a:pt x="201" y="18"/>
                    <a:pt x="201" y="18"/>
                  </a:cubicBezTo>
                  <a:cubicBezTo>
                    <a:pt x="200" y="18"/>
                    <a:pt x="200" y="18"/>
                    <a:pt x="200" y="19"/>
                  </a:cubicBezTo>
                  <a:cubicBezTo>
                    <a:pt x="200" y="19"/>
                    <a:pt x="200" y="19"/>
                    <a:pt x="200" y="20"/>
                  </a:cubicBezTo>
                  <a:cubicBezTo>
                    <a:pt x="200" y="20"/>
                    <a:pt x="200" y="20"/>
                    <a:pt x="200" y="20"/>
                  </a:cubicBezTo>
                  <a:cubicBezTo>
                    <a:pt x="200" y="21"/>
                    <a:pt x="201" y="21"/>
                    <a:pt x="201" y="21"/>
                  </a:cubicBezTo>
                  <a:cubicBezTo>
                    <a:pt x="201" y="21"/>
                    <a:pt x="201" y="21"/>
                    <a:pt x="201" y="21"/>
                  </a:cubicBezTo>
                  <a:cubicBezTo>
                    <a:pt x="201" y="21"/>
                    <a:pt x="201" y="21"/>
                    <a:pt x="201" y="21"/>
                  </a:cubicBezTo>
                  <a:cubicBezTo>
                    <a:pt x="201" y="20"/>
                    <a:pt x="201" y="20"/>
                    <a:pt x="201" y="20"/>
                  </a:cubicBezTo>
                  <a:cubicBezTo>
                    <a:pt x="201" y="20"/>
                    <a:pt x="201" y="20"/>
                    <a:pt x="201" y="20"/>
                  </a:cubicBezTo>
                  <a:cubicBezTo>
                    <a:pt x="201" y="20"/>
                    <a:pt x="202" y="20"/>
                    <a:pt x="201" y="20"/>
                  </a:cubicBezTo>
                  <a:cubicBezTo>
                    <a:pt x="201" y="20"/>
                    <a:pt x="201" y="20"/>
                    <a:pt x="201" y="20"/>
                  </a:cubicBezTo>
                  <a:cubicBezTo>
                    <a:pt x="201" y="20"/>
                    <a:pt x="201" y="21"/>
                    <a:pt x="201" y="21"/>
                  </a:cubicBezTo>
                  <a:cubicBezTo>
                    <a:pt x="201" y="21"/>
                    <a:pt x="201" y="21"/>
                    <a:pt x="201" y="21"/>
                  </a:cubicBezTo>
                  <a:cubicBezTo>
                    <a:pt x="201" y="21"/>
                    <a:pt x="201" y="21"/>
                    <a:pt x="201" y="21"/>
                  </a:cubicBezTo>
                  <a:cubicBezTo>
                    <a:pt x="201" y="21"/>
                    <a:pt x="201" y="21"/>
                    <a:pt x="201" y="21"/>
                  </a:cubicBezTo>
                  <a:cubicBezTo>
                    <a:pt x="200" y="22"/>
                    <a:pt x="200" y="22"/>
                    <a:pt x="200" y="23"/>
                  </a:cubicBezTo>
                  <a:cubicBezTo>
                    <a:pt x="199" y="24"/>
                    <a:pt x="198" y="24"/>
                    <a:pt x="197" y="24"/>
                  </a:cubicBezTo>
                  <a:cubicBezTo>
                    <a:pt x="197" y="24"/>
                    <a:pt x="197" y="24"/>
                    <a:pt x="197" y="24"/>
                  </a:cubicBezTo>
                  <a:cubicBezTo>
                    <a:pt x="197" y="23"/>
                    <a:pt x="197" y="23"/>
                    <a:pt x="197" y="22"/>
                  </a:cubicBezTo>
                  <a:cubicBezTo>
                    <a:pt x="197" y="22"/>
                    <a:pt x="198" y="22"/>
                    <a:pt x="198" y="21"/>
                  </a:cubicBezTo>
                  <a:cubicBezTo>
                    <a:pt x="198" y="21"/>
                    <a:pt x="198" y="21"/>
                    <a:pt x="198" y="20"/>
                  </a:cubicBezTo>
                  <a:cubicBezTo>
                    <a:pt x="198" y="20"/>
                    <a:pt x="198" y="19"/>
                    <a:pt x="199" y="18"/>
                  </a:cubicBezTo>
                  <a:cubicBezTo>
                    <a:pt x="199" y="18"/>
                    <a:pt x="199" y="18"/>
                    <a:pt x="199" y="17"/>
                  </a:cubicBezTo>
                  <a:cubicBezTo>
                    <a:pt x="199" y="17"/>
                    <a:pt x="199" y="17"/>
                    <a:pt x="199" y="16"/>
                  </a:cubicBezTo>
                  <a:cubicBezTo>
                    <a:pt x="199" y="16"/>
                    <a:pt x="200" y="15"/>
                    <a:pt x="200" y="14"/>
                  </a:cubicBezTo>
                  <a:cubicBezTo>
                    <a:pt x="200" y="13"/>
                    <a:pt x="200" y="12"/>
                    <a:pt x="201" y="12"/>
                  </a:cubicBezTo>
                  <a:cubicBezTo>
                    <a:pt x="201" y="11"/>
                    <a:pt x="201" y="10"/>
                    <a:pt x="200" y="10"/>
                  </a:cubicBezTo>
                  <a:cubicBezTo>
                    <a:pt x="200" y="9"/>
                    <a:pt x="200" y="8"/>
                    <a:pt x="199" y="7"/>
                  </a:cubicBezTo>
                  <a:cubicBezTo>
                    <a:pt x="199" y="7"/>
                    <a:pt x="199" y="7"/>
                    <a:pt x="199" y="7"/>
                  </a:cubicBezTo>
                  <a:cubicBezTo>
                    <a:pt x="198" y="6"/>
                    <a:pt x="198" y="6"/>
                    <a:pt x="197" y="5"/>
                  </a:cubicBezTo>
                  <a:cubicBezTo>
                    <a:pt x="197" y="5"/>
                    <a:pt x="197" y="5"/>
                    <a:pt x="197" y="5"/>
                  </a:cubicBezTo>
                  <a:cubicBezTo>
                    <a:pt x="196" y="5"/>
                    <a:pt x="196" y="6"/>
                    <a:pt x="196" y="5"/>
                  </a:cubicBezTo>
                  <a:cubicBezTo>
                    <a:pt x="196" y="5"/>
                    <a:pt x="195" y="4"/>
                    <a:pt x="194" y="4"/>
                  </a:cubicBezTo>
                  <a:cubicBezTo>
                    <a:pt x="194" y="4"/>
                    <a:pt x="193" y="3"/>
                    <a:pt x="192" y="3"/>
                  </a:cubicBezTo>
                  <a:cubicBezTo>
                    <a:pt x="192" y="3"/>
                    <a:pt x="191" y="3"/>
                    <a:pt x="191" y="3"/>
                  </a:cubicBezTo>
                  <a:cubicBezTo>
                    <a:pt x="190" y="4"/>
                    <a:pt x="189" y="4"/>
                    <a:pt x="188" y="4"/>
                  </a:cubicBezTo>
                  <a:cubicBezTo>
                    <a:pt x="187" y="4"/>
                    <a:pt x="187" y="5"/>
                    <a:pt x="187" y="5"/>
                  </a:cubicBezTo>
                  <a:cubicBezTo>
                    <a:pt x="188" y="5"/>
                    <a:pt x="188" y="5"/>
                    <a:pt x="188" y="6"/>
                  </a:cubicBezTo>
                  <a:cubicBezTo>
                    <a:pt x="188" y="6"/>
                    <a:pt x="188" y="6"/>
                    <a:pt x="187" y="7"/>
                  </a:cubicBezTo>
                  <a:cubicBezTo>
                    <a:pt x="187" y="7"/>
                    <a:pt x="186" y="7"/>
                    <a:pt x="186" y="6"/>
                  </a:cubicBezTo>
                  <a:cubicBezTo>
                    <a:pt x="186" y="6"/>
                    <a:pt x="186" y="5"/>
                    <a:pt x="186" y="5"/>
                  </a:cubicBezTo>
                  <a:cubicBezTo>
                    <a:pt x="186" y="5"/>
                    <a:pt x="186" y="4"/>
                    <a:pt x="186" y="4"/>
                  </a:cubicBezTo>
                  <a:cubicBezTo>
                    <a:pt x="186" y="3"/>
                    <a:pt x="185" y="3"/>
                    <a:pt x="185" y="3"/>
                  </a:cubicBezTo>
                  <a:cubicBezTo>
                    <a:pt x="185" y="3"/>
                    <a:pt x="184" y="3"/>
                    <a:pt x="184" y="3"/>
                  </a:cubicBezTo>
                  <a:cubicBezTo>
                    <a:pt x="184" y="4"/>
                    <a:pt x="183" y="3"/>
                    <a:pt x="183" y="3"/>
                  </a:cubicBezTo>
                  <a:cubicBezTo>
                    <a:pt x="182" y="3"/>
                    <a:pt x="182" y="3"/>
                    <a:pt x="182" y="2"/>
                  </a:cubicBezTo>
                  <a:cubicBezTo>
                    <a:pt x="182" y="2"/>
                    <a:pt x="182" y="1"/>
                    <a:pt x="181" y="1"/>
                  </a:cubicBezTo>
                  <a:cubicBezTo>
                    <a:pt x="180" y="1"/>
                    <a:pt x="180" y="0"/>
                    <a:pt x="179" y="0"/>
                  </a:cubicBezTo>
                  <a:cubicBezTo>
                    <a:pt x="178" y="0"/>
                    <a:pt x="178" y="0"/>
                    <a:pt x="178" y="1"/>
                  </a:cubicBezTo>
                  <a:cubicBezTo>
                    <a:pt x="178" y="1"/>
                    <a:pt x="178" y="1"/>
                    <a:pt x="178" y="1"/>
                  </a:cubicBezTo>
                  <a:cubicBezTo>
                    <a:pt x="177" y="2"/>
                    <a:pt x="177" y="4"/>
                    <a:pt x="177" y="5"/>
                  </a:cubicBezTo>
                  <a:cubicBezTo>
                    <a:pt x="177" y="6"/>
                    <a:pt x="177" y="7"/>
                    <a:pt x="178" y="8"/>
                  </a:cubicBezTo>
                  <a:cubicBezTo>
                    <a:pt x="178" y="8"/>
                    <a:pt x="178" y="9"/>
                    <a:pt x="178" y="9"/>
                  </a:cubicBezTo>
                  <a:cubicBezTo>
                    <a:pt x="179" y="10"/>
                    <a:pt x="179" y="10"/>
                    <a:pt x="178" y="10"/>
                  </a:cubicBezTo>
                  <a:cubicBezTo>
                    <a:pt x="178" y="10"/>
                    <a:pt x="177" y="10"/>
                    <a:pt x="176" y="10"/>
                  </a:cubicBezTo>
                  <a:cubicBezTo>
                    <a:pt x="176" y="10"/>
                    <a:pt x="176" y="11"/>
                    <a:pt x="176" y="11"/>
                  </a:cubicBezTo>
                  <a:cubicBezTo>
                    <a:pt x="176" y="11"/>
                    <a:pt x="176" y="11"/>
                    <a:pt x="176" y="12"/>
                  </a:cubicBezTo>
                  <a:cubicBezTo>
                    <a:pt x="176" y="12"/>
                    <a:pt x="176" y="13"/>
                    <a:pt x="175" y="13"/>
                  </a:cubicBezTo>
                  <a:cubicBezTo>
                    <a:pt x="175" y="13"/>
                    <a:pt x="175" y="13"/>
                    <a:pt x="175" y="13"/>
                  </a:cubicBezTo>
                  <a:cubicBezTo>
                    <a:pt x="174" y="14"/>
                    <a:pt x="174" y="14"/>
                    <a:pt x="173" y="14"/>
                  </a:cubicBezTo>
                  <a:cubicBezTo>
                    <a:pt x="173" y="14"/>
                    <a:pt x="173" y="14"/>
                    <a:pt x="173" y="14"/>
                  </a:cubicBezTo>
                  <a:cubicBezTo>
                    <a:pt x="173" y="13"/>
                    <a:pt x="173" y="13"/>
                    <a:pt x="174" y="13"/>
                  </a:cubicBezTo>
                  <a:cubicBezTo>
                    <a:pt x="174" y="12"/>
                    <a:pt x="173" y="12"/>
                    <a:pt x="173" y="12"/>
                  </a:cubicBezTo>
                  <a:cubicBezTo>
                    <a:pt x="172" y="12"/>
                    <a:pt x="172" y="12"/>
                    <a:pt x="172" y="13"/>
                  </a:cubicBezTo>
                  <a:cubicBezTo>
                    <a:pt x="172" y="13"/>
                    <a:pt x="172" y="14"/>
                    <a:pt x="171" y="14"/>
                  </a:cubicBezTo>
                  <a:cubicBezTo>
                    <a:pt x="171" y="14"/>
                    <a:pt x="170" y="14"/>
                    <a:pt x="170" y="14"/>
                  </a:cubicBezTo>
                  <a:cubicBezTo>
                    <a:pt x="170" y="14"/>
                    <a:pt x="169" y="14"/>
                    <a:pt x="169" y="14"/>
                  </a:cubicBezTo>
                  <a:cubicBezTo>
                    <a:pt x="169" y="15"/>
                    <a:pt x="168" y="15"/>
                    <a:pt x="169" y="16"/>
                  </a:cubicBezTo>
                  <a:cubicBezTo>
                    <a:pt x="169" y="16"/>
                    <a:pt x="169" y="16"/>
                    <a:pt x="169" y="16"/>
                  </a:cubicBezTo>
                  <a:cubicBezTo>
                    <a:pt x="168" y="17"/>
                    <a:pt x="168" y="17"/>
                    <a:pt x="167" y="17"/>
                  </a:cubicBezTo>
                  <a:cubicBezTo>
                    <a:pt x="166" y="18"/>
                    <a:pt x="166" y="18"/>
                    <a:pt x="165" y="19"/>
                  </a:cubicBezTo>
                  <a:cubicBezTo>
                    <a:pt x="165" y="19"/>
                    <a:pt x="164" y="19"/>
                    <a:pt x="164" y="20"/>
                  </a:cubicBezTo>
                  <a:cubicBezTo>
                    <a:pt x="164" y="21"/>
                    <a:pt x="164" y="21"/>
                    <a:pt x="163" y="21"/>
                  </a:cubicBezTo>
                  <a:cubicBezTo>
                    <a:pt x="163" y="21"/>
                    <a:pt x="163" y="22"/>
                    <a:pt x="162" y="23"/>
                  </a:cubicBezTo>
                  <a:cubicBezTo>
                    <a:pt x="162" y="23"/>
                    <a:pt x="162" y="23"/>
                    <a:pt x="162" y="23"/>
                  </a:cubicBezTo>
                  <a:cubicBezTo>
                    <a:pt x="161" y="24"/>
                    <a:pt x="162" y="24"/>
                    <a:pt x="162" y="25"/>
                  </a:cubicBezTo>
                  <a:cubicBezTo>
                    <a:pt x="162" y="25"/>
                    <a:pt x="162" y="26"/>
                    <a:pt x="162" y="26"/>
                  </a:cubicBezTo>
                  <a:cubicBezTo>
                    <a:pt x="163" y="26"/>
                    <a:pt x="163" y="27"/>
                    <a:pt x="164" y="27"/>
                  </a:cubicBezTo>
                  <a:cubicBezTo>
                    <a:pt x="165" y="27"/>
                    <a:pt x="166" y="28"/>
                    <a:pt x="166" y="28"/>
                  </a:cubicBezTo>
                  <a:cubicBezTo>
                    <a:pt x="166" y="28"/>
                    <a:pt x="166" y="29"/>
                    <a:pt x="166" y="29"/>
                  </a:cubicBezTo>
                  <a:cubicBezTo>
                    <a:pt x="166" y="29"/>
                    <a:pt x="166" y="29"/>
                    <a:pt x="166" y="29"/>
                  </a:cubicBezTo>
                  <a:cubicBezTo>
                    <a:pt x="166" y="29"/>
                    <a:pt x="166" y="29"/>
                    <a:pt x="166" y="29"/>
                  </a:cubicBezTo>
                  <a:cubicBezTo>
                    <a:pt x="166" y="28"/>
                    <a:pt x="165" y="28"/>
                    <a:pt x="165" y="28"/>
                  </a:cubicBezTo>
                  <a:cubicBezTo>
                    <a:pt x="165" y="28"/>
                    <a:pt x="164" y="28"/>
                    <a:pt x="164" y="29"/>
                  </a:cubicBezTo>
                  <a:cubicBezTo>
                    <a:pt x="163" y="29"/>
                    <a:pt x="162" y="29"/>
                    <a:pt x="162" y="30"/>
                  </a:cubicBezTo>
                  <a:cubicBezTo>
                    <a:pt x="161" y="30"/>
                    <a:pt x="160" y="31"/>
                    <a:pt x="159" y="31"/>
                  </a:cubicBezTo>
                  <a:cubicBezTo>
                    <a:pt x="158" y="31"/>
                    <a:pt x="158" y="31"/>
                    <a:pt x="158" y="31"/>
                  </a:cubicBezTo>
                  <a:cubicBezTo>
                    <a:pt x="157" y="32"/>
                    <a:pt x="157" y="32"/>
                    <a:pt x="157" y="33"/>
                  </a:cubicBezTo>
                  <a:cubicBezTo>
                    <a:pt x="157" y="34"/>
                    <a:pt x="158" y="34"/>
                    <a:pt x="158" y="34"/>
                  </a:cubicBezTo>
                  <a:cubicBezTo>
                    <a:pt x="158" y="35"/>
                    <a:pt x="158" y="35"/>
                    <a:pt x="159" y="36"/>
                  </a:cubicBezTo>
                  <a:cubicBezTo>
                    <a:pt x="159" y="36"/>
                    <a:pt x="159" y="36"/>
                    <a:pt x="159" y="37"/>
                  </a:cubicBezTo>
                  <a:cubicBezTo>
                    <a:pt x="159" y="37"/>
                    <a:pt x="159" y="37"/>
                    <a:pt x="160" y="37"/>
                  </a:cubicBezTo>
                  <a:cubicBezTo>
                    <a:pt x="160" y="38"/>
                    <a:pt x="161" y="37"/>
                    <a:pt x="162" y="38"/>
                  </a:cubicBezTo>
                  <a:cubicBezTo>
                    <a:pt x="162" y="38"/>
                    <a:pt x="163" y="39"/>
                    <a:pt x="163" y="39"/>
                  </a:cubicBezTo>
                  <a:cubicBezTo>
                    <a:pt x="163" y="39"/>
                    <a:pt x="164" y="39"/>
                    <a:pt x="164" y="39"/>
                  </a:cubicBezTo>
                  <a:cubicBezTo>
                    <a:pt x="164" y="39"/>
                    <a:pt x="164" y="40"/>
                    <a:pt x="165" y="40"/>
                  </a:cubicBezTo>
                  <a:cubicBezTo>
                    <a:pt x="165" y="40"/>
                    <a:pt x="165" y="40"/>
                    <a:pt x="165" y="40"/>
                  </a:cubicBezTo>
                  <a:cubicBezTo>
                    <a:pt x="166" y="41"/>
                    <a:pt x="166" y="42"/>
                    <a:pt x="167" y="43"/>
                  </a:cubicBezTo>
                  <a:cubicBezTo>
                    <a:pt x="167" y="44"/>
                    <a:pt x="167" y="44"/>
                    <a:pt x="166" y="44"/>
                  </a:cubicBezTo>
                  <a:cubicBezTo>
                    <a:pt x="166" y="44"/>
                    <a:pt x="166" y="44"/>
                    <a:pt x="166" y="44"/>
                  </a:cubicBezTo>
                  <a:cubicBezTo>
                    <a:pt x="166" y="45"/>
                    <a:pt x="166" y="45"/>
                    <a:pt x="166" y="45"/>
                  </a:cubicBezTo>
                  <a:cubicBezTo>
                    <a:pt x="166" y="45"/>
                    <a:pt x="165" y="45"/>
                    <a:pt x="165" y="45"/>
                  </a:cubicBezTo>
                  <a:cubicBezTo>
                    <a:pt x="165" y="45"/>
                    <a:pt x="165" y="45"/>
                    <a:pt x="165" y="45"/>
                  </a:cubicBezTo>
                  <a:cubicBezTo>
                    <a:pt x="165" y="45"/>
                    <a:pt x="165" y="45"/>
                    <a:pt x="166" y="45"/>
                  </a:cubicBezTo>
                  <a:cubicBezTo>
                    <a:pt x="166" y="45"/>
                    <a:pt x="166" y="44"/>
                    <a:pt x="166" y="44"/>
                  </a:cubicBezTo>
                  <a:cubicBezTo>
                    <a:pt x="165" y="44"/>
                    <a:pt x="165" y="44"/>
                    <a:pt x="165" y="44"/>
                  </a:cubicBezTo>
                  <a:cubicBezTo>
                    <a:pt x="165" y="43"/>
                    <a:pt x="164" y="42"/>
                    <a:pt x="165" y="41"/>
                  </a:cubicBezTo>
                  <a:cubicBezTo>
                    <a:pt x="165" y="41"/>
                    <a:pt x="165" y="41"/>
                    <a:pt x="165" y="41"/>
                  </a:cubicBezTo>
                  <a:cubicBezTo>
                    <a:pt x="165" y="40"/>
                    <a:pt x="165" y="40"/>
                    <a:pt x="164" y="40"/>
                  </a:cubicBezTo>
                  <a:cubicBezTo>
                    <a:pt x="164" y="40"/>
                    <a:pt x="163" y="40"/>
                    <a:pt x="163" y="40"/>
                  </a:cubicBezTo>
                  <a:cubicBezTo>
                    <a:pt x="162" y="40"/>
                    <a:pt x="161" y="40"/>
                    <a:pt x="161" y="40"/>
                  </a:cubicBezTo>
                  <a:cubicBezTo>
                    <a:pt x="160" y="39"/>
                    <a:pt x="160" y="39"/>
                    <a:pt x="160" y="39"/>
                  </a:cubicBezTo>
                  <a:cubicBezTo>
                    <a:pt x="159" y="38"/>
                    <a:pt x="158" y="38"/>
                    <a:pt x="157" y="38"/>
                  </a:cubicBezTo>
                  <a:cubicBezTo>
                    <a:pt x="157" y="38"/>
                    <a:pt x="156" y="37"/>
                    <a:pt x="155" y="37"/>
                  </a:cubicBezTo>
                  <a:cubicBezTo>
                    <a:pt x="155" y="37"/>
                    <a:pt x="154" y="37"/>
                    <a:pt x="154" y="37"/>
                  </a:cubicBezTo>
                  <a:cubicBezTo>
                    <a:pt x="154" y="38"/>
                    <a:pt x="154" y="38"/>
                    <a:pt x="154" y="39"/>
                  </a:cubicBezTo>
                  <a:cubicBezTo>
                    <a:pt x="154" y="39"/>
                    <a:pt x="154" y="39"/>
                    <a:pt x="154" y="39"/>
                  </a:cubicBezTo>
                  <a:cubicBezTo>
                    <a:pt x="154" y="39"/>
                    <a:pt x="154" y="39"/>
                    <a:pt x="155" y="39"/>
                  </a:cubicBezTo>
                  <a:cubicBezTo>
                    <a:pt x="155" y="39"/>
                    <a:pt x="155" y="39"/>
                    <a:pt x="155" y="39"/>
                  </a:cubicBezTo>
                  <a:cubicBezTo>
                    <a:pt x="155" y="39"/>
                    <a:pt x="155" y="39"/>
                    <a:pt x="155" y="39"/>
                  </a:cubicBezTo>
                  <a:cubicBezTo>
                    <a:pt x="155" y="39"/>
                    <a:pt x="155" y="39"/>
                    <a:pt x="155" y="39"/>
                  </a:cubicBezTo>
                  <a:cubicBezTo>
                    <a:pt x="155" y="39"/>
                    <a:pt x="155" y="39"/>
                    <a:pt x="155" y="40"/>
                  </a:cubicBezTo>
                  <a:cubicBezTo>
                    <a:pt x="155" y="40"/>
                    <a:pt x="156" y="40"/>
                    <a:pt x="156" y="40"/>
                  </a:cubicBezTo>
                  <a:cubicBezTo>
                    <a:pt x="156" y="40"/>
                    <a:pt x="156" y="40"/>
                    <a:pt x="156" y="41"/>
                  </a:cubicBezTo>
                  <a:cubicBezTo>
                    <a:pt x="156" y="41"/>
                    <a:pt x="156" y="41"/>
                    <a:pt x="155" y="41"/>
                  </a:cubicBezTo>
                  <a:cubicBezTo>
                    <a:pt x="155" y="41"/>
                    <a:pt x="155" y="41"/>
                    <a:pt x="155" y="41"/>
                  </a:cubicBezTo>
                  <a:cubicBezTo>
                    <a:pt x="154" y="40"/>
                    <a:pt x="154" y="40"/>
                    <a:pt x="154" y="40"/>
                  </a:cubicBezTo>
                  <a:cubicBezTo>
                    <a:pt x="154" y="40"/>
                    <a:pt x="153" y="40"/>
                    <a:pt x="153" y="41"/>
                  </a:cubicBezTo>
                  <a:cubicBezTo>
                    <a:pt x="153" y="41"/>
                    <a:pt x="153" y="41"/>
                    <a:pt x="153" y="41"/>
                  </a:cubicBezTo>
                  <a:cubicBezTo>
                    <a:pt x="153" y="42"/>
                    <a:pt x="154" y="43"/>
                    <a:pt x="155" y="43"/>
                  </a:cubicBezTo>
                  <a:cubicBezTo>
                    <a:pt x="156" y="44"/>
                    <a:pt x="156" y="44"/>
                    <a:pt x="157" y="44"/>
                  </a:cubicBezTo>
                  <a:cubicBezTo>
                    <a:pt x="157" y="44"/>
                    <a:pt x="157" y="44"/>
                    <a:pt x="157" y="44"/>
                  </a:cubicBezTo>
                  <a:cubicBezTo>
                    <a:pt x="157" y="44"/>
                    <a:pt x="158" y="44"/>
                    <a:pt x="158" y="44"/>
                  </a:cubicBezTo>
                  <a:cubicBezTo>
                    <a:pt x="158" y="44"/>
                    <a:pt x="157" y="44"/>
                    <a:pt x="157" y="44"/>
                  </a:cubicBezTo>
                  <a:cubicBezTo>
                    <a:pt x="157" y="44"/>
                    <a:pt x="157" y="44"/>
                    <a:pt x="156" y="44"/>
                  </a:cubicBezTo>
                  <a:cubicBezTo>
                    <a:pt x="155" y="44"/>
                    <a:pt x="155" y="44"/>
                    <a:pt x="154" y="44"/>
                  </a:cubicBezTo>
                  <a:cubicBezTo>
                    <a:pt x="153" y="44"/>
                    <a:pt x="153" y="44"/>
                    <a:pt x="153" y="43"/>
                  </a:cubicBezTo>
                  <a:cubicBezTo>
                    <a:pt x="153" y="43"/>
                    <a:pt x="153" y="43"/>
                    <a:pt x="153" y="43"/>
                  </a:cubicBezTo>
                  <a:cubicBezTo>
                    <a:pt x="152" y="42"/>
                    <a:pt x="152" y="41"/>
                    <a:pt x="152" y="40"/>
                  </a:cubicBezTo>
                  <a:cubicBezTo>
                    <a:pt x="152" y="39"/>
                    <a:pt x="151" y="39"/>
                    <a:pt x="151" y="38"/>
                  </a:cubicBezTo>
                  <a:cubicBezTo>
                    <a:pt x="150" y="38"/>
                    <a:pt x="150" y="38"/>
                    <a:pt x="150" y="37"/>
                  </a:cubicBezTo>
                  <a:cubicBezTo>
                    <a:pt x="150" y="37"/>
                    <a:pt x="150" y="37"/>
                    <a:pt x="150" y="37"/>
                  </a:cubicBezTo>
                  <a:cubicBezTo>
                    <a:pt x="150" y="38"/>
                    <a:pt x="150" y="38"/>
                    <a:pt x="150" y="38"/>
                  </a:cubicBezTo>
                  <a:cubicBezTo>
                    <a:pt x="150" y="38"/>
                    <a:pt x="150" y="39"/>
                    <a:pt x="150" y="40"/>
                  </a:cubicBezTo>
                  <a:cubicBezTo>
                    <a:pt x="150" y="40"/>
                    <a:pt x="150" y="41"/>
                    <a:pt x="150" y="41"/>
                  </a:cubicBezTo>
                  <a:cubicBezTo>
                    <a:pt x="150" y="41"/>
                    <a:pt x="150" y="41"/>
                    <a:pt x="150" y="41"/>
                  </a:cubicBezTo>
                  <a:cubicBezTo>
                    <a:pt x="149" y="42"/>
                    <a:pt x="149" y="42"/>
                    <a:pt x="149" y="43"/>
                  </a:cubicBezTo>
                  <a:cubicBezTo>
                    <a:pt x="150" y="44"/>
                    <a:pt x="149" y="44"/>
                    <a:pt x="150" y="45"/>
                  </a:cubicBezTo>
                  <a:cubicBezTo>
                    <a:pt x="150" y="45"/>
                    <a:pt x="150" y="46"/>
                    <a:pt x="151" y="46"/>
                  </a:cubicBezTo>
                  <a:cubicBezTo>
                    <a:pt x="151" y="46"/>
                    <a:pt x="151" y="46"/>
                    <a:pt x="152" y="47"/>
                  </a:cubicBezTo>
                  <a:cubicBezTo>
                    <a:pt x="152" y="47"/>
                    <a:pt x="152" y="48"/>
                    <a:pt x="153" y="48"/>
                  </a:cubicBezTo>
                  <a:cubicBezTo>
                    <a:pt x="153" y="49"/>
                    <a:pt x="153" y="50"/>
                    <a:pt x="153" y="50"/>
                  </a:cubicBezTo>
                  <a:cubicBezTo>
                    <a:pt x="153" y="52"/>
                    <a:pt x="154" y="53"/>
                    <a:pt x="154" y="54"/>
                  </a:cubicBezTo>
                  <a:cubicBezTo>
                    <a:pt x="154" y="54"/>
                    <a:pt x="155" y="54"/>
                    <a:pt x="155" y="54"/>
                  </a:cubicBezTo>
                  <a:cubicBezTo>
                    <a:pt x="156" y="54"/>
                    <a:pt x="156" y="54"/>
                    <a:pt x="157" y="53"/>
                  </a:cubicBezTo>
                  <a:cubicBezTo>
                    <a:pt x="157" y="53"/>
                    <a:pt x="158" y="53"/>
                    <a:pt x="158" y="53"/>
                  </a:cubicBezTo>
                  <a:cubicBezTo>
                    <a:pt x="159" y="53"/>
                    <a:pt x="159" y="53"/>
                    <a:pt x="159" y="53"/>
                  </a:cubicBezTo>
                  <a:cubicBezTo>
                    <a:pt x="159" y="53"/>
                    <a:pt x="159" y="53"/>
                    <a:pt x="159" y="54"/>
                  </a:cubicBezTo>
                  <a:cubicBezTo>
                    <a:pt x="158" y="54"/>
                    <a:pt x="157" y="55"/>
                    <a:pt x="157" y="55"/>
                  </a:cubicBezTo>
                  <a:cubicBezTo>
                    <a:pt x="156" y="56"/>
                    <a:pt x="156" y="56"/>
                    <a:pt x="156" y="57"/>
                  </a:cubicBezTo>
                  <a:cubicBezTo>
                    <a:pt x="157" y="57"/>
                    <a:pt x="157" y="58"/>
                    <a:pt x="157" y="58"/>
                  </a:cubicBezTo>
                  <a:cubicBezTo>
                    <a:pt x="157" y="58"/>
                    <a:pt x="158" y="59"/>
                    <a:pt x="157" y="60"/>
                  </a:cubicBezTo>
                  <a:cubicBezTo>
                    <a:pt x="157" y="60"/>
                    <a:pt x="157" y="61"/>
                    <a:pt x="157" y="62"/>
                  </a:cubicBezTo>
                  <a:cubicBezTo>
                    <a:pt x="157" y="62"/>
                    <a:pt x="157" y="63"/>
                    <a:pt x="157" y="63"/>
                  </a:cubicBezTo>
                  <a:cubicBezTo>
                    <a:pt x="156" y="64"/>
                    <a:pt x="156" y="65"/>
                    <a:pt x="155" y="66"/>
                  </a:cubicBezTo>
                  <a:cubicBezTo>
                    <a:pt x="155" y="66"/>
                    <a:pt x="155" y="66"/>
                    <a:pt x="155" y="66"/>
                  </a:cubicBezTo>
                  <a:cubicBezTo>
                    <a:pt x="154" y="66"/>
                    <a:pt x="153" y="66"/>
                    <a:pt x="152" y="66"/>
                  </a:cubicBezTo>
                  <a:cubicBezTo>
                    <a:pt x="152" y="66"/>
                    <a:pt x="152" y="65"/>
                    <a:pt x="152" y="65"/>
                  </a:cubicBezTo>
                  <a:cubicBezTo>
                    <a:pt x="152" y="65"/>
                    <a:pt x="152" y="65"/>
                    <a:pt x="152" y="65"/>
                  </a:cubicBezTo>
                  <a:cubicBezTo>
                    <a:pt x="152" y="65"/>
                    <a:pt x="152" y="65"/>
                    <a:pt x="152" y="65"/>
                  </a:cubicBezTo>
                  <a:cubicBezTo>
                    <a:pt x="151" y="65"/>
                    <a:pt x="151" y="65"/>
                    <a:pt x="152" y="64"/>
                  </a:cubicBezTo>
                  <a:cubicBezTo>
                    <a:pt x="152" y="65"/>
                    <a:pt x="152" y="65"/>
                    <a:pt x="152" y="65"/>
                  </a:cubicBezTo>
                  <a:cubicBezTo>
                    <a:pt x="152" y="65"/>
                    <a:pt x="152" y="65"/>
                    <a:pt x="152" y="65"/>
                  </a:cubicBezTo>
                  <a:cubicBezTo>
                    <a:pt x="152" y="65"/>
                    <a:pt x="152" y="65"/>
                    <a:pt x="152" y="65"/>
                  </a:cubicBezTo>
                  <a:cubicBezTo>
                    <a:pt x="153" y="65"/>
                    <a:pt x="154" y="65"/>
                    <a:pt x="154" y="64"/>
                  </a:cubicBezTo>
                  <a:cubicBezTo>
                    <a:pt x="155" y="63"/>
                    <a:pt x="155" y="61"/>
                    <a:pt x="155" y="60"/>
                  </a:cubicBezTo>
                  <a:cubicBezTo>
                    <a:pt x="155" y="59"/>
                    <a:pt x="155" y="59"/>
                    <a:pt x="155" y="59"/>
                  </a:cubicBezTo>
                  <a:cubicBezTo>
                    <a:pt x="155" y="58"/>
                    <a:pt x="155" y="58"/>
                    <a:pt x="155" y="57"/>
                  </a:cubicBezTo>
                  <a:cubicBezTo>
                    <a:pt x="155" y="57"/>
                    <a:pt x="155" y="56"/>
                    <a:pt x="154" y="56"/>
                  </a:cubicBezTo>
                  <a:cubicBezTo>
                    <a:pt x="154" y="56"/>
                    <a:pt x="154" y="55"/>
                    <a:pt x="153" y="55"/>
                  </a:cubicBezTo>
                  <a:cubicBezTo>
                    <a:pt x="153" y="55"/>
                    <a:pt x="152" y="54"/>
                    <a:pt x="152" y="54"/>
                  </a:cubicBezTo>
                  <a:cubicBezTo>
                    <a:pt x="152" y="52"/>
                    <a:pt x="151" y="50"/>
                    <a:pt x="150" y="48"/>
                  </a:cubicBezTo>
                  <a:cubicBezTo>
                    <a:pt x="150" y="47"/>
                    <a:pt x="149" y="46"/>
                    <a:pt x="148" y="45"/>
                  </a:cubicBezTo>
                  <a:cubicBezTo>
                    <a:pt x="148" y="45"/>
                    <a:pt x="148" y="45"/>
                    <a:pt x="148" y="44"/>
                  </a:cubicBezTo>
                  <a:cubicBezTo>
                    <a:pt x="148" y="42"/>
                    <a:pt x="147" y="41"/>
                    <a:pt x="147" y="39"/>
                  </a:cubicBezTo>
                  <a:cubicBezTo>
                    <a:pt x="147" y="39"/>
                    <a:pt x="147" y="38"/>
                    <a:pt x="146" y="38"/>
                  </a:cubicBezTo>
                  <a:cubicBezTo>
                    <a:pt x="145" y="38"/>
                    <a:pt x="144" y="37"/>
                    <a:pt x="142" y="38"/>
                  </a:cubicBezTo>
                  <a:cubicBezTo>
                    <a:pt x="142" y="38"/>
                    <a:pt x="142" y="38"/>
                    <a:pt x="141" y="38"/>
                  </a:cubicBezTo>
                  <a:cubicBezTo>
                    <a:pt x="141" y="38"/>
                    <a:pt x="141" y="38"/>
                    <a:pt x="141" y="38"/>
                  </a:cubicBezTo>
                  <a:cubicBezTo>
                    <a:pt x="141" y="39"/>
                    <a:pt x="141" y="39"/>
                    <a:pt x="141" y="40"/>
                  </a:cubicBezTo>
                  <a:cubicBezTo>
                    <a:pt x="141" y="41"/>
                    <a:pt x="141" y="42"/>
                    <a:pt x="141" y="44"/>
                  </a:cubicBezTo>
                  <a:cubicBezTo>
                    <a:pt x="141" y="44"/>
                    <a:pt x="141" y="45"/>
                    <a:pt x="141" y="45"/>
                  </a:cubicBezTo>
                  <a:cubicBezTo>
                    <a:pt x="140" y="46"/>
                    <a:pt x="140" y="47"/>
                    <a:pt x="140" y="48"/>
                  </a:cubicBezTo>
                  <a:cubicBezTo>
                    <a:pt x="140" y="48"/>
                    <a:pt x="140" y="49"/>
                    <a:pt x="140" y="49"/>
                  </a:cubicBezTo>
                  <a:cubicBezTo>
                    <a:pt x="141" y="49"/>
                    <a:pt x="141" y="50"/>
                    <a:pt x="141" y="50"/>
                  </a:cubicBezTo>
                  <a:cubicBezTo>
                    <a:pt x="141" y="51"/>
                    <a:pt x="142" y="51"/>
                    <a:pt x="142" y="52"/>
                  </a:cubicBezTo>
                  <a:cubicBezTo>
                    <a:pt x="142" y="52"/>
                    <a:pt x="142" y="53"/>
                    <a:pt x="142" y="53"/>
                  </a:cubicBezTo>
                  <a:cubicBezTo>
                    <a:pt x="142" y="53"/>
                    <a:pt x="142" y="54"/>
                    <a:pt x="143" y="55"/>
                  </a:cubicBezTo>
                  <a:cubicBezTo>
                    <a:pt x="143" y="55"/>
                    <a:pt x="143" y="55"/>
                    <a:pt x="143" y="55"/>
                  </a:cubicBezTo>
                  <a:cubicBezTo>
                    <a:pt x="144" y="54"/>
                    <a:pt x="144" y="54"/>
                    <a:pt x="144" y="55"/>
                  </a:cubicBezTo>
                  <a:cubicBezTo>
                    <a:pt x="145" y="55"/>
                    <a:pt x="146" y="56"/>
                    <a:pt x="147" y="56"/>
                  </a:cubicBezTo>
                  <a:cubicBezTo>
                    <a:pt x="147" y="56"/>
                    <a:pt x="147" y="57"/>
                    <a:pt x="147" y="57"/>
                  </a:cubicBezTo>
                  <a:cubicBezTo>
                    <a:pt x="147" y="57"/>
                    <a:pt x="147" y="58"/>
                    <a:pt x="147" y="58"/>
                  </a:cubicBezTo>
                  <a:cubicBezTo>
                    <a:pt x="147" y="58"/>
                    <a:pt x="146" y="58"/>
                    <a:pt x="146" y="58"/>
                  </a:cubicBezTo>
                  <a:cubicBezTo>
                    <a:pt x="146" y="58"/>
                    <a:pt x="145" y="58"/>
                    <a:pt x="145" y="57"/>
                  </a:cubicBezTo>
                  <a:cubicBezTo>
                    <a:pt x="144" y="57"/>
                    <a:pt x="144" y="57"/>
                    <a:pt x="144" y="57"/>
                  </a:cubicBezTo>
                  <a:cubicBezTo>
                    <a:pt x="143" y="56"/>
                    <a:pt x="142" y="56"/>
                    <a:pt x="142" y="56"/>
                  </a:cubicBezTo>
                  <a:cubicBezTo>
                    <a:pt x="141" y="56"/>
                    <a:pt x="141" y="56"/>
                    <a:pt x="140" y="55"/>
                  </a:cubicBezTo>
                  <a:cubicBezTo>
                    <a:pt x="139" y="55"/>
                    <a:pt x="139" y="55"/>
                    <a:pt x="139" y="54"/>
                  </a:cubicBezTo>
                  <a:cubicBezTo>
                    <a:pt x="137" y="54"/>
                    <a:pt x="136" y="54"/>
                    <a:pt x="135" y="54"/>
                  </a:cubicBezTo>
                  <a:cubicBezTo>
                    <a:pt x="135" y="54"/>
                    <a:pt x="135" y="54"/>
                    <a:pt x="134" y="54"/>
                  </a:cubicBezTo>
                  <a:cubicBezTo>
                    <a:pt x="133" y="54"/>
                    <a:pt x="132" y="54"/>
                    <a:pt x="130" y="53"/>
                  </a:cubicBezTo>
                  <a:cubicBezTo>
                    <a:pt x="130" y="52"/>
                    <a:pt x="129" y="52"/>
                    <a:pt x="129" y="51"/>
                  </a:cubicBezTo>
                  <a:cubicBezTo>
                    <a:pt x="128" y="51"/>
                    <a:pt x="128" y="51"/>
                    <a:pt x="128" y="52"/>
                  </a:cubicBezTo>
                  <a:cubicBezTo>
                    <a:pt x="128" y="52"/>
                    <a:pt x="128" y="52"/>
                    <a:pt x="128" y="52"/>
                  </a:cubicBezTo>
                  <a:cubicBezTo>
                    <a:pt x="128" y="53"/>
                    <a:pt x="128" y="53"/>
                    <a:pt x="128" y="54"/>
                  </a:cubicBezTo>
                  <a:cubicBezTo>
                    <a:pt x="129" y="54"/>
                    <a:pt x="130" y="54"/>
                    <a:pt x="131" y="55"/>
                  </a:cubicBezTo>
                  <a:cubicBezTo>
                    <a:pt x="131" y="55"/>
                    <a:pt x="131" y="55"/>
                    <a:pt x="131" y="55"/>
                  </a:cubicBezTo>
                  <a:cubicBezTo>
                    <a:pt x="131" y="55"/>
                    <a:pt x="132" y="55"/>
                    <a:pt x="132" y="56"/>
                  </a:cubicBezTo>
                  <a:cubicBezTo>
                    <a:pt x="132" y="56"/>
                    <a:pt x="133" y="57"/>
                    <a:pt x="133" y="57"/>
                  </a:cubicBezTo>
                  <a:cubicBezTo>
                    <a:pt x="133" y="58"/>
                    <a:pt x="133" y="58"/>
                    <a:pt x="133" y="58"/>
                  </a:cubicBezTo>
                  <a:cubicBezTo>
                    <a:pt x="133" y="59"/>
                    <a:pt x="132" y="59"/>
                    <a:pt x="132" y="60"/>
                  </a:cubicBezTo>
                  <a:cubicBezTo>
                    <a:pt x="132" y="60"/>
                    <a:pt x="132" y="60"/>
                    <a:pt x="132" y="60"/>
                  </a:cubicBezTo>
                  <a:cubicBezTo>
                    <a:pt x="132" y="60"/>
                    <a:pt x="131" y="60"/>
                    <a:pt x="131" y="60"/>
                  </a:cubicBezTo>
                  <a:cubicBezTo>
                    <a:pt x="131" y="59"/>
                    <a:pt x="131" y="59"/>
                    <a:pt x="131" y="59"/>
                  </a:cubicBezTo>
                  <a:cubicBezTo>
                    <a:pt x="131" y="58"/>
                    <a:pt x="130" y="58"/>
                    <a:pt x="130" y="58"/>
                  </a:cubicBezTo>
                  <a:cubicBezTo>
                    <a:pt x="129" y="58"/>
                    <a:pt x="129" y="59"/>
                    <a:pt x="128" y="59"/>
                  </a:cubicBezTo>
                  <a:cubicBezTo>
                    <a:pt x="128" y="59"/>
                    <a:pt x="128" y="59"/>
                    <a:pt x="128" y="59"/>
                  </a:cubicBezTo>
                  <a:cubicBezTo>
                    <a:pt x="128" y="60"/>
                    <a:pt x="127" y="60"/>
                    <a:pt x="127" y="60"/>
                  </a:cubicBezTo>
                  <a:cubicBezTo>
                    <a:pt x="126" y="60"/>
                    <a:pt x="125" y="60"/>
                    <a:pt x="125" y="60"/>
                  </a:cubicBezTo>
                  <a:cubicBezTo>
                    <a:pt x="125" y="61"/>
                    <a:pt x="124" y="61"/>
                    <a:pt x="123" y="61"/>
                  </a:cubicBezTo>
                  <a:cubicBezTo>
                    <a:pt x="123" y="61"/>
                    <a:pt x="123" y="61"/>
                    <a:pt x="123" y="61"/>
                  </a:cubicBezTo>
                  <a:cubicBezTo>
                    <a:pt x="123" y="61"/>
                    <a:pt x="123" y="61"/>
                    <a:pt x="123" y="61"/>
                  </a:cubicBezTo>
                  <a:cubicBezTo>
                    <a:pt x="123" y="60"/>
                    <a:pt x="123" y="60"/>
                    <a:pt x="122" y="59"/>
                  </a:cubicBezTo>
                  <a:cubicBezTo>
                    <a:pt x="122" y="59"/>
                    <a:pt x="121" y="59"/>
                    <a:pt x="121" y="60"/>
                  </a:cubicBezTo>
                  <a:cubicBezTo>
                    <a:pt x="121" y="60"/>
                    <a:pt x="121" y="60"/>
                    <a:pt x="121" y="60"/>
                  </a:cubicBezTo>
                  <a:cubicBezTo>
                    <a:pt x="120" y="60"/>
                    <a:pt x="120" y="61"/>
                    <a:pt x="120" y="61"/>
                  </a:cubicBezTo>
                  <a:cubicBezTo>
                    <a:pt x="119" y="61"/>
                    <a:pt x="119" y="61"/>
                    <a:pt x="118" y="61"/>
                  </a:cubicBezTo>
                  <a:cubicBezTo>
                    <a:pt x="118" y="61"/>
                    <a:pt x="117" y="62"/>
                    <a:pt x="117" y="62"/>
                  </a:cubicBezTo>
                  <a:cubicBezTo>
                    <a:pt x="116" y="63"/>
                    <a:pt x="115" y="64"/>
                    <a:pt x="114" y="65"/>
                  </a:cubicBezTo>
                  <a:cubicBezTo>
                    <a:pt x="114" y="65"/>
                    <a:pt x="114" y="65"/>
                    <a:pt x="113" y="66"/>
                  </a:cubicBezTo>
                  <a:cubicBezTo>
                    <a:pt x="113" y="66"/>
                    <a:pt x="113" y="67"/>
                    <a:pt x="113" y="67"/>
                  </a:cubicBezTo>
                  <a:cubicBezTo>
                    <a:pt x="113" y="67"/>
                    <a:pt x="113" y="67"/>
                    <a:pt x="113" y="67"/>
                  </a:cubicBezTo>
                  <a:cubicBezTo>
                    <a:pt x="112" y="68"/>
                    <a:pt x="111" y="68"/>
                    <a:pt x="111" y="68"/>
                  </a:cubicBezTo>
                  <a:cubicBezTo>
                    <a:pt x="110" y="67"/>
                    <a:pt x="110" y="67"/>
                    <a:pt x="109" y="66"/>
                  </a:cubicBezTo>
                  <a:cubicBezTo>
                    <a:pt x="109" y="66"/>
                    <a:pt x="109" y="66"/>
                    <a:pt x="110" y="65"/>
                  </a:cubicBezTo>
                  <a:cubicBezTo>
                    <a:pt x="110" y="65"/>
                    <a:pt x="110" y="65"/>
                    <a:pt x="111" y="65"/>
                  </a:cubicBezTo>
                  <a:cubicBezTo>
                    <a:pt x="111" y="64"/>
                    <a:pt x="111" y="64"/>
                    <a:pt x="111" y="64"/>
                  </a:cubicBezTo>
                  <a:cubicBezTo>
                    <a:pt x="111" y="63"/>
                    <a:pt x="110" y="63"/>
                    <a:pt x="110" y="63"/>
                  </a:cubicBezTo>
                  <a:cubicBezTo>
                    <a:pt x="109" y="62"/>
                    <a:pt x="109" y="61"/>
                    <a:pt x="108" y="62"/>
                  </a:cubicBezTo>
                  <a:cubicBezTo>
                    <a:pt x="107" y="62"/>
                    <a:pt x="106" y="62"/>
                    <a:pt x="106" y="62"/>
                  </a:cubicBezTo>
                  <a:cubicBezTo>
                    <a:pt x="106" y="62"/>
                    <a:pt x="106" y="62"/>
                    <a:pt x="106" y="62"/>
                  </a:cubicBezTo>
                  <a:cubicBezTo>
                    <a:pt x="105" y="62"/>
                    <a:pt x="105" y="62"/>
                    <a:pt x="106" y="62"/>
                  </a:cubicBezTo>
                  <a:cubicBezTo>
                    <a:pt x="107" y="63"/>
                    <a:pt x="107" y="64"/>
                    <a:pt x="107" y="66"/>
                  </a:cubicBezTo>
                  <a:cubicBezTo>
                    <a:pt x="107" y="66"/>
                    <a:pt x="107" y="66"/>
                    <a:pt x="107" y="67"/>
                  </a:cubicBezTo>
                  <a:cubicBezTo>
                    <a:pt x="107" y="67"/>
                    <a:pt x="107" y="67"/>
                    <a:pt x="107" y="68"/>
                  </a:cubicBezTo>
                  <a:cubicBezTo>
                    <a:pt x="108" y="68"/>
                    <a:pt x="108" y="68"/>
                    <a:pt x="108" y="69"/>
                  </a:cubicBezTo>
                  <a:cubicBezTo>
                    <a:pt x="108" y="69"/>
                    <a:pt x="108" y="70"/>
                    <a:pt x="108" y="70"/>
                  </a:cubicBezTo>
                  <a:cubicBezTo>
                    <a:pt x="108" y="70"/>
                    <a:pt x="108" y="71"/>
                    <a:pt x="107" y="70"/>
                  </a:cubicBezTo>
                  <a:cubicBezTo>
                    <a:pt x="107" y="70"/>
                    <a:pt x="106" y="70"/>
                    <a:pt x="106" y="70"/>
                  </a:cubicBezTo>
                  <a:cubicBezTo>
                    <a:pt x="105" y="70"/>
                    <a:pt x="105" y="70"/>
                    <a:pt x="104" y="71"/>
                  </a:cubicBezTo>
                  <a:cubicBezTo>
                    <a:pt x="104" y="71"/>
                    <a:pt x="104" y="71"/>
                    <a:pt x="103" y="72"/>
                  </a:cubicBezTo>
                  <a:cubicBezTo>
                    <a:pt x="103" y="72"/>
                    <a:pt x="102" y="72"/>
                    <a:pt x="102" y="73"/>
                  </a:cubicBezTo>
                  <a:cubicBezTo>
                    <a:pt x="101" y="74"/>
                    <a:pt x="101" y="74"/>
                    <a:pt x="102" y="76"/>
                  </a:cubicBezTo>
                  <a:cubicBezTo>
                    <a:pt x="102" y="76"/>
                    <a:pt x="102" y="76"/>
                    <a:pt x="102" y="76"/>
                  </a:cubicBezTo>
                  <a:cubicBezTo>
                    <a:pt x="103" y="76"/>
                    <a:pt x="102" y="77"/>
                    <a:pt x="102" y="77"/>
                  </a:cubicBezTo>
                  <a:cubicBezTo>
                    <a:pt x="102" y="77"/>
                    <a:pt x="102" y="77"/>
                    <a:pt x="101" y="77"/>
                  </a:cubicBezTo>
                  <a:cubicBezTo>
                    <a:pt x="100" y="77"/>
                    <a:pt x="99" y="76"/>
                    <a:pt x="98" y="76"/>
                  </a:cubicBezTo>
                  <a:cubicBezTo>
                    <a:pt x="98" y="75"/>
                    <a:pt x="97" y="75"/>
                    <a:pt x="97" y="75"/>
                  </a:cubicBezTo>
                  <a:cubicBezTo>
                    <a:pt x="97" y="75"/>
                    <a:pt x="97" y="75"/>
                    <a:pt x="97" y="76"/>
                  </a:cubicBezTo>
                  <a:cubicBezTo>
                    <a:pt x="96" y="76"/>
                    <a:pt x="96" y="76"/>
                    <a:pt x="96" y="77"/>
                  </a:cubicBezTo>
                  <a:cubicBezTo>
                    <a:pt x="96" y="77"/>
                    <a:pt x="96" y="77"/>
                    <a:pt x="96" y="78"/>
                  </a:cubicBezTo>
                  <a:cubicBezTo>
                    <a:pt x="97" y="78"/>
                    <a:pt x="97" y="79"/>
                    <a:pt x="98" y="79"/>
                  </a:cubicBezTo>
                  <a:cubicBezTo>
                    <a:pt x="98" y="79"/>
                    <a:pt x="99" y="79"/>
                    <a:pt x="99" y="79"/>
                  </a:cubicBezTo>
                  <a:cubicBezTo>
                    <a:pt x="99" y="79"/>
                    <a:pt x="99" y="79"/>
                    <a:pt x="99" y="79"/>
                  </a:cubicBezTo>
                  <a:cubicBezTo>
                    <a:pt x="99" y="80"/>
                    <a:pt x="99" y="80"/>
                    <a:pt x="98" y="80"/>
                  </a:cubicBezTo>
                  <a:cubicBezTo>
                    <a:pt x="97" y="80"/>
                    <a:pt x="97" y="80"/>
                    <a:pt x="96" y="79"/>
                  </a:cubicBezTo>
                  <a:cubicBezTo>
                    <a:pt x="96" y="79"/>
                    <a:pt x="95" y="79"/>
                    <a:pt x="95" y="79"/>
                  </a:cubicBezTo>
                  <a:cubicBezTo>
                    <a:pt x="94" y="78"/>
                    <a:pt x="94" y="78"/>
                    <a:pt x="94" y="78"/>
                  </a:cubicBezTo>
                  <a:cubicBezTo>
                    <a:pt x="94" y="77"/>
                    <a:pt x="94" y="76"/>
                    <a:pt x="93" y="76"/>
                  </a:cubicBezTo>
                  <a:cubicBezTo>
                    <a:pt x="93" y="75"/>
                    <a:pt x="93" y="75"/>
                    <a:pt x="93" y="74"/>
                  </a:cubicBezTo>
                  <a:cubicBezTo>
                    <a:pt x="93" y="73"/>
                    <a:pt x="93" y="73"/>
                    <a:pt x="92" y="72"/>
                  </a:cubicBezTo>
                  <a:cubicBezTo>
                    <a:pt x="91" y="72"/>
                    <a:pt x="91" y="72"/>
                    <a:pt x="90" y="71"/>
                  </a:cubicBezTo>
                  <a:cubicBezTo>
                    <a:pt x="90" y="71"/>
                    <a:pt x="89" y="71"/>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90" y="70"/>
                    <a:pt x="91" y="70"/>
                    <a:pt x="91" y="71"/>
                  </a:cubicBezTo>
                  <a:cubicBezTo>
                    <a:pt x="93" y="71"/>
                    <a:pt x="95" y="72"/>
                    <a:pt x="97" y="72"/>
                  </a:cubicBezTo>
                  <a:cubicBezTo>
                    <a:pt x="98" y="72"/>
                    <a:pt x="100" y="72"/>
                    <a:pt x="101" y="72"/>
                  </a:cubicBezTo>
                  <a:cubicBezTo>
                    <a:pt x="101" y="72"/>
                    <a:pt x="101" y="71"/>
                    <a:pt x="102" y="71"/>
                  </a:cubicBezTo>
                  <a:cubicBezTo>
                    <a:pt x="102" y="70"/>
                    <a:pt x="103" y="69"/>
                    <a:pt x="103" y="68"/>
                  </a:cubicBezTo>
                  <a:cubicBezTo>
                    <a:pt x="103" y="68"/>
                    <a:pt x="103" y="67"/>
                    <a:pt x="103" y="67"/>
                  </a:cubicBezTo>
                  <a:cubicBezTo>
                    <a:pt x="102" y="66"/>
                    <a:pt x="102" y="66"/>
                    <a:pt x="101" y="65"/>
                  </a:cubicBezTo>
                  <a:cubicBezTo>
                    <a:pt x="101" y="65"/>
                    <a:pt x="100" y="65"/>
                    <a:pt x="100" y="64"/>
                  </a:cubicBezTo>
                  <a:cubicBezTo>
                    <a:pt x="100" y="64"/>
                    <a:pt x="99" y="64"/>
                    <a:pt x="99" y="64"/>
                  </a:cubicBezTo>
                  <a:cubicBezTo>
                    <a:pt x="98" y="64"/>
                    <a:pt x="97" y="63"/>
                    <a:pt x="97" y="63"/>
                  </a:cubicBezTo>
                  <a:cubicBezTo>
                    <a:pt x="96" y="62"/>
                    <a:pt x="95" y="62"/>
                    <a:pt x="95" y="61"/>
                  </a:cubicBezTo>
                  <a:cubicBezTo>
                    <a:pt x="92" y="60"/>
                    <a:pt x="92" y="60"/>
                    <a:pt x="90" y="60"/>
                  </a:cubicBezTo>
                  <a:cubicBezTo>
                    <a:pt x="89" y="60"/>
                    <a:pt x="89" y="60"/>
                    <a:pt x="89" y="60"/>
                  </a:cubicBezTo>
                  <a:cubicBezTo>
                    <a:pt x="88" y="60"/>
                    <a:pt x="88" y="60"/>
                    <a:pt x="87" y="60"/>
                  </a:cubicBezTo>
                  <a:cubicBezTo>
                    <a:pt x="87" y="60"/>
                    <a:pt x="87" y="60"/>
                    <a:pt x="87" y="59"/>
                  </a:cubicBezTo>
                  <a:cubicBezTo>
                    <a:pt x="87" y="59"/>
                    <a:pt x="87" y="59"/>
                    <a:pt x="87" y="59"/>
                  </a:cubicBezTo>
                  <a:cubicBezTo>
                    <a:pt x="87" y="59"/>
                    <a:pt x="87" y="58"/>
                    <a:pt x="86" y="58"/>
                  </a:cubicBezTo>
                  <a:cubicBezTo>
                    <a:pt x="86" y="58"/>
                    <a:pt x="86" y="58"/>
                    <a:pt x="85" y="58"/>
                  </a:cubicBezTo>
                  <a:cubicBezTo>
                    <a:pt x="85" y="59"/>
                    <a:pt x="85" y="59"/>
                    <a:pt x="84" y="59"/>
                  </a:cubicBezTo>
                  <a:cubicBezTo>
                    <a:pt x="84" y="59"/>
                    <a:pt x="83" y="59"/>
                    <a:pt x="83" y="59"/>
                  </a:cubicBezTo>
                  <a:cubicBezTo>
                    <a:pt x="82" y="59"/>
                    <a:pt x="82" y="59"/>
                    <a:pt x="82" y="58"/>
                  </a:cubicBezTo>
                  <a:cubicBezTo>
                    <a:pt x="82" y="58"/>
                    <a:pt x="82" y="58"/>
                    <a:pt x="82" y="58"/>
                  </a:cubicBezTo>
                  <a:cubicBezTo>
                    <a:pt x="82" y="58"/>
                    <a:pt x="82" y="58"/>
                    <a:pt x="82" y="58"/>
                  </a:cubicBezTo>
                  <a:cubicBezTo>
                    <a:pt x="82" y="58"/>
                    <a:pt x="83" y="58"/>
                    <a:pt x="83" y="57"/>
                  </a:cubicBezTo>
                  <a:cubicBezTo>
                    <a:pt x="83" y="57"/>
                    <a:pt x="84" y="57"/>
                    <a:pt x="84" y="57"/>
                  </a:cubicBezTo>
                  <a:cubicBezTo>
                    <a:pt x="84" y="56"/>
                    <a:pt x="84" y="56"/>
                    <a:pt x="84" y="56"/>
                  </a:cubicBezTo>
                  <a:cubicBezTo>
                    <a:pt x="83" y="55"/>
                    <a:pt x="82" y="55"/>
                    <a:pt x="81" y="55"/>
                  </a:cubicBezTo>
                  <a:cubicBezTo>
                    <a:pt x="80" y="55"/>
                    <a:pt x="80" y="55"/>
                    <a:pt x="80" y="55"/>
                  </a:cubicBezTo>
                  <a:cubicBezTo>
                    <a:pt x="80" y="55"/>
                    <a:pt x="80" y="55"/>
                    <a:pt x="80" y="55"/>
                  </a:cubicBezTo>
                  <a:cubicBezTo>
                    <a:pt x="79" y="55"/>
                    <a:pt x="79" y="56"/>
                    <a:pt x="79" y="55"/>
                  </a:cubicBezTo>
                  <a:cubicBezTo>
                    <a:pt x="79" y="55"/>
                    <a:pt x="79" y="55"/>
                    <a:pt x="79" y="55"/>
                  </a:cubicBezTo>
                  <a:cubicBezTo>
                    <a:pt x="79" y="55"/>
                    <a:pt x="79" y="55"/>
                    <a:pt x="79" y="54"/>
                  </a:cubicBezTo>
                  <a:cubicBezTo>
                    <a:pt x="79" y="54"/>
                    <a:pt x="79" y="54"/>
                    <a:pt x="78" y="54"/>
                  </a:cubicBezTo>
                  <a:cubicBezTo>
                    <a:pt x="78" y="53"/>
                    <a:pt x="78" y="54"/>
                    <a:pt x="78" y="54"/>
                  </a:cubicBezTo>
                  <a:cubicBezTo>
                    <a:pt x="77" y="54"/>
                    <a:pt x="77" y="54"/>
                    <a:pt x="77" y="55"/>
                  </a:cubicBezTo>
                  <a:cubicBezTo>
                    <a:pt x="77" y="55"/>
                    <a:pt x="77" y="55"/>
                    <a:pt x="77" y="55"/>
                  </a:cubicBezTo>
                  <a:cubicBezTo>
                    <a:pt x="77" y="55"/>
                    <a:pt x="77" y="56"/>
                    <a:pt x="76" y="56"/>
                  </a:cubicBezTo>
                  <a:cubicBezTo>
                    <a:pt x="76" y="56"/>
                    <a:pt x="76" y="55"/>
                    <a:pt x="76" y="55"/>
                  </a:cubicBezTo>
                  <a:cubicBezTo>
                    <a:pt x="76" y="55"/>
                    <a:pt x="76" y="55"/>
                    <a:pt x="76" y="55"/>
                  </a:cubicBezTo>
                  <a:cubicBezTo>
                    <a:pt x="75" y="55"/>
                    <a:pt x="75" y="54"/>
                    <a:pt x="75" y="54"/>
                  </a:cubicBezTo>
                  <a:cubicBezTo>
                    <a:pt x="75" y="54"/>
                    <a:pt x="75" y="53"/>
                    <a:pt x="74" y="54"/>
                  </a:cubicBezTo>
                  <a:cubicBezTo>
                    <a:pt x="74" y="54"/>
                    <a:pt x="73" y="54"/>
                    <a:pt x="73" y="55"/>
                  </a:cubicBezTo>
                  <a:cubicBezTo>
                    <a:pt x="72" y="55"/>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0" y="56"/>
                    <a:pt x="70" y="56"/>
                  </a:cubicBezTo>
                  <a:cubicBezTo>
                    <a:pt x="69" y="56"/>
                    <a:pt x="69" y="56"/>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69" y="57"/>
                    <a:pt x="68" y="58"/>
                    <a:pt x="67" y="58"/>
                  </a:cubicBezTo>
                  <a:cubicBezTo>
                    <a:pt x="67" y="58"/>
                    <a:pt x="67" y="58"/>
                    <a:pt x="67" y="58"/>
                  </a:cubicBezTo>
                  <a:cubicBezTo>
                    <a:pt x="67" y="59"/>
                    <a:pt x="67" y="59"/>
                    <a:pt x="67" y="59"/>
                  </a:cubicBezTo>
                  <a:cubicBezTo>
                    <a:pt x="67" y="59"/>
                    <a:pt x="67" y="59"/>
                    <a:pt x="66" y="59"/>
                  </a:cubicBezTo>
                  <a:cubicBezTo>
                    <a:pt x="66" y="59"/>
                    <a:pt x="66" y="59"/>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59"/>
                    <a:pt x="65" y="59"/>
                    <a:pt x="65" y="59"/>
                  </a:cubicBezTo>
                  <a:cubicBezTo>
                    <a:pt x="65" y="59"/>
                    <a:pt x="65" y="58"/>
                    <a:pt x="65" y="58"/>
                  </a:cubicBezTo>
                  <a:cubicBezTo>
                    <a:pt x="65" y="58"/>
                    <a:pt x="64" y="59"/>
                    <a:pt x="64" y="59"/>
                  </a:cubicBezTo>
                  <a:cubicBezTo>
                    <a:pt x="64" y="59"/>
                    <a:pt x="65" y="59"/>
                    <a:pt x="65" y="60"/>
                  </a:cubicBezTo>
                  <a:cubicBezTo>
                    <a:pt x="65" y="60"/>
                    <a:pt x="65" y="60"/>
                    <a:pt x="65" y="60"/>
                  </a:cubicBezTo>
                  <a:cubicBezTo>
                    <a:pt x="65" y="60"/>
                    <a:pt x="65" y="60"/>
                    <a:pt x="65" y="60"/>
                  </a:cubicBezTo>
                  <a:cubicBezTo>
                    <a:pt x="64" y="60"/>
                    <a:pt x="63" y="60"/>
                    <a:pt x="63" y="60"/>
                  </a:cubicBezTo>
                  <a:cubicBezTo>
                    <a:pt x="63" y="60"/>
                    <a:pt x="63" y="60"/>
                    <a:pt x="63" y="60"/>
                  </a:cubicBezTo>
                  <a:cubicBezTo>
                    <a:pt x="63" y="60"/>
                    <a:pt x="63" y="61"/>
                    <a:pt x="63" y="61"/>
                  </a:cubicBezTo>
                  <a:cubicBezTo>
                    <a:pt x="63" y="61"/>
                    <a:pt x="63" y="61"/>
                    <a:pt x="63" y="60"/>
                  </a:cubicBezTo>
                  <a:cubicBezTo>
                    <a:pt x="63" y="61"/>
                    <a:pt x="63" y="60"/>
                    <a:pt x="62" y="61"/>
                  </a:cubicBezTo>
                  <a:cubicBezTo>
                    <a:pt x="62" y="61"/>
                    <a:pt x="62" y="61"/>
                    <a:pt x="62" y="61"/>
                  </a:cubicBezTo>
                  <a:cubicBezTo>
                    <a:pt x="61" y="62"/>
                    <a:pt x="61" y="62"/>
                    <a:pt x="62" y="63"/>
                  </a:cubicBezTo>
                  <a:cubicBezTo>
                    <a:pt x="62" y="63"/>
                    <a:pt x="62" y="63"/>
                    <a:pt x="62" y="63"/>
                  </a:cubicBezTo>
                  <a:cubicBezTo>
                    <a:pt x="62" y="63"/>
                    <a:pt x="62" y="63"/>
                    <a:pt x="62" y="63"/>
                  </a:cubicBezTo>
                  <a:cubicBezTo>
                    <a:pt x="62" y="64"/>
                    <a:pt x="62" y="64"/>
                    <a:pt x="61" y="64"/>
                  </a:cubicBezTo>
                  <a:cubicBezTo>
                    <a:pt x="61" y="64"/>
                    <a:pt x="60" y="64"/>
                    <a:pt x="60" y="64"/>
                  </a:cubicBezTo>
                  <a:cubicBezTo>
                    <a:pt x="60" y="64"/>
                    <a:pt x="59" y="63"/>
                    <a:pt x="60" y="63"/>
                  </a:cubicBezTo>
                  <a:cubicBezTo>
                    <a:pt x="60" y="63"/>
                    <a:pt x="60" y="62"/>
                    <a:pt x="60" y="62"/>
                  </a:cubicBezTo>
                  <a:cubicBezTo>
                    <a:pt x="60" y="62"/>
                    <a:pt x="60" y="62"/>
                    <a:pt x="60" y="62"/>
                  </a:cubicBezTo>
                  <a:cubicBezTo>
                    <a:pt x="60" y="62"/>
                    <a:pt x="60" y="62"/>
                    <a:pt x="60" y="62"/>
                  </a:cubicBezTo>
                  <a:cubicBezTo>
                    <a:pt x="59" y="62"/>
                    <a:pt x="58" y="63"/>
                    <a:pt x="58" y="64"/>
                  </a:cubicBezTo>
                  <a:cubicBezTo>
                    <a:pt x="58" y="64"/>
                    <a:pt x="58" y="64"/>
                    <a:pt x="58" y="64"/>
                  </a:cubicBezTo>
                  <a:cubicBezTo>
                    <a:pt x="58" y="65"/>
                    <a:pt x="58" y="65"/>
                    <a:pt x="58" y="65"/>
                  </a:cubicBezTo>
                  <a:cubicBezTo>
                    <a:pt x="58" y="65"/>
                    <a:pt x="58" y="65"/>
                    <a:pt x="58" y="66"/>
                  </a:cubicBezTo>
                  <a:cubicBezTo>
                    <a:pt x="58" y="66"/>
                    <a:pt x="58" y="66"/>
                    <a:pt x="59" y="66"/>
                  </a:cubicBezTo>
                  <a:cubicBezTo>
                    <a:pt x="59" y="65"/>
                    <a:pt x="60" y="65"/>
                    <a:pt x="60" y="65"/>
                  </a:cubicBezTo>
                  <a:cubicBezTo>
                    <a:pt x="61" y="65"/>
                    <a:pt x="61" y="65"/>
                    <a:pt x="61" y="65"/>
                  </a:cubicBezTo>
                  <a:cubicBezTo>
                    <a:pt x="61" y="65"/>
                    <a:pt x="61" y="65"/>
                    <a:pt x="61" y="65"/>
                  </a:cubicBezTo>
                  <a:cubicBezTo>
                    <a:pt x="61" y="65"/>
                    <a:pt x="61" y="65"/>
                    <a:pt x="61" y="65"/>
                  </a:cubicBezTo>
                  <a:cubicBezTo>
                    <a:pt x="61" y="66"/>
                    <a:pt x="61" y="66"/>
                    <a:pt x="60" y="66"/>
                  </a:cubicBezTo>
                  <a:cubicBezTo>
                    <a:pt x="60" y="66"/>
                    <a:pt x="60" y="66"/>
                    <a:pt x="60" y="66"/>
                  </a:cubicBezTo>
                  <a:cubicBezTo>
                    <a:pt x="59" y="66"/>
                    <a:pt x="59" y="66"/>
                    <a:pt x="60" y="67"/>
                  </a:cubicBezTo>
                  <a:cubicBezTo>
                    <a:pt x="59" y="67"/>
                    <a:pt x="59" y="67"/>
                    <a:pt x="59" y="67"/>
                  </a:cubicBezTo>
                  <a:cubicBezTo>
                    <a:pt x="59" y="68"/>
                    <a:pt x="59" y="68"/>
                    <a:pt x="59" y="68"/>
                  </a:cubicBezTo>
                  <a:cubicBezTo>
                    <a:pt x="59" y="68"/>
                    <a:pt x="59" y="69"/>
                    <a:pt x="59" y="69"/>
                  </a:cubicBezTo>
                  <a:cubicBezTo>
                    <a:pt x="58" y="69"/>
                    <a:pt x="58" y="69"/>
                    <a:pt x="58" y="69"/>
                  </a:cubicBezTo>
                  <a:cubicBezTo>
                    <a:pt x="58" y="70"/>
                    <a:pt x="58" y="70"/>
                    <a:pt x="58" y="70"/>
                  </a:cubicBezTo>
                  <a:cubicBezTo>
                    <a:pt x="57" y="71"/>
                    <a:pt x="57" y="71"/>
                    <a:pt x="57" y="71"/>
                  </a:cubicBezTo>
                  <a:cubicBezTo>
                    <a:pt x="57" y="72"/>
                    <a:pt x="56" y="72"/>
                    <a:pt x="56" y="73"/>
                  </a:cubicBezTo>
                  <a:cubicBezTo>
                    <a:pt x="56" y="73"/>
                    <a:pt x="56" y="74"/>
                    <a:pt x="56" y="74"/>
                  </a:cubicBezTo>
                  <a:cubicBezTo>
                    <a:pt x="55" y="74"/>
                    <a:pt x="55" y="74"/>
                    <a:pt x="55" y="74"/>
                  </a:cubicBezTo>
                  <a:cubicBezTo>
                    <a:pt x="56" y="75"/>
                    <a:pt x="56" y="75"/>
                    <a:pt x="55" y="76"/>
                  </a:cubicBezTo>
                  <a:cubicBezTo>
                    <a:pt x="55" y="76"/>
                    <a:pt x="55" y="77"/>
                    <a:pt x="55" y="77"/>
                  </a:cubicBezTo>
                  <a:cubicBezTo>
                    <a:pt x="55" y="78"/>
                    <a:pt x="55" y="78"/>
                    <a:pt x="54" y="78"/>
                  </a:cubicBezTo>
                  <a:cubicBezTo>
                    <a:pt x="54" y="78"/>
                    <a:pt x="54" y="78"/>
                    <a:pt x="54" y="78"/>
                  </a:cubicBezTo>
                  <a:cubicBezTo>
                    <a:pt x="54" y="78"/>
                    <a:pt x="53" y="78"/>
                    <a:pt x="53" y="79"/>
                  </a:cubicBezTo>
                  <a:cubicBezTo>
                    <a:pt x="53" y="79"/>
                    <a:pt x="53" y="79"/>
                    <a:pt x="53" y="80"/>
                  </a:cubicBezTo>
                  <a:cubicBezTo>
                    <a:pt x="52" y="80"/>
                    <a:pt x="52" y="81"/>
                    <a:pt x="51" y="82"/>
                  </a:cubicBezTo>
                  <a:cubicBezTo>
                    <a:pt x="51" y="82"/>
                    <a:pt x="51" y="82"/>
                    <a:pt x="51" y="83"/>
                  </a:cubicBezTo>
                  <a:cubicBezTo>
                    <a:pt x="51" y="83"/>
                    <a:pt x="50" y="83"/>
                    <a:pt x="50" y="83"/>
                  </a:cubicBezTo>
                  <a:cubicBezTo>
                    <a:pt x="50" y="83"/>
                    <a:pt x="49" y="83"/>
                    <a:pt x="49" y="83"/>
                  </a:cubicBezTo>
                  <a:cubicBezTo>
                    <a:pt x="49" y="83"/>
                    <a:pt x="49" y="83"/>
                    <a:pt x="49" y="83"/>
                  </a:cubicBezTo>
                  <a:cubicBezTo>
                    <a:pt x="49" y="83"/>
                    <a:pt x="49" y="83"/>
                    <a:pt x="49" y="83"/>
                  </a:cubicBezTo>
                  <a:cubicBezTo>
                    <a:pt x="49" y="84"/>
                    <a:pt x="49" y="84"/>
                    <a:pt x="49" y="84"/>
                  </a:cubicBezTo>
                  <a:cubicBezTo>
                    <a:pt x="49" y="84"/>
                    <a:pt x="49" y="84"/>
                    <a:pt x="49" y="84"/>
                  </a:cubicBezTo>
                  <a:cubicBezTo>
                    <a:pt x="48" y="84"/>
                    <a:pt x="48" y="85"/>
                    <a:pt x="47" y="85"/>
                  </a:cubicBezTo>
                  <a:cubicBezTo>
                    <a:pt x="46" y="85"/>
                    <a:pt x="46" y="86"/>
                    <a:pt x="45" y="86"/>
                  </a:cubicBezTo>
                  <a:cubicBezTo>
                    <a:pt x="45" y="86"/>
                    <a:pt x="45" y="86"/>
                    <a:pt x="45" y="87"/>
                  </a:cubicBezTo>
                  <a:cubicBezTo>
                    <a:pt x="46" y="87"/>
                    <a:pt x="45" y="87"/>
                    <a:pt x="45" y="87"/>
                  </a:cubicBezTo>
                  <a:cubicBezTo>
                    <a:pt x="44" y="87"/>
                    <a:pt x="44" y="87"/>
                    <a:pt x="44" y="88"/>
                  </a:cubicBezTo>
                  <a:cubicBezTo>
                    <a:pt x="44" y="88"/>
                    <a:pt x="43" y="88"/>
                    <a:pt x="43" y="88"/>
                  </a:cubicBezTo>
                  <a:cubicBezTo>
                    <a:pt x="43" y="88"/>
                    <a:pt x="43" y="89"/>
                    <a:pt x="43" y="89"/>
                  </a:cubicBezTo>
                  <a:cubicBezTo>
                    <a:pt x="43" y="90"/>
                    <a:pt x="43" y="91"/>
                    <a:pt x="43" y="92"/>
                  </a:cubicBezTo>
                  <a:cubicBezTo>
                    <a:pt x="43" y="92"/>
                    <a:pt x="43" y="92"/>
                    <a:pt x="43" y="92"/>
                  </a:cubicBezTo>
                  <a:cubicBezTo>
                    <a:pt x="43" y="93"/>
                    <a:pt x="44" y="93"/>
                    <a:pt x="44" y="94"/>
                  </a:cubicBezTo>
                  <a:cubicBezTo>
                    <a:pt x="44" y="94"/>
                    <a:pt x="44" y="94"/>
                    <a:pt x="45" y="95"/>
                  </a:cubicBezTo>
                  <a:cubicBezTo>
                    <a:pt x="45" y="95"/>
                    <a:pt x="44" y="95"/>
                    <a:pt x="44" y="96"/>
                  </a:cubicBezTo>
                  <a:cubicBezTo>
                    <a:pt x="44" y="96"/>
                    <a:pt x="44" y="96"/>
                    <a:pt x="44" y="96"/>
                  </a:cubicBezTo>
                  <a:cubicBezTo>
                    <a:pt x="44" y="96"/>
                    <a:pt x="44" y="97"/>
                    <a:pt x="44" y="97"/>
                  </a:cubicBezTo>
                  <a:cubicBezTo>
                    <a:pt x="44" y="97"/>
                    <a:pt x="44" y="97"/>
                    <a:pt x="45" y="97"/>
                  </a:cubicBezTo>
                  <a:cubicBezTo>
                    <a:pt x="45" y="97"/>
                    <a:pt x="45" y="98"/>
                    <a:pt x="45" y="98"/>
                  </a:cubicBezTo>
                  <a:cubicBezTo>
                    <a:pt x="45" y="98"/>
                    <a:pt x="44" y="98"/>
                    <a:pt x="44" y="99"/>
                  </a:cubicBezTo>
                  <a:cubicBezTo>
                    <a:pt x="44" y="99"/>
                    <a:pt x="44" y="99"/>
                    <a:pt x="44" y="100"/>
                  </a:cubicBezTo>
                  <a:cubicBezTo>
                    <a:pt x="45" y="100"/>
                    <a:pt x="46" y="101"/>
                    <a:pt x="47" y="101"/>
                  </a:cubicBezTo>
                  <a:cubicBezTo>
                    <a:pt x="47" y="101"/>
                    <a:pt x="48" y="101"/>
                    <a:pt x="48" y="101"/>
                  </a:cubicBezTo>
                  <a:cubicBezTo>
                    <a:pt x="49" y="101"/>
                    <a:pt x="50" y="101"/>
                    <a:pt x="50" y="100"/>
                  </a:cubicBezTo>
                  <a:cubicBezTo>
                    <a:pt x="51" y="99"/>
                    <a:pt x="51" y="99"/>
                    <a:pt x="51" y="99"/>
                  </a:cubicBezTo>
                  <a:cubicBezTo>
                    <a:pt x="52" y="98"/>
                    <a:pt x="53" y="98"/>
                    <a:pt x="53" y="97"/>
                  </a:cubicBezTo>
                  <a:cubicBezTo>
                    <a:pt x="53" y="97"/>
                    <a:pt x="53" y="97"/>
                    <a:pt x="54" y="97"/>
                  </a:cubicBezTo>
                  <a:cubicBezTo>
                    <a:pt x="54" y="97"/>
                    <a:pt x="54" y="98"/>
                    <a:pt x="54" y="98"/>
                  </a:cubicBezTo>
                  <a:cubicBezTo>
                    <a:pt x="54" y="98"/>
                    <a:pt x="54" y="99"/>
                    <a:pt x="54" y="99"/>
                  </a:cubicBezTo>
                  <a:cubicBezTo>
                    <a:pt x="55" y="100"/>
                    <a:pt x="55" y="100"/>
                    <a:pt x="55" y="101"/>
                  </a:cubicBezTo>
                  <a:cubicBezTo>
                    <a:pt x="55" y="102"/>
                    <a:pt x="56" y="103"/>
                    <a:pt x="56" y="103"/>
                  </a:cubicBezTo>
                  <a:cubicBezTo>
                    <a:pt x="56" y="104"/>
                    <a:pt x="57" y="105"/>
                    <a:pt x="57" y="106"/>
                  </a:cubicBezTo>
                  <a:cubicBezTo>
                    <a:pt x="58" y="106"/>
                    <a:pt x="57" y="106"/>
                    <a:pt x="57" y="106"/>
                  </a:cubicBezTo>
                  <a:cubicBezTo>
                    <a:pt x="57" y="107"/>
                    <a:pt x="57" y="107"/>
                    <a:pt x="57" y="107"/>
                  </a:cubicBezTo>
                  <a:cubicBezTo>
                    <a:pt x="57" y="107"/>
                    <a:pt x="57" y="107"/>
                    <a:pt x="57" y="107"/>
                  </a:cubicBezTo>
                  <a:cubicBezTo>
                    <a:pt x="57" y="107"/>
                    <a:pt x="57" y="107"/>
                    <a:pt x="57" y="107"/>
                  </a:cubicBezTo>
                  <a:cubicBezTo>
                    <a:pt x="57" y="107"/>
                    <a:pt x="57" y="107"/>
                    <a:pt x="58" y="108"/>
                  </a:cubicBezTo>
                  <a:cubicBezTo>
                    <a:pt x="58" y="109"/>
                    <a:pt x="58" y="109"/>
                    <a:pt x="60" y="109"/>
                  </a:cubicBezTo>
                  <a:cubicBezTo>
                    <a:pt x="60" y="109"/>
                    <a:pt x="60" y="108"/>
                    <a:pt x="60" y="108"/>
                  </a:cubicBezTo>
                  <a:cubicBezTo>
                    <a:pt x="61" y="107"/>
                    <a:pt x="61" y="107"/>
                    <a:pt x="61" y="107"/>
                  </a:cubicBezTo>
                  <a:cubicBezTo>
                    <a:pt x="62" y="107"/>
                    <a:pt x="62" y="107"/>
                    <a:pt x="62" y="107"/>
                  </a:cubicBezTo>
                  <a:cubicBezTo>
                    <a:pt x="63" y="107"/>
                    <a:pt x="64" y="107"/>
                    <a:pt x="64" y="106"/>
                  </a:cubicBezTo>
                  <a:cubicBezTo>
                    <a:pt x="65" y="106"/>
                    <a:pt x="65" y="105"/>
                    <a:pt x="65" y="105"/>
                  </a:cubicBezTo>
                  <a:cubicBezTo>
                    <a:pt x="65" y="105"/>
                    <a:pt x="65" y="104"/>
                    <a:pt x="65" y="104"/>
                  </a:cubicBezTo>
                  <a:cubicBezTo>
                    <a:pt x="65" y="104"/>
                    <a:pt x="65" y="104"/>
                    <a:pt x="65" y="104"/>
                  </a:cubicBezTo>
                  <a:cubicBezTo>
                    <a:pt x="65" y="104"/>
                    <a:pt x="64" y="104"/>
                    <a:pt x="64" y="104"/>
                  </a:cubicBezTo>
                  <a:cubicBezTo>
                    <a:pt x="64" y="104"/>
                    <a:pt x="64" y="104"/>
                    <a:pt x="64" y="104"/>
                  </a:cubicBezTo>
                  <a:cubicBezTo>
                    <a:pt x="64" y="103"/>
                    <a:pt x="64" y="102"/>
                    <a:pt x="64" y="101"/>
                  </a:cubicBezTo>
                  <a:cubicBezTo>
                    <a:pt x="65" y="101"/>
                    <a:pt x="65" y="100"/>
                    <a:pt x="65" y="100"/>
                  </a:cubicBezTo>
                  <a:cubicBezTo>
                    <a:pt x="65" y="99"/>
                    <a:pt x="65" y="99"/>
                    <a:pt x="66" y="98"/>
                  </a:cubicBezTo>
                  <a:cubicBezTo>
                    <a:pt x="66" y="98"/>
                    <a:pt x="67" y="98"/>
                    <a:pt x="67" y="98"/>
                  </a:cubicBezTo>
                  <a:cubicBezTo>
                    <a:pt x="67" y="97"/>
                    <a:pt x="68" y="97"/>
                    <a:pt x="68" y="96"/>
                  </a:cubicBezTo>
                  <a:cubicBezTo>
                    <a:pt x="68" y="96"/>
                    <a:pt x="68" y="95"/>
                    <a:pt x="68" y="95"/>
                  </a:cubicBezTo>
                  <a:cubicBezTo>
                    <a:pt x="68" y="95"/>
                    <a:pt x="68" y="95"/>
                    <a:pt x="67" y="94"/>
                  </a:cubicBezTo>
                  <a:cubicBezTo>
                    <a:pt x="67" y="94"/>
                    <a:pt x="66" y="93"/>
                    <a:pt x="65" y="92"/>
                  </a:cubicBezTo>
                  <a:cubicBezTo>
                    <a:pt x="65" y="92"/>
                    <a:pt x="65" y="92"/>
                    <a:pt x="65" y="91"/>
                  </a:cubicBezTo>
                  <a:cubicBezTo>
                    <a:pt x="65" y="90"/>
                    <a:pt x="65" y="88"/>
                    <a:pt x="65" y="87"/>
                  </a:cubicBezTo>
                  <a:cubicBezTo>
                    <a:pt x="65" y="87"/>
                    <a:pt x="65" y="87"/>
                    <a:pt x="65" y="86"/>
                  </a:cubicBezTo>
                  <a:cubicBezTo>
                    <a:pt x="66" y="85"/>
                    <a:pt x="66" y="84"/>
                    <a:pt x="68" y="84"/>
                  </a:cubicBezTo>
                  <a:cubicBezTo>
                    <a:pt x="68" y="83"/>
                    <a:pt x="69" y="83"/>
                    <a:pt x="69" y="82"/>
                  </a:cubicBezTo>
                  <a:cubicBezTo>
                    <a:pt x="70" y="81"/>
                    <a:pt x="70" y="81"/>
                    <a:pt x="71" y="80"/>
                  </a:cubicBezTo>
                  <a:cubicBezTo>
                    <a:pt x="71" y="80"/>
                    <a:pt x="71" y="79"/>
                    <a:pt x="71" y="79"/>
                  </a:cubicBezTo>
                  <a:cubicBezTo>
                    <a:pt x="70" y="78"/>
                    <a:pt x="71" y="77"/>
                    <a:pt x="71" y="76"/>
                  </a:cubicBezTo>
                  <a:cubicBezTo>
                    <a:pt x="71" y="75"/>
                    <a:pt x="72" y="75"/>
                    <a:pt x="73" y="75"/>
                  </a:cubicBezTo>
                  <a:cubicBezTo>
                    <a:pt x="74" y="75"/>
                    <a:pt x="75" y="75"/>
                    <a:pt x="76" y="75"/>
                  </a:cubicBezTo>
                  <a:cubicBezTo>
                    <a:pt x="77" y="76"/>
                    <a:pt x="77" y="76"/>
                    <a:pt x="77" y="76"/>
                  </a:cubicBezTo>
                  <a:cubicBezTo>
                    <a:pt x="76" y="77"/>
                    <a:pt x="76" y="77"/>
                    <a:pt x="76" y="77"/>
                  </a:cubicBezTo>
                  <a:cubicBezTo>
                    <a:pt x="76" y="78"/>
                    <a:pt x="76" y="78"/>
                    <a:pt x="76" y="78"/>
                  </a:cubicBezTo>
                  <a:cubicBezTo>
                    <a:pt x="75" y="79"/>
                    <a:pt x="74" y="81"/>
                    <a:pt x="73" y="82"/>
                  </a:cubicBezTo>
                  <a:cubicBezTo>
                    <a:pt x="73" y="82"/>
                    <a:pt x="73" y="82"/>
                    <a:pt x="72" y="83"/>
                  </a:cubicBezTo>
                  <a:cubicBezTo>
                    <a:pt x="72" y="83"/>
                    <a:pt x="72" y="83"/>
                    <a:pt x="71" y="83"/>
                  </a:cubicBezTo>
                  <a:cubicBezTo>
                    <a:pt x="71" y="83"/>
                    <a:pt x="71" y="84"/>
                    <a:pt x="71" y="84"/>
                  </a:cubicBezTo>
                  <a:cubicBezTo>
                    <a:pt x="71" y="84"/>
                    <a:pt x="71" y="85"/>
                    <a:pt x="71" y="85"/>
                  </a:cubicBezTo>
                  <a:cubicBezTo>
                    <a:pt x="71" y="85"/>
                    <a:pt x="71" y="86"/>
                    <a:pt x="71" y="86"/>
                  </a:cubicBezTo>
                  <a:cubicBezTo>
                    <a:pt x="71" y="86"/>
                    <a:pt x="71" y="87"/>
                    <a:pt x="71" y="87"/>
                  </a:cubicBezTo>
                  <a:cubicBezTo>
                    <a:pt x="71" y="88"/>
                    <a:pt x="72" y="90"/>
                    <a:pt x="72" y="91"/>
                  </a:cubicBezTo>
                  <a:cubicBezTo>
                    <a:pt x="72" y="91"/>
                    <a:pt x="72" y="91"/>
                    <a:pt x="72" y="92"/>
                  </a:cubicBezTo>
                  <a:cubicBezTo>
                    <a:pt x="72" y="92"/>
                    <a:pt x="72" y="92"/>
                    <a:pt x="72"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4" y="93"/>
                    <a:pt x="74" y="93"/>
                  </a:cubicBezTo>
                  <a:cubicBezTo>
                    <a:pt x="74" y="93"/>
                    <a:pt x="75" y="94"/>
                    <a:pt x="75" y="94"/>
                  </a:cubicBezTo>
                  <a:cubicBezTo>
                    <a:pt x="75" y="95"/>
                    <a:pt x="76" y="95"/>
                    <a:pt x="76" y="94"/>
                  </a:cubicBezTo>
                  <a:cubicBezTo>
                    <a:pt x="77" y="94"/>
                    <a:pt x="77" y="94"/>
                    <a:pt x="78" y="94"/>
                  </a:cubicBezTo>
                  <a:cubicBezTo>
                    <a:pt x="79" y="93"/>
                    <a:pt x="81" y="93"/>
                    <a:pt x="82" y="93"/>
                  </a:cubicBezTo>
                  <a:cubicBezTo>
                    <a:pt x="83" y="93"/>
                    <a:pt x="83" y="93"/>
                    <a:pt x="84" y="92"/>
                  </a:cubicBezTo>
                  <a:cubicBezTo>
                    <a:pt x="84" y="92"/>
                    <a:pt x="84" y="93"/>
                    <a:pt x="85" y="93"/>
                  </a:cubicBezTo>
                  <a:cubicBezTo>
                    <a:pt x="85" y="93"/>
                    <a:pt x="86" y="93"/>
                    <a:pt x="86" y="94"/>
                  </a:cubicBezTo>
                  <a:cubicBezTo>
                    <a:pt x="86" y="94"/>
                    <a:pt x="86" y="94"/>
                    <a:pt x="86" y="94"/>
                  </a:cubicBezTo>
                  <a:cubicBezTo>
                    <a:pt x="86" y="94"/>
                    <a:pt x="86" y="94"/>
                    <a:pt x="86" y="94"/>
                  </a:cubicBezTo>
                  <a:cubicBezTo>
                    <a:pt x="86" y="94"/>
                    <a:pt x="86" y="94"/>
                    <a:pt x="86" y="94"/>
                  </a:cubicBezTo>
                  <a:cubicBezTo>
                    <a:pt x="85" y="95"/>
                    <a:pt x="85" y="95"/>
                    <a:pt x="84" y="95"/>
                  </a:cubicBezTo>
                  <a:cubicBezTo>
                    <a:pt x="84" y="96"/>
                    <a:pt x="83" y="96"/>
                    <a:pt x="82" y="96"/>
                  </a:cubicBezTo>
                  <a:cubicBezTo>
                    <a:pt x="82" y="95"/>
                    <a:pt x="81" y="95"/>
                    <a:pt x="81" y="95"/>
                  </a:cubicBezTo>
                  <a:cubicBezTo>
                    <a:pt x="80" y="95"/>
                    <a:pt x="80" y="95"/>
                    <a:pt x="80" y="95"/>
                  </a:cubicBezTo>
                  <a:cubicBezTo>
                    <a:pt x="79" y="96"/>
                    <a:pt x="78" y="96"/>
                    <a:pt x="77" y="96"/>
                  </a:cubicBezTo>
                  <a:cubicBezTo>
                    <a:pt x="77" y="96"/>
                    <a:pt x="76" y="97"/>
                    <a:pt x="76" y="98"/>
                  </a:cubicBezTo>
                  <a:cubicBezTo>
                    <a:pt x="76" y="98"/>
                    <a:pt x="76" y="99"/>
                    <a:pt x="75" y="99"/>
                  </a:cubicBezTo>
                  <a:cubicBezTo>
                    <a:pt x="75" y="99"/>
                    <a:pt x="75" y="99"/>
                    <a:pt x="74" y="99"/>
                  </a:cubicBezTo>
                  <a:cubicBezTo>
                    <a:pt x="74" y="99"/>
                    <a:pt x="74" y="100"/>
                    <a:pt x="74" y="100"/>
                  </a:cubicBezTo>
                  <a:cubicBezTo>
                    <a:pt x="74" y="100"/>
                    <a:pt x="74" y="100"/>
                    <a:pt x="74" y="101"/>
                  </a:cubicBezTo>
                  <a:cubicBezTo>
                    <a:pt x="75" y="100"/>
                    <a:pt x="75" y="100"/>
                    <a:pt x="76" y="100"/>
                  </a:cubicBezTo>
                  <a:cubicBezTo>
                    <a:pt x="76" y="99"/>
                    <a:pt x="76" y="99"/>
                    <a:pt x="77" y="100"/>
                  </a:cubicBezTo>
                  <a:cubicBezTo>
                    <a:pt x="77" y="100"/>
                    <a:pt x="77" y="100"/>
                    <a:pt x="78" y="100"/>
                  </a:cubicBezTo>
                  <a:cubicBezTo>
                    <a:pt x="78" y="100"/>
                    <a:pt x="78" y="100"/>
                    <a:pt x="78" y="101"/>
                  </a:cubicBezTo>
                  <a:cubicBezTo>
                    <a:pt x="78" y="101"/>
                    <a:pt x="78" y="102"/>
                    <a:pt x="78" y="103"/>
                  </a:cubicBezTo>
                  <a:cubicBezTo>
                    <a:pt x="78" y="103"/>
                    <a:pt x="78" y="103"/>
                    <a:pt x="77" y="103"/>
                  </a:cubicBezTo>
                  <a:cubicBezTo>
                    <a:pt x="77" y="103"/>
                    <a:pt x="77" y="103"/>
                    <a:pt x="77" y="103"/>
                  </a:cubicBezTo>
                  <a:cubicBezTo>
                    <a:pt x="76" y="103"/>
                    <a:pt x="76" y="102"/>
                    <a:pt x="76" y="102"/>
                  </a:cubicBezTo>
                  <a:cubicBezTo>
                    <a:pt x="75" y="102"/>
                    <a:pt x="75" y="102"/>
                    <a:pt x="75" y="102"/>
                  </a:cubicBezTo>
                  <a:cubicBezTo>
                    <a:pt x="74" y="102"/>
                    <a:pt x="73" y="102"/>
                    <a:pt x="73" y="103"/>
                  </a:cubicBezTo>
                  <a:cubicBezTo>
                    <a:pt x="73" y="104"/>
                    <a:pt x="73" y="104"/>
                    <a:pt x="73" y="104"/>
                  </a:cubicBezTo>
                  <a:cubicBezTo>
                    <a:pt x="72" y="105"/>
                    <a:pt x="72" y="106"/>
                    <a:pt x="72" y="106"/>
                  </a:cubicBezTo>
                  <a:cubicBezTo>
                    <a:pt x="73" y="107"/>
                    <a:pt x="73" y="108"/>
                    <a:pt x="73" y="109"/>
                  </a:cubicBezTo>
                  <a:cubicBezTo>
                    <a:pt x="73" y="109"/>
                    <a:pt x="73" y="109"/>
                    <a:pt x="73" y="109"/>
                  </a:cubicBezTo>
                  <a:cubicBezTo>
                    <a:pt x="72" y="109"/>
                    <a:pt x="72" y="110"/>
                    <a:pt x="72" y="110"/>
                  </a:cubicBezTo>
                  <a:cubicBezTo>
                    <a:pt x="71" y="110"/>
                    <a:pt x="71" y="110"/>
                    <a:pt x="71" y="111"/>
                  </a:cubicBezTo>
                  <a:cubicBezTo>
                    <a:pt x="71" y="111"/>
                    <a:pt x="69" y="112"/>
                    <a:pt x="69" y="111"/>
                  </a:cubicBezTo>
                  <a:cubicBezTo>
                    <a:pt x="69" y="111"/>
                    <a:pt x="69" y="111"/>
                    <a:pt x="69" y="111"/>
                  </a:cubicBezTo>
                  <a:cubicBezTo>
                    <a:pt x="68" y="110"/>
                    <a:pt x="68" y="110"/>
                    <a:pt x="67" y="110"/>
                  </a:cubicBezTo>
                  <a:cubicBezTo>
                    <a:pt x="67" y="110"/>
                    <a:pt x="66" y="110"/>
                    <a:pt x="65" y="111"/>
                  </a:cubicBezTo>
                  <a:cubicBezTo>
                    <a:pt x="64" y="111"/>
                    <a:pt x="63" y="112"/>
                    <a:pt x="62" y="112"/>
                  </a:cubicBezTo>
                  <a:cubicBezTo>
                    <a:pt x="62" y="113"/>
                    <a:pt x="62" y="113"/>
                    <a:pt x="61" y="113"/>
                  </a:cubicBezTo>
                  <a:cubicBezTo>
                    <a:pt x="61" y="113"/>
                    <a:pt x="61" y="113"/>
                    <a:pt x="61" y="113"/>
                  </a:cubicBezTo>
                  <a:cubicBezTo>
                    <a:pt x="60" y="113"/>
                    <a:pt x="60" y="113"/>
                    <a:pt x="59" y="112"/>
                  </a:cubicBezTo>
                  <a:cubicBezTo>
                    <a:pt x="59" y="112"/>
                    <a:pt x="59" y="112"/>
                    <a:pt x="59" y="111"/>
                  </a:cubicBezTo>
                  <a:cubicBezTo>
                    <a:pt x="59" y="111"/>
                    <a:pt x="59" y="111"/>
                    <a:pt x="59" y="111"/>
                  </a:cubicBezTo>
                  <a:cubicBezTo>
                    <a:pt x="58" y="111"/>
                    <a:pt x="58" y="112"/>
                    <a:pt x="57" y="112"/>
                  </a:cubicBezTo>
                  <a:cubicBezTo>
                    <a:pt x="57" y="112"/>
                    <a:pt x="56" y="112"/>
                    <a:pt x="55" y="113"/>
                  </a:cubicBezTo>
                  <a:cubicBezTo>
                    <a:pt x="55" y="113"/>
                    <a:pt x="55" y="113"/>
                    <a:pt x="55" y="113"/>
                  </a:cubicBezTo>
                  <a:cubicBezTo>
                    <a:pt x="55" y="112"/>
                    <a:pt x="54" y="112"/>
                    <a:pt x="54" y="112"/>
                  </a:cubicBezTo>
                  <a:cubicBezTo>
                    <a:pt x="54" y="112"/>
                    <a:pt x="53" y="112"/>
                    <a:pt x="53" y="111"/>
                  </a:cubicBezTo>
                  <a:cubicBezTo>
                    <a:pt x="53" y="111"/>
                    <a:pt x="53" y="111"/>
                    <a:pt x="52" y="110"/>
                  </a:cubicBezTo>
                  <a:cubicBezTo>
                    <a:pt x="52" y="110"/>
                    <a:pt x="52" y="110"/>
                    <a:pt x="52" y="110"/>
                  </a:cubicBezTo>
                  <a:cubicBezTo>
                    <a:pt x="52" y="110"/>
                    <a:pt x="53" y="110"/>
                    <a:pt x="53" y="110"/>
                  </a:cubicBezTo>
                  <a:cubicBezTo>
                    <a:pt x="53" y="110"/>
                    <a:pt x="54" y="110"/>
                    <a:pt x="55" y="111"/>
                  </a:cubicBezTo>
                  <a:cubicBezTo>
                    <a:pt x="55" y="111"/>
                    <a:pt x="56" y="111"/>
                    <a:pt x="57" y="110"/>
                  </a:cubicBezTo>
                  <a:cubicBezTo>
                    <a:pt x="57" y="109"/>
                    <a:pt x="57" y="108"/>
                    <a:pt x="57" y="107"/>
                  </a:cubicBezTo>
                  <a:cubicBezTo>
                    <a:pt x="57" y="107"/>
                    <a:pt x="57" y="107"/>
                    <a:pt x="57" y="107"/>
                  </a:cubicBezTo>
                  <a:cubicBezTo>
                    <a:pt x="57" y="107"/>
                    <a:pt x="57" y="107"/>
                    <a:pt x="57" y="107"/>
                  </a:cubicBezTo>
                  <a:cubicBezTo>
                    <a:pt x="56" y="107"/>
                    <a:pt x="56" y="107"/>
                    <a:pt x="55" y="108"/>
                  </a:cubicBezTo>
                  <a:cubicBezTo>
                    <a:pt x="55" y="108"/>
                    <a:pt x="55" y="109"/>
                    <a:pt x="55" y="109"/>
                  </a:cubicBezTo>
                  <a:cubicBezTo>
                    <a:pt x="55" y="109"/>
                    <a:pt x="55" y="109"/>
                    <a:pt x="55" y="110"/>
                  </a:cubicBezTo>
                  <a:cubicBezTo>
                    <a:pt x="55" y="110"/>
                    <a:pt x="55" y="110"/>
                    <a:pt x="55" y="110"/>
                  </a:cubicBezTo>
                  <a:cubicBezTo>
                    <a:pt x="55" y="110"/>
                    <a:pt x="55" y="110"/>
                    <a:pt x="55" y="110"/>
                  </a:cubicBezTo>
                  <a:cubicBezTo>
                    <a:pt x="55" y="110"/>
                    <a:pt x="55" y="110"/>
                    <a:pt x="55" y="110"/>
                  </a:cubicBezTo>
                  <a:cubicBezTo>
                    <a:pt x="54" y="109"/>
                    <a:pt x="54" y="109"/>
                    <a:pt x="53" y="108"/>
                  </a:cubicBezTo>
                  <a:cubicBezTo>
                    <a:pt x="53" y="108"/>
                    <a:pt x="53" y="108"/>
                    <a:pt x="53" y="108"/>
                  </a:cubicBezTo>
                  <a:cubicBezTo>
                    <a:pt x="53" y="107"/>
                    <a:pt x="54" y="107"/>
                    <a:pt x="54" y="107"/>
                  </a:cubicBezTo>
                  <a:cubicBezTo>
                    <a:pt x="54" y="106"/>
                    <a:pt x="54" y="106"/>
                    <a:pt x="54" y="106"/>
                  </a:cubicBezTo>
                  <a:cubicBezTo>
                    <a:pt x="54" y="106"/>
                    <a:pt x="54" y="106"/>
                    <a:pt x="54" y="106"/>
                  </a:cubicBezTo>
                  <a:cubicBezTo>
                    <a:pt x="53" y="106"/>
                    <a:pt x="53" y="105"/>
                    <a:pt x="53" y="104"/>
                  </a:cubicBezTo>
                  <a:cubicBezTo>
                    <a:pt x="54" y="104"/>
                    <a:pt x="54" y="103"/>
                    <a:pt x="54" y="103"/>
                  </a:cubicBezTo>
                  <a:cubicBezTo>
                    <a:pt x="54" y="103"/>
                    <a:pt x="53" y="102"/>
                    <a:pt x="53" y="102"/>
                  </a:cubicBezTo>
                  <a:cubicBezTo>
                    <a:pt x="53" y="102"/>
                    <a:pt x="53" y="102"/>
                    <a:pt x="53" y="103"/>
                  </a:cubicBezTo>
                  <a:cubicBezTo>
                    <a:pt x="52" y="103"/>
                    <a:pt x="51" y="104"/>
                    <a:pt x="50" y="104"/>
                  </a:cubicBezTo>
                  <a:cubicBezTo>
                    <a:pt x="50" y="104"/>
                    <a:pt x="50" y="105"/>
                    <a:pt x="50" y="105"/>
                  </a:cubicBezTo>
                  <a:cubicBezTo>
                    <a:pt x="50" y="106"/>
                    <a:pt x="49" y="107"/>
                    <a:pt x="49" y="108"/>
                  </a:cubicBezTo>
                  <a:cubicBezTo>
                    <a:pt x="49" y="108"/>
                    <a:pt x="49" y="108"/>
                    <a:pt x="49" y="108"/>
                  </a:cubicBezTo>
                  <a:cubicBezTo>
                    <a:pt x="49" y="108"/>
                    <a:pt x="49" y="109"/>
                    <a:pt x="49" y="109"/>
                  </a:cubicBezTo>
                  <a:cubicBezTo>
                    <a:pt x="50" y="109"/>
                    <a:pt x="50" y="109"/>
                    <a:pt x="50" y="110"/>
                  </a:cubicBezTo>
                  <a:cubicBezTo>
                    <a:pt x="50" y="111"/>
                    <a:pt x="51" y="112"/>
                    <a:pt x="51" y="113"/>
                  </a:cubicBezTo>
                  <a:cubicBezTo>
                    <a:pt x="51" y="113"/>
                    <a:pt x="50" y="114"/>
                    <a:pt x="49" y="114"/>
                  </a:cubicBezTo>
                  <a:cubicBezTo>
                    <a:pt x="49" y="114"/>
                    <a:pt x="48" y="114"/>
                    <a:pt x="47" y="114"/>
                  </a:cubicBezTo>
                  <a:cubicBezTo>
                    <a:pt x="47" y="114"/>
                    <a:pt x="46" y="115"/>
                    <a:pt x="46" y="115"/>
                  </a:cubicBezTo>
                  <a:cubicBezTo>
                    <a:pt x="45" y="115"/>
                    <a:pt x="44" y="115"/>
                    <a:pt x="44" y="116"/>
                  </a:cubicBezTo>
                  <a:cubicBezTo>
                    <a:pt x="43" y="116"/>
                    <a:pt x="43" y="116"/>
                    <a:pt x="43" y="117"/>
                  </a:cubicBezTo>
                  <a:cubicBezTo>
                    <a:pt x="42" y="119"/>
                    <a:pt x="42" y="119"/>
                    <a:pt x="40" y="121"/>
                  </a:cubicBezTo>
                  <a:cubicBezTo>
                    <a:pt x="40" y="121"/>
                    <a:pt x="39" y="121"/>
                    <a:pt x="39" y="121"/>
                  </a:cubicBezTo>
                  <a:cubicBezTo>
                    <a:pt x="39" y="122"/>
                    <a:pt x="38" y="122"/>
                    <a:pt x="38" y="122"/>
                  </a:cubicBezTo>
                  <a:cubicBezTo>
                    <a:pt x="38" y="122"/>
                    <a:pt x="38" y="123"/>
                    <a:pt x="38" y="123"/>
                  </a:cubicBezTo>
                  <a:cubicBezTo>
                    <a:pt x="38" y="124"/>
                    <a:pt x="38" y="124"/>
                    <a:pt x="37" y="124"/>
                  </a:cubicBezTo>
                  <a:cubicBezTo>
                    <a:pt x="37" y="124"/>
                    <a:pt x="37" y="124"/>
                    <a:pt x="36" y="124"/>
                  </a:cubicBezTo>
                  <a:cubicBezTo>
                    <a:pt x="36" y="124"/>
                    <a:pt x="36" y="125"/>
                    <a:pt x="35" y="125"/>
                  </a:cubicBezTo>
                  <a:cubicBezTo>
                    <a:pt x="35" y="126"/>
                    <a:pt x="35" y="126"/>
                    <a:pt x="34" y="126"/>
                  </a:cubicBezTo>
                  <a:cubicBezTo>
                    <a:pt x="34" y="125"/>
                    <a:pt x="33" y="125"/>
                    <a:pt x="33" y="125"/>
                  </a:cubicBezTo>
                  <a:cubicBezTo>
                    <a:pt x="33" y="125"/>
                    <a:pt x="33" y="125"/>
                    <a:pt x="32" y="125"/>
                  </a:cubicBezTo>
                  <a:cubicBezTo>
                    <a:pt x="32" y="125"/>
                    <a:pt x="32" y="125"/>
                    <a:pt x="32" y="125"/>
                  </a:cubicBezTo>
                  <a:cubicBezTo>
                    <a:pt x="32" y="126"/>
                    <a:pt x="32" y="126"/>
                    <a:pt x="32" y="127"/>
                  </a:cubicBezTo>
                  <a:cubicBezTo>
                    <a:pt x="32" y="127"/>
                    <a:pt x="32" y="127"/>
                    <a:pt x="32" y="127"/>
                  </a:cubicBezTo>
                  <a:cubicBezTo>
                    <a:pt x="31" y="127"/>
                    <a:pt x="31" y="127"/>
                    <a:pt x="30" y="127"/>
                  </a:cubicBezTo>
                  <a:cubicBezTo>
                    <a:pt x="30" y="127"/>
                    <a:pt x="29" y="127"/>
                    <a:pt x="29" y="127"/>
                  </a:cubicBezTo>
                  <a:cubicBezTo>
                    <a:pt x="28" y="127"/>
                    <a:pt x="28" y="127"/>
                    <a:pt x="27" y="128"/>
                  </a:cubicBezTo>
                  <a:cubicBezTo>
                    <a:pt x="27" y="128"/>
                    <a:pt x="27" y="128"/>
                    <a:pt x="27" y="128"/>
                  </a:cubicBezTo>
                  <a:cubicBezTo>
                    <a:pt x="27" y="129"/>
                    <a:pt x="27" y="130"/>
                    <a:pt x="28" y="130"/>
                  </a:cubicBezTo>
                  <a:cubicBezTo>
                    <a:pt x="29" y="130"/>
                    <a:pt x="29" y="130"/>
                    <a:pt x="29" y="130"/>
                  </a:cubicBezTo>
                  <a:cubicBezTo>
                    <a:pt x="30" y="131"/>
                    <a:pt x="31" y="131"/>
                    <a:pt x="31" y="132"/>
                  </a:cubicBezTo>
                  <a:cubicBezTo>
                    <a:pt x="31" y="133"/>
                    <a:pt x="32" y="133"/>
                    <a:pt x="32" y="134"/>
                  </a:cubicBezTo>
                  <a:cubicBezTo>
                    <a:pt x="33" y="134"/>
                    <a:pt x="33" y="134"/>
                    <a:pt x="33" y="135"/>
                  </a:cubicBezTo>
                  <a:cubicBezTo>
                    <a:pt x="33" y="136"/>
                    <a:pt x="33" y="137"/>
                    <a:pt x="33" y="139"/>
                  </a:cubicBezTo>
                  <a:cubicBezTo>
                    <a:pt x="33" y="139"/>
                    <a:pt x="33" y="140"/>
                    <a:pt x="32" y="140"/>
                  </a:cubicBezTo>
                  <a:cubicBezTo>
                    <a:pt x="32" y="141"/>
                    <a:pt x="32" y="141"/>
                    <a:pt x="31" y="141"/>
                  </a:cubicBezTo>
                  <a:cubicBezTo>
                    <a:pt x="30" y="141"/>
                    <a:pt x="29" y="141"/>
                    <a:pt x="29" y="141"/>
                  </a:cubicBezTo>
                  <a:cubicBezTo>
                    <a:pt x="28" y="140"/>
                    <a:pt x="28" y="140"/>
                    <a:pt x="28" y="141"/>
                  </a:cubicBezTo>
                  <a:cubicBezTo>
                    <a:pt x="27" y="141"/>
                    <a:pt x="26" y="141"/>
                    <a:pt x="25" y="140"/>
                  </a:cubicBezTo>
                  <a:cubicBezTo>
                    <a:pt x="25" y="140"/>
                    <a:pt x="24" y="140"/>
                    <a:pt x="23" y="140"/>
                  </a:cubicBezTo>
                  <a:cubicBezTo>
                    <a:pt x="23" y="140"/>
                    <a:pt x="22" y="140"/>
                    <a:pt x="22" y="140"/>
                  </a:cubicBezTo>
                  <a:cubicBezTo>
                    <a:pt x="21" y="140"/>
                    <a:pt x="20" y="140"/>
                    <a:pt x="19" y="141"/>
                  </a:cubicBezTo>
                  <a:cubicBezTo>
                    <a:pt x="19" y="141"/>
                    <a:pt x="19" y="141"/>
                    <a:pt x="19" y="141"/>
                  </a:cubicBezTo>
                  <a:cubicBezTo>
                    <a:pt x="18" y="141"/>
                    <a:pt x="18" y="141"/>
                    <a:pt x="18" y="141"/>
                  </a:cubicBezTo>
                  <a:cubicBezTo>
                    <a:pt x="18" y="141"/>
                    <a:pt x="18" y="142"/>
                    <a:pt x="18" y="142"/>
                  </a:cubicBezTo>
                  <a:cubicBezTo>
                    <a:pt x="18" y="143"/>
                    <a:pt x="19" y="144"/>
                    <a:pt x="18" y="145"/>
                  </a:cubicBezTo>
                  <a:cubicBezTo>
                    <a:pt x="18" y="145"/>
                    <a:pt x="18" y="145"/>
                    <a:pt x="18" y="145"/>
                  </a:cubicBezTo>
                  <a:cubicBezTo>
                    <a:pt x="19" y="147"/>
                    <a:pt x="18" y="149"/>
                    <a:pt x="18" y="150"/>
                  </a:cubicBezTo>
                  <a:cubicBezTo>
                    <a:pt x="17" y="151"/>
                    <a:pt x="17" y="151"/>
                    <a:pt x="17" y="152"/>
                  </a:cubicBezTo>
                  <a:cubicBezTo>
                    <a:pt x="17" y="152"/>
                    <a:pt x="17" y="152"/>
                    <a:pt x="17" y="153"/>
                  </a:cubicBezTo>
                  <a:cubicBezTo>
                    <a:pt x="18" y="153"/>
                    <a:pt x="18" y="154"/>
                    <a:pt x="18" y="156"/>
                  </a:cubicBezTo>
                  <a:cubicBezTo>
                    <a:pt x="18" y="156"/>
                    <a:pt x="18" y="156"/>
                    <a:pt x="18" y="156"/>
                  </a:cubicBezTo>
                  <a:cubicBezTo>
                    <a:pt x="18" y="156"/>
                    <a:pt x="18" y="156"/>
                    <a:pt x="18" y="156"/>
                  </a:cubicBezTo>
                  <a:cubicBezTo>
                    <a:pt x="19" y="157"/>
                    <a:pt x="20" y="157"/>
                    <a:pt x="20" y="157"/>
                  </a:cubicBezTo>
                  <a:cubicBezTo>
                    <a:pt x="21" y="157"/>
                    <a:pt x="21" y="157"/>
                    <a:pt x="21" y="157"/>
                  </a:cubicBezTo>
                  <a:cubicBezTo>
                    <a:pt x="22" y="157"/>
                    <a:pt x="22" y="157"/>
                    <a:pt x="22" y="157"/>
                  </a:cubicBezTo>
                  <a:cubicBezTo>
                    <a:pt x="23" y="158"/>
                    <a:pt x="23" y="158"/>
                    <a:pt x="23" y="159"/>
                  </a:cubicBezTo>
                  <a:cubicBezTo>
                    <a:pt x="24" y="159"/>
                    <a:pt x="24" y="159"/>
                    <a:pt x="25" y="159"/>
                  </a:cubicBezTo>
                  <a:cubicBezTo>
                    <a:pt x="25" y="159"/>
                    <a:pt x="26" y="159"/>
                    <a:pt x="26" y="158"/>
                  </a:cubicBezTo>
                  <a:cubicBezTo>
                    <a:pt x="27" y="158"/>
                    <a:pt x="28" y="157"/>
                    <a:pt x="29" y="158"/>
                  </a:cubicBezTo>
                  <a:cubicBezTo>
                    <a:pt x="30" y="158"/>
                    <a:pt x="30" y="158"/>
                    <a:pt x="31" y="157"/>
                  </a:cubicBezTo>
                  <a:cubicBezTo>
                    <a:pt x="32" y="157"/>
                    <a:pt x="32" y="157"/>
                    <a:pt x="32" y="157"/>
                  </a:cubicBezTo>
                  <a:cubicBezTo>
                    <a:pt x="32" y="156"/>
                    <a:pt x="33" y="156"/>
                    <a:pt x="33" y="156"/>
                  </a:cubicBezTo>
                  <a:cubicBezTo>
                    <a:pt x="34" y="156"/>
                    <a:pt x="34" y="156"/>
                    <a:pt x="34" y="155"/>
                  </a:cubicBezTo>
                  <a:cubicBezTo>
                    <a:pt x="34" y="154"/>
                    <a:pt x="35" y="154"/>
                    <a:pt x="35" y="153"/>
                  </a:cubicBezTo>
                  <a:cubicBezTo>
                    <a:pt x="36" y="153"/>
                    <a:pt x="36" y="152"/>
                    <a:pt x="36" y="152"/>
                  </a:cubicBezTo>
                  <a:cubicBezTo>
                    <a:pt x="35" y="151"/>
                    <a:pt x="35" y="150"/>
                    <a:pt x="36" y="149"/>
                  </a:cubicBezTo>
                  <a:cubicBezTo>
                    <a:pt x="36" y="149"/>
                    <a:pt x="36" y="149"/>
                    <a:pt x="37" y="148"/>
                  </a:cubicBezTo>
                  <a:cubicBezTo>
                    <a:pt x="37" y="148"/>
                    <a:pt x="38" y="147"/>
                    <a:pt x="39" y="147"/>
                  </a:cubicBezTo>
                  <a:cubicBezTo>
                    <a:pt x="40" y="146"/>
                    <a:pt x="41" y="146"/>
                    <a:pt x="41" y="144"/>
                  </a:cubicBezTo>
                  <a:cubicBezTo>
                    <a:pt x="41" y="144"/>
                    <a:pt x="41" y="143"/>
                    <a:pt x="41" y="143"/>
                  </a:cubicBezTo>
                  <a:cubicBezTo>
                    <a:pt x="41" y="142"/>
                    <a:pt x="41" y="142"/>
                    <a:pt x="41" y="142"/>
                  </a:cubicBezTo>
                  <a:cubicBezTo>
                    <a:pt x="41" y="141"/>
                    <a:pt x="42" y="141"/>
                    <a:pt x="43" y="141"/>
                  </a:cubicBezTo>
                  <a:cubicBezTo>
                    <a:pt x="44" y="141"/>
                    <a:pt x="45" y="141"/>
                    <a:pt x="46" y="142"/>
                  </a:cubicBezTo>
                  <a:cubicBezTo>
                    <a:pt x="47" y="142"/>
                    <a:pt x="47" y="142"/>
                    <a:pt x="47" y="142"/>
                  </a:cubicBezTo>
                  <a:cubicBezTo>
                    <a:pt x="48" y="141"/>
                    <a:pt x="49" y="140"/>
                    <a:pt x="50" y="140"/>
                  </a:cubicBezTo>
                  <a:cubicBezTo>
                    <a:pt x="50" y="140"/>
                    <a:pt x="50" y="140"/>
                    <a:pt x="51" y="139"/>
                  </a:cubicBezTo>
                  <a:cubicBezTo>
                    <a:pt x="51" y="139"/>
                    <a:pt x="52" y="139"/>
                    <a:pt x="53" y="139"/>
                  </a:cubicBezTo>
                  <a:cubicBezTo>
                    <a:pt x="53" y="139"/>
                    <a:pt x="54" y="140"/>
                    <a:pt x="54" y="140"/>
                  </a:cubicBezTo>
                  <a:cubicBezTo>
                    <a:pt x="55" y="141"/>
                    <a:pt x="55" y="141"/>
                    <a:pt x="55" y="142"/>
                  </a:cubicBezTo>
                  <a:cubicBezTo>
                    <a:pt x="56" y="143"/>
                    <a:pt x="57" y="144"/>
                    <a:pt x="58" y="145"/>
                  </a:cubicBezTo>
                  <a:cubicBezTo>
                    <a:pt x="59" y="146"/>
                    <a:pt x="60" y="146"/>
                    <a:pt x="61" y="147"/>
                  </a:cubicBezTo>
                  <a:cubicBezTo>
                    <a:pt x="62" y="147"/>
                    <a:pt x="63" y="148"/>
                    <a:pt x="64" y="148"/>
                  </a:cubicBezTo>
                  <a:cubicBezTo>
                    <a:pt x="64" y="149"/>
                    <a:pt x="64" y="149"/>
                    <a:pt x="65" y="150"/>
                  </a:cubicBezTo>
                  <a:cubicBezTo>
                    <a:pt x="65" y="150"/>
                    <a:pt x="65" y="150"/>
                    <a:pt x="66" y="150"/>
                  </a:cubicBezTo>
                  <a:cubicBezTo>
                    <a:pt x="66" y="151"/>
                    <a:pt x="66" y="151"/>
                    <a:pt x="66" y="152"/>
                  </a:cubicBezTo>
                  <a:cubicBezTo>
                    <a:pt x="66" y="152"/>
                    <a:pt x="66" y="152"/>
                    <a:pt x="66" y="152"/>
                  </a:cubicBezTo>
                  <a:cubicBezTo>
                    <a:pt x="66" y="153"/>
                    <a:pt x="66" y="154"/>
                    <a:pt x="65" y="154"/>
                  </a:cubicBezTo>
                  <a:cubicBezTo>
                    <a:pt x="63" y="154"/>
                    <a:pt x="62" y="155"/>
                    <a:pt x="60" y="154"/>
                  </a:cubicBezTo>
                  <a:cubicBezTo>
                    <a:pt x="60" y="154"/>
                    <a:pt x="60" y="154"/>
                    <a:pt x="60" y="155"/>
                  </a:cubicBezTo>
                  <a:cubicBezTo>
                    <a:pt x="60" y="155"/>
                    <a:pt x="59" y="155"/>
                    <a:pt x="59" y="155"/>
                  </a:cubicBezTo>
                  <a:cubicBezTo>
                    <a:pt x="59" y="155"/>
                    <a:pt x="59" y="155"/>
                    <a:pt x="60" y="155"/>
                  </a:cubicBezTo>
                  <a:cubicBezTo>
                    <a:pt x="60" y="156"/>
                    <a:pt x="61" y="156"/>
                    <a:pt x="61" y="156"/>
                  </a:cubicBezTo>
                  <a:cubicBezTo>
                    <a:pt x="62" y="157"/>
                    <a:pt x="63" y="157"/>
                    <a:pt x="64" y="158"/>
                  </a:cubicBezTo>
                  <a:cubicBezTo>
                    <a:pt x="64" y="158"/>
                    <a:pt x="65" y="158"/>
                    <a:pt x="65" y="158"/>
                  </a:cubicBezTo>
                  <a:cubicBezTo>
                    <a:pt x="65" y="157"/>
                    <a:pt x="65" y="157"/>
                    <a:pt x="65" y="157"/>
                  </a:cubicBezTo>
                  <a:cubicBezTo>
                    <a:pt x="65" y="157"/>
                    <a:pt x="65" y="156"/>
                    <a:pt x="65" y="156"/>
                  </a:cubicBezTo>
                  <a:cubicBezTo>
                    <a:pt x="65" y="155"/>
                    <a:pt x="65" y="155"/>
                    <a:pt x="66" y="155"/>
                  </a:cubicBezTo>
                  <a:cubicBezTo>
                    <a:pt x="66" y="155"/>
                    <a:pt x="67" y="155"/>
                    <a:pt x="67" y="154"/>
                  </a:cubicBezTo>
                  <a:cubicBezTo>
                    <a:pt x="67" y="154"/>
                    <a:pt x="68" y="153"/>
                    <a:pt x="68" y="152"/>
                  </a:cubicBezTo>
                  <a:cubicBezTo>
                    <a:pt x="68" y="152"/>
                    <a:pt x="68" y="151"/>
                    <a:pt x="68" y="151"/>
                  </a:cubicBezTo>
                  <a:cubicBezTo>
                    <a:pt x="68" y="151"/>
                    <a:pt x="68" y="150"/>
                    <a:pt x="68" y="150"/>
                  </a:cubicBezTo>
                  <a:cubicBezTo>
                    <a:pt x="68" y="150"/>
                    <a:pt x="68" y="149"/>
                    <a:pt x="68" y="149"/>
                  </a:cubicBezTo>
                  <a:cubicBezTo>
                    <a:pt x="68" y="149"/>
                    <a:pt x="69" y="148"/>
                    <a:pt x="69" y="149"/>
                  </a:cubicBezTo>
                  <a:cubicBezTo>
                    <a:pt x="69" y="149"/>
                    <a:pt x="70" y="149"/>
                    <a:pt x="70" y="150"/>
                  </a:cubicBezTo>
                  <a:cubicBezTo>
                    <a:pt x="70" y="150"/>
                    <a:pt x="71" y="150"/>
                    <a:pt x="71" y="150"/>
                  </a:cubicBezTo>
                  <a:cubicBezTo>
                    <a:pt x="71" y="149"/>
                    <a:pt x="71" y="148"/>
                    <a:pt x="71" y="148"/>
                  </a:cubicBezTo>
                  <a:cubicBezTo>
                    <a:pt x="69" y="147"/>
                    <a:pt x="68" y="146"/>
                    <a:pt x="67" y="146"/>
                  </a:cubicBezTo>
                  <a:cubicBezTo>
                    <a:pt x="66" y="146"/>
                    <a:pt x="66" y="145"/>
                    <a:pt x="66" y="145"/>
                  </a:cubicBezTo>
                  <a:cubicBezTo>
                    <a:pt x="66" y="145"/>
                    <a:pt x="66" y="145"/>
                    <a:pt x="66" y="145"/>
                  </a:cubicBezTo>
                  <a:cubicBezTo>
                    <a:pt x="65" y="145"/>
                    <a:pt x="65" y="144"/>
                    <a:pt x="65" y="144"/>
                  </a:cubicBezTo>
                  <a:cubicBezTo>
                    <a:pt x="64" y="144"/>
                    <a:pt x="63" y="144"/>
                    <a:pt x="63" y="143"/>
                  </a:cubicBezTo>
                  <a:cubicBezTo>
                    <a:pt x="62" y="143"/>
                    <a:pt x="62" y="143"/>
                    <a:pt x="62" y="142"/>
                  </a:cubicBezTo>
                  <a:cubicBezTo>
                    <a:pt x="61" y="141"/>
                    <a:pt x="61" y="140"/>
                    <a:pt x="60" y="140"/>
                  </a:cubicBezTo>
                  <a:cubicBezTo>
                    <a:pt x="60" y="139"/>
                    <a:pt x="59" y="139"/>
                    <a:pt x="59" y="139"/>
                  </a:cubicBezTo>
                  <a:cubicBezTo>
                    <a:pt x="59" y="139"/>
                    <a:pt x="58" y="138"/>
                    <a:pt x="58" y="138"/>
                  </a:cubicBezTo>
                  <a:cubicBezTo>
                    <a:pt x="58" y="137"/>
                    <a:pt x="58" y="137"/>
                    <a:pt x="58" y="136"/>
                  </a:cubicBezTo>
                  <a:cubicBezTo>
                    <a:pt x="58" y="136"/>
                    <a:pt x="59" y="136"/>
                    <a:pt x="59" y="136"/>
                  </a:cubicBezTo>
                  <a:cubicBezTo>
                    <a:pt x="59" y="136"/>
                    <a:pt x="60" y="136"/>
                    <a:pt x="60" y="135"/>
                  </a:cubicBezTo>
                  <a:cubicBezTo>
                    <a:pt x="60" y="135"/>
                    <a:pt x="60" y="136"/>
                    <a:pt x="60" y="136"/>
                  </a:cubicBezTo>
                  <a:cubicBezTo>
                    <a:pt x="61" y="136"/>
                    <a:pt x="61" y="136"/>
                    <a:pt x="61" y="137"/>
                  </a:cubicBezTo>
                  <a:cubicBezTo>
                    <a:pt x="61" y="137"/>
                    <a:pt x="61" y="137"/>
                    <a:pt x="61" y="137"/>
                  </a:cubicBezTo>
                  <a:cubicBezTo>
                    <a:pt x="62" y="137"/>
                    <a:pt x="62" y="138"/>
                    <a:pt x="63" y="138"/>
                  </a:cubicBezTo>
                  <a:cubicBezTo>
                    <a:pt x="63" y="138"/>
                    <a:pt x="63" y="138"/>
                    <a:pt x="64" y="138"/>
                  </a:cubicBezTo>
                  <a:cubicBezTo>
                    <a:pt x="64" y="139"/>
                    <a:pt x="65" y="140"/>
                    <a:pt x="66" y="141"/>
                  </a:cubicBezTo>
                  <a:cubicBezTo>
                    <a:pt x="66" y="141"/>
                    <a:pt x="67" y="142"/>
                    <a:pt x="68" y="142"/>
                  </a:cubicBezTo>
                  <a:cubicBezTo>
                    <a:pt x="68" y="142"/>
                    <a:pt x="69" y="142"/>
                    <a:pt x="69" y="143"/>
                  </a:cubicBezTo>
                  <a:cubicBezTo>
                    <a:pt x="70" y="143"/>
                    <a:pt x="70" y="143"/>
                    <a:pt x="71" y="143"/>
                  </a:cubicBezTo>
                  <a:cubicBezTo>
                    <a:pt x="71" y="144"/>
                    <a:pt x="72" y="144"/>
                    <a:pt x="72" y="145"/>
                  </a:cubicBezTo>
                  <a:cubicBezTo>
                    <a:pt x="72" y="145"/>
                    <a:pt x="72" y="145"/>
                    <a:pt x="72" y="146"/>
                  </a:cubicBezTo>
                  <a:cubicBezTo>
                    <a:pt x="72" y="146"/>
                    <a:pt x="72" y="147"/>
                    <a:pt x="72" y="147"/>
                  </a:cubicBezTo>
                  <a:cubicBezTo>
                    <a:pt x="72" y="148"/>
                    <a:pt x="72" y="149"/>
                    <a:pt x="73" y="150"/>
                  </a:cubicBezTo>
                  <a:cubicBezTo>
                    <a:pt x="73" y="150"/>
                    <a:pt x="73" y="150"/>
                    <a:pt x="73" y="150"/>
                  </a:cubicBezTo>
                  <a:cubicBezTo>
                    <a:pt x="73" y="150"/>
                    <a:pt x="74" y="151"/>
                    <a:pt x="74" y="151"/>
                  </a:cubicBezTo>
                  <a:cubicBezTo>
                    <a:pt x="75" y="151"/>
                    <a:pt x="75" y="152"/>
                    <a:pt x="75" y="152"/>
                  </a:cubicBezTo>
                  <a:cubicBezTo>
                    <a:pt x="75" y="153"/>
                    <a:pt x="76" y="153"/>
                    <a:pt x="76" y="154"/>
                  </a:cubicBezTo>
                  <a:cubicBezTo>
                    <a:pt x="76" y="154"/>
                    <a:pt x="76" y="154"/>
                    <a:pt x="76" y="154"/>
                  </a:cubicBezTo>
                  <a:cubicBezTo>
                    <a:pt x="76" y="155"/>
                    <a:pt x="76" y="155"/>
                    <a:pt x="76" y="155"/>
                  </a:cubicBezTo>
                  <a:cubicBezTo>
                    <a:pt x="77" y="155"/>
                    <a:pt x="77" y="156"/>
                    <a:pt x="78" y="157"/>
                  </a:cubicBezTo>
                  <a:cubicBezTo>
                    <a:pt x="78" y="157"/>
                    <a:pt x="78" y="157"/>
                    <a:pt x="78" y="157"/>
                  </a:cubicBezTo>
                  <a:cubicBezTo>
                    <a:pt x="79" y="158"/>
                    <a:pt x="79" y="158"/>
                    <a:pt x="80" y="158"/>
                  </a:cubicBezTo>
                  <a:cubicBezTo>
                    <a:pt x="80" y="158"/>
                    <a:pt x="81" y="158"/>
                    <a:pt x="80" y="157"/>
                  </a:cubicBezTo>
                  <a:cubicBezTo>
                    <a:pt x="80" y="156"/>
                    <a:pt x="81" y="156"/>
                    <a:pt x="81" y="155"/>
                  </a:cubicBezTo>
                  <a:cubicBezTo>
                    <a:pt x="81" y="155"/>
                    <a:pt x="81" y="155"/>
                    <a:pt x="81" y="155"/>
                  </a:cubicBezTo>
                  <a:cubicBezTo>
                    <a:pt x="82" y="155"/>
                    <a:pt x="82" y="155"/>
                    <a:pt x="83" y="155"/>
                  </a:cubicBezTo>
                  <a:cubicBezTo>
                    <a:pt x="83" y="155"/>
                    <a:pt x="83" y="155"/>
                    <a:pt x="83" y="154"/>
                  </a:cubicBezTo>
                  <a:cubicBezTo>
                    <a:pt x="83" y="154"/>
                    <a:pt x="82" y="153"/>
                    <a:pt x="82" y="153"/>
                  </a:cubicBezTo>
                  <a:cubicBezTo>
                    <a:pt x="82" y="153"/>
                    <a:pt x="81" y="152"/>
                    <a:pt x="81" y="152"/>
                  </a:cubicBezTo>
                  <a:cubicBezTo>
                    <a:pt x="80" y="151"/>
                    <a:pt x="80" y="150"/>
                    <a:pt x="79" y="149"/>
                  </a:cubicBezTo>
                  <a:cubicBezTo>
                    <a:pt x="79" y="149"/>
                    <a:pt x="79" y="149"/>
                    <a:pt x="79" y="149"/>
                  </a:cubicBezTo>
                  <a:cubicBezTo>
                    <a:pt x="79" y="149"/>
                    <a:pt x="79" y="149"/>
                    <a:pt x="79" y="149"/>
                  </a:cubicBezTo>
                  <a:cubicBezTo>
                    <a:pt x="79" y="149"/>
                    <a:pt x="79" y="149"/>
                    <a:pt x="80" y="149"/>
                  </a:cubicBezTo>
                  <a:cubicBezTo>
                    <a:pt x="80" y="149"/>
                    <a:pt x="80" y="149"/>
                    <a:pt x="80" y="149"/>
                  </a:cubicBezTo>
                  <a:cubicBezTo>
                    <a:pt x="81" y="150"/>
                    <a:pt x="81" y="149"/>
                    <a:pt x="82" y="149"/>
                  </a:cubicBezTo>
                  <a:cubicBezTo>
                    <a:pt x="82" y="148"/>
                    <a:pt x="82" y="148"/>
                    <a:pt x="82" y="148"/>
                  </a:cubicBezTo>
                  <a:cubicBezTo>
                    <a:pt x="82" y="148"/>
                    <a:pt x="82" y="147"/>
                    <a:pt x="82" y="147"/>
                  </a:cubicBezTo>
                  <a:cubicBezTo>
                    <a:pt x="83" y="148"/>
                    <a:pt x="83" y="148"/>
                    <a:pt x="83" y="147"/>
                  </a:cubicBezTo>
                  <a:cubicBezTo>
                    <a:pt x="84" y="147"/>
                    <a:pt x="84" y="147"/>
                    <a:pt x="85" y="147"/>
                  </a:cubicBezTo>
                  <a:cubicBezTo>
                    <a:pt x="86" y="147"/>
                    <a:pt x="86" y="148"/>
                    <a:pt x="86" y="149"/>
                  </a:cubicBezTo>
                  <a:cubicBezTo>
                    <a:pt x="86" y="150"/>
                    <a:pt x="86" y="150"/>
                    <a:pt x="86" y="151"/>
                  </a:cubicBezTo>
                  <a:cubicBezTo>
                    <a:pt x="86" y="152"/>
                    <a:pt x="86" y="152"/>
                    <a:pt x="86" y="152"/>
                  </a:cubicBezTo>
                  <a:cubicBezTo>
                    <a:pt x="86" y="152"/>
                    <a:pt x="87" y="152"/>
                    <a:pt x="87" y="152"/>
                  </a:cubicBezTo>
                  <a:cubicBezTo>
                    <a:pt x="87" y="152"/>
                    <a:pt x="87" y="152"/>
                    <a:pt x="87" y="152"/>
                  </a:cubicBezTo>
                  <a:cubicBezTo>
                    <a:pt x="87" y="152"/>
                    <a:pt x="87" y="152"/>
                    <a:pt x="87" y="152"/>
                  </a:cubicBezTo>
                  <a:cubicBezTo>
                    <a:pt x="87" y="152"/>
                    <a:pt x="87" y="152"/>
                    <a:pt x="87" y="153"/>
                  </a:cubicBezTo>
                  <a:cubicBezTo>
                    <a:pt x="87" y="153"/>
                    <a:pt x="87" y="153"/>
                    <a:pt x="86" y="153"/>
                  </a:cubicBezTo>
                  <a:cubicBezTo>
                    <a:pt x="86" y="153"/>
                    <a:pt x="86" y="153"/>
                    <a:pt x="86" y="153"/>
                  </a:cubicBezTo>
                  <a:cubicBezTo>
                    <a:pt x="86" y="154"/>
                    <a:pt x="86" y="154"/>
                    <a:pt x="86" y="154"/>
                  </a:cubicBezTo>
                  <a:cubicBezTo>
                    <a:pt x="86" y="154"/>
                    <a:pt x="87" y="154"/>
                    <a:pt x="87" y="154"/>
                  </a:cubicBezTo>
                  <a:cubicBezTo>
                    <a:pt x="87" y="154"/>
                    <a:pt x="87" y="154"/>
                    <a:pt x="88" y="155"/>
                  </a:cubicBezTo>
                  <a:cubicBezTo>
                    <a:pt x="88" y="155"/>
                    <a:pt x="87" y="155"/>
                    <a:pt x="88" y="155"/>
                  </a:cubicBezTo>
                  <a:cubicBezTo>
                    <a:pt x="88" y="156"/>
                    <a:pt x="88" y="156"/>
                    <a:pt x="89" y="156"/>
                  </a:cubicBezTo>
                  <a:cubicBezTo>
                    <a:pt x="89" y="157"/>
                    <a:pt x="89" y="157"/>
                    <a:pt x="90" y="157"/>
                  </a:cubicBezTo>
                  <a:cubicBezTo>
                    <a:pt x="90" y="158"/>
                    <a:pt x="90" y="158"/>
                    <a:pt x="91" y="158"/>
                  </a:cubicBezTo>
                  <a:cubicBezTo>
                    <a:pt x="91" y="158"/>
                    <a:pt x="92" y="158"/>
                    <a:pt x="92" y="158"/>
                  </a:cubicBezTo>
                  <a:cubicBezTo>
                    <a:pt x="92" y="159"/>
                    <a:pt x="93" y="159"/>
                    <a:pt x="93" y="159"/>
                  </a:cubicBezTo>
                  <a:cubicBezTo>
                    <a:pt x="93" y="159"/>
                    <a:pt x="93" y="159"/>
                    <a:pt x="93" y="159"/>
                  </a:cubicBezTo>
                  <a:cubicBezTo>
                    <a:pt x="94" y="159"/>
                    <a:pt x="95" y="159"/>
                    <a:pt x="96" y="158"/>
                  </a:cubicBezTo>
                  <a:cubicBezTo>
                    <a:pt x="96" y="157"/>
                    <a:pt x="97" y="157"/>
                    <a:pt x="97" y="158"/>
                  </a:cubicBezTo>
                  <a:cubicBezTo>
                    <a:pt x="98" y="158"/>
                    <a:pt x="98" y="158"/>
                    <a:pt x="99" y="158"/>
                  </a:cubicBezTo>
                  <a:cubicBezTo>
                    <a:pt x="99" y="159"/>
                    <a:pt x="100" y="159"/>
                    <a:pt x="101" y="159"/>
                  </a:cubicBezTo>
                  <a:cubicBezTo>
                    <a:pt x="102" y="159"/>
                    <a:pt x="103" y="158"/>
                    <a:pt x="103" y="158"/>
                  </a:cubicBezTo>
                  <a:cubicBezTo>
                    <a:pt x="103" y="157"/>
                    <a:pt x="104" y="157"/>
                    <a:pt x="104" y="157"/>
                  </a:cubicBezTo>
                  <a:cubicBezTo>
                    <a:pt x="105" y="158"/>
                    <a:pt x="105" y="158"/>
                    <a:pt x="106" y="158"/>
                  </a:cubicBezTo>
                  <a:cubicBezTo>
                    <a:pt x="106" y="158"/>
                    <a:pt x="106" y="158"/>
                    <a:pt x="106" y="158"/>
                  </a:cubicBezTo>
                  <a:cubicBezTo>
                    <a:pt x="106" y="157"/>
                    <a:pt x="106" y="157"/>
                    <a:pt x="106" y="157"/>
                  </a:cubicBezTo>
                  <a:cubicBezTo>
                    <a:pt x="106" y="158"/>
                    <a:pt x="106" y="158"/>
                    <a:pt x="106" y="158"/>
                  </a:cubicBezTo>
                  <a:cubicBezTo>
                    <a:pt x="106" y="158"/>
                    <a:pt x="106" y="158"/>
                    <a:pt x="106" y="158"/>
                  </a:cubicBezTo>
                  <a:cubicBezTo>
                    <a:pt x="106" y="158"/>
                    <a:pt x="106" y="159"/>
                    <a:pt x="106" y="160"/>
                  </a:cubicBezTo>
                  <a:cubicBezTo>
                    <a:pt x="106" y="161"/>
                    <a:pt x="106" y="162"/>
                    <a:pt x="106" y="163"/>
                  </a:cubicBezTo>
                  <a:cubicBezTo>
                    <a:pt x="106" y="163"/>
                    <a:pt x="106" y="164"/>
                    <a:pt x="105" y="165"/>
                  </a:cubicBezTo>
                  <a:cubicBezTo>
                    <a:pt x="105" y="165"/>
                    <a:pt x="105" y="166"/>
                    <a:pt x="104" y="167"/>
                  </a:cubicBezTo>
                  <a:cubicBezTo>
                    <a:pt x="104" y="168"/>
                    <a:pt x="104" y="169"/>
                    <a:pt x="103" y="169"/>
                  </a:cubicBezTo>
                  <a:cubicBezTo>
                    <a:pt x="103" y="170"/>
                    <a:pt x="103" y="170"/>
                    <a:pt x="102" y="170"/>
                  </a:cubicBezTo>
                  <a:cubicBezTo>
                    <a:pt x="101" y="170"/>
                    <a:pt x="100" y="170"/>
                    <a:pt x="99" y="170"/>
                  </a:cubicBezTo>
                  <a:cubicBezTo>
                    <a:pt x="98" y="169"/>
                    <a:pt x="98" y="169"/>
                    <a:pt x="97" y="169"/>
                  </a:cubicBezTo>
                  <a:cubicBezTo>
                    <a:pt x="96" y="169"/>
                    <a:pt x="95" y="170"/>
                    <a:pt x="94" y="170"/>
                  </a:cubicBezTo>
                  <a:cubicBezTo>
                    <a:pt x="94" y="170"/>
                    <a:pt x="93" y="170"/>
                    <a:pt x="93" y="170"/>
                  </a:cubicBezTo>
                  <a:cubicBezTo>
                    <a:pt x="91" y="170"/>
                    <a:pt x="89" y="169"/>
                    <a:pt x="87" y="169"/>
                  </a:cubicBezTo>
                  <a:cubicBezTo>
                    <a:pt x="87" y="169"/>
                    <a:pt x="86" y="169"/>
                    <a:pt x="86" y="169"/>
                  </a:cubicBezTo>
                  <a:cubicBezTo>
                    <a:pt x="85" y="168"/>
                    <a:pt x="84" y="168"/>
                    <a:pt x="83" y="168"/>
                  </a:cubicBezTo>
                  <a:cubicBezTo>
                    <a:pt x="82" y="168"/>
                    <a:pt x="82" y="168"/>
                    <a:pt x="81" y="167"/>
                  </a:cubicBezTo>
                  <a:cubicBezTo>
                    <a:pt x="81" y="167"/>
                    <a:pt x="80" y="167"/>
                    <a:pt x="80" y="167"/>
                  </a:cubicBezTo>
                  <a:cubicBezTo>
                    <a:pt x="79" y="166"/>
                    <a:pt x="77" y="166"/>
                    <a:pt x="76" y="167"/>
                  </a:cubicBezTo>
                  <a:cubicBezTo>
                    <a:pt x="75" y="167"/>
                    <a:pt x="74" y="169"/>
                    <a:pt x="75" y="170"/>
                  </a:cubicBezTo>
                  <a:cubicBezTo>
                    <a:pt x="75" y="170"/>
                    <a:pt x="75" y="170"/>
                    <a:pt x="75" y="171"/>
                  </a:cubicBezTo>
                  <a:cubicBezTo>
                    <a:pt x="75" y="171"/>
                    <a:pt x="75" y="171"/>
                    <a:pt x="75" y="172"/>
                  </a:cubicBezTo>
                  <a:cubicBezTo>
                    <a:pt x="75" y="172"/>
                    <a:pt x="74" y="172"/>
                    <a:pt x="74" y="172"/>
                  </a:cubicBezTo>
                  <a:cubicBezTo>
                    <a:pt x="74" y="172"/>
                    <a:pt x="73" y="173"/>
                    <a:pt x="73" y="172"/>
                  </a:cubicBezTo>
                  <a:cubicBezTo>
                    <a:pt x="72" y="172"/>
                    <a:pt x="72" y="172"/>
                    <a:pt x="72" y="172"/>
                  </a:cubicBezTo>
                  <a:cubicBezTo>
                    <a:pt x="71" y="171"/>
                    <a:pt x="71" y="171"/>
                    <a:pt x="71" y="171"/>
                  </a:cubicBezTo>
                  <a:cubicBezTo>
                    <a:pt x="69" y="170"/>
                    <a:pt x="68" y="170"/>
                    <a:pt x="67" y="170"/>
                  </a:cubicBezTo>
                  <a:cubicBezTo>
                    <a:pt x="67" y="170"/>
                    <a:pt x="66" y="170"/>
                    <a:pt x="66" y="169"/>
                  </a:cubicBezTo>
                  <a:cubicBezTo>
                    <a:pt x="66" y="169"/>
                    <a:pt x="66" y="169"/>
                    <a:pt x="66" y="168"/>
                  </a:cubicBezTo>
                  <a:cubicBezTo>
                    <a:pt x="66" y="168"/>
                    <a:pt x="65" y="167"/>
                    <a:pt x="65" y="167"/>
                  </a:cubicBezTo>
                  <a:cubicBezTo>
                    <a:pt x="63" y="167"/>
                    <a:pt x="62" y="166"/>
                    <a:pt x="60" y="166"/>
                  </a:cubicBezTo>
                  <a:cubicBezTo>
                    <a:pt x="59" y="167"/>
                    <a:pt x="59" y="166"/>
                    <a:pt x="58" y="166"/>
                  </a:cubicBezTo>
                  <a:cubicBezTo>
                    <a:pt x="58" y="166"/>
                    <a:pt x="58" y="166"/>
                    <a:pt x="58" y="166"/>
                  </a:cubicBezTo>
                  <a:cubicBezTo>
                    <a:pt x="57" y="165"/>
                    <a:pt x="56" y="165"/>
                    <a:pt x="56" y="165"/>
                  </a:cubicBezTo>
                  <a:cubicBezTo>
                    <a:pt x="55" y="164"/>
                    <a:pt x="55" y="164"/>
                    <a:pt x="55" y="163"/>
                  </a:cubicBezTo>
                  <a:cubicBezTo>
                    <a:pt x="56" y="163"/>
                    <a:pt x="56" y="163"/>
                    <a:pt x="56" y="162"/>
                  </a:cubicBezTo>
                  <a:cubicBezTo>
                    <a:pt x="57" y="162"/>
                    <a:pt x="57" y="161"/>
                    <a:pt x="57" y="160"/>
                  </a:cubicBezTo>
                  <a:cubicBezTo>
                    <a:pt x="56" y="160"/>
                    <a:pt x="56" y="160"/>
                    <a:pt x="56" y="159"/>
                  </a:cubicBezTo>
                  <a:cubicBezTo>
                    <a:pt x="56" y="159"/>
                    <a:pt x="56" y="159"/>
                    <a:pt x="56" y="159"/>
                  </a:cubicBezTo>
                  <a:cubicBezTo>
                    <a:pt x="56" y="159"/>
                    <a:pt x="56" y="158"/>
                    <a:pt x="56" y="158"/>
                  </a:cubicBezTo>
                  <a:cubicBezTo>
                    <a:pt x="57" y="157"/>
                    <a:pt x="56" y="157"/>
                    <a:pt x="56" y="157"/>
                  </a:cubicBezTo>
                  <a:cubicBezTo>
                    <a:pt x="56" y="157"/>
                    <a:pt x="55" y="157"/>
                    <a:pt x="55" y="157"/>
                  </a:cubicBezTo>
                  <a:cubicBezTo>
                    <a:pt x="54" y="156"/>
                    <a:pt x="54" y="156"/>
                    <a:pt x="53" y="157"/>
                  </a:cubicBezTo>
                  <a:cubicBezTo>
                    <a:pt x="52" y="157"/>
                    <a:pt x="52" y="157"/>
                    <a:pt x="51" y="157"/>
                  </a:cubicBezTo>
                  <a:cubicBezTo>
                    <a:pt x="51" y="157"/>
                    <a:pt x="50" y="157"/>
                    <a:pt x="50" y="157"/>
                  </a:cubicBezTo>
                  <a:cubicBezTo>
                    <a:pt x="49" y="157"/>
                    <a:pt x="49" y="157"/>
                    <a:pt x="48" y="157"/>
                  </a:cubicBezTo>
                  <a:cubicBezTo>
                    <a:pt x="47" y="157"/>
                    <a:pt x="47" y="157"/>
                    <a:pt x="46" y="157"/>
                  </a:cubicBezTo>
                  <a:cubicBezTo>
                    <a:pt x="46" y="157"/>
                    <a:pt x="45" y="157"/>
                    <a:pt x="45" y="157"/>
                  </a:cubicBezTo>
                  <a:cubicBezTo>
                    <a:pt x="43" y="157"/>
                    <a:pt x="42" y="157"/>
                    <a:pt x="41" y="158"/>
                  </a:cubicBezTo>
                  <a:cubicBezTo>
                    <a:pt x="40" y="158"/>
                    <a:pt x="40" y="158"/>
                    <a:pt x="39" y="158"/>
                  </a:cubicBezTo>
                  <a:cubicBezTo>
                    <a:pt x="38" y="158"/>
                    <a:pt x="38" y="158"/>
                    <a:pt x="37" y="158"/>
                  </a:cubicBezTo>
                  <a:cubicBezTo>
                    <a:pt x="36" y="159"/>
                    <a:pt x="36" y="159"/>
                    <a:pt x="35" y="160"/>
                  </a:cubicBezTo>
                  <a:cubicBezTo>
                    <a:pt x="34" y="160"/>
                    <a:pt x="33" y="160"/>
                    <a:pt x="33" y="161"/>
                  </a:cubicBezTo>
                  <a:cubicBezTo>
                    <a:pt x="32" y="161"/>
                    <a:pt x="31" y="162"/>
                    <a:pt x="30" y="161"/>
                  </a:cubicBezTo>
                  <a:cubicBezTo>
                    <a:pt x="30" y="161"/>
                    <a:pt x="29" y="161"/>
                    <a:pt x="29" y="161"/>
                  </a:cubicBezTo>
                  <a:cubicBezTo>
                    <a:pt x="28" y="161"/>
                    <a:pt x="27" y="161"/>
                    <a:pt x="27" y="161"/>
                  </a:cubicBezTo>
                  <a:cubicBezTo>
                    <a:pt x="26" y="161"/>
                    <a:pt x="26" y="161"/>
                    <a:pt x="26" y="161"/>
                  </a:cubicBezTo>
                  <a:cubicBezTo>
                    <a:pt x="26" y="160"/>
                    <a:pt x="25" y="160"/>
                    <a:pt x="25" y="160"/>
                  </a:cubicBezTo>
                  <a:cubicBezTo>
                    <a:pt x="25" y="160"/>
                    <a:pt x="24" y="160"/>
                    <a:pt x="24" y="161"/>
                  </a:cubicBezTo>
                  <a:cubicBezTo>
                    <a:pt x="24" y="161"/>
                    <a:pt x="23" y="162"/>
                    <a:pt x="23" y="162"/>
                  </a:cubicBezTo>
                  <a:cubicBezTo>
                    <a:pt x="23" y="163"/>
                    <a:pt x="22" y="164"/>
                    <a:pt x="21" y="164"/>
                  </a:cubicBezTo>
                  <a:cubicBezTo>
                    <a:pt x="20" y="165"/>
                    <a:pt x="20" y="165"/>
                    <a:pt x="19" y="166"/>
                  </a:cubicBezTo>
                  <a:cubicBezTo>
                    <a:pt x="18" y="166"/>
                    <a:pt x="17" y="167"/>
                    <a:pt x="17" y="168"/>
                  </a:cubicBezTo>
                  <a:cubicBezTo>
                    <a:pt x="17" y="169"/>
                    <a:pt x="17" y="169"/>
                    <a:pt x="17" y="169"/>
                  </a:cubicBezTo>
                  <a:cubicBezTo>
                    <a:pt x="16" y="170"/>
                    <a:pt x="16" y="170"/>
                    <a:pt x="16" y="171"/>
                  </a:cubicBezTo>
                  <a:cubicBezTo>
                    <a:pt x="16" y="172"/>
                    <a:pt x="16" y="172"/>
                    <a:pt x="16" y="173"/>
                  </a:cubicBezTo>
                  <a:cubicBezTo>
                    <a:pt x="16" y="173"/>
                    <a:pt x="16" y="173"/>
                    <a:pt x="16" y="174"/>
                  </a:cubicBezTo>
                  <a:cubicBezTo>
                    <a:pt x="15" y="174"/>
                    <a:pt x="15" y="175"/>
                    <a:pt x="15" y="175"/>
                  </a:cubicBezTo>
                  <a:cubicBezTo>
                    <a:pt x="15" y="175"/>
                    <a:pt x="14" y="176"/>
                    <a:pt x="14" y="176"/>
                  </a:cubicBezTo>
                  <a:cubicBezTo>
                    <a:pt x="14" y="176"/>
                    <a:pt x="13" y="176"/>
                    <a:pt x="13" y="177"/>
                  </a:cubicBezTo>
                  <a:cubicBezTo>
                    <a:pt x="12" y="177"/>
                    <a:pt x="12" y="177"/>
                    <a:pt x="11" y="177"/>
                  </a:cubicBezTo>
                  <a:cubicBezTo>
                    <a:pt x="10" y="178"/>
                    <a:pt x="10" y="178"/>
                    <a:pt x="10" y="178"/>
                  </a:cubicBezTo>
                  <a:cubicBezTo>
                    <a:pt x="9" y="179"/>
                    <a:pt x="9" y="179"/>
                    <a:pt x="9" y="179"/>
                  </a:cubicBezTo>
                  <a:cubicBezTo>
                    <a:pt x="9" y="180"/>
                    <a:pt x="8" y="180"/>
                    <a:pt x="8" y="181"/>
                  </a:cubicBezTo>
                  <a:cubicBezTo>
                    <a:pt x="7" y="181"/>
                    <a:pt x="7" y="182"/>
                    <a:pt x="6" y="182"/>
                  </a:cubicBezTo>
                  <a:cubicBezTo>
                    <a:pt x="6" y="183"/>
                    <a:pt x="5" y="185"/>
                    <a:pt x="4" y="186"/>
                  </a:cubicBezTo>
                  <a:cubicBezTo>
                    <a:pt x="4" y="186"/>
                    <a:pt x="4" y="186"/>
                    <a:pt x="4" y="186"/>
                  </a:cubicBezTo>
                  <a:cubicBezTo>
                    <a:pt x="3" y="188"/>
                    <a:pt x="2" y="189"/>
                    <a:pt x="2" y="190"/>
                  </a:cubicBezTo>
                  <a:cubicBezTo>
                    <a:pt x="1" y="191"/>
                    <a:pt x="1" y="191"/>
                    <a:pt x="1" y="192"/>
                  </a:cubicBezTo>
                  <a:cubicBezTo>
                    <a:pt x="1" y="193"/>
                    <a:pt x="1" y="193"/>
                    <a:pt x="2" y="194"/>
                  </a:cubicBezTo>
                  <a:cubicBezTo>
                    <a:pt x="2" y="194"/>
                    <a:pt x="3" y="194"/>
                    <a:pt x="2" y="195"/>
                  </a:cubicBezTo>
                  <a:cubicBezTo>
                    <a:pt x="2" y="196"/>
                    <a:pt x="2" y="196"/>
                    <a:pt x="2" y="197"/>
                  </a:cubicBezTo>
                  <a:cubicBezTo>
                    <a:pt x="3" y="198"/>
                    <a:pt x="3" y="200"/>
                    <a:pt x="2" y="201"/>
                  </a:cubicBezTo>
                  <a:cubicBezTo>
                    <a:pt x="2" y="201"/>
                    <a:pt x="2" y="201"/>
                    <a:pt x="2" y="202"/>
                  </a:cubicBezTo>
                  <a:cubicBezTo>
                    <a:pt x="2" y="203"/>
                    <a:pt x="1" y="204"/>
                    <a:pt x="0" y="206"/>
                  </a:cubicBezTo>
                  <a:cubicBezTo>
                    <a:pt x="0" y="206"/>
                    <a:pt x="0" y="206"/>
                    <a:pt x="0" y="206"/>
                  </a:cubicBezTo>
                  <a:cubicBezTo>
                    <a:pt x="1" y="207"/>
                    <a:pt x="1" y="207"/>
                    <a:pt x="1" y="207"/>
                  </a:cubicBezTo>
                  <a:cubicBezTo>
                    <a:pt x="1" y="208"/>
                    <a:pt x="2" y="208"/>
                    <a:pt x="1" y="209"/>
                  </a:cubicBezTo>
                  <a:cubicBezTo>
                    <a:pt x="1" y="209"/>
                    <a:pt x="1" y="210"/>
                    <a:pt x="2" y="211"/>
                  </a:cubicBezTo>
                  <a:cubicBezTo>
                    <a:pt x="2" y="211"/>
                    <a:pt x="2" y="212"/>
                    <a:pt x="3" y="212"/>
                  </a:cubicBezTo>
                  <a:cubicBezTo>
                    <a:pt x="3" y="212"/>
                    <a:pt x="4" y="212"/>
                    <a:pt x="4" y="213"/>
                  </a:cubicBezTo>
                  <a:cubicBezTo>
                    <a:pt x="4" y="213"/>
                    <a:pt x="4" y="213"/>
                    <a:pt x="4" y="213"/>
                  </a:cubicBezTo>
                  <a:cubicBezTo>
                    <a:pt x="4" y="212"/>
                    <a:pt x="4" y="212"/>
                    <a:pt x="4" y="212"/>
                  </a:cubicBezTo>
                  <a:cubicBezTo>
                    <a:pt x="4" y="213"/>
                    <a:pt x="4" y="213"/>
                    <a:pt x="4" y="213"/>
                  </a:cubicBezTo>
                  <a:cubicBezTo>
                    <a:pt x="4" y="213"/>
                    <a:pt x="4" y="213"/>
                    <a:pt x="4" y="213"/>
                  </a:cubicBezTo>
                  <a:cubicBezTo>
                    <a:pt x="4" y="213"/>
                    <a:pt x="4" y="214"/>
                    <a:pt x="5" y="214"/>
                  </a:cubicBezTo>
                  <a:cubicBezTo>
                    <a:pt x="5" y="214"/>
                    <a:pt x="6" y="214"/>
                    <a:pt x="6" y="215"/>
                  </a:cubicBezTo>
                  <a:cubicBezTo>
                    <a:pt x="6" y="215"/>
                    <a:pt x="6" y="215"/>
                    <a:pt x="6" y="216"/>
                  </a:cubicBezTo>
                  <a:cubicBezTo>
                    <a:pt x="7" y="216"/>
                    <a:pt x="8" y="216"/>
                    <a:pt x="8" y="217"/>
                  </a:cubicBezTo>
                  <a:cubicBezTo>
                    <a:pt x="8" y="217"/>
                    <a:pt x="9" y="218"/>
                    <a:pt x="9" y="218"/>
                  </a:cubicBezTo>
                  <a:cubicBezTo>
                    <a:pt x="9" y="219"/>
                    <a:pt x="9" y="220"/>
                    <a:pt x="10" y="221"/>
                  </a:cubicBezTo>
                  <a:cubicBezTo>
                    <a:pt x="10" y="222"/>
                    <a:pt x="11" y="222"/>
                    <a:pt x="12" y="223"/>
                  </a:cubicBezTo>
                  <a:cubicBezTo>
                    <a:pt x="13" y="223"/>
                    <a:pt x="13" y="223"/>
                    <a:pt x="14" y="224"/>
                  </a:cubicBezTo>
                  <a:cubicBezTo>
                    <a:pt x="15" y="225"/>
                    <a:pt x="16" y="226"/>
                    <a:pt x="18" y="227"/>
                  </a:cubicBezTo>
                  <a:cubicBezTo>
                    <a:pt x="19" y="227"/>
                    <a:pt x="19" y="228"/>
                    <a:pt x="20" y="228"/>
                  </a:cubicBezTo>
                  <a:cubicBezTo>
                    <a:pt x="20" y="228"/>
                    <a:pt x="21" y="228"/>
                    <a:pt x="21" y="228"/>
                  </a:cubicBezTo>
                  <a:cubicBezTo>
                    <a:pt x="21" y="228"/>
                    <a:pt x="22" y="227"/>
                    <a:pt x="23" y="227"/>
                  </a:cubicBezTo>
                  <a:cubicBezTo>
                    <a:pt x="23" y="227"/>
                    <a:pt x="24" y="226"/>
                    <a:pt x="25" y="226"/>
                  </a:cubicBezTo>
                  <a:cubicBezTo>
                    <a:pt x="26" y="226"/>
                    <a:pt x="27" y="226"/>
                    <a:pt x="27" y="226"/>
                  </a:cubicBezTo>
                  <a:cubicBezTo>
                    <a:pt x="28" y="226"/>
                    <a:pt x="29" y="226"/>
                    <a:pt x="30" y="227"/>
                  </a:cubicBezTo>
                  <a:cubicBezTo>
                    <a:pt x="30" y="227"/>
                    <a:pt x="31" y="227"/>
                    <a:pt x="31" y="227"/>
                  </a:cubicBezTo>
                  <a:cubicBezTo>
                    <a:pt x="31" y="227"/>
                    <a:pt x="32" y="227"/>
                    <a:pt x="32" y="227"/>
                  </a:cubicBezTo>
                  <a:cubicBezTo>
                    <a:pt x="33" y="227"/>
                    <a:pt x="34" y="227"/>
                    <a:pt x="34" y="226"/>
                  </a:cubicBezTo>
                  <a:cubicBezTo>
                    <a:pt x="35" y="226"/>
                    <a:pt x="35" y="226"/>
                    <a:pt x="35" y="226"/>
                  </a:cubicBezTo>
                  <a:cubicBezTo>
                    <a:pt x="36" y="225"/>
                    <a:pt x="37" y="225"/>
                    <a:pt x="37" y="225"/>
                  </a:cubicBezTo>
                  <a:cubicBezTo>
                    <a:pt x="38" y="225"/>
                    <a:pt x="39" y="224"/>
                    <a:pt x="40" y="224"/>
                  </a:cubicBezTo>
                  <a:cubicBezTo>
                    <a:pt x="41" y="224"/>
                    <a:pt x="42" y="223"/>
                    <a:pt x="43" y="224"/>
                  </a:cubicBezTo>
                  <a:cubicBezTo>
                    <a:pt x="43" y="224"/>
                    <a:pt x="43" y="224"/>
                    <a:pt x="44" y="224"/>
                  </a:cubicBezTo>
                  <a:cubicBezTo>
                    <a:pt x="44" y="224"/>
                    <a:pt x="45" y="225"/>
                    <a:pt x="46" y="226"/>
                  </a:cubicBezTo>
                  <a:cubicBezTo>
                    <a:pt x="46" y="226"/>
                    <a:pt x="46" y="227"/>
                    <a:pt x="46" y="227"/>
                  </a:cubicBezTo>
                  <a:cubicBezTo>
                    <a:pt x="47" y="228"/>
                    <a:pt x="47" y="228"/>
                    <a:pt x="48" y="228"/>
                  </a:cubicBezTo>
                  <a:cubicBezTo>
                    <a:pt x="48" y="228"/>
                    <a:pt x="49" y="228"/>
                    <a:pt x="49" y="228"/>
                  </a:cubicBezTo>
                  <a:cubicBezTo>
                    <a:pt x="50" y="228"/>
                    <a:pt x="51" y="228"/>
                    <a:pt x="52" y="228"/>
                  </a:cubicBezTo>
                  <a:cubicBezTo>
                    <a:pt x="53" y="228"/>
                    <a:pt x="53" y="228"/>
                    <a:pt x="54" y="228"/>
                  </a:cubicBezTo>
                  <a:cubicBezTo>
                    <a:pt x="54" y="228"/>
                    <a:pt x="54" y="229"/>
                    <a:pt x="54" y="229"/>
                  </a:cubicBezTo>
                  <a:cubicBezTo>
                    <a:pt x="55" y="229"/>
                    <a:pt x="55" y="230"/>
                    <a:pt x="55" y="231"/>
                  </a:cubicBezTo>
                  <a:cubicBezTo>
                    <a:pt x="55" y="232"/>
                    <a:pt x="55" y="232"/>
                    <a:pt x="55" y="233"/>
                  </a:cubicBezTo>
                  <a:cubicBezTo>
                    <a:pt x="55" y="233"/>
                    <a:pt x="55" y="234"/>
                    <a:pt x="54" y="234"/>
                  </a:cubicBezTo>
                  <a:cubicBezTo>
                    <a:pt x="54" y="235"/>
                    <a:pt x="55" y="235"/>
                    <a:pt x="54" y="236"/>
                  </a:cubicBezTo>
                  <a:cubicBezTo>
                    <a:pt x="54" y="237"/>
                    <a:pt x="54" y="238"/>
                    <a:pt x="53" y="239"/>
                  </a:cubicBezTo>
                  <a:cubicBezTo>
                    <a:pt x="53" y="239"/>
                    <a:pt x="53" y="239"/>
                    <a:pt x="53" y="239"/>
                  </a:cubicBezTo>
                  <a:cubicBezTo>
                    <a:pt x="53" y="239"/>
                    <a:pt x="53" y="239"/>
                    <a:pt x="53" y="239"/>
                  </a:cubicBezTo>
                  <a:cubicBezTo>
                    <a:pt x="54" y="242"/>
                    <a:pt x="55" y="243"/>
                    <a:pt x="57" y="244"/>
                  </a:cubicBezTo>
                  <a:cubicBezTo>
                    <a:pt x="57" y="245"/>
                    <a:pt x="58" y="245"/>
                    <a:pt x="58" y="246"/>
                  </a:cubicBezTo>
                  <a:cubicBezTo>
                    <a:pt x="59" y="246"/>
                    <a:pt x="59" y="247"/>
                    <a:pt x="60" y="248"/>
                  </a:cubicBezTo>
                  <a:cubicBezTo>
                    <a:pt x="60" y="248"/>
                    <a:pt x="60" y="248"/>
                    <a:pt x="60" y="249"/>
                  </a:cubicBezTo>
                  <a:cubicBezTo>
                    <a:pt x="60" y="250"/>
                    <a:pt x="61" y="251"/>
                    <a:pt x="61" y="251"/>
                  </a:cubicBezTo>
                  <a:cubicBezTo>
                    <a:pt x="62" y="252"/>
                    <a:pt x="62" y="254"/>
                    <a:pt x="62" y="255"/>
                  </a:cubicBezTo>
                  <a:cubicBezTo>
                    <a:pt x="62" y="255"/>
                    <a:pt x="62" y="255"/>
                    <a:pt x="62" y="255"/>
                  </a:cubicBezTo>
                  <a:cubicBezTo>
                    <a:pt x="62" y="256"/>
                    <a:pt x="62" y="256"/>
                    <a:pt x="62" y="256"/>
                  </a:cubicBezTo>
                  <a:cubicBezTo>
                    <a:pt x="62" y="257"/>
                    <a:pt x="62" y="258"/>
                    <a:pt x="63" y="258"/>
                  </a:cubicBezTo>
                  <a:cubicBezTo>
                    <a:pt x="63" y="259"/>
                    <a:pt x="63" y="259"/>
                    <a:pt x="63" y="259"/>
                  </a:cubicBezTo>
                  <a:cubicBezTo>
                    <a:pt x="63" y="261"/>
                    <a:pt x="63" y="262"/>
                    <a:pt x="62" y="263"/>
                  </a:cubicBezTo>
                  <a:cubicBezTo>
                    <a:pt x="62" y="264"/>
                    <a:pt x="61" y="264"/>
                    <a:pt x="61" y="265"/>
                  </a:cubicBezTo>
                  <a:cubicBezTo>
                    <a:pt x="60" y="265"/>
                    <a:pt x="60" y="266"/>
                    <a:pt x="60" y="266"/>
                  </a:cubicBezTo>
                  <a:cubicBezTo>
                    <a:pt x="60" y="267"/>
                    <a:pt x="59" y="268"/>
                    <a:pt x="59" y="269"/>
                  </a:cubicBezTo>
                  <a:cubicBezTo>
                    <a:pt x="59" y="270"/>
                    <a:pt x="59" y="271"/>
                    <a:pt x="59" y="271"/>
                  </a:cubicBezTo>
                  <a:cubicBezTo>
                    <a:pt x="59" y="272"/>
                    <a:pt x="59" y="273"/>
                    <a:pt x="59" y="274"/>
                  </a:cubicBezTo>
                  <a:cubicBezTo>
                    <a:pt x="59" y="275"/>
                    <a:pt x="59" y="275"/>
                    <a:pt x="59" y="275"/>
                  </a:cubicBezTo>
                  <a:cubicBezTo>
                    <a:pt x="60" y="276"/>
                    <a:pt x="61" y="278"/>
                    <a:pt x="61" y="279"/>
                  </a:cubicBezTo>
                  <a:cubicBezTo>
                    <a:pt x="62" y="280"/>
                    <a:pt x="62" y="281"/>
                    <a:pt x="63" y="283"/>
                  </a:cubicBezTo>
                  <a:cubicBezTo>
                    <a:pt x="63" y="284"/>
                    <a:pt x="64" y="284"/>
                    <a:pt x="64" y="286"/>
                  </a:cubicBezTo>
                  <a:cubicBezTo>
                    <a:pt x="64" y="287"/>
                    <a:pt x="64" y="288"/>
                    <a:pt x="64" y="289"/>
                  </a:cubicBezTo>
                  <a:cubicBezTo>
                    <a:pt x="64" y="289"/>
                    <a:pt x="64" y="290"/>
                    <a:pt x="64" y="290"/>
                  </a:cubicBezTo>
                  <a:cubicBezTo>
                    <a:pt x="64" y="291"/>
                    <a:pt x="65" y="292"/>
                    <a:pt x="65" y="293"/>
                  </a:cubicBezTo>
                  <a:cubicBezTo>
                    <a:pt x="65" y="295"/>
                    <a:pt x="66" y="296"/>
                    <a:pt x="67" y="297"/>
                  </a:cubicBezTo>
                  <a:cubicBezTo>
                    <a:pt x="67" y="297"/>
                    <a:pt x="67" y="298"/>
                    <a:pt x="68" y="298"/>
                  </a:cubicBezTo>
                  <a:cubicBezTo>
                    <a:pt x="68" y="299"/>
                    <a:pt x="69" y="299"/>
                    <a:pt x="69" y="300"/>
                  </a:cubicBezTo>
                  <a:cubicBezTo>
                    <a:pt x="69" y="301"/>
                    <a:pt x="69" y="303"/>
                    <a:pt x="70" y="304"/>
                  </a:cubicBezTo>
                  <a:cubicBezTo>
                    <a:pt x="70" y="304"/>
                    <a:pt x="70" y="304"/>
                    <a:pt x="70" y="305"/>
                  </a:cubicBezTo>
                  <a:cubicBezTo>
                    <a:pt x="71" y="305"/>
                    <a:pt x="71" y="306"/>
                    <a:pt x="70" y="307"/>
                  </a:cubicBezTo>
                  <a:cubicBezTo>
                    <a:pt x="70" y="307"/>
                    <a:pt x="70" y="307"/>
                    <a:pt x="70" y="308"/>
                  </a:cubicBezTo>
                  <a:cubicBezTo>
                    <a:pt x="71" y="308"/>
                    <a:pt x="71" y="309"/>
                    <a:pt x="71" y="310"/>
                  </a:cubicBezTo>
                  <a:cubicBezTo>
                    <a:pt x="71" y="310"/>
                    <a:pt x="71" y="310"/>
                    <a:pt x="71" y="310"/>
                  </a:cubicBezTo>
                  <a:cubicBezTo>
                    <a:pt x="72" y="311"/>
                    <a:pt x="73" y="311"/>
                    <a:pt x="74" y="312"/>
                  </a:cubicBezTo>
                  <a:cubicBezTo>
                    <a:pt x="74" y="312"/>
                    <a:pt x="74" y="312"/>
                    <a:pt x="74" y="312"/>
                  </a:cubicBezTo>
                  <a:cubicBezTo>
                    <a:pt x="75" y="311"/>
                    <a:pt x="76" y="311"/>
                    <a:pt x="77" y="311"/>
                  </a:cubicBezTo>
                  <a:cubicBezTo>
                    <a:pt x="77" y="311"/>
                    <a:pt x="78" y="311"/>
                    <a:pt x="78" y="311"/>
                  </a:cubicBezTo>
                  <a:cubicBezTo>
                    <a:pt x="79" y="310"/>
                    <a:pt x="79" y="310"/>
                    <a:pt x="80" y="310"/>
                  </a:cubicBezTo>
                  <a:cubicBezTo>
                    <a:pt x="81" y="310"/>
                    <a:pt x="82" y="310"/>
                    <a:pt x="83" y="310"/>
                  </a:cubicBezTo>
                  <a:cubicBezTo>
                    <a:pt x="83" y="311"/>
                    <a:pt x="83" y="311"/>
                    <a:pt x="83" y="310"/>
                  </a:cubicBezTo>
                  <a:cubicBezTo>
                    <a:pt x="84" y="310"/>
                    <a:pt x="85" y="311"/>
                    <a:pt x="86" y="310"/>
                  </a:cubicBezTo>
                  <a:cubicBezTo>
                    <a:pt x="86" y="310"/>
                    <a:pt x="86" y="310"/>
                    <a:pt x="86" y="309"/>
                  </a:cubicBezTo>
                  <a:cubicBezTo>
                    <a:pt x="88" y="309"/>
                    <a:pt x="89" y="309"/>
                    <a:pt x="90" y="308"/>
                  </a:cubicBezTo>
                  <a:cubicBezTo>
                    <a:pt x="91" y="307"/>
                    <a:pt x="92" y="306"/>
                    <a:pt x="93" y="305"/>
                  </a:cubicBezTo>
                  <a:cubicBezTo>
                    <a:pt x="94" y="304"/>
                    <a:pt x="95" y="303"/>
                    <a:pt x="95" y="303"/>
                  </a:cubicBezTo>
                  <a:cubicBezTo>
                    <a:pt x="96" y="302"/>
                    <a:pt x="97" y="301"/>
                    <a:pt x="97" y="300"/>
                  </a:cubicBezTo>
                  <a:cubicBezTo>
                    <a:pt x="98" y="299"/>
                    <a:pt x="98" y="299"/>
                    <a:pt x="99" y="299"/>
                  </a:cubicBezTo>
                  <a:cubicBezTo>
                    <a:pt x="100" y="298"/>
                    <a:pt x="100" y="297"/>
                    <a:pt x="100" y="296"/>
                  </a:cubicBezTo>
                  <a:cubicBezTo>
                    <a:pt x="101" y="295"/>
                    <a:pt x="101" y="294"/>
                    <a:pt x="101" y="293"/>
                  </a:cubicBezTo>
                  <a:cubicBezTo>
                    <a:pt x="101" y="293"/>
                    <a:pt x="101" y="293"/>
                    <a:pt x="101" y="292"/>
                  </a:cubicBezTo>
                  <a:cubicBezTo>
                    <a:pt x="101" y="292"/>
                    <a:pt x="101" y="291"/>
                    <a:pt x="101" y="291"/>
                  </a:cubicBezTo>
                  <a:cubicBezTo>
                    <a:pt x="102" y="290"/>
                    <a:pt x="103" y="290"/>
                    <a:pt x="103" y="290"/>
                  </a:cubicBezTo>
                  <a:cubicBezTo>
                    <a:pt x="104" y="290"/>
                    <a:pt x="105" y="289"/>
                    <a:pt x="106" y="289"/>
                  </a:cubicBezTo>
                  <a:cubicBezTo>
                    <a:pt x="106" y="289"/>
                    <a:pt x="107" y="288"/>
                    <a:pt x="107" y="287"/>
                  </a:cubicBezTo>
                  <a:cubicBezTo>
                    <a:pt x="107" y="287"/>
                    <a:pt x="107" y="286"/>
                    <a:pt x="107" y="285"/>
                  </a:cubicBezTo>
                  <a:cubicBezTo>
                    <a:pt x="107" y="285"/>
                    <a:pt x="107" y="284"/>
                    <a:pt x="107" y="284"/>
                  </a:cubicBezTo>
                  <a:cubicBezTo>
                    <a:pt x="107" y="282"/>
                    <a:pt x="106" y="281"/>
                    <a:pt x="106" y="280"/>
                  </a:cubicBezTo>
                  <a:cubicBezTo>
                    <a:pt x="106" y="279"/>
                    <a:pt x="106" y="279"/>
                    <a:pt x="106" y="279"/>
                  </a:cubicBezTo>
                  <a:cubicBezTo>
                    <a:pt x="108" y="277"/>
                    <a:pt x="110" y="276"/>
                    <a:pt x="112" y="274"/>
                  </a:cubicBezTo>
                  <a:cubicBezTo>
                    <a:pt x="112" y="274"/>
                    <a:pt x="113" y="274"/>
                    <a:pt x="113" y="273"/>
                  </a:cubicBezTo>
                  <a:cubicBezTo>
                    <a:pt x="114" y="273"/>
                    <a:pt x="115" y="273"/>
                    <a:pt x="115" y="272"/>
                  </a:cubicBezTo>
                  <a:cubicBezTo>
                    <a:pt x="117" y="271"/>
                    <a:pt x="118" y="270"/>
                    <a:pt x="118" y="269"/>
                  </a:cubicBezTo>
                  <a:cubicBezTo>
                    <a:pt x="119" y="268"/>
                    <a:pt x="119" y="267"/>
                    <a:pt x="119" y="267"/>
                  </a:cubicBezTo>
                  <a:cubicBezTo>
                    <a:pt x="118" y="266"/>
                    <a:pt x="119" y="265"/>
                    <a:pt x="119" y="264"/>
                  </a:cubicBezTo>
                  <a:cubicBezTo>
                    <a:pt x="119" y="264"/>
                    <a:pt x="119" y="263"/>
                    <a:pt x="119" y="263"/>
                  </a:cubicBezTo>
                  <a:cubicBezTo>
                    <a:pt x="118" y="262"/>
                    <a:pt x="118" y="261"/>
                    <a:pt x="119" y="260"/>
                  </a:cubicBezTo>
                  <a:cubicBezTo>
                    <a:pt x="119" y="259"/>
                    <a:pt x="119" y="259"/>
                    <a:pt x="118" y="258"/>
                  </a:cubicBezTo>
                  <a:cubicBezTo>
                    <a:pt x="117" y="258"/>
                    <a:pt x="117" y="257"/>
                    <a:pt x="117" y="256"/>
                  </a:cubicBezTo>
                  <a:cubicBezTo>
                    <a:pt x="116" y="255"/>
                    <a:pt x="117" y="254"/>
                    <a:pt x="116" y="253"/>
                  </a:cubicBezTo>
                  <a:cubicBezTo>
                    <a:pt x="116" y="252"/>
                    <a:pt x="116" y="252"/>
                    <a:pt x="116" y="252"/>
                  </a:cubicBezTo>
                  <a:cubicBezTo>
                    <a:pt x="117" y="251"/>
                    <a:pt x="117" y="251"/>
                    <a:pt x="116" y="251"/>
                  </a:cubicBezTo>
                  <a:cubicBezTo>
                    <a:pt x="115" y="250"/>
                    <a:pt x="115" y="249"/>
                    <a:pt x="116" y="248"/>
                  </a:cubicBezTo>
                  <a:cubicBezTo>
                    <a:pt x="116" y="247"/>
                    <a:pt x="116" y="247"/>
                    <a:pt x="117" y="246"/>
                  </a:cubicBezTo>
                  <a:cubicBezTo>
                    <a:pt x="118" y="245"/>
                    <a:pt x="118" y="244"/>
                    <a:pt x="118" y="243"/>
                  </a:cubicBezTo>
                  <a:cubicBezTo>
                    <a:pt x="119" y="243"/>
                    <a:pt x="119" y="243"/>
                    <a:pt x="119" y="242"/>
                  </a:cubicBezTo>
                  <a:cubicBezTo>
                    <a:pt x="120" y="242"/>
                    <a:pt x="121" y="241"/>
                    <a:pt x="121" y="241"/>
                  </a:cubicBezTo>
                  <a:cubicBezTo>
                    <a:pt x="123" y="239"/>
                    <a:pt x="124" y="237"/>
                    <a:pt x="126" y="235"/>
                  </a:cubicBezTo>
                  <a:cubicBezTo>
                    <a:pt x="127" y="234"/>
                    <a:pt x="128" y="233"/>
                    <a:pt x="130" y="233"/>
                  </a:cubicBezTo>
                  <a:cubicBezTo>
                    <a:pt x="130" y="233"/>
                    <a:pt x="130" y="233"/>
                    <a:pt x="130" y="232"/>
                  </a:cubicBezTo>
                  <a:cubicBezTo>
                    <a:pt x="133" y="230"/>
                    <a:pt x="136" y="227"/>
                    <a:pt x="137" y="223"/>
                  </a:cubicBezTo>
                  <a:cubicBezTo>
                    <a:pt x="138" y="222"/>
                    <a:pt x="138" y="221"/>
                    <a:pt x="139" y="219"/>
                  </a:cubicBezTo>
                  <a:cubicBezTo>
                    <a:pt x="140" y="219"/>
                    <a:pt x="140" y="218"/>
                    <a:pt x="141" y="217"/>
                  </a:cubicBezTo>
                  <a:cubicBezTo>
                    <a:pt x="141" y="215"/>
                    <a:pt x="141" y="214"/>
                    <a:pt x="141" y="213"/>
                  </a:cubicBezTo>
                  <a:cubicBezTo>
                    <a:pt x="141" y="212"/>
                    <a:pt x="140" y="212"/>
                    <a:pt x="140" y="212"/>
                  </a:cubicBezTo>
                  <a:cubicBezTo>
                    <a:pt x="140" y="212"/>
                    <a:pt x="140" y="212"/>
                    <a:pt x="140" y="212"/>
                  </a:cubicBezTo>
                  <a:cubicBezTo>
                    <a:pt x="139" y="213"/>
                    <a:pt x="138" y="213"/>
                    <a:pt x="136" y="213"/>
                  </a:cubicBezTo>
                  <a:cubicBezTo>
                    <a:pt x="135" y="214"/>
                    <a:pt x="133" y="214"/>
                    <a:pt x="132" y="214"/>
                  </a:cubicBezTo>
                  <a:cubicBezTo>
                    <a:pt x="131" y="214"/>
                    <a:pt x="131" y="214"/>
                    <a:pt x="131" y="214"/>
                  </a:cubicBezTo>
                  <a:cubicBezTo>
                    <a:pt x="130" y="214"/>
                    <a:pt x="129" y="215"/>
                    <a:pt x="128" y="215"/>
                  </a:cubicBezTo>
                  <a:cubicBezTo>
                    <a:pt x="128" y="215"/>
                    <a:pt x="128" y="215"/>
                    <a:pt x="128" y="215"/>
                  </a:cubicBezTo>
                  <a:cubicBezTo>
                    <a:pt x="127" y="215"/>
                    <a:pt x="127" y="215"/>
                    <a:pt x="127" y="215"/>
                  </a:cubicBezTo>
                  <a:cubicBezTo>
                    <a:pt x="126" y="215"/>
                    <a:pt x="126" y="215"/>
                    <a:pt x="126" y="215"/>
                  </a:cubicBezTo>
                  <a:cubicBezTo>
                    <a:pt x="125" y="214"/>
                    <a:pt x="125" y="214"/>
                    <a:pt x="124" y="213"/>
                  </a:cubicBezTo>
                  <a:cubicBezTo>
                    <a:pt x="124" y="213"/>
                    <a:pt x="124" y="213"/>
                    <a:pt x="124" y="212"/>
                  </a:cubicBezTo>
                  <a:cubicBezTo>
                    <a:pt x="125" y="211"/>
                    <a:pt x="125" y="211"/>
                    <a:pt x="124" y="211"/>
                  </a:cubicBezTo>
                  <a:cubicBezTo>
                    <a:pt x="124" y="210"/>
                    <a:pt x="123" y="210"/>
                    <a:pt x="123" y="209"/>
                  </a:cubicBezTo>
                  <a:cubicBezTo>
                    <a:pt x="122" y="208"/>
                    <a:pt x="121" y="208"/>
                    <a:pt x="120" y="207"/>
                  </a:cubicBezTo>
                  <a:cubicBezTo>
                    <a:pt x="120" y="206"/>
                    <a:pt x="119" y="206"/>
                    <a:pt x="118" y="205"/>
                  </a:cubicBezTo>
                  <a:cubicBezTo>
                    <a:pt x="117" y="205"/>
                    <a:pt x="116" y="204"/>
                    <a:pt x="116" y="203"/>
                  </a:cubicBezTo>
                  <a:cubicBezTo>
                    <a:pt x="116" y="202"/>
                    <a:pt x="115" y="201"/>
                    <a:pt x="115" y="200"/>
                  </a:cubicBezTo>
                  <a:cubicBezTo>
                    <a:pt x="115" y="200"/>
                    <a:pt x="114" y="199"/>
                    <a:pt x="114" y="199"/>
                  </a:cubicBezTo>
                  <a:cubicBezTo>
                    <a:pt x="113" y="198"/>
                    <a:pt x="113" y="198"/>
                    <a:pt x="112" y="197"/>
                  </a:cubicBezTo>
                  <a:cubicBezTo>
                    <a:pt x="112" y="197"/>
                    <a:pt x="112" y="197"/>
                    <a:pt x="112" y="196"/>
                  </a:cubicBezTo>
                  <a:cubicBezTo>
                    <a:pt x="112" y="195"/>
                    <a:pt x="111" y="193"/>
                    <a:pt x="111" y="192"/>
                  </a:cubicBezTo>
                  <a:cubicBezTo>
                    <a:pt x="111" y="191"/>
                    <a:pt x="110" y="190"/>
                    <a:pt x="109" y="189"/>
                  </a:cubicBezTo>
                  <a:cubicBezTo>
                    <a:pt x="109" y="189"/>
                    <a:pt x="108" y="189"/>
                    <a:pt x="108" y="189"/>
                  </a:cubicBezTo>
                  <a:cubicBezTo>
                    <a:pt x="108" y="189"/>
                    <a:pt x="108" y="188"/>
                    <a:pt x="108" y="188"/>
                  </a:cubicBezTo>
                  <a:cubicBezTo>
                    <a:pt x="108" y="188"/>
                    <a:pt x="108" y="188"/>
                    <a:pt x="108" y="187"/>
                  </a:cubicBezTo>
                  <a:cubicBezTo>
                    <a:pt x="108" y="187"/>
                    <a:pt x="107" y="186"/>
                    <a:pt x="107" y="185"/>
                  </a:cubicBezTo>
                  <a:cubicBezTo>
                    <a:pt x="107" y="185"/>
                    <a:pt x="106" y="184"/>
                    <a:pt x="106" y="184"/>
                  </a:cubicBezTo>
                  <a:cubicBezTo>
                    <a:pt x="105" y="182"/>
                    <a:pt x="104" y="181"/>
                    <a:pt x="104" y="179"/>
                  </a:cubicBezTo>
                  <a:cubicBezTo>
                    <a:pt x="104" y="179"/>
                    <a:pt x="103" y="179"/>
                    <a:pt x="103" y="178"/>
                  </a:cubicBezTo>
                  <a:cubicBezTo>
                    <a:pt x="103" y="178"/>
                    <a:pt x="103" y="178"/>
                    <a:pt x="104" y="178"/>
                  </a:cubicBezTo>
                  <a:cubicBezTo>
                    <a:pt x="104" y="178"/>
                    <a:pt x="104" y="178"/>
                    <a:pt x="105" y="178"/>
                  </a:cubicBezTo>
                  <a:cubicBezTo>
                    <a:pt x="105" y="177"/>
                    <a:pt x="105" y="177"/>
                    <a:pt x="105" y="177"/>
                  </a:cubicBezTo>
                  <a:cubicBezTo>
                    <a:pt x="106" y="177"/>
                    <a:pt x="106" y="177"/>
                    <a:pt x="106" y="178"/>
                  </a:cubicBezTo>
                  <a:cubicBezTo>
                    <a:pt x="107" y="178"/>
                    <a:pt x="107" y="178"/>
                    <a:pt x="107" y="179"/>
                  </a:cubicBezTo>
                  <a:cubicBezTo>
                    <a:pt x="108" y="180"/>
                    <a:pt x="109" y="181"/>
                    <a:pt x="110" y="182"/>
                  </a:cubicBezTo>
                  <a:cubicBezTo>
                    <a:pt x="110" y="183"/>
                    <a:pt x="110" y="184"/>
                    <a:pt x="111" y="185"/>
                  </a:cubicBezTo>
                  <a:cubicBezTo>
                    <a:pt x="111" y="185"/>
                    <a:pt x="111" y="185"/>
                    <a:pt x="112" y="186"/>
                  </a:cubicBezTo>
                  <a:cubicBezTo>
                    <a:pt x="113" y="186"/>
                    <a:pt x="113" y="187"/>
                    <a:pt x="114" y="188"/>
                  </a:cubicBezTo>
                  <a:cubicBezTo>
                    <a:pt x="114" y="188"/>
                    <a:pt x="114" y="188"/>
                    <a:pt x="114" y="189"/>
                  </a:cubicBezTo>
                  <a:cubicBezTo>
                    <a:pt x="114" y="189"/>
                    <a:pt x="114" y="190"/>
                    <a:pt x="114" y="190"/>
                  </a:cubicBezTo>
                  <a:cubicBezTo>
                    <a:pt x="114" y="190"/>
                    <a:pt x="114" y="191"/>
                    <a:pt x="114" y="191"/>
                  </a:cubicBezTo>
                  <a:cubicBezTo>
                    <a:pt x="115" y="192"/>
                    <a:pt x="115" y="193"/>
                    <a:pt x="116" y="194"/>
                  </a:cubicBezTo>
                  <a:cubicBezTo>
                    <a:pt x="117" y="194"/>
                    <a:pt x="117" y="195"/>
                    <a:pt x="118" y="195"/>
                  </a:cubicBezTo>
                  <a:cubicBezTo>
                    <a:pt x="118" y="195"/>
                    <a:pt x="119" y="196"/>
                    <a:pt x="119" y="197"/>
                  </a:cubicBezTo>
                  <a:cubicBezTo>
                    <a:pt x="119" y="198"/>
                    <a:pt x="120" y="199"/>
                    <a:pt x="121" y="199"/>
                  </a:cubicBezTo>
                  <a:cubicBezTo>
                    <a:pt x="121" y="200"/>
                    <a:pt x="122" y="201"/>
                    <a:pt x="122" y="201"/>
                  </a:cubicBezTo>
                  <a:cubicBezTo>
                    <a:pt x="123" y="202"/>
                    <a:pt x="123" y="203"/>
                    <a:pt x="123" y="204"/>
                  </a:cubicBezTo>
                  <a:cubicBezTo>
                    <a:pt x="123" y="204"/>
                    <a:pt x="123" y="205"/>
                    <a:pt x="123" y="205"/>
                  </a:cubicBezTo>
                  <a:cubicBezTo>
                    <a:pt x="123" y="206"/>
                    <a:pt x="124" y="207"/>
                    <a:pt x="124" y="209"/>
                  </a:cubicBezTo>
                  <a:cubicBezTo>
                    <a:pt x="124" y="209"/>
                    <a:pt x="124" y="210"/>
                    <a:pt x="125" y="210"/>
                  </a:cubicBezTo>
                  <a:cubicBezTo>
                    <a:pt x="125" y="210"/>
                    <a:pt x="125" y="211"/>
                    <a:pt x="126" y="211"/>
                  </a:cubicBezTo>
                  <a:cubicBezTo>
                    <a:pt x="126" y="211"/>
                    <a:pt x="126" y="211"/>
                    <a:pt x="127" y="210"/>
                  </a:cubicBezTo>
                  <a:cubicBezTo>
                    <a:pt x="127" y="210"/>
                    <a:pt x="128" y="210"/>
                    <a:pt x="128" y="210"/>
                  </a:cubicBezTo>
                  <a:cubicBezTo>
                    <a:pt x="129" y="209"/>
                    <a:pt x="130" y="209"/>
                    <a:pt x="130" y="209"/>
                  </a:cubicBezTo>
                  <a:cubicBezTo>
                    <a:pt x="131" y="209"/>
                    <a:pt x="132" y="209"/>
                    <a:pt x="133" y="208"/>
                  </a:cubicBezTo>
                  <a:cubicBezTo>
                    <a:pt x="133" y="208"/>
                    <a:pt x="134" y="208"/>
                    <a:pt x="135" y="208"/>
                  </a:cubicBezTo>
                  <a:cubicBezTo>
                    <a:pt x="135" y="208"/>
                    <a:pt x="136" y="208"/>
                    <a:pt x="136" y="207"/>
                  </a:cubicBezTo>
                  <a:cubicBezTo>
                    <a:pt x="136" y="207"/>
                    <a:pt x="137" y="206"/>
                    <a:pt x="137" y="206"/>
                  </a:cubicBezTo>
                  <a:cubicBezTo>
                    <a:pt x="138" y="206"/>
                    <a:pt x="139" y="206"/>
                    <a:pt x="140" y="205"/>
                  </a:cubicBezTo>
                  <a:cubicBezTo>
                    <a:pt x="141" y="205"/>
                    <a:pt x="141" y="205"/>
                    <a:pt x="142" y="205"/>
                  </a:cubicBezTo>
                  <a:cubicBezTo>
                    <a:pt x="142" y="204"/>
                    <a:pt x="143" y="204"/>
                    <a:pt x="143" y="204"/>
                  </a:cubicBezTo>
                  <a:cubicBezTo>
                    <a:pt x="143" y="203"/>
                    <a:pt x="143" y="203"/>
                    <a:pt x="144" y="202"/>
                  </a:cubicBezTo>
                  <a:cubicBezTo>
                    <a:pt x="145" y="202"/>
                    <a:pt x="146" y="202"/>
                    <a:pt x="147" y="201"/>
                  </a:cubicBezTo>
                  <a:cubicBezTo>
                    <a:pt x="148" y="201"/>
                    <a:pt x="148" y="201"/>
                    <a:pt x="149" y="200"/>
                  </a:cubicBezTo>
                  <a:cubicBezTo>
                    <a:pt x="149" y="200"/>
                    <a:pt x="149" y="200"/>
                    <a:pt x="149" y="199"/>
                  </a:cubicBezTo>
                  <a:cubicBezTo>
                    <a:pt x="150" y="199"/>
                    <a:pt x="151" y="199"/>
                    <a:pt x="151" y="198"/>
                  </a:cubicBezTo>
                  <a:cubicBezTo>
                    <a:pt x="151" y="198"/>
                    <a:pt x="152" y="197"/>
                    <a:pt x="152" y="197"/>
                  </a:cubicBezTo>
                  <a:cubicBezTo>
                    <a:pt x="153" y="197"/>
                    <a:pt x="153" y="197"/>
                    <a:pt x="153" y="197"/>
                  </a:cubicBezTo>
                  <a:cubicBezTo>
                    <a:pt x="153" y="197"/>
                    <a:pt x="154" y="197"/>
                    <a:pt x="154" y="196"/>
                  </a:cubicBezTo>
                  <a:cubicBezTo>
                    <a:pt x="154" y="196"/>
                    <a:pt x="154" y="195"/>
                    <a:pt x="154" y="195"/>
                  </a:cubicBezTo>
                  <a:cubicBezTo>
                    <a:pt x="154" y="194"/>
                    <a:pt x="154" y="194"/>
                    <a:pt x="154" y="194"/>
                  </a:cubicBezTo>
                  <a:cubicBezTo>
                    <a:pt x="155" y="193"/>
                    <a:pt x="156" y="192"/>
                    <a:pt x="157" y="191"/>
                  </a:cubicBezTo>
                  <a:cubicBezTo>
                    <a:pt x="157" y="190"/>
                    <a:pt x="157" y="189"/>
                    <a:pt x="156" y="189"/>
                  </a:cubicBezTo>
                  <a:cubicBezTo>
                    <a:pt x="156" y="188"/>
                    <a:pt x="156" y="188"/>
                    <a:pt x="155" y="187"/>
                  </a:cubicBezTo>
                  <a:cubicBezTo>
                    <a:pt x="155" y="187"/>
                    <a:pt x="155" y="186"/>
                    <a:pt x="154" y="186"/>
                  </a:cubicBezTo>
                  <a:cubicBezTo>
                    <a:pt x="153" y="186"/>
                    <a:pt x="153" y="186"/>
                    <a:pt x="152" y="186"/>
                  </a:cubicBezTo>
                  <a:cubicBezTo>
                    <a:pt x="152" y="186"/>
                    <a:pt x="151" y="186"/>
                    <a:pt x="151" y="185"/>
                  </a:cubicBezTo>
                  <a:cubicBezTo>
                    <a:pt x="150" y="185"/>
                    <a:pt x="150" y="184"/>
                    <a:pt x="150" y="183"/>
                  </a:cubicBezTo>
                  <a:cubicBezTo>
                    <a:pt x="150" y="183"/>
                    <a:pt x="150" y="182"/>
                    <a:pt x="149" y="181"/>
                  </a:cubicBezTo>
                  <a:cubicBezTo>
                    <a:pt x="149" y="181"/>
                    <a:pt x="149" y="181"/>
                    <a:pt x="149" y="181"/>
                  </a:cubicBezTo>
                  <a:cubicBezTo>
                    <a:pt x="149" y="181"/>
                    <a:pt x="149" y="181"/>
                    <a:pt x="149" y="181"/>
                  </a:cubicBezTo>
                  <a:cubicBezTo>
                    <a:pt x="148" y="182"/>
                    <a:pt x="147" y="183"/>
                    <a:pt x="146" y="184"/>
                  </a:cubicBezTo>
                  <a:cubicBezTo>
                    <a:pt x="146" y="185"/>
                    <a:pt x="145" y="186"/>
                    <a:pt x="144" y="185"/>
                  </a:cubicBezTo>
                  <a:cubicBezTo>
                    <a:pt x="143" y="185"/>
                    <a:pt x="142" y="185"/>
                    <a:pt x="141" y="186"/>
                  </a:cubicBezTo>
                  <a:cubicBezTo>
                    <a:pt x="141" y="186"/>
                    <a:pt x="141" y="186"/>
                    <a:pt x="140" y="185"/>
                  </a:cubicBezTo>
                  <a:cubicBezTo>
                    <a:pt x="140" y="185"/>
                    <a:pt x="140" y="185"/>
                    <a:pt x="140" y="184"/>
                  </a:cubicBezTo>
                  <a:cubicBezTo>
                    <a:pt x="140" y="184"/>
                    <a:pt x="140" y="183"/>
                    <a:pt x="140" y="182"/>
                  </a:cubicBezTo>
                  <a:cubicBezTo>
                    <a:pt x="140" y="182"/>
                    <a:pt x="139" y="182"/>
                    <a:pt x="139" y="181"/>
                  </a:cubicBezTo>
                  <a:cubicBezTo>
                    <a:pt x="139" y="181"/>
                    <a:pt x="139" y="181"/>
                    <a:pt x="139" y="181"/>
                  </a:cubicBezTo>
                  <a:cubicBezTo>
                    <a:pt x="139" y="181"/>
                    <a:pt x="139" y="181"/>
                    <a:pt x="139" y="181"/>
                  </a:cubicBezTo>
                  <a:cubicBezTo>
                    <a:pt x="138" y="182"/>
                    <a:pt x="138" y="182"/>
                    <a:pt x="138" y="182"/>
                  </a:cubicBezTo>
                  <a:cubicBezTo>
                    <a:pt x="138" y="183"/>
                    <a:pt x="138" y="183"/>
                    <a:pt x="137" y="182"/>
                  </a:cubicBezTo>
                  <a:cubicBezTo>
                    <a:pt x="137" y="182"/>
                    <a:pt x="137" y="181"/>
                    <a:pt x="137" y="181"/>
                  </a:cubicBezTo>
                  <a:cubicBezTo>
                    <a:pt x="137" y="180"/>
                    <a:pt x="136" y="179"/>
                    <a:pt x="136" y="179"/>
                  </a:cubicBezTo>
                  <a:cubicBezTo>
                    <a:pt x="135" y="178"/>
                    <a:pt x="135" y="178"/>
                    <a:pt x="134" y="178"/>
                  </a:cubicBezTo>
                  <a:cubicBezTo>
                    <a:pt x="134" y="177"/>
                    <a:pt x="134" y="177"/>
                    <a:pt x="134" y="177"/>
                  </a:cubicBezTo>
                  <a:cubicBezTo>
                    <a:pt x="133" y="176"/>
                    <a:pt x="133" y="175"/>
                    <a:pt x="132" y="174"/>
                  </a:cubicBezTo>
                  <a:cubicBezTo>
                    <a:pt x="132" y="174"/>
                    <a:pt x="132" y="174"/>
                    <a:pt x="132" y="174"/>
                  </a:cubicBezTo>
                  <a:cubicBezTo>
                    <a:pt x="132" y="173"/>
                    <a:pt x="132" y="173"/>
                    <a:pt x="132" y="173"/>
                  </a:cubicBezTo>
                  <a:cubicBezTo>
                    <a:pt x="133" y="173"/>
                    <a:pt x="133" y="172"/>
                    <a:pt x="133" y="172"/>
                  </a:cubicBezTo>
                  <a:cubicBezTo>
                    <a:pt x="133" y="172"/>
                    <a:pt x="134" y="172"/>
                    <a:pt x="134" y="172"/>
                  </a:cubicBezTo>
                  <a:cubicBezTo>
                    <a:pt x="135" y="172"/>
                    <a:pt x="135" y="172"/>
                    <a:pt x="136" y="173"/>
                  </a:cubicBezTo>
                  <a:cubicBezTo>
                    <a:pt x="136" y="173"/>
                    <a:pt x="136" y="173"/>
                    <a:pt x="136" y="173"/>
                  </a:cubicBezTo>
                  <a:cubicBezTo>
                    <a:pt x="137" y="174"/>
                    <a:pt x="138" y="175"/>
                    <a:pt x="138" y="176"/>
                  </a:cubicBezTo>
                  <a:cubicBezTo>
                    <a:pt x="139" y="177"/>
                    <a:pt x="139" y="177"/>
                    <a:pt x="139" y="177"/>
                  </a:cubicBezTo>
                  <a:cubicBezTo>
                    <a:pt x="140" y="177"/>
                    <a:pt x="140" y="177"/>
                    <a:pt x="140" y="178"/>
                  </a:cubicBezTo>
                  <a:cubicBezTo>
                    <a:pt x="141" y="178"/>
                    <a:pt x="141" y="178"/>
                    <a:pt x="142" y="178"/>
                  </a:cubicBezTo>
                  <a:cubicBezTo>
                    <a:pt x="142" y="179"/>
                    <a:pt x="142" y="179"/>
                    <a:pt x="143" y="179"/>
                  </a:cubicBezTo>
                  <a:cubicBezTo>
                    <a:pt x="144" y="180"/>
                    <a:pt x="145" y="180"/>
                    <a:pt x="146" y="180"/>
                  </a:cubicBezTo>
                  <a:cubicBezTo>
                    <a:pt x="146" y="180"/>
                    <a:pt x="146" y="180"/>
                    <a:pt x="147" y="180"/>
                  </a:cubicBezTo>
                  <a:cubicBezTo>
                    <a:pt x="147" y="180"/>
                    <a:pt x="148" y="179"/>
                    <a:pt x="149" y="179"/>
                  </a:cubicBezTo>
                  <a:cubicBezTo>
                    <a:pt x="149" y="179"/>
                    <a:pt x="150" y="179"/>
                    <a:pt x="150" y="180"/>
                  </a:cubicBezTo>
                  <a:cubicBezTo>
                    <a:pt x="151" y="180"/>
                    <a:pt x="151" y="181"/>
                    <a:pt x="151" y="181"/>
                  </a:cubicBezTo>
                  <a:cubicBezTo>
                    <a:pt x="151" y="182"/>
                    <a:pt x="152" y="182"/>
                    <a:pt x="152" y="182"/>
                  </a:cubicBezTo>
                  <a:cubicBezTo>
                    <a:pt x="154" y="182"/>
                    <a:pt x="157" y="183"/>
                    <a:pt x="159" y="183"/>
                  </a:cubicBezTo>
                  <a:cubicBezTo>
                    <a:pt x="160" y="183"/>
                    <a:pt x="161" y="183"/>
                    <a:pt x="162" y="183"/>
                  </a:cubicBezTo>
                  <a:cubicBezTo>
                    <a:pt x="163" y="183"/>
                    <a:pt x="164" y="183"/>
                    <a:pt x="166" y="183"/>
                  </a:cubicBezTo>
                  <a:cubicBezTo>
                    <a:pt x="166" y="183"/>
                    <a:pt x="166" y="183"/>
                    <a:pt x="167" y="183"/>
                  </a:cubicBezTo>
                  <a:cubicBezTo>
                    <a:pt x="168" y="183"/>
                    <a:pt x="169" y="183"/>
                    <a:pt x="170" y="183"/>
                  </a:cubicBezTo>
                  <a:cubicBezTo>
                    <a:pt x="170" y="183"/>
                    <a:pt x="170" y="183"/>
                    <a:pt x="170" y="183"/>
                  </a:cubicBezTo>
                  <a:cubicBezTo>
                    <a:pt x="171" y="183"/>
                    <a:pt x="171" y="184"/>
                    <a:pt x="171" y="184"/>
                  </a:cubicBezTo>
                  <a:cubicBezTo>
                    <a:pt x="171" y="184"/>
                    <a:pt x="172" y="184"/>
                    <a:pt x="172" y="185"/>
                  </a:cubicBezTo>
                  <a:cubicBezTo>
                    <a:pt x="172" y="186"/>
                    <a:pt x="172" y="186"/>
                    <a:pt x="173" y="186"/>
                  </a:cubicBezTo>
                  <a:cubicBezTo>
                    <a:pt x="174" y="186"/>
                    <a:pt x="174" y="187"/>
                    <a:pt x="175" y="187"/>
                  </a:cubicBezTo>
                  <a:cubicBezTo>
                    <a:pt x="175" y="188"/>
                    <a:pt x="176" y="188"/>
                    <a:pt x="177" y="189"/>
                  </a:cubicBezTo>
                  <a:cubicBezTo>
                    <a:pt x="178" y="189"/>
                    <a:pt x="178" y="189"/>
                    <a:pt x="178" y="189"/>
                  </a:cubicBezTo>
                  <a:cubicBezTo>
                    <a:pt x="178" y="189"/>
                    <a:pt x="178" y="189"/>
                    <a:pt x="178" y="188"/>
                  </a:cubicBezTo>
                  <a:cubicBezTo>
                    <a:pt x="178" y="188"/>
                    <a:pt x="178" y="188"/>
                    <a:pt x="178" y="188"/>
                  </a:cubicBezTo>
                  <a:cubicBezTo>
                    <a:pt x="178" y="189"/>
                    <a:pt x="178" y="189"/>
                    <a:pt x="178" y="189"/>
                  </a:cubicBezTo>
                  <a:cubicBezTo>
                    <a:pt x="178" y="189"/>
                    <a:pt x="178" y="189"/>
                    <a:pt x="178" y="189"/>
                  </a:cubicBezTo>
                  <a:cubicBezTo>
                    <a:pt x="178" y="189"/>
                    <a:pt x="177" y="189"/>
                    <a:pt x="176" y="189"/>
                  </a:cubicBezTo>
                  <a:cubicBezTo>
                    <a:pt x="176" y="189"/>
                    <a:pt x="176" y="189"/>
                    <a:pt x="176" y="189"/>
                  </a:cubicBezTo>
                  <a:cubicBezTo>
                    <a:pt x="176" y="189"/>
                    <a:pt x="176" y="190"/>
                    <a:pt x="176" y="190"/>
                  </a:cubicBezTo>
                  <a:cubicBezTo>
                    <a:pt x="177" y="191"/>
                    <a:pt x="177" y="191"/>
                    <a:pt x="178" y="192"/>
                  </a:cubicBezTo>
                  <a:cubicBezTo>
                    <a:pt x="180" y="193"/>
                    <a:pt x="180" y="193"/>
                    <a:pt x="182" y="192"/>
                  </a:cubicBezTo>
                  <a:cubicBezTo>
                    <a:pt x="183" y="192"/>
                    <a:pt x="183" y="191"/>
                    <a:pt x="183" y="191"/>
                  </a:cubicBezTo>
                  <a:cubicBezTo>
                    <a:pt x="183" y="191"/>
                    <a:pt x="183" y="191"/>
                    <a:pt x="183" y="191"/>
                  </a:cubicBezTo>
                  <a:cubicBezTo>
                    <a:pt x="183" y="190"/>
                    <a:pt x="183" y="190"/>
                    <a:pt x="183" y="190"/>
                  </a:cubicBezTo>
                  <a:cubicBezTo>
                    <a:pt x="183" y="191"/>
                    <a:pt x="183" y="191"/>
                    <a:pt x="183" y="191"/>
                  </a:cubicBezTo>
                  <a:cubicBezTo>
                    <a:pt x="183" y="191"/>
                    <a:pt x="183" y="191"/>
                    <a:pt x="183" y="191"/>
                  </a:cubicBezTo>
                  <a:cubicBezTo>
                    <a:pt x="183" y="191"/>
                    <a:pt x="183" y="191"/>
                    <a:pt x="183" y="191"/>
                  </a:cubicBezTo>
                  <a:cubicBezTo>
                    <a:pt x="184" y="192"/>
                    <a:pt x="184" y="193"/>
                    <a:pt x="184" y="194"/>
                  </a:cubicBezTo>
                  <a:cubicBezTo>
                    <a:pt x="184" y="195"/>
                    <a:pt x="184" y="195"/>
                    <a:pt x="184" y="196"/>
                  </a:cubicBezTo>
                  <a:cubicBezTo>
                    <a:pt x="185" y="197"/>
                    <a:pt x="185" y="198"/>
                    <a:pt x="185" y="199"/>
                  </a:cubicBezTo>
                  <a:cubicBezTo>
                    <a:pt x="185" y="200"/>
                    <a:pt x="186" y="201"/>
                    <a:pt x="186" y="203"/>
                  </a:cubicBezTo>
                  <a:cubicBezTo>
                    <a:pt x="186" y="203"/>
                    <a:pt x="186" y="203"/>
                    <a:pt x="186" y="203"/>
                  </a:cubicBezTo>
                  <a:cubicBezTo>
                    <a:pt x="187" y="204"/>
                    <a:pt x="187" y="205"/>
                    <a:pt x="188" y="206"/>
                  </a:cubicBezTo>
                  <a:cubicBezTo>
                    <a:pt x="188" y="206"/>
                    <a:pt x="188" y="207"/>
                    <a:pt x="189" y="208"/>
                  </a:cubicBezTo>
                  <a:cubicBezTo>
                    <a:pt x="189" y="209"/>
                    <a:pt x="189" y="209"/>
                    <a:pt x="189" y="210"/>
                  </a:cubicBezTo>
                  <a:cubicBezTo>
                    <a:pt x="190" y="211"/>
                    <a:pt x="190" y="212"/>
                    <a:pt x="191" y="212"/>
                  </a:cubicBezTo>
                  <a:cubicBezTo>
                    <a:pt x="191" y="213"/>
                    <a:pt x="192" y="213"/>
                    <a:pt x="192" y="214"/>
                  </a:cubicBezTo>
                  <a:cubicBezTo>
                    <a:pt x="192" y="215"/>
                    <a:pt x="193" y="216"/>
                    <a:pt x="193" y="217"/>
                  </a:cubicBezTo>
                  <a:cubicBezTo>
                    <a:pt x="193" y="218"/>
                    <a:pt x="193" y="219"/>
                    <a:pt x="194" y="219"/>
                  </a:cubicBezTo>
                  <a:cubicBezTo>
                    <a:pt x="194" y="219"/>
                    <a:pt x="194" y="220"/>
                    <a:pt x="195" y="220"/>
                  </a:cubicBezTo>
                  <a:cubicBezTo>
                    <a:pt x="195" y="220"/>
                    <a:pt x="196" y="220"/>
                    <a:pt x="197" y="220"/>
                  </a:cubicBezTo>
                  <a:cubicBezTo>
                    <a:pt x="197" y="219"/>
                    <a:pt x="197" y="219"/>
                    <a:pt x="197" y="219"/>
                  </a:cubicBezTo>
                  <a:cubicBezTo>
                    <a:pt x="197" y="219"/>
                    <a:pt x="197" y="218"/>
                    <a:pt x="198" y="218"/>
                  </a:cubicBezTo>
                  <a:cubicBezTo>
                    <a:pt x="198" y="218"/>
                    <a:pt x="199" y="218"/>
                    <a:pt x="199" y="217"/>
                  </a:cubicBezTo>
                  <a:cubicBezTo>
                    <a:pt x="199" y="216"/>
                    <a:pt x="199" y="216"/>
                    <a:pt x="200" y="216"/>
                  </a:cubicBezTo>
                  <a:cubicBezTo>
                    <a:pt x="200" y="215"/>
                    <a:pt x="200" y="215"/>
                    <a:pt x="200" y="215"/>
                  </a:cubicBezTo>
                  <a:cubicBezTo>
                    <a:pt x="200" y="214"/>
                    <a:pt x="200" y="214"/>
                    <a:pt x="200" y="213"/>
                  </a:cubicBezTo>
                  <a:cubicBezTo>
                    <a:pt x="200" y="213"/>
                    <a:pt x="200" y="212"/>
                    <a:pt x="200" y="212"/>
                  </a:cubicBezTo>
                  <a:cubicBezTo>
                    <a:pt x="201" y="212"/>
                    <a:pt x="201" y="211"/>
                    <a:pt x="201" y="211"/>
                  </a:cubicBezTo>
                  <a:cubicBezTo>
                    <a:pt x="201" y="210"/>
                    <a:pt x="201" y="209"/>
                    <a:pt x="201" y="209"/>
                  </a:cubicBezTo>
                  <a:cubicBezTo>
                    <a:pt x="201" y="208"/>
                    <a:pt x="201" y="208"/>
                    <a:pt x="201" y="208"/>
                  </a:cubicBezTo>
                  <a:cubicBezTo>
                    <a:pt x="201" y="207"/>
                    <a:pt x="201" y="206"/>
                    <a:pt x="201" y="205"/>
                  </a:cubicBezTo>
                  <a:cubicBezTo>
                    <a:pt x="201" y="204"/>
                    <a:pt x="201" y="204"/>
                    <a:pt x="201" y="204"/>
                  </a:cubicBezTo>
                  <a:cubicBezTo>
                    <a:pt x="202" y="204"/>
                    <a:pt x="202" y="204"/>
                    <a:pt x="202" y="203"/>
                  </a:cubicBezTo>
                  <a:cubicBezTo>
                    <a:pt x="203" y="203"/>
                    <a:pt x="203" y="203"/>
                    <a:pt x="204" y="202"/>
                  </a:cubicBezTo>
                  <a:cubicBezTo>
                    <a:pt x="204" y="202"/>
                    <a:pt x="204" y="202"/>
                    <a:pt x="205" y="202"/>
                  </a:cubicBezTo>
                  <a:cubicBezTo>
                    <a:pt x="205" y="201"/>
                    <a:pt x="205" y="201"/>
                    <a:pt x="205" y="200"/>
                  </a:cubicBezTo>
                  <a:cubicBezTo>
                    <a:pt x="206" y="200"/>
                    <a:pt x="207" y="199"/>
                    <a:pt x="208" y="198"/>
                  </a:cubicBezTo>
                  <a:cubicBezTo>
                    <a:pt x="208" y="198"/>
                    <a:pt x="208" y="198"/>
                    <a:pt x="209" y="197"/>
                  </a:cubicBezTo>
                  <a:cubicBezTo>
                    <a:pt x="209" y="197"/>
                    <a:pt x="209" y="196"/>
                    <a:pt x="210" y="196"/>
                  </a:cubicBezTo>
                  <a:cubicBezTo>
                    <a:pt x="210" y="195"/>
                    <a:pt x="210" y="195"/>
                    <a:pt x="211" y="195"/>
                  </a:cubicBezTo>
                  <a:cubicBezTo>
                    <a:pt x="212" y="194"/>
                    <a:pt x="213" y="193"/>
                    <a:pt x="213" y="192"/>
                  </a:cubicBezTo>
                  <a:cubicBezTo>
                    <a:pt x="213" y="191"/>
                    <a:pt x="213" y="191"/>
                    <a:pt x="214" y="191"/>
                  </a:cubicBezTo>
                  <a:cubicBezTo>
                    <a:pt x="214" y="191"/>
                    <a:pt x="215" y="190"/>
                    <a:pt x="216" y="190"/>
                  </a:cubicBezTo>
                  <a:cubicBezTo>
                    <a:pt x="217" y="191"/>
                    <a:pt x="219" y="190"/>
                    <a:pt x="220" y="189"/>
                  </a:cubicBezTo>
                  <a:cubicBezTo>
                    <a:pt x="221" y="189"/>
                    <a:pt x="221" y="189"/>
                    <a:pt x="222" y="188"/>
                  </a:cubicBezTo>
                  <a:cubicBezTo>
                    <a:pt x="222" y="188"/>
                    <a:pt x="222" y="189"/>
                    <a:pt x="222" y="189"/>
                  </a:cubicBezTo>
                  <a:cubicBezTo>
                    <a:pt x="222" y="189"/>
                    <a:pt x="223" y="190"/>
                    <a:pt x="223" y="190"/>
                  </a:cubicBezTo>
                  <a:cubicBezTo>
                    <a:pt x="223" y="192"/>
                    <a:pt x="224" y="193"/>
                    <a:pt x="226" y="194"/>
                  </a:cubicBezTo>
                  <a:cubicBezTo>
                    <a:pt x="226" y="194"/>
                    <a:pt x="226" y="194"/>
                    <a:pt x="226" y="194"/>
                  </a:cubicBezTo>
                  <a:cubicBezTo>
                    <a:pt x="227" y="194"/>
                    <a:pt x="227" y="195"/>
                    <a:pt x="227" y="195"/>
                  </a:cubicBezTo>
                  <a:cubicBezTo>
                    <a:pt x="227" y="196"/>
                    <a:pt x="227" y="196"/>
                    <a:pt x="227" y="197"/>
                  </a:cubicBezTo>
                  <a:cubicBezTo>
                    <a:pt x="228" y="197"/>
                    <a:pt x="228" y="197"/>
                    <a:pt x="228" y="198"/>
                  </a:cubicBezTo>
                  <a:cubicBezTo>
                    <a:pt x="228" y="198"/>
                    <a:pt x="229" y="198"/>
                    <a:pt x="229" y="198"/>
                  </a:cubicBezTo>
                  <a:cubicBezTo>
                    <a:pt x="229" y="199"/>
                    <a:pt x="229" y="200"/>
                    <a:pt x="229" y="201"/>
                  </a:cubicBezTo>
                  <a:cubicBezTo>
                    <a:pt x="229" y="202"/>
                    <a:pt x="229" y="202"/>
                    <a:pt x="229" y="202"/>
                  </a:cubicBezTo>
                  <a:cubicBezTo>
                    <a:pt x="229" y="203"/>
                    <a:pt x="229" y="203"/>
                    <a:pt x="230" y="203"/>
                  </a:cubicBezTo>
                  <a:cubicBezTo>
                    <a:pt x="231" y="203"/>
                    <a:pt x="232" y="203"/>
                    <a:pt x="232" y="203"/>
                  </a:cubicBezTo>
                  <a:cubicBezTo>
                    <a:pt x="233" y="202"/>
                    <a:pt x="234" y="202"/>
                    <a:pt x="234" y="201"/>
                  </a:cubicBezTo>
                  <a:close/>
                  <a:moveTo>
                    <a:pt x="277" y="165"/>
                  </a:moveTo>
                  <a:cubicBezTo>
                    <a:pt x="277" y="165"/>
                    <a:pt x="277" y="166"/>
                    <a:pt x="277" y="166"/>
                  </a:cubicBezTo>
                  <a:cubicBezTo>
                    <a:pt x="277" y="166"/>
                    <a:pt x="277" y="166"/>
                    <a:pt x="277" y="166"/>
                  </a:cubicBezTo>
                  <a:cubicBezTo>
                    <a:pt x="277" y="166"/>
                    <a:pt x="277" y="166"/>
                    <a:pt x="277" y="166"/>
                  </a:cubicBezTo>
                  <a:cubicBezTo>
                    <a:pt x="278" y="166"/>
                    <a:pt x="278" y="166"/>
                    <a:pt x="278" y="166"/>
                  </a:cubicBezTo>
                  <a:cubicBezTo>
                    <a:pt x="277" y="166"/>
                    <a:pt x="277" y="166"/>
                    <a:pt x="277" y="166"/>
                  </a:cubicBezTo>
                  <a:cubicBezTo>
                    <a:pt x="277" y="166"/>
                    <a:pt x="277" y="166"/>
                    <a:pt x="277" y="166"/>
                  </a:cubicBezTo>
                  <a:cubicBezTo>
                    <a:pt x="277" y="166"/>
                    <a:pt x="277" y="166"/>
                    <a:pt x="277" y="166"/>
                  </a:cubicBezTo>
                  <a:cubicBezTo>
                    <a:pt x="277" y="166"/>
                    <a:pt x="277" y="165"/>
                    <a:pt x="277" y="165"/>
                  </a:cubicBezTo>
                  <a:close/>
                  <a:moveTo>
                    <a:pt x="273" y="160"/>
                  </a:moveTo>
                  <a:cubicBezTo>
                    <a:pt x="273" y="160"/>
                    <a:pt x="273" y="160"/>
                    <a:pt x="273" y="160"/>
                  </a:cubicBezTo>
                  <a:cubicBezTo>
                    <a:pt x="273" y="160"/>
                    <a:pt x="273" y="160"/>
                    <a:pt x="273" y="160"/>
                  </a:cubicBezTo>
                  <a:cubicBezTo>
                    <a:pt x="273" y="160"/>
                    <a:pt x="273" y="160"/>
                    <a:pt x="273" y="160"/>
                  </a:cubicBezTo>
                  <a:cubicBezTo>
                    <a:pt x="273" y="160"/>
                    <a:pt x="273" y="160"/>
                    <a:pt x="273" y="160"/>
                  </a:cubicBezTo>
                  <a:close/>
                  <a:moveTo>
                    <a:pt x="271" y="171"/>
                  </a:moveTo>
                  <a:cubicBezTo>
                    <a:pt x="271" y="171"/>
                    <a:pt x="271" y="171"/>
                    <a:pt x="271" y="171"/>
                  </a:cubicBezTo>
                  <a:cubicBezTo>
                    <a:pt x="271" y="172"/>
                    <a:pt x="271" y="172"/>
                    <a:pt x="271" y="172"/>
                  </a:cubicBezTo>
                  <a:cubicBezTo>
                    <a:pt x="271" y="172"/>
                    <a:pt x="271" y="172"/>
                    <a:pt x="271" y="172"/>
                  </a:cubicBezTo>
                  <a:cubicBezTo>
                    <a:pt x="271" y="172"/>
                    <a:pt x="271" y="172"/>
                    <a:pt x="270" y="171"/>
                  </a:cubicBezTo>
                  <a:cubicBezTo>
                    <a:pt x="270" y="171"/>
                    <a:pt x="271" y="171"/>
                    <a:pt x="271" y="171"/>
                  </a:cubicBezTo>
                  <a:close/>
                  <a:moveTo>
                    <a:pt x="292" y="123"/>
                  </a:moveTo>
                  <a:cubicBezTo>
                    <a:pt x="292" y="123"/>
                    <a:pt x="293" y="124"/>
                    <a:pt x="293" y="124"/>
                  </a:cubicBezTo>
                  <a:cubicBezTo>
                    <a:pt x="293" y="124"/>
                    <a:pt x="293" y="124"/>
                    <a:pt x="293" y="125"/>
                  </a:cubicBezTo>
                  <a:cubicBezTo>
                    <a:pt x="293" y="125"/>
                    <a:pt x="293" y="125"/>
                    <a:pt x="293" y="125"/>
                  </a:cubicBezTo>
                  <a:cubicBezTo>
                    <a:pt x="293" y="125"/>
                    <a:pt x="292" y="125"/>
                    <a:pt x="292" y="125"/>
                  </a:cubicBezTo>
                  <a:cubicBezTo>
                    <a:pt x="292" y="125"/>
                    <a:pt x="292" y="125"/>
                    <a:pt x="292" y="124"/>
                  </a:cubicBezTo>
                  <a:cubicBezTo>
                    <a:pt x="292" y="124"/>
                    <a:pt x="292" y="123"/>
                    <a:pt x="292" y="123"/>
                  </a:cubicBezTo>
                  <a:close/>
                  <a:moveTo>
                    <a:pt x="336" y="30"/>
                  </a:moveTo>
                  <a:cubicBezTo>
                    <a:pt x="337" y="30"/>
                    <a:pt x="337" y="30"/>
                    <a:pt x="337" y="30"/>
                  </a:cubicBezTo>
                  <a:cubicBezTo>
                    <a:pt x="337" y="30"/>
                    <a:pt x="338" y="30"/>
                    <a:pt x="338" y="30"/>
                  </a:cubicBezTo>
                  <a:cubicBezTo>
                    <a:pt x="338" y="30"/>
                    <a:pt x="338" y="30"/>
                    <a:pt x="338" y="30"/>
                  </a:cubicBezTo>
                  <a:cubicBezTo>
                    <a:pt x="337" y="31"/>
                    <a:pt x="337" y="31"/>
                    <a:pt x="337" y="31"/>
                  </a:cubicBezTo>
                  <a:cubicBezTo>
                    <a:pt x="337" y="31"/>
                    <a:pt x="336" y="31"/>
                    <a:pt x="336" y="31"/>
                  </a:cubicBezTo>
                  <a:cubicBezTo>
                    <a:pt x="336" y="30"/>
                    <a:pt x="336" y="30"/>
                    <a:pt x="336" y="30"/>
                  </a:cubicBezTo>
                  <a:close/>
                  <a:moveTo>
                    <a:pt x="295" y="16"/>
                  </a:moveTo>
                  <a:cubicBezTo>
                    <a:pt x="295" y="16"/>
                    <a:pt x="295" y="16"/>
                    <a:pt x="295" y="16"/>
                  </a:cubicBezTo>
                  <a:cubicBezTo>
                    <a:pt x="295" y="16"/>
                    <a:pt x="295" y="16"/>
                    <a:pt x="295" y="16"/>
                  </a:cubicBezTo>
                  <a:cubicBezTo>
                    <a:pt x="295" y="16"/>
                    <a:pt x="295" y="16"/>
                    <a:pt x="295" y="16"/>
                  </a:cubicBezTo>
                  <a:cubicBezTo>
                    <a:pt x="295" y="16"/>
                    <a:pt x="295" y="16"/>
                    <a:pt x="295" y="16"/>
                  </a:cubicBezTo>
                  <a:cubicBezTo>
                    <a:pt x="295" y="16"/>
                    <a:pt x="294" y="16"/>
                    <a:pt x="294" y="16"/>
                  </a:cubicBezTo>
                  <a:cubicBezTo>
                    <a:pt x="294" y="16"/>
                    <a:pt x="294" y="16"/>
                    <a:pt x="294" y="16"/>
                  </a:cubicBezTo>
                  <a:cubicBezTo>
                    <a:pt x="294" y="16"/>
                    <a:pt x="294" y="16"/>
                    <a:pt x="295" y="16"/>
                  </a:cubicBezTo>
                  <a:close/>
                  <a:moveTo>
                    <a:pt x="272" y="94"/>
                  </a:move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lose/>
                  <a:moveTo>
                    <a:pt x="262" y="172"/>
                  </a:moveTo>
                  <a:cubicBezTo>
                    <a:pt x="262" y="172"/>
                    <a:pt x="262" y="172"/>
                    <a:pt x="262" y="172"/>
                  </a:cubicBezTo>
                  <a:cubicBezTo>
                    <a:pt x="262" y="172"/>
                    <a:pt x="263" y="172"/>
                    <a:pt x="263" y="172"/>
                  </a:cubicBezTo>
                  <a:cubicBezTo>
                    <a:pt x="263" y="172"/>
                    <a:pt x="263" y="172"/>
                    <a:pt x="263" y="172"/>
                  </a:cubicBezTo>
                  <a:cubicBezTo>
                    <a:pt x="263" y="172"/>
                    <a:pt x="263" y="172"/>
                    <a:pt x="263" y="172"/>
                  </a:cubicBezTo>
                  <a:cubicBezTo>
                    <a:pt x="263" y="172"/>
                    <a:pt x="262" y="172"/>
                    <a:pt x="262" y="172"/>
                  </a:cubicBezTo>
                  <a:cubicBezTo>
                    <a:pt x="262" y="172"/>
                    <a:pt x="262" y="172"/>
                    <a:pt x="262" y="172"/>
                  </a:cubicBezTo>
                  <a:cubicBezTo>
                    <a:pt x="262" y="172"/>
                    <a:pt x="262" y="172"/>
                    <a:pt x="262" y="172"/>
                  </a:cubicBezTo>
                  <a:cubicBezTo>
                    <a:pt x="262" y="172"/>
                    <a:pt x="262" y="172"/>
                    <a:pt x="262" y="172"/>
                  </a:cubicBezTo>
                  <a:close/>
                  <a:moveTo>
                    <a:pt x="261" y="11"/>
                  </a:moveTo>
                  <a:cubicBezTo>
                    <a:pt x="261" y="11"/>
                    <a:pt x="261" y="11"/>
                    <a:pt x="261" y="11"/>
                  </a:cubicBezTo>
                  <a:cubicBezTo>
                    <a:pt x="261" y="11"/>
                    <a:pt x="261" y="11"/>
                    <a:pt x="261" y="11"/>
                  </a:cubicBezTo>
                  <a:cubicBezTo>
                    <a:pt x="261" y="11"/>
                    <a:pt x="261" y="11"/>
                    <a:pt x="261" y="11"/>
                  </a:cubicBezTo>
                  <a:cubicBezTo>
                    <a:pt x="261" y="11"/>
                    <a:pt x="262" y="12"/>
                    <a:pt x="262" y="12"/>
                  </a:cubicBezTo>
                  <a:cubicBezTo>
                    <a:pt x="262" y="12"/>
                    <a:pt x="261" y="13"/>
                    <a:pt x="261" y="13"/>
                  </a:cubicBezTo>
                  <a:cubicBezTo>
                    <a:pt x="261" y="13"/>
                    <a:pt x="261" y="13"/>
                    <a:pt x="261" y="13"/>
                  </a:cubicBezTo>
                  <a:cubicBezTo>
                    <a:pt x="261" y="13"/>
                    <a:pt x="261" y="13"/>
                    <a:pt x="261" y="13"/>
                  </a:cubicBezTo>
                  <a:cubicBezTo>
                    <a:pt x="261" y="12"/>
                    <a:pt x="261" y="12"/>
                    <a:pt x="261" y="11"/>
                  </a:cubicBezTo>
                  <a:cubicBezTo>
                    <a:pt x="261" y="11"/>
                    <a:pt x="261" y="11"/>
                    <a:pt x="261" y="11"/>
                  </a:cubicBezTo>
                  <a:close/>
                  <a:moveTo>
                    <a:pt x="259" y="115"/>
                  </a:moveTo>
                  <a:cubicBezTo>
                    <a:pt x="259" y="115"/>
                    <a:pt x="259" y="115"/>
                    <a:pt x="259" y="115"/>
                  </a:cubicBezTo>
                  <a:cubicBezTo>
                    <a:pt x="259" y="115"/>
                    <a:pt x="259" y="115"/>
                    <a:pt x="259" y="114"/>
                  </a:cubicBezTo>
                  <a:cubicBezTo>
                    <a:pt x="259" y="114"/>
                    <a:pt x="259" y="115"/>
                    <a:pt x="259" y="115"/>
                  </a:cubicBezTo>
                  <a:cubicBezTo>
                    <a:pt x="259" y="115"/>
                    <a:pt x="259" y="115"/>
                    <a:pt x="259" y="115"/>
                  </a:cubicBezTo>
                  <a:close/>
                  <a:moveTo>
                    <a:pt x="259" y="10"/>
                  </a:moveTo>
                  <a:cubicBezTo>
                    <a:pt x="259" y="10"/>
                    <a:pt x="259" y="10"/>
                    <a:pt x="259" y="10"/>
                  </a:cubicBezTo>
                  <a:cubicBezTo>
                    <a:pt x="259" y="10"/>
                    <a:pt x="259" y="10"/>
                    <a:pt x="259" y="10"/>
                  </a:cubicBezTo>
                  <a:cubicBezTo>
                    <a:pt x="259" y="10"/>
                    <a:pt x="259" y="10"/>
                    <a:pt x="259" y="11"/>
                  </a:cubicBezTo>
                  <a:cubicBezTo>
                    <a:pt x="259" y="11"/>
                    <a:pt x="259" y="11"/>
                    <a:pt x="258" y="11"/>
                  </a:cubicBezTo>
                  <a:cubicBezTo>
                    <a:pt x="258" y="11"/>
                    <a:pt x="258" y="11"/>
                    <a:pt x="258" y="10"/>
                  </a:cubicBezTo>
                  <a:cubicBezTo>
                    <a:pt x="258" y="10"/>
                    <a:pt x="258" y="10"/>
                    <a:pt x="259" y="10"/>
                  </a:cubicBezTo>
                  <a:close/>
                  <a:moveTo>
                    <a:pt x="251" y="19"/>
                  </a:moveTo>
                  <a:cubicBezTo>
                    <a:pt x="251" y="19"/>
                    <a:pt x="251" y="19"/>
                    <a:pt x="252" y="19"/>
                  </a:cubicBezTo>
                  <a:cubicBezTo>
                    <a:pt x="252" y="19"/>
                    <a:pt x="252" y="19"/>
                    <a:pt x="252" y="19"/>
                  </a:cubicBezTo>
                  <a:cubicBezTo>
                    <a:pt x="252" y="19"/>
                    <a:pt x="251" y="19"/>
                    <a:pt x="251" y="19"/>
                  </a:cubicBezTo>
                  <a:cubicBezTo>
                    <a:pt x="251" y="20"/>
                    <a:pt x="251" y="19"/>
                    <a:pt x="250" y="19"/>
                  </a:cubicBezTo>
                  <a:cubicBezTo>
                    <a:pt x="250" y="19"/>
                    <a:pt x="250" y="19"/>
                    <a:pt x="251" y="19"/>
                  </a:cubicBezTo>
                  <a:close/>
                  <a:moveTo>
                    <a:pt x="250" y="209"/>
                  </a:moveTo>
                  <a:cubicBezTo>
                    <a:pt x="250" y="210"/>
                    <a:pt x="250" y="210"/>
                    <a:pt x="250" y="210"/>
                  </a:cubicBezTo>
                  <a:cubicBezTo>
                    <a:pt x="250" y="210"/>
                    <a:pt x="250" y="210"/>
                    <a:pt x="250" y="210"/>
                  </a:cubicBezTo>
                  <a:cubicBezTo>
                    <a:pt x="250" y="209"/>
                    <a:pt x="250" y="209"/>
                    <a:pt x="250" y="209"/>
                  </a:cubicBezTo>
                  <a:close/>
                  <a:moveTo>
                    <a:pt x="199" y="8"/>
                  </a:moveTo>
                  <a:cubicBezTo>
                    <a:pt x="199" y="8"/>
                    <a:pt x="199" y="8"/>
                    <a:pt x="199" y="8"/>
                  </a:cubicBezTo>
                  <a:cubicBezTo>
                    <a:pt x="199" y="8"/>
                    <a:pt x="199" y="8"/>
                    <a:pt x="198" y="8"/>
                  </a:cubicBezTo>
                  <a:cubicBezTo>
                    <a:pt x="198" y="8"/>
                    <a:pt x="198" y="8"/>
                    <a:pt x="198" y="8"/>
                  </a:cubicBezTo>
                  <a:lnTo>
                    <a:pt x="199" y="8"/>
                  </a:lnTo>
                  <a:close/>
                  <a:moveTo>
                    <a:pt x="53" y="83"/>
                  </a:moveTo>
                  <a:cubicBezTo>
                    <a:pt x="53" y="83"/>
                    <a:pt x="53" y="83"/>
                    <a:pt x="53" y="83"/>
                  </a:cubicBezTo>
                  <a:cubicBezTo>
                    <a:pt x="53" y="83"/>
                    <a:pt x="53" y="83"/>
                    <a:pt x="53" y="83"/>
                  </a:cubicBezTo>
                  <a:close/>
                  <a:moveTo>
                    <a:pt x="59" y="99"/>
                  </a:moveTo>
                  <a:cubicBezTo>
                    <a:pt x="59" y="99"/>
                    <a:pt x="59" y="99"/>
                    <a:pt x="58" y="99"/>
                  </a:cubicBezTo>
                  <a:cubicBezTo>
                    <a:pt x="58" y="99"/>
                    <a:pt x="58" y="99"/>
                    <a:pt x="57" y="99"/>
                  </a:cubicBezTo>
                  <a:cubicBezTo>
                    <a:pt x="57" y="100"/>
                    <a:pt x="57" y="100"/>
                    <a:pt x="57" y="100"/>
                  </a:cubicBezTo>
                  <a:cubicBezTo>
                    <a:pt x="57" y="100"/>
                    <a:pt x="57" y="100"/>
                    <a:pt x="57" y="100"/>
                  </a:cubicBezTo>
                  <a:cubicBezTo>
                    <a:pt x="57" y="100"/>
                    <a:pt x="57" y="100"/>
                    <a:pt x="57" y="99"/>
                  </a:cubicBezTo>
                  <a:cubicBezTo>
                    <a:pt x="57" y="99"/>
                    <a:pt x="57" y="99"/>
                    <a:pt x="57" y="99"/>
                  </a:cubicBezTo>
                  <a:cubicBezTo>
                    <a:pt x="57" y="99"/>
                    <a:pt x="57" y="98"/>
                    <a:pt x="58" y="98"/>
                  </a:cubicBezTo>
                  <a:cubicBezTo>
                    <a:pt x="58" y="98"/>
                    <a:pt x="58" y="98"/>
                    <a:pt x="58" y="98"/>
                  </a:cubicBezTo>
                  <a:cubicBezTo>
                    <a:pt x="58" y="97"/>
                    <a:pt x="59" y="97"/>
                    <a:pt x="59" y="97"/>
                  </a:cubicBezTo>
                  <a:cubicBezTo>
                    <a:pt x="59" y="97"/>
                    <a:pt x="59" y="98"/>
                    <a:pt x="59" y="98"/>
                  </a:cubicBezTo>
                  <a:cubicBezTo>
                    <a:pt x="59" y="98"/>
                    <a:pt x="59" y="98"/>
                    <a:pt x="59" y="99"/>
                  </a:cubicBezTo>
                  <a:close/>
                  <a:moveTo>
                    <a:pt x="61" y="100"/>
                  </a:moveTo>
                  <a:cubicBezTo>
                    <a:pt x="61" y="100"/>
                    <a:pt x="61" y="100"/>
                    <a:pt x="61" y="100"/>
                  </a:cubicBezTo>
                  <a:cubicBezTo>
                    <a:pt x="61" y="100"/>
                    <a:pt x="61" y="100"/>
                    <a:pt x="61" y="100"/>
                  </a:cubicBezTo>
                  <a:cubicBezTo>
                    <a:pt x="61" y="100"/>
                    <a:pt x="61" y="100"/>
                    <a:pt x="60" y="100"/>
                  </a:cubicBezTo>
                  <a:cubicBezTo>
                    <a:pt x="61" y="100"/>
                    <a:pt x="61" y="100"/>
                    <a:pt x="61" y="100"/>
                  </a:cubicBezTo>
                  <a:cubicBezTo>
                    <a:pt x="61" y="100"/>
                    <a:pt x="61" y="100"/>
                    <a:pt x="61" y="100"/>
                  </a:cubicBezTo>
                  <a:cubicBezTo>
                    <a:pt x="61" y="100"/>
                    <a:pt x="61" y="100"/>
                    <a:pt x="61" y="99"/>
                  </a:cubicBezTo>
                  <a:cubicBezTo>
                    <a:pt x="61" y="100"/>
                    <a:pt x="61" y="100"/>
                    <a:pt x="61" y="100"/>
                  </a:cubicBezTo>
                  <a:cubicBezTo>
                    <a:pt x="61" y="100"/>
                    <a:pt x="61" y="100"/>
                    <a:pt x="61" y="100"/>
                  </a:cubicBezTo>
                  <a:close/>
                  <a:moveTo>
                    <a:pt x="65" y="96"/>
                  </a:moveTo>
                  <a:cubicBezTo>
                    <a:pt x="65" y="96"/>
                    <a:pt x="65" y="96"/>
                    <a:pt x="65" y="96"/>
                  </a:cubicBezTo>
                  <a:cubicBezTo>
                    <a:pt x="65" y="96"/>
                    <a:pt x="65" y="96"/>
                    <a:pt x="65" y="96"/>
                  </a:cubicBezTo>
                  <a:cubicBezTo>
                    <a:pt x="65" y="96"/>
                    <a:pt x="65" y="97"/>
                    <a:pt x="65" y="97"/>
                  </a:cubicBezTo>
                  <a:cubicBezTo>
                    <a:pt x="65" y="97"/>
                    <a:pt x="65" y="97"/>
                    <a:pt x="65" y="97"/>
                  </a:cubicBezTo>
                  <a:cubicBezTo>
                    <a:pt x="65" y="96"/>
                    <a:pt x="65" y="96"/>
                    <a:pt x="65" y="96"/>
                  </a:cubicBezTo>
                  <a:close/>
                  <a:moveTo>
                    <a:pt x="69" y="59"/>
                  </a:moveTo>
                  <a:cubicBezTo>
                    <a:pt x="69" y="59"/>
                    <a:pt x="68" y="59"/>
                    <a:pt x="68" y="59"/>
                  </a:cubicBezTo>
                  <a:cubicBezTo>
                    <a:pt x="68" y="59"/>
                    <a:pt x="68" y="59"/>
                    <a:pt x="68" y="59"/>
                  </a:cubicBezTo>
                  <a:cubicBezTo>
                    <a:pt x="68" y="59"/>
                    <a:pt x="68" y="59"/>
                    <a:pt x="68" y="58"/>
                  </a:cubicBezTo>
                  <a:cubicBezTo>
                    <a:pt x="68" y="58"/>
                    <a:pt x="68" y="58"/>
                    <a:pt x="68" y="58"/>
                  </a:cubicBezTo>
                  <a:cubicBezTo>
                    <a:pt x="68" y="58"/>
                    <a:pt x="69" y="59"/>
                    <a:pt x="69" y="59"/>
                  </a:cubicBezTo>
                  <a:close/>
                  <a:moveTo>
                    <a:pt x="71" y="57"/>
                  </a:moveTo>
                  <a:cubicBezTo>
                    <a:pt x="71" y="57"/>
                    <a:pt x="71" y="57"/>
                    <a:pt x="71" y="57"/>
                  </a:cubicBezTo>
                  <a:cubicBezTo>
                    <a:pt x="71" y="57"/>
                    <a:pt x="71" y="58"/>
                    <a:pt x="71" y="58"/>
                  </a:cubicBezTo>
                  <a:cubicBezTo>
                    <a:pt x="71" y="58"/>
                    <a:pt x="71" y="57"/>
                    <a:pt x="71" y="57"/>
                  </a:cubicBezTo>
                  <a:cubicBezTo>
                    <a:pt x="71" y="57"/>
                    <a:pt x="71" y="57"/>
                    <a:pt x="71" y="57"/>
                  </a:cubicBezTo>
                  <a:cubicBezTo>
                    <a:pt x="71" y="57"/>
                    <a:pt x="71" y="57"/>
                    <a:pt x="71" y="57"/>
                  </a:cubicBezTo>
                  <a:cubicBezTo>
                    <a:pt x="71" y="57"/>
                    <a:pt x="71" y="57"/>
                    <a:pt x="71" y="57"/>
                  </a:cubicBezTo>
                  <a:close/>
                  <a:moveTo>
                    <a:pt x="75" y="56"/>
                  </a:moveTo>
                  <a:cubicBezTo>
                    <a:pt x="75" y="56"/>
                    <a:pt x="75" y="56"/>
                    <a:pt x="75" y="56"/>
                  </a:cubicBezTo>
                  <a:cubicBezTo>
                    <a:pt x="75" y="56"/>
                    <a:pt x="75" y="56"/>
                    <a:pt x="75" y="56"/>
                  </a:cubicBezTo>
                  <a:cubicBezTo>
                    <a:pt x="75" y="57"/>
                    <a:pt x="75" y="57"/>
                    <a:pt x="75" y="57"/>
                  </a:cubicBezTo>
                  <a:cubicBezTo>
                    <a:pt x="75" y="57"/>
                    <a:pt x="74" y="57"/>
                    <a:pt x="74" y="57"/>
                  </a:cubicBezTo>
                  <a:cubicBezTo>
                    <a:pt x="74" y="57"/>
                    <a:pt x="74" y="57"/>
                    <a:pt x="74" y="57"/>
                  </a:cubicBezTo>
                  <a:cubicBezTo>
                    <a:pt x="74" y="57"/>
                    <a:pt x="74" y="57"/>
                    <a:pt x="75" y="56"/>
                  </a:cubicBezTo>
                  <a:cubicBezTo>
                    <a:pt x="75" y="56"/>
                    <a:pt x="75" y="56"/>
                    <a:pt x="75" y="56"/>
                  </a:cubicBezTo>
                  <a:cubicBezTo>
                    <a:pt x="75" y="56"/>
                    <a:pt x="75" y="56"/>
                    <a:pt x="75" y="56"/>
                  </a:cubicBezTo>
                  <a:cubicBezTo>
                    <a:pt x="75" y="56"/>
                    <a:pt x="75" y="56"/>
                    <a:pt x="75" y="56"/>
                  </a:cubicBezTo>
                  <a:cubicBezTo>
                    <a:pt x="75" y="56"/>
                    <a:pt x="75" y="56"/>
                    <a:pt x="75" y="56"/>
                  </a:cubicBezTo>
                  <a:close/>
                  <a:moveTo>
                    <a:pt x="79" y="89"/>
                  </a:moveTo>
                  <a:cubicBezTo>
                    <a:pt x="79" y="88"/>
                    <a:pt x="79" y="88"/>
                    <a:pt x="79" y="88"/>
                  </a:cubicBezTo>
                  <a:cubicBezTo>
                    <a:pt x="79" y="89"/>
                    <a:pt x="79" y="89"/>
                    <a:pt x="79" y="89"/>
                  </a:cubicBezTo>
                  <a:close/>
                  <a:moveTo>
                    <a:pt x="79" y="62"/>
                  </a:moveTo>
                  <a:cubicBezTo>
                    <a:pt x="79" y="62"/>
                    <a:pt x="79" y="62"/>
                    <a:pt x="80" y="62"/>
                  </a:cubicBezTo>
                  <a:cubicBezTo>
                    <a:pt x="80" y="62"/>
                    <a:pt x="80" y="62"/>
                    <a:pt x="80" y="62"/>
                  </a:cubicBezTo>
                  <a:cubicBezTo>
                    <a:pt x="80" y="61"/>
                    <a:pt x="80" y="61"/>
                    <a:pt x="80" y="61"/>
                  </a:cubicBezTo>
                  <a:cubicBezTo>
                    <a:pt x="80" y="62"/>
                    <a:pt x="80" y="62"/>
                    <a:pt x="80" y="62"/>
                  </a:cubicBezTo>
                  <a:cubicBezTo>
                    <a:pt x="80" y="62"/>
                    <a:pt x="80" y="62"/>
                    <a:pt x="80" y="62"/>
                  </a:cubicBezTo>
                  <a:cubicBezTo>
                    <a:pt x="80" y="62"/>
                    <a:pt x="80" y="62"/>
                    <a:pt x="80" y="62"/>
                  </a:cubicBezTo>
                  <a:cubicBezTo>
                    <a:pt x="80" y="62"/>
                    <a:pt x="80" y="63"/>
                    <a:pt x="80" y="63"/>
                  </a:cubicBezTo>
                  <a:cubicBezTo>
                    <a:pt x="80" y="63"/>
                    <a:pt x="79" y="63"/>
                    <a:pt x="79" y="63"/>
                  </a:cubicBezTo>
                  <a:cubicBezTo>
                    <a:pt x="79" y="62"/>
                    <a:pt x="79" y="62"/>
                    <a:pt x="79" y="62"/>
                  </a:cubicBezTo>
                  <a:close/>
                  <a:moveTo>
                    <a:pt x="80" y="85"/>
                  </a:moveTo>
                  <a:cubicBezTo>
                    <a:pt x="80" y="85"/>
                    <a:pt x="80" y="85"/>
                    <a:pt x="80" y="85"/>
                  </a:cubicBezTo>
                  <a:cubicBezTo>
                    <a:pt x="80" y="85"/>
                    <a:pt x="79" y="85"/>
                    <a:pt x="79" y="85"/>
                  </a:cubicBezTo>
                  <a:cubicBezTo>
                    <a:pt x="79" y="85"/>
                    <a:pt x="80" y="84"/>
                    <a:pt x="80" y="85"/>
                  </a:cubicBezTo>
                  <a:cubicBezTo>
                    <a:pt x="80" y="85"/>
                    <a:pt x="80" y="85"/>
                    <a:pt x="80" y="85"/>
                  </a:cubicBezTo>
                  <a:cubicBezTo>
                    <a:pt x="80" y="85"/>
                    <a:pt x="80" y="85"/>
                    <a:pt x="80" y="85"/>
                  </a:cubicBezTo>
                  <a:cubicBezTo>
                    <a:pt x="80" y="85"/>
                    <a:pt x="80" y="85"/>
                    <a:pt x="80" y="85"/>
                  </a:cubicBezTo>
                  <a:cubicBezTo>
                    <a:pt x="80" y="85"/>
                    <a:pt x="80" y="85"/>
                    <a:pt x="80" y="85"/>
                  </a:cubicBezTo>
                  <a:close/>
                  <a:moveTo>
                    <a:pt x="81" y="80"/>
                  </a:moveTo>
                  <a:cubicBezTo>
                    <a:pt x="81" y="80"/>
                    <a:pt x="81" y="80"/>
                    <a:pt x="81" y="80"/>
                  </a:cubicBezTo>
                  <a:cubicBezTo>
                    <a:pt x="81" y="80"/>
                    <a:pt x="81" y="79"/>
                    <a:pt x="81" y="79"/>
                  </a:cubicBezTo>
                  <a:cubicBezTo>
                    <a:pt x="80" y="79"/>
                    <a:pt x="81" y="79"/>
                    <a:pt x="81" y="79"/>
                  </a:cubicBezTo>
                  <a:cubicBezTo>
                    <a:pt x="81" y="79"/>
                    <a:pt x="81" y="79"/>
                    <a:pt x="81" y="79"/>
                  </a:cubicBezTo>
                  <a:cubicBezTo>
                    <a:pt x="81" y="79"/>
                    <a:pt x="81" y="80"/>
                    <a:pt x="81" y="80"/>
                  </a:cubicBezTo>
                  <a:close/>
                  <a:moveTo>
                    <a:pt x="84" y="87"/>
                  </a:moveTo>
                  <a:cubicBezTo>
                    <a:pt x="84" y="87"/>
                    <a:pt x="84" y="87"/>
                    <a:pt x="84" y="87"/>
                  </a:cubicBezTo>
                  <a:cubicBezTo>
                    <a:pt x="84" y="87"/>
                    <a:pt x="84" y="87"/>
                    <a:pt x="84" y="87"/>
                  </a:cubicBezTo>
                  <a:close/>
                  <a:moveTo>
                    <a:pt x="85" y="89"/>
                  </a:moveTo>
                  <a:cubicBezTo>
                    <a:pt x="84" y="89"/>
                    <a:pt x="84" y="89"/>
                    <a:pt x="84" y="90"/>
                  </a:cubicBezTo>
                  <a:cubicBezTo>
                    <a:pt x="84" y="90"/>
                    <a:pt x="85" y="90"/>
                    <a:pt x="84" y="90"/>
                  </a:cubicBezTo>
                  <a:cubicBezTo>
                    <a:pt x="84" y="90"/>
                    <a:pt x="84" y="90"/>
                    <a:pt x="84" y="90"/>
                  </a:cubicBezTo>
                  <a:cubicBezTo>
                    <a:pt x="83" y="90"/>
                    <a:pt x="83" y="89"/>
                    <a:pt x="83" y="89"/>
                  </a:cubicBezTo>
                  <a:cubicBezTo>
                    <a:pt x="84" y="89"/>
                    <a:pt x="84" y="89"/>
                    <a:pt x="84" y="88"/>
                  </a:cubicBezTo>
                  <a:cubicBezTo>
                    <a:pt x="84" y="88"/>
                    <a:pt x="85" y="88"/>
                    <a:pt x="85" y="88"/>
                  </a:cubicBezTo>
                  <a:cubicBezTo>
                    <a:pt x="85" y="88"/>
                    <a:pt x="85" y="88"/>
                    <a:pt x="85" y="88"/>
                  </a:cubicBezTo>
                  <a:cubicBezTo>
                    <a:pt x="85" y="89"/>
                    <a:pt x="85" y="89"/>
                    <a:pt x="85" y="89"/>
                  </a:cubicBezTo>
                  <a:close/>
                  <a:moveTo>
                    <a:pt x="85" y="83"/>
                  </a:moveTo>
                  <a:cubicBezTo>
                    <a:pt x="85" y="83"/>
                    <a:pt x="85" y="83"/>
                    <a:pt x="85" y="83"/>
                  </a:cubicBezTo>
                  <a:cubicBezTo>
                    <a:pt x="85" y="83"/>
                    <a:pt x="86" y="83"/>
                    <a:pt x="86" y="83"/>
                  </a:cubicBezTo>
                  <a:cubicBezTo>
                    <a:pt x="86" y="83"/>
                    <a:pt x="86" y="83"/>
                    <a:pt x="86" y="83"/>
                  </a:cubicBezTo>
                  <a:cubicBezTo>
                    <a:pt x="86" y="83"/>
                    <a:pt x="86" y="83"/>
                    <a:pt x="86" y="83"/>
                  </a:cubicBezTo>
                  <a:cubicBezTo>
                    <a:pt x="86" y="83"/>
                    <a:pt x="85" y="83"/>
                    <a:pt x="85" y="83"/>
                  </a:cubicBezTo>
                  <a:close/>
                  <a:moveTo>
                    <a:pt x="86" y="86"/>
                  </a:moveTo>
                  <a:cubicBezTo>
                    <a:pt x="86" y="86"/>
                    <a:pt x="86" y="86"/>
                    <a:pt x="86" y="86"/>
                  </a:cubicBezTo>
                  <a:cubicBezTo>
                    <a:pt x="86" y="86"/>
                    <a:pt x="86" y="86"/>
                    <a:pt x="86" y="86"/>
                  </a:cubicBezTo>
                  <a:cubicBezTo>
                    <a:pt x="86" y="86"/>
                    <a:pt x="86" y="86"/>
                    <a:pt x="86" y="86"/>
                  </a:cubicBezTo>
                  <a:cubicBezTo>
                    <a:pt x="86" y="86"/>
                    <a:pt x="86" y="86"/>
                    <a:pt x="86" y="86"/>
                  </a:cubicBezTo>
                  <a:close/>
                  <a:moveTo>
                    <a:pt x="84" y="99"/>
                  </a:moveTo>
                  <a:cubicBezTo>
                    <a:pt x="84" y="99"/>
                    <a:pt x="84" y="99"/>
                    <a:pt x="84" y="99"/>
                  </a:cubicBezTo>
                  <a:cubicBezTo>
                    <a:pt x="83" y="99"/>
                    <a:pt x="83" y="99"/>
                    <a:pt x="83" y="99"/>
                  </a:cubicBezTo>
                  <a:cubicBezTo>
                    <a:pt x="83" y="98"/>
                    <a:pt x="83" y="98"/>
                    <a:pt x="83" y="98"/>
                  </a:cubicBezTo>
                  <a:cubicBezTo>
                    <a:pt x="83" y="98"/>
                    <a:pt x="83" y="98"/>
                    <a:pt x="84" y="98"/>
                  </a:cubicBezTo>
                  <a:cubicBezTo>
                    <a:pt x="84" y="98"/>
                    <a:pt x="84" y="98"/>
                    <a:pt x="84" y="99"/>
                  </a:cubicBezTo>
                  <a:close/>
                  <a:moveTo>
                    <a:pt x="85" y="101"/>
                  </a:moveTo>
                  <a:cubicBezTo>
                    <a:pt x="85" y="100"/>
                    <a:pt x="85" y="100"/>
                    <a:pt x="85" y="100"/>
                  </a:cubicBezTo>
                  <a:cubicBezTo>
                    <a:pt x="85" y="101"/>
                    <a:pt x="85" y="101"/>
                    <a:pt x="85" y="101"/>
                  </a:cubicBezTo>
                  <a:cubicBezTo>
                    <a:pt x="85" y="101"/>
                    <a:pt x="85" y="101"/>
                    <a:pt x="85" y="101"/>
                  </a:cubicBezTo>
                  <a:close/>
                  <a:moveTo>
                    <a:pt x="34" y="219"/>
                  </a:moveTo>
                  <a:cubicBezTo>
                    <a:pt x="34" y="219"/>
                    <a:pt x="34" y="219"/>
                    <a:pt x="34" y="219"/>
                  </a:cubicBezTo>
                  <a:cubicBezTo>
                    <a:pt x="34" y="219"/>
                    <a:pt x="34" y="219"/>
                    <a:pt x="34" y="219"/>
                  </a:cubicBezTo>
                  <a:cubicBezTo>
                    <a:pt x="34" y="219"/>
                    <a:pt x="34" y="219"/>
                    <a:pt x="34" y="219"/>
                  </a:cubicBezTo>
                  <a:close/>
                  <a:moveTo>
                    <a:pt x="35" y="219"/>
                  </a:moveTo>
                  <a:cubicBezTo>
                    <a:pt x="35" y="219"/>
                    <a:pt x="35" y="219"/>
                    <a:pt x="34" y="219"/>
                  </a:cubicBezTo>
                  <a:cubicBezTo>
                    <a:pt x="35" y="219"/>
                    <a:pt x="35" y="219"/>
                    <a:pt x="35" y="219"/>
                  </a:cubicBezTo>
                  <a:cubicBezTo>
                    <a:pt x="35" y="220"/>
                    <a:pt x="35" y="220"/>
                    <a:pt x="35" y="220"/>
                  </a:cubicBezTo>
                  <a:lnTo>
                    <a:pt x="35" y="219"/>
                  </a:lnTo>
                  <a:close/>
                  <a:moveTo>
                    <a:pt x="36" y="221"/>
                  </a:moveTo>
                  <a:cubicBezTo>
                    <a:pt x="36" y="221"/>
                    <a:pt x="36" y="221"/>
                    <a:pt x="36" y="221"/>
                  </a:cubicBezTo>
                  <a:cubicBezTo>
                    <a:pt x="36" y="221"/>
                    <a:pt x="36" y="221"/>
                    <a:pt x="36" y="221"/>
                  </a:cubicBezTo>
                  <a:cubicBezTo>
                    <a:pt x="36" y="221"/>
                    <a:pt x="36" y="221"/>
                    <a:pt x="36" y="221"/>
                  </a:cubicBezTo>
                  <a:cubicBezTo>
                    <a:pt x="36" y="221"/>
                    <a:pt x="36" y="221"/>
                    <a:pt x="36" y="221"/>
                  </a:cubicBezTo>
                  <a:close/>
                  <a:moveTo>
                    <a:pt x="86" y="302"/>
                  </a:moveTo>
                  <a:cubicBezTo>
                    <a:pt x="86" y="302"/>
                    <a:pt x="86" y="302"/>
                    <a:pt x="86" y="302"/>
                  </a:cubicBezTo>
                  <a:cubicBezTo>
                    <a:pt x="86" y="302"/>
                    <a:pt x="86" y="302"/>
                    <a:pt x="86" y="302"/>
                  </a:cubicBezTo>
                  <a:close/>
                  <a:moveTo>
                    <a:pt x="93" y="272"/>
                  </a:moveTo>
                  <a:cubicBezTo>
                    <a:pt x="93" y="272"/>
                    <a:pt x="93" y="272"/>
                    <a:pt x="93" y="272"/>
                  </a:cubicBezTo>
                  <a:cubicBezTo>
                    <a:pt x="93" y="272"/>
                    <a:pt x="93" y="272"/>
                    <a:pt x="93" y="272"/>
                  </a:cubicBezTo>
                  <a:cubicBezTo>
                    <a:pt x="93" y="272"/>
                    <a:pt x="93" y="272"/>
                    <a:pt x="93" y="272"/>
                  </a:cubicBezTo>
                  <a:close/>
                  <a:moveTo>
                    <a:pt x="95" y="241"/>
                  </a:moveTo>
                  <a:cubicBezTo>
                    <a:pt x="95" y="241"/>
                    <a:pt x="95" y="241"/>
                    <a:pt x="95" y="241"/>
                  </a:cubicBezTo>
                  <a:cubicBezTo>
                    <a:pt x="95" y="241"/>
                    <a:pt x="95" y="241"/>
                    <a:pt x="95" y="241"/>
                  </a:cubicBezTo>
                  <a:close/>
                  <a:moveTo>
                    <a:pt x="94" y="256"/>
                  </a:moveTo>
                  <a:cubicBezTo>
                    <a:pt x="94" y="256"/>
                    <a:pt x="94" y="256"/>
                    <a:pt x="94" y="256"/>
                  </a:cubicBezTo>
                  <a:cubicBezTo>
                    <a:pt x="94" y="256"/>
                    <a:pt x="94" y="256"/>
                    <a:pt x="94" y="256"/>
                  </a:cubicBezTo>
                  <a:cubicBezTo>
                    <a:pt x="94" y="256"/>
                    <a:pt x="94" y="255"/>
                    <a:pt x="94" y="255"/>
                  </a:cubicBezTo>
                  <a:cubicBezTo>
                    <a:pt x="94" y="255"/>
                    <a:pt x="94" y="256"/>
                    <a:pt x="94" y="256"/>
                  </a:cubicBezTo>
                  <a:cubicBezTo>
                    <a:pt x="94" y="256"/>
                    <a:pt x="94" y="256"/>
                    <a:pt x="94" y="256"/>
                  </a:cubicBezTo>
                  <a:close/>
                  <a:moveTo>
                    <a:pt x="96" y="260"/>
                  </a:move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lose/>
                  <a:moveTo>
                    <a:pt x="99" y="255"/>
                  </a:moveTo>
                  <a:cubicBezTo>
                    <a:pt x="98" y="255"/>
                    <a:pt x="98" y="255"/>
                    <a:pt x="98" y="255"/>
                  </a:cubicBezTo>
                  <a:cubicBezTo>
                    <a:pt x="98" y="254"/>
                    <a:pt x="98" y="254"/>
                    <a:pt x="98" y="253"/>
                  </a:cubicBezTo>
                  <a:cubicBezTo>
                    <a:pt x="98" y="253"/>
                    <a:pt x="98" y="253"/>
                    <a:pt x="98" y="253"/>
                  </a:cubicBezTo>
                  <a:cubicBezTo>
                    <a:pt x="98" y="253"/>
                    <a:pt x="98" y="253"/>
                    <a:pt x="98" y="253"/>
                  </a:cubicBezTo>
                  <a:cubicBezTo>
                    <a:pt x="98" y="253"/>
                    <a:pt x="98" y="252"/>
                    <a:pt x="97" y="252"/>
                  </a:cubicBezTo>
                  <a:cubicBezTo>
                    <a:pt x="97" y="252"/>
                    <a:pt x="97" y="252"/>
                    <a:pt x="96" y="251"/>
                  </a:cubicBezTo>
                  <a:cubicBezTo>
                    <a:pt x="96" y="251"/>
                    <a:pt x="96" y="250"/>
                    <a:pt x="96" y="250"/>
                  </a:cubicBezTo>
                  <a:cubicBezTo>
                    <a:pt x="96" y="249"/>
                    <a:pt x="95" y="247"/>
                    <a:pt x="95" y="246"/>
                  </a:cubicBezTo>
                  <a:cubicBezTo>
                    <a:pt x="95" y="246"/>
                    <a:pt x="95" y="245"/>
                    <a:pt x="95" y="245"/>
                  </a:cubicBezTo>
                  <a:cubicBezTo>
                    <a:pt x="96" y="245"/>
                    <a:pt x="96" y="246"/>
                    <a:pt x="96" y="246"/>
                  </a:cubicBezTo>
                  <a:cubicBezTo>
                    <a:pt x="96" y="247"/>
                    <a:pt x="96" y="248"/>
                    <a:pt x="96" y="249"/>
                  </a:cubicBezTo>
                  <a:cubicBezTo>
                    <a:pt x="96" y="250"/>
                    <a:pt x="96" y="250"/>
                    <a:pt x="97" y="251"/>
                  </a:cubicBezTo>
                  <a:cubicBezTo>
                    <a:pt x="98" y="251"/>
                    <a:pt x="98" y="252"/>
                    <a:pt x="98" y="252"/>
                  </a:cubicBezTo>
                  <a:cubicBezTo>
                    <a:pt x="98" y="253"/>
                    <a:pt x="98" y="253"/>
                    <a:pt x="98" y="253"/>
                  </a:cubicBezTo>
                  <a:cubicBezTo>
                    <a:pt x="98" y="253"/>
                    <a:pt x="98" y="253"/>
                    <a:pt x="98" y="253"/>
                  </a:cubicBezTo>
                  <a:cubicBezTo>
                    <a:pt x="98" y="253"/>
                    <a:pt x="98" y="253"/>
                    <a:pt x="98" y="253"/>
                  </a:cubicBezTo>
                  <a:cubicBezTo>
                    <a:pt x="99" y="254"/>
                    <a:pt x="99" y="254"/>
                    <a:pt x="99" y="254"/>
                  </a:cubicBezTo>
                  <a:cubicBezTo>
                    <a:pt x="99" y="254"/>
                    <a:pt x="99" y="255"/>
                    <a:pt x="99" y="255"/>
                  </a:cubicBezTo>
                  <a:close/>
                  <a:moveTo>
                    <a:pt x="99" y="233"/>
                  </a:moveTo>
                  <a:cubicBezTo>
                    <a:pt x="99" y="233"/>
                    <a:pt x="99" y="233"/>
                    <a:pt x="99" y="233"/>
                  </a:cubicBezTo>
                  <a:cubicBezTo>
                    <a:pt x="99" y="233"/>
                    <a:pt x="99" y="233"/>
                    <a:pt x="99" y="233"/>
                  </a:cubicBezTo>
                  <a:cubicBezTo>
                    <a:pt x="99" y="233"/>
                    <a:pt x="99" y="233"/>
                    <a:pt x="99" y="233"/>
                  </a:cubicBezTo>
                  <a:close/>
                  <a:moveTo>
                    <a:pt x="112" y="212"/>
                  </a:moveTo>
                  <a:cubicBezTo>
                    <a:pt x="112" y="212"/>
                    <a:pt x="112" y="212"/>
                    <a:pt x="112" y="212"/>
                  </a:cubicBezTo>
                  <a:cubicBezTo>
                    <a:pt x="112" y="212"/>
                    <a:pt x="112" y="212"/>
                    <a:pt x="112" y="212"/>
                  </a:cubicBezTo>
                  <a:cubicBezTo>
                    <a:pt x="112" y="212"/>
                    <a:pt x="112" y="212"/>
                    <a:pt x="112" y="212"/>
                  </a:cubicBezTo>
                  <a:cubicBezTo>
                    <a:pt x="112" y="212"/>
                    <a:pt x="112" y="212"/>
                    <a:pt x="112" y="212"/>
                  </a:cubicBezTo>
                  <a:close/>
                  <a:moveTo>
                    <a:pt x="102" y="176"/>
                  </a:moveTo>
                  <a:cubicBezTo>
                    <a:pt x="102" y="176"/>
                    <a:pt x="102" y="176"/>
                    <a:pt x="102" y="176"/>
                  </a:cubicBezTo>
                  <a:cubicBezTo>
                    <a:pt x="102" y="176"/>
                    <a:pt x="102" y="176"/>
                    <a:pt x="102" y="177"/>
                  </a:cubicBezTo>
                  <a:cubicBezTo>
                    <a:pt x="102" y="176"/>
                    <a:pt x="102" y="176"/>
                    <a:pt x="102" y="176"/>
                  </a:cubicBezTo>
                  <a:cubicBezTo>
                    <a:pt x="102" y="176"/>
                    <a:pt x="102" y="176"/>
                    <a:pt x="102" y="176"/>
                  </a:cubicBezTo>
                  <a:close/>
                  <a:moveTo>
                    <a:pt x="101" y="175"/>
                  </a:moveTo>
                  <a:cubicBezTo>
                    <a:pt x="101" y="175"/>
                    <a:pt x="101" y="175"/>
                    <a:pt x="101" y="175"/>
                  </a:cubicBezTo>
                  <a:cubicBezTo>
                    <a:pt x="101" y="175"/>
                    <a:pt x="101" y="175"/>
                    <a:pt x="101" y="175"/>
                  </a:cubicBezTo>
                  <a:cubicBezTo>
                    <a:pt x="101" y="175"/>
                    <a:pt x="101" y="175"/>
                    <a:pt x="101" y="175"/>
                  </a:cubicBezTo>
                  <a:cubicBezTo>
                    <a:pt x="101" y="175"/>
                    <a:pt x="101" y="175"/>
                    <a:pt x="101" y="175"/>
                  </a:cubicBezTo>
                  <a:close/>
                  <a:moveTo>
                    <a:pt x="106" y="259"/>
                  </a:moveTo>
                  <a:cubicBezTo>
                    <a:pt x="106" y="259"/>
                    <a:pt x="106" y="260"/>
                    <a:pt x="106" y="260"/>
                  </a:cubicBezTo>
                  <a:cubicBezTo>
                    <a:pt x="107" y="261"/>
                    <a:pt x="107" y="262"/>
                    <a:pt x="106" y="262"/>
                  </a:cubicBezTo>
                  <a:cubicBezTo>
                    <a:pt x="106" y="263"/>
                    <a:pt x="106" y="264"/>
                    <a:pt x="106" y="264"/>
                  </a:cubicBezTo>
                  <a:cubicBezTo>
                    <a:pt x="106" y="265"/>
                    <a:pt x="107" y="265"/>
                    <a:pt x="107" y="266"/>
                  </a:cubicBezTo>
                  <a:cubicBezTo>
                    <a:pt x="107" y="266"/>
                    <a:pt x="107" y="266"/>
                    <a:pt x="107" y="266"/>
                  </a:cubicBezTo>
                  <a:cubicBezTo>
                    <a:pt x="106" y="266"/>
                    <a:pt x="106" y="266"/>
                    <a:pt x="106" y="266"/>
                  </a:cubicBezTo>
                  <a:cubicBezTo>
                    <a:pt x="106" y="265"/>
                    <a:pt x="105" y="264"/>
                    <a:pt x="105" y="263"/>
                  </a:cubicBezTo>
                  <a:cubicBezTo>
                    <a:pt x="105" y="263"/>
                    <a:pt x="105" y="262"/>
                    <a:pt x="105" y="262"/>
                  </a:cubicBezTo>
                  <a:cubicBezTo>
                    <a:pt x="106" y="261"/>
                    <a:pt x="106" y="260"/>
                    <a:pt x="105" y="260"/>
                  </a:cubicBezTo>
                  <a:cubicBezTo>
                    <a:pt x="105" y="259"/>
                    <a:pt x="105" y="259"/>
                    <a:pt x="105" y="258"/>
                  </a:cubicBezTo>
                  <a:cubicBezTo>
                    <a:pt x="105" y="258"/>
                    <a:pt x="105" y="258"/>
                    <a:pt x="105" y="258"/>
                  </a:cubicBezTo>
                  <a:cubicBezTo>
                    <a:pt x="106" y="258"/>
                    <a:pt x="106" y="258"/>
                    <a:pt x="106" y="258"/>
                  </a:cubicBezTo>
                  <a:cubicBezTo>
                    <a:pt x="106" y="258"/>
                    <a:pt x="106" y="259"/>
                    <a:pt x="106" y="259"/>
                  </a:cubicBezTo>
                  <a:close/>
                  <a:moveTo>
                    <a:pt x="104" y="234"/>
                  </a:moveTo>
                  <a:cubicBezTo>
                    <a:pt x="104" y="234"/>
                    <a:pt x="104" y="234"/>
                    <a:pt x="104" y="234"/>
                  </a:cubicBezTo>
                  <a:cubicBezTo>
                    <a:pt x="104" y="234"/>
                    <a:pt x="104" y="234"/>
                    <a:pt x="104" y="234"/>
                  </a:cubicBezTo>
                  <a:close/>
                  <a:moveTo>
                    <a:pt x="104" y="237"/>
                  </a:moveTo>
                  <a:cubicBezTo>
                    <a:pt x="105" y="237"/>
                    <a:pt x="105" y="237"/>
                    <a:pt x="106" y="237"/>
                  </a:cubicBezTo>
                  <a:cubicBezTo>
                    <a:pt x="106" y="238"/>
                    <a:pt x="106" y="238"/>
                    <a:pt x="106" y="238"/>
                  </a:cubicBezTo>
                  <a:cubicBezTo>
                    <a:pt x="105" y="239"/>
                    <a:pt x="105" y="240"/>
                    <a:pt x="104" y="240"/>
                  </a:cubicBezTo>
                  <a:cubicBezTo>
                    <a:pt x="104" y="241"/>
                    <a:pt x="104" y="241"/>
                    <a:pt x="104" y="241"/>
                  </a:cubicBezTo>
                  <a:cubicBezTo>
                    <a:pt x="104" y="241"/>
                    <a:pt x="104" y="242"/>
                    <a:pt x="104" y="242"/>
                  </a:cubicBezTo>
                  <a:cubicBezTo>
                    <a:pt x="104" y="242"/>
                    <a:pt x="103" y="242"/>
                    <a:pt x="103" y="242"/>
                  </a:cubicBezTo>
                  <a:cubicBezTo>
                    <a:pt x="103" y="242"/>
                    <a:pt x="103" y="242"/>
                    <a:pt x="103" y="242"/>
                  </a:cubicBezTo>
                  <a:cubicBezTo>
                    <a:pt x="102" y="242"/>
                    <a:pt x="102" y="242"/>
                    <a:pt x="102" y="242"/>
                  </a:cubicBezTo>
                  <a:cubicBezTo>
                    <a:pt x="102" y="242"/>
                    <a:pt x="101" y="242"/>
                    <a:pt x="101" y="242"/>
                  </a:cubicBezTo>
                  <a:cubicBezTo>
                    <a:pt x="101" y="242"/>
                    <a:pt x="101" y="242"/>
                    <a:pt x="101" y="242"/>
                  </a:cubicBezTo>
                  <a:cubicBezTo>
                    <a:pt x="101" y="242"/>
                    <a:pt x="101" y="241"/>
                    <a:pt x="101" y="241"/>
                  </a:cubicBezTo>
                  <a:cubicBezTo>
                    <a:pt x="101" y="240"/>
                    <a:pt x="101" y="239"/>
                    <a:pt x="101" y="238"/>
                  </a:cubicBezTo>
                  <a:cubicBezTo>
                    <a:pt x="101" y="238"/>
                    <a:pt x="101" y="238"/>
                    <a:pt x="101" y="238"/>
                  </a:cubicBezTo>
                  <a:cubicBezTo>
                    <a:pt x="101" y="237"/>
                    <a:pt x="102" y="237"/>
                    <a:pt x="102" y="237"/>
                  </a:cubicBezTo>
                  <a:cubicBezTo>
                    <a:pt x="103" y="237"/>
                    <a:pt x="103" y="237"/>
                    <a:pt x="104" y="237"/>
                  </a:cubicBezTo>
                  <a:close/>
                  <a:moveTo>
                    <a:pt x="102" y="97"/>
                  </a:moveTo>
                  <a:cubicBezTo>
                    <a:pt x="102" y="97"/>
                    <a:pt x="103" y="97"/>
                    <a:pt x="103" y="97"/>
                  </a:cubicBezTo>
                  <a:cubicBezTo>
                    <a:pt x="103" y="97"/>
                    <a:pt x="103" y="97"/>
                    <a:pt x="103" y="97"/>
                  </a:cubicBezTo>
                  <a:cubicBezTo>
                    <a:pt x="103" y="97"/>
                    <a:pt x="103" y="97"/>
                    <a:pt x="103" y="97"/>
                  </a:cubicBezTo>
                  <a:cubicBezTo>
                    <a:pt x="103" y="97"/>
                    <a:pt x="103" y="98"/>
                    <a:pt x="104" y="98"/>
                  </a:cubicBezTo>
                  <a:cubicBezTo>
                    <a:pt x="104" y="98"/>
                    <a:pt x="104" y="99"/>
                    <a:pt x="104" y="99"/>
                  </a:cubicBezTo>
                  <a:cubicBezTo>
                    <a:pt x="103" y="99"/>
                    <a:pt x="103" y="99"/>
                    <a:pt x="103" y="99"/>
                  </a:cubicBezTo>
                  <a:cubicBezTo>
                    <a:pt x="102" y="98"/>
                    <a:pt x="102" y="98"/>
                    <a:pt x="103" y="98"/>
                  </a:cubicBezTo>
                  <a:cubicBezTo>
                    <a:pt x="103" y="98"/>
                    <a:pt x="103" y="98"/>
                    <a:pt x="103" y="98"/>
                  </a:cubicBezTo>
                  <a:cubicBezTo>
                    <a:pt x="103" y="97"/>
                    <a:pt x="103" y="97"/>
                    <a:pt x="103" y="97"/>
                  </a:cubicBezTo>
                  <a:cubicBezTo>
                    <a:pt x="103" y="97"/>
                    <a:pt x="103" y="97"/>
                    <a:pt x="103" y="97"/>
                  </a:cubicBezTo>
                  <a:cubicBezTo>
                    <a:pt x="103" y="97"/>
                    <a:pt x="103" y="97"/>
                    <a:pt x="103" y="97"/>
                  </a:cubicBezTo>
                  <a:cubicBezTo>
                    <a:pt x="102" y="97"/>
                    <a:pt x="102" y="97"/>
                    <a:pt x="102" y="97"/>
                  </a:cubicBezTo>
                  <a:cubicBezTo>
                    <a:pt x="102" y="97"/>
                    <a:pt x="102" y="97"/>
                    <a:pt x="102" y="97"/>
                  </a:cubicBezTo>
                  <a:close/>
                  <a:moveTo>
                    <a:pt x="101" y="92"/>
                  </a:moveTo>
                  <a:cubicBezTo>
                    <a:pt x="101" y="92"/>
                    <a:pt x="101" y="92"/>
                    <a:pt x="101" y="93"/>
                  </a:cubicBezTo>
                  <a:cubicBezTo>
                    <a:pt x="101" y="93"/>
                    <a:pt x="101" y="93"/>
                    <a:pt x="101" y="93"/>
                  </a:cubicBezTo>
                  <a:cubicBezTo>
                    <a:pt x="101" y="93"/>
                    <a:pt x="101" y="93"/>
                    <a:pt x="101" y="93"/>
                  </a:cubicBezTo>
                  <a:cubicBezTo>
                    <a:pt x="101" y="93"/>
                    <a:pt x="101" y="93"/>
                    <a:pt x="101" y="92"/>
                  </a:cubicBezTo>
                  <a:close/>
                  <a:moveTo>
                    <a:pt x="101" y="129"/>
                  </a:moveTo>
                  <a:cubicBezTo>
                    <a:pt x="101" y="129"/>
                    <a:pt x="101" y="129"/>
                    <a:pt x="101" y="129"/>
                  </a:cubicBezTo>
                  <a:cubicBezTo>
                    <a:pt x="101" y="129"/>
                    <a:pt x="101" y="129"/>
                    <a:pt x="101" y="129"/>
                  </a:cubicBezTo>
                  <a:cubicBezTo>
                    <a:pt x="101" y="129"/>
                    <a:pt x="101" y="129"/>
                    <a:pt x="101" y="129"/>
                  </a:cubicBezTo>
                  <a:cubicBezTo>
                    <a:pt x="101" y="129"/>
                    <a:pt x="101" y="129"/>
                    <a:pt x="101" y="129"/>
                  </a:cubicBezTo>
                  <a:close/>
                  <a:moveTo>
                    <a:pt x="95" y="86"/>
                  </a:moveTo>
                  <a:cubicBezTo>
                    <a:pt x="96" y="86"/>
                    <a:pt x="96" y="86"/>
                    <a:pt x="96" y="86"/>
                  </a:cubicBezTo>
                  <a:cubicBezTo>
                    <a:pt x="96" y="86"/>
                    <a:pt x="96" y="86"/>
                    <a:pt x="96" y="86"/>
                  </a:cubicBezTo>
                  <a:cubicBezTo>
                    <a:pt x="96" y="86"/>
                    <a:pt x="96" y="86"/>
                    <a:pt x="96" y="86"/>
                  </a:cubicBezTo>
                  <a:cubicBezTo>
                    <a:pt x="97" y="87"/>
                    <a:pt x="97" y="88"/>
                    <a:pt x="98" y="88"/>
                  </a:cubicBezTo>
                  <a:cubicBezTo>
                    <a:pt x="98" y="89"/>
                    <a:pt x="98" y="89"/>
                    <a:pt x="98" y="89"/>
                  </a:cubicBezTo>
                  <a:cubicBezTo>
                    <a:pt x="98" y="90"/>
                    <a:pt x="98" y="90"/>
                    <a:pt x="98" y="90"/>
                  </a:cubicBezTo>
                  <a:cubicBezTo>
                    <a:pt x="98" y="90"/>
                    <a:pt x="97" y="90"/>
                    <a:pt x="97" y="90"/>
                  </a:cubicBezTo>
                  <a:cubicBezTo>
                    <a:pt x="97" y="90"/>
                    <a:pt x="97" y="90"/>
                    <a:pt x="97" y="90"/>
                  </a:cubicBezTo>
                  <a:cubicBezTo>
                    <a:pt x="97" y="89"/>
                    <a:pt x="97" y="89"/>
                    <a:pt x="96" y="88"/>
                  </a:cubicBezTo>
                  <a:cubicBezTo>
                    <a:pt x="95" y="88"/>
                    <a:pt x="95" y="88"/>
                    <a:pt x="95" y="87"/>
                  </a:cubicBezTo>
                  <a:cubicBezTo>
                    <a:pt x="95" y="87"/>
                    <a:pt x="95" y="86"/>
                    <a:pt x="95" y="86"/>
                  </a:cubicBezTo>
                  <a:close/>
                  <a:moveTo>
                    <a:pt x="97" y="125"/>
                  </a:moveTo>
                  <a:cubicBezTo>
                    <a:pt x="97" y="125"/>
                    <a:pt x="97" y="125"/>
                    <a:pt x="96" y="125"/>
                  </a:cubicBezTo>
                  <a:cubicBezTo>
                    <a:pt x="96" y="125"/>
                    <a:pt x="96" y="125"/>
                    <a:pt x="96" y="125"/>
                  </a:cubicBezTo>
                  <a:cubicBezTo>
                    <a:pt x="96" y="125"/>
                    <a:pt x="97" y="125"/>
                    <a:pt x="97" y="125"/>
                  </a:cubicBezTo>
                  <a:cubicBezTo>
                    <a:pt x="97" y="125"/>
                    <a:pt x="97" y="125"/>
                    <a:pt x="97" y="125"/>
                  </a:cubicBezTo>
                  <a:close/>
                  <a:moveTo>
                    <a:pt x="94" y="81"/>
                  </a:moveTo>
                  <a:cubicBezTo>
                    <a:pt x="94" y="81"/>
                    <a:pt x="94" y="81"/>
                    <a:pt x="94" y="81"/>
                  </a:cubicBezTo>
                  <a:cubicBezTo>
                    <a:pt x="94" y="81"/>
                    <a:pt x="94" y="81"/>
                    <a:pt x="94" y="82"/>
                  </a:cubicBezTo>
                  <a:cubicBezTo>
                    <a:pt x="94" y="82"/>
                    <a:pt x="94" y="82"/>
                    <a:pt x="94" y="82"/>
                  </a:cubicBezTo>
                  <a:cubicBezTo>
                    <a:pt x="94" y="82"/>
                    <a:pt x="94" y="81"/>
                    <a:pt x="94" y="81"/>
                  </a:cubicBezTo>
                  <a:cubicBezTo>
                    <a:pt x="94" y="81"/>
                    <a:pt x="94" y="81"/>
                    <a:pt x="94" y="81"/>
                  </a:cubicBezTo>
                  <a:close/>
                  <a:moveTo>
                    <a:pt x="89" y="67"/>
                  </a:moveTo>
                  <a:cubicBezTo>
                    <a:pt x="89" y="67"/>
                    <a:pt x="89" y="67"/>
                    <a:pt x="89" y="67"/>
                  </a:cubicBezTo>
                  <a:cubicBezTo>
                    <a:pt x="89" y="67"/>
                    <a:pt x="89" y="67"/>
                    <a:pt x="89" y="67"/>
                  </a:cubicBezTo>
                  <a:cubicBezTo>
                    <a:pt x="89" y="67"/>
                    <a:pt x="89" y="67"/>
                    <a:pt x="88" y="67"/>
                  </a:cubicBezTo>
                  <a:cubicBezTo>
                    <a:pt x="88" y="67"/>
                    <a:pt x="89" y="67"/>
                    <a:pt x="89" y="67"/>
                  </a:cubicBezTo>
                  <a:close/>
                  <a:moveTo>
                    <a:pt x="88" y="74"/>
                  </a:moveTo>
                  <a:cubicBezTo>
                    <a:pt x="88" y="74"/>
                    <a:pt x="88" y="74"/>
                    <a:pt x="88" y="74"/>
                  </a:cubicBezTo>
                  <a:cubicBezTo>
                    <a:pt x="88" y="74"/>
                    <a:pt x="88" y="74"/>
                    <a:pt x="88" y="74"/>
                  </a:cubicBezTo>
                  <a:cubicBezTo>
                    <a:pt x="88" y="74"/>
                    <a:pt x="88" y="74"/>
                    <a:pt x="88" y="74"/>
                  </a:cubicBezTo>
                  <a:cubicBezTo>
                    <a:pt x="88" y="74"/>
                    <a:pt x="88" y="74"/>
                    <a:pt x="88" y="74"/>
                  </a:cubicBezTo>
                  <a:cubicBezTo>
                    <a:pt x="88" y="74"/>
                    <a:pt x="88" y="74"/>
                    <a:pt x="88" y="74"/>
                  </a:cubicBezTo>
                  <a:close/>
                  <a:moveTo>
                    <a:pt x="88" y="90"/>
                  </a:moveTo>
                  <a:cubicBezTo>
                    <a:pt x="88" y="90"/>
                    <a:pt x="88" y="90"/>
                    <a:pt x="88" y="90"/>
                  </a:cubicBezTo>
                  <a:cubicBezTo>
                    <a:pt x="88" y="89"/>
                    <a:pt x="88" y="89"/>
                    <a:pt x="89" y="88"/>
                  </a:cubicBezTo>
                  <a:cubicBezTo>
                    <a:pt x="89" y="88"/>
                    <a:pt x="89" y="88"/>
                    <a:pt x="89" y="88"/>
                  </a:cubicBezTo>
                  <a:cubicBezTo>
                    <a:pt x="89" y="88"/>
                    <a:pt x="89" y="88"/>
                    <a:pt x="89" y="89"/>
                  </a:cubicBezTo>
                  <a:cubicBezTo>
                    <a:pt x="90" y="89"/>
                    <a:pt x="90" y="89"/>
                    <a:pt x="91" y="90"/>
                  </a:cubicBezTo>
                  <a:cubicBezTo>
                    <a:pt x="91" y="90"/>
                    <a:pt x="91" y="90"/>
                    <a:pt x="91" y="90"/>
                  </a:cubicBezTo>
                  <a:cubicBezTo>
                    <a:pt x="92" y="91"/>
                    <a:pt x="92" y="92"/>
                    <a:pt x="91" y="93"/>
                  </a:cubicBezTo>
                  <a:cubicBezTo>
                    <a:pt x="91" y="93"/>
                    <a:pt x="91" y="93"/>
                    <a:pt x="91" y="93"/>
                  </a:cubicBezTo>
                  <a:cubicBezTo>
                    <a:pt x="90" y="93"/>
                    <a:pt x="90" y="93"/>
                    <a:pt x="90" y="93"/>
                  </a:cubicBezTo>
                  <a:cubicBezTo>
                    <a:pt x="89" y="92"/>
                    <a:pt x="88" y="91"/>
                    <a:pt x="88" y="90"/>
                  </a:cubicBezTo>
                  <a:close/>
                  <a:moveTo>
                    <a:pt x="91" y="148"/>
                  </a:moveTo>
                  <a:cubicBezTo>
                    <a:pt x="91" y="148"/>
                    <a:pt x="91" y="148"/>
                    <a:pt x="90" y="148"/>
                  </a:cubicBezTo>
                  <a:cubicBezTo>
                    <a:pt x="90" y="148"/>
                    <a:pt x="90" y="148"/>
                    <a:pt x="90" y="148"/>
                  </a:cubicBezTo>
                  <a:cubicBezTo>
                    <a:pt x="90" y="148"/>
                    <a:pt x="90" y="148"/>
                    <a:pt x="90" y="148"/>
                  </a:cubicBezTo>
                  <a:cubicBezTo>
                    <a:pt x="89" y="148"/>
                    <a:pt x="89" y="148"/>
                    <a:pt x="89" y="148"/>
                  </a:cubicBezTo>
                  <a:cubicBezTo>
                    <a:pt x="88" y="148"/>
                    <a:pt x="88" y="148"/>
                    <a:pt x="88" y="148"/>
                  </a:cubicBezTo>
                  <a:cubicBezTo>
                    <a:pt x="88" y="148"/>
                    <a:pt x="88" y="147"/>
                    <a:pt x="89" y="147"/>
                  </a:cubicBezTo>
                  <a:cubicBezTo>
                    <a:pt x="89" y="147"/>
                    <a:pt x="90" y="147"/>
                    <a:pt x="91" y="147"/>
                  </a:cubicBezTo>
                  <a:cubicBezTo>
                    <a:pt x="91" y="147"/>
                    <a:pt x="91" y="147"/>
                    <a:pt x="91" y="148"/>
                  </a:cubicBezTo>
                  <a:close/>
                  <a:moveTo>
                    <a:pt x="115" y="145"/>
                  </a:moveTo>
                  <a:cubicBezTo>
                    <a:pt x="115" y="146"/>
                    <a:pt x="114" y="146"/>
                    <a:pt x="114" y="146"/>
                  </a:cubicBezTo>
                  <a:cubicBezTo>
                    <a:pt x="114" y="146"/>
                    <a:pt x="113" y="146"/>
                    <a:pt x="112" y="146"/>
                  </a:cubicBezTo>
                  <a:cubicBezTo>
                    <a:pt x="112" y="146"/>
                    <a:pt x="111" y="146"/>
                    <a:pt x="110" y="146"/>
                  </a:cubicBezTo>
                  <a:cubicBezTo>
                    <a:pt x="110" y="146"/>
                    <a:pt x="109" y="146"/>
                    <a:pt x="109" y="146"/>
                  </a:cubicBezTo>
                  <a:cubicBezTo>
                    <a:pt x="108" y="146"/>
                    <a:pt x="107" y="146"/>
                    <a:pt x="106" y="145"/>
                  </a:cubicBezTo>
                  <a:cubicBezTo>
                    <a:pt x="106" y="145"/>
                    <a:pt x="106" y="145"/>
                    <a:pt x="105" y="145"/>
                  </a:cubicBezTo>
                  <a:cubicBezTo>
                    <a:pt x="105" y="145"/>
                    <a:pt x="105" y="145"/>
                    <a:pt x="105" y="145"/>
                  </a:cubicBezTo>
                  <a:cubicBezTo>
                    <a:pt x="104" y="145"/>
                    <a:pt x="103" y="144"/>
                    <a:pt x="102" y="144"/>
                  </a:cubicBezTo>
                  <a:cubicBezTo>
                    <a:pt x="101" y="144"/>
                    <a:pt x="99" y="144"/>
                    <a:pt x="98" y="145"/>
                  </a:cubicBezTo>
                  <a:cubicBezTo>
                    <a:pt x="97" y="145"/>
                    <a:pt x="96" y="145"/>
                    <a:pt x="96" y="146"/>
                  </a:cubicBezTo>
                  <a:cubicBezTo>
                    <a:pt x="96" y="146"/>
                    <a:pt x="95" y="146"/>
                    <a:pt x="95" y="146"/>
                  </a:cubicBezTo>
                  <a:cubicBezTo>
                    <a:pt x="94" y="146"/>
                    <a:pt x="93" y="146"/>
                    <a:pt x="92" y="146"/>
                  </a:cubicBezTo>
                  <a:cubicBezTo>
                    <a:pt x="91" y="146"/>
                    <a:pt x="90" y="145"/>
                    <a:pt x="89" y="144"/>
                  </a:cubicBezTo>
                  <a:cubicBezTo>
                    <a:pt x="89" y="144"/>
                    <a:pt x="89" y="144"/>
                    <a:pt x="89" y="143"/>
                  </a:cubicBezTo>
                  <a:cubicBezTo>
                    <a:pt x="89" y="143"/>
                    <a:pt x="89" y="143"/>
                    <a:pt x="89" y="142"/>
                  </a:cubicBezTo>
                  <a:cubicBezTo>
                    <a:pt x="89" y="142"/>
                    <a:pt x="89" y="141"/>
                    <a:pt x="89" y="141"/>
                  </a:cubicBezTo>
                  <a:cubicBezTo>
                    <a:pt x="90" y="140"/>
                    <a:pt x="90" y="140"/>
                    <a:pt x="90" y="139"/>
                  </a:cubicBezTo>
                  <a:cubicBezTo>
                    <a:pt x="90" y="139"/>
                    <a:pt x="90" y="138"/>
                    <a:pt x="90" y="138"/>
                  </a:cubicBezTo>
                  <a:cubicBezTo>
                    <a:pt x="90" y="138"/>
                    <a:pt x="91" y="137"/>
                    <a:pt x="91" y="137"/>
                  </a:cubicBezTo>
                  <a:cubicBezTo>
                    <a:pt x="91" y="137"/>
                    <a:pt x="92" y="136"/>
                    <a:pt x="92" y="136"/>
                  </a:cubicBezTo>
                  <a:cubicBezTo>
                    <a:pt x="92" y="136"/>
                    <a:pt x="92" y="135"/>
                    <a:pt x="92" y="135"/>
                  </a:cubicBezTo>
                  <a:cubicBezTo>
                    <a:pt x="93" y="134"/>
                    <a:pt x="93" y="133"/>
                    <a:pt x="94" y="133"/>
                  </a:cubicBezTo>
                  <a:cubicBezTo>
                    <a:pt x="94" y="132"/>
                    <a:pt x="95" y="132"/>
                    <a:pt x="95" y="132"/>
                  </a:cubicBezTo>
                  <a:cubicBezTo>
                    <a:pt x="95" y="133"/>
                    <a:pt x="95" y="133"/>
                    <a:pt x="95" y="133"/>
                  </a:cubicBezTo>
                  <a:cubicBezTo>
                    <a:pt x="96" y="133"/>
                    <a:pt x="97" y="134"/>
                    <a:pt x="98" y="134"/>
                  </a:cubicBezTo>
                  <a:cubicBezTo>
                    <a:pt x="98" y="134"/>
                    <a:pt x="98" y="134"/>
                    <a:pt x="98" y="134"/>
                  </a:cubicBezTo>
                  <a:cubicBezTo>
                    <a:pt x="98" y="134"/>
                    <a:pt x="98" y="135"/>
                    <a:pt x="98" y="135"/>
                  </a:cubicBezTo>
                  <a:cubicBezTo>
                    <a:pt x="97" y="135"/>
                    <a:pt x="98" y="135"/>
                    <a:pt x="98" y="136"/>
                  </a:cubicBezTo>
                  <a:cubicBezTo>
                    <a:pt x="98" y="136"/>
                    <a:pt x="98" y="136"/>
                    <a:pt x="98" y="136"/>
                  </a:cubicBezTo>
                  <a:cubicBezTo>
                    <a:pt x="99" y="136"/>
                    <a:pt x="99" y="136"/>
                    <a:pt x="99" y="137"/>
                  </a:cubicBezTo>
                  <a:cubicBezTo>
                    <a:pt x="99" y="138"/>
                    <a:pt x="100" y="138"/>
                    <a:pt x="100" y="138"/>
                  </a:cubicBezTo>
                  <a:cubicBezTo>
                    <a:pt x="101" y="137"/>
                    <a:pt x="101" y="137"/>
                    <a:pt x="101" y="137"/>
                  </a:cubicBezTo>
                  <a:cubicBezTo>
                    <a:pt x="101" y="137"/>
                    <a:pt x="102" y="137"/>
                    <a:pt x="102" y="137"/>
                  </a:cubicBezTo>
                  <a:cubicBezTo>
                    <a:pt x="103" y="136"/>
                    <a:pt x="104" y="136"/>
                    <a:pt x="104" y="136"/>
                  </a:cubicBezTo>
                  <a:cubicBezTo>
                    <a:pt x="104" y="136"/>
                    <a:pt x="105" y="136"/>
                    <a:pt x="105" y="136"/>
                  </a:cubicBezTo>
                  <a:cubicBezTo>
                    <a:pt x="105" y="136"/>
                    <a:pt x="105" y="135"/>
                    <a:pt x="105" y="135"/>
                  </a:cubicBezTo>
                  <a:cubicBezTo>
                    <a:pt x="105" y="135"/>
                    <a:pt x="105" y="135"/>
                    <a:pt x="104" y="135"/>
                  </a:cubicBezTo>
                  <a:cubicBezTo>
                    <a:pt x="104" y="135"/>
                    <a:pt x="104" y="135"/>
                    <a:pt x="104" y="135"/>
                  </a:cubicBezTo>
                  <a:cubicBezTo>
                    <a:pt x="102" y="135"/>
                    <a:pt x="102" y="135"/>
                    <a:pt x="101" y="134"/>
                  </a:cubicBezTo>
                  <a:cubicBezTo>
                    <a:pt x="101" y="134"/>
                    <a:pt x="101" y="134"/>
                    <a:pt x="101" y="134"/>
                  </a:cubicBezTo>
                  <a:cubicBezTo>
                    <a:pt x="101" y="133"/>
                    <a:pt x="101" y="133"/>
                    <a:pt x="101" y="133"/>
                  </a:cubicBezTo>
                  <a:cubicBezTo>
                    <a:pt x="101" y="134"/>
                    <a:pt x="101" y="134"/>
                    <a:pt x="101" y="134"/>
                  </a:cubicBezTo>
                  <a:cubicBezTo>
                    <a:pt x="101" y="134"/>
                    <a:pt x="101" y="134"/>
                    <a:pt x="101" y="134"/>
                  </a:cubicBezTo>
                  <a:cubicBezTo>
                    <a:pt x="102" y="133"/>
                    <a:pt x="103" y="132"/>
                    <a:pt x="104" y="132"/>
                  </a:cubicBezTo>
                  <a:cubicBezTo>
                    <a:pt x="104" y="132"/>
                    <a:pt x="105" y="132"/>
                    <a:pt x="105" y="131"/>
                  </a:cubicBezTo>
                  <a:cubicBezTo>
                    <a:pt x="106" y="131"/>
                    <a:pt x="107" y="130"/>
                    <a:pt x="108" y="131"/>
                  </a:cubicBezTo>
                  <a:cubicBezTo>
                    <a:pt x="108" y="131"/>
                    <a:pt x="108" y="131"/>
                    <a:pt x="109" y="131"/>
                  </a:cubicBezTo>
                  <a:cubicBezTo>
                    <a:pt x="109" y="131"/>
                    <a:pt x="109" y="131"/>
                    <a:pt x="109" y="131"/>
                  </a:cubicBezTo>
                  <a:cubicBezTo>
                    <a:pt x="109" y="130"/>
                    <a:pt x="109" y="130"/>
                    <a:pt x="109" y="130"/>
                  </a:cubicBezTo>
                  <a:cubicBezTo>
                    <a:pt x="109" y="131"/>
                    <a:pt x="109" y="131"/>
                    <a:pt x="109" y="131"/>
                  </a:cubicBezTo>
                  <a:cubicBezTo>
                    <a:pt x="109" y="131"/>
                    <a:pt x="109" y="131"/>
                    <a:pt x="109" y="131"/>
                  </a:cubicBezTo>
                  <a:cubicBezTo>
                    <a:pt x="108" y="131"/>
                    <a:pt x="108" y="131"/>
                    <a:pt x="107" y="132"/>
                  </a:cubicBezTo>
                  <a:cubicBezTo>
                    <a:pt x="107" y="132"/>
                    <a:pt x="107" y="132"/>
                    <a:pt x="107" y="133"/>
                  </a:cubicBezTo>
                  <a:cubicBezTo>
                    <a:pt x="107" y="133"/>
                    <a:pt x="107" y="133"/>
                    <a:pt x="107" y="133"/>
                  </a:cubicBezTo>
                  <a:cubicBezTo>
                    <a:pt x="107" y="134"/>
                    <a:pt x="107" y="135"/>
                    <a:pt x="106" y="135"/>
                  </a:cubicBezTo>
                  <a:cubicBezTo>
                    <a:pt x="106" y="135"/>
                    <a:pt x="106" y="136"/>
                    <a:pt x="106" y="136"/>
                  </a:cubicBezTo>
                  <a:cubicBezTo>
                    <a:pt x="106" y="136"/>
                    <a:pt x="107" y="137"/>
                    <a:pt x="108" y="137"/>
                  </a:cubicBezTo>
                  <a:cubicBezTo>
                    <a:pt x="109" y="138"/>
                    <a:pt x="110" y="138"/>
                    <a:pt x="110" y="139"/>
                  </a:cubicBezTo>
                  <a:cubicBezTo>
                    <a:pt x="111" y="140"/>
                    <a:pt x="112" y="140"/>
                    <a:pt x="114" y="141"/>
                  </a:cubicBezTo>
                  <a:cubicBezTo>
                    <a:pt x="115" y="142"/>
                    <a:pt x="115" y="143"/>
                    <a:pt x="116" y="144"/>
                  </a:cubicBezTo>
                  <a:cubicBezTo>
                    <a:pt x="116" y="145"/>
                    <a:pt x="115" y="145"/>
                    <a:pt x="115" y="145"/>
                  </a:cubicBezTo>
                  <a:close/>
                  <a:moveTo>
                    <a:pt x="125" y="107"/>
                  </a:moveTo>
                  <a:cubicBezTo>
                    <a:pt x="125" y="106"/>
                    <a:pt x="125" y="106"/>
                    <a:pt x="125" y="106"/>
                  </a:cubicBezTo>
                  <a:cubicBezTo>
                    <a:pt x="125" y="107"/>
                    <a:pt x="125" y="107"/>
                    <a:pt x="125" y="107"/>
                  </a:cubicBezTo>
                  <a:close/>
                  <a:moveTo>
                    <a:pt x="142" y="156"/>
                  </a:moveTo>
                  <a:cubicBezTo>
                    <a:pt x="141" y="156"/>
                    <a:pt x="140" y="156"/>
                    <a:pt x="138" y="156"/>
                  </a:cubicBezTo>
                  <a:cubicBezTo>
                    <a:pt x="138" y="157"/>
                    <a:pt x="138" y="157"/>
                    <a:pt x="138" y="157"/>
                  </a:cubicBezTo>
                  <a:cubicBezTo>
                    <a:pt x="137" y="156"/>
                    <a:pt x="135" y="156"/>
                    <a:pt x="135" y="155"/>
                  </a:cubicBezTo>
                  <a:cubicBezTo>
                    <a:pt x="134" y="155"/>
                    <a:pt x="134" y="155"/>
                    <a:pt x="133" y="155"/>
                  </a:cubicBezTo>
                  <a:cubicBezTo>
                    <a:pt x="133" y="155"/>
                    <a:pt x="133" y="155"/>
                    <a:pt x="132" y="155"/>
                  </a:cubicBezTo>
                  <a:cubicBezTo>
                    <a:pt x="132" y="155"/>
                    <a:pt x="132" y="154"/>
                    <a:pt x="132" y="154"/>
                  </a:cubicBezTo>
                  <a:cubicBezTo>
                    <a:pt x="131" y="153"/>
                    <a:pt x="131" y="152"/>
                    <a:pt x="131" y="151"/>
                  </a:cubicBezTo>
                  <a:cubicBezTo>
                    <a:pt x="132" y="150"/>
                    <a:pt x="132" y="150"/>
                    <a:pt x="132" y="149"/>
                  </a:cubicBezTo>
                  <a:cubicBezTo>
                    <a:pt x="132" y="148"/>
                    <a:pt x="132" y="148"/>
                    <a:pt x="133" y="147"/>
                  </a:cubicBezTo>
                  <a:cubicBezTo>
                    <a:pt x="133" y="147"/>
                    <a:pt x="133" y="147"/>
                    <a:pt x="133" y="147"/>
                  </a:cubicBezTo>
                  <a:cubicBezTo>
                    <a:pt x="133" y="147"/>
                    <a:pt x="133" y="147"/>
                    <a:pt x="133" y="147"/>
                  </a:cubicBezTo>
                  <a:cubicBezTo>
                    <a:pt x="132" y="146"/>
                    <a:pt x="131" y="146"/>
                    <a:pt x="131" y="145"/>
                  </a:cubicBezTo>
                  <a:cubicBezTo>
                    <a:pt x="131" y="144"/>
                    <a:pt x="130" y="144"/>
                    <a:pt x="129" y="143"/>
                  </a:cubicBezTo>
                  <a:cubicBezTo>
                    <a:pt x="128" y="142"/>
                    <a:pt x="127" y="141"/>
                    <a:pt x="127" y="140"/>
                  </a:cubicBezTo>
                  <a:cubicBezTo>
                    <a:pt x="127" y="139"/>
                    <a:pt x="126" y="138"/>
                    <a:pt x="126" y="137"/>
                  </a:cubicBezTo>
                  <a:cubicBezTo>
                    <a:pt x="125" y="137"/>
                    <a:pt x="125" y="136"/>
                    <a:pt x="125" y="136"/>
                  </a:cubicBezTo>
                  <a:cubicBezTo>
                    <a:pt x="125" y="135"/>
                    <a:pt x="125" y="135"/>
                    <a:pt x="126" y="135"/>
                  </a:cubicBezTo>
                  <a:cubicBezTo>
                    <a:pt x="126" y="134"/>
                    <a:pt x="126" y="134"/>
                    <a:pt x="127" y="134"/>
                  </a:cubicBezTo>
                  <a:cubicBezTo>
                    <a:pt x="127" y="133"/>
                    <a:pt x="128" y="133"/>
                    <a:pt x="129" y="132"/>
                  </a:cubicBezTo>
                  <a:cubicBezTo>
                    <a:pt x="129" y="132"/>
                    <a:pt x="129" y="132"/>
                    <a:pt x="129" y="132"/>
                  </a:cubicBezTo>
                  <a:cubicBezTo>
                    <a:pt x="130" y="131"/>
                    <a:pt x="131" y="130"/>
                    <a:pt x="132" y="130"/>
                  </a:cubicBezTo>
                  <a:cubicBezTo>
                    <a:pt x="132" y="130"/>
                    <a:pt x="133" y="130"/>
                    <a:pt x="133" y="130"/>
                  </a:cubicBezTo>
                  <a:cubicBezTo>
                    <a:pt x="134" y="130"/>
                    <a:pt x="134" y="130"/>
                    <a:pt x="135" y="130"/>
                  </a:cubicBezTo>
                  <a:cubicBezTo>
                    <a:pt x="136" y="130"/>
                    <a:pt x="136" y="130"/>
                    <a:pt x="136" y="131"/>
                  </a:cubicBezTo>
                  <a:cubicBezTo>
                    <a:pt x="136" y="131"/>
                    <a:pt x="136" y="131"/>
                    <a:pt x="136" y="132"/>
                  </a:cubicBezTo>
                  <a:cubicBezTo>
                    <a:pt x="136" y="132"/>
                    <a:pt x="136" y="133"/>
                    <a:pt x="136" y="133"/>
                  </a:cubicBezTo>
                  <a:cubicBezTo>
                    <a:pt x="136" y="134"/>
                    <a:pt x="136" y="134"/>
                    <a:pt x="136" y="134"/>
                  </a:cubicBezTo>
                  <a:cubicBezTo>
                    <a:pt x="135" y="134"/>
                    <a:pt x="135" y="134"/>
                    <a:pt x="134" y="134"/>
                  </a:cubicBezTo>
                  <a:cubicBezTo>
                    <a:pt x="133" y="134"/>
                    <a:pt x="133" y="134"/>
                    <a:pt x="133" y="136"/>
                  </a:cubicBezTo>
                  <a:cubicBezTo>
                    <a:pt x="133" y="136"/>
                    <a:pt x="133" y="136"/>
                    <a:pt x="133" y="136"/>
                  </a:cubicBezTo>
                  <a:cubicBezTo>
                    <a:pt x="133" y="136"/>
                    <a:pt x="133" y="136"/>
                    <a:pt x="133" y="136"/>
                  </a:cubicBezTo>
                  <a:cubicBezTo>
                    <a:pt x="132" y="137"/>
                    <a:pt x="132" y="137"/>
                    <a:pt x="132" y="137"/>
                  </a:cubicBezTo>
                  <a:cubicBezTo>
                    <a:pt x="133" y="138"/>
                    <a:pt x="133" y="138"/>
                    <a:pt x="134" y="139"/>
                  </a:cubicBezTo>
                  <a:cubicBezTo>
                    <a:pt x="134" y="140"/>
                    <a:pt x="135" y="141"/>
                    <a:pt x="136" y="141"/>
                  </a:cubicBezTo>
                  <a:cubicBezTo>
                    <a:pt x="137" y="141"/>
                    <a:pt x="137" y="141"/>
                    <a:pt x="137" y="142"/>
                  </a:cubicBezTo>
                  <a:cubicBezTo>
                    <a:pt x="137" y="142"/>
                    <a:pt x="137" y="142"/>
                    <a:pt x="137" y="142"/>
                  </a:cubicBezTo>
                  <a:cubicBezTo>
                    <a:pt x="137" y="143"/>
                    <a:pt x="137" y="144"/>
                    <a:pt x="137" y="144"/>
                  </a:cubicBezTo>
                  <a:cubicBezTo>
                    <a:pt x="138" y="145"/>
                    <a:pt x="138" y="146"/>
                    <a:pt x="138" y="147"/>
                  </a:cubicBezTo>
                  <a:cubicBezTo>
                    <a:pt x="138" y="147"/>
                    <a:pt x="138" y="147"/>
                    <a:pt x="138" y="148"/>
                  </a:cubicBezTo>
                  <a:cubicBezTo>
                    <a:pt x="138" y="148"/>
                    <a:pt x="139" y="149"/>
                    <a:pt x="139" y="149"/>
                  </a:cubicBezTo>
                  <a:cubicBezTo>
                    <a:pt x="139" y="149"/>
                    <a:pt x="140" y="149"/>
                    <a:pt x="140" y="149"/>
                  </a:cubicBezTo>
                  <a:cubicBezTo>
                    <a:pt x="140" y="149"/>
                    <a:pt x="140" y="149"/>
                    <a:pt x="140" y="150"/>
                  </a:cubicBezTo>
                  <a:cubicBezTo>
                    <a:pt x="140" y="150"/>
                    <a:pt x="140" y="150"/>
                    <a:pt x="140" y="150"/>
                  </a:cubicBezTo>
                  <a:cubicBezTo>
                    <a:pt x="140" y="150"/>
                    <a:pt x="140" y="150"/>
                    <a:pt x="140" y="150"/>
                  </a:cubicBezTo>
                  <a:cubicBezTo>
                    <a:pt x="141" y="151"/>
                    <a:pt x="141" y="151"/>
                    <a:pt x="141" y="152"/>
                  </a:cubicBezTo>
                  <a:cubicBezTo>
                    <a:pt x="141" y="153"/>
                    <a:pt x="141" y="155"/>
                    <a:pt x="142" y="156"/>
                  </a:cubicBezTo>
                  <a:cubicBezTo>
                    <a:pt x="142" y="156"/>
                    <a:pt x="142" y="156"/>
                    <a:pt x="142" y="156"/>
                  </a:cubicBezTo>
                  <a:close/>
                  <a:moveTo>
                    <a:pt x="147" y="50"/>
                  </a:moveTo>
                  <a:cubicBezTo>
                    <a:pt x="147" y="50"/>
                    <a:pt x="147" y="50"/>
                    <a:pt x="147" y="50"/>
                  </a:cubicBezTo>
                  <a:cubicBezTo>
                    <a:pt x="147" y="50"/>
                    <a:pt x="147" y="50"/>
                    <a:pt x="147" y="50"/>
                  </a:cubicBezTo>
                  <a:close/>
                  <a:moveTo>
                    <a:pt x="151" y="136"/>
                  </a:moveTo>
                  <a:cubicBezTo>
                    <a:pt x="151" y="136"/>
                    <a:pt x="150" y="137"/>
                    <a:pt x="150" y="136"/>
                  </a:cubicBezTo>
                  <a:cubicBezTo>
                    <a:pt x="149" y="136"/>
                    <a:pt x="149" y="136"/>
                    <a:pt x="148" y="136"/>
                  </a:cubicBezTo>
                  <a:cubicBezTo>
                    <a:pt x="148" y="136"/>
                    <a:pt x="148" y="135"/>
                    <a:pt x="148" y="135"/>
                  </a:cubicBezTo>
                  <a:cubicBezTo>
                    <a:pt x="148" y="133"/>
                    <a:pt x="149" y="132"/>
                    <a:pt x="151" y="132"/>
                  </a:cubicBezTo>
                  <a:cubicBezTo>
                    <a:pt x="151" y="132"/>
                    <a:pt x="151" y="132"/>
                    <a:pt x="152" y="133"/>
                  </a:cubicBezTo>
                  <a:cubicBezTo>
                    <a:pt x="152" y="133"/>
                    <a:pt x="152" y="133"/>
                    <a:pt x="152" y="134"/>
                  </a:cubicBezTo>
                  <a:cubicBezTo>
                    <a:pt x="152" y="134"/>
                    <a:pt x="152" y="135"/>
                    <a:pt x="151" y="136"/>
                  </a:cubicBezTo>
                  <a:close/>
                  <a:moveTo>
                    <a:pt x="162" y="57"/>
                  </a:moveTo>
                  <a:cubicBezTo>
                    <a:pt x="162" y="57"/>
                    <a:pt x="162" y="57"/>
                    <a:pt x="162" y="57"/>
                  </a:cubicBezTo>
                  <a:cubicBezTo>
                    <a:pt x="161" y="56"/>
                    <a:pt x="160" y="55"/>
                    <a:pt x="160" y="54"/>
                  </a:cubicBezTo>
                  <a:cubicBezTo>
                    <a:pt x="160" y="54"/>
                    <a:pt x="160" y="54"/>
                    <a:pt x="160" y="54"/>
                  </a:cubicBezTo>
                  <a:cubicBezTo>
                    <a:pt x="160" y="54"/>
                    <a:pt x="160" y="54"/>
                    <a:pt x="160" y="54"/>
                  </a:cubicBezTo>
                  <a:cubicBezTo>
                    <a:pt x="160" y="54"/>
                    <a:pt x="161" y="54"/>
                    <a:pt x="161" y="54"/>
                  </a:cubicBezTo>
                  <a:cubicBezTo>
                    <a:pt x="161" y="55"/>
                    <a:pt x="162" y="55"/>
                    <a:pt x="162" y="55"/>
                  </a:cubicBezTo>
                  <a:cubicBezTo>
                    <a:pt x="162" y="56"/>
                    <a:pt x="162" y="56"/>
                    <a:pt x="162" y="57"/>
                  </a:cubicBezTo>
                  <a:close/>
                  <a:moveTo>
                    <a:pt x="163" y="59"/>
                  </a:moveTo>
                  <a:cubicBezTo>
                    <a:pt x="163" y="59"/>
                    <a:pt x="162" y="59"/>
                    <a:pt x="162" y="59"/>
                  </a:cubicBezTo>
                  <a:cubicBezTo>
                    <a:pt x="162" y="59"/>
                    <a:pt x="162" y="59"/>
                    <a:pt x="163" y="59"/>
                  </a:cubicBezTo>
                  <a:cubicBezTo>
                    <a:pt x="163" y="59"/>
                    <a:pt x="163" y="59"/>
                    <a:pt x="163" y="59"/>
                  </a:cubicBezTo>
                  <a:close/>
                  <a:moveTo>
                    <a:pt x="166" y="145"/>
                  </a:moveTo>
                  <a:cubicBezTo>
                    <a:pt x="166" y="145"/>
                    <a:pt x="166" y="145"/>
                    <a:pt x="166" y="145"/>
                  </a:cubicBezTo>
                  <a:cubicBezTo>
                    <a:pt x="166" y="145"/>
                    <a:pt x="166" y="145"/>
                    <a:pt x="166" y="145"/>
                  </a:cubicBezTo>
                  <a:close/>
                  <a:moveTo>
                    <a:pt x="168" y="47"/>
                  </a:moveTo>
                  <a:cubicBezTo>
                    <a:pt x="167" y="47"/>
                    <a:pt x="167" y="47"/>
                    <a:pt x="167" y="47"/>
                  </a:cubicBezTo>
                  <a:cubicBezTo>
                    <a:pt x="167" y="47"/>
                    <a:pt x="167" y="47"/>
                    <a:pt x="167" y="47"/>
                  </a:cubicBezTo>
                  <a:cubicBezTo>
                    <a:pt x="167" y="46"/>
                    <a:pt x="167" y="46"/>
                    <a:pt x="167" y="46"/>
                  </a:cubicBezTo>
                  <a:cubicBezTo>
                    <a:pt x="168" y="46"/>
                    <a:pt x="168" y="46"/>
                    <a:pt x="168" y="46"/>
                  </a:cubicBezTo>
                  <a:cubicBezTo>
                    <a:pt x="168" y="46"/>
                    <a:pt x="168" y="47"/>
                    <a:pt x="168" y="47"/>
                  </a:cubicBezTo>
                  <a:close/>
                  <a:moveTo>
                    <a:pt x="178" y="12"/>
                  </a:moveTo>
                  <a:cubicBezTo>
                    <a:pt x="178" y="12"/>
                    <a:pt x="178" y="12"/>
                    <a:pt x="179" y="13"/>
                  </a:cubicBezTo>
                  <a:cubicBezTo>
                    <a:pt x="179" y="13"/>
                    <a:pt x="179" y="13"/>
                    <a:pt x="179" y="13"/>
                  </a:cubicBezTo>
                  <a:cubicBezTo>
                    <a:pt x="179" y="13"/>
                    <a:pt x="179" y="13"/>
                    <a:pt x="179" y="13"/>
                  </a:cubicBezTo>
                  <a:cubicBezTo>
                    <a:pt x="178" y="12"/>
                    <a:pt x="178" y="12"/>
                    <a:pt x="178" y="12"/>
                  </a:cubicBezTo>
                  <a:cubicBezTo>
                    <a:pt x="178" y="12"/>
                    <a:pt x="178" y="12"/>
                    <a:pt x="178" y="12"/>
                  </a:cubicBezTo>
                  <a:cubicBezTo>
                    <a:pt x="178" y="12"/>
                    <a:pt x="178" y="12"/>
                    <a:pt x="178" y="12"/>
                  </a:cubicBezTo>
                  <a:close/>
                  <a:moveTo>
                    <a:pt x="178" y="104"/>
                  </a:moveTo>
                  <a:cubicBezTo>
                    <a:pt x="178" y="104"/>
                    <a:pt x="178" y="104"/>
                    <a:pt x="178" y="104"/>
                  </a:cubicBezTo>
                  <a:cubicBezTo>
                    <a:pt x="178" y="104"/>
                    <a:pt x="178" y="104"/>
                    <a:pt x="178" y="104"/>
                  </a:cubicBezTo>
                  <a:cubicBezTo>
                    <a:pt x="178" y="104"/>
                    <a:pt x="177" y="104"/>
                    <a:pt x="177" y="104"/>
                  </a:cubicBezTo>
                  <a:cubicBezTo>
                    <a:pt x="177" y="104"/>
                    <a:pt x="177" y="104"/>
                    <a:pt x="177" y="104"/>
                  </a:cubicBezTo>
                  <a:cubicBezTo>
                    <a:pt x="177" y="104"/>
                    <a:pt x="178" y="104"/>
                    <a:pt x="178" y="104"/>
                  </a:cubicBezTo>
                  <a:close/>
                  <a:moveTo>
                    <a:pt x="178" y="130"/>
                  </a:moveTo>
                  <a:cubicBezTo>
                    <a:pt x="178" y="130"/>
                    <a:pt x="178" y="131"/>
                    <a:pt x="177" y="131"/>
                  </a:cubicBezTo>
                  <a:cubicBezTo>
                    <a:pt x="177" y="132"/>
                    <a:pt x="177" y="132"/>
                    <a:pt x="177" y="132"/>
                  </a:cubicBezTo>
                  <a:cubicBezTo>
                    <a:pt x="177" y="132"/>
                    <a:pt x="177" y="132"/>
                    <a:pt x="177" y="131"/>
                  </a:cubicBezTo>
                  <a:cubicBezTo>
                    <a:pt x="177" y="131"/>
                    <a:pt x="177" y="131"/>
                    <a:pt x="177" y="131"/>
                  </a:cubicBezTo>
                  <a:cubicBezTo>
                    <a:pt x="177" y="130"/>
                    <a:pt x="177" y="130"/>
                    <a:pt x="177" y="129"/>
                  </a:cubicBezTo>
                  <a:cubicBezTo>
                    <a:pt x="178" y="129"/>
                    <a:pt x="178" y="129"/>
                    <a:pt x="178" y="128"/>
                  </a:cubicBezTo>
                  <a:cubicBezTo>
                    <a:pt x="178" y="128"/>
                    <a:pt x="179" y="128"/>
                    <a:pt x="179" y="128"/>
                  </a:cubicBezTo>
                  <a:cubicBezTo>
                    <a:pt x="179" y="128"/>
                    <a:pt x="179" y="128"/>
                    <a:pt x="179" y="128"/>
                  </a:cubicBezTo>
                  <a:cubicBezTo>
                    <a:pt x="179" y="129"/>
                    <a:pt x="179" y="129"/>
                    <a:pt x="178" y="130"/>
                  </a:cubicBezTo>
                  <a:close/>
                  <a:moveTo>
                    <a:pt x="182" y="4"/>
                  </a:moveTo>
                  <a:cubicBezTo>
                    <a:pt x="182" y="4"/>
                    <a:pt x="182" y="4"/>
                    <a:pt x="182" y="4"/>
                  </a:cubicBezTo>
                  <a:cubicBezTo>
                    <a:pt x="182" y="4"/>
                    <a:pt x="182" y="4"/>
                    <a:pt x="182" y="4"/>
                  </a:cubicBezTo>
                  <a:close/>
                  <a:moveTo>
                    <a:pt x="187" y="18"/>
                  </a:moveTo>
                  <a:cubicBezTo>
                    <a:pt x="187" y="18"/>
                    <a:pt x="187" y="18"/>
                    <a:pt x="187" y="18"/>
                  </a:cubicBezTo>
                  <a:cubicBezTo>
                    <a:pt x="187" y="19"/>
                    <a:pt x="187" y="19"/>
                    <a:pt x="187" y="20"/>
                  </a:cubicBezTo>
                  <a:cubicBezTo>
                    <a:pt x="187" y="20"/>
                    <a:pt x="186" y="20"/>
                    <a:pt x="186" y="20"/>
                  </a:cubicBezTo>
                  <a:cubicBezTo>
                    <a:pt x="186" y="20"/>
                    <a:pt x="186" y="21"/>
                    <a:pt x="185" y="21"/>
                  </a:cubicBezTo>
                  <a:cubicBezTo>
                    <a:pt x="186" y="21"/>
                    <a:pt x="186" y="21"/>
                    <a:pt x="186" y="21"/>
                  </a:cubicBezTo>
                  <a:cubicBezTo>
                    <a:pt x="186" y="21"/>
                    <a:pt x="186" y="21"/>
                    <a:pt x="186" y="22"/>
                  </a:cubicBezTo>
                  <a:cubicBezTo>
                    <a:pt x="186" y="22"/>
                    <a:pt x="186" y="22"/>
                    <a:pt x="187" y="22"/>
                  </a:cubicBezTo>
                  <a:cubicBezTo>
                    <a:pt x="187" y="22"/>
                    <a:pt x="187" y="22"/>
                    <a:pt x="187" y="22"/>
                  </a:cubicBezTo>
                  <a:cubicBezTo>
                    <a:pt x="187" y="22"/>
                    <a:pt x="187" y="22"/>
                    <a:pt x="187" y="22"/>
                  </a:cubicBezTo>
                  <a:cubicBezTo>
                    <a:pt x="186" y="22"/>
                    <a:pt x="186" y="22"/>
                    <a:pt x="186" y="22"/>
                  </a:cubicBezTo>
                  <a:cubicBezTo>
                    <a:pt x="186" y="21"/>
                    <a:pt x="186" y="21"/>
                    <a:pt x="185" y="21"/>
                  </a:cubicBezTo>
                  <a:cubicBezTo>
                    <a:pt x="185" y="21"/>
                    <a:pt x="185" y="21"/>
                    <a:pt x="185" y="21"/>
                  </a:cubicBezTo>
                  <a:cubicBezTo>
                    <a:pt x="185" y="21"/>
                    <a:pt x="184" y="21"/>
                    <a:pt x="184" y="20"/>
                  </a:cubicBezTo>
                  <a:cubicBezTo>
                    <a:pt x="184" y="20"/>
                    <a:pt x="184" y="19"/>
                    <a:pt x="184" y="19"/>
                  </a:cubicBezTo>
                  <a:cubicBezTo>
                    <a:pt x="184" y="19"/>
                    <a:pt x="184" y="18"/>
                    <a:pt x="184" y="18"/>
                  </a:cubicBezTo>
                  <a:cubicBezTo>
                    <a:pt x="184" y="18"/>
                    <a:pt x="184" y="18"/>
                    <a:pt x="184" y="18"/>
                  </a:cubicBezTo>
                  <a:cubicBezTo>
                    <a:pt x="183" y="18"/>
                    <a:pt x="183" y="18"/>
                    <a:pt x="183" y="18"/>
                  </a:cubicBezTo>
                  <a:cubicBezTo>
                    <a:pt x="184" y="18"/>
                    <a:pt x="184" y="18"/>
                    <a:pt x="184" y="18"/>
                  </a:cubicBezTo>
                  <a:cubicBezTo>
                    <a:pt x="184" y="18"/>
                    <a:pt x="184" y="18"/>
                    <a:pt x="184" y="18"/>
                  </a:cubicBezTo>
                  <a:cubicBezTo>
                    <a:pt x="184" y="18"/>
                    <a:pt x="184" y="18"/>
                    <a:pt x="184" y="19"/>
                  </a:cubicBezTo>
                  <a:cubicBezTo>
                    <a:pt x="185" y="19"/>
                    <a:pt x="185" y="19"/>
                    <a:pt x="186" y="19"/>
                  </a:cubicBezTo>
                  <a:cubicBezTo>
                    <a:pt x="186" y="18"/>
                    <a:pt x="187" y="18"/>
                    <a:pt x="187" y="18"/>
                  </a:cubicBezTo>
                  <a:cubicBezTo>
                    <a:pt x="187" y="18"/>
                    <a:pt x="187" y="18"/>
                    <a:pt x="187" y="18"/>
                  </a:cubicBezTo>
                  <a:cubicBezTo>
                    <a:pt x="187" y="18"/>
                    <a:pt x="187" y="18"/>
                    <a:pt x="187" y="18"/>
                  </a:cubicBezTo>
                  <a:cubicBezTo>
                    <a:pt x="187" y="18"/>
                    <a:pt x="187" y="18"/>
                    <a:pt x="187" y="18"/>
                  </a:cubicBezTo>
                  <a:close/>
                  <a:moveTo>
                    <a:pt x="190" y="16"/>
                  </a:moveTo>
                  <a:cubicBezTo>
                    <a:pt x="189" y="17"/>
                    <a:pt x="189" y="17"/>
                    <a:pt x="188" y="17"/>
                  </a:cubicBezTo>
                  <a:cubicBezTo>
                    <a:pt x="188" y="18"/>
                    <a:pt x="188" y="18"/>
                    <a:pt x="188" y="18"/>
                  </a:cubicBezTo>
                  <a:cubicBezTo>
                    <a:pt x="188" y="18"/>
                    <a:pt x="188" y="18"/>
                    <a:pt x="188" y="18"/>
                  </a:cubicBezTo>
                  <a:cubicBezTo>
                    <a:pt x="188" y="18"/>
                    <a:pt x="187" y="18"/>
                    <a:pt x="187" y="18"/>
                  </a:cubicBezTo>
                  <a:cubicBezTo>
                    <a:pt x="187" y="18"/>
                    <a:pt x="188" y="18"/>
                    <a:pt x="188" y="18"/>
                  </a:cubicBezTo>
                  <a:cubicBezTo>
                    <a:pt x="188" y="18"/>
                    <a:pt x="188" y="18"/>
                    <a:pt x="188" y="18"/>
                  </a:cubicBezTo>
                  <a:cubicBezTo>
                    <a:pt x="188" y="17"/>
                    <a:pt x="188" y="17"/>
                    <a:pt x="188" y="17"/>
                  </a:cubicBezTo>
                  <a:cubicBezTo>
                    <a:pt x="188" y="16"/>
                    <a:pt x="189" y="16"/>
                    <a:pt x="189" y="16"/>
                  </a:cubicBezTo>
                  <a:cubicBezTo>
                    <a:pt x="189" y="16"/>
                    <a:pt x="189" y="16"/>
                    <a:pt x="189" y="16"/>
                  </a:cubicBezTo>
                  <a:cubicBezTo>
                    <a:pt x="189" y="16"/>
                    <a:pt x="189" y="16"/>
                    <a:pt x="189" y="16"/>
                  </a:cubicBezTo>
                  <a:cubicBezTo>
                    <a:pt x="189" y="16"/>
                    <a:pt x="188" y="15"/>
                    <a:pt x="188" y="15"/>
                  </a:cubicBezTo>
                  <a:cubicBezTo>
                    <a:pt x="188" y="15"/>
                    <a:pt x="188" y="15"/>
                    <a:pt x="188" y="14"/>
                  </a:cubicBezTo>
                  <a:cubicBezTo>
                    <a:pt x="188" y="14"/>
                    <a:pt x="188" y="14"/>
                    <a:pt x="188" y="14"/>
                  </a:cubicBezTo>
                  <a:cubicBezTo>
                    <a:pt x="188" y="15"/>
                    <a:pt x="189" y="15"/>
                    <a:pt x="189" y="15"/>
                  </a:cubicBezTo>
                  <a:cubicBezTo>
                    <a:pt x="189" y="15"/>
                    <a:pt x="189" y="15"/>
                    <a:pt x="189" y="16"/>
                  </a:cubicBezTo>
                  <a:cubicBezTo>
                    <a:pt x="189" y="16"/>
                    <a:pt x="189" y="16"/>
                    <a:pt x="189" y="16"/>
                  </a:cubicBezTo>
                  <a:cubicBezTo>
                    <a:pt x="189" y="16"/>
                    <a:pt x="189" y="16"/>
                    <a:pt x="189" y="16"/>
                  </a:cubicBezTo>
                  <a:cubicBezTo>
                    <a:pt x="189" y="16"/>
                    <a:pt x="190" y="16"/>
                    <a:pt x="190" y="16"/>
                  </a:cubicBezTo>
                  <a:cubicBezTo>
                    <a:pt x="190" y="16"/>
                    <a:pt x="190" y="16"/>
                    <a:pt x="190" y="16"/>
                  </a:cubicBezTo>
                  <a:cubicBezTo>
                    <a:pt x="190" y="16"/>
                    <a:pt x="190" y="16"/>
                    <a:pt x="190" y="16"/>
                  </a:cubicBezTo>
                  <a:close/>
                  <a:moveTo>
                    <a:pt x="194" y="16"/>
                  </a:moveTo>
                  <a:cubicBezTo>
                    <a:pt x="193" y="16"/>
                    <a:pt x="193" y="16"/>
                    <a:pt x="193" y="16"/>
                  </a:cubicBezTo>
                  <a:cubicBezTo>
                    <a:pt x="194" y="16"/>
                    <a:pt x="194" y="16"/>
                    <a:pt x="194" y="16"/>
                  </a:cubicBezTo>
                  <a:close/>
                  <a:moveTo>
                    <a:pt x="197" y="124"/>
                  </a:moveTo>
                  <a:cubicBezTo>
                    <a:pt x="197" y="124"/>
                    <a:pt x="197" y="124"/>
                    <a:pt x="196" y="124"/>
                  </a:cubicBezTo>
                  <a:cubicBezTo>
                    <a:pt x="196" y="124"/>
                    <a:pt x="195" y="124"/>
                    <a:pt x="194" y="123"/>
                  </a:cubicBezTo>
                  <a:cubicBezTo>
                    <a:pt x="194" y="123"/>
                    <a:pt x="194" y="123"/>
                    <a:pt x="194" y="123"/>
                  </a:cubicBezTo>
                  <a:cubicBezTo>
                    <a:pt x="194" y="122"/>
                    <a:pt x="194" y="122"/>
                    <a:pt x="194" y="122"/>
                  </a:cubicBezTo>
                  <a:cubicBezTo>
                    <a:pt x="194" y="122"/>
                    <a:pt x="194" y="122"/>
                    <a:pt x="195" y="122"/>
                  </a:cubicBezTo>
                  <a:cubicBezTo>
                    <a:pt x="195" y="123"/>
                    <a:pt x="195" y="123"/>
                    <a:pt x="196" y="123"/>
                  </a:cubicBezTo>
                  <a:cubicBezTo>
                    <a:pt x="196" y="123"/>
                    <a:pt x="197" y="123"/>
                    <a:pt x="197" y="124"/>
                  </a:cubicBezTo>
                  <a:cubicBezTo>
                    <a:pt x="197" y="124"/>
                    <a:pt x="197" y="124"/>
                    <a:pt x="197" y="124"/>
                  </a:cubicBezTo>
                  <a:cubicBezTo>
                    <a:pt x="197" y="124"/>
                    <a:pt x="197" y="124"/>
                    <a:pt x="197" y="124"/>
                  </a:cubicBezTo>
                  <a:close/>
                  <a:moveTo>
                    <a:pt x="197" y="26"/>
                  </a:move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lose/>
                  <a:moveTo>
                    <a:pt x="210" y="116"/>
                  </a:moveTo>
                  <a:cubicBezTo>
                    <a:pt x="210" y="116"/>
                    <a:pt x="210" y="116"/>
                    <a:pt x="210" y="116"/>
                  </a:cubicBezTo>
                  <a:cubicBezTo>
                    <a:pt x="210" y="116"/>
                    <a:pt x="210" y="116"/>
                    <a:pt x="210" y="115"/>
                  </a:cubicBezTo>
                  <a:cubicBezTo>
                    <a:pt x="210" y="115"/>
                    <a:pt x="210" y="115"/>
                    <a:pt x="210" y="115"/>
                  </a:cubicBezTo>
                  <a:cubicBezTo>
                    <a:pt x="210" y="115"/>
                    <a:pt x="210" y="115"/>
                    <a:pt x="211" y="115"/>
                  </a:cubicBezTo>
                  <a:cubicBezTo>
                    <a:pt x="211" y="115"/>
                    <a:pt x="211" y="116"/>
                    <a:pt x="211" y="116"/>
                  </a:cubicBezTo>
                  <a:cubicBezTo>
                    <a:pt x="211" y="116"/>
                    <a:pt x="211" y="116"/>
                    <a:pt x="210" y="116"/>
                  </a:cubicBezTo>
                  <a:close/>
                  <a:moveTo>
                    <a:pt x="211" y="122"/>
                  </a:moveTo>
                  <a:cubicBezTo>
                    <a:pt x="211" y="122"/>
                    <a:pt x="211" y="122"/>
                    <a:pt x="211" y="122"/>
                  </a:cubicBezTo>
                  <a:cubicBezTo>
                    <a:pt x="211" y="123"/>
                    <a:pt x="211" y="123"/>
                    <a:pt x="211" y="123"/>
                  </a:cubicBezTo>
                  <a:cubicBezTo>
                    <a:pt x="211" y="123"/>
                    <a:pt x="211" y="122"/>
                    <a:pt x="211" y="122"/>
                  </a:cubicBezTo>
                  <a:cubicBezTo>
                    <a:pt x="211" y="122"/>
                    <a:pt x="211" y="122"/>
                    <a:pt x="211" y="122"/>
                  </a:cubicBezTo>
                  <a:cubicBezTo>
                    <a:pt x="211" y="122"/>
                    <a:pt x="211" y="122"/>
                    <a:pt x="211" y="122"/>
                  </a:cubicBezTo>
                  <a:cubicBezTo>
                    <a:pt x="212" y="122"/>
                    <a:pt x="212" y="122"/>
                    <a:pt x="211" y="122"/>
                  </a:cubicBezTo>
                  <a:close/>
                  <a:moveTo>
                    <a:pt x="212" y="119"/>
                  </a:moveTo>
                  <a:cubicBezTo>
                    <a:pt x="212" y="119"/>
                    <a:pt x="212" y="119"/>
                    <a:pt x="212" y="119"/>
                  </a:cubicBezTo>
                  <a:cubicBezTo>
                    <a:pt x="212" y="119"/>
                    <a:pt x="212" y="119"/>
                    <a:pt x="212" y="119"/>
                  </a:cubicBezTo>
                  <a:cubicBezTo>
                    <a:pt x="213" y="119"/>
                    <a:pt x="213" y="119"/>
                    <a:pt x="213" y="119"/>
                  </a:cubicBezTo>
                  <a:lnTo>
                    <a:pt x="212" y="119"/>
                  </a:lnTo>
                  <a:close/>
                  <a:moveTo>
                    <a:pt x="222" y="97"/>
                  </a:moveTo>
                  <a:cubicBezTo>
                    <a:pt x="222" y="97"/>
                    <a:pt x="222" y="97"/>
                    <a:pt x="222" y="97"/>
                  </a:cubicBezTo>
                  <a:cubicBezTo>
                    <a:pt x="222" y="96"/>
                    <a:pt x="221" y="96"/>
                    <a:pt x="221" y="95"/>
                  </a:cubicBezTo>
                  <a:cubicBezTo>
                    <a:pt x="221" y="95"/>
                    <a:pt x="221" y="95"/>
                    <a:pt x="221" y="95"/>
                  </a:cubicBezTo>
                  <a:cubicBezTo>
                    <a:pt x="221" y="95"/>
                    <a:pt x="221" y="95"/>
                    <a:pt x="222" y="95"/>
                  </a:cubicBezTo>
                  <a:cubicBezTo>
                    <a:pt x="222" y="95"/>
                    <a:pt x="222" y="96"/>
                    <a:pt x="222" y="96"/>
                  </a:cubicBezTo>
                  <a:cubicBezTo>
                    <a:pt x="222" y="96"/>
                    <a:pt x="222" y="96"/>
                    <a:pt x="222" y="97"/>
                  </a:cubicBezTo>
                  <a:cubicBezTo>
                    <a:pt x="223" y="97"/>
                    <a:pt x="222" y="97"/>
                    <a:pt x="222" y="97"/>
                  </a:cubicBezTo>
                  <a:close/>
                  <a:moveTo>
                    <a:pt x="222" y="94"/>
                  </a:moveTo>
                  <a:cubicBezTo>
                    <a:pt x="222" y="94"/>
                    <a:pt x="222" y="94"/>
                    <a:pt x="223" y="94"/>
                  </a:cubicBezTo>
                  <a:cubicBezTo>
                    <a:pt x="223" y="94"/>
                    <a:pt x="223" y="94"/>
                    <a:pt x="223" y="94"/>
                  </a:cubicBezTo>
                  <a:cubicBezTo>
                    <a:pt x="223" y="94"/>
                    <a:pt x="222" y="94"/>
                    <a:pt x="222" y="94"/>
                  </a:cubicBezTo>
                  <a:close/>
                  <a:moveTo>
                    <a:pt x="224" y="112"/>
                  </a:moveTo>
                  <a:cubicBezTo>
                    <a:pt x="224" y="112"/>
                    <a:pt x="224" y="112"/>
                    <a:pt x="224" y="112"/>
                  </a:cubicBezTo>
                  <a:cubicBezTo>
                    <a:pt x="224" y="112"/>
                    <a:pt x="224" y="112"/>
                    <a:pt x="224" y="112"/>
                  </a:cubicBezTo>
                  <a:cubicBezTo>
                    <a:pt x="224" y="112"/>
                    <a:pt x="224" y="112"/>
                    <a:pt x="224" y="111"/>
                  </a:cubicBezTo>
                  <a:cubicBezTo>
                    <a:pt x="224" y="111"/>
                    <a:pt x="224" y="111"/>
                    <a:pt x="224" y="111"/>
                  </a:cubicBezTo>
                  <a:cubicBezTo>
                    <a:pt x="224" y="111"/>
                    <a:pt x="224" y="111"/>
                    <a:pt x="224" y="112"/>
                  </a:cubicBezTo>
                  <a:cubicBezTo>
                    <a:pt x="224" y="112"/>
                    <a:pt x="224" y="112"/>
                    <a:pt x="224" y="112"/>
                  </a:cubicBezTo>
                  <a:close/>
                  <a:moveTo>
                    <a:pt x="231" y="109"/>
                  </a:moveTo>
                  <a:cubicBezTo>
                    <a:pt x="231" y="109"/>
                    <a:pt x="231" y="109"/>
                    <a:pt x="231" y="109"/>
                  </a:cubicBezTo>
                  <a:cubicBezTo>
                    <a:pt x="231" y="109"/>
                    <a:pt x="231" y="108"/>
                    <a:pt x="232" y="108"/>
                  </a:cubicBezTo>
                  <a:cubicBezTo>
                    <a:pt x="232" y="108"/>
                    <a:pt x="232" y="108"/>
                    <a:pt x="232" y="108"/>
                  </a:cubicBezTo>
                  <a:cubicBezTo>
                    <a:pt x="231" y="108"/>
                    <a:pt x="231" y="108"/>
                    <a:pt x="231" y="108"/>
                  </a:cubicBezTo>
                  <a:cubicBezTo>
                    <a:pt x="232" y="108"/>
                    <a:pt x="232" y="108"/>
                    <a:pt x="232" y="108"/>
                  </a:cubicBezTo>
                  <a:cubicBezTo>
                    <a:pt x="232" y="108"/>
                    <a:pt x="232" y="108"/>
                    <a:pt x="232" y="108"/>
                  </a:cubicBezTo>
                  <a:cubicBezTo>
                    <a:pt x="232" y="108"/>
                    <a:pt x="232" y="108"/>
                    <a:pt x="232" y="108"/>
                  </a:cubicBezTo>
                  <a:cubicBezTo>
                    <a:pt x="233" y="108"/>
                    <a:pt x="233" y="108"/>
                    <a:pt x="233" y="108"/>
                  </a:cubicBezTo>
                  <a:cubicBezTo>
                    <a:pt x="233" y="107"/>
                    <a:pt x="234" y="106"/>
                    <a:pt x="234" y="106"/>
                  </a:cubicBezTo>
                  <a:cubicBezTo>
                    <a:pt x="234" y="105"/>
                    <a:pt x="234" y="105"/>
                    <a:pt x="234" y="105"/>
                  </a:cubicBezTo>
                  <a:cubicBezTo>
                    <a:pt x="235" y="104"/>
                    <a:pt x="235" y="103"/>
                    <a:pt x="235" y="103"/>
                  </a:cubicBezTo>
                  <a:cubicBezTo>
                    <a:pt x="236" y="101"/>
                    <a:pt x="236" y="98"/>
                    <a:pt x="236" y="96"/>
                  </a:cubicBezTo>
                  <a:cubicBezTo>
                    <a:pt x="236" y="96"/>
                    <a:pt x="236" y="95"/>
                    <a:pt x="236" y="95"/>
                  </a:cubicBezTo>
                  <a:cubicBezTo>
                    <a:pt x="236" y="95"/>
                    <a:pt x="236" y="95"/>
                    <a:pt x="236" y="95"/>
                  </a:cubicBezTo>
                  <a:cubicBezTo>
                    <a:pt x="236" y="95"/>
                    <a:pt x="237" y="95"/>
                    <a:pt x="237" y="95"/>
                  </a:cubicBezTo>
                  <a:cubicBezTo>
                    <a:pt x="237" y="96"/>
                    <a:pt x="237" y="97"/>
                    <a:pt x="237" y="98"/>
                  </a:cubicBezTo>
                  <a:cubicBezTo>
                    <a:pt x="237" y="99"/>
                    <a:pt x="237" y="99"/>
                    <a:pt x="238" y="100"/>
                  </a:cubicBezTo>
                  <a:cubicBezTo>
                    <a:pt x="238" y="100"/>
                    <a:pt x="238" y="101"/>
                    <a:pt x="237" y="101"/>
                  </a:cubicBezTo>
                  <a:cubicBezTo>
                    <a:pt x="237" y="102"/>
                    <a:pt x="237" y="102"/>
                    <a:pt x="237" y="102"/>
                  </a:cubicBezTo>
                  <a:cubicBezTo>
                    <a:pt x="237" y="103"/>
                    <a:pt x="238" y="103"/>
                    <a:pt x="237" y="103"/>
                  </a:cubicBezTo>
                  <a:cubicBezTo>
                    <a:pt x="237" y="104"/>
                    <a:pt x="236" y="105"/>
                    <a:pt x="235" y="106"/>
                  </a:cubicBezTo>
                  <a:cubicBezTo>
                    <a:pt x="234" y="107"/>
                    <a:pt x="234" y="107"/>
                    <a:pt x="234" y="108"/>
                  </a:cubicBezTo>
                  <a:cubicBezTo>
                    <a:pt x="234" y="108"/>
                    <a:pt x="234" y="109"/>
                    <a:pt x="233" y="109"/>
                  </a:cubicBezTo>
                  <a:cubicBezTo>
                    <a:pt x="233" y="109"/>
                    <a:pt x="232" y="110"/>
                    <a:pt x="231" y="109"/>
                  </a:cubicBezTo>
                  <a:cubicBezTo>
                    <a:pt x="231" y="109"/>
                    <a:pt x="231" y="109"/>
                    <a:pt x="231"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439">
              <a:extLst>
                <a:ext uri="{FF2B5EF4-FFF2-40B4-BE49-F238E27FC236}">
                  <a16:creationId xmlns:a16="http://schemas.microsoft.com/office/drawing/2014/main" id="{35A600FB-0B75-4C3A-B124-2715A8C6F7C5}"/>
                </a:ext>
              </a:extLst>
            </p:cNvPr>
            <p:cNvSpPr>
              <a:spLocks/>
            </p:cNvSpPr>
            <p:nvPr/>
          </p:nvSpPr>
          <p:spPr bwMode="auto">
            <a:xfrm>
              <a:off x="5963105" y="2904220"/>
              <a:ext cx="0" cy="3175"/>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Oval 440">
              <a:extLst>
                <a:ext uri="{FF2B5EF4-FFF2-40B4-BE49-F238E27FC236}">
                  <a16:creationId xmlns:a16="http://schemas.microsoft.com/office/drawing/2014/main" id="{F3164EAD-6B7F-48CC-95C4-5210E2BF7597}"/>
                </a:ext>
              </a:extLst>
            </p:cNvPr>
            <p:cNvSpPr>
              <a:spLocks noChangeArrowheads="1"/>
            </p:cNvSpPr>
            <p:nvPr/>
          </p:nvSpPr>
          <p:spPr bwMode="auto">
            <a:xfrm>
              <a:off x="5366205" y="267720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Oval 441">
              <a:extLst>
                <a:ext uri="{FF2B5EF4-FFF2-40B4-BE49-F238E27FC236}">
                  <a16:creationId xmlns:a16="http://schemas.microsoft.com/office/drawing/2014/main" id="{5A5D6163-6E18-469A-9EF1-D7A0444C4F5E}"/>
                </a:ext>
              </a:extLst>
            </p:cNvPr>
            <p:cNvSpPr>
              <a:spLocks noChangeArrowheads="1"/>
            </p:cNvSpPr>
            <p:nvPr/>
          </p:nvSpPr>
          <p:spPr bwMode="auto">
            <a:xfrm>
              <a:off x="4856618" y="29756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Oval 442">
              <a:extLst>
                <a:ext uri="{FF2B5EF4-FFF2-40B4-BE49-F238E27FC236}">
                  <a16:creationId xmlns:a16="http://schemas.microsoft.com/office/drawing/2014/main" id="{2B6CB5DB-C3BD-4247-8471-D361559200C3}"/>
                </a:ext>
              </a:extLst>
            </p:cNvPr>
            <p:cNvSpPr>
              <a:spLocks noChangeArrowheads="1"/>
            </p:cNvSpPr>
            <p:nvPr/>
          </p:nvSpPr>
          <p:spPr bwMode="auto">
            <a:xfrm>
              <a:off x="4661355" y="228350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443">
              <a:extLst>
                <a:ext uri="{FF2B5EF4-FFF2-40B4-BE49-F238E27FC236}">
                  <a16:creationId xmlns:a16="http://schemas.microsoft.com/office/drawing/2014/main" id="{CB12A79F-63BB-4391-A478-0055865AD4D4}"/>
                </a:ext>
              </a:extLst>
            </p:cNvPr>
            <p:cNvSpPr>
              <a:spLocks/>
            </p:cNvSpPr>
            <p:nvPr/>
          </p:nvSpPr>
          <p:spPr bwMode="auto">
            <a:xfrm>
              <a:off x="4678818" y="2348595"/>
              <a:ext cx="39688" cy="39688"/>
            </a:xfrm>
            <a:custGeom>
              <a:avLst/>
              <a:gdLst>
                <a:gd name="T0" fmla="*/ 3 w 11"/>
                <a:gd name="T1" fmla="*/ 1 h 11"/>
                <a:gd name="T2" fmla="*/ 3 w 11"/>
                <a:gd name="T3" fmla="*/ 1 h 11"/>
                <a:gd name="T4" fmla="*/ 3 w 11"/>
                <a:gd name="T5" fmla="*/ 1 h 11"/>
                <a:gd name="T6" fmla="*/ 3 w 11"/>
                <a:gd name="T7" fmla="*/ 2 h 11"/>
                <a:gd name="T8" fmla="*/ 1 w 11"/>
                <a:gd name="T9" fmla="*/ 7 h 11"/>
                <a:gd name="T10" fmla="*/ 0 w 11"/>
                <a:gd name="T11" fmla="*/ 8 h 11"/>
                <a:gd name="T12" fmla="*/ 0 w 11"/>
                <a:gd name="T13" fmla="*/ 8 h 11"/>
                <a:gd name="T14" fmla="*/ 0 w 11"/>
                <a:gd name="T15" fmla="*/ 9 h 11"/>
                <a:gd name="T16" fmla="*/ 1 w 11"/>
                <a:gd name="T17" fmla="*/ 9 h 11"/>
                <a:gd name="T18" fmla="*/ 1 w 11"/>
                <a:gd name="T19" fmla="*/ 10 h 11"/>
                <a:gd name="T20" fmla="*/ 1 w 11"/>
                <a:gd name="T21" fmla="*/ 11 h 11"/>
                <a:gd name="T22" fmla="*/ 2 w 11"/>
                <a:gd name="T23" fmla="*/ 11 h 11"/>
                <a:gd name="T24" fmla="*/ 3 w 11"/>
                <a:gd name="T25" fmla="*/ 11 h 11"/>
                <a:gd name="T26" fmla="*/ 6 w 11"/>
                <a:gd name="T27" fmla="*/ 8 h 11"/>
                <a:gd name="T28" fmla="*/ 6 w 11"/>
                <a:gd name="T29" fmla="*/ 8 h 11"/>
                <a:gd name="T30" fmla="*/ 7 w 11"/>
                <a:gd name="T31" fmla="*/ 10 h 11"/>
                <a:gd name="T32" fmla="*/ 7 w 11"/>
                <a:gd name="T33" fmla="*/ 10 h 11"/>
                <a:gd name="T34" fmla="*/ 9 w 11"/>
                <a:gd name="T35" fmla="*/ 11 h 11"/>
                <a:gd name="T36" fmla="*/ 10 w 11"/>
                <a:gd name="T37" fmla="*/ 11 h 11"/>
                <a:gd name="T38" fmla="*/ 11 w 11"/>
                <a:gd name="T39" fmla="*/ 10 h 11"/>
                <a:gd name="T40" fmla="*/ 10 w 11"/>
                <a:gd name="T41" fmla="*/ 9 h 11"/>
                <a:gd name="T42" fmla="*/ 10 w 11"/>
                <a:gd name="T43" fmla="*/ 9 h 11"/>
                <a:gd name="T44" fmla="*/ 9 w 11"/>
                <a:gd name="T45" fmla="*/ 8 h 11"/>
                <a:gd name="T46" fmla="*/ 9 w 11"/>
                <a:gd name="T47" fmla="*/ 6 h 11"/>
                <a:gd name="T48" fmla="*/ 8 w 11"/>
                <a:gd name="T49" fmla="*/ 5 h 11"/>
                <a:gd name="T50" fmla="*/ 6 w 11"/>
                <a:gd name="T51" fmla="*/ 3 h 11"/>
                <a:gd name="T52" fmla="*/ 5 w 11"/>
                <a:gd name="T53" fmla="*/ 3 h 11"/>
                <a:gd name="T54" fmla="*/ 5 w 11"/>
                <a:gd name="T55" fmla="*/ 2 h 11"/>
                <a:gd name="T56" fmla="*/ 6 w 11"/>
                <a:gd name="T57" fmla="*/ 1 h 11"/>
                <a:gd name="T58" fmla="*/ 6 w 11"/>
                <a:gd name="T59" fmla="*/ 1 h 11"/>
                <a:gd name="T60" fmla="*/ 6 w 11"/>
                <a:gd name="T61" fmla="*/ 1 h 11"/>
                <a:gd name="T62" fmla="*/ 5 w 11"/>
                <a:gd name="T63" fmla="*/ 1 h 11"/>
                <a:gd name="T64" fmla="*/ 4 w 11"/>
                <a:gd name="T65" fmla="*/ 1 h 11"/>
                <a:gd name="T66" fmla="*/ 3 w 11"/>
                <a:gd name="T67" fmla="*/ 1 h 11"/>
                <a:gd name="T68" fmla="*/ 3 w 11"/>
                <a:gd name="T6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 h="11">
                  <a:moveTo>
                    <a:pt x="3" y="1"/>
                  </a:moveTo>
                  <a:cubicBezTo>
                    <a:pt x="3" y="1"/>
                    <a:pt x="3" y="1"/>
                    <a:pt x="3" y="1"/>
                  </a:cubicBezTo>
                  <a:cubicBezTo>
                    <a:pt x="3" y="1"/>
                    <a:pt x="3" y="1"/>
                    <a:pt x="3" y="1"/>
                  </a:cubicBezTo>
                  <a:cubicBezTo>
                    <a:pt x="3" y="2"/>
                    <a:pt x="3" y="2"/>
                    <a:pt x="3" y="2"/>
                  </a:cubicBezTo>
                  <a:cubicBezTo>
                    <a:pt x="2" y="4"/>
                    <a:pt x="1" y="5"/>
                    <a:pt x="1" y="7"/>
                  </a:cubicBezTo>
                  <a:cubicBezTo>
                    <a:pt x="1" y="7"/>
                    <a:pt x="1" y="7"/>
                    <a:pt x="0" y="8"/>
                  </a:cubicBezTo>
                  <a:cubicBezTo>
                    <a:pt x="0" y="8"/>
                    <a:pt x="0" y="8"/>
                    <a:pt x="0" y="8"/>
                  </a:cubicBezTo>
                  <a:cubicBezTo>
                    <a:pt x="0" y="8"/>
                    <a:pt x="0" y="9"/>
                    <a:pt x="0" y="9"/>
                  </a:cubicBezTo>
                  <a:cubicBezTo>
                    <a:pt x="0" y="9"/>
                    <a:pt x="0" y="9"/>
                    <a:pt x="1" y="9"/>
                  </a:cubicBezTo>
                  <a:cubicBezTo>
                    <a:pt x="1" y="9"/>
                    <a:pt x="1" y="10"/>
                    <a:pt x="1" y="10"/>
                  </a:cubicBezTo>
                  <a:cubicBezTo>
                    <a:pt x="1" y="10"/>
                    <a:pt x="1" y="10"/>
                    <a:pt x="1" y="11"/>
                  </a:cubicBezTo>
                  <a:cubicBezTo>
                    <a:pt x="1" y="11"/>
                    <a:pt x="1" y="11"/>
                    <a:pt x="2" y="11"/>
                  </a:cubicBezTo>
                  <a:cubicBezTo>
                    <a:pt x="2" y="11"/>
                    <a:pt x="3" y="11"/>
                    <a:pt x="3" y="11"/>
                  </a:cubicBezTo>
                  <a:cubicBezTo>
                    <a:pt x="4" y="10"/>
                    <a:pt x="5" y="10"/>
                    <a:pt x="6" y="8"/>
                  </a:cubicBezTo>
                  <a:cubicBezTo>
                    <a:pt x="6" y="8"/>
                    <a:pt x="6" y="8"/>
                    <a:pt x="6" y="8"/>
                  </a:cubicBezTo>
                  <a:cubicBezTo>
                    <a:pt x="7" y="9"/>
                    <a:pt x="7" y="9"/>
                    <a:pt x="7" y="10"/>
                  </a:cubicBezTo>
                  <a:cubicBezTo>
                    <a:pt x="7" y="10"/>
                    <a:pt x="7" y="10"/>
                    <a:pt x="7" y="10"/>
                  </a:cubicBezTo>
                  <a:cubicBezTo>
                    <a:pt x="8" y="10"/>
                    <a:pt x="9" y="11"/>
                    <a:pt x="9" y="11"/>
                  </a:cubicBezTo>
                  <a:cubicBezTo>
                    <a:pt x="9" y="11"/>
                    <a:pt x="10" y="11"/>
                    <a:pt x="10" y="11"/>
                  </a:cubicBezTo>
                  <a:cubicBezTo>
                    <a:pt x="10" y="11"/>
                    <a:pt x="10" y="10"/>
                    <a:pt x="11" y="10"/>
                  </a:cubicBezTo>
                  <a:cubicBezTo>
                    <a:pt x="11" y="10"/>
                    <a:pt x="11" y="9"/>
                    <a:pt x="10" y="9"/>
                  </a:cubicBezTo>
                  <a:cubicBezTo>
                    <a:pt x="10" y="9"/>
                    <a:pt x="10" y="9"/>
                    <a:pt x="10" y="9"/>
                  </a:cubicBezTo>
                  <a:cubicBezTo>
                    <a:pt x="10" y="9"/>
                    <a:pt x="9" y="8"/>
                    <a:pt x="9" y="8"/>
                  </a:cubicBezTo>
                  <a:cubicBezTo>
                    <a:pt x="9" y="7"/>
                    <a:pt x="9" y="6"/>
                    <a:pt x="9" y="6"/>
                  </a:cubicBezTo>
                  <a:cubicBezTo>
                    <a:pt x="8" y="6"/>
                    <a:pt x="8" y="5"/>
                    <a:pt x="8" y="5"/>
                  </a:cubicBezTo>
                  <a:cubicBezTo>
                    <a:pt x="7" y="4"/>
                    <a:pt x="6" y="4"/>
                    <a:pt x="6" y="3"/>
                  </a:cubicBezTo>
                  <a:cubicBezTo>
                    <a:pt x="6" y="3"/>
                    <a:pt x="6" y="3"/>
                    <a:pt x="5" y="3"/>
                  </a:cubicBezTo>
                  <a:cubicBezTo>
                    <a:pt x="5" y="2"/>
                    <a:pt x="5" y="2"/>
                    <a:pt x="5" y="2"/>
                  </a:cubicBezTo>
                  <a:cubicBezTo>
                    <a:pt x="6" y="2"/>
                    <a:pt x="6" y="1"/>
                    <a:pt x="6" y="1"/>
                  </a:cubicBezTo>
                  <a:cubicBezTo>
                    <a:pt x="6" y="1"/>
                    <a:pt x="6" y="1"/>
                    <a:pt x="6" y="1"/>
                  </a:cubicBezTo>
                  <a:cubicBezTo>
                    <a:pt x="6" y="0"/>
                    <a:pt x="6" y="0"/>
                    <a:pt x="6" y="1"/>
                  </a:cubicBezTo>
                  <a:cubicBezTo>
                    <a:pt x="5" y="1"/>
                    <a:pt x="5" y="1"/>
                    <a:pt x="5" y="1"/>
                  </a:cubicBezTo>
                  <a:cubicBezTo>
                    <a:pt x="4" y="1"/>
                    <a:pt x="4" y="1"/>
                    <a:pt x="4" y="1"/>
                  </a:cubicBezTo>
                  <a:cubicBezTo>
                    <a:pt x="4" y="1"/>
                    <a:pt x="3" y="1"/>
                    <a:pt x="3" y="1"/>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Oval 444">
              <a:extLst>
                <a:ext uri="{FF2B5EF4-FFF2-40B4-BE49-F238E27FC236}">
                  <a16:creationId xmlns:a16="http://schemas.microsoft.com/office/drawing/2014/main" id="{8B8057A5-2F36-4024-BAA6-5511F911EE84}"/>
                </a:ext>
              </a:extLst>
            </p:cNvPr>
            <p:cNvSpPr>
              <a:spLocks noChangeArrowheads="1"/>
            </p:cNvSpPr>
            <p:nvPr/>
          </p:nvSpPr>
          <p:spPr bwMode="auto">
            <a:xfrm>
              <a:off x="4740730" y="34439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Oval 445">
              <a:extLst>
                <a:ext uri="{FF2B5EF4-FFF2-40B4-BE49-F238E27FC236}">
                  <a16:creationId xmlns:a16="http://schemas.microsoft.com/office/drawing/2014/main" id="{0B1FF3C7-036C-44F5-9F0B-6B7390686023}"/>
                </a:ext>
              </a:extLst>
            </p:cNvPr>
            <p:cNvSpPr>
              <a:spLocks noChangeArrowheads="1"/>
            </p:cNvSpPr>
            <p:nvPr/>
          </p:nvSpPr>
          <p:spPr bwMode="auto">
            <a:xfrm>
              <a:off x="4729618" y="22946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Oval 446">
              <a:extLst>
                <a:ext uri="{FF2B5EF4-FFF2-40B4-BE49-F238E27FC236}">
                  <a16:creationId xmlns:a16="http://schemas.microsoft.com/office/drawing/2014/main" id="{2388DF3A-9FCE-4F08-BD96-A345B0DFBB49}"/>
                </a:ext>
              </a:extLst>
            </p:cNvPr>
            <p:cNvSpPr>
              <a:spLocks noChangeArrowheads="1"/>
            </p:cNvSpPr>
            <p:nvPr/>
          </p:nvSpPr>
          <p:spPr bwMode="auto">
            <a:xfrm>
              <a:off x="4788355" y="25978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447">
              <a:extLst>
                <a:ext uri="{FF2B5EF4-FFF2-40B4-BE49-F238E27FC236}">
                  <a16:creationId xmlns:a16="http://schemas.microsoft.com/office/drawing/2014/main" id="{CE51968B-EA8B-4025-A892-02C092534977}"/>
                </a:ext>
              </a:extLst>
            </p:cNvPr>
            <p:cNvSpPr>
              <a:spLocks/>
            </p:cNvSpPr>
            <p:nvPr/>
          </p:nvSpPr>
          <p:spPr bwMode="auto">
            <a:xfrm>
              <a:off x="4755018" y="34550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Oval 448">
              <a:extLst>
                <a:ext uri="{FF2B5EF4-FFF2-40B4-BE49-F238E27FC236}">
                  <a16:creationId xmlns:a16="http://schemas.microsoft.com/office/drawing/2014/main" id="{F2A67D7E-11DB-4DCA-A7BE-B55DF49A19E1}"/>
                </a:ext>
              </a:extLst>
            </p:cNvPr>
            <p:cNvSpPr>
              <a:spLocks noChangeArrowheads="1"/>
            </p:cNvSpPr>
            <p:nvPr/>
          </p:nvSpPr>
          <p:spPr bwMode="auto">
            <a:xfrm>
              <a:off x="4262893" y="2356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449">
              <a:extLst>
                <a:ext uri="{FF2B5EF4-FFF2-40B4-BE49-F238E27FC236}">
                  <a16:creationId xmlns:a16="http://schemas.microsoft.com/office/drawing/2014/main" id="{6DA96039-B7BD-41F8-81EC-2F66E1B089B1}"/>
                </a:ext>
              </a:extLst>
            </p:cNvPr>
            <p:cNvSpPr>
              <a:spLocks noEditPoints="1"/>
            </p:cNvSpPr>
            <p:nvPr/>
          </p:nvSpPr>
          <p:spPr bwMode="auto">
            <a:xfrm>
              <a:off x="4112080" y="2150158"/>
              <a:ext cx="857250" cy="1309688"/>
            </a:xfrm>
            <a:custGeom>
              <a:avLst/>
              <a:gdLst>
                <a:gd name="T0" fmla="*/ 197 w 237"/>
                <a:gd name="T1" fmla="*/ 217 h 363"/>
                <a:gd name="T2" fmla="*/ 161 w 237"/>
                <a:gd name="T3" fmla="*/ 206 h 363"/>
                <a:gd name="T4" fmla="*/ 136 w 237"/>
                <a:gd name="T5" fmla="*/ 196 h 363"/>
                <a:gd name="T6" fmla="*/ 110 w 237"/>
                <a:gd name="T7" fmla="*/ 172 h 363"/>
                <a:gd name="T8" fmla="*/ 150 w 237"/>
                <a:gd name="T9" fmla="*/ 155 h 363"/>
                <a:gd name="T10" fmla="*/ 170 w 237"/>
                <a:gd name="T11" fmla="*/ 133 h 363"/>
                <a:gd name="T12" fmla="*/ 183 w 237"/>
                <a:gd name="T13" fmla="*/ 119 h 363"/>
                <a:gd name="T14" fmla="*/ 198 w 237"/>
                <a:gd name="T15" fmla="*/ 109 h 363"/>
                <a:gd name="T16" fmla="*/ 192 w 237"/>
                <a:gd name="T17" fmla="*/ 80 h 363"/>
                <a:gd name="T18" fmla="*/ 166 w 237"/>
                <a:gd name="T19" fmla="*/ 85 h 363"/>
                <a:gd name="T20" fmla="*/ 138 w 237"/>
                <a:gd name="T21" fmla="*/ 86 h 363"/>
                <a:gd name="T22" fmla="*/ 161 w 237"/>
                <a:gd name="T23" fmla="*/ 53 h 363"/>
                <a:gd name="T24" fmla="*/ 164 w 237"/>
                <a:gd name="T25" fmla="*/ 47 h 363"/>
                <a:gd name="T26" fmla="*/ 163 w 237"/>
                <a:gd name="T27" fmla="*/ 23 h 363"/>
                <a:gd name="T28" fmla="*/ 154 w 237"/>
                <a:gd name="T29" fmla="*/ 39 h 363"/>
                <a:gd name="T30" fmla="*/ 149 w 237"/>
                <a:gd name="T31" fmla="*/ 35 h 363"/>
                <a:gd name="T32" fmla="*/ 131 w 237"/>
                <a:gd name="T33" fmla="*/ 39 h 363"/>
                <a:gd name="T34" fmla="*/ 102 w 237"/>
                <a:gd name="T35" fmla="*/ 23 h 363"/>
                <a:gd name="T36" fmla="*/ 82 w 237"/>
                <a:gd name="T37" fmla="*/ 21 h 363"/>
                <a:gd name="T38" fmla="*/ 61 w 237"/>
                <a:gd name="T39" fmla="*/ 2 h 363"/>
                <a:gd name="T40" fmla="*/ 35 w 237"/>
                <a:gd name="T41" fmla="*/ 22 h 363"/>
                <a:gd name="T42" fmla="*/ 29 w 237"/>
                <a:gd name="T43" fmla="*/ 33 h 363"/>
                <a:gd name="T44" fmla="*/ 15 w 237"/>
                <a:gd name="T45" fmla="*/ 58 h 363"/>
                <a:gd name="T46" fmla="*/ 9 w 237"/>
                <a:gd name="T47" fmla="*/ 71 h 363"/>
                <a:gd name="T48" fmla="*/ 34 w 237"/>
                <a:gd name="T49" fmla="*/ 60 h 363"/>
                <a:gd name="T50" fmla="*/ 56 w 237"/>
                <a:gd name="T51" fmla="*/ 65 h 363"/>
                <a:gd name="T52" fmla="*/ 63 w 237"/>
                <a:gd name="T53" fmla="*/ 74 h 363"/>
                <a:gd name="T54" fmla="*/ 62 w 237"/>
                <a:gd name="T55" fmla="*/ 84 h 363"/>
                <a:gd name="T56" fmla="*/ 66 w 237"/>
                <a:gd name="T57" fmla="*/ 90 h 363"/>
                <a:gd name="T58" fmla="*/ 72 w 237"/>
                <a:gd name="T59" fmla="*/ 109 h 363"/>
                <a:gd name="T60" fmla="*/ 64 w 237"/>
                <a:gd name="T61" fmla="*/ 140 h 363"/>
                <a:gd name="T62" fmla="*/ 77 w 237"/>
                <a:gd name="T63" fmla="*/ 158 h 363"/>
                <a:gd name="T64" fmla="*/ 131 w 237"/>
                <a:gd name="T65" fmla="*/ 206 h 363"/>
                <a:gd name="T66" fmla="*/ 141 w 237"/>
                <a:gd name="T67" fmla="*/ 238 h 363"/>
                <a:gd name="T68" fmla="*/ 163 w 237"/>
                <a:gd name="T69" fmla="*/ 311 h 363"/>
                <a:gd name="T70" fmla="*/ 165 w 237"/>
                <a:gd name="T71" fmla="*/ 341 h 363"/>
                <a:gd name="T72" fmla="*/ 168 w 237"/>
                <a:gd name="T73" fmla="*/ 352 h 363"/>
                <a:gd name="T74" fmla="*/ 179 w 237"/>
                <a:gd name="T75" fmla="*/ 361 h 363"/>
                <a:gd name="T76" fmla="*/ 178 w 237"/>
                <a:gd name="T77" fmla="*/ 354 h 363"/>
                <a:gd name="T78" fmla="*/ 184 w 237"/>
                <a:gd name="T79" fmla="*/ 325 h 363"/>
                <a:gd name="T80" fmla="*/ 197 w 237"/>
                <a:gd name="T81" fmla="*/ 306 h 363"/>
                <a:gd name="T82" fmla="*/ 228 w 237"/>
                <a:gd name="T83" fmla="*/ 260 h 363"/>
                <a:gd name="T84" fmla="*/ 179 w 237"/>
                <a:gd name="T85" fmla="*/ 98 h 363"/>
                <a:gd name="T86" fmla="*/ 143 w 237"/>
                <a:gd name="T87" fmla="*/ 60 h 363"/>
                <a:gd name="T88" fmla="*/ 153 w 237"/>
                <a:gd name="T89" fmla="*/ 131 h 363"/>
                <a:gd name="T90" fmla="*/ 144 w 237"/>
                <a:gd name="T91" fmla="*/ 122 h 363"/>
                <a:gd name="T92" fmla="*/ 139 w 237"/>
                <a:gd name="T93" fmla="*/ 109 h 363"/>
                <a:gd name="T94" fmla="*/ 143 w 237"/>
                <a:gd name="T95" fmla="*/ 115 h 363"/>
                <a:gd name="T96" fmla="*/ 130 w 237"/>
                <a:gd name="T97" fmla="*/ 63 h 363"/>
                <a:gd name="T98" fmla="*/ 126 w 237"/>
                <a:gd name="T99" fmla="*/ 86 h 363"/>
                <a:gd name="T100" fmla="*/ 119 w 237"/>
                <a:gd name="T101" fmla="*/ 100 h 363"/>
                <a:gd name="T102" fmla="*/ 121 w 237"/>
                <a:gd name="T103" fmla="*/ 105 h 363"/>
                <a:gd name="T104" fmla="*/ 122 w 237"/>
                <a:gd name="T105" fmla="*/ 82 h 363"/>
                <a:gd name="T106" fmla="*/ 63 w 237"/>
                <a:gd name="T107" fmla="*/ 67 h 363"/>
                <a:gd name="T108" fmla="*/ 90 w 237"/>
                <a:gd name="T109" fmla="*/ 66 h 363"/>
                <a:gd name="T110" fmla="*/ 113 w 237"/>
                <a:gd name="T111" fmla="*/ 65 h 363"/>
                <a:gd name="T112" fmla="*/ 106 w 237"/>
                <a:gd name="T113" fmla="*/ 40 h 363"/>
                <a:gd name="T114" fmla="*/ 104 w 237"/>
                <a:gd name="T115" fmla="*/ 48 h 363"/>
                <a:gd name="T116" fmla="*/ 104 w 237"/>
                <a:gd name="T117" fmla="*/ 63 h 363"/>
                <a:gd name="T118" fmla="*/ 112 w 237"/>
                <a:gd name="T119" fmla="*/ 75 h 363"/>
                <a:gd name="T120" fmla="*/ 171 w 237"/>
                <a:gd name="T121" fmla="*/ 352 h 363"/>
                <a:gd name="T122" fmla="*/ 178 w 237"/>
                <a:gd name="T123" fmla="*/ 357 h 363"/>
                <a:gd name="T124" fmla="*/ 194 w 237"/>
                <a:gd name="T125" fmla="*/ 219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63">
                  <a:moveTo>
                    <a:pt x="235" y="240"/>
                  </a:moveTo>
                  <a:cubicBezTo>
                    <a:pt x="235" y="240"/>
                    <a:pt x="235" y="240"/>
                    <a:pt x="235" y="240"/>
                  </a:cubicBezTo>
                  <a:cubicBezTo>
                    <a:pt x="234" y="240"/>
                    <a:pt x="234" y="240"/>
                    <a:pt x="233" y="240"/>
                  </a:cubicBezTo>
                  <a:cubicBezTo>
                    <a:pt x="233" y="240"/>
                    <a:pt x="232" y="240"/>
                    <a:pt x="232" y="239"/>
                  </a:cubicBezTo>
                  <a:cubicBezTo>
                    <a:pt x="231" y="239"/>
                    <a:pt x="230" y="238"/>
                    <a:pt x="230" y="238"/>
                  </a:cubicBezTo>
                  <a:cubicBezTo>
                    <a:pt x="229" y="236"/>
                    <a:pt x="228" y="236"/>
                    <a:pt x="227" y="235"/>
                  </a:cubicBezTo>
                  <a:cubicBezTo>
                    <a:pt x="226" y="235"/>
                    <a:pt x="225" y="235"/>
                    <a:pt x="225" y="235"/>
                  </a:cubicBezTo>
                  <a:cubicBezTo>
                    <a:pt x="223" y="235"/>
                    <a:pt x="221" y="235"/>
                    <a:pt x="219" y="234"/>
                  </a:cubicBezTo>
                  <a:cubicBezTo>
                    <a:pt x="219" y="234"/>
                    <a:pt x="218" y="234"/>
                    <a:pt x="218" y="234"/>
                  </a:cubicBezTo>
                  <a:cubicBezTo>
                    <a:pt x="218" y="234"/>
                    <a:pt x="218" y="234"/>
                    <a:pt x="217" y="235"/>
                  </a:cubicBezTo>
                  <a:cubicBezTo>
                    <a:pt x="217" y="235"/>
                    <a:pt x="217" y="235"/>
                    <a:pt x="217" y="234"/>
                  </a:cubicBezTo>
                  <a:cubicBezTo>
                    <a:pt x="217" y="234"/>
                    <a:pt x="217" y="233"/>
                    <a:pt x="216" y="233"/>
                  </a:cubicBezTo>
                  <a:cubicBezTo>
                    <a:pt x="216" y="233"/>
                    <a:pt x="216" y="232"/>
                    <a:pt x="216" y="232"/>
                  </a:cubicBezTo>
                  <a:cubicBezTo>
                    <a:pt x="214" y="232"/>
                    <a:pt x="214" y="232"/>
                    <a:pt x="213" y="231"/>
                  </a:cubicBezTo>
                  <a:cubicBezTo>
                    <a:pt x="212" y="231"/>
                    <a:pt x="211" y="231"/>
                    <a:pt x="210" y="231"/>
                  </a:cubicBezTo>
                  <a:cubicBezTo>
                    <a:pt x="209" y="231"/>
                    <a:pt x="209" y="231"/>
                    <a:pt x="209" y="231"/>
                  </a:cubicBezTo>
                  <a:cubicBezTo>
                    <a:pt x="208" y="232"/>
                    <a:pt x="208" y="232"/>
                    <a:pt x="208" y="232"/>
                  </a:cubicBezTo>
                  <a:cubicBezTo>
                    <a:pt x="208" y="232"/>
                    <a:pt x="208" y="231"/>
                    <a:pt x="208" y="231"/>
                  </a:cubicBezTo>
                  <a:cubicBezTo>
                    <a:pt x="208" y="231"/>
                    <a:pt x="208" y="231"/>
                    <a:pt x="208" y="231"/>
                  </a:cubicBezTo>
                  <a:cubicBezTo>
                    <a:pt x="208" y="230"/>
                    <a:pt x="208" y="230"/>
                    <a:pt x="208" y="230"/>
                  </a:cubicBezTo>
                  <a:cubicBezTo>
                    <a:pt x="207" y="229"/>
                    <a:pt x="206" y="229"/>
                    <a:pt x="206" y="229"/>
                  </a:cubicBezTo>
                  <a:cubicBezTo>
                    <a:pt x="206" y="229"/>
                    <a:pt x="206" y="229"/>
                    <a:pt x="206" y="229"/>
                  </a:cubicBezTo>
                  <a:cubicBezTo>
                    <a:pt x="206" y="229"/>
                    <a:pt x="206" y="229"/>
                    <a:pt x="206" y="229"/>
                  </a:cubicBezTo>
                  <a:cubicBezTo>
                    <a:pt x="206" y="230"/>
                    <a:pt x="206" y="230"/>
                    <a:pt x="206" y="230"/>
                  </a:cubicBezTo>
                  <a:cubicBezTo>
                    <a:pt x="206" y="229"/>
                    <a:pt x="206" y="229"/>
                    <a:pt x="206" y="229"/>
                  </a:cubicBezTo>
                  <a:cubicBezTo>
                    <a:pt x="206" y="229"/>
                    <a:pt x="206" y="229"/>
                    <a:pt x="206" y="229"/>
                  </a:cubicBezTo>
                  <a:cubicBezTo>
                    <a:pt x="205" y="229"/>
                    <a:pt x="204" y="229"/>
                    <a:pt x="204" y="230"/>
                  </a:cubicBezTo>
                  <a:cubicBezTo>
                    <a:pt x="204" y="229"/>
                    <a:pt x="203" y="229"/>
                    <a:pt x="203" y="229"/>
                  </a:cubicBezTo>
                  <a:cubicBezTo>
                    <a:pt x="203" y="229"/>
                    <a:pt x="204" y="229"/>
                    <a:pt x="205" y="228"/>
                  </a:cubicBezTo>
                  <a:cubicBezTo>
                    <a:pt x="205" y="228"/>
                    <a:pt x="205" y="227"/>
                    <a:pt x="205" y="227"/>
                  </a:cubicBezTo>
                  <a:cubicBezTo>
                    <a:pt x="205" y="226"/>
                    <a:pt x="205" y="226"/>
                    <a:pt x="205" y="225"/>
                  </a:cubicBezTo>
                  <a:cubicBezTo>
                    <a:pt x="205" y="225"/>
                    <a:pt x="205" y="225"/>
                    <a:pt x="204" y="224"/>
                  </a:cubicBezTo>
                  <a:cubicBezTo>
                    <a:pt x="203" y="223"/>
                    <a:pt x="203" y="223"/>
                    <a:pt x="203" y="222"/>
                  </a:cubicBezTo>
                  <a:cubicBezTo>
                    <a:pt x="203" y="221"/>
                    <a:pt x="202" y="221"/>
                    <a:pt x="202" y="220"/>
                  </a:cubicBezTo>
                  <a:cubicBezTo>
                    <a:pt x="201" y="219"/>
                    <a:pt x="199" y="217"/>
                    <a:pt x="197" y="217"/>
                  </a:cubicBezTo>
                  <a:cubicBezTo>
                    <a:pt x="197" y="217"/>
                    <a:pt x="197" y="217"/>
                    <a:pt x="197" y="217"/>
                  </a:cubicBezTo>
                  <a:cubicBezTo>
                    <a:pt x="196" y="216"/>
                    <a:pt x="195" y="216"/>
                    <a:pt x="194" y="216"/>
                  </a:cubicBezTo>
                  <a:cubicBezTo>
                    <a:pt x="193" y="216"/>
                    <a:pt x="192" y="216"/>
                    <a:pt x="191" y="216"/>
                  </a:cubicBezTo>
                  <a:cubicBezTo>
                    <a:pt x="191" y="216"/>
                    <a:pt x="191" y="216"/>
                    <a:pt x="191" y="216"/>
                  </a:cubicBezTo>
                  <a:cubicBezTo>
                    <a:pt x="190" y="216"/>
                    <a:pt x="189" y="215"/>
                    <a:pt x="188" y="215"/>
                  </a:cubicBezTo>
                  <a:cubicBezTo>
                    <a:pt x="188" y="215"/>
                    <a:pt x="188" y="214"/>
                    <a:pt x="188" y="214"/>
                  </a:cubicBezTo>
                  <a:cubicBezTo>
                    <a:pt x="188" y="214"/>
                    <a:pt x="188" y="213"/>
                    <a:pt x="187" y="213"/>
                  </a:cubicBezTo>
                  <a:cubicBezTo>
                    <a:pt x="187" y="213"/>
                    <a:pt x="186" y="212"/>
                    <a:pt x="186" y="212"/>
                  </a:cubicBezTo>
                  <a:cubicBezTo>
                    <a:pt x="185" y="211"/>
                    <a:pt x="185" y="211"/>
                    <a:pt x="184" y="211"/>
                  </a:cubicBezTo>
                  <a:cubicBezTo>
                    <a:pt x="184" y="211"/>
                    <a:pt x="183" y="211"/>
                    <a:pt x="183" y="211"/>
                  </a:cubicBezTo>
                  <a:cubicBezTo>
                    <a:pt x="183" y="211"/>
                    <a:pt x="183" y="211"/>
                    <a:pt x="183" y="210"/>
                  </a:cubicBezTo>
                  <a:cubicBezTo>
                    <a:pt x="183" y="210"/>
                    <a:pt x="182" y="209"/>
                    <a:pt x="182" y="209"/>
                  </a:cubicBezTo>
                  <a:cubicBezTo>
                    <a:pt x="181" y="209"/>
                    <a:pt x="180" y="208"/>
                    <a:pt x="180" y="208"/>
                  </a:cubicBezTo>
                  <a:cubicBezTo>
                    <a:pt x="180" y="208"/>
                    <a:pt x="179" y="208"/>
                    <a:pt x="179" y="207"/>
                  </a:cubicBezTo>
                  <a:cubicBezTo>
                    <a:pt x="179" y="207"/>
                    <a:pt x="180" y="207"/>
                    <a:pt x="180" y="207"/>
                  </a:cubicBezTo>
                  <a:cubicBezTo>
                    <a:pt x="180" y="207"/>
                    <a:pt x="180" y="207"/>
                    <a:pt x="180" y="207"/>
                  </a:cubicBezTo>
                  <a:cubicBezTo>
                    <a:pt x="180" y="207"/>
                    <a:pt x="180" y="207"/>
                    <a:pt x="180" y="207"/>
                  </a:cubicBezTo>
                  <a:cubicBezTo>
                    <a:pt x="180" y="207"/>
                    <a:pt x="180" y="206"/>
                    <a:pt x="180" y="206"/>
                  </a:cubicBezTo>
                  <a:cubicBezTo>
                    <a:pt x="179" y="206"/>
                    <a:pt x="178" y="206"/>
                    <a:pt x="178" y="206"/>
                  </a:cubicBezTo>
                  <a:cubicBezTo>
                    <a:pt x="177" y="206"/>
                    <a:pt x="177" y="206"/>
                    <a:pt x="177" y="206"/>
                  </a:cubicBezTo>
                  <a:cubicBezTo>
                    <a:pt x="176" y="206"/>
                    <a:pt x="176" y="206"/>
                    <a:pt x="176" y="206"/>
                  </a:cubicBezTo>
                  <a:cubicBezTo>
                    <a:pt x="176" y="206"/>
                    <a:pt x="176" y="207"/>
                    <a:pt x="176" y="207"/>
                  </a:cubicBezTo>
                  <a:cubicBezTo>
                    <a:pt x="175" y="207"/>
                    <a:pt x="174" y="208"/>
                    <a:pt x="173" y="207"/>
                  </a:cubicBezTo>
                  <a:cubicBezTo>
                    <a:pt x="172" y="207"/>
                    <a:pt x="172" y="207"/>
                    <a:pt x="171" y="207"/>
                  </a:cubicBezTo>
                  <a:cubicBezTo>
                    <a:pt x="170" y="207"/>
                    <a:pt x="170" y="207"/>
                    <a:pt x="169" y="207"/>
                  </a:cubicBezTo>
                  <a:cubicBezTo>
                    <a:pt x="168" y="207"/>
                    <a:pt x="168" y="207"/>
                    <a:pt x="168" y="206"/>
                  </a:cubicBezTo>
                  <a:cubicBezTo>
                    <a:pt x="168" y="206"/>
                    <a:pt x="168" y="206"/>
                    <a:pt x="168" y="206"/>
                  </a:cubicBezTo>
                  <a:cubicBezTo>
                    <a:pt x="168" y="206"/>
                    <a:pt x="168" y="205"/>
                    <a:pt x="167" y="205"/>
                  </a:cubicBezTo>
                  <a:cubicBezTo>
                    <a:pt x="167" y="205"/>
                    <a:pt x="166" y="205"/>
                    <a:pt x="166" y="205"/>
                  </a:cubicBezTo>
                  <a:cubicBezTo>
                    <a:pt x="165" y="205"/>
                    <a:pt x="165" y="205"/>
                    <a:pt x="165" y="204"/>
                  </a:cubicBezTo>
                  <a:cubicBezTo>
                    <a:pt x="165" y="204"/>
                    <a:pt x="165" y="204"/>
                    <a:pt x="164" y="203"/>
                  </a:cubicBezTo>
                  <a:cubicBezTo>
                    <a:pt x="164" y="203"/>
                    <a:pt x="164" y="204"/>
                    <a:pt x="163" y="204"/>
                  </a:cubicBezTo>
                  <a:cubicBezTo>
                    <a:pt x="163" y="204"/>
                    <a:pt x="163" y="204"/>
                    <a:pt x="163" y="204"/>
                  </a:cubicBezTo>
                  <a:cubicBezTo>
                    <a:pt x="163" y="205"/>
                    <a:pt x="163" y="205"/>
                    <a:pt x="162" y="205"/>
                  </a:cubicBezTo>
                  <a:cubicBezTo>
                    <a:pt x="162" y="206"/>
                    <a:pt x="162" y="206"/>
                    <a:pt x="161" y="206"/>
                  </a:cubicBezTo>
                  <a:cubicBezTo>
                    <a:pt x="161" y="206"/>
                    <a:pt x="161" y="206"/>
                    <a:pt x="161" y="206"/>
                  </a:cubicBezTo>
                  <a:cubicBezTo>
                    <a:pt x="161" y="205"/>
                    <a:pt x="160" y="205"/>
                    <a:pt x="161" y="205"/>
                  </a:cubicBezTo>
                  <a:cubicBezTo>
                    <a:pt x="161" y="205"/>
                    <a:pt x="161" y="204"/>
                    <a:pt x="162" y="204"/>
                  </a:cubicBezTo>
                  <a:cubicBezTo>
                    <a:pt x="162" y="204"/>
                    <a:pt x="162" y="203"/>
                    <a:pt x="161" y="203"/>
                  </a:cubicBezTo>
                  <a:cubicBezTo>
                    <a:pt x="161" y="203"/>
                    <a:pt x="161" y="203"/>
                    <a:pt x="161" y="203"/>
                  </a:cubicBezTo>
                  <a:cubicBezTo>
                    <a:pt x="160" y="203"/>
                    <a:pt x="160" y="203"/>
                    <a:pt x="159" y="204"/>
                  </a:cubicBezTo>
                  <a:cubicBezTo>
                    <a:pt x="159" y="204"/>
                    <a:pt x="158" y="205"/>
                    <a:pt x="157" y="205"/>
                  </a:cubicBezTo>
                  <a:cubicBezTo>
                    <a:pt x="157" y="205"/>
                    <a:pt x="156" y="205"/>
                    <a:pt x="155" y="206"/>
                  </a:cubicBezTo>
                  <a:cubicBezTo>
                    <a:pt x="155" y="206"/>
                    <a:pt x="155" y="206"/>
                    <a:pt x="155" y="206"/>
                  </a:cubicBezTo>
                  <a:cubicBezTo>
                    <a:pt x="154" y="206"/>
                    <a:pt x="154" y="206"/>
                    <a:pt x="153" y="206"/>
                  </a:cubicBezTo>
                  <a:cubicBezTo>
                    <a:pt x="153" y="207"/>
                    <a:pt x="152" y="207"/>
                    <a:pt x="152" y="208"/>
                  </a:cubicBezTo>
                  <a:cubicBezTo>
                    <a:pt x="152" y="209"/>
                    <a:pt x="152" y="209"/>
                    <a:pt x="151" y="209"/>
                  </a:cubicBezTo>
                  <a:cubicBezTo>
                    <a:pt x="151" y="210"/>
                    <a:pt x="150" y="210"/>
                    <a:pt x="150" y="211"/>
                  </a:cubicBezTo>
                  <a:cubicBezTo>
                    <a:pt x="150" y="211"/>
                    <a:pt x="150" y="211"/>
                    <a:pt x="150" y="211"/>
                  </a:cubicBezTo>
                  <a:cubicBezTo>
                    <a:pt x="150" y="211"/>
                    <a:pt x="150" y="211"/>
                    <a:pt x="150" y="211"/>
                  </a:cubicBezTo>
                  <a:cubicBezTo>
                    <a:pt x="150" y="212"/>
                    <a:pt x="150" y="212"/>
                    <a:pt x="150" y="212"/>
                  </a:cubicBezTo>
                  <a:cubicBezTo>
                    <a:pt x="150" y="211"/>
                    <a:pt x="150" y="211"/>
                    <a:pt x="150" y="211"/>
                  </a:cubicBezTo>
                  <a:cubicBezTo>
                    <a:pt x="150" y="211"/>
                    <a:pt x="150" y="211"/>
                    <a:pt x="150" y="211"/>
                  </a:cubicBezTo>
                  <a:cubicBezTo>
                    <a:pt x="150" y="211"/>
                    <a:pt x="149" y="211"/>
                    <a:pt x="149" y="211"/>
                  </a:cubicBezTo>
                  <a:cubicBezTo>
                    <a:pt x="149" y="211"/>
                    <a:pt x="149" y="210"/>
                    <a:pt x="148" y="210"/>
                  </a:cubicBezTo>
                  <a:cubicBezTo>
                    <a:pt x="148" y="209"/>
                    <a:pt x="147" y="209"/>
                    <a:pt x="146" y="209"/>
                  </a:cubicBezTo>
                  <a:cubicBezTo>
                    <a:pt x="145" y="209"/>
                    <a:pt x="144" y="209"/>
                    <a:pt x="143" y="209"/>
                  </a:cubicBezTo>
                  <a:cubicBezTo>
                    <a:pt x="143" y="210"/>
                    <a:pt x="143" y="210"/>
                    <a:pt x="142" y="210"/>
                  </a:cubicBezTo>
                  <a:cubicBezTo>
                    <a:pt x="142" y="210"/>
                    <a:pt x="141" y="210"/>
                    <a:pt x="140" y="210"/>
                  </a:cubicBezTo>
                  <a:cubicBezTo>
                    <a:pt x="139" y="210"/>
                    <a:pt x="138" y="209"/>
                    <a:pt x="137" y="208"/>
                  </a:cubicBezTo>
                  <a:cubicBezTo>
                    <a:pt x="137" y="207"/>
                    <a:pt x="137" y="207"/>
                    <a:pt x="136" y="206"/>
                  </a:cubicBezTo>
                  <a:cubicBezTo>
                    <a:pt x="136" y="206"/>
                    <a:pt x="136" y="206"/>
                    <a:pt x="136" y="205"/>
                  </a:cubicBezTo>
                  <a:cubicBezTo>
                    <a:pt x="136" y="205"/>
                    <a:pt x="136" y="204"/>
                    <a:pt x="136" y="203"/>
                  </a:cubicBezTo>
                  <a:cubicBezTo>
                    <a:pt x="137" y="203"/>
                    <a:pt x="137" y="202"/>
                    <a:pt x="137" y="202"/>
                  </a:cubicBezTo>
                  <a:cubicBezTo>
                    <a:pt x="137" y="201"/>
                    <a:pt x="137" y="200"/>
                    <a:pt x="137" y="200"/>
                  </a:cubicBezTo>
                  <a:cubicBezTo>
                    <a:pt x="137" y="199"/>
                    <a:pt x="137" y="198"/>
                    <a:pt x="137" y="197"/>
                  </a:cubicBezTo>
                  <a:cubicBezTo>
                    <a:pt x="137" y="197"/>
                    <a:pt x="137" y="197"/>
                    <a:pt x="137" y="197"/>
                  </a:cubicBezTo>
                  <a:cubicBezTo>
                    <a:pt x="137" y="197"/>
                    <a:pt x="137" y="197"/>
                    <a:pt x="136" y="196"/>
                  </a:cubicBezTo>
                  <a:cubicBezTo>
                    <a:pt x="136" y="196"/>
                    <a:pt x="136" y="196"/>
                    <a:pt x="136" y="196"/>
                  </a:cubicBezTo>
                  <a:cubicBezTo>
                    <a:pt x="136" y="196"/>
                    <a:pt x="136" y="196"/>
                    <a:pt x="136" y="196"/>
                  </a:cubicBezTo>
                  <a:cubicBezTo>
                    <a:pt x="136" y="197"/>
                    <a:pt x="136" y="197"/>
                    <a:pt x="136" y="197"/>
                  </a:cubicBezTo>
                  <a:cubicBezTo>
                    <a:pt x="136" y="196"/>
                    <a:pt x="136" y="196"/>
                    <a:pt x="136" y="196"/>
                  </a:cubicBezTo>
                  <a:cubicBezTo>
                    <a:pt x="136" y="196"/>
                    <a:pt x="135" y="196"/>
                    <a:pt x="134" y="196"/>
                  </a:cubicBezTo>
                  <a:cubicBezTo>
                    <a:pt x="134" y="196"/>
                    <a:pt x="133" y="195"/>
                    <a:pt x="132" y="195"/>
                  </a:cubicBezTo>
                  <a:cubicBezTo>
                    <a:pt x="131" y="195"/>
                    <a:pt x="131" y="196"/>
                    <a:pt x="130" y="195"/>
                  </a:cubicBezTo>
                  <a:cubicBezTo>
                    <a:pt x="129" y="195"/>
                    <a:pt x="128" y="196"/>
                    <a:pt x="128" y="196"/>
                  </a:cubicBezTo>
                  <a:cubicBezTo>
                    <a:pt x="127" y="196"/>
                    <a:pt x="127" y="195"/>
                    <a:pt x="127" y="195"/>
                  </a:cubicBezTo>
                  <a:cubicBezTo>
                    <a:pt x="126" y="195"/>
                    <a:pt x="126" y="195"/>
                    <a:pt x="126" y="195"/>
                  </a:cubicBezTo>
                  <a:cubicBezTo>
                    <a:pt x="127" y="194"/>
                    <a:pt x="127" y="193"/>
                    <a:pt x="127" y="192"/>
                  </a:cubicBezTo>
                  <a:cubicBezTo>
                    <a:pt x="127" y="192"/>
                    <a:pt x="127" y="191"/>
                    <a:pt x="128" y="191"/>
                  </a:cubicBezTo>
                  <a:cubicBezTo>
                    <a:pt x="128" y="191"/>
                    <a:pt x="128" y="190"/>
                    <a:pt x="128" y="190"/>
                  </a:cubicBezTo>
                  <a:cubicBezTo>
                    <a:pt x="129" y="190"/>
                    <a:pt x="129" y="190"/>
                    <a:pt x="129" y="189"/>
                  </a:cubicBezTo>
                  <a:cubicBezTo>
                    <a:pt x="129" y="189"/>
                    <a:pt x="129" y="188"/>
                    <a:pt x="129" y="188"/>
                  </a:cubicBezTo>
                  <a:cubicBezTo>
                    <a:pt x="129" y="187"/>
                    <a:pt x="129" y="186"/>
                    <a:pt x="130" y="186"/>
                  </a:cubicBezTo>
                  <a:cubicBezTo>
                    <a:pt x="130" y="185"/>
                    <a:pt x="131" y="185"/>
                    <a:pt x="131" y="185"/>
                  </a:cubicBezTo>
                  <a:cubicBezTo>
                    <a:pt x="131" y="184"/>
                    <a:pt x="131" y="184"/>
                    <a:pt x="131" y="184"/>
                  </a:cubicBezTo>
                  <a:cubicBezTo>
                    <a:pt x="131" y="183"/>
                    <a:pt x="131" y="183"/>
                    <a:pt x="130" y="183"/>
                  </a:cubicBezTo>
                  <a:cubicBezTo>
                    <a:pt x="129" y="183"/>
                    <a:pt x="128" y="183"/>
                    <a:pt x="127" y="183"/>
                  </a:cubicBezTo>
                  <a:cubicBezTo>
                    <a:pt x="127" y="183"/>
                    <a:pt x="126" y="183"/>
                    <a:pt x="125" y="183"/>
                  </a:cubicBezTo>
                  <a:cubicBezTo>
                    <a:pt x="124" y="183"/>
                    <a:pt x="124" y="184"/>
                    <a:pt x="123" y="185"/>
                  </a:cubicBezTo>
                  <a:cubicBezTo>
                    <a:pt x="123" y="185"/>
                    <a:pt x="123" y="185"/>
                    <a:pt x="123" y="186"/>
                  </a:cubicBezTo>
                  <a:cubicBezTo>
                    <a:pt x="123" y="187"/>
                    <a:pt x="122" y="188"/>
                    <a:pt x="121" y="189"/>
                  </a:cubicBezTo>
                  <a:cubicBezTo>
                    <a:pt x="121" y="190"/>
                    <a:pt x="120" y="190"/>
                    <a:pt x="120" y="190"/>
                  </a:cubicBezTo>
                  <a:cubicBezTo>
                    <a:pt x="119" y="189"/>
                    <a:pt x="119" y="189"/>
                    <a:pt x="118" y="190"/>
                  </a:cubicBezTo>
                  <a:cubicBezTo>
                    <a:pt x="117" y="190"/>
                    <a:pt x="117" y="190"/>
                    <a:pt x="116" y="190"/>
                  </a:cubicBezTo>
                  <a:cubicBezTo>
                    <a:pt x="115" y="190"/>
                    <a:pt x="115" y="190"/>
                    <a:pt x="114" y="190"/>
                  </a:cubicBezTo>
                  <a:cubicBezTo>
                    <a:pt x="114" y="189"/>
                    <a:pt x="113" y="189"/>
                    <a:pt x="113" y="189"/>
                  </a:cubicBezTo>
                  <a:cubicBezTo>
                    <a:pt x="112" y="189"/>
                    <a:pt x="111" y="188"/>
                    <a:pt x="111" y="188"/>
                  </a:cubicBezTo>
                  <a:cubicBezTo>
                    <a:pt x="111" y="187"/>
                    <a:pt x="110" y="186"/>
                    <a:pt x="110" y="185"/>
                  </a:cubicBezTo>
                  <a:cubicBezTo>
                    <a:pt x="110" y="185"/>
                    <a:pt x="109" y="185"/>
                    <a:pt x="109" y="184"/>
                  </a:cubicBezTo>
                  <a:cubicBezTo>
                    <a:pt x="109" y="183"/>
                    <a:pt x="109" y="183"/>
                    <a:pt x="109" y="182"/>
                  </a:cubicBezTo>
                  <a:cubicBezTo>
                    <a:pt x="109" y="181"/>
                    <a:pt x="109" y="181"/>
                    <a:pt x="109" y="180"/>
                  </a:cubicBezTo>
                  <a:cubicBezTo>
                    <a:pt x="109" y="179"/>
                    <a:pt x="109" y="177"/>
                    <a:pt x="109" y="175"/>
                  </a:cubicBezTo>
                  <a:cubicBezTo>
                    <a:pt x="110" y="175"/>
                    <a:pt x="110" y="175"/>
                    <a:pt x="110" y="174"/>
                  </a:cubicBezTo>
                  <a:cubicBezTo>
                    <a:pt x="110" y="174"/>
                    <a:pt x="111" y="173"/>
                    <a:pt x="110" y="172"/>
                  </a:cubicBezTo>
                  <a:cubicBezTo>
                    <a:pt x="110" y="171"/>
                    <a:pt x="111" y="170"/>
                    <a:pt x="111" y="169"/>
                  </a:cubicBezTo>
                  <a:cubicBezTo>
                    <a:pt x="111" y="168"/>
                    <a:pt x="112" y="167"/>
                    <a:pt x="113" y="167"/>
                  </a:cubicBezTo>
                  <a:cubicBezTo>
                    <a:pt x="114" y="166"/>
                    <a:pt x="115" y="166"/>
                    <a:pt x="116" y="165"/>
                  </a:cubicBezTo>
                  <a:cubicBezTo>
                    <a:pt x="117" y="165"/>
                    <a:pt x="118" y="164"/>
                    <a:pt x="118" y="164"/>
                  </a:cubicBezTo>
                  <a:cubicBezTo>
                    <a:pt x="119" y="164"/>
                    <a:pt x="120" y="164"/>
                    <a:pt x="120" y="164"/>
                  </a:cubicBezTo>
                  <a:cubicBezTo>
                    <a:pt x="121" y="164"/>
                    <a:pt x="121" y="165"/>
                    <a:pt x="122" y="164"/>
                  </a:cubicBezTo>
                  <a:cubicBezTo>
                    <a:pt x="122" y="164"/>
                    <a:pt x="123" y="164"/>
                    <a:pt x="123" y="165"/>
                  </a:cubicBezTo>
                  <a:cubicBezTo>
                    <a:pt x="124" y="166"/>
                    <a:pt x="125" y="166"/>
                    <a:pt x="125" y="166"/>
                  </a:cubicBezTo>
                  <a:cubicBezTo>
                    <a:pt x="126" y="165"/>
                    <a:pt x="126" y="165"/>
                    <a:pt x="127" y="165"/>
                  </a:cubicBezTo>
                  <a:cubicBezTo>
                    <a:pt x="127" y="165"/>
                    <a:pt x="127" y="164"/>
                    <a:pt x="127" y="164"/>
                  </a:cubicBezTo>
                  <a:cubicBezTo>
                    <a:pt x="127" y="163"/>
                    <a:pt x="128" y="163"/>
                    <a:pt x="128" y="163"/>
                  </a:cubicBezTo>
                  <a:cubicBezTo>
                    <a:pt x="128" y="163"/>
                    <a:pt x="129" y="163"/>
                    <a:pt x="129" y="163"/>
                  </a:cubicBezTo>
                  <a:cubicBezTo>
                    <a:pt x="130" y="162"/>
                    <a:pt x="131" y="163"/>
                    <a:pt x="132" y="163"/>
                  </a:cubicBezTo>
                  <a:cubicBezTo>
                    <a:pt x="134" y="163"/>
                    <a:pt x="135" y="163"/>
                    <a:pt x="136" y="164"/>
                  </a:cubicBezTo>
                  <a:cubicBezTo>
                    <a:pt x="136" y="164"/>
                    <a:pt x="136" y="164"/>
                    <a:pt x="137" y="164"/>
                  </a:cubicBezTo>
                  <a:cubicBezTo>
                    <a:pt x="137" y="164"/>
                    <a:pt x="138" y="164"/>
                    <a:pt x="138" y="164"/>
                  </a:cubicBezTo>
                  <a:cubicBezTo>
                    <a:pt x="138" y="163"/>
                    <a:pt x="139" y="164"/>
                    <a:pt x="139" y="164"/>
                  </a:cubicBezTo>
                  <a:cubicBezTo>
                    <a:pt x="139" y="164"/>
                    <a:pt x="140" y="165"/>
                    <a:pt x="140" y="166"/>
                  </a:cubicBezTo>
                  <a:cubicBezTo>
                    <a:pt x="141" y="166"/>
                    <a:pt x="141" y="167"/>
                    <a:pt x="140" y="167"/>
                  </a:cubicBezTo>
                  <a:cubicBezTo>
                    <a:pt x="140" y="167"/>
                    <a:pt x="140" y="167"/>
                    <a:pt x="140" y="168"/>
                  </a:cubicBezTo>
                  <a:cubicBezTo>
                    <a:pt x="140" y="168"/>
                    <a:pt x="140" y="169"/>
                    <a:pt x="140" y="169"/>
                  </a:cubicBezTo>
                  <a:cubicBezTo>
                    <a:pt x="141" y="170"/>
                    <a:pt x="141" y="172"/>
                    <a:pt x="142" y="173"/>
                  </a:cubicBezTo>
                  <a:cubicBezTo>
                    <a:pt x="142" y="174"/>
                    <a:pt x="143" y="174"/>
                    <a:pt x="143" y="175"/>
                  </a:cubicBezTo>
                  <a:cubicBezTo>
                    <a:pt x="144" y="175"/>
                    <a:pt x="144" y="175"/>
                    <a:pt x="145" y="174"/>
                  </a:cubicBezTo>
                  <a:cubicBezTo>
                    <a:pt x="145" y="173"/>
                    <a:pt x="146" y="172"/>
                    <a:pt x="146" y="171"/>
                  </a:cubicBezTo>
                  <a:cubicBezTo>
                    <a:pt x="146" y="171"/>
                    <a:pt x="146" y="171"/>
                    <a:pt x="146" y="171"/>
                  </a:cubicBezTo>
                  <a:cubicBezTo>
                    <a:pt x="146" y="170"/>
                    <a:pt x="145" y="169"/>
                    <a:pt x="145" y="169"/>
                  </a:cubicBezTo>
                  <a:cubicBezTo>
                    <a:pt x="145" y="168"/>
                    <a:pt x="145" y="167"/>
                    <a:pt x="145" y="167"/>
                  </a:cubicBezTo>
                  <a:cubicBezTo>
                    <a:pt x="145" y="167"/>
                    <a:pt x="145" y="167"/>
                    <a:pt x="145" y="167"/>
                  </a:cubicBezTo>
                  <a:cubicBezTo>
                    <a:pt x="144" y="165"/>
                    <a:pt x="144" y="163"/>
                    <a:pt x="144" y="161"/>
                  </a:cubicBezTo>
                  <a:cubicBezTo>
                    <a:pt x="144" y="160"/>
                    <a:pt x="144" y="160"/>
                    <a:pt x="145" y="160"/>
                  </a:cubicBezTo>
                  <a:cubicBezTo>
                    <a:pt x="146" y="159"/>
                    <a:pt x="146" y="158"/>
                    <a:pt x="148" y="157"/>
                  </a:cubicBezTo>
                  <a:cubicBezTo>
                    <a:pt x="148" y="157"/>
                    <a:pt x="148" y="157"/>
                    <a:pt x="148" y="157"/>
                  </a:cubicBezTo>
                  <a:cubicBezTo>
                    <a:pt x="149" y="157"/>
                    <a:pt x="149" y="157"/>
                    <a:pt x="149" y="156"/>
                  </a:cubicBezTo>
                  <a:cubicBezTo>
                    <a:pt x="150" y="156"/>
                    <a:pt x="150" y="156"/>
                    <a:pt x="150" y="155"/>
                  </a:cubicBezTo>
                  <a:cubicBezTo>
                    <a:pt x="150" y="155"/>
                    <a:pt x="151" y="155"/>
                    <a:pt x="151" y="155"/>
                  </a:cubicBezTo>
                  <a:cubicBezTo>
                    <a:pt x="152" y="154"/>
                    <a:pt x="152" y="154"/>
                    <a:pt x="152" y="154"/>
                  </a:cubicBezTo>
                  <a:cubicBezTo>
                    <a:pt x="153" y="153"/>
                    <a:pt x="154" y="153"/>
                    <a:pt x="155" y="152"/>
                  </a:cubicBezTo>
                  <a:cubicBezTo>
                    <a:pt x="155" y="152"/>
                    <a:pt x="155" y="152"/>
                    <a:pt x="155" y="152"/>
                  </a:cubicBezTo>
                  <a:cubicBezTo>
                    <a:pt x="156" y="151"/>
                    <a:pt x="156" y="151"/>
                    <a:pt x="156" y="151"/>
                  </a:cubicBezTo>
                  <a:cubicBezTo>
                    <a:pt x="156" y="151"/>
                    <a:pt x="156" y="151"/>
                    <a:pt x="157" y="150"/>
                  </a:cubicBezTo>
                  <a:cubicBezTo>
                    <a:pt x="157" y="150"/>
                    <a:pt x="157" y="150"/>
                    <a:pt x="157" y="150"/>
                  </a:cubicBezTo>
                  <a:cubicBezTo>
                    <a:pt x="157" y="149"/>
                    <a:pt x="156" y="149"/>
                    <a:pt x="157" y="149"/>
                  </a:cubicBezTo>
                  <a:cubicBezTo>
                    <a:pt x="157" y="148"/>
                    <a:pt x="157" y="147"/>
                    <a:pt x="157" y="147"/>
                  </a:cubicBezTo>
                  <a:cubicBezTo>
                    <a:pt x="157" y="147"/>
                    <a:pt x="157" y="146"/>
                    <a:pt x="157" y="146"/>
                  </a:cubicBezTo>
                  <a:cubicBezTo>
                    <a:pt x="157" y="145"/>
                    <a:pt x="157" y="145"/>
                    <a:pt x="157" y="144"/>
                  </a:cubicBezTo>
                  <a:cubicBezTo>
                    <a:pt x="157" y="144"/>
                    <a:pt x="157" y="144"/>
                    <a:pt x="157" y="144"/>
                  </a:cubicBezTo>
                  <a:cubicBezTo>
                    <a:pt x="157" y="144"/>
                    <a:pt x="157" y="144"/>
                    <a:pt x="157" y="144"/>
                  </a:cubicBezTo>
                  <a:cubicBezTo>
                    <a:pt x="157" y="144"/>
                    <a:pt x="157" y="145"/>
                    <a:pt x="157" y="145"/>
                  </a:cubicBezTo>
                  <a:cubicBezTo>
                    <a:pt x="157" y="145"/>
                    <a:pt x="158" y="145"/>
                    <a:pt x="158" y="145"/>
                  </a:cubicBezTo>
                  <a:cubicBezTo>
                    <a:pt x="158" y="145"/>
                    <a:pt x="158" y="145"/>
                    <a:pt x="158" y="145"/>
                  </a:cubicBezTo>
                  <a:cubicBezTo>
                    <a:pt x="158" y="145"/>
                    <a:pt x="159" y="144"/>
                    <a:pt x="159" y="143"/>
                  </a:cubicBezTo>
                  <a:cubicBezTo>
                    <a:pt x="159" y="143"/>
                    <a:pt x="159" y="143"/>
                    <a:pt x="159" y="142"/>
                  </a:cubicBezTo>
                  <a:cubicBezTo>
                    <a:pt x="159" y="142"/>
                    <a:pt x="159" y="142"/>
                    <a:pt x="159" y="142"/>
                  </a:cubicBezTo>
                  <a:cubicBezTo>
                    <a:pt x="159" y="141"/>
                    <a:pt x="160" y="141"/>
                    <a:pt x="160" y="141"/>
                  </a:cubicBezTo>
                  <a:cubicBezTo>
                    <a:pt x="160" y="141"/>
                    <a:pt x="161" y="141"/>
                    <a:pt x="161" y="141"/>
                  </a:cubicBezTo>
                  <a:cubicBezTo>
                    <a:pt x="162" y="140"/>
                    <a:pt x="162" y="139"/>
                    <a:pt x="162" y="138"/>
                  </a:cubicBezTo>
                  <a:cubicBezTo>
                    <a:pt x="162" y="137"/>
                    <a:pt x="163" y="137"/>
                    <a:pt x="164" y="137"/>
                  </a:cubicBezTo>
                  <a:cubicBezTo>
                    <a:pt x="164" y="137"/>
                    <a:pt x="165" y="137"/>
                    <a:pt x="165" y="137"/>
                  </a:cubicBezTo>
                  <a:cubicBezTo>
                    <a:pt x="165" y="137"/>
                    <a:pt x="166" y="137"/>
                    <a:pt x="166" y="137"/>
                  </a:cubicBezTo>
                  <a:cubicBezTo>
                    <a:pt x="166" y="136"/>
                    <a:pt x="166" y="136"/>
                    <a:pt x="166" y="136"/>
                  </a:cubicBezTo>
                  <a:cubicBezTo>
                    <a:pt x="166" y="136"/>
                    <a:pt x="166" y="136"/>
                    <a:pt x="166" y="136"/>
                  </a:cubicBezTo>
                  <a:cubicBezTo>
                    <a:pt x="166" y="136"/>
                    <a:pt x="165" y="136"/>
                    <a:pt x="165" y="136"/>
                  </a:cubicBezTo>
                  <a:cubicBezTo>
                    <a:pt x="165" y="136"/>
                    <a:pt x="165" y="136"/>
                    <a:pt x="165" y="136"/>
                  </a:cubicBezTo>
                  <a:cubicBezTo>
                    <a:pt x="165" y="136"/>
                    <a:pt x="165" y="136"/>
                    <a:pt x="165" y="136"/>
                  </a:cubicBezTo>
                  <a:cubicBezTo>
                    <a:pt x="165" y="136"/>
                    <a:pt x="165" y="136"/>
                    <a:pt x="165" y="136"/>
                  </a:cubicBezTo>
                  <a:cubicBezTo>
                    <a:pt x="167" y="136"/>
                    <a:pt x="168" y="135"/>
                    <a:pt x="170" y="135"/>
                  </a:cubicBezTo>
                  <a:cubicBezTo>
                    <a:pt x="170" y="135"/>
                    <a:pt x="170" y="135"/>
                    <a:pt x="170" y="135"/>
                  </a:cubicBezTo>
                  <a:cubicBezTo>
                    <a:pt x="171" y="134"/>
                    <a:pt x="171" y="134"/>
                    <a:pt x="170" y="134"/>
                  </a:cubicBezTo>
                  <a:cubicBezTo>
                    <a:pt x="170" y="133"/>
                    <a:pt x="169" y="133"/>
                    <a:pt x="170" y="133"/>
                  </a:cubicBezTo>
                  <a:cubicBezTo>
                    <a:pt x="170" y="132"/>
                    <a:pt x="170" y="131"/>
                    <a:pt x="170" y="131"/>
                  </a:cubicBezTo>
                  <a:cubicBezTo>
                    <a:pt x="171" y="130"/>
                    <a:pt x="171" y="129"/>
                    <a:pt x="172" y="129"/>
                  </a:cubicBezTo>
                  <a:cubicBezTo>
                    <a:pt x="173" y="129"/>
                    <a:pt x="173" y="128"/>
                    <a:pt x="174" y="128"/>
                  </a:cubicBezTo>
                  <a:cubicBezTo>
                    <a:pt x="174" y="128"/>
                    <a:pt x="174" y="128"/>
                    <a:pt x="175" y="128"/>
                  </a:cubicBezTo>
                  <a:cubicBezTo>
                    <a:pt x="176" y="128"/>
                    <a:pt x="177" y="127"/>
                    <a:pt x="178" y="127"/>
                  </a:cubicBezTo>
                  <a:cubicBezTo>
                    <a:pt x="178" y="127"/>
                    <a:pt x="178" y="127"/>
                    <a:pt x="179" y="126"/>
                  </a:cubicBezTo>
                  <a:cubicBezTo>
                    <a:pt x="179" y="126"/>
                    <a:pt x="179" y="126"/>
                    <a:pt x="179" y="126"/>
                  </a:cubicBezTo>
                  <a:cubicBezTo>
                    <a:pt x="180" y="126"/>
                    <a:pt x="181" y="125"/>
                    <a:pt x="182" y="125"/>
                  </a:cubicBezTo>
                  <a:cubicBezTo>
                    <a:pt x="182" y="125"/>
                    <a:pt x="182" y="125"/>
                    <a:pt x="182" y="125"/>
                  </a:cubicBezTo>
                  <a:cubicBezTo>
                    <a:pt x="182" y="125"/>
                    <a:pt x="182" y="126"/>
                    <a:pt x="182" y="126"/>
                  </a:cubicBezTo>
                  <a:cubicBezTo>
                    <a:pt x="181" y="126"/>
                    <a:pt x="181" y="126"/>
                    <a:pt x="181" y="126"/>
                  </a:cubicBezTo>
                  <a:cubicBezTo>
                    <a:pt x="180" y="126"/>
                    <a:pt x="179" y="127"/>
                    <a:pt x="179" y="128"/>
                  </a:cubicBezTo>
                  <a:cubicBezTo>
                    <a:pt x="179" y="128"/>
                    <a:pt x="179" y="128"/>
                    <a:pt x="179" y="129"/>
                  </a:cubicBezTo>
                  <a:cubicBezTo>
                    <a:pt x="179" y="129"/>
                    <a:pt x="179" y="130"/>
                    <a:pt x="180" y="130"/>
                  </a:cubicBezTo>
                  <a:cubicBezTo>
                    <a:pt x="180" y="130"/>
                    <a:pt x="180" y="130"/>
                    <a:pt x="180" y="130"/>
                  </a:cubicBezTo>
                  <a:cubicBezTo>
                    <a:pt x="181" y="129"/>
                    <a:pt x="182" y="129"/>
                    <a:pt x="183" y="128"/>
                  </a:cubicBezTo>
                  <a:cubicBezTo>
                    <a:pt x="183" y="128"/>
                    <a:pt x="184" y="127"/>
                    <a:pt x="184" y="127"/>
                  </a:cubicBezTo>
                  <a:cubicBezTo>
                    <a:pt x="186" y="127"/>
                    <a:pt x="187" y="127"/>
                    <a:pt x="188" y="126"/>
                  </a:cubicBezTo>
                  <a:cubicBezTo>
                    <a:pt x="189" y="126"/>
                    <a:pt x="189" y="126"/>
                    <a:pt x="189" y="126"/>
                  </a:cubicBezTo>
                  <a:cubicBezTo>
                    <a:pt x="190" y="125"/>
                    <a:pt x="190" y="125"/>
                    <a:pt x="191" y="125"/>
                  </a:cubicBezTo>
                  <a:cubicBezTo>
                    <a:pt x="191" y="125"/>
                    <a:pt x="191" y="125"/>
                    <a:pt x="192" y="125"/>
                  </a:cubicBezTo>
                  <a:cubicBezTo>
                    <a:pt x="192" y="124"/>
                    <a:pt x="192" y="124"/>
                    <a:pt x="192" y="124"/>
                  </a:cubicBezTo>
                  <a:cubicBezTo>
                    <a:pt x="192" y="124"/>
                    <a:pt x="192" y="124"/>
                    <a:pt x="192" y="124"/>
                  </a:cubicBezTo>
                  <a:cubicBezTo>
                    <a:pt x="192" y="123"/>
                    <a:pt x="191" y="123"/>
                    <a:pt x="192" y="122"/>
                  </a:cubicBezTo>
                  <a:cubicBezTo>
                    <a:pt x="192" y="122"/>
                    <a:pt x="191" y="122"/>
                    <a:pt x="191" y="122"/>
                  </a:cubicBezTo>
                  <a:cubicBezTo>
                    <a:pt x="191" y="121"/>
                    <a:pt x="191" y="121"/>
                    <a:pt x="191" y="121"/>
                  </a:cubicBezTo>
                  <a:cubicBezTo>
                    <a:pt x="190" y="122"/>
                    <a:pt x="189" y="123"/>
                    <a:pt x="189" y="124"/>
                  </a:cubicBezTo>
                  <a:cubicBezTo>
                    <a:pt x="189" y="124"/>
                    <a:pt x="188" y="124"/>
                    <a:pt x="188" y="124"/>
                  </a:cubicBezTo>
                  <a:cubicBezTo>
                    <a:pt x="188" y="124"/>
                    <a:pt x="187" y="124"/>
                    <a:pt x="187" y="124"/>
                  </a:cubicBezTo>
                  <a:cubicBezTo>
                    <a:pt x="187" y="124"/>
                    <a:pt x="187" y="124"/>
                    <a:pt x="187" y="124"/>
                  </a:cubicBezTo>
                  <a:cubicBezTo>
                    <a:pt x="187" y="124"/>
                    <a:pt x="186" y="124"/>
                    <a:pt x="186" y="124"/>
                  </a:cubicBezTo>
                  <a:cubicBezTo>
                    <a:pt x="186" y="124"/>
                    <a:pt x="186" y="124"/>
                    <a:pt x="186" y="124"/>
                  </a:cubicBezTo>
                  <a:cubicBezTo>
                    <a:pt x="185" y="124"/>
                    <a:pt x="185" y="124"/>
                    <a:pt x="185" y="123"/>
                  </a:cubicBezTo>
                  <a:cubicBezTo>
                    <a:pt x="184" y="123"/>
                    <a:pt x="183" y="122"/>
                    <a:pt x="183" y="122"/>
                  </a:cubicBezTo>
                  <a:cubicBezTo>
                    <a:pt x="183" y="121"/>
                    <a:pt x="183" y="120"/>
                    <a:pt x="183" y="119"/>
                  </a:cubicBezTo>
                  <a:cubicBezTo>
                    <a:pt x="184" y="119"/>
                    <a:pt x="183" y="119"/>
                    <a:pt x="183" y="118"/>
                  </a:cubicBezTo>
                  <a:cubicBezTo>
                    <a:pt x="183" y="118"/>
                    <a:pt x="183" y="118"/>
                    <a:pt x="183" y="118"/>
                  </a:cubicBezTo>
                  <a:cubicBezTo>
                    <a:pt x="182" y="118"/>
                    <a:pt x="182" y="118"/>
                    <a:pt x="182" y="118"/>
                  </a:cubicBezTo>
                  <a:cubicBezTo>
                    <a:pt x="182" y="118"/>
                    <a:pt x="183" y="118"/>
                    <a:pt x="183" y="118"/>
                  </a:cubicBezTo>
                  <a:cubicBezTo>
                    <a:pt x="183" y="118"/>
                    <a:pt x="184" y="118"/>
                    <a:pt x="184" y="117"/>
                  </a:cubicBezTo>
                  <a:cubicBezTo>
                    <a:pt x="185" y="117"/>
                    <a:pt x="185" y="116"/>
                    <a:pt x="185" y="116"/>
                  </a:cubicBezTo>
                  <a:cubicBezTo>
                    <a:pt x="185" y="116"/>
                    <a:pt x="184" y="115"/>
                    <a:pt x="184" y="115"/>
                  </a:cubicBezTo>
                  <a:cubicBezTo>
                    <a:pt x="183" y="115"/>
                    <a:pt x="183" y="114"/>
                    <a:pt x="182" y="115"/>
                  </a:cubicBezTo>
                  <a:cubicBezTo>
                    <a:pt x="180" y="115"/>
                    <a:pt x="177" y="116"/>
                    <a:pt x="175" y="117"/>
                  </a:cubicBezTo>
                  <a:cubicBezTo>
                    <a:pt x="175" y="117"/>
                    <a:pt x="175" y="117"/>
                    <a:pt x="175" y="117"/>
                  </a:cubicBezTo>
                  <a:cubicBezTo>
                    <a:pt x="175" y="117"/>
                    <a:pt x="175" y="117"/>
                    <a:pt x="175" y="117"/>
                  </a:cubicBezTo>
                  <a:cubicBezTo>
                    <a:pt x="175" y="117"/>
                    <a:pt x="175" y="118"/>
                    <a:pt x="174" y="118"/>
                  </a:cubicBezTo>
                  <a:cubicBezTo>
                    <a:pt x="174" y="118"/>
                    <a:pt x="174" y="118"/>
                    <a:pt x="174" y="118"/>
                  </a:cubicBezTo>
                  <a:cubicBezTo>
                    <a:pt x="174" y="118"/>
                    <a:pt x="174" y="118"/>
                    <a:pt x="173" y="119"/>
                  </a:cubicBezTo>
                  <a:cubicBezTo>
                    <a:pt x="173" y="119"/>
                    <a:pt x="173" y="119"/>
                    <a:pt x="173" y="119"/>
                  </a:cubicBezTo>
                  <a:cubicBezTo>
                    <a:pt x="173" y="119"/>
                    <a:pt x="173" y="119"/>
                    <a:pt x="173" y="119"/>
                  </a:cubicBezTo>
                  <a:cubicBezTo>
                    <a:pt x="173" y="119"/>
                    <a:pt x="173" y="119"/>
                    <a:pt x="173" y="119"/>
                  </a:cubicBezTo>
                  <a:cubicBezTo>
                    <a:pt x="173" y="119"/>
                    <a:pt x="173" y="119"/>
                    <a:pt x="173" y="118"/>
                  </a:cubicBezTo>
                  <a:cubicBezTo>
                    <a:pt x="174" y="118"/>
                    <a:pt x="174" y="118"/>
                    <a:pt x="174" y="118"/>
                  </a:cubicBezTo>
                  <a:cubicBezTo>
                    <a:pt x="174" y="118"/>
                    <a:pt x="174" y="118"/>
                    <a:pt x="174" y="118"/>
                  </a:cubicBezTo>
                  <a:cubicBezTo>
                    <a:pt x="175" y="117"/>
                    <a:pt x="175" y="117"/>
                    <a:pt x="175" y="117"/>
                  </a:cubicBezTo>
                  <a:cubicBezTo>
                    <a:pt x="175" y="117"/>
                    <a:pt x="175" y="117"/>
                    <a:pt x="175" y="117"/>
                  </a:cubicBezTo>
                  <a:cubicBezTo>
                    <a:pt x="175" y="117"/>
                    <a:pt x="175" y="117"/>
                    <a:pt x="175" y="117"/>
                  </a:cubicBezTo>
                  <a:cubicBezTo>
                    <a:pt x="175" y="117"/>
                    <a:pt x="176" y="116"/>
                    <a:pt x="176" y="116"/>
                  </a:cubicBezTo>
                  <a:cubicBezTo>
                    <a:pt x="177" y="115"/>
                    <a:pt x="178" y="115"/>
                    <a:pt x="179" y="114"/>
                  </a:cubicBezTo>
                  <a:cubicBezTo>
                    <a:pt x="179" y="114"/>
                    <a:pt x="180" y="114"/>
                    <a:pt x="180" y="113"/>
                  </a:cubicBezTo>
                  <a:cubicBezTo>
                    <a:pt x="180" y="113"/>
                    <a:pt x="180" y="113"/>
                    <a:pt x="180" y="113"/>
                  </a:cubicBezTo>
                  <a:cubicBezTo>
                    <a:pt x="181" y="112"/>
                    <a:pt x="181" y="112"/>
                    <a:pt x="182" y="112"/>
                  </a:cubicBezTo>
                  <a:cubicBezTo>
                    <a:pt x="182" y="111"/>
                    <a:pt x="183" y="112"/>
                    <a:pt x="184" y="112"/>
                  </a:cubicBezTo>
                  <a:cubicBezTo>
                    <a:pt x="186" y="112"/>
                    <a:pt x="188" y="112"/>
                    <a:pt x="191" y="112"/>
                  </a:cubicBezTo>
                  <a:cubicBezTo>
                    <a:pt x="192" y="112"/>
                    <a:pt x="193" y="112"/>
                    <a:pt x="194" y="112"/>
                  </a:cubicBezTo>
                  <a:cubicBezTo>
                    <a:pt x="194" y="112"/>
                    <a:pt x="194" y="112"/>
                    <a:pt x="194" y="112"/>
                  </a:cubicBezTo>
                  <a:cubicBezTo>
                    <a:pt x="194" y="112"/>
                    <a:pt x="195" y="112"/>
                    <a:pt x="195" y="112"/>
                  </a:cubicBezTo>
                  <a:cubicBezTo>
                    <a:pt x="196" y="111"/>
                    <a:pt x="196" y="111"/>
                    <a:pt x="197" y="110"/>
                  </a:cubicBezTo>
                  <a:cubicBezTo>
                    <a:pt x="197" y="110"/>
                    <a:pt x="197" y="110"/>
                    <a:pt x="198" y="109"/>
                  </a:cubicBezTo>
                  <a:cubicBezTo>
                    <a:pt x="198" y="109"/>
                    <a:pt x="199" y="109"/>
                    <a:pt x="199" y="109"/>
                  </a:cubicBezTo>
                  <a:cubicBezTo>
                    <a:pt x="200" y="109"/>
                    <a:pt x="201" y="109"/>
                    <a:pt x="202" y="108"/>
                  </a:cubicBezTo>
                  <a:cubicBezTo>
                    <a:pt x="203" y="108"/>
                    <a:pt x="203" y="107"/>
                    <a:pt x="203" y="106"/>
                  </a:cubicBezTo>
                  <a:cubicBezTo>
                    <a:pt x="203" y="106"/>
                    <a:pt x="203" y="106"/>
                    <a:pt x="203" y="105"/>
                  </a:cubicBezTo>
                  <a:cubicBezTo>
                    <a:pt x="203" y="105"/>
                    <a:pt x="203" y="105"/>
                    <a:pt x="203" y="104"/>
                  </a:cubicBezTo>
                  <a:cubicBezTo>
                    <a:pt x="203" y="104"/>
                    <a:pt x="203" y="104"/>
                    <a:pt x="203" y="104"/>
                  </a:cubicBezTo>
                  <a:cubicBezTo>
                    <a:pt x="203" y="103"/>
                    <a:pt x="202" y="102"/>
                    <a:pt x="201" y="103"/>
                  </a:cubicBezTo>
                  <a:cubicBezTo>
                    <a:pt x="201" y="103"/>
                    <a:pt x="201" y="103"/>
                    <a:pt x="201" y="103"/>
                  </a:cubicBezTo>
                  <a:cubicBezTo>
                    <a:pt x="201" y="103"/>
                    <a:pt x="201" y="103"/>
                    <a:pt x="201" y="103"/>
                  </a:cubicBezTo>
                  <a:cubicBezTo>
                    <a:pt x="201" y="103"/>
                    <a:pt x="201" y="103"/>
                    <a:pt x="201" y="103"/>
                  </a:cubicBezTo>
                  <a:cubicBezTo>
                    <a:pt x="201" y="103"/>
                    <a:pt x="201" y="103"/>
                    <a:pt x="201" y="103"/>
                  </a:cubicBezTo>
                  <a:cubicBezTo>
                    <a:pt x="201" y="102"/>
                    <a:pt x="201" y="102"/>
                    <a:pt x="201" y="102"/>
                  </a:cubicBezTo>
                  <a:cubicBezTo>
                    <a:pt x="201" y="101"/>
                    <a:pt x="201" y="101"/>
                    <a:pt x="200" y="101"/>
                  </a:cubicBezTo>
                  <a:cubicBezTo>
                    <a:pt x="200" y="101"/>
                    <a:pt x="200" y="101"/>
                    <a:pt x="200" y="101"/>
                  </a:cubicBezTo>
                  <a:cubicBezTo>
                    <a:pt x="200" y="101"/>
                    <a:pt x="199" y="101"/>
                    <a:pt x="199" y="101"/>
                  </a:cubicBezTo>
                  <a:cubicBezTo>
                    <a:pt x="199" y="101"/>
                    <a:pt x="200" y="101"/>
                    <a:pt x="200" y="101"/>
                  </a:cubicBezTo>
                  <a:cubicBezTo>
                    <a:pt x="200" y="101"/>
                    <a:pt x="200" y="100"/>
                    <a:pt x="200" y="100"/>
                  </a:cubicBezTo>
                  <a:cubicBezTo>
                    <a:pt x="201" y="100"/>
                    <a:pt x="201" y="100"/>
                    <a:pt x="201" y="100"/>
                  </a:cubicBezTo>
                  <a:cubicBezTo>
                    <a:pt x="200" y="99"/>
                    <a:pt x="200" y="99"/>
                    <a:pt x="200" y="99"/>
                  </a:cubicBezTo>
                  <a:cubicBezTo>
                    <a:pt x="199" y="99"/>
                    <a:pt x="199" y="99"/>
                    <a:pt x="199" y="99"/>
                  </a:cubicBezTo>
                  <a:cubicBezTo>
                    <a:pt x="198" y="98"/>
                    <a:pt x="198" y="98"/>
                    <a:pt x="197" y="97"/>
                  </a:cubicBezTo>
                  <a:cubicBezTo>
                    <a:pt x="197" y="97"/>
                    <a:pt x="196" y="97"/>
                    <a:pt x="196" y="97"/>
                  </a:cubicBezTo>
                  <a:cubicBezTo>
                    <a:pt x="196" y="96"/>
                    <a:pt x="196" y="96"/>
                    <a:pt x="195" y="95"/>
                  </a:cubicBezTo>
                  <a:cubicBezTo>
                    <a:pt x="195" y="95"/>
                    <a:pt x="194" y="95"/>
                    <a:pt x="194" y="94"/>
                  </a:cubicBezTo>
                  <a:cubicBezTo>
                    <a:pt x="194" y="94"/>
                    <a:pt x="194" y="94"/>
                    <a:pt x="194" y="93"/>
                  </a:cubicBezTo>
                  <a:cubicBezTo>
                    <a:pt x="194" y="93"/>
                    <a:pt x="195" y="93"/>
                    <a:pt x="195" y="92"/>
                  </a:cubicBezTo>
                  <a:cubicBezTo>
                    <a:pt x="195" y="92"/>
                    <a:pt x="195" y="92"/>
                    <a:pt x="195" y="91"/>
                  </a:cubicBezTo>
                  <a:cubicBezTo>
                    <a:pt x="195" y="91"/>
                    <a:pt x="194" y="90"/>
                    <a:pt x="195" y="90"/>
                  </a:cubicBezTo>
                  <a:cubicBezTo>
                    <a:pt x="195" y="89"/>
                    <a:pt x="194" y="89"/>
                    <a:pt x="194" y="89"/>
                  </a:cubicBezTo>
                  <a:cubicBezTo>
                    <a:pt x="194" y="89"/>
                    <a:pt x="194" y="88"/>
                    <a:pt x="194" y="88"/>
                  </a:cubicBezTo>
                  <a:cubicBezTo>
                    <a:pt x="193" y="88"/>
                    <a:pt x="194" y="87"/>
                    <a:pt x="194" y="87"/>
                  </a:cubicBezTo>
                  <a:cubicBezTo>
                    <a:pt x="194" y="87"/>
                    <a:pt x="194" y="86"/>
                    <a:pt x="194" y="86"/>
                  </a:cubicBezTo>
                  <a:cubicBezTo>
                    <a:pt x="193" y="85"/>
                    <a:pt x="193" y="85"/>
                    <a:pt x="193" y="84"/>
                  </a:cubicBezTo>
                  <a:cubicBezTo>
                    <a:pt x="193" y="83"/>
                    <a:pt x="193" y="82"/>
                    <a:pt x="192" y="81"/>
                  </a:cubicBezTo>
                  <a:cubicBezTo>
                    <a:pt x="192" y="81"/>
                    <a:pt x="192" y="80"/>
                    <a:pt x="192" y="80"/>
                  </a:cubicBezTo>
                  <a:cubicBezTo>
                    <a:pt x="192" y="80"/>
                    <a:pt x="192" y="80"/>
                    <a:pt x="192" y="80"/>
                  </a:cubicBezTo>
                  <a:cubicBezTo>
                    <a:pt x="192" y="80"/>
                    <a:pt x="192" y="80"/>
                    <a:pt x="192" y="80"/>
                  </a:cubicBezTo>
                  <a:cubicBezTo>
                    <a:pt x="191" y="81"/>
                    <a:pt x="190" y="82"/>
                    <a:pt x="190" y="83"/>
                  </a:cubicBezTo>
                  <a:cubicBezTo>
                    <a:pt x="189" y="84"/>
                    <a:pt x="189" y="85"/>
                    <a:pt x="187" y="85"/>
                  </a:cubicBezTo>
                  <a:cubicBezTo>
                    <a:pt x="187" y="85"/>
                    <a:pt x="187" y="86"/>
                    <a:pt x="187" y="86"/>
                  </a:cubicBezTo>
                  <a:cubicBezTo>
                    <a:pt x="186" y="86"/>
                    <a:pt x="186" y="86"/>
                    <a:pt x="186" y="86"/>
                  </a:cubicBezTo>
                  <a:cubicBezTo>
                    <a:pt x="185" y="87"/>
                    <a:pt x="185" y="86"/>
                    <a:pt x="184" y="86"/>
                  </a:cubicBezTo>
                  <a:cubicBezTo>
                    <a:pt x="184" y="86"/>
                    <a:pt x="184" y="86"/>
                    <a:pt x="184" y="85"/>
                  </a:cubicBezTo>
                  <a:cubicBezTo>
                    <a:pt x="184" y="85"/>
                    <a:pt x="183" y="85"/>
                    <a:pt x="183" y="84"/>
                  </a:cubicBezTo>
                  <a:cubicBezTo>
                    <a:pt x="182" y="84"/>
                    <a:pt x="182" y="84"/>
                    <a:pt x="182" y="83"/>
                  </a:cubicBezTo>
                  <a:cubicBezTo>
                    <a:pt x="182" y="82"/>
                    <a:pt x="183" y="82"/>
                    <a:pt x="183" y="81"/>
                  </a:cubicBezTo>
                  <a:cubicBezTo>
                    <a:pt x="183" y="81"/>
                    <a:pt x="183" y="80"/>
                    <a:pt x="183" y="80"/>
                  </a:cubicBezTo>
                  <a:cubicBezTo>
                    <a:pt x="183" y="79"/>
                    <a:pt x="183" y="78"/>
                    <a:pt x="184" y="78"/>
                  </a:cubicBezTo>
                  <a:cubicBezTo>
                    <a:pt x="184" y="78"/>
                    <a:pt x="184" y="77"/>
                    <a:pt x="184" y="77"/>
                  </a:cubicBezTo>
                  <a:cubicBezTo>
                    <a:pt x="183" y="77"/>
                    <a:pt x="182" y="76"/>
                    <a:pt x="182" y="76"/>
                  </a:cubicBezTo>
                  <a:cubicBezTo>
                    <a:pt x="181" y="76"/>
                    <a:pt x="181" y="76"/>
                    <a:pt x="181" y="76"/>
                  </a:cubicBezTo>
                  <a:cubicBezTo>
                    <a:pt x="180" y="76"/>
                    <a:pt x="180" y="76"/>
                    <a:pt x="180" y="75"/>
                  </a:cubicBezTo>
                  <a:cubicBezTo>
                    <a:pt x="180" y="75"/>
                    <a:pt x="181" y="75"/>
                    <a:pt x="180" y="75"/>
                  </a:cubicBezTo>
                  <a:cubicBezTo>
                    <a:pt x="180" y="74"/>
                    <a:pt x="180" y="74"/>
                    <a:pt x="179" y="73"/>
                  </a:cubicBezTo>
                  <a:cubicBezTo>
                    <a:pt x="179" y="73"/>
                    <a:pt x="179" y="72"/>
                    <a:pt x="179" y="72"/>
                  </a:cubicBezTo>
                  <a:cubicBezTo>
                    <a:pt x="178" y="71"/>
                    <a:pt x="178" y="71"/>
                    <a:pt x="177" y="71"/>
                  </a:cubicBezTo>
                  <a:cubicBezTo>
                    <a:pt x="177" y="71"/>
                    <a:pt x="176" y="71"/>
                    <a:pt x="176" y="71"/>
                  </a:cubicBezTo>
                  <a:cubicBezTo>
                    <a:pt x="175" y="71"/>
                    <a:pt x="174" y="71"/>
                    <a:pt x="173" y="71"/>
                  </a:cubicBezTo>
                  <a:cubicBezTo>
                    <a:pt x="173" y="70"/>
                    <a:pt x="172" y="70"/>
                    <a:pt x="172" y="70"/>
                  </a:cubicBezTo>
                  <a:cubicBezTo>
                    <a:pt x="171" y="70"/>
                    <a:pt x="170" y="70"/>
                    <a:pt x="170" y="71"/>
                  </a:cubicBezTo>
                  <a:cubicBezTo>
                    <a:pt x="169" y="72"/>
                    <a:pt x="169" y="72"/>
                    <a:pt x="170" y="73"/>
                  </a:cubicBezTo>
                  <a:cubicBezTo>
                    <a:pt x="170" y="73"/>
                    <a:pt x="170" y="74"/>
                    <a:pt x="170" y="74"/>
                  </a:cubicBezTo>
                  <a:cubicBezTo>
                    <a:pt x="169" y="75"/>
                    <a:pt x="169" y="75"/>
                    <a:pt x="169" y="76"/>
                  </a:cubicBezTo>
                  <a:cubicBezTo>
                    <a:pt x="168" y="76"/>
                    <a:pt x="169" y="77"/>
                    <a:pt x="169" y="78"/>
                  </a:cubicBezTo>
                  <a:cubicBezTo>
                    <a:pt x="169" y="78"/>
                    <a:pt x="169" y="79"/>
                    <a:pt x="169" y="79"/>
                  </a:cubicBezTo>
                  <a:cubicBezTo>
                    <a:pt x="169" y="80"/>
                    <a:pt x="169" y="80"/>
                    <a:pt x="168" y="80"/>
                  </a:cubicBezTo>
                  <a:cubicBezTo>
                    <a:pt x="168" y="80"/>
                    <a:pt x="168" y="80"/>
                    <a:pt x="168" y="81"/>
                  </a:cubicBezTo>
                  <a:cubicBezTo>
                    <a:pt x="167" y="82"/>
                    <a:pt x="166" y="82"/>
                    <a:pt x="166" y="83"/>
                  </a:cubicBezTo>
                  <a:cubicBezTo>
                    <a:pt x="165" y="83"/>
                    <a:pt x="165" y="84"/>
                    <a:pt x="166" y="84"/>
                  </a:cubicBezTo>
                  <a:cubicBezTo>
                    <a:pt x="166" y="85"/>
                    <a:pt x="166" y="85"/>
                    <a:pt x="166" y="85"/>
                  </a:cubicBezTo>
                  <a:cubicBezTo>
                    <a:pt x="166" y="86"/>
                    <a:pt x="167" y="86"/>
                    <a:pt x="167" y="86"/>
                  </a:cubicBezTo>
                  <a:cubicBezTo>
                    <a:pt x="167" y="87"/>
                    <a:pt x="167" y="88"/>
                    <a:pt x="167" y="89"/>
                  </a:cubicBezTo>
                  <a:cubicBezTo>
                    <a:pt x="167" y="90"/>
                    <a:pt x="167" y="91"/>
                    <a:pt x="167" y="92"/>
                  </a:cubicBezTo>
                  <a:cubicBezTo>
                    <a:pt x="167" y="92"/>
                    <a:pt x="167" y="92"/>
                    <a:pt x="167" y="92"/>
                  </a:cubicBezTo>
                  <a:cubicBezTo>
                    <a:pt x="166" y="93"/>
                    <a:pt x="166" y="93"/>
                    <a:pt x="166" y="93"/>
                  </a:cubicBezTo>
                  <a:cubicBezTo>
                    <a:pt x="165" y="94"/>
                    <a:pt x="163" y="95"/>
                    <a:pt x="162" y="95"/>
                  </a:cubicBezTo>
                  <a:cubicBezTo>
                    <a:pt x="162" y="96"/>
                    <a:pt x="161" y="96"/>
                    <a:pt x="160" y="96"/>
                  </a:cubicBezTo>
                  <a:cubicBezTo>
                    <a:pt x="160" y="96"/>
                    <a:pt x="160" y="97"/>
                    <a:pt x="160" y="97"/>
                  </a:cubicBezTo>
                  <a:cubicBezTo>
                    <a:pt x="160" y="98"/>
                    <a:pt x="160" y="99"/>
                    <a:pt x="160" y="100"/>
                  </a:cubicBezTo>
                  <a:cubicBezTo>
                    <a:pt x="160" y="101"/>
                    <a:pt x="159" y="101"/>
                    <a:pt x="159" y="102"/>
                  </a:cubicBezTo>
                  <a:cubicBezTo>
                    <a:pt x="159" y="103"/>
                    <a:pt x="160" y="103"/>
                    <a:pt x="160" y="104"/>
                  </a:cubicBezTo>
                  <a:cubicBezTo>
                    <a:pt x="160" y="104"/>
                    <a:pt x="160" y="104"/>
                    <a:pt x="159" y="105"/>
                  </a:cubicBezTo>
                  <a:cubicBezTo>
                    <a:pt x="159" y="105"/>
                    <a:pt x="159" y="105"/>
                    <a:pt x="159" y="106"/>
                  </a:cubicBezTo>
                  <a:cubicBezTo>
                    <a:pt x="159" y="106"/>
                    <a:pt x="158" y="106"/>
                    <a:pt x="158" y="106"/>
                  </a:cubicBezTo>
                  <a:cubicBezTo>
                    <a:pt x="158" y="106"/>
                    <a:pt x="157" y="106"/>
                    <a:pt x="157" y="107"/>
                  </a:cubicBezTo>
                  <a:cubicBezTo>
                    <a:pt x="157" y="107"/>
                    <a:pt x="156" y="107"/>
                    <a:pt x="156" y="107"/>
                  </a:cubicBezTo>
                  <a:cubicBezTo>
                    <a:pt x="156" y="106"/>
                    <a:pt x="156" y="106"/>
                    <a:pt x="156" y="106"/>
                  </a:cubicBezTo>
                  <a:cubicBezTo>
                    <a:pt x="156" y="105"/>
                    <a:pt x="156" y="105"/>
                    <a:pt x="155" y="105"/>
                  </a:cubicBezTo>
                  <a:cubicBezTo>
                    <a:pt x="154" y="104"/>
                    <a:pt x="154" y="103"/>
                    <a:pt x="154" y="102"/>
                  </a:cubicBezTo>
                  <a:cubicBezTo>
                    <a:pt x="153" y="102"/>
                    <a:pt x="154" y="101"/>
                    <a:pt x="154" y="101"/>
                  </a:cubicBezTo>
                  <a:cubicBezTo>
                    <a:pt x="154" y="100"/>
                    <a:pt x="155" y="99"/>
                    <a:pt x="155" y="98"/>
                  </a:cubicBezTo>
                  <a:cubicBezTo>
                    <a:pt x="155" y="97"/>
                    <a:pt x="155" y="97"/>
                    <a:pt x="155" y="96"/>
                  </a:cubicBezTo>
                  <a:cubicBezTo>
                    <a:pt x="155" y="96"/>
                    <a:pt x="155" y="96"/>
                    <a:pt x="155" y="95"/>
                  </a:cubicBezTo>
                  <a:cubicBezTo>
                    <a:pt x="155" y="95"/>
                    <a:pt x="155" y="95"/>
                    <a:pt x="155" y="95"/>
                  </a:cubicBezTo>
                  <a:cubicBezTo>
                    <a:pt x="154" y="94"/>
                    <a:pt x="153" y="94"/>
                    <a:pt x="151" y="94"/>
                  </a:cubicBezTo>
                  <a:cubicBezTo>
                    <a:pt x="151" y="94"/>
                    <a:pt x="151" y="94"/>
                    <a:pt x="150" y="94"/>
                  </a:cubicBezTo>
                  <a:cubicBezTo>
                    <a:pt x="150" y="93"/>
                    <a:pt x="149" y="92"/>
                    <a:pt x="148" y="92"/>
                  </a:cubicBezTo>
                  <a:cubicBezTo>
                    <a:pt x="147" y="91"/>
                    <a:pt x="147" y="91"/>
                    <a:pt x="146" y="90"/>
                  </a:cubicBezTo>
                  <a:cubicBezTo>
                    <a:pt x="146" y="89"/>
                    <a:pt x="145" y="88"/>
                    <a:pt x="144" y="88"/>
                  </a:cubicBezTo>
                  <a:cubicBezTo>
                    <a:pt x="143" y="87"/>
                    <a:pt x="142" y="87"/>
                    <a:pt x="142" y="86"/>
                  </a:cubicBezTo>
                  <a:cubicBezTo>
                    <a:pt x="141" y="86"/>
                    <a:pt x="141" y="86"/>
                    <a:pt x="140" y="86"/>
                  </a:cubicBezTo>
                  <a:cubicBezTo>
                    <a:pt x="140" y="86"/>
                    <a:pt x="139" y="87"/>
                    <a:pt x="138" y="86"/>
                  </a:cubicBezTo>
                  <a:cubicBezTo>
                    <a:pt x="138" y="86"/>
                    <a:pt x="138" y="87"/>
                    <a:pt x="138" y="87"/>
                  </a:cubicBezTo>
                  <a:cubicBezTo>
                    <a:pt x="138" y="87"/>
                    <a:pt x="138" y="87"/>
                    <a:pt x="138" y="87"/>
                  </a:cubicBezTo>
                  <a:cubicBezTo>
                    <a:pt x="138" y="86"/>
                    <a:pt x="138" y="86"/>
                    <a:pt x="138" y="86"/>
                  </a:cubicBezTo>
                  <a:cubicBezTo>
                    <a:pt x="138" y="86"/>
                    <a:pt x="138" y="86"/>
                    <a:pt x="138" y="86"/>
                  </a:cubicBezTo>
                  <a:cubicBezTo>
                    <a:pt x="139" y="86"/>
                    <a:pt x="139" y="85"/>
                    <a:pt x="139" y="84"/>
                  </a:cubicBezTo>
                  <a:cubicBezTo>
                    <a:pt x="139" y="84"/>
                    <a:pt x="139" y="83"/>
                    <a:pt x="139" y="82"/>
                  </a:cubicBezTo>
                  <a:cubicBezTo>
                    <a:pt x="139" y="81"/>
                    <a:pt x="139" y="81"/>
                    <a:pt x="139" y="81"/>
                  </a:cubicBezTo>
                  <a:cubicBezTo>
                    <a:pt x="139" y="81"/>
                    <a:pt x="139" y="80"/>
                    <a:pt x="138" y="80"/>
                  </a:cubicBezTo>
                  <a:cubicBezTo>
                    <a:pt x="138" y="80"/>
                    <a:pt x="138" y="80"/>
                    <a:pt x="137" y="80"/>
                  </a:cubicBezTo>
                  <a:cubicBezTo>
                    <a:pt x="137" y="80"/>
                    <a:pt x="137" y="80"/>
                    <a:pt x="137" y="80"/>
                  </a:cubicBezTo>
                  <a:cubicBezTo>
                    <a:pt x="137" y="80"/>
                    <a:pt x="137" y="79"/>
                    <a:pt x="137" y="79"/>
                  </a:cubicBezTo>
                  <a:cubicBezTo>
                    <a:pt x="137" y="79"/>
                    <a:pt x="137" y="78"/>
                    <a:pt x="137" y="78"/>
                  </a:cubicBezTo>
                  <a:cubicBezTo>
                    <a:pt x="138" y="76"/>
                    <a:pt x="138" y="74"/>
                    <a:pt x="140" y="72"/>
                  </a:cubicBezTo>
                  <a:cubicBezTo>
                    <a:pt x="140" y="72"/>
                    <a:pt x="141" y="72"/>
                    <a:pt x="141" y="71"/>
                  </a:cubicBezTo>
                  <a:cubicBezTo>
                    <a:pt x="142" y="70"/>
                    <a:pt x="143" y="69"/>
                    <a:pt x="144" y="68"/>
                  </a:cubicBezTo>
                  <a:cubicBezTo>
                    <a:pt x="145" y="68"/>
                    <a:pt x="146" y="67"/>
                    <a:pt x="146" y="66"/>
                  </a:cubicBezTo>
                  <a:cubicBezTo>
                    <a:pt x="146" y="66"/>
                    <a:pt x="146" y="66"/>
                    <a:pt x="146" y="66"/>
                  </a:cubicBezTo>
                  <a:cubicBezTo>
                    <a:pt x="147" y="66"/>
                    <a:pt x="147" y="66"/>
                    <a:pt x="147" y="66"/>
                  </a:cubicBezTo>
                  <a:cubicBezTo>
                    <a:pt x="148" y="66"/>
                    <a:pt x="149" y="66"/>
                    <a:pt x="149" y="65"/>
                  </a:cubicBezTo>
                  <a:cubicBezTo>
                    <a:pt x="149" y="64"/>
                    <a:pt x="149" y="64"/>
                    <a:pt x="149" y="64"/>
                  </a:cubicBezTo>
                  <a:cubicBezTo>
                    <a:pt x="149" y="64"/>
                    <a:pt x="149" y="64"/>
                    <a:pt x="149" y="64"/>
                  </a:cubicBezTo>
                  <a:cubicBezTo>
                    <a:pt x="149" y="64"/>
                    <a:pt x="149" y="64"/>
                    <a:pt x="149" y="63"/>
                  </a:cubicBezTo>
                  <a:cubicBezTo>
                    <a:pt x="149" y="64"/>
                    <a:pt x="149" y="64"/>
                    <a:pt x="149" y="64"/>
                  </a:cubicBezTo>
                  <a:cubicBezTo>
                    <a:pt x="149" y="64"/>
                    <a:pt x="149" y="64"/>
                    <a:pt x="149" y="64"/>
                  </a:cubicBezTo>
                  <a:cubicBezTo>
                    <a:pt x="150" y="64"/>
                    <a:pt x="151" y="63"/>
                    <a:pt x="151" y="62"/>
                  </a:cubicBezTo>
                  <a:cubicBezTo>
                    <a:pt x="151" y="62"/>
                    <a:pt x="152" y="62"/>
                    <a:pt x="152" y="62"/>
                  </a:cubicBezTo>
                  <a:cubicBezTo>
                    <a:pt x="152" y="62"/>
                    <a:pt x="153" y="62"/>
                    <a:pt x="153" y="62"/>
                  </a:cubicBezTo>
                  <a:cubicBezTo>
                    <a:pt x="154" y="63"/>
                    <a:pt x="154" y="63"/>
                    <a:pt x="154" y="62"/>
                  </a:cubicBezTo>
                  <a:cubicBezTo>
                    <a:pt x="156" y="61"/>
                    <a:pt x="157" y="60"/>
                    <a:pt x="158" y="59"/>
                  </a:cubicBezTo>
                  <a:cubicBezTo>
                    <a:pt x="158" y="59"/>
                    <a:pt x="158" y="58"/>
                    <a:pt x="158" y="58"/>
                  </a:cubicBezTo>
                  <a:cubicBezTo>
                    <a:pt x="158" y="58"/>
                    <a:pt x="158" y="58"/>
                    <a:pt x="159" y="57"/>
                  </a:cubicBezTo>
                  <a:cubicBezTo>
                    <a:pt x="159" y="57"/>
                    <a:pt x="160" y="57"/>
                    <a:pt x="160" y="56"/>
                  </a:cubicBezTo>
                  <a:cubicBezTo>
                    <a:pt x="160" y="56"/>
                    <a:pt x="161" y="56"/>
                    <a:pt x="161" y="56"/>
                  </a:cubicBezTo>
                  <a:cubicBezTo>
                    <a:pt x="161" y="56"/>
                    <a:pt x="161" y="56"/>
                    <a:pt x="161" y="56"/>
                  </a:cubicBezTo>
                  <a:cubicBezTo>
                    <a:pt x="161" y="55"/>
                    <a:pt x="161" y="55"/>
                    <a:pt x="161" y="55"/>
                  </a:cubicBezTo>
                  <a:cubicBezTo>
                    <a:pt x="162" y="55"/>
                    <a:pt x="162" y="55"/>
                    <a:pt x="161" y="54"/>
                  </a:cubicBezTo>
                  <a:cubicBezTo>
                    <a:pt x="161" y="54"/>
                    <a:pt x="161" y="54"/>
                    <a:pt x="161" y="54"/>
                  </a:cubicBezTo>
                  <a:cubicBezTo>
                    <a:pt x="161" y="53"/>
                    <a:pt x="161" y="53"/>
                    <a:pt x="161" y="53"/>
                  </a:cubicBezTo>
                  <a:cubicBezTo>
                    <a:pt x="162" y="53"/>
                    <a:pt x="163" y="53"/>
                    <a:pt x="163" y="54"/>
                  </a:cubicBezTo>
                  <a:cubicBezTo>
                    <a:pt x="163" y="54"/>
                    <a:pt x="163" y="54"/>
                    <a:pt x="163" y="54"/>
                  </a:cubicBezTo>
                  <a:cubicBezTo>
                    <a:pt x="165" y="55"/>
                    <a:pt x="166" y="55"/>
                    <a:pt x="167" y="54"/>
                  </a:cubicBezTo>
                  <a:cubicBezTo>
                    <a:pt x="168" y="54"/>
                    <a:pt x="169" y="53"/>
                    <a:pt x="169" y="53"/>
                  </a:cubicBezTo>
                  <a:cubicBezTo>
                    <a:pt x="169" y="53"/>
                    <a:pt x="170" y="52"/>
                    <a:pt x="170" y="52"/>
                  </a:cubicBezTo>
                  <a:cubicBezTo>
                    <a:pt x="171" y="52"/>
                    <a:pt x="171" y="52"/>
                    <a:pt x="171" y="51"/>
                  </a:cubicBezTo>
                  <a:cubicBezTo>
                    <a:pt x="172" y="51"/>
                    <a:pt x="172" y="50"/>
                    <a:pt x="171" y="50"/>
                  </a:cubicBezTo>
                  <a:cubicBezTo>
                    <a:pt x="171" y="50"/>
                    <a:pt x="171" y="49"/>
                    <a:pt x="171" y="49"/>
                  </a:cubicBezTo>
                  <a:cubicBezTo>
                    <a:pt x="171" y="48"/>
                    <a:pt x="171" y="48"/>
                    <a:pt x="171" y="47"/>
                  </a:cubicBezTo>
                  <a:cubicBezTo>
                    <a:pt x="171" y="47"/>
                    <a:pt x="171" y="47"/>
                    <a:pt x="171" y="46"/>
                  </a:cubicBezTo>
                  <a:cubicBezTo>
                    <a:pt x="171" y="46"/>
                    <a:pt x="171" y="46"/>
                    <a:pt x="171" y="46"/>
                  </a:cubicBezTo>
                  <a:cubicBezTo>
                    <a:pt x="171" y="46"/>
                    <a:pt x="171" y="46"/>
                    <a:pt x="171" y="46"/>
                  </a:cubicBezTo>
                  <a:cubicBezTo>
                    <a:pt x="171" y="46"/>
                    <a:pt x="171" y="46"/>
                    <a:pt x="171" y="46"/>
                  </a:cubicBezTo>
                  <a:cubicBezTo>
                    <a:pt x="171" y="46"/>
                    <a:pt x="171" y="46"/>
                    <a:pt x="171" y="46"/>
                  </a:cubicBezTo>
                  <a:cubicBezTo>
                    <a:pt x="172" y="46"/>
                    <a:pt x="172" y="46"/>
                    <a:pt x="172" y="46"/>
                  </a:cubicBezTo>
                  <a:cubicBezTo>
                    <a:pt x="173" y="46"/>
                    <a:pt x="174" y="46"/>
                    <a:pt x="174" y="45"/>
                  </a:cubicBezTo>
                  <a:cubicBezTo>
                    <a:pt x="174" y="44"/>
                    <a:pt x="174" y="44"/>
                    <a:pt x="174" y="44"/>
                  </a:cubicBezTo>
                  <a:cubicBezTo>
                    <a:pt x="174" y="43"/>
                    <a:pt x="174" y="43"/>
                    <a:pt x="174" y="43"/>
                  </a:cubicBezTo>
                  <a:cubicBezTo>
                    <a:pt x="173" y="42"/>
                    <a:pt x="173" y="42"/>
                    <a:pt x="173" y="41"/>
                  </a:cubicBezTo>
                  <a:cubicBezTo>
                    <a:pt x="173" y="41"/>
                    <a:pt x="173" y="40"/>
                    <a:pt x="172" y="40"/>
                  </a:cubicBezTo>
                  <a:cubicBezTo>
                    <a:pt x="171" y="40"/>
                    <a:pt x="171" y="40"/>
                    <a:pt x="171" y="40"/>
                  </a:cubicBezTo>
                  <a:cubicBezTo>
                    <a:pt x="171" y="40"/>
                    <a:pt x="170" y="39"/>
                    <a:pt x="170" y="39"/>
                  </a:cubicBezTo>
                  <a:cubicBezTo>
                    <a:pt x="170" y="39"/>
                    <a:pt x="170" y="39"/>
                    <a:pt x="170" y="39"/>
                  </a:cubicBezTo>
                  <a:cubicBezTo>
                    <a:pt x="170" y="39"/>
                    <a:pt x="170" y="39"/>
                    <a:pt x="170" y="39"/>
                  </a:cubicBezTo>
                  <a:cubicBezTo>
                    <a:pt x="170" y="39"/>
                    <a:pt x="170" y="39"/>
                    <a:pt x="170" y="39"/>
                  </a:cubicBezTo>
                  <a:cubicBezTo>
                    <a:pt x="170" y="39"/>
                    <a:pt x="169" y="39"/>
                    <a:pt x="169" y="39"/>
                  </a:cubicBezTo>
                  <a:cubicBezTo>
                    <a:pt x="169" y="39"/>
                    <a:pt x="168" y="40"/>
                    <a:pt x="168" y="40"/>
                  </a:cubicBezTo>
                  <a:cubicBezTo>
                    <a:pt x="168" y="41"/>
                    <a:pt x="167" y="42"/>
                    <a:pt x="167" y="42"/>
                  </a:cubicBezTo>
                  <a:cubicBezTo>
                    <a:pt x="168" y="43"/>
                    <a:pt x="168" y="43"/>
                    <a:pt x="167" y="43"/>
                  </a:cubicBezTo>
                  <a:cubicBezTo>
                    <a:pt x="167" y="43"/>
                    <a:pt x="167" y="44"/>
                    <a:pt x="167" y="44"/>
                  </a:cubicBezTo>
                  <a:cubicBezTo>
                    <a:pt x="166" y="44"/>
                    <a:pt x="165" y="44"/>
                    <a:pt x="165" y="45"/>
                  </a:cubicBezTo>
                  <a:cubicBezTo>
                    <a:pt x="165" y="45"/>
                    <a:pt x="165" y="46"/>
                    <a:pt x="165" y="46"/>
                  </a:cubicBezTo>
                  <a:cubicBezTo>
                    <a:pt x="164" y="46"/>
                    <a:pt x="164" y="47"/>
                    <a:pt x="164" y="47"/>
                  </a:cubicBezTo>
                  <a:cubicBezTo>
                    <a:pt x="164" y="47"/>
                    <a:pt x="164" y="47"/>
                    <a:pt x="164" y="47"/>
                  </a:cubicBezTo>
                  <a:cubicBezTo>
                    <a:pt x="164" y="47"/>
                    <a:pt x="164" y="47"/>
                    <a:pt x="164" y="47"/>
                  </a:cubicBezTo>
                  <a:cubicBezTo>
                    <a:pt x="164" y="47"/>
                    <a:pt x="164" y="47"/>
                    <a:pt x="164" y="47"/>
                  </a:cubicBezTo>
                  <a:cubicBezTo>
                    <a:pt x="164" y="47"/>
                    <a:pt x="164" y="47"/>
                    <a:pt x="164" y="47"/>
                  </a:cubicBezTo>
                  <a:cubicBezTo>
                    <a:pt x="164" y="46"/>
                    <a:pt x="164" y="46"/>
                    <a:pt x="163" y="46"/>
                  </a:cubicBezTo>
                  <a:cubicBezTo>
                    <a:pt x="163" y="46"/>
                    <a:pt x="163" y="46"/>
                    <a:pt x="163" y="47"/>
                  </a:cubicBezTo>
                  <a:cubicBezTo>
                    <a:pt x="162" y="47"/>
                    <a:pt x="162" y="47"/>
                    <a:pt x="163" y="48"/>
                  </a:cubicBezTo>
                  <a:cubicBezTo>
                    <a:pt x="163" y="48"/>
                    <a:pt x="163" y="48"/>
                    <a:pt x="162" y="49"/>
                  </a:cubicBezTo>
                  <a:cubicBezTo>
                    <a:pt x="162" y="49"/>
                    <a:pt x="162" y="49"/>
                    <a:pt x="162" y="49"/>
                  </a:cubicBezTo>
                  <a:cubicBezTo>
                    <a:pt x="161" y="49"/>
                    <a:pt x="161" y="49"/>
                    <a:pt x="161" y="49"/>
                  </a:cubicBezTo>
                  <a:cubicBezTo>
                    <a:pt x="161" y="48"/>
                    <a:pt x="161" y="48"/>
                    <a:pt x="161" y="47"/>
                  </a:cubicBezTo>
                  <a:cubicBezTo>
                    <a:pt x="161" y="46"/>
                    <a:pt x="161" y="45"/>
                    <a:pt x="162" y="45"/>
                  </a:cubicBezTo>
                  <a:cubicBezTo>
                    <a:pt x="162" y="44"/>
                    <a:pt x="162" y="44"/>
                    <a:pt x="162" y="44"/>
                  </a:cubicBezTo>
                  <a:cubicBezTo>
                    <a:pt x="162" y="43"/>
                    <a:pt x="162" y="42"/>
                    <a:pt x="161" y="41"/>
                  </a:cubicBezTo>
                  <a:cubicBezTo>
                    <a:pt x="161" y="40"/>
                    <a:pt x="161" y="40"/>
                    <a:pt x="161" y="41"/>
                  </a:cubicBezTo>
                  <a:cubicBezTo>
                    <a:pt x="160" y="41"/>
                    <a:pt x="159" y="42"/>
                    <a:pt x="159" y="42"/>
                  </a:cubicBezTo>
                  <a:cubicBezTo>
                    <a:pt x="159" y="43"/>
                    <a:pt x="159" y="43"/>
                    <a:pt x="159" y="43"/>
                  </a:cubicBezTo>
                  <a:cubicBezTo>
                    <a:pt x="158" y="44"/>
                    <a:pt x="158" y="44"/>
                    <a:pt x="158" y="44"/>
                  </a:cubicBezTo>
                  <a:cubicBezTo>
                    <a:pt x="158" y="44"/>
                    <a:pt x="158" y="43"/>
                    <a:pt x="158" y="43"/>
                  </a:cubicBezTo>
                  <a:cubicBezTo>
                    <a:pt x="158" y="42"/>
                    <a:pt x="159" y="42"/>
                    <a:pt x="158" y="41"/>
                  </a:cubicBezTo>
                  <a:cubicBezTo>
                    <a:pt x="158" y="40"/>
                    <a:pt x="159" y="40"/>
                    <a:pt x="159" y="40"/>
                  </a:cubicBezTo>
                  <a:cubicBezTo>
                    <a:pt x="160" y="40"/>
                    <a:pt x="160" y="40"/>
                    <a:pt x="159" y="39"/>
                  </a:cubicBezTo>
                  <a:cubicBezTo>
                    <a:pt x="159" y="39"/>
                    <a:pt x="158" y="39"/>
                    <a:pt x="158" y="39"/>
                  </a:cubicBezTo>
                  <a:cubicBezTo>
                    <a:pt x="157" y="38"/>
                    <a:pt x="157" y="38"/>
                    <a:pt x="157" y="38"/>
                  </a:cubicBezTo>
                  <a:cubicBezTo>
                    <a:pt x="157" y="38"/>
                    <a:pt x="157" y="38"/>
                    <a:pt x="157" y="38"/>
                  </a:cubicBezTo>
                  <a:cubicBezTo>
                    <a:pt x="157" y="37"/>
                    <a:pt x="158" y="37"/>
                    <a:pt x="158" y="36"/>
                  </a:cubicBezTo>
                  <a:cubicBezTo>
                    <a:pt x="158" y="36"/>
                    <a:pt x="158" y="36"/>
                    <a:pt x="158" y="36"/>
                  </a:cubicBezTo>
                  <a:cubicBezTo>
                    <a:pt x="159" y="36"/>
                    <a:pt x="159" y="36"/>
                    <a:pt x="159" y="35"/>
                  </a:cubicBezTo>
                  <a:cubicBezTo>
                    <a:pt x="159" y="34"/>
                    <a:pt x="159" y="32"/>
                    <a:pt x="159" y="31"/>
                  </a:cubicBezTo>
                  <a:cubicBezTo>
                    <a:pt x="159" y="30"/>
                    <a:pt x="159" y="30"/>
                    <a:pt x="159" y="30"/>
                  </a:cubicBezTo>
                  <a:cubicBezTo>
                    <a:pt x="159" y="29"/>
                    <a:pt x="159" y="28"/>
                    <a:pt x="159" y="27"/>
                  </a:cubicBezTo>
                  <a:cubicBezTo>
                    <a:pt x="158" y="27"/>
                    <a:pt x="159" y="26"/>
                    <a:pt x="159" y="26"/>
                  </a:cubicBezTo>
                  <a:cubicBezTo>
                    <a:pt x="159" y="26"/>
                    <a:pt x="160" y="25"/>
                    <a:pt x="161" y="25"/>
                  </a:cubicBezTo>
                  <a:cubicBezTo>
                    <a:pt x="161" y="24"/>
                    <a:pt x="161" y="24"/>
                    <a:pt x="161" y="23"/>
                  </a:cubicBezTo>
                  <a:cubicBezTo>
                    <a:pt x="161" y="23"/>
                    <a:pt x="161" y="23"/>
                    <a:pt x="162" y="23"/>
                  </a:cubicBezTo>
                  <a:cubicBezTo>
                    <a:pt x="162" y="23"/>
                    <a:pt x="162" y="23"/>
                    <a:pt x="162" y="23"/>
                  </a:cubicBezTo>
                  <a:cubicBezTo>
                    <a:pt x="162" y="23"/>
                    <a:pt x="163" y="23"/>
                    <a:pt x="163" y="23"/>
                  </a:cubicBezTo>
                  <a:cubicBezTo>
                    <a:pt x="164" y="24"/>
                    <a:pt x="164" y="24"/>
                    <a:pt x="164" y="23"/>
                  </a:cubicBezTo>
                  <a:cubicBezTo>
                    <a:pt x="165" y="23"/>
                    <a:pt x="165" y="23"/>
                    <a:pt x="165" y="23"/>
                  </a:cubicBezTo>
                  <a:cubicBezTo>
                    <a:pt x="166" y="22"/>
                    <a:pt x="167" y="20"/>
                    <a:pt x="169" y="19"/>
                  </a:cubicBezTo>
                  <a:cubicBezTo>
                    <a:pt x="169" y="19"/>
                    <a:pt x="169" y="19"/>
                    <a:pt x="169" y="19"/>
                  </a:cubicBezTo>
                  <a:cubicBezTo>
                    <a:pt x="169" y="18"/>
                    <a:pt x="169" y="17"/>
                    <a:pt x="169" y="17"/>
                  </a:cubicBezTo>
                  <a:cubicBezTo>
                    <a:pt x="169" y="17"/>
                    <a:pt x="169" y="17"/>
                    <a:pt x="169" y="17"/>
                  </a:cubicBezTo>
                  <a:cubicBezTo>
                    <a:pt x="168" y="17"/>
                    <a:pt x="167" y="17"/>
                    <a:pt x="166" y="16"/>
                  </a:cubicBezTo>
                  <a:cubicBezTo>
                    <a:pt x="166" y="16"/>
                    <a:pt x="165" y="16"/>
                    <a:pt x="165" y="16"/>
                  </a:cubicBezTo>
                  <a:cubicBezTo>
                    <a:pt x="164" y="15"/>
                    <a:pt x="164" y="15"/>
                    <a:pt x="163" y="16"/>
                  </a:cubicBezTo>
                  <a:cubicBezTo>
                    <a:pt x="163" y="16"/>
                    <a:pt x="162" y="16"/>
                    <a:pt x="162" y="16"/>
                  </a:cubicBezTo>
                  <a:cubicBezTo>
                    <a:pt x="162" y="16"/>
                    <a:pt x="162" y="17"/>
                    <a:pt x="161" y="17"/>
                  </a:cubicBezTo>
                  <a:cubicBezTo>
                    <a:pt x="161" y="18"/>
                    <a:pt x="160" y="18"/>
                    <a:pt x="160" y="19"/>
                  </a:cubicBezTo>
                  <a:cubicBezTo>
                    <a:pt x="160" y="19"/>
                    <a:pt x="159" y="20"/>
                    <a:pt x="159" y="21"/>
                  </a:cubicBezTo>
                  <a:cubicBezTo>
                    <a:pt x="159" y="21"/>
                    <a:pt x="158" y="22"/>
                    <a:pt x="158" y="22"/>
                  </a:cubicBezTo>
                  <a:cubicBezTo>
                    <a:pt x="158" y="23"/>
                    <a:pt x="158" y="24"/>
                    <a:pt x="157" y="25"/>
                  </a:cubicBezTo>
                  <a:cubicBezTo>
                    <a:pt x="157" y="26"/>
                    <a:pt x="157" y="26"/>
                    <a:pt x="157" y="26"/>
                  </a:cubicBezTo>
                  <a:cubicBezTo>
                    <a:pt x="157" y="26"/>
                    <a:pt x="156" y="27"/>
                    <a:pt x="156" y="27"/>
                  </a:cubicBezTo>
                  <a:cubicBezTo>
                    <a:pt x="155" y="27"/>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4" y="28"/>
                    <a:pt x="154" y="28"/>
                  </a:cubicBezTo>
                  <a:cubicBezTo>
                    <a:pt x="153" y="29"/>
                    <a:pt x="152" y="30"/>
                    <a:pt x="152" y="31"/>
                  </a:cubicBezTo>
                  <a:cubicBezTo>
                    <a:pt x="152" y="32"/>
                    <a:pt x="152" y="32"/>
                    <a:pt x="152" y="33"/>
                  </a:cubicBezTo>
                  <a:cubicBezTo>
                    <a:pt x="152" y="33"/>
                    <a:pt x="151" y="33"/>
                    <a:pt x="151" y="33"/>
                  </a:cubicBezTo>
                  <a:cubicBezTo>
                    <a:pt x="151" y="34"/>
                    <a:pt x="151" y="34"/>
                    <a:pt x="151" y="35"/>
                  </a:cubicBezTo>
                  <a:cubicBezTo>
                    <a:pt x="151" y="35"/>
                    <a:pt x="151" y="36"/>
                    <a:pt x="151" y="36"/>
                  </a:cubicBezTo>
                  <a:cubicBezTo>
                    <a:pt x="152" y="36"/>
                    <a:pt x="152" y="37"/>
                    <a:pt x="152" y="37"/>
                  </a:cubicBezTo>
                  <a:cubicBezTo>
                    <a:pt x="152" y="37"/>
                    <a:pt x="152" y="37"/>
                    <a:pt x="152" y="37"/>
                  </a:cubicBezTo>
                  <a:cubicBezTo>
                    <a:pt x="153" y="38"/>
                    <a:pt x="153" y="38"/>
                    <a:pt x="154" y="38"/>
                  </a:cubicBezTo>
                  <a:cubicBezTo>
                    <a:pt x="154" y="38"/>
                    <a:pt x="154" y="38"/>
                    <a:pt x="154" y="38"/>
                  </a:cubicBezTo>
                  <a:cubicBezTo>
                    <a:pt x="154" y="39"/>
                    <a:pt x="154" y="39"/>
                    <a:pt x="154" y="39"/>
                  </a:cubicBezTo>
                  <a:cubicBezTo>
                    <a:pt x="153" y="39"/>
                    <a:pt x="153" y="39"/>
                    <a:pt x="153" y="39"/>
                  </a:cubicBezTo>
                  <a:cubicBezTo>
                    <a:pt x="153" y="39"/>
                    <a:pt x="152" y="40"/>
                    <a:pt x="152" y="40"/>
                  </a:cubicBezTo>
                  <a:cubicBezTo>
                    <a:pt x="152" y="40"/>
                    <a:pt x="152" y="41"/>
                    <a:pt x="152" y="41"/>
                  </a:cubicBezTo>
                  <a:cubicBezTo>
                    <a:pt x="152" y="41"/>
                    <a:pt x="153" y="41"/>
                    <a:pt x="153" y="41"/>
                  </a:cubicBezTo>
                  <a:cubicBezTo>
                    <a:pt x="153" y="41"/>
                    <a:pt x="153" y="41"/>
                    <a:pt x="153" y="41"/>
                  </a:cubicBezTo>
                  <a:cubicBezTo>
                    <a:pt x="153" y="41"/>
                    <a:pt x="153" y="41"/>
                    <a:pt x="153" y="41"/>
                  </a:cubicBezTo>
                  <a:cubicBezTo>
                    <a:pt x="153" y="41"/>
                    <a:pt x="153" y="41"/>
                    <a:pt x="153" y="41"/>
                  </a:cubicBezTo>
                  <a:cubicBezTo>
                    <a:pt x="153" y="41"/>
                    <a:pt x="153" y="41"/>
                    <a:pt x="153" y="41"/>
                  </a:cubicBezTo>
                  <a:cubicBezTo>
                    <a:pt x="153" y="41"/>
                    <a:pt x="153" y="42"/>
                    <a:pt x="153" y="42"/>
                  </a:cubicBezTo>
                  <a:cubicBezTo>
                    <a:pt x="152" y="42"/>
                    <a:pt x="152" y="43"/>
                    <a:pt x="151" y="43"/>
                  </a:cubicBezTo>
                  <a:cubicBezTo>
                    <a:pt x="151" y="44"/>
                    <a:pt x="150" y="44"/>
                    <a:pt x="149" y="44"/>
                  </a:cubicBezTo>
                  <a:cubicBezTo>
                    <a:pt x="149" y="44"/>
                    <a:pt x="148" y="45"/>
                    <a:pt x="148" y="45"/>
                  </a:cubicBezTo>
                  <a:cubicBezTo>
                    <a:pt x="148" y="46"/>
                    <a:pt x="148" y="46"/>
                    <a:pt x="148" y="47"/>
                  </a:cubicBezTo>
                  <a:cubicBezTo>
                    <a:pt x="148" y="47"/>
                    <a:pt x="148" y="47"/>
                    <a:pt x="147" y="47"/>
                  </a:cubicBezTo>
                  <a:cubicBezTo>
                    <a:pt x="147" y="47"/>
                    <a:pt x="147" y="47"/>
                    <a:pt x="147" y="47"/>
                  </a:cubicBezTo>
                  <a:cubicBezTo>
                    <a:pt x="147" y="47"/>
                    <a:pt x="147" y="47"/>
                    <a:pt x="147" y="46"/>
                  </a:cubicBezTo>
                  <a:cubicBezTo>
                    <a:pt x="146" y="46"/>
                    <a:pt x="146" y="46"/>
                    <a:pt x="147" y="45"/>
                  </a:cubicBezTo>
                  <a:cubicBezTo>
                    <a:pt x="147" y="45"/>
                    <a:pt x="148" y="44"/>
                    <a:pt x="148" y="44"/>
                  </a:cubicBezTo>
                  <a:cubicBezTo>
                    <a:pt x="148" y="43"/>
                    <a:pt x="148" y="43"/>
                    <a:pt x="148" y="43"/>
                  </a:cubicBezTo>
                  <a:cubicBezTo>
                    <a:pt x="147" y="43"/>
                    <a:pt x="147" y="42"/>
                    <a:pt x="147" y="42"/>
                  </a:cubicBezTo>
                  <a:cubicBezTo>
                    <a:pt x="147" y="41"/>
                    <a:pt x="147" y="41"/>
                    <a:pt x="147" y="41"/>
                  </a:cubicBezTo>
                  <a:cubicBezTo>
                    <a:pt x="147" y="41"/>
                    <a:pt x="147" y="41"/>
                    <a:pt x="147" y="42"/>
                  </a:cubicBezTo>
                  <a:cubicBezTo>
                    <a:pt x="147" y="42"/>
                    <a:pt x="147" y="42"/>
                    <a:pt x="147" y="42"/>
                  </a:cubicBezTo>
                  <a:cubicBezTo>
                    <a:pt x="147" y="42"/>
                    <a:pt x="147" y="42"/>
                    <a:pt x="147" y="42"/>
                  </a:cubicBezTo>
                  <a:cubicBezTo>
                    <a:pt x="147" y="42"/>
                    <a:pt x="147" y="42"/>
                    <a:pt x="147" y="42"/>
                  </a:cubicBezTo>
                  <a:cubicBezTo>
                    <a:pt x="147" y="42"/>
                    <a:pt x="147" y="42"/>
                    <a:pt x="148" y="42"/>
                  </a:cubicBezTo>
                  <a:cubicBezTo>
                    <a:pt x="148" y="42"/>
                    <a:pt x="148" y="42"/>
                    <a:pt x="149" y="42"/>
                  </a:cubicBezTo>
                  <a:cubicBezTo>
                    <a:pt x="149" y="42"/>
                    <a:pt x="150" y="41"/>
                    <a:pt x="150" y="41"/>
                  </a:cubicBezTo>
                  <a:cubicBezTo>
                    <a:pt x="150" y="41"/>
                    <a:pt x="150" y="41"/>
                    <a:pt x="150" y="41"/>
                  </a:cubicBezTo>
                  <a:cubicBezTo>
                    <a:pt x="150" y="40"/>
                    <a:pt x="150" y="40"/>
                    <a:pt x="150" y="39"/>
                  </a:cubicBezTo>
                  <a:cubicBezTo>
                    <a:pt x="150" y="39"/>
                    <a:pt x="150" y="38"/>
                    <a:pt x="151" y="38"/>
                  </a:cubicBezTo>
                  <a:cubicBezTo>
                    <a:pt x="152" y="38"/>
                    <a:pt x="152" y="38"/>
                    <a:pt x="152" y="37"/>
                  </a:cubicBezTo>
                  <a:cubicBezTo>
                    <a:pt x="152" y="37"/>
                    <a:pt x="151" y="37"/>
                    <a:pt x="151" y="37"/>
                  </a:cubicBezTo>
                  <a:cubicBezTo>
                    <a:pt x="150" y="37"/>
                    <a:pt x="149" y="37"/>
                    <a:pt x="149" y="36"/>
                  </a:cubicBezTo>
                  <a:cubicBezTo>
                    <a:pt x="149" y="36"/>
                    <a:pt x="149" y="35"/>
                    <a:pt x="149" y="35"/>
                  </a:cubicBezTo>
                  <a:cubicBezTo>
                    <a:pt x="149" y="35"/>
                    <a:pt x="148" y="35"/>
                    <a:pt x="148" y="35"/>
                  </a:cubicBezTo>
                  <a:cubicBezTo>
                    <a:pt x="148" y="35"/>
                    <a:pt x="147" y="36"/>
                    <a:pt x="147" y="36"/>
                  </a:cubicBezTo>
                  <a:cubicBezTo>
                    <a:pt x="147" y="37"/>
                    <a:pt x="146" y="38"/>
                    <a:pt x="145" y="38"/>
                  </a:cubicBezTo>
                  <a:cubicBezTo>
                    <a:pt x="145" y="38"/>
                    <a:pt x="144" y="38"/>
                    <a:pt x="144" y="38"/>
                  </a:cubicBezTo>
                  <a:cubicBezTo>
                    <a:pt x="144" y="38"/>
                    <a:pt x="144" y="38"/>
                    <a:pt x="144" y="38"/>
                  </a:cubicBezTo>
                  <a:cubicBezTo>
                    <a:pt x="144" y="38"/>
                    <a:pt x="144" y="39"/>
                    <a:pt x="144" y="39"/>
                  </a:cubicBezTo>
                  <a:cubicBezTo>
                    <a:pt x="145" y="40"/>
                    <a:pt x="146" y="40"/>
                    <a:pt x="146" y="41"/>
                  </a:cubicBezTo>
                  <a:cubicBezTo>
                    <a:pt x="146" y="41"/>
                    <a:pt x="146" y="41"/>
                    <a:pt x="146" y="41"/>
                  </a:cubicBezTo>
                  <a:cubicBezTo>
                    <a:pt x="146" y="41"/>
                    <a:pt x="146" y="41"/>
                    <a:pt x="146" y="41"/>
                  </a:cubicBezTo>
                  <a:cubicBezTo>
                    <a:pt x="146" y="41"/>
                    <a:pt x="146" y="41"/>
                    <a:pt x="145" y="41"/>
                  </a:cubicBezTo>
                  <a:cubicBezTo>
                    <a:pt x="145" y="41"/>
                    <a:pt x="144" y="41"/>
                    <a:pt x="144" y="42"/>
                  </a:cubicBezTo>
                  <a:cubicBezTo>
                    <a:pt x="144" y="42"/>
                    <a:pt x="144" y="42"/>
                    <a:pt x="143" y="43"/>
                  </a:cubicBezTo>
                  <a:cubicBezTo>
                    <a:pt x="143" y="43"/>
                    <a:pt x="143" y="43"/>
                    <a:pt x="143" y="43"/>
                  </a:cubicBezTo>
                  <a:cubicBezTo>
                    <a:pt x="143" y="43"/>
                    <a:pt x="143" y="44"/>
                    <a:pt x="143" y="44"/>
                  </a:cubicBezTo>
                  <a:cubicBezTo>
                    <a:pt x="143" y="44"/>
                    <a:pt x="142" y="44"/>
                    <a:pt x="142" y="44"/>
                  </a:cubicBezTo>
                  <a:cubicBezTo>
                    <a:pt x="142" y="44"/>
                    <a:pt x="141" y="44"/>
                    <a:pt x="141" y="43"/>
                  </a:cubicBezTo>
                  <a:cubicBezTo>
                    <a:pt x="140" y="43"/>
                    <a:pt x="140" y="43"/>
                    <a:pt x="139" y="43"/>
                  </a:cubicBezTo>
                  <a:cubicBezTo>
                    <a:pt x="139" y="43"/>
                    <a:pt x="139" y="43"/>
                    <a:pt x="139" y="44"/>
                  </a:cubicBezTo>
                  <a:cubicBezTo>
                    <a:pt x="138" y="44"/>
                    <a:pt x="138" y="44"/>
                    <a:pt x="138" y="43"/>
                  </a:cubicBezTo>
                  <a:cubicBezTo>
                    <a:pt x="137" y="43"/>
                    <a:pt x="137" y="43"/>
                    <a:pt x="136" y="42"/>
                  </a:cubicBezTo>
                  <a:cubicBezTo>
                    <a:pt x="136" y="42"/>
                    <a:pt x="135" y="41"/>
                    <a:pt x="135" y="41"/>
                  </a:cubicBezTo>
                  <a:cubicBezTo>
                    <a:pt x="134" y="41"/>
                    <a:pt x="134" y="41"/>
                    <a:pt x="134" y="40"/>
                  </a:cubicBezTo>
                  <a:cubicBezTo>
                    <a:pt x="134" y="40"/>
                    <a:pt x="133" y="39"/>
                    <a:pt x="133" y="38"/>
                  </a:cubicBezTo>
                  <a:cubicBezTo>
                    <a:pt x="133" y="38"/>
                    <a:pt x="133" y="37"/>
                    <a:pt x="133" y="37"/>
                  </a:cubicBezTo>
                  <a:cubicBezTo>
                    <a:pt x="133" y="37"/>
                    <a:pt x="133" y="36"/>
                    <a:pt x="132" y="36"/>
                  </a:cubicBezTo>
                  <a:cubicBezTo>
                    <a:pt x="131" y="36"/>
                    <a:pt x="130" y="37"/>
                    <a:pt x="129" y="37"/>
                  </a:cubicBezTo>
                  <a:cubicBezTo>
                    <a:pt x="128" y="37"/>
                    <a:pt x="128" y="37"/>
                    <a:pt x="128" y="38"/>
                  </a:cubicBezTo>
                  <a:cubicBezTo>
                    <a:pt x="128" y="38"/>
                    <a:pt x="128" y="38"/>
                    <a:pt x="128" y="39"/>
                  </a:cubicBezTo>
                  <a:cubicBezTo>
                    <a:pt x="128" y="39"/>
                    <a:pt x="129" y="39"/>
                    <a:pt x="129" y="39"/>
                  </a:cubicBezTo>
                  <a:cubicBezTo>
                    <a:pt x="129" y="39"/>
                    <a:pt x="129" y="38"/>
                    <a:pt x="129" y="38"/>
                  </a:cubicBezTo>
                  <a:cubicBezTo>
                    <a:pt x="130" y="38"/>
                    <a:pt x="130" y="38"/>
                    <a:pt x="131" y="38"/>
                  </a:cubicBezTo>
                  <a:cubicBezTo>
                    <a:pt x="131" y="38"/>
                    <a:pt x="132" y="38"/>
                    <a:pt x="132" y="38"/>
                  </a:cubicBezTo>
                  <a:cubicBezTo>
                    <a:pt x="132" y="38"/>
                    <a:pt x="132" y="38"/>
                    <a:pt x="132" y="38"/>
                  </a:cubicBezTo>
                  <a:cubicBezTo>
                    <a:pt x="132" y="38"/>
                    <a:pt x="132" y="38"/>
                    <a:pt x="132" y="38"/>
                  </a:cubicBezTo>
                  <a:cubicBezTo>
                    <a:pt x="132" y="38"/>
                    <a:pt x="131" y="38"/>
                    <a:pt x="131" y="39"/>
                  </a:cubicBezTo>
                  <a:cubicBezTo>
                    <a:pt x="130" y="39"/>
                    <a:pt x="130" y="39"/>
                    <a:pt x="129" y="40"/>
                  </a:cubicBezTo>
                  <a:cubicBezTo>
                    <a:pt x="129" y="40"/>
                    <a:pt x="128" y="40"/>
                    <a:pt x="128" y="40"/>
                  </a:cubicBezTo>
                  <a:cubicBezTo>
                    <a:pt x="128" y="40"/>
                    <a:pt x="127" y="40"/>
                    <a:pt x="127" y="41"/>
                  </a:cubicBezTo>
                  <a:cubicBezTo>
                    <a:pt x="127" y="42"/>
                    <a:pt x="127" y="42"/>
                    <a:pt x="127" y="43"/>
                  </a:cubicBezTo>
                  <a:cubicBezTo>
                    <a:pt x="127" y="44"/>
                    <a:pt x="126" y="44"/>
                    <a:pt x="126" y="44"/>
                  </a:cubicBezTo>
                  <a:cubicBezTo>
                    <a:pt x="126" y="44"/>
                    <a:pt x="126" y="44"/>
                    <a:pt x="126" y="44"/>
                  </a:cubicBezTo>
                  <a:cubicBezTo>
                    <a:pt x="125" y="44"/>
                    <a:pt x="125" y="44"/>
                    <a:pt x="126" y="44"/>
                  </a:cubicBezTo>
                  <a:cubicBezTo>
                    <a:pt x="126" y="43"/>
                    <a:pt x="126" y="43"/>
                    <a:pt x="126" y="42"/>
                  </a:cubicBezTo>
                  <a:cubicBezTo>
                    <a:pt x="125" y="42"/>
                    <a:pt x="125" y="41"/>
                    <a:pt x="125" y="41"/>
                  </a:cubicBezTo>
                  <a:cubicBezTo>
                    <a:pt x="125" y="40"/>
                    <a:pt x="124" y="40"/>
                    <a:pt x="124" y="39"/>
                  </a:cubicBezTo>
                  <a:cubicBezTo>
                    <a:pt x="124" y="39"/>
                    <a:pt x="124" y="39"/>
                    <a:pt x="123" y="39"/>
                  </a:cubicBezTo>
                  <a:cubicBezTo>
                    <a:pt x="123" y="39"/>
                    <a:pt x="123" y="39"/>
                    <a:pt x="122" y="39"/>
                  </a:cubicBezTo>
                  <a:cubicBezTo>
                    <a:pt x="120" y="40"/>
                    <a:pt x="118" y="39"/>
                    <a:pt x="116" y="38"/>
                  </a:cubicBezTo>
                  <a:cubicBezTo>
                    <a:pt x="115" y="38"/>
                    <a:pt x="115" y="37"/>
                    <a:pt x="116" y="37"/>
                  </a:cubicBezTo>
                  <a:cubicBezTo>
                    <a:pt x="116" y="37"/>
                    <a:pt x="116" y="36"/>
                    <a:pt x="117" y="36"/>
                  </a:cubicBezTo>
                  <a:cubicBezTo>
                    <a:pt x="117" y="36"/>
                    <a:pt x="117" y="36"/>
                    <a:pt x="118" y="36"/>
                  </a:cubicBezTo>
                  <a:cubicBezTo>
                    <a:pt x="119" y="36"/>
                    <a:pt x="119" y="36"/>
                    <a:pt x="119" y="35"/>
                  </a:cubicBezTo>
                  <a:cubicBezTo>
                    <a:pt x="119" y="34"/>
                    <a:pt x="119" y="34"/>
                    <a:pt x="118" y="33"/>
                  </a:cubicBezTo>
                  <a:cubicBezTo>
                    <a:pt x="118" y="33"/>
                    <a:pt x="117" y="32"/>
                    <a:pt x="117" y="32"/>
                  </a:cubicBezTo>
                  <a:cubicBezTo>
                    <a:pt x="116" y="32"/>
                    <a:pt x="115" y="32"/>
                    <a:pt x="114" y="32"/>
                  </a:cubicBezTo>
                  <a:cubicBezTo>
                    <a:pt x="114" y="31"/>
                    <a:pt x="113" y="30"/>
                    <a:pt x="112" y="29"/>
                  </a:cubicBezTo>
                  <a:cubicBezTo>
                    <a:pt x="111" y="29"/>
                    <a:pt x="111" y="28"/>
                    <a:pt x="110" y="28"/>
                  </a:cubicBezTo>
                  <a:cubicBezTo>
                    <a:pt x="110" y="27"/>
                    <a:pt x="110" y="26"/>
                    <a:pt x="109" y="26"/>
                  </a:cubicBezTo>
                  <a:cubicBezTo>
                    <a:pt x="108" y="25"/>
                    <a:pt x="107" y="26"/>
                    <a:pt x="107" y="26"/>
                  </a:cubicBezTo>
                  <a:cubicBezTo>
                    <a:pt x="106" y="26"/>
                    <a:pt x="106" y="27"/>
                    <a:pt x="106" y="27"/>
                  </a:cubicBezTo>
                  <a:cubicBezTo>
                    <a:pt x="106" y="27"/>
                    <a:pt x="105" y="27"/>
                    <a:pt x="105" y="27"/>
                  </a:cubicBezTo>
                  <a:cubicBezTo>
                    <a:pt x="105" y="27"/>
                    <a:pt x="105" y="27"/>
                    <a:pt x="105" y="26"/>
                  </a:cubicBezTo>
                  <a:cubicBezTo>
                    <a:pt x="105" y="26"/>
                    <a:pt x="106" y="25"/>
                    <a:pt x="106" y="24"/>
                  </a:cubicBezTo>
                  <a:cubicBezTo>
                    <a:pt x="106" y="24"/>
                    <a:pt x="106" y="24"/>
                    <a:pt x="106" y="24"/>
                  </a:cubicBezTo>
                  <a:cubicBezTo>
                    <a:pt x="106" y="24"/>
                    <a:pt x="106" y="23"/>
                    <a:pt x="105" y="23"/>
                  </a:cubicBezTo>
                  <a:cubicBezTo>
                    <a:pt x="105" y="24"/>
                    <a:pt x="105" y="24"/>
                    <a:pt x="105" y="24"/>
                  </a:cubicBezTo>
                  <a:cubicBezTo>
                    <a:pt x="104" y="24"/>
                    <a:pt x="103" y="25"/>
                    <a:pt x="103" y="26"/>
                  </a:cubicBezTo>
                  <a:cubicBezTo>
                    <a:pt x="103" y="26"/>
                    <a:pt x="102" y="26"/>
                    <a:pt x="102" y="26"/>
                  </a:cubicBezTo>
                  <a:cubicBezTo>
                    <a:pt x="102" y="26"/>
                    <a:pt x="102" y="25"/>
                    <a:pt x="102" y="25"/>
                  </a:cubicBezTo>
                  <a:cubicBezTo>
                    <a:pt x="102" y="25"/>
                    <a:pt x="102" y="24"/>
                    <a:pt x="102" y="23"/>
                  </a:cubicBezTo>
                  <a:cubicBezTo>
                    <a:pt x="102" y="22"/>
                    <a:pt x="102" y="21"/>
                    <a:pt x="102" y="20"/>
                  </a:cubicBezTo>
                  <a:cubicBezTo>
                    <a:pt x="102" y="20"/>
                    <a:pt x="102" y="19"/>
                    <a:pt x="102" y="19"/>
                  </a:cubicBezTo>
                  <a:cubicBezTo>
                    <a:pt x="102" y="19"/>
                    <a:pt x="102" y="19"/>
                    <a:pt x="102" y="19"/>
                  </a:cubicBezTo>
                  <a:cubicBezTo>
                    <a:pt x="101" y="19"/>
                    <a:pt x="101" y="20"/>
                    <a:pt x="101" y="20"/>
                  </a:cubicBezTo>
                  <a:cubicBezTo>
                    <a:pt x="101" y="21"/>
                    <a:pt x="101" y="21"/>
                    <a:pt x="101" y="21"/>
                  </a:cubicBezTo>
                  <a:cubicBezTo>
                    <a:pt x="100" y="21"/>
                    <a:pt x="100" y="22"/>
                    <a:pt x="99" y="22"/>
                  </a:cubicBezTo>
                  <a:cubicBezTo>
                    <a:pt x="99" y="22"/>
                    <a:pt x="98" y="22"/>
                    <a:pt x="98" y="22"/>
                  </a:cubicBezTo>
                  <a:cubicBezTo>
                    <a:pt x="98" y="22"/>
                    <a:pt x="98" y="22"/>
                    <a:pt x="98" y="22"/>
                  </a:cubicBezTo>
                  <a:cubicBezTo>
                    <a:pt x="98" y="22"/>
                    <a:pt x="98" y="22"/>
                    <a:pt x="98" y="22"/>
                  </a:cubicBezTo>
                  <a:cubicBezTo>
                    <a:pt x="98" y="22"/>
                    <a:pt x="98" y="22"/>
                    <a:pt x="98" y="22"/>
                  </a:cubicBezTo>
                  <a:cubicBezTo>
                    <a:pt x="98" y="22"/>
                    <a:pt x="97" y="22"/>
                    <a:pt x="97" y="22"/>
                  </a:cubicBezTo>
                  <a:cubicBezTo>
                    <a:pt x="97" y="22"/>
                    <a:pt x="97" y="22"/>
                    <a:pt x="97" y="22"/>
                  </a:cubicBezTo>
                  <a:cubicBezTo>
                    <a:pt x="97" y="22"/>
                    <a:pt x="97" y="22"/>
                    <a:pt x="97" y="22"/>
                  </a:cubicBezTo>
                  <a:cubicBezTo>
                    <a:pt x="97" y="22"/>
                    <a:pt x="98" y="22"/>
                    <a:pt x="98" y="22"/>
                  </a:cubicBezTo>
                  <a:cubicBezTo>
                    <a:pt x="98" y="22"/>
                    <a:pt x="98" y="22"/>
                    <a:pt x="98" y="22"/>
                  </a:cubicBezTo>
                  <a:cubicBezTo>
                    <a:pt x="98" y="22"/>
                    <a:pt x="98" y="22"/>
                    <a:pt x="98" y="22"/>
                  </a:cubicBezTo>
                  <a:cubicBezTo>
                    <a:pt x="98" y="21"/>
                    <a:pt x="98" y="21"/>
                    <a:pt x="98" y="21"/>
                  </a:cubicBezTo>
                  <a:cubicBezTo>
                    <a:pt x="98" y="21"/>
                    <a:pt x="98" y="20"/>
                    <a:pt x="98" y="20"/>
                  </a:cubicBezTo>
                  <a:cubicBezTo>
                    <a:pt x="97" y="20"/>
                    <a:pt x="97" y="20"/>
                    <a:pt x="96" y="20"/>
                  </a:cubicBezTo>
                  <a:cubicBezTo>
                    <a:pt x="95" y="21"/>
                    <a:pt x="94" y="21"/>
                    <a:pt x="92" y="21"/>
                  </a:cubicBezTo>
                  <a:cubicBezTo>
                    <a:pt x="92" y="21"/>
                    <a:pt x="91" y="21"/>
                    <a:pt x="91" y="22"/>
                  </a:cubicBezTo>
                  <a:cubicBezTo>
                    <a:pt x="90" y="22"/>
                    <a:pt x="90"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1"/>
                    <a:pt x="89" y="21"/>
                  </a:cubicBezTo>
                  <a:cubicBezTo>
                    <a:pt x="89" y="21"/>
                    <a:pt x="89" y="21"/>
                    <a:pt x="88" y="21"/>
                  </a:cubicBezTo>
                  <a:cubicBezTo>
                    <a:pt x="88" y="21"/>
                    <a:pt x="88" y="21"/>
                    <a:pt x="87" y="21"/>
                  </a:cubicBezTo>
                  <a:cubicBezTo>
                    <a:pt x="87" y="21"/>
                    <a:pt x="86" y="22"/>
                    <a:pt x="86" y="22"/>
                  </a:cubicBezTo>
                  <a:cubicBezTo>
                    <a:pt x="85" y="22"/>
                    <a:pt x="84" y="22"/>
                    <a:pt x="84" y="23"/>
                  </a:cubicBezTo>
                  <a:cubicBezTo>
                    <a:pt x="84" y="23"/>
                    <a:pt x="84" y="24"/>
                    <a:pt x="84" y="23"/>
                  </a:cubicBezTo>
                  <a:cubicBezTo>
                    <a:pt x="84" y="23"/>
                    <a:pt x="83" y="23"/>
                    <a:pt x="83" y="23"/>
                  </a:cubicBezTo>
                  <a:cubicBezTo>
                    <a:pt x="82" y="22"/>
                    <a:pt x="82" y="22"/>
                    <a:pt x="82" y="21"/>
                  </a:cubicBezTo>
                  <a:cubicBezTo>
                    <a:pt x="82" y="21"/>
                    <a:pt x="82" y="20"/>
                    <a:pt x="81" y="20"/>
                  </a:cubicBezTo>
                  <a:cubicBezTo>
                    <a:pt x="81" y="19"/>
                    <a:pt x="81" y="19"/>
                    <a:pt x="81" y="19"/>
                  </a:cubicBezTo>
                  <a:cubicBezTo>
                    <a:pt x="80" y="18"/>
                    <a:pt x="80" y="18"/>
                    <a:pt x="79" y="17"/>
                  </a:cubicBezTo>
                  <a:cubicBezTo>
                    <a:pt x="78" y="16"/>
                    <a:pt x="77" y="16"/>
                    <a:pt x="76" y="14"/>
                  </a:cubicBezTo>
                  <a:cubicBezTo>
                    <a:pt x="76" y="14"/>
                    <a:pt x="76" y="14"/>
                    <a:pt x="76" y="14"/>
                  </a:cubicBezTo>
                  <a:cubicBezTo>
                    <a:pt x="76" y="14"/>
                    <a:pt x="76" y="14"/>
                    <a:pt x="75" y="14"/>
                  </a:cubicBezTo>
                  <a:cubicBezTo>
                    <a:pt x="75" y="14"/>
                    <a:pt x="75" y="14"/>
                    <a:pt x="74" y="14"/>
                  </a:cubicBezTo>
                  <a:cubicBezTo>
                    <a:pt x="74" y="14"/>
                    <a:pt x="73" y="13"/>
                    <a:pt x="72" y="13"/>
                  </a:cubicBezTo>
                  <a:cubicBezTo>
                    <a:pt x="72" y="12"/>
                    <a:pt x="71" y="12"/>
                    <a:pt x="70" y="11"/>
                  </a:cubicBezTo>
                  <a:cubicBezTo>
                    <a:pt x="70" y="11"/>
                    <a:pt x="69" y="11"/>
                    <a:pt x="69" y="10"/>
                  </a:cubicBezTo>
                  <a:cubicBezTo>
                    <a:pt x="68" y="10"/>
                    <a:pt x="68" y="9"/>
                    <a:pt x="68" y="9"/>
                  </a:cubicBezTo>
                  <a:cubicBezTo>
                    <a:pt x="68" y="8"/>
                    <a:pt x="67" y="8"/>
                    <a:pt x="66" y="8"/>
                  </a:cubicBezTo>
                  <a:cubicBezTo>
                    <a:pt x="66" y="8"/>
                    <a:pt x="66" y="8"/>
                    <a:pt x="65" y="8"/>
                  </a:cubicBezTo>
                  <a:cubicBezTo>
                    <a:pt x="65" y="9"/>
                    <a:pt x="65" y="8"/>
                    <a:pt x="65" y="8"/>
                  </a:cubicBezTo>
                  <a:cubicBezTo>
                    <a:pt x="64" y="8"/>
                    <a:pt x="64" y="7"/>
                    <a:pt x="64" y="6"/>
                  </a:cubicBezTo>
                  <a:cubicBezTo>
                    <a:pt x="64" y="6"/>
                    <a:pt x="64" y="6"/>
                    <a:pt x="64" y="6"/>
                  </a:cubicBezTo>
                  <a:cubicBezTo>
                    <a:pt x="64" y="5"/>
                    <a:pt x="64" y="5"/>
                    <a:pt x="64" y="5"/>
                  </a:cubicBezTo>
                  <a:cubicBezTo>
                    <a:pt x="64" y="5"/>
                    <a:pt x="64" y="5"/>
                    <a:pt x="64" y="4"/>
                  </a:cubicBezTo>
                  <a:cubicBezTo>
                    <a:pt x="63" y="4"/>
                    <a:pt x="63" y="4"/>
                    <a:pt x="62" y="4"/>
                  </a:cubicBezTo>
                  <a:cubicBezTo>
                    <a:pt x="62" y="4"/>
                    <a:pt x="62" y="4"/>
                    <a:pt x="62" y="4"/>
                  </a:cubicBezTo>
                  <a:cubicBezTo>
                    <a:pt x="61" y="4"/>
                    <a:pt x="61" y="4"/>
                    <a:pt x="61" y="3"/>
                  </a:cubicBezTo>
                  <a:cubicBezTo>
                    <a:pt x="61" y="3"/>
                    <a:pt x="61" y="2"/>
                    <a:pt x="61" y="2"/>
                  </a:cubicBezTo>
                  <a:cubicBezTo>
                    <a:pt x="61" y="2"/>
                    <a:pt x="61" y="2"/>
                    <a:pt x="61" y="2"/>
                  </a:cubicBezTo>
                  <a:cubicBezTo>
                    <a:pt x="61" y="2"/>
                    <a:pt x="61" y="2"/>
                    <a:pt x="61" y="2"/>
                  </a:cubicBezTo>
                  <a:cubicBezTo>
                    <a:pt x="61" y="2"/>
                    <a:pt x="60" y="2"/>
                    <a:pt x="60" y="2"/>
                  </a:cubicBezTo>
                  <a:cubicBezTo>
                    <a:pt x="60" y="3"/>
                    <a:pt x="60" y="3"/>
                    <a:pt x="60" y="3"/>
                  </a:cubicBezTo>
                  <a:cubicBezTo>
                    <a:pt x="60" y="3"/>
                    <a:pt x="60" y="3"/>
                    <a:pt x="60" y="3"/>
                  </a:cubicBezTo>
                  <a:cubicBezTo>
                    <a:pt x="60" y="3"/>
                    <a:pt x="60" y="3"/>
                    <a:pt x="60" y="3"/>
                  </a:cubicBezTo>
                  <a:cubicBezTo>
                    <a:pt x="59" y="3"/>
                    <a:pt x="59" y="4"/>
                    <a:pt x="59" y="3"/>
                  </a:cubicBezTo>
                  <a:cubicBezTo>
                    <a:pt x="59" y="3"/>
                    <a:pt x="59" y="3"/>
                    <a:pt x="59" y="3"/>
                  </a:cubicBezTo>
                  <a:cubicBezTo>
                    <a:pt x="59" y="3"/>
                    <a:pt x="59" y="3"/>
                    <a:pt x="59" y="3"/>
                  </a:cubicBezTo>
                  <a:cubicBezTo>
                    <a:pt x="59" y="3"/>
                    <a:pt x="59" y="3"/>
                    <a:pt x="60" y="3"/>
                  </a:cubicBezTo>
                  <a:cubicBezTo>
                    <a:pt x="60" y="3"/>
                    <a:pt x="60" y="3"/>
                    <a:pt x="60" y="3"/>
                  </a:cubicBezTo>
                  <a:cubicBezTo>
                    <a:pt x="60" y="3"/>
                    <a:pt x="60" y="2"/>
                    <a:pt x="60" y="2"/>
                  </a:cubicBezTo>
                  <a:cubicBezTo>
                    <a:pt x="60" y="2"/>
                    <a:pt x="61" y="2"/>
                    <a:pt x="61" y="2"/>
                  </a:cubicBezTo>
                  <a:cubicBezTo>
                    <a:pt x="61" y="2"/>
                    <a:pt x="61" y="2"/>
                    <a:pt x="61" y="2"/>
                  </a:cubicBezTo>
                  <a:cubicBezTo>
                    <a:pt x="61" y="2"/>
                    <a:pt x="61" y="2"/>
                    <a:pt x="61" y="2"/>
                  </a:cubicBezTo>
                  <a:cubicBezTo>
                    <a:pt x="61" y="2"/>
                    <a:pt x="60" y="1"/>
                    <a:pt x="60" y="1"/>
                  </a:cubicBezTo>
                  <a:cubicBezTo>
                    <a:pt x="60" y="0"/>
                    <a:pt x="59" y="0"/>
                    <a:pt x="59" y="0"/>
                  </a:cubicBezTo>
                  <a:cubicBezTo>
                    <a:pt x="59" y="1"/>
                    <a:pt x="58" y="1"/>
                    <a:pt x="58" y="1"/>
                  </a:cubicBezTo>
                  <a:cubicBezTo>
                    <a:pt x="57" y="2"/>
                    <a:pt x="56" y="2"/>
                    <a:pt x="55" y="1"/>
                  </a:cubicBezTo>
                  <a:cubicBezTo>
                    <a:pt x="55" y="1"/>
                    <a:pt x="54" y="1"/>
                    <a:pt x="54" y="1"/>
                  </a:cubicBezTo>
                  <a:cubicBezTo>
                    <a:pt x="53" y="1"/>
                    <a:pt x="52" y="1"/>
                    <a:pt x="52" y="2"/>
                  </a:cubicBezTo>
                  <a:cubicBezTo>
                    <a:pt x="52" y="2"/>
                    <a:pt x="51" y="2"/>
                    <a:pt x="51" y="2"/>
                  </a:cubicBezTo>
                  <a:cubicBezTo>
                    <a:pt x="51" y="2"/>
                    <a:pt x="51" y="3"/>
                    <a:pt x="51" y="3"/>
                  </a:cubicBezTo>
                  <a:cubicBezTo>
                    <a:pt x="50" y="3"/>
                    <a:pt x="49" y="3"/>
                    <a:pt x="49" y="3"/>
                  </a:cubicBezTo>
                  <a:cubicBezTo>
                    <a:pt x="48" y="3"/>
                    <a:pt x="47" y="3"/>
                    <a:pt x="46" y="3"/>
                  </a:cubicBezTo>
                  <a:cubicBezTo>
                    <a:pt x="45" y="4"/>
                    <a:pt x="43" y="5"/>
                    <a:pt x="42" y="6"/>
                  </a:cubicBezTo>
                  <a:cubicBezTo>
                    <a:pt x="42" y="7"/>
                    <a:pt x="42" y="7"/>
                    <a:pt x="41" y="7"/>
                  </a:cubicBezTo>
                  <a:cubicBezTo>
                    <a:pt x="40" y="8"/>
                    <a:pt x="38" y="9"/>
                    <a:pt x="36" y="8"/>
                  </a:cubicBezTo>
                  <a:cubicBezTo>
                    <a:pt x="36" y="8"/>
                    <a:pt x="36" y="8"/>
                    <a:pt x="36" y="8"/>
                  </a:cubicBezTo>
                  <a:cubicBezTo>
                    <a:pt x="35" y="7"/>
                    <a:pt x="35" y="7"/>
                    <a:pt x="34" y="8"/>
                  </a:cubicBezTo>
                  <a:cubicBezTo>
                    <a:pt x="34" y="8"/>
                    <a:pt x="34" y="9"/>
                    <a:pt x="33" y="9"/>
                  </a:cubicBezTo>
                  <a:cubicBezTo>
                    <a:pt x="32" y="10"/>
                    <a:pt x="32" y="11"/>
                    <a:pt x="33" y="11"/>
                  </a:cubicBezTo>
                  <a:cubicBezTo>
                    <a:pt x="33" y="12"/>
                    <a:pt x="33" y="12"/>
                    <a:pt x="33" y="13"/>
                  </a:cubicBezTo>
                  <a:cubicBezTo>
                    <a:pt x="34" y="15"/>
                    <a:pt x="34" y="16"/>
                    <a:pt x="33" y="18"/>
                  </a:cubicBezTo>
                  <a:cubicBezTo>
                    <a:pt x="33" y="18"/>
                    <a:pt x="33" y="18"/>
                    <a:pt x="33" y="19"/>
                  </a:cubicBezTo>
                  <a:cubicBezTo>
                    <a:pt x="34" y="19"/>
                    <a:pt x="34" y="19"/>
                    <a:pt x="35" y="19"/>
                  </a:cubicBezTo>
                  <a:cubicBezTo>
                    <a:pt x="35" y="19"/>
                    <a:pt x="35" y="20"/>
                    <a:pt x="35" y="20"/>
                  </a:cubicBezTo>
                  <a:cubicBezTo>
                    <a:pt x="35" y="20"/>
                    <a:pt x="35" y="20"/>
                    <a:pt x="35" y="20"/>
                  </a:cubicBezTo>
                  <a:cubicBezTo>
                    <a:pt x="34" y="20"/>
                    <a:pt x="34" y="20"/>
                    <a:pt x="34" y="20"/>
                  </a:cubicBezTo>
                  <a:cubicBezTo>
                    <a:pt x="34" y="21"/>
                    <a:pt x="34" y="22"/>
                    <a:pt x="34" y="22"/>
                  </a:cubicBezTo>
                  <a:cubicBezTo>
                    <a:pt x="34" y="22"/>
                    <a:pt x="34" y="23"/>
                    <a:pt x="34" y="23"/>
                  </a:cubicBezTo>
                  <a:cubicBezTo>
                    <a:pt x="34" y="23"/>
                    <a:pt x="35" y="23"/>
                    <a:pt x="35" y="23"/>
                  </a:cubicBezTo>
                  <a:cubicBezTo>
                    <a:pt x="35" y="23"/>
                    <a:pt x="35" y="23"/>
                    <a:pt x="35" y="23"/>
                  </a:cubicBezTo>
                  <a:cubicBezTo>
                    <a:pt x="35" y="23"/>
                    <a:pt x="35" y="23"/>
                    <a:pt x="35" y="23"/>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6" y="22"/>
                    <a:pt x="36" y="22"/>
                    <a:pt x="37" y="22"/>
                  </a:cubicBezTo>
                  <a:cubicBezTo>
                    <a:pt x="37" y="22"/>
                    <a:pt x="37" y="23"/>
                    <a:pt x="37" y="23"/>
                  </a:cubicBezTo>
                  <a:cubicBezTo>
                    <a:pt x="37" y="23"/>
                    <a:pt x="37" y="23"/>
                    <a:pt x="37" y="23"/>
                  </a:cubicBezTo>
                  <a:cubicBezTo>
                    <a:pt x="36" y="23"/>
                    <a:pt x="36" y="23"/>
                    <a:pt x="35" y="23"/>
                  </a:cubicBezTo>
                  <a:cubicBezTo>
                    <a:pt x="35" y="23"/>
                    <a:pt x="35" y="23"/>
                    <a:pt x="35" y="23"/>
                  </a:cubicBezTo>
                  <a:cubicBezTo>
                    <a:pt x="35" y="23"/>
                    <a:pt x="35" y="23"/>
                    <a:pt x="35" y="23"/>
                  </a:cubicBezTo>
                  <a:cubicBezTo>
                    <a:pt x="35" y="23"/>
                    <a:pt x="35" y="23"/>
                    <a:pt x="34" y="23"/>
                  </a:cubicBezTo>
                  <a:cubicBezTo>
                    <a:pt x="34" y="23"/>
                    <a:pt x="33" y="24"/>
                    <a:pt x="33" y="24"/>
                  </a:cubicBezTo>
                  <a:cubicBezTo>
                    <a:pt x="32" y="24"/>
                    <a:pt x="32" y="24"/>
                    <a:pt x="32" y="24"/>
                  </a:cubicBezTo>
                  <a:cubicBezTo>
                    <a:pt x="31" y="24"/>
                    <a:pt x="31" y="23"/>
                    <a:pt x="30" y="23"/>
                  </a:cubicBezTo>
                  <a:cubicBezTo>
                    <a:pt x="30" y="23"/>
                    <a:pt x="30" y="23"/>
                    <a:pt x="30" y="22"/>
                  </a:cubicBezTo>
                  <a:cubicBezTo>
                    <a:pt x="30" y="22"/>
                    <a:pt x="30" y="22"/>
                    <a:pt x="30" y="21"/>
                  </a:cubicBezTo>
                  <a:cubicBezTo>
                    <a:pt x="31" y="21"/>
                    <a:pt x="30" y="20"/>
                    <a:pt x="30" y="20"/>
                  </a:cubicBezTo>
                  <a:cubicBezTo>
                    <a:pt x="29" y="20"/>
                    <a:pt x="28" y="20"/>
                    <a:pt x="28" y="20"/>
                  </a:cubicBezTo>
                  <a:cubicBezTo>
                    <a:pt x="27" y="20"/>
                    <a:pt x="27" y="20"/>
                    <a:pt x="27" y="21"/>
                  </a:cubicBezTo>
                  <a:cubicBezTo>
                    <a:pt x="26" y="21"/>
                    <a:pt x="26" y="21"/>
                    <a:pt x="25" y="21"/>
                  </a:cubicBezTo>
                  <a:cubicBezTo>
                    <a:pt x="25" y="21"/>
                    <a:pt x="24" y="21"/>
                    <a:pt x="24" y="21"/>
                  </a:cubicBezTo>
                  <a:cubicBezTo>
                    <a:pt x="23" y="22"/>
                    <a:pt x="22" y="22"/>
                    <a:pt x="21" y="23"/>
                  </a:cubicBezTo>
                  <a:cubicBezTo>
                    <a:pt x="20" y="23"/>
                    <a:pt x="20" y="23"/>
                    <a:pt x="21" y="24"/>
                  </a:cubicBezTo>
                  <a:cubicBezTo>
                    <a:pt x="21" y="24"/>
                    <a:pt x="21" y="25"/>
                    <a:pt x="22" y="25"/>
                  </a:cubicBezTo>
                  <a:cubicBezTo>
                    <a:pt x="22" y="26"/>
                    <a:pt x="22" y="26"/>
                    <a:pt x="21" y="26"/>
                  </a:cubicBezTo>
                  <a:cubicBezTo>
                    <a:pt x="21" y="26"/>
                    <a:pt x="21" y="26"/>
                    <a:pt x="21" y="26"/>
                  </a:cubicBezTo>
                  <a:cubicBezTo>
                    <a:pt x="21" y="27"/>
                    <a:pt x="20" y="28"/>
                    <a:pt x="20" y="28"/>
                  </a:cubicBezTo>
                  <a:cubicBezTo>
                    <a:pt x="20" y="29"/>
                    <a:pt x="20" y="29"/>
                    <a:pt x="20" y="29"/>
                  </a:cubicBezTo>
                  <a:cubicBezTo>
                    <a:pt x="21" y="30"/>
                    <a:pt x="22" y="31"/>
                    <a:pt x="23" y="31"/>
                  </a:cubicBezTo>
                  <a:cubicBezTo>
                    <a:pt x="24" y="31"/>
                    <a:pt x="25" y="31"/>
                    <a:pt x="25" y="31"/>
                  </a:cubicBezTo>
                  <a:cubicBezTo>
                    <a:pt x="26" y="32"/>
                    <a:pt x="26" y="32"/>
                    <a:pt x="27" y="31"/>
                  </a:cubicBezTo>
                  <a:cubicBezTo>
                    <a:pt x="27" y="31"/>
                    <a:pt x="28" y="31"/>
                    <a:pt x="29" y="30"/>
                  </a:cubicBezTo>
                  <a:cubicBezTo>
                    <a:pt x="29" y="30"/>
                    <a:pt x="30" y="30"/>
                    <a:pt x="30" y="30"/>
                  </a:cubicBezTo>
                  <a:cubicBezTo>
                    <a:pt x="30" y="30"/>
                    <a:pt x="30" y="31"/>
                    <a:pt x="30" y="31"/>
                  </a:cubicBezTo>
                  <a:cubicBezTo>
                    <a:pt x="30" y="31"/>
                    <a:pt x="30" y="31"/>
                    <a:pt x="30" y="31"/>
                  </a:cubicBezTo>
                  <a:cubicBezTo>
                    <a:pt x="30" y="31"/>
                    <a:pt x="30" y="31"/>
                    <a:pt x="30" y="31"/>
                  </a:cubicBezTo>
                  <a:cubicBezTo>
                    <a:pt x="29" y="31"/>
                    <a:pt x="29" y="31"/>
                    <a:pt x="29" y="32"/>
                  </a:cubicBezTo>
                  <a:cubicBezTo>
                    <a:pt x="29" y="32"/>
                    <a:pt x="29" y="32"/>
                    <a:pt x="29" y="33"/>
                  </a:cubicBezTo>
                  <a:cubicBezTo>
                    <a:pt x="29" y="33"/>
                    <a:pt x="28" y="34"/>
                    <a:pt x="28" y="35"/>
                  </a:cubicBezTo>
                  <a:cubicBezTo>
                    <a:pt x="28" y="35"/>
                    <a:pt x="27" y="36"/>
                    <a:pt x="26" y="36"/>
                  </a:cubicBezTo>
                  <a:cubicBezTo>
                    <a:pt x="26" y="36"/>
                    <a:pt x="26" y="36"/>
                    <a:pt x="25" y="36"/>
                  </a:cubicBezTo>
                  <a:cubicBezTo>
                    <a:pt x="25" y="36"/>
                    <a:pt x="25" y="36"/>
                    <a:pt x="25" y="36"/>
                  </a:cubicBezTo>
                  <a:cubicBezTo>
                    <a:pt x="24" y="35"/>
                    <a:pt x="24" y="35"/>
                    <a:pt x="24" y="35"/>
                  </a:cubicBezTo>
                  <a:cubicBezTo>
                    <a:pt x="24" y="35"/>
                    <a:pt x="24" y="35"/>
                    <a:pt x="24" y="36"/>
                  </a:cubicBezTo>
                  <a:cubicBezTo>
                    <a:pt x="24" y="37"/>
                    <a:pt x="23" y="37"/>
                    <a:pt x="22" y="37"/>
                  </a:cubicBezTo>
                  <a:cubicBezTo>
                    <a:pt x="22" y="37"/>
                    <a:pt x="21" y="37"/>
                    <a:pt x="21" y="37"/>
                  </a:cubicBezTo>
                  <a:cubicBezTo>
                    <a:pt x="21" y="37"/>
                    <a:pt x="21" y="37"/>
                    <a:pt x="21" y="37"/>
                  </a:cubicBezTo>
                  <a:cubicBezTo>
                    <a:pt x="21" y="36"/>
                    <a:pt x="20" y="36"/>
                    <a:pt x="20" y="36"/>
                  </a:cubicBezTo>
                  <a:cubicBezTo>
                    <a:pt x="19" y="37"/>
                    <a:pt x="18" y="37"/>
                    <a:pt x="17" y="38"/>
                  </a:cubicBezTo>
                  <a:cubicBezTo>
                    <a:pt x="17" y="39"/>
                    <a:pt x="17" y="39"/>
                    <a:pt x="17" y="39"/>
                  </a:cubicBezTo>
                  <a:cubicBezTo>
                    <a:pt x="16" y="40"/>
                    <a:pt x="15" y="41"/>
                    <a:pt x="13" y="42"/>
                  </a:cubicBezTo>
                  <a:cubicBezTo>
                    <a:pt x="12" y="43"/>
                    <a:pt x="12" y="44"/>
                    <a:pt x="12" y="45"/>
                  </a:cubicBezTo>
                  <a:cubicBezTo>
                    <a:pt x="13" y="45"/>
                    <a:pt x="13" y="45"/>
                    <a:pt x="13" y="46"/>
                  </a:cubicBezTo>
                  <a:cubicBezTo>
                    <a:pt x="13" y="46"/>
                    <a:pt x="13" y="47"/>
                    <a:pt x="12" y="47"/>
                  </a:cubicBezTo>
                  <a:cubicBezTo>
                    <a:pt x="12" y="48"/>
                    <a:pt x="12" y="49"/>
                    <a:pt x="12" y="49"/>
                  </a:cubicBezTo>
                  <a:cubicBezTo>
                    <a:pt x="12" y="50"/>
                    <a:pt x="12" y="51"/>
                    <a:pt x="12" y="51"/>
                  </a:cubicBezTo>
                  <a:cubicBezTo>
                    <a:pt x="12" y="51"/>
                    <a:pt x="13" y="52"/>
                    <a:pt x="13" y="52"/>
                  </a:cubicBezTo>
                  <a:cubicBezTo>
                    <a:pt x="13" y="52"/>
                    <a:pt x="14" y="52"/>
                    <a:pt x="14" y="52"/>
                  </a:cubicBezTo>
                  <a:cubicBezTo>
                    <a:pt x="15" y="52"/>
                    <a:pt x="15" y="52"/>
                    <a:pt x="16" y="52"/>
                  </a:cubicBezTo>
                  <a:cubicBezTo>
                    <a:pt x="16" y="52"/>
                    <a:pt x="16" y="52"/>
                    <a:pt x="16" y="52"/>
                  </a:cubicBezTo>
                  <a:cubicBezTo>
                    <a:pt x="16" y="52"/>
                    <a:pt x="16" y="52"/>
                    <a:pt x="16" y="52"/>
                  </a:cubicBezTo>
                  <a:cubicBezTo>
                    <a:pt x="16" y="51"/>
                    <a:pt x="16" y="51"/>
                    <a:pt x="16" y="51"/>
                  </a:cubicBezTo>
                  <a:cubicBezTo>
                    <a:pt x="16" y="51"/>
                    <a:pt x="16" y="51"/>
                    <a:pt x="16" y="51"/>
                  </a:cubicBezTo>
                  <a:cubicBezTo>
                    <a:pt x="16" y="51"/>
                    <a:pt x="16" y="51"/>
                    <a:pt x="16" y="51"/>
                  </a:cubicBezTo>
                  <a:cubicBezTo>
                    <a:pt x="16" y="51"/>
                    <a:pt x="16" y="51"/>
                    <a:pt x="16" y="52"/>
                  </a:cubicBezTo>
                  <a:cubicBezTo>
                    <a:pt x="16" y="52"/>
                    <a:pt x="16" y="52"/>
                    <a:pt x="16" y="52"/>
                  </a:cubicBezTo>
                  <a:cubicBezTo>
                    <a:pt x="16" y="52"/>
                    <a:pt x="16" y="52"/>
                    <a:pt x="16" y="52"/>
                  </a:cubicBezTo>
                  <a:cubicBezTo>
                    <a:pt x="16" y="52"/>
                    <a:pt x="16" y="53"/>
                    <a:pt x="16" y="53"/>
                  </a:cubicBezTo>
                  <a:cubicBezTo>
                    <a:pt x="16" y="54"/>
                    <a:pt x="15" y="54"/>
                    <a:pt x="15" y="54"/>
                  </a:cubicBezTo>
                  <a:cubicBezTo>
                    <a:pt x="15" y="55"/>
                    <a:pt x="15" y="55"/>
                    <a:pt x="15" y="56"/>
                  </a:cubicBezTo>
                  <a:cubicBezTo>
                    <a:pt x="15" y="56"/>
                    <a:pt x="15" y="56"/>
                    <a:pt x="15" y="56"/>
                  </a:cubicBezTo>
                  <a:cubicBezTo>
                    <a:pt x="15" y="57"/>
                    <a:pt x="14" y="57"/>
                    <a:pt x="14" y="57"/>
                  </a:cubicBezTo>
                  <a:cubicBezTo>
                    <a:pt x="14" y="57"/>
                    <a:pt x="14" y="58"/>
                    <a:pt x="15" y="58"/>
                  </a:cubicBezTo>
                  <a:cubicBezTo>
                    <a:pt x="15" y="58"/>
                    <a:pt x="16" y="58"/>
                    <a:pt x="16" y="57"/>
                  </a:cubicBezTo>
                  <a:cubicBezTo>
                    <a:pt x="16" y="57"/>
                    <a:pt x="17" y="57"/>
                    <a:pt x="17" y="57"/>
                  </a:cubicBezTo>
                  <a:cubicBezTo>
                    <a:pt x="17" y="58"/>
                    <a:pt x="18" y="58"/>
                    <a:pt x="18" y="59"/>
                  </a:cubicBezTo>
                  <a:cubicBezTo>
                    <a:pt x="18" y="59"/>
                    <a:pt x="19" y="59"/>
                    <a:pt x="19" y="59"/>
                  </a:cubicBezTo>
                  <a:cubicBezTo>
                    <a:pt x="19" y="59"/>
                    <a:pt x="19" y="59"/>
                    <a:pt x="19" y="59"/>
                  </a:cubicBezTo>
                  <a:cubicBezTo>
                    <a:pt x="19" y="58"/>
                    <a:pt x="19" y="58"/>
                    <a:pt x="20" y="59"/>
                  </a:cubicBezTo>
                  <a:cubicBezTo>
                    <a:pt x="20" y="59"/>
                    <a:pt x="21" y="59"/>
                    <a:pt x="21" y="59"/>
                  </a:cubicBezTo>
                  <a:cubicBezTo>
                    <a:pt x="21" y="59"/>
                    <a:pt x="21" y="59"/>
                    <a:pt x="22" y="59"/>
                  </a:cubicBezTo>
                  <a:cubicBezTo>
                    <a:pt x="22" y="59"/>
                    <a:pt x="22" y="59"/>
                    <a:pt x="22" y="59"/>
                  </a:cubicBezTo>
                  <a:cubicBezTo>
                    <a:pt x="22" y="59"/>
                    <a:pt x="22" y="59"/>
                    <a:pt x="22" y="59"/>
                  </a:cubicBezTo>
                  <a:cubicBezTo>
                    <a:pt x="21" y="60"/>
                    <a:pt x="21" y="60"/>
                    <a:pt x="20" y="61"/>
                  </a:cubicBezTo>
                  <a:cubicBezTo>
                    <a:pt x="19" y="63"/>
                    <a:pt x="18" y="64"/>
                    <a:pt x="17" y="65"/>
                  </a:cubicBezTo>
                  <a:cubicBezTo>
                    <a:pt x="16" y="66"/>
                    <a:pt x="15" y="66"/>
                    <a:pt x="15" y="66"/>
                  </a:cubicBezTo>
                  <a:cubicBezTo>
                    <a:pt x="14" y="67"/>
                    <a:pt x="13" y="67"/>
                    <a:pt x="12" y="68"/>
                  </a:cubicBezTo>
                  <a:cubicBezTo>
                    <a:pt x="11" y="68"/>
                    <a:pt x="11" y="68"/>
                    <a:pt x="10" y="69"/>
                  </a:cubicBezTo>
                  <a:cubicBezTo>
                    <a:pt x="10" y="69"/>
                    <a:pt x="10" y="69"/>
                    <a:pt x="10" y="69"/>
                  </a:cubicBezTo>
                  <a:cubicBezTo>
                    <a:pt x="9" y="69"/>
                    <a:pt x="8" y="69"/>
                    <a:pt x="7" y="70"/>
                  </a:cubicBezTo>
                  <a:cubicBezTo>
                    <a:pt x="7" y="70"/>
                    <a:pt x="6" y="70"/>
                    <a:pt x="6" y="71"/>
                  </a:cubicBezTo>
                  <a:cubicBezTo>
                    <a:pt x="5" y="72"/>
                    <a:pt x="4" y="72"/>
                    <a:pt x="3" y="72"/>
                  </a:cubicBezTo>
                  <a:cubicBezTo>
                    <a:pt x="3" y="72"/>
                    <a:pt x="2" y="72"/>
                    <a:pt x="2" y="72"/>
                  </a:cubicBezTo>
                  <a:cubicBezTo>
                    <a:pt x="1" y="72"/>
                    <a:pt x="0" y="73"/>
                    <a:pt x="0" y="73"/>
                  </a:cubicBezTo>
                  <a:cubicBezTo>
                    <a:pt x="0" y="74"/>
                    <a:pt x="0" y="74"/>
                    <a:pt x="0" y="74"/>
                  </a:cubicBezTo>
                  <a:cubicBezTo>
                    <a:pt x="0" y="74"/>
                    <a:pt x="0" y="74"/>
                    <a:pt x="0" y="74"/>
                  </a:cubicBezTo>
                  <a:cubicBezTo>
                    <a:pt x="1" y="74"/>
                    <a:pt x="1" y="74"/>
                    <a:pt x="1" y="74"/>
                  </a:cubicBezTo>
                  <a:cubicBezTo>
                    <a:pt x="2" y="74"/>
                    <a:pt x="2" y="74"/>
                    <a:pt x="3" y="74"/>
                  </a:cubicBezTo>
                  <a:cubicBezTo>
                    <a:pt x="3" y="74"/>
                    <a:pt x="3" y="74"/>
                    <a:pt x="4" y="73"/>
                  </a:cubicBezTo>
                  <a:cubicBezTo>
                    <a:pt x="4" y="73"/>
                    <a:pt x="5" y="73"/>
                    <a:pt x="5" y="73"/>
                  </a:cubicBezTo>
                  <a:cubicBezTo>
                    <a:pt x="7" y="73"/>
                    <a:pt x="7" y="72"/>
                    <a:pt x="8" y="71"/>
                  </a:cubicBezTo>
                  <a:cubicBezTo>
                    <a:pt x="8" y="71"/>
                    <a:pt x="8" y="71"/>
                    <a:pt x="8" y="71"/>
                  </a:cubicBezTo>
                  <a:cubicBezTo>
                    <a:pt x="8" y="71"/>
                    <a:pt x="8" y="71"/>
                    <a:pt x="8" y="71"/>
                  </a:cubicBezTo>
                  <a:cubicBezTo>
                    <a:pt x="8" y="71"/>
                    <a:pt x="8" y="71"/>
                    <a:pt x="8" y="71"/>
                  </a:cubicBezTo>
                  <a:cubicBezTo>
                    <a:pt x="8" y="71"/>
                    <a:pt x="8" y="71"/>
                    <a:pt x="8" y="71"/>
                  </a:cubicBezTo>
                  <a:cubicBezTo>
                    <a:pt x="8" y="71"/>
                    <a:pt x="8" y="72"/>
                    <a:pt x="8" y="72"/>
                  </a:cubicBezTo>
                  <a:cubicBezTo>
                    <a:pt x="9" y="72"/>
                    <a:pt x="9" y="72"/>
                    <a:pt x="9" y="72"/>
                  </a:cubicBezTo>
                  <a:cubicBezTo>
                    <a:pt x="9" y="72"/>
                    <a:pt x="9" y="72"/>
                    <a:pt x="9" y="71"/>
                  </a:cubicBezTo>
                  <a:cubicBezTo>
                    <a:pt x="10" y="71"/>
                    <a:pt x="11" y="71"/>
                    <a:pt x="11" y="71"/>
                  </a:cubicBezTo>
                  <a:cubicBezTo>
                    <a:pt x="12" y="71"/>
                    <a:pt x="12" y="71"/>
                    <a:pt x="12" y="71"/>
                  </a:cubicBezTo>
                  <a:cubicBezTo>
                    <a:pt x="13" y="71"/>
                    <a:pt x="13" y="71"/>
                    <a:pt x="13" y="70"/>
                  </a:cubicBezTo>
                  <a:cubicBezTo>
                    <a:pt x="14" y="70"/>
                    <a:pt x="15" y="70"/>
                    <a:pt x="15" y="69"/>
                  </a:cubicBezTo>
                  <a:cubicBezTo>
                    <a:pt x="16" y="69"/>
                    <a:pt x="17" y="68"/>
                    <a:pt x="17" y="68"/>
                  </a:cubicBezTo>
                  <a:cubicBezTo>
                    <a:pt x="17" y="68"/>
                    <a:pt x="18" y="68"/>
                    <a:pt x="18" y="68"/>
                  </a:cubicBezTo>
                  <a:cubicBezTo>
                    <a:pt x="18" y="68"/>
                    <a:pt x="18" y="68"/>
                    <a:pt x="18" y="67"/>
                  </a:cubicBezTo>
                  <a:cubicBezTo>
                    <a:pt x="19" y="67"/>
                    <a:pt x="19" y="67"/>
                    <a:pt x="20" y="67"/>
                  </a:cubicBezTo>
                  <a:cubicBezTo>
                    <a:pt x="20" y="67"/>
                    <a:pt x="21" y="66"/>
                    <a:pt x="21" y="66"/>
                  </a:cubicBezTo>
                  <a:cubicBezTo>
                    <a:pt x="21" y="65"/>
                    <a:pt x="21" y="65"/>
                    <a:pt x="22" y="65"/>
                  </a:cubicBezTo>
                  <a:cubicBezTo>
                    <a:pt x="23" y="64"/>
                    <a:pt x="24" y="64"/>
                    <a:pt x="25" y="63"/>
                  </a:cubicBezTo>
                  <a:cubicBezTo>
                    <a:pt x="26" y="63"/>
                    <a:pt x="27" y="63"/>
                    <a:pt x="27" y="62"/>
                  </a:cubicBezTo>
                  <a:cubicBezTo>
                    <a:pt x="27" y="62"/>
                    <a:pt x="28" y="61"/>
                    <a:pt x="28" y="61"/>
                  </a:cubicBezTo>
                  <a:cubicBezTo>
                    <a:pt x="29" y="61"/>
                    <a:pt x="29" y="61"/>
                    <a:pt x="29" y="61"/>
                  </a:cubicBezTo>
                  <a:cubicBezTo>
                    <a:pt x="30" y="60"/>
                    <a:pt x="30" y="60"/>
                    <a:pt x="30" y="59"/>
                  </a:cubicBezTo>
                  <a:cubicBezTo>
                    <a:pt x="29" y="59"/>
                    <a:pt x="29" y="59"/>
                    <a:pt x="29" y="59"/>
                  </a:cubicBezTo>
                  <a:cubicBezTo>
                    <a:pt x="29" y="58"/>
                    <a:pt x="29" y="58"/>
                    <a:pt x="29" y="58"/>
                  </a:cubicBezTo>
                  <a:cubicBezTo>
                    <a:pt x="30" y="57"/>
                    <a:pt x="30" y="57"/>
                    <a:pt x="31" y="57"/>
                  </a:cubicBezTo>
                  <a:cubicBezTo>
                    <a:pt x="32" y="57"/>
                    <a:pt x="32" y="57"/>
                    <a:pt x="32" y="57"/>
                  </a:cubicBezTo>
                  <a:cubicBezTo>
                    <a:pt x="33" y="57"/>
                    <a:pt x="33" y="56"/>
                    <a:pt x="33" y="55"/>
                  </a:cubicBezTo>
                  <a:cubicBezTo>
                    <a:pt x="34" y="55"/>
                    <a:pt x="34" y="55"/>
                    <a:pt x="34" y="55"/>
                  </a:cubicBezTo>
                  <a:cubicBezTo>
                    <a:pt x="35" y="55"/>
                    <a:pt x="35" y="55"/>
                    <a:pt x="35" y="54"/>
                  </a:cubicBezTo>
                  <a:cubicBezTo>
                    <a:pt x="36" y="53"/>
                    <a:pt x="38" y="52"/>
                    <a:pt x="39" y="52"/>
                  </a:cubicBezTo>
                  <a:cubicBezTo>
                    <a:pt x="39" y="51"/>
                    <a:pt x="40" y="52"/>
                    <a:pt x="40" y="52"/>
                  </a:cubicBezTo>
                  <a:cubicBezTo>
                    <a:pt x="40" y="53"/>
                    <a:pt x="40" y="53"/>
                    <a:pt x="40" y="53"/>
                  </a:cubicBezTo>
                  <a:cubicBezTo>
                    <a:pt x="40" y="53"/>
                    <a:pt x="40" y="53"/>
                    <a:pt x="40" y="53"/>
                  </a:cubicBezTo>
                  <a:cubicBezTo>
                    <a:pt x="39" y="53"/>
                    <a:pt x="38" y="53"/>
                    <a:pt x="37" y="54"/>
                  </a:cubicBezTo>
                  <a:cubicBezTo>
                    <a:pt x="37" y="54"/>
                    <a:pt x="36" y="54"/>
                    <a:pt x="36" y="54"/>
                  </a:cubicBezTo>
                  <a:cubicBezTo>
                    <a:pt x="36" y="55"/>
                    <a:pt x="35" y="56"/>
                    <a:pt x="34" y="57"/>
                  </a:cubicBezTo>
                  <a:cubicBezTo>
                    <a:pt x="34" y="57"/>
                    <a:pt x="34" y="58"/>
                    <a:pt x="34" y="58"/>
                  </a:cubicBezTo>
                  <a:cubicBezTo>
                    <a:pt x="34" y="58"/>
                    <a:pt x="34" y="58"/>
                    <a:pt x="34" y="59"/>
                  </a:cubicBezTo>
                  <a:cubicBezTo>
                    <a:pt x="34" y="59"/>
                    <a:pt x="33" y="59"/>
                    <a:pt x="33" y="59"/>
                  </a:cubicBezTo>
                  <a:cubicBezTo>
                    <a:pt x="33" y="59"/>
                    <a:pt x="33" y="60"/>
                    <a:pt x="33" y="60"/>
                  </a:cubicBezTo>
                  <a:cubicBezTo>
                    <a:pt x="33" y="60"/>
                    <a:pt x="33" y="60"/>
                    <a:pt x="33" y="60"/>
                  </a:cubicBezTo>
                  <a:cubicBezTo>
                    <a:pt x="34" y="60"/>
                    <a:pt x="34" y="60"/>
                    <a:pt x="34" y="60"/>
                  </a:cubicBezTo>
                  <a:cubicBezTo>
                    <a:pt x="35" y="60"/>
                    <a:pt x="36" y="59"/>
                    <a:pt x="37" y="59"/>
                  </a:cubicBezTo>
                  <a:cubicBezTo>
                    <a:pt x="37" y="59"/>
                    <a:pt x="37" y="59"/>
                    <a:pt x="38" y="59"/>
                  </a:cubicBezTo>
                  <a:cubicBezTo>
                    <a:pt x="38" y="58"/>
                    <a:pt x="39" y="58"/>
                    <a:pt x="40" y="58"/>
                  </a:cubicBezTo>
                  <a:cubicBezTo>
                    <a:pt x="40" y="58"/>
                    <a:pt x="40" y="58"/>
                    <a:pt x="41" y="58"/>
                  </a:cubicBezTo>
                  <a:cubicBezTo>
                    <a:pt x="41" y="58"/>
                    <a:pt x="41" y="57"/>
                    <a:pt x="42" y="57"/>
                  </a:cubicBezTo>
                  <a:cubicBezTo>
                    <a:pt x="42" y="57"/>
                    <a:pt x="42" y="57"/>
                    <a:pt x="42" y="57"/>
                  </a:cubicBezTo>
                  <a:cubicBezTo>
                    <a:pt x="43" y="57"/>
                    <a:pt x="43" y="57"/>
                    <a:pt x="43" y="57"/>
                  </a:cubicBezTo>
                  <a:cubicBezTo>
                    <a:pt x="43" y="57"/>
                    <a:pt x="43" y="56"/>
                    <a:pt x="43" y="56"/>
                  </a:cubicBezTo>
                  <a:cubicBezTo>
                    <a:pt x="42" y="56"/>
                    <a:pt x="42" y="56"/>
                    <a:pt x="42" y="55"/>
                  </a:cubicBezTo>
                  <a:cubicBezTo>
                    <a:pt x="42" y="55"/>
                    <a:pt x="42" y="54"/>
                    <a:pt x="43" y="54"/>
                  </a:cubicBezTo>
                  <a:cubicBezTo>
                    <a:pt x="43" y="54"/>
                    <a:pt x="43" y="54"/>
                    <a:pt x="43" y="54"/>
                  </a:cubicBezTo>
                  <a:cubicBezTo>
                    <a:pt x="43" y="55"/>
                    <a:pt x="44" y="55"/>
                    <a:pt x="44"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6" y="56"/>
                    <a:pt x="46" y="57"/>
                    <a:pt x="47" y="57"/>
                  </a:cubicBezTo>
                  <a:cubicBezTo>
                    <a:pt x="48" y="58"/>
                    <a:pt x="48" y="58"/>
                    <a:pt x="48" y="59"/>
                  </a:cubicBezTo>
                  <a:cubicBezTo>
                    <a:pt x="48" y="59"/>
                    <a:pt x="48" y="59"/>
                    <a:pt x="48" y="59"/>
                  </a:cubicBezTo>
                  <a:cubicBezTo>
                    <a:pt x="49" y="60"/>
                    <a:pt x="49" y="60"/>
                    <a:pt x="49" y="60"/>
                  </a:cubicBezTo>
                  <a:cubicBezTo>
                    <a:pt x="50" y="60"/>
                    <a:pt x="50" y="60"/>
                    <a:pt x="50" y="60"/>
                  </a:cubicBezTo>
                  <a:cubicBezTo>
                    <a:pt x="51" y="60"/>
                    <a:pt x="52" y="60"/>
                    <a:pt x="52" y="61"/>
                  </a:cubicBezTo>
                  <a:cubicBezTo>
                    <a:pt x="52" y="61"/>
                    <a:pt x="53" y="61"/>
                    <a:pt x="53" y="61"/>
                  </a:cubicBezTo>
                  <a:cubicBezTo>
                    <a:pt x="53" y="61"/>
                    <a:pt x="53" y="61"/>
                    <a:pt x="53" y="61"/>
                  </a:cubicBezTo>
                  <a:cubicBezTo>
                    <a:pt x="53" y="61"/>
                    <a:pt x="53" y="61"/>
                    <a:pt x="53" y="61"/>
                  </a:cubicBezTo>
                  <a:cubicBezTo>
                    <a:pt x="53" y="61"/>
                    <a:pt x="53" y="61"/>
                    <a:pt x="53" y="61"/>
                  </a:cubicBezTo>
                  <a:cubicBezTo>
                    <a:pt x="53" y="61"/>
                    <a:pt x="53" y="61"/>
                    <a:pt x="53" y="61"/>
                  </a:cubicBezTo>
                  <a:cubicBezTo>
                    <a:pt x="53" y="61"/>
                    <a:pt x="53" y="62"/>
                    <a:pt x="53" y="62"/>
                  </a:cubicBezTo>
                  <a:cubicBezTo>
                    <a:pt x="54" y="62"/>
                    <a:pt x="54" y="63"/>
                    <a:pt x="55" y="62"/>
                  </a:cubicBezTo>
                  <a:cubicBezTo>
                    <a:pt x="55" y="62"/>
                    <a:pt x="55" y="62"/>
                    <a:pt x="55" y="62"/>
                  </a:cubicBezTo>
                  <a:cubicBezTo>
                    <a:pt x="56" y="63"/>
                    <a:pt x="56" y="63"/>
                    <a:pt x="56" y="63"/>
                  </a:cubicBezTo>
                  <a:cubicBezTo>
                    <a:pt x="55" y="63"/>
                    <a:pt x="55" y="64"/>
                    <a:pt x="56" y="64"/>
                  </a:cubicBezTo>
                  <a:cubicBezTo>
                    <a:pt x="56" y="65"/>
                    <a:pt x="56" y="65"/>
                    <a:pt x="56" y="65"/>
                  </a:cubicBezTo>
                  <a:cubicBezTo>
                    <a:pt x="57" y="65"/>
                    <a:pt x="57" y="65"/>
                    <a:pt x="57" y="66"/>
                  </a:cubicBezTo>
                  <a:cubicBezTo>
                    <a:pt x="57" y="66"/>
                    <a:pt x="57" y="67"/>
                    <a:pt x="57" y="67"/>
                  </a:cubicBezTo>
                  <a:cubicBezTo>
                    <a:pt x="57" y="68"/>
                    <a:pt x="58" y="68"/>
                    <a:pt x="58" y="69"/>
                  </a:cubicBezTo>
                  <a:cubicBezTo>
                    <a:pt x="58" y="69"/>
                    <a:pt x="59" y="69"/>
                    <a:pt x="59" y="69"/>
                  </a:cubicBezTo>
                  <a:cubicBezTo>
                    <a:pt x="60" y="69"/>
                    <a:pt x="60" y="69"/>
                    <a:pt x="60" y="69"/>
                  </a:cubicBezTo>
                  <a:cubicBezTo>
                    <a:pt x="60" y="68"/>
                    <a:pt x="60" y="68"/>
                    <a:pt x="60" y="68"/>
                  </a:cubicBezTo>
                  <a:cubicBezTo>
                    <a:pt x="60" y="68"/>
                    <a:pt x="60" y="68"/>
                    <a:pt x="60" y="68"/>
                  </a:cubicBezTo>
                  <a:cubicBezTo>
                    <a:pt x="60" y="68"/>
                    <a:pt x="60" y="68"/>
                    <a:pt x="60" y="68"/>
                  </a:cubicBezTo>
                  <a:cubicBezTo>
                    <a:pt x="60" y="68"/>
                    <a:pt x="60" y="68"/>
                    <a:pt x="60" y="69"/>
                  </a:cubicBezTo>
                  <a:cubicBezTo>
                    <a:pt x="60" y="69"/>
                    <a:pt x="61" y="70"/>
                    <a:pt x="61" y="70"/>
                  </a:cubicBezTo>
                  <a:cubicBezTo>
                    <a:pt x="61" y="70"/>
                    <a:pt x="61" y="70"/>
                    <a:pt x="61" y="70"/>
                  </a:cubicBezTo>
                  <a:cubicBezTo>
                    <a:pt x="61" y="70"/>
                    <a:pt x="61" y="70"/>
                    <a:pt x="61" y="70"/>
                  </a:cubicBezTo>
                  <a:cubicBezTo>
                    <a:pt x="60" y="70"/>
                    <a:pt x="60" y="70"/>
                    <a:pt x="60" y="70"/>
                  </a:cubicBezTo>
                  <a:cubicBezTo>
                    <a:pt x="60" y="70"/>
                    <a:pt x="59" y="70"/>
                    <a:pt x="59" y="71"/>
                  </a:cubicBezTo>
                  <a:cubicBezTo>
                    <a:pt x="59" y="71"/>
                    <a:pt x="58" y="72"/>
                    <a:pt x="59" y="72"/>
                  </a:cubicBezTo>
                  <a:cubicBezTo>
                    <a:pt x="59" y="73"/>
                    <a:pt x="59" y="73"/>
                    <a:pt x="59" y="74"/>
                  </a:cubicBezTo>
                  <a:cubicBezTo>
                    <a:pt x="59" y="73"/>
                    <a:pt x="59" y="73"/>
                    <a:pt x="59" y="73"/>
                  </a:cubicBezTo>
                  <a:cubicBezTo>
                    <a:pt x="59" y="74"/>
                    <a:pt x="59" y="74"/>
                    <a:pt x="59" y="74"/>
                  </a:cubicBezTo>
                  <a:cubicBezTo>
                    <a:pt x="59" y="74"/>
                    <a:pt x="59" y="74"/>
                    <a:pt x="59" y="74"/>
                  </a:cubicBezTo>
                  <a:cubicBezTo>
                    <a:pt x="59" y="74"/>
                    <a:pt x="59" y="74"/>
                    <a:pt x="59" y="75"/>
                  </a:cubicBezTo>
                  <a:cubicBezTo>
                    <a:pt x="59" y="76"/>
                    <a:pt x="59" y="76"/>
                    <a:pt x="59" y="77"/>
                  </a:cubicBezTo>
                  <a:cubicBezTo>
                    <a:pt x="59" y="77"/>
                    <a:pt x="59" y="77"/>
                    <a:pt x="59" y="77"/>
                  </a:cubicBezTo>
                  <a:cubicBezTo>
                    <a:pt x="59" y="77"/>
                    <a:pt x="59" y="77"/>
                    <a:pt x="59" y="77"/>
                  </a:cubicBezTo>
                  <a:cubicBezTo>
                    <a:pt x="60" y="77"/>
                    <a:pt x="60" y="76"/>
                    <a:pt x="60" y="76"/>
                  </a:cubicBezTo>
                  <a:cubicBezTo>
                    <a:pt x="60" y="76"/>
                    <a:pt x="60" y="76"/>
                    <a:pt x="60" y="76"/>
                  </a:cubicBezTo>
                  <a:cubicBezTo>
                    <a:pt x="60" y="76"/>
                    <a:pt x="60" y="76"/>
                    <a:pt x="60" y="76"/>
                  </a:cubicBezTo>
                  <a:cubicBezTo>
                    <a:pt x="61" y="75"/>
                    <a:pt x="61" y="75"/>
                    <a:pt x="61" y="75"/>
                  </a:cubicBezTo>
                  <a:cubicBezTo>
                    <a:pt x="61" y="75"/>
                    <a:pt x="61" y="75"/>
                    <a:pt x="61" y="75"/>
                  </a:cubicBezTo>
                  <a:cubicBezTo>
                    <a:pt x="61" y="75"/>
                    <a:pt x="61" y="75"/>
                    <a:pt x="61" y="75"/>
                  </a:cubicBezTo>
                  <a:cubicBezTo>
                    <a:pt x="61" y="75"/>
                    <a:pt x="61" y="75"/>
                    <a:pt x="61" y="75"/>
                  </a:cubicBezTo>
                  <a:cubicBezTo>
                    <a:pt x="62" y="74"/>
                    <a:pt x="63" y="73"/>
                    <a:pt x="63" y="72"/>
                  </a:cubicBezTo>
                  <a:cubicBezTo>
                    <a:pt x="63" y="72"/>
                    <a:pt x="63" y="72"/>
                    <a:pt x="64" y="72"/>
                  </a:cubicBezTo>
                  <a:cubicBezTo>
                    <a:pt x="64" y="72"/>
                    <a:pt x="64" y="72"/>
                    <a:pt x="64" y="72"/>
                  </a:cubicBezTo>
                  <a:cubicBezTo>
                    <a:pt x="64" y="72"/>
                    <a:pt x="64" y="73"/>
                    <a:pt x="64" y="73"/>
                  </a:cubicBezTo>
                  <a:cubicBezTo>
                    <a:pt x="64" y="73"/>
                    <a:pt x="63" y="74"/>
                    <a:pt x="63" y="74"/>
                  </a:cubicBezTo>
                  <a:cubicBezTo>
                    <a:pt x="63" y="75"/>
                    <a:pt x="63" y="75"/>
                    <a:pt x="63" y="75"/>
                  </a:cubicBezTo>
                  <a:cubicBezTo>
                    <a:pt x="63" y="75"/>
                    <a:pt x="63" y="75"/>
                    <a:pt x="63" y="75"/>
                  </a:cubicBezTo>
                  <a:cubicBezTo>
                    <a:pt x="63" y="75"/>
                    <a:pt x="63" y="76"/>
                    <a:pt x="63" y="76"/>
                  </a:cubicBezTo>
                  <a:cubicBezTo>
                    <a:pt x="64" y="76"/>
                    <a:pt x="64" y="76"/>
                    <a:pt x="64" y="76"/>
                  </a:cubicBezTo>
                  <a:cubicBezTo>
                    <a:pt x="64" y="76"/>
                    <a:pt x="64" y="76"/>
                    <a:pt x="64" y="77"/>
                  </a:cubicBezTo>
                  <a:cubicBezTo>
                    <a:pt x="64" y="77"/>
                    <a:pt x="64" y="77"/>
                    <a:pt x="64" y="77"/>
                  </a:cubicBezTo>
                  <a:cubicBezTo>
                    <a:pt x="64" y="77"/>
                    <a:pt x="64" y="77"/>
                    <a:pt x="64" y="77"/>
                  </a:cubicBezTo>
                  <a:cubicBezTo>
                    <a:pt x="64" y="77"/>
                    <a:pt x="64" y="76"/>
                    <a:pt x="64" y="76"/>
                  </a:cubicBezTo>
                  <a:cubicBezTo>
                    <a:pt x="63" y="76"/>
                    <a:pt x="63" y="76"/>
                    <a:pt x="63" y="76"/>
                  </a:cubicBezTo>
                  <a:cubicBezTo>
                    <a:pt x="63" y="76"/>
                    <a:pt x="63" y="76"/>
                    <a:pt x="63" y="76"/>
                  </a:cubicBezTo>
                  <a:cubicBezTo>
                    <a:pt x="63" y="75"/>
                    <a:pt x="63" y="75"/>
                    <a:pt x="63" y="75"/>
                  </a:cubicBezTo>
                  <a:cubicBezTo>
                    <a:pt x="63" y="75"/>
                    <a:pt x="63" y="75"/>
                    <a:pt x="63" y="75"/>
                  </a:cubicBezTo>
                  <a:cubicBezTo>
                    <a:pt x="62" y="75"/>
                    <a:pt x="62" y="75"/>
                    <a:pt x="61" y="75"/>
                  </a:cubicBezTo>
                  <a:cubicBezTo>
                    <a:pt x="61" y="75"/>
                    <a:pt x="61" y="75"/>
                    <a:pt x="61" y="75"/>
                  </a:cubicBezTo>
                  <a:cubicBezTo>
                    <a:pt x="61" y="75"/>
                    <a:pt x="61" y="75"/>
                    <a:pt x="61" y="75"/>
                  </a:cubicBezTo>
                  <a:cubicBezTo>
                    <a:pt x="61" y="75"/>
                    <a:pt x="61" y="76"/>
                    <a:pt x="60" y="76"/>
                  </a:cubicBezTo>
                  <a:cubicBezTo>
                    <a:pt x="60" y="76"/>
                    <a:pt x="60" y="76"/>
                    <a:pt x="60" y="76"/>
                  </a:cubicBezTo>
                  <a:cubicBezTo>
                    <a:pt x="60" y="76"/>
                    <a:pt x="60" y="76"/>
                    <a:pt x="60" y="76"/>
                  </a:cubicBezTo>
                  <a:cubicBezTo>
                    <a:pt x="60" y="76"/>
                    <a:pt x="60" y="77"/>
                    <a:pt x="60" y="78"/>
                  </a:cubicBezTo>
                  <a:cubicBezTo>
                    <a:pt x="60" y="78"/>
                    <a:pt x="60" y="78"/>
                    <a:pt x="60" y="79"/>
                  </a:cubicBezTo>
                  <a:cubicBezTo>
                    <a:pt x="61" y="79"/>
                    <a:pt x="61" y="79"/>
                    <a:pt x="61" y="79"/>
                  </a:cubicBezTo>
                  <a:cubicBezTo>
                    <a:pt x="61" y="79"/>
                    <a:pt x="61" y="79"/>
                    <a:pt x="61" y="79"/>
                  </a:cubicBezTo>
                  <a:cubicBezTo>
                    <a:pt x="61" y="79"/>
                    <a:pt x="61" y="78"/>
                    <a:pt x="61" y="78"/>
                  </a:cubicBezTo>
                  <a:cubicBezTo>
                    <a:pt x="61" y="78"/>
                    <a:pt x="61" y="78"/>
                    <a:pt x="61" y="78"/>
                  </a:cubicBezTo>
                  <a:cubicBezTo>
                    <a:pt x="61" y="78"/>
                    <a:pt x="61" y="78"/>
                    <a:pt x="61" y="78"/>
                  </a:cubicBezTo>
                  <a:cubicBezTo>
                    <a:pt x="61" y="78"/>
                    <a:pt x="61" y="78"/>
                    <a:pt x="61" y="78"/>
                  </a:cubicBezTo>
                  <a:cubicBezTo>
                    <a:pt x="61" y="79"/>
                    <a:pt x="61" y="79"/>
                    <a:pt x="61" y="79"/>
                  </a:cubicBezTo>
                  <a:cubicBezTo>
                    <a:pt x="61" y="79"/>
                    <a:pt x="61" y="79"/>
                    <a:pt x="61" y="79"/>
                  </a:cubicBezTo>
                  <a:cubicBezTo>
                    <a:pt x="61" y="79"/>
                    <a:pt x="61" y="79"/>
                    <a:pt x="61" y="79"/>
                  </a:cubicBezTo>
                  <a:cubicBezTo>
                    <a:pt x="61" y="80"/>
                    <a:pt x="61" y="80"/>
                    <a:pt x="61" y="80"/>
                  </a:cubicBezTo>
                  <a:cubicBezTo>
                    <a:pt x="61" y="81"/>
                    <a:pt x="61" y="81"/>
                    <a:pt x="61" y="81"/>
                  </a:cubicBezTo>
                  <a:cubicBezTo>
                    <a:pt x="61" y="82"/>
                    <a:pt x="61" y="82"/>
                    <a:pt x="61" y="82"/>
                  </a:cubicBezTo>
                  <a:cubicBezTo>
                    <a:pt x="61" y="83"/>
                    <a:pt x="61" y="83"/>
                    <a:pt x="61" y="84"/>
                  </a:cubicBezTo>
                  <a:cubicBezTo>
                    <a:pt x="61" y="84"/>
                    <a:pt x="62" y="84"/>
                    <a:pt x="62" y="84"/>
                  </a:cubicBezTo>
                  <a:cubicBezTo>
                    <a:pt x="62" y="84"/>
                    <a:pt x="62" y="84"/>
                    <a:pt x="62" y="84"/>
                  </a:cubicBezTo>
                  <a:cubicBezTo>
                    <a:pt x="62" y="83"/>
                    <a:pt x="63" y="82"/>
                    <a:pt x="63" y="82"/>
                  </a:cubicBezTo>
                  <a:cubicBezTo>
                    <a:pt x="63" y="82"/>
                    <a:pt x="63" y="82"/>
                    <a:pt x="63" y="82"/>
                  </a:cubicBezTo>
                  <a:cubicBezTo>
                    <a:pt x="63" y="82"/>
                    <a:pt x="63" y="82"/>
                    <a:pt x="63" y="81"/>
                  </a:cubicBezTo>
                  <a:cubicBezTo>
                    <a:pt x="63" y="81"/>
                    <a:pt x="63" y="81"/>
                    <a:pt x="63" y="81"/>
                  </a:cubicBezTo>
                  <a:cubicBezTo>
                    <a:pt x="63" y="81"/>
                    <a:pt x="63" y="81"/>
                    <a:pt x="63" y="81"/>
                  </a:cubicBezTo>
                  <a:cubicBezTo>
                    <a:pt x="63" y="81"/>
                    <a:pt x="63" y="81"/>
                    <a:pt x="63" y="81"/>
                  </a:cubicBezTo>
                  <a:cubicBezTo>
                    <a:pt x="63" y="82"/>
                    <a:pt x="63" y="82"/>
                    <a:pt x="63" y="82"/>
                  </a:cubicBezTo>
                  <a:cubicBezTo>
                    <a:pt x="63" y="82"/>
                    <a:pt x="63" y="82"/>
                    <a:pt x="63" y="82"/>
                  </a:cubicBezTo>
                  <a:cubicBezTo>
                    <a:pt x="63" y="82"/>
                    <a:pt x="63" y="82"/>
                    <a:pt x="63" y="82"/>
                  </a:cubicBezTo>
                  <a:cubicBezTo>
                    <a:pt x="63" y="82"/>
                    <a:pt x="63" y="82"/>
                    <a:pt x="63" y="82"/>
                  </a:cubicBezTo>
                  <a:cubicBezTo>
                    <a:pt x="63" y="82"/>
                    <a:pt x="63" y="81"/>
                    <a:pt x="63" y="81"/>
                  </a:cubicBezTo>
                  <a:cubicBezTo>
                    <a:pt x="63" y="81"/>
                    <a:pt x="63" y="82"/>
                    <a:pt x="63" y="82"/>
                  </a:cubicBezTo>
                  <a:cubicBezTo>
                    <a:pt x="63" y="82"/>
                    <a:pt x="63" y="82"/>
                    <a:pt x="63" y="82"/>
                  </a:cubicBezTo>
                  <a:cubicBezTo>
                    <a:pt x="64" y="82"/>
                    <a:pt x="64" y="82"/>
                    <a:pt x="64" y="82"/>
                  </a:cubicBezTo>
                  <a:cubicBezTo>
                    <a:pt x="64" y="82"/>
                    <a:pt x="64" y="82"/>
                    <a:pt x="64" y="82"/>
                  </a:cubicBezTo>
                  <a:cubicBezTo>
                    <a:pt x="64" y="82"/>
                    <a:pt x="64" y="83"/>
                    <a:pt x="64" y="83"/>
                  </a:cubicBezTo>
                  <a:cubicBezTo>
                    <a:pt x="64" y="83"/>
                    <a:pt x="64" y="83"/>
                    <a:pt x="64" y="83"/>
                  </a:cubicBezTo>
                  <a:cubicBezTo>
                    <a:pt x="64" y="83"/>
                    <a:pt x="64" y="83"/>
                    <a:pt x="64" y="83"/>
                  </a:cubicBezTo>
                  <a:cubicBezTo>
                    <a:pt x="64" y="83"/>
                    <a:pt x="64" y="83"/>
                    <a:pt x="64" y="83"/>
                  </a:cubicBezTo>
                  <a:cubicBezTo>
                    <a:pt x="64" y="83"/>
                    <a:pt x="64" y="83"/>
                    <a:pt x="64" y="83"/>
                  </a:cubicBezTo>
                  <a:cubicBezTo>
                    <a:pt x="64" y="83"/>
                    <a:pt x="64" y="83"/>
                    <a:pt x="64" y="82"/>
                  </a:cubicBezTo>
                  <a:cubicBezTo>
                    <a:pt x="64" y="82"/>
                    <a:pt x="64" y="82"/>
                    <a:pt x="64" y="82"/>
                  </a:cubicBezTo>
                  <a:cubicBezTo>
                    <a:pt x="63" y="83"/>
                    <a:pt x="63" y="83"/>
                    <a:pt x="63" y="83"/>
                  </a:cubicBezTo>
                  <a:cubicBezTo>
                    <a:pt x="64" y="84"/>
                    <a:pt x="64" y="84"/>
                    <a:pt x="64" y="84"/>
                  </a:cubicBezTo>
                  <a:cubicBezTo>
                    <a:pt x="64" y="84"/>
                    <a:pt x="65" y="84"/>
                    <a:pt x="65" y="84"/>
                  </a:cubicBezTo>
                  <a:cubicBezTo>
                    <a:pt x="65" y="84"/>
                    <a:pt x="65" y="85"/>
                    <a:pt x="65" y="85"/>
                  </a:cubicBezTo>
                  <a:cubicBezTo>
                    <a:pt x="65" y="85"/>
                    <a:pt x="64" y="86"/>
                    <a:pt x="64" y="87"/>
                  </a:cubicBezTo>
                  <a:cubicBezTo>
                    <a:pt x="64" y="87"/>
                    <a:pt x="64" y="87"/>
                    <a:pt x="64" y="87"/>
                  </a:cubicBezTo>
                  <a:cubicBezTo>
                    <a:pt x="63" y="87"/>
                    <a:pt x="63" y="87"/>
                    <a:pt x="63" y="88"/>
                  </a:cubicBezTo>
                  <a:cubicBezTo>
                    <a:pt x="64" y="88"/>
                    <a:pt x="64" y="88"/>
                    <a:pt x="63" y="89"/>
                  </a:cubicBezTo>
                  <a:cubicBezTo>
                    <a:pt x="63" y="89"/>
                    <a:pt x="63" y="89"/>
                    <a:pt x="63" y="89"/>
                  </a:cubicBezTo>
                  <a:cubicBezTo>
                    <a:pt x="63" y="90"/>
                    <a:pt x="64" y="90"/>
                    <a:pt x="64" y="90"/>
                  </a:cubicBezTo>
                  <a:cubicBezTo>
                    <a:pt x="65" y="90"/>
                    <a:pt x="65" y="89"/>
                    <a:pt x="66" y="89"/>
                  </a:cubicBezTo>
                  <a:cubicBezTo>
                    <a:pt x="66" y="89"/>
                    <a:pt x="66" y="90"/>
                    <a:pt x="66" y="90"/>
                  </a:cubicBezTo>
                  <a:cubicBezTo>
                    <a:pt x="66" y="90"/>
                    <a:pt x="66" y="90"/>
                    <a:pt x="66" y="90"/>
                  </a:cubicBezTo>
                  <a:cubicBezTo>
                    <a:pt x="66" y="90"/>
                    <a:pt x="65" y="90"/>
                    <a:pt x="65" y="91"/>
                  </a:cubicBezTo>
                  <a:cubicBezTo>
                    <a:pt x="65" y="91"/>
                    <a:pt x="65" y="92"/>
                    <a:pt x="65" y="92"/>
                  </a:cubicBezTo>
                  <a:cubicBezTo>
                    <a:pt x="65" y="92"/>
                    <a:pt x="65" y="92"/>
                    <a:pt x="65" y="93"/>
                  </a:cubicBezTo>
                  <a:cubicBezTo>
                    <a:pt x="65" y="93"/>
                    <a:pt x="65" y="93"/>
                    <a:pt x="65" y="93"/>
                  </a:cubicBezTo>
                  <a:cubicBezTo>
                    <a:pt x="65" y="93"/>
                    <a:pt x="65" y="93"/>
                    <a:pt x="65" y="93"/>
                  </a:cubicBezTo>
                  <a:cubicBezTo>
                    <a:pt x="65" y="93"/>
                    <a:pt x="65" y="92"/>
                    <a:pt x="65" y="92"/>
                  </a:cubicBezTo>
                  <a:cubicBezTo>
                    <a:pt x="65" y="92"/>
                    <a:pt x="65" y="92"/>
                    <a:pt x="65" y="92"/>
                  </a:cubicBezTo>
                  <a:cubicBezTo>
                    <a:pt x="65" y="92"/>
                    <a:pt x="65" y="92"/>
                    <a:pt x="65" y="92"/>
                  </a:cubicBezTo>
                  <a:cubicBezTo>
                    <a:pt x="65" y="93"/>
                    <a:pt x="65" y="93"/>
                    <a:pt x="65" y="93"/>
                  </a:cubicBezTo>
                  <a:cubicBezTo>
                    <a:pt x="65" y="93"/>
                    <a:pt x="66" y="93"/>
                    <a:pt x="66" y="94"/>
                  </a:cubicBezTo>
                  <a:cubicBezTo>
                    <a:pt x="66" y="94"/>
                    <a:pt x="66" y="94"/>
                    <a:pt x="66" y="95"/>
                  </a:cubicBezTo>
                  <a:cubicBezTo>
                    <a:pt x="66" y="95"/>
                    <a:pt x="66" y="95"/>
                    <a:pt x="66" y="96"/>
                  </a:cubicBezTo>
                  <a:cubicBezTo>
                    <a:pt x="66" y="96"/>
                    <a:pt x="66" y="96"/>
                    <a:pt x="66" y="96"/>
                  </a:cubicBezTo>
                  <a:cubicBezTo>
                    <a:pt x="66" y="96"/>
                    <a:pt x="66" y="96"/>
                    <a:pt x="66" y="96"/>
                  </a:cubicBezTo>
                  <a:cubicBezTo>
                    <a:pt x="66" y="96"/>
                    <a:pt x="66" y="96"/>
                    <a:pt x="66" y="96"/>
                  </a:cubicBezTo>
                  <a:cubicBezTo>
                    <a:pt x="66" y="96"/>
                    <a:pt x="66" y="96"/>
                    <a:pt x="66" y="96"/>
                  </a:cubicBezTo>
                  <a:cubicBezTo>
                    <a:pt x="66" y="97"/>
                    <a:pt x="66" y="97"/>
                    <a:pt x="66" y="97"/>
                  </a:cubicBezTo>
                  <a:cubicBezTo>
                    <a:pt x="66" y="97"/>
                    <a:pt x="66" y="98"/>
                    <a:pt x="66" y="98"/>
                  </a:cubicBezTo>
                  <a:cubicBezTo>
                    <a:pt x="66" y="99"/>
                    <a:pt x="66" y="99"/>
                    <a:pt x="66" y="99"/>
                  </a:cubicBezTo>
                  <a:cubicBezTo>
                    <a:pt x="67" y="99"/>
                    <a:pt x="67" y="100"/>
                    <a:pt x="67" y="100"/>
                  </a:cubicBezTo>
                  <a:cubicBezTo>
                    <a:pt x="68" y="100"/>
                    <a:pt x="68" y="101"/>
                    <a:pt x="69" y="101"/>
                  </a:cubicBezTo>
                  <a:cubicBezTo>
                    <a:pt x="69" y="101"/>
                    <a:pt x="69" y="101"/>
                    <a:pt x="70" y="101"/>
                  </a:cubicBezTo>
                  <a:cubicBezTo>
                    <a:pt x="70" y="102"/>
                    <a:pt x="70" y="102"/>
                    <a:pt x="70" y="102"/>
                  </a:cubicBezTo>
                  <a:cubicBezTo>
                    <a:pt x="70" y="103"/>
                    <a:pt x="70" y="103"/>
                    <a:pt x="70" y="103"/>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5"/>
                  </a:cubicBezTo>
                  <a:cubicBezTo>
                    <a:pt x="71" y="105"/>
                    <a:pt x="71" y="105"/>
                    <a:pt x="71" y="105"/>
                  </a:cubicBezTo>
                  <a:cubicBezTo>
                    <a:pt x="71" y="105"/>
                    <a:pt x="72" y="105"/>
                    <a:pt x="72" y="105"/>
                  </a:cubicBezTo>
                  <a:cubicBezTo>
                    <a:pt x="72" y="106"/>
                    <a:pt x="72" y="106"/>
                    <a:pt x="72" y="107"/>
                  </a:cubicBezTo>
                  <a:cubicBezTo>
                    <a:pt x="73" y="107"/>
                    <a:pt x="72" y="108"/>
                    <a:pt x="72" y="108"/>
                  </a:cubicBezTo>
                  <a:cubicBezTo>
                    <a:pt x="72" y="108"/>
                    <a:pt x="72" y="109"/>
                    <a:pt x="72" y="109"/>
                  </a:cubicBezTo>
                  <a:cubicBezTo>
                    <a:pt x="72" y="109"/>
                    <a:pt x="71" y="109"/>
                    <a:pt x="71" y="109"/>
                  </a:cubicBezTo>
                  <a:cubicBezTo>
                    <a:pt x="71" y="109"/>
                    <a:pt x="70" y="109"/>
                    <a:pt x="69" y="108"/>
                  </a:cubicBezTo>
                  <a:cubicBezTo>
                    <a:pt x="69" y="108"/>
                    <a:pt x="69" y="108"/>
                    <a:pt x="69" y="108"/>
                  </a:cubicBezTo>
                  <a:cubicBezTo>
                    <a:pt x="69" y="108"/>
                    <a:pt x="69" y="108"/>
                    <a:pt x="69" y="108"/>
                  </a:cubicBezTo>
                  <a:cubicBezTo>
                    <a:pt x="70" y="108"/>
                    <a:pt x="70" y="108"/>
                    <a:pt x="70" y="108"/>
                  </a:cubicBezTo>
                  <a:cubicBezTo>
                    <a:pt x="71" y="108"/>
                    <a:pt x="71" y="108"/>
                    <a:pt x="71" y="107"/>
                  </a:cubicBezTo>
                  <a:cubicBezTo>
                    <a:pt x="71" y="106"/>
                    <a:pt x="71" y="105"/>
                    <a:pt x="70" y="105"/>
                  </a:cubicBezTo>
                  <a:cubicBezTo>
                    <a:pt x="70" y="104"/>
                    <a:pt x="70" y="104"/>
                    <a:pt x="70" y="104"/>
                  </a:cubicBezTo>
                  <a:cubicBezTo>
                    <a:pt x="69" y="103"/>
                    <a:pt x="69" y="103"/>
                    <a:pt x="69" y="103"/>
                  </a:cubicBezTo>
                  <a:cubicBezTo>
                    <a:pt x="69" y="102"/>
                    <a:pt x="68" y="101"/>
                    <a:pt x="68" y="101"/>
                  </a:cubicBezTo>
                  <a:cubicBezTo>
                    <a:pt x="67" y="101"/>
                    <a:pt x="66" y="100"/>
                    <a:pt x="66" y="100"/>
                  </a:cubicBezTo>
                  <a:cubicBezTo>
                    <a:pt x="65" y="100"/>
                    <a:pt x="65" y="99"/>
                    <a:pt x="65" y="99"/>
                  </a:cubicBezTo>
                  <a:cubicBezTo>
                    <a:pt x="65" y="99"/>
                    <a:pt x="64" y="99"/>
                    <a:pt x="64" y="99"/>
                  </a:cubicBezTo>
                  <a:cubicBezTo>
                    <a:pt x="64" y="99"/>
                    <a:pt x="64" y="99"/>
                    <a:pt x="64" y="99"/>
                  </a:cubicBezTo>
                  <a:cubicBezTo>
                    <a:pt x="64" y="100"/>
                    <a:pt x="64" y="100"/>
                    <a:pt x="64" y="101"/>
                  </a:cubicBezTo>
                  <a:cubicBezTo>
                    <a:pt x="64" y="101"/>
                    <a:pt x="64" y="101"/>
                    <a:pt x="64" y="102"/>
                  </a:cubicBezTo>
                  <a:cubicBezTo>
                    <a:pt x="64" y="102"/>
                    <a:pt x="65" y="102"/>
                    <a:pt x="65" y="103"/>
                  </a:cubicBezTo>
                  <a:cubicBezTo>
                    <a:pt x="66" y="104"/>
                    <a:pt x="67" y="106"/>
                    <a:pt x="68" y="107"/>
                  </a:cubicBezTo>
                  <a:cubicBezTo>
                    <a:pt x="68" y="107"/>
                    <a:pt x="69" y="107"/>
                    <a:pt x="69" y="108"/>
                  </a:cubicBezTo>
                  <a:cubicBezTo>
                    <a:pt x="69" y="108"/>
                    <a:pt x="69" y="108"/>
                    <a:pt x="69" y="108"/>
                  </a:cubicBezTo>
                  <a:cubicBezTo>
                    <a:pt x="69" y="108"/>
                    <a:pt x="69" y="108"/>
                    <a:pt x="69" y="108"/>
                  </a:cubicBezTo>
                  <a:cubicBezTo>
                    <a:pt x="68" y="108"/>
                    <a:pt x="68" y="108"/>
                    <a:pt x="68" y="109"/>
                  </a:cubicBezTo>
                  <a:cubicBezTo>
                    <a:pt x="68" y="110"/>
                    <a:pt x="68" y="111"/>
                    <a:pt x="68" y="112"/>
                  </a:cubicBezTo>
                  <a:cubicBezTo>
                    <a:pt x="68" y="114"/>
                    <a:pt x="68" y="115"/>
                    <a:pt x="67" y="116"/>
                  </a:cubicBezTo>
                  <a:cubicBezTo>
                    <a:pt x="67" y="117"/>
                    <a:pt x="66" y="119"/>
                    <a:pt x="66" y="120"/>
                  </a:cubicBezTo>
                  <a:cubicBezTo>
                    <a:pt x="65" y="121"/>
                    <a:pt x="65" y="123"/>
                    <a:pt x="64" y="124"/>
                  </a:cubicBezTo>
                  <a:cubicBezTo>
                    <a:pt x="63" y="125"/>
                    <a:pt x="63" y="126"/>
                    <a:pt x="63" y="127"/>
                  </a:cubicBezTo>
                  <a:cubicBezTo>
                    <a:pt x="63" y="127"/>
                    <a:pt x="63" y="128"/>
                    <a:pt x="63" y="128"/>
                  </a:cubicBezTo>
                  <a:cubicBezTo>
                    <a:pt x="63" y="129"/>
                    <a:pt x="63" y="131"/>
                    <a:pt x="62" y="132"/>
                  </a:cubicBezTo>
                  <a:cubicBezTo>
                    <a:pt x="62" y="132"/>
                    <a:pt x="62" y="132"/>
                    <a:pt x="62" y="133"/>
                  </a:cubicBezTo>
                  <a:cubicBezTo>
                    <a:pt x="63" y="134"/>
                    <a:pt x="63" y="135"/>
                    <a:pt x="63" y="136"/>
                  </a:cubicBezTo>
                  <a:cubicBezTo>
                    <a:pt x="62" y="136"/>
                    <a:pt x="63" y="136"/>
                    <a:pt x="63" y="137"/>
                  </a:cubicBezTo>
                  <a:cubicBezTo>
                    <a:pt x="63" y="137"/>
                    <a:pt x="63" y="137"/>
                    <a:pt x="63" y="137"/>
                  </a:cubicBezTo>
                  <a:cubicBezTo>
                    <a:pt x="63" y="138"/>
                    <a:pt x="63" y="139"/>
                    <a:pt x="64" y="140"/>
                  </a:cubicBezTo>
                  <a:cubicBezTo>
                    <a:pt x="64" y="140"/>
                    <a:pt x="64" y="140"/>
                    <a:pt x="64" y="140"/>
                  </a:cubicBezTo>
                  <a:cubicBezTo>
                    <a:pt x="65" y="140"/>
                    <a:pt x="65" y="140"/>
                    <a:pt x="64" y="141"/>
                  </a:cubicBezTo>
                  <a:cubicBezTo>
                    <a:pt x="64" y="141"/>
                    <a:pt x="64" y="141"/>
                    <a:pt x="64" y="141"/>
                  </a:cubicBezTo>
                  <a:cubicBezTo>
                    <a:pt x="64" y="142"/>
                    <a:pt x="64" y="142"/>
                    <a:pt x="64" y="142"/>
                  </a:cubicBezTo>
                  <a:cubicBezTo>
                    <a:pt x="64" y="143"/>
                    <a:pt x="65" y="143"/>
                    <a:pt x="64" y="144"/>
                  </a:cubicBezTo>
                  <a:cubicBezTo>
                    <a:pt x="64" y="144"/>
                    <a:pt x="65" y="145"/>
                    <a:pt x="65" y="145"/>
                  </a:cubicBezTo>
                  <a:cubicBezTo>
                    <a:pt x="65" y="146"/>
                    <a:pt x="65" y="147"/>
                    <a:pt x="66" y="148"/>
                  </a:cubicBezTo>
                  <a:cubicBezTo>
                    <a:pt x="66" y="148"/>
                    <a:pt x="66" y="149"/>
                    <a:pt x="66" y="149"/>
                  </a:cubicBezTo>
                  <a:cubicBezTo>
                    <a:pt x="66" y="150"/>
                    <a:pt x="66" y="150"/>
                    <a:pt x="67" y="150"/>
                  </a:cubicBezTo>
                  <a:cubicBezTo>
                    <a:pt x="68" y="150"/>
                    <a:pt x="69" y="151"/>
                    <a:pt x="70" y="152"/>
                  </a:cubicBezTo>
                  <a:cubicBezTo>
                    <a:pt x="71" y="153"/>
                    <a:pt x="72" y="153"/>
                    <a:pt x="72" y="155"/>
                  </a:cubicBezTo>
                  <a:cubicBezTo>
                    <a:pt x="72" y="155"/>
                    <a:pt x="72" y="156"/>
                    <a:pt x="73" y="157"/>
                  </a:cubicBezTo>
                  <a:cubicBezTo>
                    <a:pt x="73" y="159"/>
                    <a:pt x="74" y="160"/>
                    <a:pt x="74" y="162"/>
                  </a:cubicBezTo>
                  <a:cubicBezTo>
                    <a:pt x="74" y="162"/>
                    <a:pt x="74" y="163"/>
                    <a:pt x="75" y="163"/>
                  </a:cubicBezTo>
                  <a:cubicBezTo>
                    <a:pt x="76" y="164"/>
                    <a:pt x="76" y="165"/>
                    <a:pt x="76" y="165"/>
                  </a:cubicBezTo>
                  <a:cubicBezTo>
                    <a:pt x="77" y="166"/>
                    <a:pt x="77" y="166"/>
                    <a:pt x="76" y="167"/>
                  </a:cubicBezTo>
                  <a:cubicBezTo>
                    <a:pt x="76" y="167"/>
                    <a:pt x="76" y="167"/>
                    <a:pt x="76" y="167"/>
                  </a:cubicBezTo>
                  <a:cubicBezTo>
                    <a:pt x="75" y="167"/>
                    <a:pt x="75" y="167"/>
                    <a:pt x="75" y="167"/>
                  </a:cubicBezTo>
                  <a:cubicBezTo>
                    <a:pt x="75" y="167"/>
                    <a:pt x="75" y="168"/>
                    <a:pt x="75" y="168"/>
                  </a:cubicBezTo>
                  <a:cubicBezTo>
                    <a:pt x="75" y="169"/>
                    <a:pt x="76" y="169"/>
                    <a:pt x="77" y="170"/>
                  </a:cubicBezTo>
                  <a:cubicBezTo>
                    <a:pt x="78" y="170"/>
                    <a:pt x="79" y="171"/>
                    <a:pt x="79" y="172"/>
                  </a:cubicBezTo>
                  <a:cubicBezTo>
                    <a:pt x="80" y="172"/>
                    <a:pt x="80" y="172"/>
                    <a:pt x="80" y="173"/>
                  </a:cubicBezTo>
                  <a:cubicBezTo>
                    <a:pt x="80" y="173"/>
                    <a:pt x="80" y="174"/>
                    <a:pt x="80" y="174"/>
                  </a:cubicBezTo>
                  <a:cubicBezTo>
                    <a:pt x="80" y="174"/>
                    <a:pt x="80" y="175"/>
                    <a:pt x="80" y="175"/>
                  </a:cubicBezTo>
                  <a:cubicBezTo>
                    <a:pt x="81" y="176"/>
                    <a:pt x="83" y="177"/>
                    <a:pt x="84" y="179"/>
                  </a:cubicBezTo>
                  <a:cubicBezTo>
                    <a:pt x="84" y="179"/>
                    <a:pt x="84" y="179"/>
                    <a:pt x="84" y="179"/>
                  </a:cubicBezTo>
                  <a:cubicBezTo>
                    <a:pt x="85" y="179"/>
                    <a:pt x="85" y="178"/>
                    <a:pt x="85" y="178"/>
                  </a:cubicBezTo>
                  <a:cubicBezTo>
                    <a:pt x="85" y="177"/>
                    <a:pt x="84" y="177"/>
                    <a:pt x="84" y="177"/>
                  </a:cubicBezTo>
                  <a:cubicBezTo>
                    <a:pt x="84" y="176"/>
                    <a:pt x="83" y="174"/>
                    <a:pt x="83" y="174"/>
                  </a:cubicBezTo>
                  <a:cubicBezTo>
                    <a:pt x="82" y="174"/>
                    <a:pt x="82" y="173"/>
                    <a:pt x="82" y="173"/>
                  </a:cubicBezTo>
                  <a:cubicBezTo>
                    <a:pt x="82" y="172"/>
                    <a:pt x="82" y="171"/>
                    <a:pt x="82" y="171"/>
                  </a:cubicBezTo>
                  <a:cubicBezTo>
                    <a:pt x="82" y="170"/>
                    <a:pt x="81" y="170"/>
                    <a:pt x="81" y="169"/>
                  </a:cubicBezTo>
                  <a:cubicBezTo>
                    <a:pt x="80" y="168"/>
                    <a:pt x="80" y="167"/>
                    <a:pt x="79" y="166"/>
                  </a:cubicBezTo>
                  <a:cubicBezTo>
                    <a:pt x="79" y="165"/>
                    <a:pt x="78" y="164"/>
                    <a:pt x="77" y="163"/>
                  </a:cubicBezTo>
                  <a:cubicBezTo>
                    <a:pt x="77" y="162"/>
                    <a:pt x="77" y="162"/>
                    <a:pt x="77" y="162"/>
                  </a:cubicBezTo>
                  <a:cubicBezTo>
                    <a:pt x="77" y="161"/>
                    <a:pt x="77" y="159"/>
                    <a:pt x="77" y="158"/>
                  </a:cubicBezTo>
                  <a:cubicBezTo>
                    <a:pt x="77" y="158"/>
                    <a:pt x="77" y="158"/>
                    <a:pt x="77" y="158"/>
                  </a:cubicBezTo>
                  <a:cubicBezTo>
                    <a:pt x="78" y="158"/>
                    <a:pt x="78" y="158"/>
                    <a:pt x="79" y="159"/>
                  </a:cubicBezTo>
                  <a:cubicBezTo>
                    <a:pt x="79" y="159"/>
                    <a:pt x="79" y="159"/>
                    <a:pt x="80" y="160"/>
                  </a:cubicBezTo>
                  <a:cubicBezTo>
                    <a:pt x="80" y="161"/>
                    <a:pt x="80" y="162"/>
                    <a:pt x="80" y="163"/>
                  </a:cubicBezTo>
                  <a:cubicBezTo>
                    <a:pt x="81" y="164"/>
                    <a:pt x="82" y="166"/>
                    <a:pt x="83" y="167"/>
                  </a:cubicBezTo>
                  <a:cubicBezTo>
                    <a:pt x="83" y="167"/>
                    <a:pt x="83" y="168"/>
                    <a:pt x="83" y="168"/>
                  </a:cubicBezTo>
                  <a:cubicBezTo>
                    <a:pt x="83" y="169"/>
                    <a:pt x="84" y="169"/>
                    <a:pt x="85" y="170"/>
                  </a:cubicBezTo>
                  <a:cubicBezTo>
                    <a:pt x="85" y="170"/>
                    <a:pt x="85" y="170"/>
                    <a:pt x="86" y="171"/>
                  </a:cubicBezTo>
                  <a:cubicBezTo>
                    <a:pt x="86" y="171"/>
                    <a:pt x="86" y="171"/>
                    <a:pt x="86" y="171"/>
                  </a:cubicBezTo>
                  <a:cubicBezTo>
                    <a:pt x="86" y="172"/>
                    <a:pt x="86" y="172"/>
                    <a:pt x="86" y="172"/>
                  </a:cubicBezTo>
                  <a:cubicBezTo>
                    <a:pt x="85" y="172"/>
                    <a:pt x="85" y="173"/>
                    <a:pt x="86" y="173"/>
                  </a:cubicBezTo>
                  <a:cubicBezTo>
                    <a:pt x="86" y="173"/>
                    <a:pt x="87" y="174"/>
                    <a:pt x="87" y="174"/>
                  </a:cubicBezTo>
                  <a:cubicBezTo>
                    <a:pt x="88" y="174"/>
                    <a:pt x="88" y="175"/>
                    <a:pt x="88" y="175"/>
                  </a:cubicBezTo>
                  <a:cubicBezTo>
                    <a:pt x="88" y="176"/>
                    <a:pt x="88" y="176"/>
                    <a:pt x="89" y="176"/>
                  </a:cubicBezTo>
                  <a:cubicBezTo>
                    <a:pt x="91" y="179"/>
                    <a:pt x="92" y="180"/>
                    <a:pt x="93" y="183"/>
                  </a:cubicBezTo>
                  <a:cubicBezTo>
                    <a:pt x="93" y="183"/>
                    <a:pt x="93" y="184"/>
                    <a:pt x="93" y="184"/>
                  </a:cubicBezTo>
                  <a:cubicBezTo>
                    <a:pt x="93" y="184"/>
                    <a:pt x="92" y="184"/>
                    <a:pt x="92" y="185"/>
                  </a:cubicBezTo>
                  <a:cubicBezTo>
                    <a:pt x="92" y="185"/>
                    <a:pt x="92" y="186"/>
                    <a:pt x="92" y="187"/>
                  </a:cubicBezTo>
                  <a:cubicBezTo>
                    <a:pt x="93" y="188"/>
                    <a:pt x="93" y="188"/>
                    <a:pt x="94" y="188"/>
                  </a:cubicBezTo>
                  <a:cubicBezTo>
                    <a:pt x="95" y="189"/>
                    <a:pt x="95" y="189"/>
                    <a:pt x="96" y="190"/>
                  </a:cubicBezTo>
                  <a:cubicBezTo>
                    <a:pt x="96" y="190"/>
                    <a:pt x="97" y="191"/>
                    <a:pt x="98" y="191"/>
                  </a:cubicBezTo>
                  <a:cubicBezTo>
                    <a:pt x="98" y="191"/>
                    <a:pt x="98" y="191"/>
                    <a:pt x="99" y="191"/>
                  </a:cubicBezTo>
                  <a:cubicBezTo>
                    <a:pt x="99" y="191"/>
                    <a:pt x="99" y="191"/>
                    <a:pt x="99" y="192"/>
                  </a:cubicBezTo>
                  <a:cubicBezTo>
                    <a:pt x="100" y="193"/>
                    <a:pt x="102" y="193"/>
                    <a:pt x="103" y="194"/>
                  </a:cubicBezTo>
                  <a:cubicBezTo>
                    <a:pt x="104" y="194"/>
                    <a:pt x="104" y="194"/>
                    <a:pt x="105" y="195"/>
                  </a:cubicBezTo>
                  <a:cubicBezTo>
                    <a:pt x="106" y="195"/>
                    <a:pt x="107" y="195"/>
                    <a:pt x="107" y="195"/>
                  </a:cubicBezTo>
                  <a:cubicBezTo>
                    <a:pt x="110" y="196"/>
                    <a:pt x="110" y="196"/>
                    <a:pt x="113" y="195"/>
                  </a:cubicBezTo>
                  <a:cubicBezTo>
                    <a:pt x="114" y="195"/>
                    <a:pt x="114" y="195"/>
                    <a:pt x="115" y="196"/>
                  </a:cubicBezTo>
                  <a:cubicBezTo>
                    <a:pt x="116" y="197"/>
                    <a:pt x="118" y="198"/>
                    <a:pt x="119" y="199"/>
                  </a:cubicBezTo>
                  <a:cubicBezTo>
                    <a:pt x="119" y="200"/>
                    <a:pt x="120" y="200"/>
                    <a:pt x="121" y="200"/>
                  </a:cubicBezTo>
                  <a:cubicBezTo>
                    <a:pt x="122" y="200"/>
                    <a:pt x="123" y="201"/>
                    <a:pt x="124" y="201"/>
                  </a:cubicBezTo>
                  <a:cubicBezTo>
                    <a:pt x="125" y="201"/>
                    <a:pt x="126" y="202"/>
                    <a:pt x="128" y="202"/>
                  </a:cubicBezTo>
                  <a:cubicBezTo>
                    <a:pt x="128" y="202"/>
                    <a:pt x="128" y="202"/>
                    <a:pt x="128" y="202"/>
                  </a:cubicBezTo>
                  <a:cubicBezTo>
                    <a:pt x="128" y="203"/>
                    <a:pt x="129" y="203"/>
                    <a:pt x="129" y="204"/>
                  </a:cubicBezTo>
                  <a:cubicBezTo>
                    <a:pt x="130" y="205"/>
                    <a:pt x="131" y="205"/>
                    <a:pt x="131" y="206"/>
                  </a:cubicBezTo>
                  <a:cubicBezTo>
                    <a:pt x="131" y="206"/>
                    <a:pt x="132" y="207"/>
                    <a:pt x="131" y="207"/>
                  </a:cubicBezTo>
                  <a:cubicBezTo>
                    <a:pt x="131" y="208"/>
                    <a:pt x="132" y="208"/>
                    <a:pt x="132" y="209"/>
                  </a:cubicBezTo>
                  <a:cubicBezTo>
                    <a:pt x="133" y="209"/>
                    <a:pt x="133" y="209"/>
                    <a:pt x="133" y="209"/>
                  </a:cubicBezTo>
                  <a:cubicBezTo>
                    <a:pt x="134" y="209"/>
                    <a:pt x="134" y="209"/>
                    <a:pt x="134" y="209"/>
                  </a:cubicBezTo>
                  <a:cubicBezTo>
                    <a:pt x="135" y="209"/>
                    <a:pt x="135" y="210"/>
                    <a:pt x="135" y="211"/>
                  </a:cubicBezTo>
                  <a:cubicBezTo>
                    <a:pt x="136" y="212"/>
                    <a:pt x="136" y="212"/>
                    <a:pt x="137" y="212"/>
                  </a:cubicBezTo>
                  <a:cubicBezTo>
                    <a:pt x="137" y="212"/>
                    <a:pt x="138" y="212"/>
                    <a:pt x="138" y="212"/>
                  </a:cubicBezTo>
                  <a:cubicBezTo>
                    <a:pt x="139" y="212"/>
                    <a:pt x="139" y="212"/>
                    <a:pt x="140" y="212"/>
                  </a:cubicBezTo>
                  <a:cubicBezTo>
                    <a:pt x="140" y="213"/>
                    <a:pt x="141" y="213"/>
                    <a:pt x="141" y="214"/>
                  </a:cubicBezTo>
                  <a:cubicBezTo>
                    <a:pt x="142" y="214"/>
                    <a:pt x="142" y="214"/>
                    <a:pt x="143" y="214"/>
                  </a:cubicBezTo>
                  <a:cubicBezTo>
                    <a:pt x="143" y="213"/>
                    <a:pt x="143" y="213"/>
                    <a:pt x="143" y="213"/>
                  </a:cubicBezTo>
                  <a:cubicBezTo>
                    <a:pt x="143" y="212"/>
                    <a:pt x="143" y="212"/>
                    <a:pt x="143" y="212"/>
                  </a:cubicBezTo>
                  <a:cubicBezTo>
                    <a:pt x="144" y="212"/>
                    <a:pt x="144" y="211"/>
                    <a:pt x="145" y="210"/>
                  </a:cubicBezTo>
                  <a:cubicBezTo>
                    <a:pt x="145" y="210"/>
                    <a:pt x="145" y="210"/>
                    <a:pt x="145" y="210"/>
                  </a:cubicBezTo>
                  <a:cubicBezTo>
                    <a:pt x="146" y="211"/>
                    <a:pt x="147" y="211"/>
                    <a:pt x="147" y="212"/>
                  </a:cubicBezTo>
                  <a:cubicBezTo>
                    <a:pt x="147" y="213"/>
                    <a:pt x="147" y="213"/>
                    <a:pt x="147" y="214"/>
                  </a:cubicBezTo>
                  <a:cubicBezTo>
                    <a:pt x="148" y="214"/>
                    <a:pt x="148" y="215"/>
                    <a:pt x="148" y="216"/>
                  </a:cubicBezTo>
                  <a:cubicBezTo>
                    <a:pt x="149" y="216"/>
                    <a:pt x="149" y="216"/>
                    <a:pt x="149" y="216"/>
                  </a:cubicBezTo>
                  <a:cubicBezTo>
                    <a:pt x="149" y="217"/>
                    <a:pt x="149" y="218"/>
                    <a:pt x="148" y="219"/>
                  </a:cubicBezTo>
                  <a:cubicBezTo>
                    <a:pt x="148" y="220"/>
                    <a:pt x="148" y="221"/>
                    <a:pt x="149" y="221"/>
                  </a:cubicBezTo>
                  <a:cubicBezTo>
                    <a:pt x="149" y="221"/>
                    <a:pt x="149" y="222"/>
                    <a:pt x="149" y="222"/>
                  </a:cubicBezTo>
                  <a:cubicBezTo>
                    <a:pt x="148" y="223"/>
                    <a:pt x="148" y="223"/>
                    <a:pt x="147" y="224"/>
                  </a:cubicBezTo>
                  <a:cubicBezTo>
                    <a:pt x="146" y="224"/>
                    <a:pt x="145" y="225"/>
                    <a:pt x="145" y="226"/>
                  </a:cubicBezTo>
                  <a:cubicBezTo>
                    <a:pt x="145" y="226"/>
                    <a:pt x="145" y="227"/>
                    <a:pt x="144" y="227"/>
                  </a:cubicBezTo>
                  <a:cubicBezTo>
                    <a:pt x="144" y="227"/>
                    <a:pt x="143" y="227"/>
                    <a:pt x="143" y="228"/>
                  </a:cubicBezTo>
                  <a:cubicBezTo>
                    <a:pt x="143" y="228"/>
                    <a:pt x="143" y="228"/>
                    <a:pt x="143" y="228"/>
                  </a:cubicBezTo>
                  <a:cubicBezTo>
                    <a:pt x="142" y="230"/>
                    <a:pt x="142" y="230"/>
                    <a:pt x="142" y="231"/>
                  </a:cubicBezTo>
                  <a:cubicBezTo>
                    <a:pt x="141" y="232"/>
                    <a:pt x="141" y="232"/>
                    <a:pt x="141" y="232"/>
                  </a:cubicBezTo>
                  <a:cubicBezTo>
                    <a:pt x="141" y="233"/>
                    <a:pt x="141" y="234"/>
                    <a:pt x="141" y="234"/>
                  </a:cubicBezTo>
                  <a:cubicBezTo>
                    <a:pt x="141" y="235"/>
                    <a:pt x="142" y="235"/>
                    <a:pt x="143" y="236"/>
                  </a:cubicBezTo>
                  <a:cubicBezTo>
                    <a:pt x="143" y="236"/>
                    <a:pt x="143" y="236"/>
                    <a:pt x="143" y="235"/>
                  </a:cubicBezTo>
                  <a:cubicBezTo>
                    <a:pt x="143" y="235"/>
                    <a:pt x="143" y="235"/>
                    <a:pt x="143" y="235"/>
                  </a:cubicBezTo>
                  <a:cubicBezTo>
                    <a:pt x="143" y="235"/>
                    <a:pt x="143" y="235"/>
                    <a:pt x="143" y="235"/>
                  </a:cubicBezTo>
                  <a:cubicBezTo>
                    <a:pt x="143" y="236"/>
                    <a:pt x="143" y="236"/>
                    <a:pt x="143" y="237"/>
                  </a:cubicBezTo>
                  <a:cubicBezTo>
                    <a:pt x="142" y="237"/>
                    <a:pt x="142" y="237"/>
                    <a:pt x="141" y="238"/>
                  </a:cubicBezTo>
                  <a:cubicBezTo>
                    <a:pt x="141" y="238"/>
                    <a:pt x="140" y="239"/>
                    <a:pt x="140" y="240"/>
                  </a:cubicBezTo>
                  <a:cubicBezTo>
                    <a:pt x="141" y="240"/>
                    <a:pt x="141" y="241"/>
                    <a:pt x="141" y="241"/>
                  </a:cubicBezTo>
                  <a:cubicBezTo>
                    <a:pt x="141" y="241"/>
                    <a:pt x="141" y="241"/>
                    <a:pt x="141" y="242"/>
                  </a:cubicBezTo>
                  <a:cubicBezTo>
                    <a:pt x="140" y="242"/>
                    <a:pt x="141" y="243"/>
                    <a:pt x="141" y="243"/>
                  </a:cubicBezTo>
                  <a:cubicBezTo>
                    <a:pt x="142" y="243"/>
                    <a:pt x="142" y="243"/>
                    <a:pt x="143" y="244"/>
                  </a:cubicBezTo>
                  <a:cubicBezTo>
                    <a:pt x="143" y="244"/>
                    <a:pt x="144" y="244"/>
                    <a:pt x="144" y="245"/>
                  </a:cubicBezTo>
                  <a:cubicBezTo>
                    <a:pt x="144" y="246"/>
                    <a:pt x="144" y="246"/>
                    <a:pt x="145" y="246"/>
                  </a:cubicBezTo>
                  <a:cubicBezTo>
                    <a:pt x="145" y="247"/>
                    <a:pt x="145" y="247"/>
                    <a:pt x="146" y="247"/>
                  </a:cubicBezTo>
                  <a:cubicBezTo>
                    <a:pt x="146" y="248"/>
                    <a:pt x="146" y="249"/>
                    <a:pt x="147" y="250"/>
                  </a:cubicBezTo>
                  <a:cubicBezTo>
                    <a:pt x="147" y="251"/>
                    <a:pt x="148" y="253"/>
                    <a:pt x="149" y="254"/>
                  </a:cubicBezTo>
                  <a:cubicBezTo>
                    <a:pt x="150" y="255"/>
                    <a:pt x="150" y="256"/>
                    <a:pt x="151" y="258"/>
                  </a:cubicBezTo>
                  <a:cubicBezTo>
                    <a:pt x="151" y="258"/>
                    <a:pt x="151" y="258"/>
                    <a:pt x="151" y="258"/>
                  </a:cubicBezTo>
                  <a:cubicBezTo>
                    <a:pt x="151" y="259"/>
                    <a:pt x="152" y="260"/>
                    <a:pt x="152" y="260"/>
                  </a:cubicBezTo>
                  <a:cubicBezTo>
                    <a:pt x="153" y="262"/>
                    <a:pt x="155" y="263"/>
                    <a:pt x="157" y="264"/>
                  </a:cubicBezTo>
                  <a:cubicBezTo>
                    <a:pt x="157" y="264"/>
                    <a:pt x="158" y="264"/>
                    <a:pt x="158" y="264"/>
                  </a:cubicBezTo>
                  <a:cubicBezTo>
                    <a:pt x="159" y="265"/>
                    <a:pt x="160" y="265"/>
                    <a:pt x="161" y="266"/>
                  </a:cubicBezTo>
                  <a:cubicBezTo>
                    <a:pt x="162" y="267"/>
                    <a:pt x="163" y="268"/>
                    <a:pt x="164" y="268"/>
                  </a:cubicBezTo>
                  <a:cubicBezTo>
                    <a:pt x="164" y="269"/>
                    <a:pt x="164" y="269"/>
                    <a:pt x="164" y="269"/>
                  </a:cubicBezTo>
                  <a:cubicBezTo>
                    <a:pt x="164" y="270"/>
                    <a:pt x="164" y="270"/>
                    <a:pt x="164" y="271"/>
                  </a:cubicBezTo>
                  <a:cubicBezTo>
                    <a:pt x="164" y="271"/>
                    <a:pt x="165" y="272"/>
                    <a:pt x="164" y="273"/>
                  </a:cubicBezTo>
                  <a:cubicBezTo>
                    <a:pt x="164" y="273"/>
                    <a:pt x="164" y="274"/>
                    <a:pt x="164" y="274"/>
                  </a:cubicBezTo>
                  <a:cubicBezTo>
                    <a:pt x="165" y="276"/>
                    <a:pt x="165" y="277"/>
                    <a:pt x="164" y="279"/>
                  </a:cubicBezTo>
                  <a:cubicBezTo>
                    <a:pt x="164" y="279"/>
                    <a:pt x="164" y="279"/>
                    <a:pt x="164" y="280"/>
                  </a:cubicBezTo>
                  <a:cubicBezTo>
                    <a:pt x="165" y="282"/>
                    <a:pt x="165" y="285"/>
                    <a:pt x="165" y="287"/>
                  </a:cubicBezTo>
                  <a:cubicBezTo>
                    <a:pt x="165" y="288"/>
                    <a:pt x="165" y="288"/>
                    <a:pt x="164" y="289"/>
                  </a:cubicBezTo>
                  <a:cubicBezTo>
                    <a:pt x="164" y="290"/>
                    <a:pt x="164" y="291"/>
                    <a:pt x="164" y="292"/>
                  </a:cubicBezTo>
                  <a:cubicBezTo>
                    <a:pt x="164" y="292"/>
                    <a:pt x="164" y="292"/>
                    <a:pt x="164" y="293"/>
                  </a:cubicBezTo>
                  <a:cubicBezTo>
                    <a:pt x="164" y="294"/>
                    <a:pt x="164" y="294"/>
                    <a:pt x="164" y="295"/>
                  </a:cubicBezTo>
                  <a:cubicBezTo>
                    <a:pt x="164" y="296"/>
                    <a:pt x="164" y="297"/>
                    <a:pt x="164" y="297"/>
                  </a:cubicBezTo>
                  <a:cubicBezTo>
                    <a:pt x="164" y="298"/>
                    <a:pt x="164" y="299"/>
                    <a:pt x="164" y="300"/>
                  </a:cubicBezTo>
                  <a:cubicBezTo>
                    <a:pt x="165" y="301"/>
                    <a:pt x="164" y="301"/>
                    <a:pt x="164" y="302"/>
                  </a:cubicBezTo>
                  <a:cubicBezTo>
                    <a:pt x="164" y="302"/>
                    <a:pt x="165" y="303"/>
                    <a:pt x="165" y="303"/>
                  </a:cubicBezTo>
                  <a:cubicBezTo>
                    <a:pt x="165" y="303"/>
                    <a:pt x="165" y="304"/>
                    <a:pt x="165" y="304"/>
                  </a:cubicBezTo>
                  <a:cubicBezTo>
                    <a:pt x="164" y="305"/>
                    <a:pt x="164" y="305"/>
                    <a:pt x="164" y="306"/>
                  </a:cubicBezTo>
                  <a:cubicBezTo>
                    <a:pt x="164" y="308"/>
                    <a:pt x="163" y="310"/>
                    <a:pt x="163" y="311"/>
                  </a:cubicBezTo>
                  <a:cubicBezTo>
                    <a:pt x="163" y="312"/>
                    <a:pt x="163" y="312"/>
                    <a:pt x="162" y="312"/>
                  </a:cubicBezTo>
                  <a:cubicBezTo>
                    <a:pt x="162" y="313"/>
                    <a:pt x="162" y="313"/>
                    <a:pt x="162" y="314"/>
                  </a:cubicBezTo>
                  <a:cubicBezTo>
                    <a:pt x="163" y="315"/>
                    <a:pt x="163" y="316"/>
                    <a:pt x="163" y="317"/>
                  </a:cubicBezTo>
                  <a:cubicBezTo>
                    <a:pt x="164" y="317"/>
                    <a:pt x="164" y="318"/>
                    <a:pt x="163" y="319"/>
                  </a:cubicBezTo>
                  <a:cubicBezTo>
                    <a:pt x="163" y="319"/>
                    <a:pt x="163" y="320"/>
                    <a:pt x="163" y="320"/>
                  </a:cubicBezTo>
                  <a:cubicBezTo>
                    <a:pt x="163" y="321"/>
                    <a:pt x="163" y="321"/>
                    <a:pt x="163" y="322"/>
                  </a:cubicBezTo>
                  <a:cubicBezTo>
                    <a:pt x="163" y="323"/>
                    <a:pt x="163" y="323"/>
                    <a:pt x="164" y="324"/>
                  </a:cubicBezTo>
                  <a:cubicBezTo>
                    <a:pt x="164" y="324"/>
                    <a:pt x="164" y="324"/>
                    <a:pt x="164" y="324"/>
                  </a:cubicBezTo>
                  <a:cubicBezTo>
                    <a:pt x="163" y="324"/>
                    <a:pt x="163" y="324"/>
                    <a:pt x="163" y="325"/>
                  </a:cubicBezTo>
                  <a:cubicBezTo>
                    <a:pt x="163" y="325"/>
                    <a:pt x="163" y="326"/>
                    <a:pt x="163" y="326"/>
                  </a:cubicBezTo>
                  <a:cubicBezTo>
                    <a:pt x="163" y="327"/>
                    <a:pt x="163" y="327"/>
                    <a:pt x="163" y="328"/>
                  </a:cubicBezTo>
                  <a:cubicBezTo>
                    <a:pt x="163" y="328"/>
                    <a:pt x="164" y="329"/>
                    <a:pt x="164" y="328"/>
                  </a:cubicBezTo>
                  <a:cubicBezTo>
                    <a:pt x="164" y="328"/>
                    <a:pt x="165" y="328"/>
                    <a:pt x="165" y="327"/>
                  </a:cubicBezTo>
                  <a:cubicBezTo>
                    <a:pt x="165" y="327"/>
                    <a:pt x="165" y="326"/>
                    <a:pt x="165" y="326"/>
                  </a:cubicBezTo>
                  <a:cubicBezTo>
                    <a:pt x="165" y="325"/>
                    <a:pt x="165" y="325"/>
                    <a:pt x="164" y="324"/>
                  </a:cubicBezTo>
                  <a:cubicBezTo>
                    <a:pt x="165" y="325"/>
                    <a:pt x="165" y="324"/>
                    <a:pt x="165" y="324"/>
                  </a:cubicBezTo>
                  <a:cubicBezTo>
                    <a:pt x="166" y="324"/>
                    <a:pt x="166" y="324"/>
                    <a:pt x="166" y="324"/>
                  </a:cubicBezTo>
                  <a:cubicBezTo>
                    <a:pt x="166" y="325"/>
                    <a:pt x="166" y="325"/>
                    <a:pt x="166" y="325"/>
                  </a:cubicBezTo>
                  <a:cubicBezTo>
                    <a:pt x="166" y="326"/>
                    <a:pt x="166" y="327"/>
                    <a:pt x="166" y="328"/>
                  </a:cubicBezTo>
                  <a:cubicBezTo>
                    <a:pt x="166" y="329"/>
                    <a:pt x="166" y="330"/>
                    <a:pt x="166" y="331"/>
                  </a:cubicBezTo>
                  <a:cubicBezTo>
                    <a:pt x="166" y="332"/>
                    <a:pt x="166" y="332"/>
                    <a:pt x="166" y="332"/>
                  </a:cubicBezTo>
                  <a:cubicBezTo>
                    <a:pt x="166" y="333"/>
                    <a:pt x="166" y="334"/>
                    <a:pt x="166" y="335"/>
                  </a:cubicBezTo>
                  <a:cubicBezTo>
                    <a:pt x="166" y="335"/>
                    <a:pt x="165" y="336"/>
                    <a:pt x="165" y="335"/>
                  </a:cubicBezTo>
                  <a:cubicBezTo>
                    <a:pt x="165" y="335"/>
                    <a:pt x="165" y="335"/>
                    <a:pt x="165" y="335"/>
                  </a:cubicBezTo>
                  <a:cubicBezTo>
                    <a:pt x="165" y="335"/>
                    <a:pt x="165" y="335"/>
                    <a:pt x="165" y="334"/>
                  </a:cubicBezTo>
                  <a:cubicBezTo>
                    <a:pt x="164" y="334"/>
                    <a:pt x="163" y="335"/>
                    <a:pt x="163" y="335"/>
                  </a:cubicBezTo>
                  <a:cubicBezTo>
                    <a:pt x="163" y="336"/>
                    <a:pt x="163" y="337"/>
                    <a:pt x="162" y="338"/>
                  </a:cubicBezTo>
                  <a:cubicBezTo>
                    <a:pt x="162" y="338"/>
                    <a:pt x="162" y="338"/>
                    <a:pt x="163" y="338"/>
                  </a:cubicBezTo>
                  <a:cubicBezTo>
                    <a:pt x="163" y="338"/>
                    <a:pt x="163" y="338"/>
                    <a:pt x="163" y="338"/>
                  </a:cubicBezTo>
                  <a:cubicBezTo>
                    <a:pt x="163" y="338"/>
                    <a:pt x="163" y="338"/>
                    <a:pt x="164" y="338"/>
                  </a:cubicBezTo>
                  <a:cubicBezTo>
                    <a:pt x="164" y="338"/>
                    <a:pt x="164" y="338"/>
                    <a:pt x="165" y="338"/>
                  </a:cubicBezTo>
                  <a:cubicBezTo>
                    <a:pt x="165" y="338"/>
                    <a:pt x="165" y="339"/>
                    <a:pt x="165" y="339"/>
                  </a:cubicBezTo>
                  <a:cubicBezTo>
                    <a:pt x="165" y="340"/>
                    <a:pt x="165" y="340"/>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4" y="341"/>
                    <a:pt x="164" y="341"/>
                  </a:cubicBezTo>
                  <a:cubicBezTo>
                    <a:pt x="164" y="342"/>
                    <a:pt x="164" y="342"/>
                    <a:pt x="164" y="342"/>
                  </a:cubicBezTo>
                  <a:cubicBezTo>
                    <a:pt x="164" y="342"/>
                    <a:pt x="164" y="343"/>
                    <a:pt x="164" y="343"/>
                  </a:cubicBezTo>
                  <a:cubicBezTo>
                    <a:pt x="164" y="343"/>
                    <a:pt x="164" y="343"/>
                    <a:pt x="164" y="344"/>
                  </a:cubicBezTo>
                  <a:cubicBezTo>
                    <a:pt x="164" y="344"/>
                    <a:pt x="164" y="344"/>
                    <a:pt x="164" y="345"/>
                  </a:cubicBezTo>
                  <a:cubicBezTo>
                    <a:pt x="164"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6"/>
                  </a:cubicBezTo>
                  <a:cubicBezTo>
                    <a:pt x="165" y="346"/>
                    <a:pt x="165" y="346"/>
                    <a:pt x="165" y="347"/>
                  </a:cubicBezTo>
                  <a:cubicBezTo>
                    <a:pt x="166" y="347"/>
                    <a:pt x="166" y="347"/>
                    <a:pt x="166" y="347"/>
                  </a:cubicBezTo>
                  <a:cubicBezTo>
                    <a:pt x="166" y="347"/>
                    <a:pt x="166" y="347"/>
                    <a:pt x="166" y="347"/>
                  </a:cubicBezTo>
                  <a:cubicBezTo>
                    <a:pt x="166" y="347"/>
                    <a:pt x="166" y="347"/>
                    <a:pt x="166" y="347"/>
                  </a:cubicBezTo>
                  <a:cubicBezTo>
                    <a:pt x="167" y="348"/>
                    <a:pt x="167" y="348"/>
                    <a:pt x="166" y="348"/>
                  </a:cubicBezTo>
                  <a:cubicBezTo>
                    <a:pt x="166" y="348"/>
                    <a:pt x="166" y="348"/>
                    <a:pt x="166" y="348"/>
                  </a:cubicBezTo>
                  <a:cubicBezTo>
                    <a:pt x="166" y="348"/>
                    <a:pt x="166" y="348"/>
                    <a:pt x="166" y="348"/>
                  </a:cubicBezTo>
                  <a:cubicBezTo>
                    <a:pt x="166" y="348"/>
                    <a:pt x="166" y="348"/>
                    <a:pt x="166" y="348"/>
                  </a:cubicBezTo>
                  <a:cubicBezTo>
                    <a:pt x="166" y="349"/>
                    <a:pt x="167" y="350"/>
                    <a:pt x="166" y="351"/>
                  </a:cubicBezTo>
                  <a:cubicBezTo>
                    <a:pt x="166" y="351"/>
                    <a:pt x="167" y="351"/>
                    <a:pt x="167" y="351"/>
                  </a:cubicBezTo>
                  <a:cubicBezTo>
                    <a:pt x="167" y="351"/>
                    <a:pt x="167" y="351"/>
                    <a:pt x="168" y="351"/>
                  </a:cubicBezTo>
                  <a:cubicBezTo>
                    <a:pt x="168" y="350"/>
                    <a:pt x="168" y="350"/>
                    <a:pt x="168" y="349"/>
                  </a:cubicBezTo>
                  <a:cubicBezTo>
                    <a:pt x="168" y="349"/>
                    <a:pt x="168" y="349"/>
                    <a:pt x="168" y="349"/>
                  </a:cubicBezTo>
                  <a:cubicBezTo>
                    <a:pt x="168" y="349"/>
                    <a:pt x="168" y="349"/>
                    <a:pt x="168" y="349"/>
                  </a:cubicBezTo>
                  <a:cubicBezTo>
                    <a:pt x="168" y="349"/>
                    <a:pt x="168" y="349"/>
                    <a:pt x="168" y="349"/>
                  </a:cubicBezTo>
                  <a:cubicBezTo>
                    <a:pt x="168" y="349"/>
                    <a:pt x="168" y="349"/>
                    <a:pt x="168" y="349"/>
                  </a:cubicBezTo>
                  <a:cubicBezTo>
                    <a:pt x="168" y="349"/>
                    <a:pt x="168" y="349"/>
                    <a:pt x="168" y="350"/>
                  </a:cubicBezTo>
                  <a:cubicBezTo>
                    <a:pt x="168" y="350"/>
                    <a:pt x="168" y="350"/>
                    <a:pt x="169" y="351"/>
                  </a:cubicBezTo>
                  <a:cubicBezTo>
                    <a:pt x="169" y="351"/>
                    <a:pt x="169" y="351"/>
                    <a:pt x="169" y="352"/>
                  </a:cubicBezTo>
                  <a:cubicBezTo>
                    <a:pt x="168" y="352"/>
                    <a:pt x="168" y="352"/>
                    <a:pt x="168" y="352"/>
                  </a:cubicBezTo>
                  <a:cubicBezTo>
                    <a:pt x="168" y="352"/>
                    <a:pt x="168" y="352"/>
                    <a:pt x="167" y="352"/>
                  </a:cubicBezTo>
                  <a:cubicBezTo>
                    <a:pt x="167" y="352"/>
                    <a:pt x="167" y="352"/>
                    <a:pt x="167" y="352"/>
                  </a:cubicBezTo>
                  <a:cubicBezTo>
                    <a:pt x="167" y="352"/>
                    <a:pt x="167" y="353"/>
                    <a:pt x="167" y="353"/>
                  </a:cubicBezTo>
                  <a:cubicBezTo>
                    <a:pt x="167" y="353"/>
                    <a:pt x="168" y="353"/>
                    <a:pt x="168" y="353"/>
                  </a:cubicBezTo>
                  <a:cubicBezTo>
                    <a:pt x="169" y="353"/>
                    <a:pt x="169" y="354"/>
                    <a:pt x="169" y="354"/>
                  </a:cubicBezTo>
                  <a:cubicBezTo>
                    <a:pt x="169" y="355"/>
                    <a:pt x="169" y="355"/>
                    <a:pt x="170" y="355"/>
                  </a:cubicBezTo>
                  <a:cubicBezTo>
                    <a:pt x="170" y="356"/>
                    <a:pt x="171" y="356"/>
                    <a:pt x="171" y="356"/>
                  </a:cubicBezTo>
                  <a:cubicBezTo>
                    <a:pt x="171" y="356"/>
                    <a:pt x="171" y="356"/>
                    <a:pt x="171" y="356"/>
                  </a:cubicBezTo>
                  <a:cubicBezTo>
                    <a:pt x="171" y="356"/>
                    <a:pt x="171" y="356"/>
                    <a:pt x="171" y="356"/>
                  </a:cubicBezTo>
                  <a:cubicBezTo>
                    <a:pt x="171" y="356"/>
                    <a:pt x="172" y="357"/>
                    <a:pt x="172" y="357"/>
                  </a:cubicBezTo>
                  <a:cubicBezTo>
                    <a:pt x="172" y="357"/>
                    <a:pt x="172" y="357"/>
                    <a:pt x="172" y="357"/>
                  </a:cubicBezTo>
                  <a:cubicBezTo>
                    <a:pt x="172" y="357"/>
                    <a:pt x="172" y="357"/>
                    <a:pt x="172" y="357"/>
                  </a:cubicBezTo>
                  <a:cubicBezTo>
                    <a:pt x="172" y="357"/>
                    <a:pt x="172" y="357"/>
                    <a:pt x="172" y="357"/>
                  </a:cubicBezTo>
                  <a:cubicBezTo>
                    <a:pt x="172" y="357"/>
                    <a:pt x="172" y="357"/>
                    <a:pt x="172" y="357"/>
                  </a:cubicBezTo>
                  <a:cubicBezTo>
                    <a:pt x="172" y="357"/>
                    <a:pt x="171" y="357"/>
                    <a:pt x="171" y="356"/>
                  </a:cubicBezTo>
                  <a:cubicBezTo>
                    <a:pt x="171" y="356"/>
                    <a:pt x="171" y="356"/>
                    <a:pt x="171" y="356"/>
                  </a:cubicBezTo>
                  <a:cubicBezTo>
                    <a:pt x="171" y="356"/>
                    <a:pt x="171" y="356"/>
                    <a:pt x="171" y="356"/>
                  </a:cubicBezTo>
                  <a:cubicBezTo>
                    <a:pt x="170" y="356"/>
                    <a:pt x="170" y="356"/>
                    <a:pt x="169" y="356"/>
                  </a:cubicBezTo>
                  <a:cubicBezTo>
                    <a:pt x="169" y="356"/>
                    <a:pt x="169" y="356"/>
                    <a:pt x="169" y="356"/>
                  </a:cubicBezTo>
                  <a:cubicBezTo>
                    <a:pt x="169" y="356"/>
                    <a:pt x="169" y="356"/>
                    <a:pt x="169" y="356"/>
                  </a:cubicBezTo>
                  <a:cubicBezTo>
                    <a:pt x="169" y="356"/>
                    <a:pt x="169" y="356"/>
                    <a:pt x="169" y="356"/>
                  </a:cubicBezTo>
                  <a:cubicBezTo>
                    <a:pt x="170" y="357"/>
                    <a:pt x="171" y="358"/>
                    <a:pt x="172" y="359"/>
                  </a:cubicBezTo>
                  <a:cubicBezTo>
                    <a:pt x="172" y="359"/>
                    <a:pt x="172" y="359"/>
                    <a:pt x="173" y="359"/>
                  </a:cubicBezTo>
                  <a:cubicBezTo>
                    <a:pt x="173" y="359"/>
                    <a:pt x="173" y="359"/>
                    <a:pt x="174" y="359"/>
                  </a:cubicBezTo>
                  <a:cubicBezTo>
                    <a:pt x="174" y="359"/>
                    <a:pt x="174" y="359"/>
                    <a:pt x="174" y="359"/>
                  </a:cubicBezTo>
                  <a:cubicBezTo>
                    <a:pt x="174" y="359"/>
                    <a:pt x="174" y="359"/>
                    <a:pt x="174" y="359"/>
                  </a:cubicBezTo>
                  <a:cubicBezTo>
                    <a:pt x="174" y="359"/>
                    <a:pt x="174" y="359"/>
                    <a:pt x="174" y="359"/>
                  </a:cubicBezTo>
                  <a:cubicBezTo>
                    <a:pt x="174" y="359"/>
                    <a:pt x="174" y="359"/>
                    <a:pt x="174" y="359"/>
                  </a:cubicBezTo>
                  <a:cubicBezTo>
                    <a:pt x="174" y="359"/>
                    <a:pt x="175" y="359"/>
                    <a:pt x="175" y="359"/>
                  </a:cubicBezTo>
                  <a:cubicBezTo>
                    <a:pt x="175" y="360"/>
                    <a:pt x="176" y="360"/>
                    <a:pt x="175" y="360"/>
                  </a:cubicBezTo>
                  <a:cubicBezTo>
                    <a:pt x="175" y="361"/>
                    <a:pt x="176" y="361"/>
                    <a:pt x="176" y="361"/>
                  </a:cubicBezTo>
                  <a:cubicBezTo>
                    <a:pt x="176" y="361"/>
                    <a:pt x="177" y="361"/>
                    <a:pt x="177" y="362"/>
                  </a:cubicBezTo>
                  <a:cubicBezTo>
                    <a:pt x="177" y="362"/>
                    <a:pt x="177" y="362"/>
                    <a:pt x="178" y="362"/>
                  </a:cubicBezTo>
                  <a:cubicBezTo>
                    <a:pt x="178" y="362"/>
                    <a:pt x="178" y="362"/>
                    <a:pt x="179" y="361"/>
                  </a:cubicBezTo>
                  <a:cubicBezTo>
                    <a:pt x="179" y="361"/>
                    <a:pt x="179" y="361"/>
                    <a:pt x="179" y="361"/>
                  </a:cubicBezTo>
                  <a:cubicBezTo>
                    <a:pt x="179" y="362"/>
                    <a:pt x="179" y="362"/>
                    <a:pt x="179" y="362"/>
                  </a:cubicBezTo>
                  <a:cubicBezTo>
                    <a:pt x="179" y="362"/>
                    <a:pt x="179" y="363"/>
                    <a:pt x="179" y="363"/>
                  </a:cubicBezTo>
                  <a:cubicBezTo>
                    <a:pt x="180" y="363"/>
                    <a:pt x="180" y="363"/>
                    <a:pt x="180" y="363"/>
                  </a:cubicBezTo>
                  <a:cubicBezTo>
                    <a:pt x="180" y="363"/>
                    <a:pt x="181" y="363"/>
                    <a:pt x="181" y="363"/>
                  </a:cubicBezTo>
                  <a:cubicBezTo>
                    <a:pt x="181" y="363"/>
                    <a:pt x="182" y="363"/>
                    <a:pt x="182" y="363"/>
                  </a:cubicBezTo>
                  <a:cubicBezTo>
                    <a:pt x="182" y="363"/>
                    <a:pt x="182" y="363"/>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3" y="362"/>
                    <a:pt x="183" y="362"/>
                    <a:pt x="184" y="362"/>
                  </a:cubicBezTo>
                  <a:cubicBezTo>
                    <a:pt x="184" y="362"/>
                    <a:pt x="184" y="362"/>
                    <a:pt x="184" y="361"/>
                  </a:cubicBezTo>
                  <a:cubicBezTo>
                    <a:pt x="184" y="361"/>
                    <a:pt x="184" y="361"/>
                    <a:pt x="185" y="361"/>
                  </a:cubicBezTo>
                  <a:cubicBezTo>
                    <a:pt x="185" y="361"/>
                    <a:pt x="185" y="361"/>
                    <a:pt x="186" y="361"/>
                  </a:cubicBezTo>
                  <a:cubicBezTo>
                    <a:pt x="186" y="361"/>
                    <a:pt x="187" y="360"/>
                    <a:pt x="187" y="360"/>
                  </a:cubicBezTo>
                  <a:cubicBezTo>
                    <a:pt x="187" y="360"/>
                    <a:pt x="187" y="360"/>
                    <a:pt x="187" y="360"/>
                  </a:cubicBezTo>
                  <a:cubicBezTo>
                    <a:pt x="187" y="360"/>
                    <a:pt x="186" y="360"/>
                    <a:pt x="186" y="360"/>
                  </a:cubicBezTo>
                  <a:cubicBezTo>
                    <a:pt x="185" y="359"/>
                    <a:pt x="184" y="359"/>
                    <a:pt x="183" y="358"/>
                  </a:cubicBezTo>
                  <a:cubicBezTo>
                    <a:pt x="183" y="358"/>
                    <a:pt x="183" y="358"/>
                    <a:pt x="183" y="358"/>
                  </a:cubicBezTo>
                  <a:cubicBezTo>
                    <a:pt x="182" y="357"/>
                    <a:pt x="182" y="357"/>
                    <a:pt x="181" y="356"/>
                  </a:cubicBezTo>
                  <a:cubicBezTo>
                    <a:pt x="181" y="356"/>
                    <a:pt x="181" y="356"/>
                    <a:pt x="181" y="355"/>
                  </a:cubicBezTo>
                  <a:cubicBezTo>
                    <a:pt x="180" y="354"/>
                    <a:pt x="180" y="354"/>
                    <a:pt x="179" y="354"/>
                  </a:cubicBezTo>
                  <a:cubicBezTo>
                    <a:pt x="178" y="354"/>
                    <a:pt x="178" y="354"/>
                    <a:pt x="178" y="354"/>
                  </a:cubicBezTo>
                  <a:cubicBezTo>
                    <a:pt x="178" y="354"/>
                    <a:pt x="178" y="354"/>
                    <a:pt x="178" y="354"/>
                  </a:cubicBezTo>
                  <a:cubicBezTo>
                    <a:pt x="178" y="354"/>
                    <a:pt x="178" y="354"/>
                    <a:pt x="178" y="354"/>
                  </a:cubicBezTo>
                  <a:cubicBezTo>
                    <a:pt x="178" y="354"/>
                    <a:pt x="178" y="354"/>
                    <a:pt x="178" y="354"/>
                  </a:cubicBezTo>
                  <a:cubicBezTo>
                    <a:pt x="177" y="355"/>
                    <a:pt x="177" y="356"/>
                    <a:pt x="177" y="356"/>
                  </a:cubicBezTo>
                  <a:cubicBezTo>
                    <a:pt x="177" y="356"/>
                    <a:pt x="177" y="356"/>
                    <a:pt x="177" y="357"/>
                  </a:cubicBezTo>
                  <a:cubicBezTo>
                    <a:pt x="177" y="357"/>
                    <a:pt x="176" y="357"/>
                    <a:pt x="176" y="357"/>
                  </a:cubicBezTo>
                  <a:cubicBezTo>
                    <a:pt x="176" y="357"/>
                    <a:pt x="176" y="357"/>
                    <a:pt x="176" y="357"/>
                  </a:cubicBezTo>
                  <a:cubicBezTo>
                    <a:pt x="176" y="356"/>
                    <a:pt x="176" y="356"/>
                    <a:pt x="176" y="356"/>
                  </a:cubicBezTo>
                  <a:cubicBezTo>
                    <a:pt x="176" y="355"/>
                    <a:pt x="177" y="354"/>
                    <a:pt x="178" y="354"/>
                  </a:cubicBezTo>
                  <a:cubicBezTo>
                    <a:pt x="178" y="354"/>
                    <a:pt x="178" y="354"/>
                    <a:pt x="178" y="354"/>
                  </a:cubicBezTo>
                  <a:cubicBezTo>
                    <a:pt x="178" y="354"/>
                    <a:pt x="178" y="354"/>
                    <a:pt x="178" y="354"/>
                  </a:cubicBezTo>
                  <a:cubicBezTo>
                    <a:pt x="178" y="353"/>
                    <a:pt x="178" y="353"/>
                    <a:pt x="179" y="353"/>
                  </a:cubicBezTo>
                  <a:cubicBezTo>
                    <a:pt x="179" y="353"/>
                    <a:pt x="179" y="353"/>
                    <a:pt x="179" y="353"/>
                  </a:cubicBezTo>
                  <a:cubicBezTo>
                    <a:pt x="179" y="353"/>
                    <a:pt x="179" y="353"/>
                    <a:pt x="180" y="353"/>
                  </a:cubicBezTo>
                  <a:cubicBezTo>
                    <a:pt x="180" y="353"/>
                    <a:pt x="180" y="353"/>
                    <a:pt x="180" y="353"/>
                  </a:cubicBezTo>
                  <a:cubicBezTo>
                    <a:pt x="179" y="352"/>
                    <a:pt x="179" y="351"/>
                    <a:pt x="178" y="351"/>
                  </a:cubicBezTo>
                  <a:cubicBezTo>
                    <a:pt x="178" y="350"/>
                    <a:pt x="178" y="350"/>
                    <a:pt x="178" y="349"/>
                  </a:cubicBezTo>
                  <a:cubicBezTo>
                    <a:pt x="178" y="348"/>
                    <a:pt x="178" y="348"/>
                    <a:pt x="178" y="347"/>
                  </a:cubicBezTo>
                  <a:cubicBezTo>
                    <a:pt x="178" y="347"/>
                    <a:pt x="179" y="347"/>
                    <a:pt x="179" y="346"/>
                  </a:cubicBezTo>
                  <a:cubicBezTo>
                    <a:pt x="180" y="346"/>
                    <a:pt x="180" y="345"/>
                    <a:pt x="180" y="345"/>
                  </a:cubicBezTo>
                  <a:cubicBezTo>
                    <a:pt x="180" y="344"/>
                    <a:pt x="180" y="343"/>
                    <a:pt x="180" y="343"/>
                  </a:cubicBezTo>
                  <a:cubicBezTo>
                    <a:pt x="181" y="342"/>
                    <a:pt x="181" y="342"/>
                    <a:pt x="182" y="341"/>
                  </a:cubicBezTo>
                  <a:cubicBezTo>
                    <a:pt x="182" y="341"/>
                    <a:pt x="182" y="340"/>
                    <a:pt x="182" y="340"/>
                  </a:cubicBezTo>
                  <a:cubicBezTo>
                    <a:pt x="182" y="340"/>
                    <a:pt x="182" y="339"/>
                    <a:pt x="182" y="339"/>
                  </a:cubicBezTo>
                  <a:cubicBezTo>
                    <a:pt x="182" y="338"/>
                    <a:pt x="182" y="338"/>
                    <a:pt x="181" y="338"/>
                  </a:cubicBezTo>
                  <a:cubicBezTo>
                    <a:pt x="180" y="338"/>
                    <a:pt x="180" y="338"/>
                    <a:pt x="180" y="337"/>
                  </a:cubicBezTo>
                  <a:cubicBezTo>
                    <a:pt x="179" y="337"/>
                    <a:pt x="179" y="337"/>
                    <a:pt x="179" y="336"/>
                  </a:cubicBezTo>
                  <a:cubicBezTo>
                    <a:pt x="178" y="336"/>
                    <a:pt x="178" y="335"/>
                    <a:pt x="178" y="334"/>
                  </a:cubicBezTo>
                  <a:cubicBezTo>
                    <a:pt x="179" y="334"/>
                    <a:pt x="179" y="333"/>
                    <a:pt x="179" y="333"/>
                  </a:cubicBezTo>
                  <a:cubicBezTo>
                    <a:pt x="180" y="333"/>
                    <a:pt x="180" y="333"/>
                    <a:pt x="181" y="332"/>
                  </a:cubicBezTo>
                  <a:cubicBezTo>
                    <a:pt x="181" y="332"/>
                    <a:pt x="181" y="332"/>
                    <a:pt x="181" y="332"/>
                  </a:cubicBezTo>
                  <a:cubicBezTo>
                    <a:pt x="181" y="331"/>
                    <a:pt x="182" y="331"/>
                    <a:pt x="181" y="330"/>
                  </a:cubicBezTo>
                  <a:cubicBezTo>
                    <a:pt x="181" y="330"/>
                    <a:pt x="181" y="330"/>
                    <a:pt x="181" y="329"/>
                  </a:cubicBezTo>
                  <a:cubicBezTo>
                    <a:pt x="181" y="329"/>
                    <a:pt x="181" y="328"/>
                    <a:pt x="182" y="327"/>
                  </a:cubicBezTo>
                  <a:cubicBezTo>
                    <a:pt x="182" y="327"/>
                    <a:pt x="183" y="327"/>
                    <a:pt x="183" y="326"/>
                  </a:cubicBezTo>
                  <a:cubicBezTo>
                    <a:pt x="183" y="326"/>
                    <a:pt x="183" y="326"/>
                    <a:pt x="183" y="326"/>
                  </a:cubicBezTo>
                  <a:cubicBezTo>
                    <a:pt x="183" y="326"/>
                    <a:pt x="183" y="326"/>
                    <a:pt x="183" y="326"/>
                  </a:cubicBezTo>
                  <a:cubicBezTo>
                    <a:pt x="183" y="326"/>
                    <a:pt x="182" y="326"/>
                    <a:pt x="182" y="326"/>
                  </a:cubicBezTo>
                  <a:cubicBezTo>
                    <a:pt x="182" y="326"/>
                    <a:pt x="182" y="326"/>
                    <a:pt x="182" y="326"/>
                  </a:cubicBezTo>
                  <a:cubicBezTo>
                    <a:pt x="182" y="326"/>
                    <a:pt x="182" y="326"/>
                    <a:pt x="182" y="326"/>
                  </a:cubicBezTo>
                  <a:cubicBezTo>
                    <a:pt x="183" y="326"/>
                    <a:pt x="183" y="326"/>
                    <a:pt x="183" y="326"/>
                  </a:cubicBezTo>
                  <a:cubicBezTo>
                    <a:pt x="183" y="326"/>
                    <a:pt x="183" y="326"/>
                    <a:pt x="183" y="326"/>
                  </a:cubicBezTo>
                  <a:cubicBezTo>
                    <a:pt x="183" y="326"/>
                    <a:pt x="183" y="326"/>
                    <a:pt x="183" y="326"/>
                  </a:cubicBezTo>
                  <a:cubicBezTo>
                    <a:pt x="183" y="326"/>
                    <a:pt x="183" y="326"/>
                    <a:pt x="183" y="326"/>
                  </a:cubicBezTo>
                  <a:cubicBezTo>
                    <a:pt x="184" y="326"/>
                    <a:pt x="184" y="326"/>
                    <a:pt x="184" y="325"/>
                  </a:cubicBezTo>
                  <a:cubicBezTo>
                    <a:pt x="184" y="325"/>
                    <a:pt x="184" y="325"/>
                    <a:pt x="184" y="324"/>
                  </a:cubicBezTo>
                  <a:cubicBezTo>
                    <a:pt x="184" y="324"/>
                    <a:pt x="183" y="324"/>
                    <a:pt x="183" y="324"/>
                  </a:cubicBezTo>
                  <a:cubicBezTo>
                    <a:pt x="183" y="324"/>
                    <a:pt x="183" y="324"/>
                    <a:pt x="183" y="324"/>
                  </a:cubicBezTo>
                  <a:cubicBezTo>
                    <a:pt x="182" y="325"/>
                    <a:pt x="181" y="324"/>
                    <a:pt x="181" y="323"/>
                  </a:cubicBezTo>
                  <a:cubicBezTo>
                    <a:pt x="181" y="323"/>
                    <a:pt x="181" y="323"/>
                    <a:pt x="181" y="322"/>
                  </a:cubicBezTo>
                  <a:cubicBezTo>
                    <a:pt x="181" y="322"/>
                    <a:pt x="181" y="322"/>
                    <a:pt x="181" y="322"/>
                  </a:cubicBezTo>
                  <a:cubicBezTo>
                    <a:pt x="180" y="321"/>
                    <a:pt x="181" y="321"/>
                    <a:pt x="181" y="321"/>
                  </a:cubicBezTo>
                  <a:cubicBezTo>
                    <a:pt x="182" y="321"/>
                    <a:pt x="182" y="321"/>
                    <a:pt x="183" y="322"/>
                  </a:cubicBezTo>
                  <a:cubicBezTo>
                    <a:pt x="183" y="322"/>
                    <a:pt x="184" y="322"/>
                    <a:pt x="185" y="322"/>
                  </a:cubicBezTo>
                  <a:cubicBezTo>
                    <a:pt x="185" y="322"/>
                    <a:pt x="186" y="321"/>
                    <a:pt x="186" y="320"/>
                  </a:cubicBezTo>
                  <a:cubicBezTo>
                    <a:pt x="186" y="320"/>
                    <a:pt x="186" y="319"/>
                    <a:pt x="186" y="319"/>
                  </a:cubicBezTo>
                  <a:cubicBezTo>
                    <a:pt x="186" y="318"/>
                    <a:pt x="186" y="318"/>
                    <a:pt x="186" y="317"/>
                  </a:cubicBezTo>
                  <a:cubicBezTo>
                    <a:pt x="186" y="317"/>
                    <a:pt x="186" y="317"/>
                    <a:pt x="186" y="317"/>
                  </a:cubicBezTo>
                  <a:cubicBezTo>
                    <a:pt x="186" y="317"/>
                    <a:pt x="186" y="317"/>
                    <a:pt x="186" y="317"/>
                  </a:cubicBezTo>
                  <a:cubicBezTo>
                    <a:pt x="186" y="316"/>
                    <a:pt x="186" y="316"/>
                    <a:pt x="186" y="316"/>
                  </a:cubicBezTo>
                  <a:cubicBezTo>
                    <a:pt x="188" y="316"/>
                    <a:pt x="190" y="316"/>
                    <a:pt x="192" y="315"/>
                  </a:cubicBezTo>
                  <a:cubicBezTo>
                    <a:pt x="192" y="315"/>
                    <a:pt x="193" y="315"/>
                    <a:pt x="193" y="315"/>
                  </a:cubicBezTo>
                  <a:cubicBezTo>
                    <a:pt x="194" y="314"/>
                    <a:pt x="195" y="314"/>
                    <a:pt x="195" y="313"/>
                  </a:cubicBezTo>
                  <a:cubicBezTo>
                    <a:pt x="195" y="313"/>
                    <a:pt x="195" y="312"/>
                    <a:pt x="196" y="311"/>
                  </a:cubicBezTo>
                  <a:cubicBezTo>
                    <a:pt x="196" y="311"/>
                    <a:pt x="196" y="311"/>
                    <a:pt x="196" y="311"/>
                  </a:cubicBezTo>
                  <a:cubicBezTo>
                    <a:pt x="196" y="310"/>
                    <a:pt x="196" y="310"/>
                    <a:pt x="195" y="309"/>
                  </a:cubicBezTo>
                  <a:cubicBezTo>
                    <a:pt x="195" y="309"/>
                    <a:pt x="195" y="309"/>
                    <a:pt x="195" y="309"/>
                  </a:cubicBezTo>
                  <a:cubicBezTo>
                    <a:pt x="194" y="309"/>
                    <a:pt x="194" y="309"/>
                    <a:pt x="194" y="308"/>
                  </a:cubicBezTo>
                  <a:cubicBezTo>
                    <a:pt x="194" y="308"/>
                    <a:pt x="194" y="308"/>
                    <a:pt x="195" y="308"/>
                  </a:cubicBezTo>
                  <a:cubicBezTo>
                    <a:pt x="195" y="307"/>
                    <a:pt x="195" y="307"/>
                    <a:pt x="194" y="306"/>
                  </a:cubicBezTo>
                  <a:cubicBezTo>
                    <a:pt x="194" y="306"/>
                    <a:pt x="193" y="306"/>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4" y="305"/>
                    <a:pt x="195" y="305"/>
                    <a:pt x="196" y="306"/>
                  </a:cubicBezTo>
                  <a:cubicBezTo>
                    <a:pt x="196" y="306"/>
                    <a:pt x="196" y="306"/>
                    <a:pt x="197" y="306"/>
                  </a:cubicBezTo>
                  <a:cubicBezTo>
                    <a:pt x="197" y="306"/>
                    <a:pt x="198" y="306"/>
                    <a:pt x="198" y="306"/>
                  </a:cubicBezTo>
                  <a:cubicBezTo>
                    <a:pt x="199" y="306"/>
                    <a:pt x="200" y="305"/>
                    <a:pt x="201" y="304"/>
                  </a:cubicBezTo>
                  <a:cubicBezTo>
                    <a:pt x="201" y="304"/>
                    <a:pt x="201" y="303"/>
                    <a:pt x="202" y="303"/>
                  </a:cubicBezTo>
                  <a:cubicBezTo>
                    <a:pt x="203" y="302"/>
                    <a:pt x="203" y="302"/>
                    <a:pt x="203" y="301"/>
                  </a:cubicBezTo>
                  <a:cubicBezTo>
                    <a:pt x="203" y="300"/>
                    <a:pt x="204" y="299"/>
                    <a:pt x="204" y="298"/>
                  </a:cubicBezTo>
                  <a:cubicBezTo>
                    <a:pt x="204" y="298"/>
                    <a:pt x="204" y="298"/>
                    <a:pt x="204" y="298"/>
                  </a:cubicBezTo>
                  <a:cubicBezTo>
                    <a:pt x="204" y="298"/>
                    <a:pt x="204" y="298"/>
                    <a:pt x="204" y="298"/>
                  </a:cubicBezTo>
                  <a:cubicBezTo>
                    <a:pt x="204" y="298"/>
                    <a:pt x="204" y="298"/>
                    <a:pt x="204" y="298"/>
                  </a:cubicBezTo>
                  <a:cubicBezTo>
                    <a:pt x="204" y="298"/>
                    <a:pt x="204" y="297"/>
                    <a:pt x="204" y="297"/>
                  </a:cubicBezTo>
                  <a:cubicBezTo>
                    <a:pt x="204" y="297"/>
                    <a:pt x="205" y="297"/>
                    <a:pt x="205" y="297"/>
                  </a:cubicBezTo>
                  <a:cubicBezTo>
                    <a:pt x="205" y="296"/>
                    <a:pt x="205" y="296"/>
                    <a:pt x="205" y="295"/>
                  </a:cubicBezTo>
                  <a:cubicBezTo>
                    <a:pt x="206" y="295"/>
                    <a:pt x="206" y="295"/>
                    <a:pt x="206" y="295"/>
                  </a:cubicBezTo>
                  <a:cubicBezTo>
                    <a:pt x="206" y="295"/>
                    <a:pt x="206" y="295"/>
                    <a:pt x="206" y="295"/>
                  </a:cubicBezTo>
                  <a:cubicBezTo>
                    <a:pt x="206" y="295"/>
                    <a:pt x="206" y="296"/>
                    <a:pt x="206" y="296"/>
                  </a:cubicBezTo>
                  <a:cubicBezTo>
                    <a:pt x="207" y="296"/>
                    <a:pt x="207" y="295"/>
                    <a:pt x="207" y="295"/>
                  </a:cubicBezTo>
                  <a:cubicBezTo>
                    <a:pt x="208" y="293"/>
                    <a:pt x="209" y="292"/>
                    <a:pt x="210" y="290"/>
                  </a:cubicBezTo>
                  <a:cubicBezTo>
                    <a:pt x="210" y="290"/>
                    <a:pt x="211" y="288"/>
                    <a:pt x="210" y="287"/>
                  </a:cubicBezTo>
                  <a:cubicBezTo>
                    <a:pt x="210" y="287"/>
                    <a:pt x="210" y="287"/>
                    <a:pt x="210" y="287"/>
                  </a:cubicBezTo>
                  <a:cubicBezTo>
                    <a:pt x="210" y="285"/>
                    <a:pt x="210" y="284"/>
                    <a:pt x="211" y="283"/>
                  </a:cubicBezTo>
                  <a:cubicBezTo>
                    <a:pt x="212" y="282"/>
                    <a:pt x="212" y="282"/>
                    <a:pt x="213" y="282"/>
                  </a:cubicBezTo>
                  <a:cubicBezTo>
                    <a:pt x="213" y="281"/>
                    <a:pt x="214" y="280"/>
                    <a:pt x="215" y="280"/>
                  </a:cubicBezTo>
                  <a:cubicBezTo>
                    <a:pt x="216" y="280"/>
                    <a:pt x="216" y="279"/>
                    <a:pt x="217" y="279"/>
                  </a:cubicBezTo>
                  <a:cubicBezTo>
                    <a:pt x="217" y="279"/>
                    <a:pt x="218" y="278"/>
                    <a:pt x="218" y="278"/>
                  </a:cubicBezTo>
                  <a:cubicBezTo>
                    <a:pt x="218" y="278"/>
                    <a:pt x="218" y="278"/>
                    <a:pt x="218" y="278"/>
                  </a:cubicBezTo>
                  <a:cubicBezTo>
                    <a:pt x="219" y="278"/>
                    <a:pt x="219" y="278"/>
                    <a:pt x="220" y="278"/>
                  </a:cubicBezTo>
                  <a:cubicBezTo>
                    <a:pt x="220" y="278"/>
                    <a:pt x="221" y="278"/>
                    <a:pt x="221" y="278"/>
                  </a:cubicBezTo>
                  <a:cubicBezTo>
                    <a:pt x="222" y="278"/>
                    <a:pt x="223" y="277"/>
                    <a:pt x="223" y="277"/>
                  </a:cubicBezTo>
                  <a:cubicBezTo>
                    <a:pt x="224" y="276"/>
                    <a:pt x="224" y="276"/>
                    <a:pt x="225" y="276"/>
                  </a:cubicBezTo>
                  <a:cubicBezTo>
                    <a:pt x="225" y="276"/>
                    <a:pt x="225" y="275"/>
                    <a:pt x="225" y="275"/>
                  </a:cubicBezTo>
                  <a:cubicBezTo>
                    <a:pt x="225" y="275"/>
                    <a:pt x="225" y="274"/>
                    <a:pt x="225" y="274"/>
                  </a:cubicBezTo>
                  <a:cubicBezTo>
                    <a:pt x="226" y="273"/>
                    <a:pt x="226" y="272"/>
                    <a:pt x="227" y="271"/>
                  </a:cubicBezTo>
                  <a:cubicBezTo>
                    <a:pt x="227" y="270"/>
                    <a:pt x="227" y="270"/>
                    <a:pt x="227" y="269"/>
                  </a:cubicBezTo>
                  <a:cubicBezTo>
                    <a:pt x="227" y="268"/>
                    <a:pt x="227" y="268"/>
                    <a:pt x="227" y="267"/>
                  </a:cubicBezTo>
                  <a:cubicBezTo>
                    <a:pt x="228" y="266"/>
                    <a:pt x="228" y="265"/>
                    <a:pt x="228" y="264"/>
                  </a:cubicBezTo>
                  <a:cubicBezTo>
                    <a:pt x="228" y="263"/>
                    <a:pt x="228" y="262"/>
                    <a:pt x="228" y="260"/>
                  </a:cubicBezTo>
                  <a:cubicBezTo>
                    <a:pt x="228" y="259"/>
                    <a:pt x="228" y="258"/>
                    <a:pt x="228" y="258"/>
                  </a:cubicBezTo>
                  <a:cubicBezTo>
                    <a:pt x="228" y="257"/>
                    <a:pt x="228" y="257"/>
                    <a:pt x="229" y="256"/>
                  </a:cubicBezTo>
                  <a:cubicBezTo>
                    <a:pt x="230" y="256"/>
                    <a:pt x="231" y="255"/>
                    <a:pt x="231" y="254"/>
                  </a:cubicBezTo>
                  <a:cubicBezTo>
                    <a:pt x="231" y="254"/>
                    <a:pt x="231" y="253"/>
                    <a:pt x="231" y="253"/>
                  </a:cubicBezTo>
                  <a:cubicBezTo>
                    <a:pt x="232" y="253"/>
                    <a:pt x="232" y="252"/>
                    <a:pt x="233" y="251"/>
                  </a:cubicBezTo>
                  <a:cubicBezTo>
                    <a:pt x="233" y="251"/>
                    <a:pt x="234" y="250"/>
                    <a:pt x="235" y="250"/>
                  </a:cubicBezTo>
                  <a:cubicBezTo>
                    <a:pt x="235" y="249"/>
                    <a:pt x="236" y="248"/>
                    <a:pt x="236" y="247"/>
                  </a:cubicBezTo>
                  <a:cubicBezTo>
                    <a:pt x="236" y="246"/>
                    <a:pt x="237" y="244"/>
                    <a:pt x="236" y="244"/>
                  </a:cubicBezTo>
                  <a:cubicBezTo>
                    <a:pt x="236" y="243"/>
                    <a:pt x="236" y="242"/>
                    <a:pt x="235" y="240"/>
                  </a:cubicBezTo>
                  <a:close/>
                  <a:moveTo>
                    <a:pt x="197" y="102"/>
                  </a:moveTo>
                  <a:cubicBezTo>
                    <a:pt x="197" y="102"/>
                    <a:pt x="197" y="102"/>
                    <a:pt x="197" y="102"/>
                  </a:cubicBezTo>
                  <a:cubicBezTo>
                    <a:pt x="197" y="103"/>
                    <a:pt x="196" y="103"/>
                    <a:pt x="196" y="103"/>
                  </a:cubicBezTo>
                  <a:cubicBezTo>
                    <a:pt x="196" y="103"/>
                    <a:pt x="196" y="103"/>
                    <a:pt x="196" y="103"/>
                  </a:cubicBezTo>
                  <a:cubicBezTo>
                    <a:pt x="196" y="102"/>
                    <a:pt x="197" y="102"/>
                    <a:pt x="197" y="102"/>
                  </a:cubicBezTo>
                  <a:close/>
                  <a:moveTo>
                    <a:pt x="186" y="105"/>
                  </a:moveTo>
                  <a:cubicBezTo>
                    <a:pt x="187" y="105"/>
                    <a:pt x="187" y="105"/>
                    <a:pt x="187" y="105"/>
                  </a:cubicBezTo>
                  <a:cubicBezTo>
                    <a:pt x="187" y="105"/>
                    <a:pt x="187" y="105"/>
                    <a:pt x="187" y="105"/>
                  </a:cubicBezTo>
                  <a:lnTo>
                    <a:pt x="186" y="105"/>
                  </a:lnTo>
                  <a:close/>
                  <a:moveTo>
                    <a:pt x="186" y="100"/>
                  </a:moveTo>
                  <a:cubicBezTo>
                    <a:pt x="186" y="100"/>
                    <a:pt x="187" y="100"/>
                    <a:pt x="187" y="100"/>
                  </a:cubicBezTo>
                  <a:cubicBezTo>
                    <a:pt x="188" y="100"/>
                    <a:pt x="189" y="100"/>
                    <a:pt x="189" y="100"/>
                  </a:cubicBezTo>
                  <a:cubicBezTo>
                    <a:pt x="189" y="100"/>
                    <a:pt x="190" y="101"/>
                    <a:pt x="190" y="101"/>
                  </a:cubicBezTo>
                  <a:cubicBezTo>
                    <a:pt x="190" y="101"/>
                    <a:pt x="189" y="101"/>
                    <a:pt x="189" y="101"/>
                  </a:cubicBezTo>
                  <a:cubicBezTo>
                    <a:pt x="189" y="101"/>
                    <a:pt x="189" y="101"/>
                    <a:pt x="189" y="101"/>
                  </a:cubicBezTo>
                  <a:cubicBezTo>
                    <a:pt x="188" y="101"/>
                    <a:pt x="187" y="101"/>
                    <a:pt x="187" y="101"/>
                  </a:cubicBezTo>
                  <a:cubicBezTo>
                    <a:pt x="186" y="101"/>
                    <a:pt x="186" y="101"/>
                    <a:pt x="186" y="101"/>
                  </a:cubicBezTo>
                  <a:cubicBezTo>
                    <a:pt x="186" y="101"/>
                    <a:pt x="186" y="101"/>
                    <a:pt x="186" y="101"/>
                  </a:cubicBezTo>
                  <a:cubicBezTo>
                    <a:pt x="186" y="100"/>
                    <a:pt x="186" y="100"/>
                    <a:pt x="186" y="100"/>
                  </a:cubicBezTo>
                  <a:close/>
                  <a:moveTo>
                    <a:pt x="185" y="105"/>
                  </a:moveTo>
                  <a:cubicBezTo>
                    <a:pt x="185" y="105"/>
                    <a:pt x="185" y="105"/>
                    <a:pt x="185" y="105"/>
                  </a:cubicBezTo>
                  <a:cubicBezTo>
                    <a:pt x="185" y="105"/>
                    <a:pt x="185" y="105"/>
                    <a:pt x="185" y="105"/>
                  </a:cubicBezTo>
                  <a:close/>
                  <a:moveTo>
                    <a:pt x="179" y="98"/>
                  </a:moveTo>
                  <a:cubicBezTo>
                    <a:pt x="179" y="98"/>
                    <a:pt x="179" y="98"/>
                    <a:pt x="179" y="98"/>
                  </a:cubicBezTo>
                  <a:cubicBezTo>
                    <a:pt x="179" y="98"/>
                    <a:pt x="179" y="98"/>
                    <a:pt x="179" y="98"/>
                  </a:cubicBezTo>
                  <a:cubicBezTo>
                    <a:pt x="179" y="98"/>
                    <a:pt x="179" y="98"/>
                    <a:pt x="179" y="98"/>
                  </a:cubicBezTo>
                  <a:cubicBezTo>
                    <a:pt x="179" y="98"/>
                    <a:pt x="179" y="98"/>
                    <a:pt x="179" y="98"/>
                  </a:cubicBezTo>
                  <a:close/>
                  <a:moveTo>
                    <a:pt x="178" y="99"/>
                  </a:moveTo>
                  <a:cubicBezTo>
                    <a:pt x="178" y="98"/>
                    <a:pt x="178" y="98"/>
                    <a:pt x="178" y="98"/>
                  </a:cubicBezTo>
                  <a:cubicBezTo>
                    <a:pt x="178" y="98"/>
                    <a:pt x="178" y="98"/>
                    <a:pt x="178" y="99"/>
                  </a:cubicBezTo>
                  <a:cubicBezTo>
                    <a:pt x="178" y="99"/>
                    <a:pt x="178" y="99"/>
                    <a:pt x="178" y="99"/>
                  </a:cubicBezTo>
                  <a:cubicBezTo>
                    <a:pt x="178" y="99"/>
                    <a:pt x="178" y="100"/>
                    <a:pt x="178" y="100"/>
                  </a:cubicBezTo>
                  <a:cubicBezTo>
                    <a:pt x="178" y="100"/>
                    <a:pt x="178" y="100"/>
                    <a:pt x="178" y="100"/>
                  </a:cubicBezTo>
                  <a:cubicBezTo>
                    <a:pt x="177" y="100"/>
                    <a:pt x="177" y="99"/>
                    <a:pt x="178" y="99"/>
                  </a:cubicBezTo>
                  <a:close/>
                  <a:moveTo>
                    <a:pt x="173" y="96"/>
                  </a:moveTo>
                  <a:cubicBezTo>
                    <a:pt x="173" y="96"/>
                    <a:pt x="173" y="96"/>
                    <a:pt x="173" y="96"/>
                  </a:cubicBezTo>
                  <a:cubicBezTo>
                    <a:pt x="173" y="96"/>
                    <a:pt x="173" y="96"/>
                    <a:pt x="173" y="96"/>
                  </a:cubicBezTo>
                  <a:cubicBezTo>
                    <a:pt x="173" y="96"/>
                    <a:pt x="173" y="96"/>
                    <a:pt x="173" y="96"/>
                  </a:cubicBezTo>
                  <a:close/>
                  <a:moveTo>
                    <a:pt x="169" y="108"/>
                  </a:moveTo>
                  <a:cubicBezTo>
                    <a:pt x="169" y="108"/>
                    <a:pt x="169" y="108"/>
                    <a:pt x="169" y="108"/>
                  </a:cubicBezTo>
                  <a:cubicBezTo>
                    <a:pt x="169" y="108"/>
                    <a:pt x="169" y="108"/>
                    <a:pt x="169" y="108"/>
                  </a:cubicBezTo>
                  <a:cubicBezTo>
                    <a:pt x="169" y="109"/>
                    <a:pt x="169" y="109"/>
                    <a:pt x="168" y="109"/>
                  </a:cubicBezTo>
                  <a:cubicBezTo>
                    <a:pt x="168" y="109"/>
                    <a:pt x="168" y="109"/>
                    <a:pt x="168" y="109"/>
                  </a:cubicBezTo>
                  <a:cubicBezTo>
                    <a:pt x="168" y="108"/>
                    <a:pt x="169" y="108"/>
                    <a:pt x="169" y="108"/>
                  </a:cubicBezTo>
                  <a:close/>
                  <a:moveTo>
                    <a:pt x="165" y="115"/>
                  </a:moveTo>
                  <a:cubicBezTo>
                    <a:pt x="165" y="115"/>
                    <a:pt x="165" y="115"/>
                    <a:pt x="165" y="115"/>
                  </a:cubicBezTo>
                  <a:cubicBezTo>
                    <a:pt x="165" y="115"/>
                    <a:pt x="165" y="115"/>
                    <a:pt x="165" y="115"/>
                  </a:cubicBezTo>
                  <a:cubicBezTo>
                    <a:pt x="165" y="115"/>
                    <a:pt x="165" y="115"/>
                    <a:pt x="165" y="115"/>
                  </a:cubicBezTo>
                  <a:cubicBezTo>
                    <a:pt x="165" y="115"/>
                    <a:pt x="165" y="115"/>
                    <a:pt x="165" y="115"/>
                  </a:cubicBezTo>
                  <a:cubicBezTo>
                    <a:pt x="165" y="115"/>
                    <a:pt x="165" y="115"/>
                    <a:pt x="165" y="115"/>
                  </a:cubicBezTo>
                  <a:close/>
                  <a:moveTo>
                    <a:pt x="155" y="55"/>
                  </a:moveTo>
                  <a:cubicBezTo>
                    <a:pt x="155" y="55"/>
                    <a:pt x="155" y="55"/>
                    <a:pt x="155" y="55"/>
                  </a:cubicBezTo>
                  <a:cubicBezTo>
                    <a:pt x="156" y="56"/>
                    <a:pt x="156" y="56"/>
                    <a:pt x="156" y="57"/>
                  </a:cubicBezTo>
                  <a:cubicBezTo>
                    <a:pt x="156" y="57"/>
                    <a:pt x="156" y="57"/>
                    <a:pt x="156" y="57"/>
                  </a:cubicBezTo>
                  <a:cubicBezTo>
                    <a:pt x="156" y="57"/>
                    <a:pt x="156" y="57"/>
                    <a:pt x="156" y="57"/>
                  </a:cubicBezTo>
                  <a:cubicBezTo>
                    <a:pt x="156" y="57"/>
                    <a:pt x="156" y="57"/>
                    <a:pt x="155" y="57"/>
                  </a:cubicBezTo>
                  <a:cubicBezTo>
                    <a:pt x="155" y="57"/>
                    <a:pt x="155" y="56"/>
                    <a:pt x="155" y="55"/>
                  </a:cubicBezTo>
                  <a:cubicBezTo>
                    <a:pt x="154" y="55"/>
                    <a:pt x="155" y="55"/>
                    <a:pt x="155" y="55"/>
                  </a:cubicBezTo>
                  <a:close/>
                  <a:moveTo>
                    <a:pt x="142" y="59"/>
                  </a:moveTo>
                  <a:cubicBezTo>
                    <a:pt x="142" y="59"/>
                    <a:pt x="142" y="59"/>
                    <a:pt x="142" y="59"/>
                  </a:cubicBezTo>
                  <a:cubicBezTo>
                    <a:pt x="142" y="59"/>
                    <a:pt x="143" y="59"/>
                    <a:pt x="143" y="60"/>
                  </a:cubicBezTo>
                  <a:cubicBezTo>
                    <a:pt x="143" y="60"/>
                    <a:pt x="143" y="60"/>
                    <a:pt x="143" y="60"/>
                  </a:cubicBezTo>
                  <a:cubicBezTo>
                    <a:pt x="143" y="60"/>
                    <a:pt x="143" y="60"/>
                    <a:pt x="143" y="60"/>
                  </a:cubicBezTo>
                  <a:cubicBezTo>
                    <a:pt x="143" y="60"/>
                    <a:pt x="143" y="60"/>
                    <a:pt x="144" y="60"/>
                  </a:cubicBezTo>
                  <a:cubicBezTo>
                    <a:pt x="144" y="60"/>
                    <a:pt x="144" y="60"/>
                    <a:pt x="144" y="60"/>
                  </a:cubicBezTo>
                  <a:cubicBezTo>
                    <a:pt x="144" y="60"/>
                    <a:pt x="144" y="60"/>
                    <a:pt x="144" y="60"/>
                  </a:cubicBezTo>
                  <a:cubicBezTo>
                    <a:pt x="144" y="60"/>
                    <a:pt x="144" y="60"/>
                    <a:pt x="144" y="60"/>
                  </a:cubicBezTo>
                  <a:cubicBezTo>
                    <a:pt x="144" y="60"/>
                    <a:pt x="144" y="60"/>
                    <a:pt x="144" y="60"/>
                  </a:cubicBezTo>
                  <a:cubicBezTo>
                    <a:pt x="143" y="60"/>
                    <a:pt x="143" y="60"/>
                    <a:pt x="143" y="60"/>
                  </a:cubicBezTo>
                  <a:cubicBezTo>
                    <a:pt x="143" y="60"/>
                    <a:pt x="143" y="60"/>
                    <a:pt x="143" y="60"/>
                  </a:cubicBezTo>
                  <a:cubicBezTo>
                    <a:pt x="143" y="60"/>
                    <a:pt x="143" y="60"/>
                    <a:pt x="143" y="60"/>
                  </a:cubicBezTo>
                  <a:cubicBezTo>
                    <a:pt x="142" y="60"/>
                    <a:pt x="142" y="60"/>
                    <a:pt x="142" y="59"/>
                  </a:cubicBezTo>
                  <a:cubicBezTo>
                    <a:pt x="142" y="59"/>
                    <a:pt x="142" y="59"/>
                    <a:pt x="142" y="59"/>
                  </a:cubicBezTo>
                  <a:close/>
                  <a:moveTo>
                    <a:pt x="137" y="57"/>
                  </a:moveTo>
                  <a:cubicBezTo>
                    <a:pt x="137" y="57"/>
                    <a:pt x="137" y="57"/>
                    <a:pt x="137" y="57"/>
                  </a:cubicBezTo>
                  <a:cubicBezTo>
                    <a:pt x="137" y="57"/>
                    <a:pt x="137" y="57"/>
                    <a:pt x="137" y="57"/>
                  </a:cubicBezTo>
                  <a:cubicBezTo>
                    <a:pt x="137" y="57"/>
                    <a:pt x="137" y="57"/>
                    <a:pt x="137" y="57"/>
                  </a:cubicBezTo>
                  <a:close/>
                  <a:moveTo>
                    <a:pt x="155" y="114"/>
                  </a:moveTo>
                  <a:cubicBezTo>
                    <a:pt x="155" y="114"/>
                    <a:pt x="155" y="114"/>
                    <a:pt x="155" y="114"/>
                  </a:cubicBezTo>
                  <a:cubicBezTo>
                    <a:pt x="155" y="114"/>
                    <a:pt x="155" y="114"/>
                    <a:pt x="155" y="114"/>
                  </a:cubicBezTo>
                  <a:cubicBezTo>
                    <a:pt x="155" y="114"/>
                    <a:pt x="155" y="114"/>
                    <a:pt x="155" y="114"/>
                  </a:cubicBezTo>
                  <a:cubicBezTo>
                    <a:pt x="155" y="114"/>
                    <a:pt x="155" y="114"/>
                    <a:pt x="155" y="114"/>
                  </a:cubicBezTo>
                  <a:cubicBezTo>
                    <a:pt x="155" y="114"/>
                    <a:pt x="155" y="114"/>
                    <a:pt x="155" y="114"/>
                  </a:cubicBezTo>
                  <a:close/>
                  <a:moveTo>
                    <a:pt x="153" y="129"/>
                  </a:moveTo>
                  <a:cubicBezTo>
                    <a:pt x="153" y="129"/>
                    <a:pt x="153" y="129"/>
                    <a:pt x="154" y="129"/>
                  </a:cubicBezTo>
                  <a:cubicBezTo>
                    <a:pt x="154" y="128"/>
                    <a:pt x="154" y="128"/>
                    <a:pt x="155" y="128"/>
                  </a:cubicBezTo>
                  <a:cubicBezTo>
                    <a:pt x="155" y="128"/>
                    <a:pt x="156" y="128"/>
                    <a:pt x="157" y="128"/>
                  </a:cubicBezTo>
                  <a:cubicBezTo>
                    <a:pt x="158" y="128"/>
                    <a:pt x="158" y="128"/>
                    <a:pt x="158" y="128"/>
                  </a:cubicBezTo>
                  <a:cubicBezTo>
                    <a:pt x="159" y="127"/>
                    <a:pt x="159" y="127"/>
                    <a:pt x="159" y="127"/>
                  </a:cubicBezTo>
                  <a:cubicBezTo>
                    <a:pt x="159" y="127"/>
                    <a:pt x="159" y="127"/>
                    <a:pt x="159" y="128"/>
                  </a:cubicBezTo>
                  <a:cubicBezTo>
                    <a:pt x="159" y="128"/>
                    <a:pt x="159" y="128"/>
                    <a:pt x="159" y="129"/>
                  </a:cubicBezTo>
                  <a:cubicBezTo>
                    <a:pt x="158" y="130"/>
                    <a:pt x="158" y="130"/>
                    <a:pt x="157" y="130"/>
                  </a:cubicBezTo>
                  <a:cubicBezTo>
                    <a:pt x="156" y="129"/>
                    <a:pt x="155" y="130"/>
                    <a:pt x="153" y="129"/>
                  </a:cubicBezTo>
                  <a:cubicBezTo>
                    <a:pt x="153" y="129"/>
                    <a:pt x="153" y="129"/>
                    <a:pt x="153" y="129"/>
                  </a:cubicBezTo>
                  <a:cubicBezTo>
                    <a:pt x="153" y="129"/>
                    <a:pt x="153" y="129"/>
                    <a:pt x="153" y="129"/>
                  </a:cubicBezTo>
                  <a:close/>
                  <a:moveTo>
                    <a:pt x="153" y="131"/>
                  </a:moveTo>
                  <a:cubicBezTo>
                    <a:pt x="153" y="131"/>
                    <a:pt x="153" y="131"/>
                    <a:pt x="153" y="131"/>
                  </a:cubicBezTo>
                  <a:cubicBezTo>
                    <a:pt x="152" y="132"/>
                    <a:pt x="151" y="132"/>
                    <a:pt x="150" y="133"/>
                  </a:cubicBezTo>
                  <a:cubicBezTo>
                    <a:pt x="149" y="133"/>
                    <a:pt x="149" y="133"/>
                    <a:pt x="148" y="134"/>
                  </a:cubicBezTo>
                  <a:cubicBezTo>
                    <a:pt x="147" y="134"/>
                    <a:pt x="147" y="134"/>
                    <a:pt x="146" y="134"/>
                  </a:cubicBezTo>
                  <a:cubicBezTo>
                    <a:pt x="146" y="134"/>
                    <a:pt x="145" y="134"/>
                    <a:pt x="145" y="134"/>
                  </a:cubicBezTo>
                  <a:cubicBezTo>
                    <a:pt x="145" y="134"/>
                    <a:pt x="145" y="133"/>
                    <a:pt x="145" y="133"/>
                  </a:cubicBezTo>
                  <a:cubicBezTo>
                    <a:pt x="145" y="133"/>
                    <a:pt x="145" y="133"/>
                    <a:pt x="145" y="133"/>
                  </a:cubicBezTo>
                  <a:cubicBezTo>
                    <a:pt x="147" y="133"/>
                    <a:pt x="148" y="132"/>
                    <a:pt x="149" y="131"/>
                  </a:cubicBezTo>
                  <a:cubicBezTo>
                    <a:pt x="149" y="131"/>
                    <a:pt x="149" y="131"/>
                    <a:pt x="150" y="131"/>
                  </a:cubicBezTo>
                  <a:cubicBezTo>
                    <a:pt x="150" y="132"/>
                    <a:pt x="151" y="131"/>
                    <a:pt x="151" y="131"/>
                  </a:cubicBezTo>
                  <a:cubicBezTo>
                    <a:pt x="152" y="131"/>
                    <a:pt x="152" y="131"/>
                    <a:pt x="152" y="131"/>
                  </a:cubicBezTo>
                  <a:cubicBezTo>
                    <a:pt x="153" y="131"/>
                    <a:pt x="153" y="131"/>
                    <a:pt x="153" y="131"/>
                  </a:cubicBezTo>
                  <a:close/>
                  <a:moveTo>
                    <a:pt x="146" y="121"/>
                  </a:moveTo>
                  <a:cubicBezTo>
                    <a:pt x="148" y="121"/>
                    <a:pt x="149" y="121"/>
                    <a:pt x="151" y="122"/>
                  </a:cubicBezTo>
                  <a:cubicBezTo>
                    <a:pt x="151" y="122"/>
                    <a:pt x="151" y="122"/>
                    <a:pt x="151" y="123"/>
                  </a:cubicBezTo>
                  <a:cubicBezTo>
                    <a:pt x="152" y="123"/>
                    <a:pt x="152" y="124"/>
                    <a:pt x="152" y="125"/>
                  </a:cubicBezTo>
                  <a:cubicBezTo>
                    <a:pt x="153" y="125"/>
                    <a:pt x="152" y="125"/>
                    <a:pt x="152" y="125"/>
                  </a:cubicBezTo>
                  <a:cubicBezTo>
                    <a:pt x="152" y="126"/>
                    <a:pt x="152" y="126"/>
                    <a:pt x="152" y="126"/>
                  </a:cubicBezTo>
                  <a:cubicBezTo>
                    <a:pt x="151" y="125"/>
                    <a:pt x="151" y="125"/>
                    <a:pt x="150" y="124"/>
                  </a:cubicBezTo>
                  <a:cubicBezTo>
                    <a:pt x="150" y="124"/>
                    <a:pt x="150" y="124"/>
                    <a:pt x="150" y="124"/>
                  </a:cubicBezTo>
                  <a:cubicBezTo>
                    <a:pt x="150" y="124"/>
                    <a:pt x="150" y="125"/>
                    <a:pt x="150" y="125"/>
                  </a:cubicBezTo>
                  <a:cubicBezTo>
                    <a:pt x="150" y="125"/>
                    <a:pt x="150" y="125"/>
                    <a:pt x="150" y="125"/>
                  </a:cubicBezTo>
                  <a:cubicBezTo>
                    <a:pt x="149" y="126"/>
                    <a:pt x="149" y="128"/>
                    <a:pt x="148" y="129"/>
                  </a:cubicBezTo>
                  <a:cubicBezTo>
                    <a:pt x="148" y="129"/>
                    <a:pt x="148" y="129"/>
                    <a:pt x="148" y="129"/>
                  </a:cubicBezTo>
                  <a:cubicBezTo>
                    <a:pt x="148" y="129"/>
                    <a:pt x="147" y="129"/>
                    <a:pt x="147" y="129"/>
                  </a:cubicBezTo>
                  <a:cubicBezTo>
                    <a:pt x="147" y="129"/>
                    <a:pt x="147" y="128"/>
                    <a:pt x="147" y="128"/>
                  </a:cubicBezTo>
                  <a:cubicBezTo>
                    <a:pt x="147" y="127"/>
                    <a:pt x="147" y="127"/>
                    <a:pt x="146" y="127"/>
                  </a:cubicBezTo>
                  <a:cubicBezTo>
                    <a:pt x="146" y="127"/>
                    <a:pt x="146" y="127"/>
                    <a:pt x="145" y="127"/>
                  </a:cubicBezTo>
                  <a:cubicBezTo>
                    <a:pt x="145" y="128"/>
                    <a:pt x="145" y="128"/>
                    <a:pt x="145" y="127"/>
                  </a:cubicBezTo>
                  <a:cubicBezTo>
                    <a:pt x="145" y="127"/>
                    <a:pt x="145" y="127"/>
                    <a:pt x="145" y="127"/>
                  </a:cubicBezTo>
                  <a:cubicBezTo>
                    <a:pt x="145" y="127"/>
                    <a:pt x="146" y="127"/>
                    <a:pt x="146" y="126"/>
                  </a:cubicBezTo>
                  <a:cubicBezTo>
                    <a:pt x="146" y="126"/>
                    <a:pt x="146" y="125"/>
                    <a:pt x="146" y="124"/>
                  </a:cubicBezTo>
                  <a:cubicBezTo>
                    <a:pt x="146" y="124"/>
                    <a:pt x="146" y="124"/>
                    <a:pt x="146" y="123"/>
                  </a:cubicBezTo>
                  <a:cubicBezTo>
                    <a:pt x="145" y="123"/>
                    <a:pt x="145" y="123"/>
                    <a:pt x="144" y="122"/>
                  </a:cubicBezTo>
                  <a:cubicBezTo>
                    <a:pt x="144" y="122"/>
                    <a:pt x="144" y="122"/>
                    <a:pt x="144" y="122"/>
                  </a:cubicBezTo>
                  <a:cubicBezTo>
                    <a:pt x="144" y="122"/>
                    <a:pt x="144" y="122"/>
                    <a:pt x="144" y="122"/>
                  </a:cubicBezTo>
                  <a:cubicBezTo>
                    <a:pt x="144" y="122"/>
                    <a:pt x="144" y="122"/>
                    <a:pt x="144" y="122"/>
                  </a:cubicBezTo>
                  <a:cubicBezTo>
                    <a:pt x="143" y="122"/>
                    <a:pt x="143" y="123"/>
                    <a:pt x="143" y="123"/>
                  </a:cubicBezTo>
                  <a:cubicBezTo>
                    <a:pt x="142" y="123"/>
                    <a:pt x="142" y="124"/>
                    <a:pt x="142" y="124"/>
                  </a:cubicBezTo>
                  <a:cubicBezTo>
                    <a:pt x="141" y="124"/>
                    <a:pt x="141" y="124"/>
                    <a:pt x="141" y="125"/>
                  </a:cubicBezTo>
                  <a:cubicBezTo>
                    <a:pt x="140" y="126"/>
                    <a:pt x="139" y="128"/>
                    <a:pt x="139" y="129"/>
                  </a:cubicBezTo>
                  <a:cubicBezTo>
                    <a:pt x="139" y="131"/>
                    <a:pt x="139" y="132"/>
                    <a:pt x="137" y="133"/>
                  </a:cubicBezTo>
                  <a:cubicBezTo>
                    <a:pt x="137" y="133"/>
                    <a:pt x="136" y="133"/>
                    <a:pt x="136" y="132"/>
                  </a:cubicBezTo>
                  <a:cubicBezTo>
                    <a:pt x="136" y="131"/>
                    <a:pt x="136" y="129"/>
                    <a:pt x="137" y="128"/>
                  </a:cubicBezTo>
                  <a:cubicBezTo>
                    <a:pt x="137" y="127"/>
                    <a:pt x="137" y="126"/>
                    <a:pt x="138" y="126"/>
                  </a:cubicBezTo>
                  <a:cubicBezTo>
                    <a:pt x="138" y="125"/>
                    <a:pt x="138" y="125"/>
                    <a:pt x="138" y="124"/>
                  </a:cubicBezTo>
                  <a:cubicBezTo>
                    <a:pt x="138" y="124"/>
                    <a:pt x="138" y="124"/>
                    <a:pt x="138" y="124"/>
                  </a:cubicBezTo>
                  <a:cubicBezTo>
                    <a:pt x="138" y="124"/>
                    <a:pt x="138" y="124"/>
                    <a:pt x="138" y="124"/>
                  </a:cubicBezTo>
                  <a:cubicBezTo>
                    <a:pt x="140" y="121"/>
                    <a:pt x="139" y="122"/>
                    <a:pt x="142" y="121"/>
                  </a:cubicBezTo>
                  <a:cubicBezTo>
                    <a:pt x="143" y="121"/>
                    <a:pt x="143" y="122"/>
                    <a:pt x="144" y="122"/>
                  </a:cubicBezTo>
                  <a:cubicBezTo>
                    <a:pt x="144" y="122"/>
                    <a:pt x="144" y="122"/>
                    <a:pt x="144" y="122"/>
                  </a:cubicBezTo>
                  <a:cubicBezTo>
                    <a:pt x="144" y="122"/>
                    <a:pt x="144" y="122"/>
                    <a:pt x="144" y="122"/>
                  </a:cubicBezTo>
                  <a:cubicBezTo>
                    <a:pt x="144" y="122"/>
                    <a:pt x="145" y="122"/>
                    <a:pt x="145" y="122"/>
                  </a:cubicBezTo>
                  <a:cubicBezTo>
                    <a:pt x="145" y="121"/>
                    <a:pt x="145" y="121"/>
                    <a:pt x="146" y="121"/>
                  </a:cubicBezTo>
                  <a:cubicBezTo>
                    <a:pt x="146" y="121"/>
                    <a:pt x="146" y="121"/>
                    <a:pt x="146" y="121"/>
                  </a:cubicBezTo>
                  <a:close/>
                  <a:moveTo>
                    <a:pt x="145" y="99"/>
                  </a:moveTo>
                  <a:cubicBezTo>
                    <a:pt x="145" y="99"/>
                    <a:pt x="145" y="99"/>
                    <a:pt x="145" y="99"/>
                  </a:cubicBezTo>
                  <a:cubicBezTo>
                    <a:pt x="145" y="99"/>
                    <a:pt x="145" y="99"/>
                    <a:pt x="145" y="98"/>
                  </a:cubicBezTo>
                  <a:cubicBezTo>
                    <a:pt x="145" y="98"/>
                    <a:pt x="145" y="98"/>
                    <a:pt x="146" y="98"/>
                  </a:cubicBezTo>
                  <a:cubicBezTo>
                    <a:pt x="146" y="98"/>
                    <a:pt x="146" y="98"/>
                    <a:pt x="146" y="98"/>
                  </a:cubicBezTo>
                  <a:cubicBezTo>
                    <a:pt x="146" y="99"/>
                    <a:pt x="145" y="99"/>
                    <a:pt x="145" y="99"/>
                  </a:cubicBezTo>
                  <a:cubicBezTo>
                    <a:pt x="145" y="99"/>
                    <a:pt x="145" y="99"/>
                    <a:pt x="145" y="99"/>
                  </a:cubicBezTo>
                  <a:cubicBezTo>
                    <a:pt x="145" y="99"/>
                    <a:pt x="145" y="99"/>
                    <a:pt x="145" y="99"/>
                  </a:cubicBezTo>
                  <a:close/>
                  <a:moveTo>
                    <a:pt x="139" y="109"/>
                  </a:moveTo>
                  <a:cubicBezTo>
                    <a:pt x="139" y="109"/>
                    <a:pt x="139" y="109"/>
                    <a:pt x="139" y="109"/>
                  </a:cubicBezTo>
                  <a:cubicBezTo>
                    <a:pt x="139" y="109"/>
                    <a:pt x="140" y="109"/>
                    <a:pt x="140" y="110"/>
                  </a:cubicBezTo>
                  <a:cubicBezTo>
                    <a:pt x="140" y="110"/>
                    <a:pt x="140" y="110"/>
                    <a:pt x="140" y="111"/>
                  </a:cubicBezTo>
                  <a:cubicBezTo>
                    <a:pt x="139" y="111"/>
                    <a:pt x="139" y="111"/>
                    <a:pt x="139" y="111"/>
                  </a:cubicBezTo>
                  <a:cubicBezTo>
                    <a:pt x="139" y="111"/>
                    <a:pt x="139" y="111"/>
                    <a:pt x="139" y="111"/>
                  </a:cubicBezTo>
                  <a:cubicBezTo>
                    <a:pt x="139" y="110"/>
                    <a:pt x="139" y="110"/>
                    <a:pt x="139" y="109"/>
                  </a:cubicBezTo>
                  <a:close/>
                  <a:moveTo>
                    <a:pt x="137" y="106"/>
                  </a:moveTo>
                  <a:cubicBezTo>
                    <a:pt x="137" y="106"/>
                    <a:pt x="137" y="106"/>
                    <a:pt x="137" y="106"/>
                  </a:cubicBezTo>
                  <a:cubicBezTo>
                    <a:pt x="137" y="106"/>
                    <a:pt x="137" y="106"/>
                    <a:pt x="137" y="106"/>
                  </a:cubicBezTo>
                  <a:close/>
                  <a:moveTo>
                    <a:pt x="135" y="65"/>
                  </a:moveTo>
                  <a:cubicBezTo>
                    <a:pt x="135" y="64"/>
                    <a:pt x="136" y="64"/>
                    <a:pt x="136" y="64"/>
                  </a:cubicBezTo>
                  <a:cubicBezTo>
                    <a:pt x="136" y="64"/>
                    <a:pt x="136" y="65"/>
                    <a:pt x="136" y="65"/>
                  </a:cubicBezTo>
                  <a:cubicBezTo>
                    <a:pt x="136" y="65"/>
                    <a:pt x="136" y="65"/>
                    <a:pt x="136" y="65"/>
                  </a:cubicBezTo>
                  <a:cubicBezTo>
                    <a:pt x="136" y="66"/>
                    <a:pt x="136" y="66"/>
                    <a:pt x="136" y="66"/>
                  </a:cubicBezTo>
                  <a:cubicBezTo>
                    <a:pt x="136" y="65"/>
                    <a:pt x="135" y="65"/>
                    <a:pt x="135" y="65"/>
                  </a:cubicBezTo>
                  <a:cubicBezTo>
                    <a:pt x="135" y="65"/>
                    <a:pt x="135" y="65"/>
                    <a:pt x="135" y="65"/>
                  </a:cubicBezTo>
                  <a:close/>
                  <a:moveTo>
                    <a:pt x="134" y="63"/>
                  </a:moveTo>
                  <a:cubicBezTo>
                    <a:pt x="134" y="63"/>
                    <a:pt x="134" y="63"/>
                    <a:pt x="134" y="63"/>
                  </a:cubicBezTo>
                  <a:cubicBezTo>
                    <a:pt x="134" y="63"/>
                    <a:pt x="134" y="63"/>
                    <a:pt x="134" y="63"/>
                  </a:cubicBezTo>
                  <a:cubicBezTo>
                    <a:pt x="133" y="63"/>
                    <a:pt x="133" y="63"/>
                    <a:pt x="133" y="63"/>
                  </a:cubicBezTo>
                  <a:cubicBezTo>
                    <a:pt x="133" y="63"/>
                    <a:pt x="134" y="63"/>
                    <a:pt x="134" y="63"/>
                  </a:cubicBezTo>
                  <a:close/>
                  <a:moveTo>
                    <a:pt x="133" y="94"/>
                  </a:moveTo>
                  <a:cubicBezTo>
                    <a:pt x="133" y="94"/>
                    <a:pt x="133" y="94"/>
                    <a:pt x="133" y="94"/>
                  </a:cubicBezTo>
                  <a:cubicBezTo>
                    <a:pt x="133" y="94"/>
                    <a:pt x="133" y="94"/>
                    <a:pt x="133" y="94"/>
                  </a:cubicBezTo>
                  <a:cubicBezTo>
                    <a:pt x="133" y="94"/>
                    <a:pt x="133" y="94"/>
                    <a:pt x="133" y="94"/>
                  </a:cubicBezTo>
                  <a:cubicBezTo>
                    <a:pt x="133" y="94"/>
                    <a:pt x="133" y="94"/>
                    <a:pt x="133" y="94"/>
                  </a:cubicBezTo>
                  <a:close/>
                  <a:moveTo>
                    <a:pt x="132" y="107"/>
                  </a:moveTo>
                  <a:cubicBezTo>
                    <a:pt x="132" y="107"/>
                    <a:pt x="132" y="108"/>
                    <a:pt x="132" y="108"/>
                  </a:cubicBezTo>
                  <a:cubicBezTo>
                    <a:pt x="132" y="108"/>
                    <a:pt x="132" y="108"/>
                    <a:pt x="132" y="108"/>
                  </a:cubicBezTo>
                  <a:cubicBezTo>
                    <a:pt x="132" y="108"/>
                    <a:pt x="133" y="108"/>
                    <a:pt x="133" y="108"/>
                  </a:cubicBezTo>
                  <a:cubicBezTo>
                    <a:pt x="133" y="108"/>
                    <a:pt x="133" y="108"/>
                    <a:pt x="133" y="108"/>
                  </a:cubicBezTo>
                  <a:cubicBezTo>
                    <a:pt x="133" y="108"/>
                    <a:pt x="133" y="108"/>
                    <a:pt x="133" y="108"/>
                  </a:cubicBezTo>
                  <a:cubicBezTo>
                    <a:pt x="133" y="108"/>
                    <a:pt x="132" y="108"/>
                    <a:pt x="132" y="108"/>
                  </a:cubicBezTo>
                  <a:cubicBezTo>
                    <a:pt x="132" y="108"/>
                    <a:pt x="132" y="108"/>
                    <a:pt x="132" y="108"/>
                  </a:cubicBezTo>
                  <a:cubicBezTo>
                    <a:pt x="132" y="108"/>
                    <a:pt x="132" y="108"/>
                    <a:pt x="132" y="107"/>
                  </a:cubicBezTo>
                  <a:close/>
                  <a:moveTo>
                    <a:pt x="134" y="116"/>
                  </a:moveTo>
                  <a:cubicBezTo>
                    <a:pt x="135" y="116"/>
                    <a:pt x="136" y="115"/>
                    <a:pt x="137" y="115"/>
                  </a:cubicBezTo>
                  <a:cubicBezTo>
                    <a:pt x="138" y="114"/>
                    <a:pt x="139" y="114"/>
                    <a:pt x="139" y="113"/>
                  </a:cubicBezTo>
                  <a:cubicBezTo>
                    <a:pt x="140" y="113"/>
                    <a:pt x="140" y="113"/>
                    <a:pt x="140" y="113"/>
                  </a:cubicBezTo>
                  <a:cubicBezTo>
                    <a:pt x="141" y="113"/>
                    <a:pt x="141" y="113"/>
                    <a:pt x="141" y="113"/>
                  </a:cubicBezTo>
                  <a:cubicBezTo>
                    <a:pt x="142" y="114"/>
                    <a:pt x="143" y="114"/>
                    <a:pt x="143" y="115"/>
                  </a:cubicBezTo>
                  <a:cubicBezTo>
                    <a:pt x="143" y="116"/>
                    <a:pt x="143" y="116"/>
                    <a:pt x="144" y="116"/>
                  </a:cubicBezTo>
                  <a:cubicBezTo>
                    <a:pt x="144" y="116"/>
                    <a:pt x="144" y="116"/>
                    <a:pt x="144" y="117"/>
                  </a:cubicBezTo>
                  <a:cubicBezTo>
                    <a:pt x="144" y="118"/>
                    <a:pt x="145" y="119"/>
                    <a:pt x="145" y="119"/>
                  </a:cubicBezTo>
                  <a:cubicBezTo>
                    <a:pt x="145" y="120"/>
                    <a:pt x="144" y="120"/>
                    <a:pt x="144" y="120"/>
                  </a:cubicBezTo>
                  <a:cubicBezTo>
                    <a:pt x="144" y="119"/>
                    <a:pt x="143" y="119"/>
                    <a:pt x="143" y="119"/>
                  </a:cubicBezTo>
                  <a:cubicBezTo>
                    <a:pt x="142" y="119"/>
                    <a:pt x="142" y="119"/>
                    <a:pt x="141" y="120"/>
                  </a:cubicBezTo>
                  <a:cubicBezTo>
                    <a:pt x="140" y="120"/>
                    <a:pt x="140" y="120"/>
                    <a:pt x="139" y="119"/>
                  </a:cubicBezTo>
                  <a:cubicBezTo>
                    <a:pt x="139" y="119"/>
                    <a:pt x="139" y="119"/>
                    <a:pt x="139" y="119"/>
                  </a:cubicBezTo>
                  <a:cubicBezTo>
                    <a:pt x="139" y="118"/>
                    <a:pt x="138" y="118"/>
                    <a:pt x="138" y="118"/>
                  </a:cubicBezTo>
                  <a:cubicBezTo>
                    <a:pt x="138" y="118"/>
                    <a:pt x="139" y="118"/>
                    <a:pt x="139" y="118"/>
                  </a:cubicBezTo>
                  <a:cubicBezTo>
                    <a:pt x="139" y="117"/>
                    <a:pt x="139" y="117"/>
                    <a:pt x="139" y="117"/>
                  </a:cubicBezTo>
                  <a:cubicBezTo>
                    <a:pt x="139" y="117"/>
                    <a:pt x="139" y="117"/>
                    <a:pt x="138" y="117"/>
                  </a:cubicBezTo>
                  <a:cubicBezTo>
                    <a:pt x="138" y="117"/>
                    <a:pt x="138" y="117"/>
                    <a:pt x="138" y="117"/>
                  </a:cubicBezTo>
                  <a:cubicBezTo>
                    <a:pt x="138" y="117"/>
                    <a:pt x="138" y="117"/>
                    <a:pt x="138" y="117"/>
                  </a:cubicBezTo>
                  <a:cubicBezTo>
                    <a:pt x="137" y="118"/>
                    <a:pt x="136" y="118"/>
                    <a:pt x="134" y="119"/>
                  </a:cubicBezTo>
                  <a:cubicBezTo>
                    <a:pt x="134" y="119"/>
                    <a:pt x="133" y="119"/>
                    <a:pt x="133" y="118"/>
                  </a:cubicBezTo>
                  <a:cubicBezTo>
                    <a:pt x="132" y="118"/>
                    <a:pt x="132"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2" y="117"/>
                    <a:pt x="133" y="117"/>
                    <a:pt x="134" y="116"/>
                  </a:cubicBezTo>
                  <a:close/>
                  <a:moveTo>
                    <a:pt x="131" y="97"/>
                  </a:moveTo>
                  <a:cubicBezTo>
                    <a:pt x="131" y="97"/>
                    <a:pt x="131" y="97"/>
                    <a:pt x="131" y="97"/>
                  </a:cubicBezTo>
                  <a:cubicBezTo>
                    <a:pt x="131" y="96"/>
                    <a:pt x="131" y="96"/>
                    <a:pt x="131" y="96"/>
                  </a:cubicBezTo>
                  <a:cubicBezTo>
                    <a:pt x="131" y="97"/>
                    <a:pt x="131" y="97"/>
                    <a:pt x="131" y="97"/>
                  </a:cubicBezTo>
                  <a:cubicBezTo>
                    <a:pt x="131" y="97"/>
                    <a:pt x="131" y="97"/>
                    <a:pt x="131" y="97"/>
                  </a:cubicBezTo>
                  <a:close/>
                  <a:moveTo>
                    <a:pt x="130" y="61"/>
                  </a:moveTo>
                  <a:cubicBezTo>
                    <a:pt x="130" y="61"/>
                    <a:pt x="131" y="61"/>
                    <a:pt x="131" y="61"/>
                  </a:cubicBezTo>
                  <a:cubicBezTo>
                    <a:pt x="131" y="61"/>
                    <a:pt x="131" y="61"/>
                    <a:pt x="131" y="61"/>
                  </a:cubicBezTo>
                  <a:cubicBezTo>
                    <a:pt x="131" y="62"/>
                    <a:pt x="131" y="63"/>
                    <a:pt x="131" y="63"/>
                  </a:cubicBezTo>
                  <a:cubicBezTo>
                    <a:pt x="130" y="64"/>
                    <a:pt x="130" y="64"/>
                    <a:pt x="130" y="63"/>
                  </a:cubicBezTo>
                  <a:cubicBezTo>
                    <a:pt x="129" y="63"/>
                    <a:pt x="129" y="62"/>
                    <a:pt x="130" y="61"/>
                  </a:cubicBezTo>
                  <a:close/>
                  <a:moveTo>
                    <a:pt x="129" y="73"/>
                  </a:moveTo>
                  <a:cubicBezTo>
                    <a:pt x="129" y="73"/>
                    <a:pt x="129" y="73"/>
                    <a:pt x="129" y="73"/>
                  </a:cubicBezTo>
                  <a:cubicBezTo>
                    <a:pt x="129" y="73"/>
                    <a:pt x="129" y="73"/>
                    <a:pt x="129" y="73"/>
                  </a:cubicBezTo>
                  <a:cubicBezTo>
                    <a:pt x="130" y="73"/>
                    <a:pt x="130" y="73"/>
                    <a:pt x="130" y="73"/>
                  </a:cubicBezTo>
                  <a:cubicBezTo>
                    <a:pt x="130" y="73"/>
                    <a:pt x="129" y="73"/>
                    <a:pt x="129" y="73"/>
                  </a:cubicBezTo>
                  <a:cubicBezTo>
                    <a:pt x="129" y="73"/>
                    <a:pt x="129" y="73"/>
                    <a:pt x="129" y="74"/>
                  </a:cubicBezTo>
                  <a:cubicBezTo>
                    <a:pt x="129" y="74"/>
                    <a:pt x="129" y="74"/>
                    <a:pt x="129" y="74"/>
                  </a:cubicBezTo>
                  <a:cubicBezTo>
                    <a:pt x="129" y="74"/>
                    <a:pt x="129" y="74"/>
                    <a:pt x="129" y="74"/>
                  </a:cubicBezTo>
                  <a:cubicBezTo>
                    <a:pt x="129" y="74"/>
                    <a:pt x="129" y="74"/>
                    <a:pt x="129" y="74"/>
                  </a:cubicBezTo>
                  <a:cubicBezTo>
                    <a:pt x="129" y="74"/>
                    <a:pt x="129" y="74"/>
                    <a:pt x="129" y="73"/>
                  </a:cubicBezTo>
                  <a:close/>
                  <a:moveTo>
                    <a:pt x="129" y="65"/>
                  </a:moveTo>
                  <a:cubicBezTo>
                    <a:pt x="129" y="65"/>
                    <a:pt x="129" y="65"/>
                    <a:pt x="129" y="65"/>
                  </a:cubicBezTo>
                  <a:cubicBezTo>
                    <a:pt x="129" y="65"/>
                    <a:pt x="129" y="65"/>
                    <a:pt x="129" y="65"/>
                  </a:cubicBezTo>
                  <a:close/>
                  <a:moveTo>
                    <a:pt x="128" y="84"/>
                  </a:moveTo>
                  <a:cubicBezTo>
                    <a:pt x="128" y="85"/>
                    <a:pt x="128" y="85"/>
                    <a:pt x="128" y="85"/>
                  </a:cubicBezTo>
                  <a:cubicBezTo>
                    <a:pt x="128" y="85"/>
                    <a:pt x="128" y="85"/>
                    <a:pt x="128" y="85"/>
                  </a:cubicBezTo>
                  <a:lnTo>
                    <a:pt x="128" y="84"/>
                  </a:lnTo>
                  <a:close/>
                  <a:moveTo>
                    <a:pt x="127" y="111"/>
                  </a:moveTo>
                  <a:cubicBezTo>
                    <a:pt x="127" y="111"/>
                    <a:pt x="127" y="110"/>
                    <a:pt x="127" y="110"/>
                  </a:cubicBezTo>
                  <a:cubicBezTo>
                    <a:pt x="127" y="110"/>
                    <a:pt x="127" y="110"/>
                    <a:pt x="127" y="110"/>
                  </a:cubicBezTo>
                  <a:cubicBezTo>
                    <a:pt x="127" y="110"/>
                    <a:pt x="127" y="110"/>
                    <a:pt x="127" y="110"/>
                  </a:cubicBezTo>
                  <a:cubicBezTo>
                    <a:pt x="127" y="110"/>
                    <a:pt x="127" y="110"/>
                    <a:pt x="127" y="110"/>
                  </a:cubicBezTo>
                  <a:cubicBezTo>
                    <a:pt x="127" y="110"/>
                    <a:pt x="127" y="110"/>
                    <a:pt x="127" y="110"/>
                  </a:cubicBezTo>
                  <a:cubicBezTo>
                    <a:pt x="127" y="110"/>
                    <a:pt x="127" y="111"/>
                    <a:pt x="128" y="111"/>
                  </a:cubicBezTo>
                  <a:cubicBezTo>
                    <a:pt x="128" y="111"/>
                    <a:pt x="128" y="111"/>
                    <a:pt x="128" y="111"/>
                  </a:cubicBezTo>
                  <a:cubicBezTo>
                    <a:pt x="127" y="111"/>
                    <a:pt x="127" y="111"/>
                    <a:pt x="127" y="111"/>
                  </a:cubicBezTo>
                  <a:cubicBezTo>
                    <a:pt x="127" y="112"/>
                    <a:pt x="127" y="111"/>
                    <a:pt x="127" y="111"/>
                  </a:cubicBezTo>
                  <a:cubicBezTo>
                    <a:pt x="127" y="111"/>
                    <a:pt x="127" y="111"/>
                    <a:pt x="127" y="111"/>
                  </a:cubicBezTo>
                  <a:close/>
                  <a:moveTo>
                    <a:pt x="126" y="93"/>
                  </a:moveTo>
                  <a:cubicBezTo>
                    <a:pt x="126" y="93"/>
                    <a:pt x="126" y="93"/>
                    <a:pt x="126" y="93"/>
                  </a:cubicBezTo>
                  <a:cubicBezTo>
                    <a:pt x="126" y="93"/>
                    <a:pt x="126" y="93"/>
                    <a:pt x="126" y="93"/>
                  </a:cubicBezTo>
                  <a:close/>
                  <a:moveTo>
                    <a:pt x="126" y="85"/>
                  </a:moveTo>
                  <a:cubicBezTo>
                    <a:pt x="126" y="85"/>
                    <a:pt x="126" y="85"/>
                    <a:pt x="126" y="86"/>
                  </a:cubicBezTo>
                  <a:cubicBezTo>
                    <a:pt x="126" y="86"/>
                    <a:pt x="126" y="86"/>
                    <a:pt x="126" y="86"/>
                  </a:cubicBezTo>
                  <a:cubicBezTo>
                    <a:pt x="125" y="86"/>
                    <a:pt x="125" y="86"/>
                    <a:pt x="125" y="86"/>
                  </a:cubicBezTo>
                  <a:cubicBezTo>
                    <a:pt x="125" y="86"/>
                    <a:pt x="125" y="85"/>
                    <a:pt x="126" y="85"/>
                  </a:cubicBezTo>
                  <a:close/>
                  <a:moveTo>
                    <a:pt x="125" y="104"/>
                  </a:moveTo>
                  <a:cubicBezTo>
                    <a:pt x="125" y="105"/>
                    <a:pt x="125" y="106"/>
                    <a:pt x="124" y="106"/>
                  </a:cubicBezTo>
                  <a:cubicBezTo>
                    <a:pt x="124" y="107"/>
                    <a:pt x="124" y="107"/>
                    <a:pt x="124" y="107"/>
                  </a:cubicBezTo>
                  <a:cubicBezTo>
                    <a:pt x="124" y="107"/>
                    <a:pt x="124" y="107"/>
                    <a:pt x="124" y="107"/>
                  </a:cubicBezTo>
                  <a:cubicBezTo>
                    <a:pt x="124" y="107"/>
                    <a:pt x="124" y="107"/>
                    <a:pt x="124" y="107"/>
                  </a:cubicBezTo>
                  <a:cubicBezTo>
                    <a:pt x="124" y="107"/>
                    <a:pt x="124" y="107"/>
                    <a:pt x="124" y="106"/>
                  </a:cubicBezTo>
                  <a:cubicBezTo>
                    <a:pt x="124" y="106"/>
                    <a:pt x="125" y="105"/>
                    <a:pt x="125" y="104"/>
                  </a:cubicBezTo>
                  <a:cubicBezTo>
                    <a:pt x="125" y="104"/>
                    <a:pt x="125" y="104"/>
                    <a:pt x="125" y="104"/>
                  </a:cubicBezTo>
                  <a:cubicBezTo>
                    <a:pt x="125" y="104"/>
                    <a:pt x="125" y="104"/>
                    <a:pt x="125" y="104"/>
                  </a:cubicBezTo>
                  <a:close/>
                  <a:moveTo>
                    <a:pt x="125" y="94"/>
                  </a:moveTo>
                  <a:cubicBezTo>
                    <a:pt x="125" y="94"/>
                    <a:pt x="125" y="94"/>
                    <a:pt x="125" y="94"/>
                  </a:cubicBezTo>
                  <a:cubicBezTo>
                    <a:pt x="125" y="94"/>
                    <a:pt x="125" y="95"/>
                    <a:pt x="125" y="95"/>
                  </a:cubicBezTo>
                  <a:cubicBezTo>
                    <a:pt x="125" y="95"/>
                    <a:pt x="125" y="95"/>
                    <a:pt x="125" y="95"/>
                  </a:cubicBezTo>
                  <a:cubicBezTo>
                    <a:pt x="125" y="94"/>
                    <a:pt x="125" y="94"/>
                    <a:pt x="125" y="94"/>
                  </a:cubicBezTo>
                  <a:close/>
                  <a:moveTo>
                    <a:pt x="123" y="96"/>
                  </a:moveTo>
                  <a:cubicBezTo>
                    <a:pt x="123" y="96"/>
                    <a:pt x="124" y="96"/>
                    <a:pt x="124" y="96"/>
                  </a:cubicBezTo>
                  <a:cubicBezTo>
                    <a:pt x="124" y="96"/>
                    <a:pt x="125" y="97"/>
                    <a:pt x="125" y="97"/>
                  </a:cubicBezTo>
                  <a:cubicBezTo>
                    <a:pt x="125" y="98"/>
                    <a:pt x="125" y="98"/>
                    <a:pt x="125" y="99"/>
                  </a:cubicBezTo>
                  <a:cubicBezTo>
                    <a:pt x="125" y="100"/>
                    <a:pt x="125" y="101"/>
                    <a:pt x="125" y="101"/>
                  </a:cubicBezTo>
                  <a:cubicBezTo>
                    <a:pt x="125" y="102"/>
                    <a:pt x="125" y="102"/>
                    <a:pt x="125" y="102"/>
                  </a:cubicBezTo>
                  <a:cubicBezTo>
                    <a:pt x="125" y="102"/>
                    <a:pt x="125" y="103"/>
                    <a:pt x="125" y="103"/>
                  </a:cubicBezTo>
                  <a:cubicBezTo>
                    <a:pt x="125" y="103"/>
                    <a:pt x="125" y="103"/>
                    <a:pt x="124" y="102"/>
                  </a:cubicBezTo>
                  <a:cubicBezTo>
                    <a:pt x="124" y="102"/>
                    <a:pt x="124" y="102"/>
                    <a:pt x="124" y="102"/>
                  </a:cubicBezTo>
                  <a:cubicBezTo>
                    <a:pt x="123" y="102"/>
                    <a:pt x="123" y="101"/>
                    <a:pt x="123" y="101"/>
                  </a:cubicBezTo>
                  <a:cubicBezTo>
                    <a:pt x="123" y="101"/>
                    <a:pt x="123" y="101"/>
                    <a:pt x="123" y="100"/>
                  </a:cubicBezTo>
                  <a:cubicBezTo>
                    <a:pt x="123" y="100"/>
                    <a:pt x="123" y="99"/>
                    <a:pt x="123" y="98"/>
                  </a:cubicBezTo>
                  <a:cubicBezTo>
                    <a:pt x="123" y="98"/>
                    <a:pt x="123" y="98"/>
                    <a:pt x="122" y="98"/>
                  </a:cubicBezTo>
                  <a:cubicBezTo>
                    <a:pt x="123" y="97"/>
                    <a:pt x="123" y="97"/>
                    <a:pt x="123" y="96"/>
                  </a:cubicBezTo>
                  <a:close/>
                  <a:moveTo>
                    <a:pt x="120" y="100"/>
                  </a:moveTo>
                  <a:cubicBezTo>
                    <a:pt x="120" y="100"/>
                    <a:pt x="120" y="101"/>
                    <a:pt x="120" y="101"/>
                  </a:cubicBezTo>
                  <a:cubicBezTo>
                    <a:pt x="120" y="101"/>
                    <a:pt x="120" y="101"/>
                    <a:pt x="119" y="101"/>
                  </a:cubicBezTo>
                  <a:cubicBezTo>
                    <a:pt x="119" y="101"/>
                    <a:pt x="119" y="101"/>
                    <a:pt x="119" y="101"/>
                  </a:cubicBezTo>
                  <a:cubicBezTo>
                    <a:pt x="119" y="101"/>
                    <a:pt x="119" y="101"/>
                    <a:pt x="119" y="100"/>
                  </a:cubicBezTo>
                  <a:cubicBezTo>
                    <a:pt x="120" y="100"/>
                    <a:pt x="120" y="100"/>
                    <a:pt x="120" y="99"/>
                  </a:cubicBezTo>
                  <a:cubicBezTo>
                    <a:pt x="120" y="99"/>
                    <a:pt x="119" y="99"/>
                    <a:pt x="119" y="98"/>
                  </a:cubicBezTo>
                  <a:cubicBezTo>
                    <a:pt x="119" y="98"/>
                    <a:pt x="119" y="98"/>
                    <a:pt x="119" y="98"/>
                  </a:cubicBezTo>
                  <a:cubicBezTo>
                    <a:pt x="119" y="98"/>
                    <a:pt x="119" y="98"/>
                    <a:pt x="119" y="98"/>
                  </a:cubicBezTo>
                  <a:cubicBezTo>
                    <a:pt x="119" y="98"/>
                    <a:pt x="119" y="98"/>
                    <a:pt x="119" y="98"/>
                  </a:cubicBezTo>
                  <a:cubicBezTo>
                    <a:pt x="120" y="98"/>
                    <a:pt x="120" y="98"/>
                    <a:pt x="120" y="98"/>
                  </a:cubicBezTo>
                  <a:cubicBezTo>
                    <a:pt x="120" y="98"/>
                    <a:pt x="120" y="98"/>
                    <a:pt x="120" y="98"/>
                  </a:cubicBezTo>
                  <a:cubicBezTo>
                    <a:pt x="120" y="98"/>
                    <a:pt x="120" y="98"/>
                    <a:pt x="120" y="98"/>
                  </a:cubicBezTo>
                  <a:cubicBezTo>
                    <a:pt x="120" y="98"/>
                    <a:pt x="120" y="97"/>
                    <a:pt x="120" y="97"/>
                  </a:cubicBezTo>
                  <a:cubicBezTo>
                    <a:pt x="119" y="96"/>
                    <a:pt x="119" y="96"/>
                    <a:pt x="120" y="95"/>
                  </a:cubicBezTo>
                  <a:cubicBezTo>
                    <a:pt x="120" y="95"/>
                    <a:pt x="120" y="94"/>
                    <a:pt x="120" y="94"/>
                  </a:cubicBezTo>
                  <a:cubicBezTo>
                    <a:pt x="120" y="94"/>
                    <a:pt x="121" y="95"/>
                    <a:pt x="121" y="95"/>
                  </a:cubicBezTo>
                  <a:cubicBezTo>
                    <a:pt x="121" y="95"/>
                    <a:pt x="121" y="95"/>
                    <a:pt x="121" y="96"/>
                  </a:cubicBezTo>
                  <a:cubicBezTo>
                    <a:pt x="121" y="96"/>
                    <a:pt x="121" y="96"/>
                    <a:pt x="121" y="96"/>
                  </a:cubicBezTo>
                  <a:cubicBezTo>
                    <a:pt x="121" y="95"/>
                    <a:pt x="121" y="95"/>
                    <a:pt x="121" y="95"/>
                  </a:cubicBezTo>
                  <a:cubicBezTo>
                    <a:pt x="121" y="96"/>
                    <a:pt x="121" y="96"/>
                    <a:pt x="121" y="96"/>
                  </a:cubicBezTo>
                  <a:cubicBezTo>
                    <a:pt x="121" y="96"/>
                    <a:pt x="121" y="96"/>
                    <a:pt x="121" y="96"/>
                  </a:cubicBezTo>
                  <a:cubicBezTo>
                    <a:pt x="121" y="96"/>
                    <a:pt x="121" y="97"/>
                    <a:pt x="121" y="97"/>
                  </a:cubicBezTo>
                  <a:cubicBezTo>
                    <a:pt x="121" y="98"/>
                    <a:pt x="121" y="98"/>
                    <a:pt x="121" y="98"/>
                  </a:cubicBezTo>
                  <a:cubicBezTo>
                    <a:pt x="121" y="98"/>
                    <a:pt x="121" y="98"/>
                    <a:pt x="120" y="98"/>
                  </a:cubicBezTo>
                  <a:cubicBezTo>
                    <a:pt x="120" y="98"/>
                    <a:pt x="120" y="98"/>
                    <a:pt x="120" y="98"/>
                  </a:cubicBezTo>
                  <a:cubicBezTo>
                    <a:pt x="120" y="98"/>
                    <a:pt x="120" y="98"/>
                    <a:pt x="120" y="98"/>
                  </a:cubicBezTo>
                  <a:cubicBezTo>
                    <a:pt x="120" y="98"/>
                    <a:pt x="121" y="99"/>
                    <a:pt x="121" y="99"/>
                  </a:cubicBezTo>
                  <a:cubicBezTo>
                    <a:pt x="121" y="99"/>
                    <a:pt x="121" y="100"/>
                    <a:pt x="120" y="100"/>
                  </a:cubicBezTo>
                  <a:close/>
                  <a:moveTo>
                    <a:pt x="122" y="107"/>
                  </a:moveTo>
                  <a:cubicBezTo>
                    <a:pt x="122" y="107"/>
                    <a:pt x="122" y="107"/>
                    <a:pt x="121" y="107"/>
                  </a:cubicBezTo>
                  <a:cubicBezTo>
                    <a:pt x="121" y="107"/>
                    <a:pt x="121" y="107"/>
                    <a:pt x="121" y="107"/>
                  </a:cubicBezTo>
                  <a:cubicBezTo>
                    <a:pt x="121" y="106"/>
                    <a:pt x="121" y="106"/>
                    <a:pt x="121" y="105"/>
                  </a:cubicBezTo>
                  <a:cubicBezTo>
                    <a:pt x="121" y="105"/>
                    <a:pt x="121" y="105"/>
                    <a:pt x="121" y="105"/>
                  </a:cubicBezTo>
                  <a:cubicBezTo>
                    <a:pt x="121" y="105"/>
                    <a:pt x="121" y="105"/>
                    <a:pt x="121" y="105"/>
                  </a:cubicBezTo>
                  <a:cubicBezTo>
                    <a:pt x="121" y="105"/>
                    <a:pt x="121" y="104"/>
                    <a:pt x="121" y="104"/>
                  </a:cubicBezTo>
                  <a:cubicBezTo>
                    <a:pt x="121" y="104"/>
                    <a:pt x="121" y="104"/>
                    <a:pt x="121" y="104"/>
                  </a:cubicBezTo>
                  <a:cubicBezTo>
                    <a:pt x="121" y="104"/>
                    <a:pt x="121" y="104"/>
                    <a:pt x="121" y="104"/>
                  </a:cubicBezTo>
                  <a:cubicBezTo>
                    <a:pt x="121" y="104"/>
                    <a:pt x="121" y="104"/>
                    <a:pt x="121" y="104"/>
                  </a:cubicBezTo>
                  <a:cubicBezTo>
                    <a:pt x="121" y="104"/>
                    <a:pt x="121" y="105"/>
                    <a:pt x="121" y="105"/>
                  </a:cubicBezTo>
                  <a:cubicBezTo>
                    <a:pt x="121" y="105"/>
                    <a:pt x="121" y="105"/>
                    <a:pt x="121" y="105"/>
                  </a:cubicBezTo>
                  <a:cubicBezTo>
                    <a:pt x="121" y="105"/>
                    <a:pt x="121" y="106"/>
                    <a:pt x="122" y="106"/>
                  </a:cubicBezTo>
                  <a:cubicBezTo>
                    <a:pt x="122" y="106"/>
                    <a:pt x="122" y="106"/>
                    <a:pt x="122" y="107"/>
                  </a:cubicBezTo>
                  <a:close/>
                  <a:moveTo>
                    <a:pt x="121" y="56"/>
                  </a:moveTo>
                  <a:cubicBezTo>
                    <a:pt x="121" y="56"/>
                    <a:pt x="121" y="56"/>
                    <a:pt x="121" y="56"/>
                  </a:cubicBezTo>
                  <a:cubicBezTo>
                    <a:pt x="121" y="56"/>
                    <a:pt x="121" y="57"/>
                    <a:pt x="121" y="57"/>
                  </a:cubicBezTo>
                  <a:cubicBezTo>
                    <a:pt x="121" y="57"/>
                    <a:pt x="121" y="57"/>
                    <a:pt x="121" y="57"/>
                  </a:cubicBezTo>
                  <a:cubicBezTo>
                    <a:pt x="121" y="57"/>
                    <a:pt x="121" y="57"/>
                    <a:pt x="121" y="56"/>
                  </a:cubicBezTo>
                  <a:close/>
                  <a:moveTo>
                    <a:pt x="119" y="80"/>
                  </a:moveTo>
                  <a:cubicBezTo>
                    <a:pt x="120" y="79"/>
                    <a:pt x="120" y="79"/>
                    <a:pt x="120" y="79"/>
                  </a:cubicBezTo>
                  <a:cubicBezTo>
                    <a:pt x="120" y="79"/>
                    <a:pt x="120" y="79"/>
                    <a:pt x="121" y="79"/>
                  </a:cubicBezTo>
                  <a:cubicBezTo>
                    <a:pt x="121" y="79"/>
                    <a:pt x="121" y="79"/>
                    <a:pt x="121" y="79"/>
                  </a:cubicBezTo>
                  <a:cubicBezTo>
                    <a:pt x="120" y="80"/>
                    <a:pt x="120" y="80"/>
                    <a:pt x="119" y="80"/>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0"/>
                    <a:pt x="119" y="80"/>
                  </a:cubicBezTo>
                  <a:cubicBezTo>
                    <a:pt x="119" y="80"/>
                    <a:pt x="119" y="80"/>
                    <a:pt x="119" y="80"/>
                  </a:cubicBezTo>
                  <a:close/>
                  <a:moveTo>
                    <a:pt x="119" y="56"/>
                  </a:moveTo>
                  <a:cubicBezTo>
                    <a:pt x="119" y="56"/>
                    <a:pt x="119" y="56"/>
                    <a:pt x="119" y="56"/>
                  </a:cubicBezTo>
                  <a:cubicBezTo>
                    <a:pt x="119" y="56"/>
                    <a:pt x="119" y="56"/>
                    <a:pt x="119" y="56"/>
                  </a:cubicBezTo>
                  <a:cubicBezTo>
                    <a:pt x="119" y="56"/>
                    <a:pt x="119" y="56"/>
                    <a:pt x="119" y="56"/>
                  </a:cubicBezTo>
                  <a:cubicBezTo>
                    <a:pt x="119" y="56"/>
                    <a:pt x="119" y="56"/>
                    <a:pt x="119" y="56"/>
                  </a:cubicBezTo>
                  <a:close/>
                  <a:moveTo>
                    <a:pt x="118" y="86"/>
                  </a:moveTo>
                  <a:cubicBezTo>
                    <a:pt x="118" y="86"/>
                    <a:pt x="119" y="86"/>
                    <a:pt x="119" y="86"/>
                  </a:cubicBezTo>
                  <a:cubicBezTo>
                    <a:pt x="119" y="86"/>
                    <a:pt x="119" y="86"/>
                    <a:pt x="119" y="86"/>
                  </a:cubicBezTo>
                  <a:cubicBezTo>
                    <a:pt x="119" y="85"/>
                    <a:pt x="120" y="85"/>
                    <a:pt x="120" y="85"/>
                  </a:cubicBezTo>
                  <a:cubicBezTo>
                    <a:pt x="120" y="85"/>
                    <a:pt x="120" y="85"/>
                    <a:pt x="120" y="85"/>
                  </a:cubicBezTo>
                  <a:cubicBezTo>
                    <a:pt x="120" y="85"/>
                    <a:pt x="120" y="85"/>
                    <a:pt x="120" y="85"/>
                  </a:cubicBezTo>
                  <a:cubicBezTo>
                    <a:pt x="119" y="83"/>
                    <a:pt x="119" y="83"/>
                    <a:pt x="121" y="81"/>
                  </a:cubicBezTo>
                  <a:cubicBezTo>
                    <a:pt x="122" y="81"/>
                    <a:pt x="122" y="81"/>
                    <a:pt x="122" y="81"/>
                  </a:cubicBezTo>
                  <a:cubicBezTo>
                    <a:pt x="122" y="82"/>
                    <a:pt x="122" y="82"/>
                    <a:pt x="122" y="82"/>
                  </a:cubicBezTo>
                  <a:cubicBezTo>
                    <a:pt x="122" y="82"/>
                    <a:pt x="122" y="82"/>
                    <a:pt x="122" y="82"/>
                  </a:cubicBezTo>
                  <a:cubicBezTo>
                    <a:pt x="122" y="83"/>
                    <a:pt x="121" y="83"/>
                    <a:pt x="121" y="83"/>
                  </a:cubicBezTo>
                  <a:cubicBezTo>
                    <a:pt x="121" y="84"/>
                    <a:pt x="120" y="84"/>
                    <a:pt x="120" y="85"/>
                  </a:cubicBezTo>
                  <a:cubicBezTo>
                    <a:pt x="120" y="85"/>
                    <a:pt x="120" y="85"/>
                    <a:pt x="120" y="85"/>
                  </a:cubicBezTo>
                  <a:cubicBezTo>
                    <a:pt x="120" y="85"/>
                    <a:pt x="120" y="85"/>
                    <a:pt x="120" y="85"/>
                  </a:cubicBezTo>
                  <a:cubicBezTo>
                    <a:pt x="120" y="85"/>
                    <a:pt x="120" y="85"/>
                    <a:pt x="119" y="86"/>
                  </a:cubicBezTo>
                  <a:cubicBezTo>
                    <a:pt x="119" y="86"/>
                    <a:pt x="119" y="86"/>
                    <a:pt x="119" y="86"/>
                  </a:cubicBezTo>
                  <a:cubicBezTo>
                    <a:pt x="119" y="86"/>
                    <a:pt x="119" y="86"/>
                    <a:pt x="118" y="86"/>
                  </a:cubicBezTo>
                  <a:cubicBezTo>
                    <a:pt x="118" y="86"/>
                    <a:pt x="118" y="86"/>
                    <a:pt x="118" y="86"/>
                  </a:cubicBezTo>
                  <a:cubicBezTo>
                    <a:pt x="118" y="86"/>
                    <a:pt x="118" y="86"/>
                    <a:pt x="118" y="86"/>
                  </a:cubicBezTo>
                  <a:close/>
                  <a:moveTo>
                    <a:pt x="118" y="48"/>
                  </a:moveTo>
                  <a:cubicBezTo>
                    <a:pt x="118" y="48"/>
                    <a:pt x="118" y="48"/>
                    <a:pt x="118" y="48"/>
                  </a:cubicBezTo>
                  <a:cubicBezTo>
                    <a:pt x="118" y="48"/>
                    <a:pt x="118" y="48"/>
                    <a:pt x="118" y="48"/>
                  </a:cubicBezTo>
                  <a:close/>
                  <a:moveTo>
                    <a:pt x="117" y="53"/>
                  </a:moveTo>
                  <a:cubicBezTo>
                    <a:pt x="117" y="53"/>
                    <a:pt x="117" y="53"/>
                    <a:pt x="117" y="53"/>
                  </a:cubicBezTo>
                  <a:cubicBezTo>
                    <a:pt x="117" y="53"/>
                    <a:pt x="117" y="53"/>
                    <a:pt x="117" y="53"/>
                  </a:cubicBezTo>
                  <a:cubicBezTo>
                    <a:pt x="117" y="53"/>
                    <a:pt x="117" y="53"/>
                    <a:pt x="117" y="53"/>
                  </a:cubicBezTo>
                  <a:cubicBezTo>
                    <a:pt x="116" y="53"/>
                    <a:pt x="116" y="53"/>
                    <a:pt x="117" y="53"/>
                  </a:cubicBezTo>
                  <a:close/>
                  <a:moveTo>
                    <a:pt x="61" y="74"/>
                  </a:moveTo>
                  <a:cubicBezTo>
                    <a:pt x="61" y="74"/>
                    <a:pt x="61" y="74"/>
                    <a:pt x="61" y="74"/>
                  </a:cubicBezTo>
                  <a:cubicBezTo>
                    <a:pt x="61" y="74"/>
                    <a:pt x="61" y="74"/>
                    <a:pt x="61" y="74"/>
                  </a:cubicBezTo>
                  <a:cubicBezTo>
                    <a:pt x="61" y="74"/>
                    <a:pt x="61" y="74"/>
                    <a:pt x="61" y="73"/>
                  </a:cubicBezTo>
                  <a:cubicBezTo>
                    <a:pt x="61" y="74"/>
                    <a:pt x="61" y="74"/>
                    <a:pt x="61" y="74"/>
                  </a:cubicBezTo>
                  <a:close/>
                  <a:moveTo>
                    <a:pt x="62" y="70"/>
                  </a:move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lose/>
                  <a:moveTo>
                    <a:pt x="63" y="67"/>
                  </a:moveTo>
                  <a:cubicBezTo>
                    <a:pt x="63" y="67"/>
                    <a:pt x="63" y="67"/>
                    <a:pt x="63" y="67"/>
                  </a:cubicBezTo>
                  <a:cubicBezTo>
                    <a:pt x="63" y="67"/>
                    <a:pt x="63" y="67"/>
                    <a:pt x="63" y="67"/>
                  </a:cubicBezTo>
                  <a:cubicBezTo>
                    <a:pt x="63" y="67"/>
                    <a:pt x="63" y="67"/>
                    <a:pt x="63" y="67"/>
                  </a:cubicBezTo>
                  <a:cubicBezTo>
                    <a:pt x="63" y="67"/>
                    <a:pt x="63" y="67"/>
                    <a:pt x="63" y="67"/>
                  </a:cubicBezTo>
                  <a:close/>
                  <a:moveTo>
                    <a:pt x="63" y="80"/>
                  </a:moveTo>
                  <a:cubicBezTo>
                    <a:pt x="63" y="80"/>
                    <a:pt x="63" y="80"/>
                    <a:pt x="63" y="80"/>
                  </a:cubicBezTo>
                  <a:cubicBezTo>
                    <a:pt x="62" y="80"/>
                    <a:pt x="62" y="80"/>
                    <a:pt x="62" y="79"/>
                  </a:cubicBezTo>
                  <a:cubicBezTo>
                    <a:pt x="62" y="79"/>
                    <a:pt x="62" y="78"/>
                    <a:pt x="62" y="78"/>
                  </a:cubicBezTo>
                  <a:cubicBezTo>
                    <a:pt x="62" y="78"/>
                    <a:pt x="62" y="78"/>
                    <a:pt x="62" y="78"/>
                  </a:cubicBezTo>
                  <a:cubicBezTo>
                    <a:pt x="62" y="78"/>
                    <a:pt x="62" y="78"/>
                    <a:pt x="62" y="78"/>
                  </a:cubicBezTo>
                  <a:cubicBezTo>
                    <a:pt x="62" y="78"/>
                    <a:pt x="62" y="78"/>
                    <a:pt x="63" y="78"/>
                  </a:cubicBezTo>
                  <a:cubicBezTo>
                    <a:pt x="63" y="78"/>
                    <a:pt x="63" y="78"/>
                    <a:pt x="63" y="78"/>
                  </a:cubicBezTo>
                  <a:cubicBezTo>
                    <a:pt x="63" y="78"/>
                    <a:pt x="63" y="78"/>
                    <a:pt x="62" y="78"/>
                  </a:cubicBezTo>
                  <a:cubicBezTo>
                    <a:pt x="62" y="78"/>
                    <a:pt x="62" y="78"/>
                    <a:pt x="62" y="78"/>
                  </a:cubicBezTo>
                  <a:cubicBezTo>
                    <a:pt x="62" y="78"/>
                    <a:pt x="62" y="78"/>
                    <a:pt x="62" y="78"/>
                  </a:cubicBezTo>
                  <a:cubicBezTo>
                    <a:pt x="63" y="79"/>
                    <a:pt x="63" y="79"/>
                    <a:pt x="63" y="80"/>
                  </a:cubicBezTo>
                  <a:cubicBezTo>
                    <a:pt x="63" y="80"/>
                    <a:pt x="63" y="80"/>
                    <a:pt x="63" y="80"/>
                  </a:cubicBezTo>
                  <a:close/>
                  <a:moveTo>
                    <a:pt x="64" y="78"/>
                  </a:moveTo>
                  <a:cubicBezTo>
                    <a:pt x="64" y="78"/>
                    <a:pt x="64" y="78"/>
                    <a:pt x="64" y="78"/>
                  </a:cubicBezTo>
                  <a:cubicBezTo>
                    <a:pt x="64" y="78"/>
                    <a:pt x="64" y="78"/>
                    <a:pt x="64" y="78"/>
                  </a:cubicBezTo>
                  <a:cubicBezTo>
                    <a:pt x="64" y="78"/>
                    <a:pt x="64" y="78"/>
                    <a:pt x="64" y="78"/>
                  </a:cubicBezTo>
                  <a:cubicBezTo>
                    <a:pt x="64" y="78"/>
                    <a:pt x="64" y="78"/>
                    <a:pt x="64" y="78"/>
                  </a:cubicBezTo>
                  <a:close/>
                  <a:moveTo>
                    <a:pt x="86" y="26"/>
                  </a:moveTo>
                  <a:cubicBezTo>
                    <a:pt x="86" y="26"/>
                    <a:pt x="86" y="26"/>
                    <a:pt x="86" y="26"/>
                  </a:cubicBezTo>
                  <a:cubicBezTo>
                    <a:pt x="86" y="25"/>
                    <a:pt x="86" y="25"/>
                    <a:pt x="86" y="25"/>
                  </a:cubicBezTo>
                  <a:cubicBezTo>
                    <a:pt x="86" y="25"/>
                    <a:pt x="86" y="25"/>
                    <a:pt x="86" y="24"/>
                  </a:cubicBezTo>
                  <a:cubicBezTo>
                    <a:pt x="86" y="24"/>
                    <a:pt x="86" y="24"/>
                    <a:pt x="86" y="24"/>
                  </a:cubicBezTo>
                  <a:cubicBezTo>
                    <a:pt x="86" y="24"/>
                    <a:pt x="86" y="24"/>
                    <a:pt x="86" y="24"/>
                  </a:cubicBezTo>
                  <a:cubicBezTo>
                    <a:pt x="86" y="25"/>
                    <a:pt x="86" y="25"/>
                    <a:pt x="86" y="25"/>
                  </a:cubicBezTo>
                  <a:cubicBezTo>
                    <a:pt x="86" y="26"/>
                    <a:pt x="86" y="26"/>
                    <a:pt x="86" y="26"/>
                  </a:cubicBezTo>
                  <a:close/>
                  <a:moveTo>
                    <a:pt x="89" y="25"/>
                  </a:moveTo>
                  <a:cubicBezTo>
                    <a:pt x="89" y="25"/>
                    <a:pt x="89" y="25"/>
                    <a:pt x="89" y="25"/>
                  </a:cubicBezTo>
                  <a:cubicBezTo>
                    <a:pt x="89" y="25"/>
                    <a:pt x="89" y="25"/>
                    <a:pt x="89" y="25"/>
                  </a:cubicBezTo>
                  <a:cubicBezTo>
                    <a:pt x="89" y="25"/>
                    <a:pt x="89" y="25"/>
                    <a:pt x="89" y="25"/>
                  </a:cubicBezTo>
                  <a:close/>
                  <a:moveTo>
                    <a:pt x="90" y="66"/>
                  </a:moveTo>
                  <a:cubicBezTo>
                    <a:pt x="90" y="66"/>
                    <a:pt x="90" y="66"/>
                    <a:pt x="90" y="66"/>
                  </a:cubicBezTo>
                  <a:cubicBezTo>
                    <a:pt x="90" y="66"/>
                    <a:pt x="90" y="66"/>
                    <a:pt x="90" y="66"/>
                  </a:cubicBezTo>
                  <a:cubicBezTo>
                    <a:pt x="90" y="66"/>
                    <a:pt x="90" y="66"/>
                    <a:pt x="90" y="66"/>
                  </a:cubicBezTo>
                  <a:close/>
                  <a:moveTo>
                    <a:pt x="94" y="86"/>
                  </a:moveTo>
                  <a:cubicBezTo>
                    <a:pt x="94" y="86"/>
                    <a:pt x="94" y="86"/>
                    <a:pt x="94" y="86"/>
                  </a:cubicBezTo>
                  <a:cubicBezTo>
                    <a:pt x="94" y="86"/>
                    <a:pt x="94" y="86"/>
                    <a:pt x="94" y="86"/>
                  </a:cubicBezTo>
                  <a:cubicBezTo>
                    <a:pt x="94" y="86"/>
                    <a:pt x="94" y="86"/>
                    <a:pt x="94" y="86"/>
                  </a:cubicBezTo>
                  <a:cubicBezTo>
                    <a:pt x="94" y="86"/>
                    <a:pt x="94" y="86"/>
                    <a:pt x="94" y="86"/>
                  </a:cubicBezTo>
                  <a:close/>
                  <a:moveTo>
                    <a:pt x="95" y="23"/>
                  </a:moveTo>
                  <a:cubicBezTo>
                    <a:pt x="95" y="23"/>
                    <a:pt x="95" y="23"/>
                    <a:pt x="94" y="23"/>
                  </a:cubicBezTo>
                  <a:cubicBezTo>
                    <a:pt x="94" y="23"/>
                    <a:pt x="93" y="23"/>
                    <a:pt x="92" y="23"/>
                  </a:cubicBezTo>
                  <a:cubicBezTo>
                    <a:pt x="92" y="23"/>
                    <a:pt x="92" y="23"/>
                    <a:pt x="92" y="23"/>
                  </a:cubicBezTo>
                  <a:cubicBezTo>
                    <a:pt x="92" y="23"/>
                    <a:pt x="92" y="23"/>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3"/>
                    <a:pt x="92" y="23"/>
                    <a:pt x="92" y="23"/>
                  </a:cubicBezTo>
                  <a:cubicBezTo>
                    <a:pt x="92" y="23"/>
                    <a:pt x="92" y="23"/>
                    <a:pt x="92" y="23"/>
                  </a:cubicBezTo>
                  <a:cubicBezTo>
                    <a:pt x="93" y="23"/>
                    <a:pt x="94" y="23"/>
                    <a:pt x="95" y="23"/>
                  </a:cubicBezTo>
                  <a:cubicBezTo>
                    <a:pt x="95" y="23"/>
                    <a:pt x="95" y="23"/>
                    <a:pt x="95" y="23"/>
                  </a:cubicBezTo>
                  <a:close/>
                  <a:moveTo>
                    <a:pt x="113" y="90"/>
                  </a:moveTo>
                  <a:cubicBezTo>
                    <a:pt x="113" y="90"/>
                    <a:pt x="113" y="90"/>
                    <a:pt x="113" y="90"/>
                  </a:cubicBezTo>
                  <a:cubicBezTo>
                    <a:pt x="113" y="90"/>
                    <a:pt x="113" y="90"/>
                    <a:pt x="113" y="90"/>
                  </a:cubicBezTo>
                  <a:cubicBezTo>
                    <a:pt x="113" y="90"/>
                    <a:pt x="113" y="90"/>
                    <a:pt x="113" y="90"/>
                  </a:cubicBezTo>
                  <a:cubicBezTo>
                    <a:pt x="113" y="90"/>
                    <a:pt x="113" y="90"/>
                    <a:pt x="113" y="90"/>
                  </a:cubicBezTo>
                  <a:cubicBezTo>
                    <a:pt x="113" y="90"/>
                    <a:pt x="113" y="90"/>
                    <a:pt x="113" y="90"/>
                  </a:cubicBezTo>
                  <a:close/>
                  <a:moveTo>
                    <a:pt x="113" y="82"/>
                  </a:moveTo>
                  <a:cubicBezTo>
                    <a:pt x="113" y="82"/>
                    <a:pt x="112" y="82"/>
                    <a:pt x="112" y="82"/>
                  </a:cubicBezTo>
                  <a:cubicBezTo>
                    <a:pt x="112" y="82"/>
                    <a:pt x="112" y="82"/>
                    <a:pt x="112" y="82"/>
                  </a:cubicBezTo>
                  <a:cubicBezTo>
                    <a:pt x="113" y="82"/>
                    <a:pt x="113" y="81"/>
                    <a:pt x="113" y="82"/>
                  </a:cubicBezTo>
                  <a:cubicBezTo>
                    <a:pt x="113" y="82"/>
                    <a:pt x="113" y="82"/>
                    <a:pt x="114" y="82"/>
                  </a:cubicBezTo>
                  <a:cubicBezTo>
                    <a:pt x="113" y="82"/>
                    <a:pt x="113" y="82"/>
                    <a:pt x="113" y="82"/>
                  </a:cubicBezTo>
                  <a:close/>
                  <a:moveTo>
                    <a:pt x="113" y="65"/>
                  </a:moveTo>
                  <a:cubicBezTo>
                    <a:pt x="114" y="65"/>
                    <a:pt x="114" y="65"/>
                    <a:pt x="114" y="65"/>
                  </a:cubicBezTo>
                  <a:cubicBezTo>
                    <a:pt x="114" y="65"/>
                    <a:pt x="114" y="65"/>
                    <a:pt x="114" y="65"/>
                  </a:cubicBezTo>
                  <a:lnTo>
                    <a:pt x="113" y="65"/>
                  </a:lnTo>
                  <a:close/>
                  <a:moveTo>
                    <a:pt x="115" y="45"/>
                  </a:moveTo>
                  <a:cubicBezTo>
                    <a:pt x="115" y="45"/>
                    <a:pt x="115" y="45"/>
                    <a:pt x="115" y="45"/>
                  </a:cubicBezTo>
                  <a:cubicBezTo>
                    <a:pt x="115" y="45"/>
                    <a:pt x="115" y="46"/>
                    <a:pt x="115" y="46"/>
                  </a:cubicBezTo>
                  <a:cubicBezTo>
                    <a:pt x="115" y="46"/>
                    <a:pt x="115" y="46"/>
                    <a:pt x="115" y="46"/>
                  </a:cubicBezTo>
                  <a:cubicBezTo>
                    <a:pt x="115" y="46"/>
                    <a:pt x="115" y="46"/>
                    <a:pt x="115" y="46"/>
                  </a:cubicBezTo>
                  <a:cubicBezTo>
                    <a:pt x="115" y="46"/>
                    <a:pt x="115" y="45"/>
                    <a:pt x="115" y="45"/>
                  </a:cubicBezTo>
                  <a:close/>
                  <a:moveTo>
                    <a:pt x="96" y="36"/>
                  </a:moveTo>
                  <a:cubicBezTo>
                    <a:pt x="96" y="36"/>
                    <a:pt x="96" y="36"/>
                    <a:pt x="96" y="36"/>
                  </a:cubicBezTo>
                  <a:cubicBezTo>
                    <a:pt x="96" y="36"/>
                    <a:pt x="96" y="36"/>
                    <a:pt x="96" y="36"/>
                  </a:cubicBezTo>
                  <a:cubicBezTo>
                    <a:pt x="96" y="36"/>
                    <a:pt x="96" y="36"/>
                    <a:pt x="96" y="36"/>
                  </a:cubicBezTo>
                  <a:cubicBezTo>
                    <a:pt x="96" y="36"/>
                    <a:pt x="96" y="36"/>
                    <a:pt x="96" y="36"/>
                  </a:cubicBezTo>
                  <a:cubicBezTo>
                    <a:pt x="96" y="36"/>
                    <a:pt x="96" y="36"/>
                    <a:pt x="96" y="36"/>
                  </a:cubicBezTo>
                  <a:close/>
                  <a:moveTo>
                    <a:pt x="98" y="64"/>
                  </a:moveTo>
                  <a:cubicBezTo>
                    <a:pt x="98" y="64"/>
                    <a:pt x="98" y="64"/>
                    <a:pt x="98" y="63"/>
                  </a:cubicBezTo>
                  <a:cubicBezTo>
                    <a:pt x="98" y="64"/>
                    <a:pt x="98" y="64"/>
                    <a:pt x="98" y="64"/>
                  </a:cubicBezTo>
                  <a:cubicBezTo>
                    <a:pt x="98" y="64"/>
                    <a:pt x="98" y="64"/>
                    <a:pt x="98" y="64"/>
                  </a:cubicBezTo>
                  <a:close/>
                  <a:moveTo>
                    <a:pt x="98" y="47"/>
                  </a:moveTo>
                  <a:cubicBezTo>
                    <a:pt x="98" y="47"/>
                    <a:pt x="97" y="47"/>
                    <a:pt x="96" y="47"/>
                  </a:cubicBezTo>
                  <a:cubicBezTo>
                    <a:pt x="96" y="47"/>
                    <a:pt x="96" y="46"/>
                    <a:pt x="96" y="46"/>
                  </a:cubicBezTo>
                  <a:cubicBezTo>
                    <a:pt x="96" y="46"/>
                    <a:pt x="97" y="46"/>
                    <a:pt x="97" y="45"/>
                  </a:cubicBezTo>
                  <a:cubicBezTo>
                    <a:pt x="97" y="45"/>
                    <a:pt x="98" y="45"/>
                    <a:pt x="98" y="44"/>
                  </a:cubicBezTo>
                  <a:cubicBezTo>
                    <a:pt x="99" y="44"/>
                    <a:pt x="99" y="44"/>
                    <a:pt x="99" y="44"/>
                  </a:cubicBezTo>
                  <a:cubicBezTo>
                    <a:pt x="99" y="43"/>
                    <a:pt x="99" y="43"/>
                    <a:pt x="100" y="43"/>
                  </a:cubicBezTo>
                  <a:cubicBezTo>
                    <a:pt x="100" y="43"/>
                    <a:pt x="100" y="44"/>
                    <a:pt x="101" y="43"/>
                  </a:cubicBezTo>
                  <a:cubicBezTo>
                    <a:pt x="101" y="43"/>
                    <a:pt x="101" y="43"/>
                    <a:pt x="101" y="43"/>
                  </a:cubicBezTo>
                  <a:cubicBezTo>
                    <a:pt x="101" y="42"/>
                    <a:pt x="101" y="42"/>
                    <a:pt x="100" y="42"/>
                  </a:cubicBezTo>
                  <a:cubicBezTo>
                    <a:pt x="100" y="42"/>
                    <a:pt x="99" y="42"/>
                    <a:pt x="99" y="42"/>
                  </a:cubicBezTo>
                  <a:cubicBezTo>
                    <a:pt x="98" y="42"/>
                    <a:pt x="97" y="42"/>
                    <a:pt x="96" y="41"/>
                  </a:cubicBezTo>
                  <a:cubicBezTo>
                    <a:pt x="95" y="41"/>
                    <a:pt x="95" y="41"/>
                    <a:pt x="95" y="41"/>
                  </a:cubicBezTo>
                  <a:cubicBezTo>
                    <a:pt x="95" y="41"/>
                    <a:pt x="95" y="41"/>
                    <a:pt x="96" y="41"/>
                  </a:cubicBezTo>
                  <a:cubicBezTo>
                    <a:pt x="96" y="41"/>
                    <a:pt x="96" y="41"/>
                    <a:pt x="96" y="41"/>
                  </a:cubicBezTo>
                  <a:cubicBezTo>
                    <a:pt x="97" y="41"/>
                    <a:pt x="99" y="41"/>
                    <a:pt x="100" y="41"/>
                  </a:cubicBezTo>
                  <a:cubicBezTo>
                    <a:pt x="101" y="41"/>
                    <a:pt x="102" y="40"/>
                    <a:pt x="102" y="40"/>
                  </a:cubicBezTo>
                  <a:cubicBezTo>
                    <a:pt x="103" y="40"/>
                    <a:pt x="104" y="40"/>
                    <a:pt x="105" y="40"/>
                  </a:cubicBezTo>
                  <a:cubicBezTo>
                    <a:pt x="105" y="40"/>
                    <a:pt x="105" y="40"/>
                    <a:pt x="106" y="40"/>
                  </a:cubicBezTo>
                  <a:cubicBezTo>
                    <a:pt x="106" y="40"/>
                    <a:pt x="106" y="40"/>
                    <a:pt x="106" y="40"/>
                  </a:cubicBezTo>
                  <a:cubicBezTo>
                    <a:pt x="106" y="40"/>
                    <a:pt x="106" y="40"/>
                    <a:pt x="106" y="40"/>
                  </a:cubicBezTo>
                  <a:cubicBezTo>
                    <a:pt x="105" y="41"/>
                    <a:pt x="104" y="41"/>
                    <a:pt x="104" y="41"/>
                  </a:cubicBezTo>
                  <a:cubicBezTo>
                    <a:pt x="104" y="41"/>
                    <a:pt x="103" y="42"/>
                    <a:pt x="104" y="42"/>
                  </a:cubicBezTo>
                  <a:cubicBezTo>
                    <a:pt x="104" y="42"/>
                    <a:pt x="104" y="42"/>
                    <a:pt x="104" y="42"/>
                  </a:cubicBezTo>
                  <a:cubicBezTo>
                    <a:pt x="104" y="42"/>
                    <a:pt x="104" y="42"/>
                    <a:pt x="104" y="42"/>
                  </a:cubicBezTo>
                  <a:cubicBezTo>
                    <a:pt x="105" y="43"/>
                    <a:pt x="106" y="43"/>
                    <a:pt x="108" y="42"/>
                  </a:cubicBezTo>
                  <a:cubicBezTo>
                    <a:pt x="108" y="42"/>
                    <a:pt x="108" y="42"/>
                    <a:pt x="108" y="42"/>
                  </a:cubicBezTo>
                  <a:cubicBezTo>
                    <a:pt x="108" y="42"/>
                    <a:pt x="108" y="43"/>
                    <a:pt x="108" y="43"/>
                  </a:cubicBezTo>
                  <a:cubicBezTo>
                    <a:pt x="108" y="43"/>
                    <a:pt x="108" y="43"/>
                    <a:pt x="107" y="44"/>
                  </a:cubicBezTo>
                  <a:cubicBezTo>
                    <a:pt x="107" y="44"/>
                    <a:pt x="107" y="44"/>
                    <a:pt x="106" y="44"/>
                  </a:cubicBezTo>
                  <a:cubicBezTo>
                    <a:pt x="106" y="45"/>
                    <a:pt x="106" y="45"/>
                    <a:pt x="106" y="45"/>
                  </a:cubicBezTo>
                  <a:cubicBezTo>
                    <a:pt x="106" y="46"/>
                    <a:pt x="106" y="46"/>
                    <a:pt x="105" y="45"/>
                  </a:cubicBezTo>
                  <a:cubicBezTo>
                    <a:pt x="104" y="45"/>
                    <a:pt x="104" y="45"/>
                    <a:pt x="103" y="45"/>
                  </a:cubicBezTo>
                  <a:cubicBezTo>
                    <a:pt x="103" y="45"/>
                    <a:pt x="102" y="45"/>
                    <a:pt x="102" y="46"/>
                  </a:cubicBezTo>
                  <a:cubicBezTo>
                    <a:pt x="102" y="47"/>
                    <a:pt x="102" y="47"/>
                    <a:pt x="101" y="47"/>
                  </a:cubicBezTo>
                  <a:cubicBezTo>
                    <a:pt x="101" y="47"/>
                    <a:pt x="101" y="47"/>
                    <a:pt x="101" y="47"/>
                  </a:cubicBezTo>
                  <a:cubicBezTo>
                    <a:pt x="101" y="47"/>
                    <a:pt x="101" y="47"/>
                    <a:pt x="101" y="47"/>
                  </a:cubicBezTo>
                  <a:cubicBezTo>
                    <a:pt x="101" y="47"/>
                    <a:pt x="100" y="47"/>
                    <a:pt x="100" y="48"/>
                  </a:cubicBezTo>
                  <a:cubicBezTo>
                    <a:pt x="100" y="48"/>
                    <a:pt x="100" y="48"/>
                    <a:pt x="100" y="48"/>
                  </a:cubicBezTo>
                  <a:cubicBezTo>
                    <a:pt x="100" y="48"/>
                    <a:pt x="100" y="48"/>
                    <a:pt x="100" y="48"/>
                  </a:cubicBezTo>
                  <a:cubicBezTo>
                    <a:pt x="100" y="48"/>
                    <a:pt x="100" y="48"/>
                    <a:pt x="100" y="48"/>
                  </a:cubicBezTo>
                  <a:cubicBezTo>
                    <a:pt x="100" y="48"/>
                    <a:pt x="99" y="48"/>
                    <a:pt x="99" y="48"/>
                  </a:cubicBezTo>
                  <a:cubicBezTo>
                    <a:pt x="99" y="48"/>
                    <a:pt x="100" y="48"/>
                    <a:pt x="100" y="48"/>
                  </a:cubicBezTo>
                  <a:cubicBezTo>
                    <a:pt x="100" y="48"/>
                    <a:pt x="100" y="48"/>
                    <a:pt x="100" y="48"/>
                  </a:cubicBezTo>
                  <a:cubicBezTo>
                    <a:pt x="100" y="48"/>
                    <a:pt x="100" y="48"/>
                    <a:pt x="100" y="48"/>
                  </a:cubicBezTo>
                  <a:cubicBezTo>
                    <a:pt x="100" y="47"/>
                    <a:pt x="100" y="47"/>
                    <a:pt x="101" y="47"/>
                  </a:cubicBezTo>
                  <a:cubicBezTo>
                    <a:pt x="101" y="47"/>
                    <a:pt x="101" y="47"/>
                    <a:pt x="101" y="47"/>
                  </a:cubicBezTo>
                  <a:cubicBezTo>
                    <a:pt x="101" y="47"/>
                    <a:pt x="101" y="47"/>
                    <a:pt x="101" y="47"/>
                  </a:cubicBezTo>
                  <a:cubicBezTo>
                    <a:pt x="101" y="47"/>
                    <a:pt x="101" y="46"/>
                    <a:pt x="101" y="46"/>
                  </a:cubicBezTo>
                  <a:cubicBezTo>
                    <a:pt x="101" y="46"/>
                    <a:pt x="101" y="45"/>
                    <a:pt x="101" y="45"/>
                  </a:cubicBezTo>
                  <a:cubicBezTo>
                    <a:pt x="100" y="45"/>
                    <a:pt x="100" y="46"/>
                    <a:pt x="99" y="46"/>
                  </a:cubicBezTo>
                  <a:cubicBezTo>
                    <a:pt x="99" y="46"/>
                    <a:pt x="99" y="46"/>
                    <a:pt x="98" y="47"/>
                  </a:cubicBezTo>
                  <a:close/>
                  <a:moveTo>
                    <a:pt x="104" y="48"/>
                  </a:moveTo>
                  <a:cubicBezTo>
                    <a:pt x="104" y="48"/>
                    <a:pt x="104" y="48"/>
                    <a:pt x="104" y="48"/>
                  </a:cubicBezTo>
                  <a:cubicBezTo>
                    <a:pt x="104" y="48"/>
                    <a:pt x="104" y="49"/>
                    <a:pt x="104" y="49"/>
                  </a:cubicBezTo>
                  <a:cubicBezTo>
                    <a:pt x="104" y="49"/>
                    <a:pt x="104" y="49"/>
                    <a:pt x="104" y="49"/>
                  </a:cubicBezTo>
                  <a:cubicBezTo>
                    <a:pt x="104" y="49"/>
                    <a:pt x="104" y="49"/>
                    <a:pt x="104" y="49"/>
                  </a:cubicBezTo>
                  <a:cubicBezTo>
                    <a:pt x="104" y="49"/>
                    <a:pt x="104" y="49"/>
                    <a:pt x="104" y="49"/>
                  </a:cubicBezTo>
                  <a:cubicBezTo>
                    <a:pt x="104" y="49"/>
                    <a:pt x="104" y="49"/>
                    <a:pt x="104" y="48"/>
                  </a:cubicBezTo>
                  <a:cubicBezTo>
                    <a:pt x="104" y="48"/>
                    <a:pt x="104" y="48"/>
                    <a:pt x="104" y="48"/>
                  </a:cubicBezTo>
                  <a:cubicBezTo>
                    <a:pt x="104" y="48"/>
                    <a:pt x="104" y="48"/>
                    <a:pt x="104" y="48"/>
                  </a:cubicBezTo>
                  <a:cubicBezTo>
                    <a:pt x="104" y="48"/>
                    <a:pt x="104" y="48"/>
                    <a:pt x="104" y="48"/>
                  </a:cubicBezTo>
                  <a:close/>
                  <a:moveTo>
                    <a:pt x="102" y="56"/>
                  </a:moveTo>
                  <a:cubicBezTo>
                    <a:pt x="102" y="56"/>
                    <a:pt x="102" y="56"/>
                    <a:pt x="102" y="56"/>
                  </a:cubicBezTo>
                  <a:cubicBezTo>
                    <a:pt x="101" y="56"/>
                    <a:pt x="101" y="56"/>
                    <a:pt x="101" y="55"/>
                  </a:cubicBezTo>
                  <a:cubicBezTo>
                    <a:pt x="101" y="55"/>
                    <a:pt x="101" y="55"/>
                    <a:pt x="101" y="55"/>
                  </a:cubicBezTo>
                  <a:cubicBezTo>
                    <a:pt x="101" y="55"/>
                    <a:pt x="101" y="55"/>
                    <a:pt x="101" y="55"/>
                  </a:cubicBezTo>
                  <a:cubicBezTo>
                    <a:pt x="102" y="55"/>
                    <a:pt x="102" y="55"/>
                    <a:pt x="102" y="56"/>
                  </a:cubicBezTo>
                  <a:close/>
                  <a:moveTo>
                    <a:pt x="100" y="69"/>
                  </a:moveTo>
                  <a:cubicBezTo>
                    <a:pt x="100" y="69"/>
                    <a:pt x="100" y="69"/>
                    <a:pt x="100" y="69"/>
                  </a:cubicBezTo>
                  <a:cubicBezTo>
                    <a:pt x="101" y="69"/>
                    <a:pt x="101" y="69"/>
                    <a:pt x="101" y="69"/>
                  </a:cubicBezTo>
                  <a:lnTo>
                    <a:pt x="100" y="69"/>
                  </a:lnTo>
                  <a:close/>
                  <a:moveTo>
                    <a:pt x="104" y="76"/>
                  </a:moveTo>
                  <a:cubicBezTo>
                    <a:pt x="104" y="76"/>
                    <a:pt x="104" y="76"/>
                    <a:pt x="104" y="77"/>
                  </a:cubicBezTo>
                  <a:cubicBezTo>
                    <a:pt x="104" y="76"/>
                    <a:pt x="104" y="76"/>
                    <a:pt x="104" y="76"/>
                  </a:cubicBezTo>
                  <a:cubicBezTo>
                    <a:pt x="104" y="76"/>
                    <a:pt x="104" y="76"/>
                    <a:pt x="104" y="76"/>
                  </a:cubicBezTo>
                  <a:cubicBezTo>
                    <a:pt x="104" y="76"/>
                    <a:pt x="104" y="76"/>
                    <a:pt x="104" y="76"/>
                  </a:cubicBezTo>
                  <a:cubicBezTo>
                    <a:pt x="104" y="76"/>
                    <a:pt x="104" y="76"/>
                    <a:pt x="104" y="76"/>
                  </a:cubicBezTo>
                  <a:close/>
                  <a:moveTo>
                    <a:pt x="105" y="65"/>
                  </a:moveTo>
                  <a:cubicBezTo>
                    <a:pt x="105" y="66"/>
                    <a:pt x="104" y="66"/>
                    <a:pt x="104" y="66"/>
                  </a:cubicBezTo>
                  <a:cubicBezTo>
                    <a:pt x="103" y="66"/>
                    <a:pt x="102" y="66"/>
                    <a:pt x="102" y="66"/>
                  </a:cubicBezTo>
                  <a:cubicBezTo>
                    <a:pt x="101" y="67"/>
                    <a:pt x="101" y="66"/>
                    <a:pt x="100" y="66"/>
                  </a:cubicBezTo>
                  <a:cubicBezTo>
                    <a:pt x="100" y="66"/>
                    <a:pt x="100" y="65"/>
                    <a:pt x="99" y="65"/>
                  </a:cubicBezTo>
                  <a:cubicBezTo>
                    <a:pt x="99" y="65"/>
                    <a:pt x="99" y="65"/>
                    <a:pt x="99" y="65"/>
                  </a:cubicBezTo>
                  <a:cubicBezTo>
                    <a:pt x="100" y="65"/>
                    <a:pt x="100" y="65"/>
                    <a:pt x="100" y="65"/>
                  </a:cubicBezTo>
                  <a:cubicBezTo>
                    <a:pt x="100" y="65"/>
                    <a:pt x="100" y="65"/>
                    <a:pt x="101" y="65"/>
                  </a:cubicBezTo>
                  <a:cubicBezTo>
                    <a:pt x="101" y="65"/>
                    <a:pt x="101" y="65"/>
                    <a:pt x="101" y="65"/>
                  </a:cubicBezTo>
                  <a:cubicBezTo>
                    <a:pt x="102" y="64"/>
                    <a:pt x="102" y="64"/>
                    <a:pt x="102" y="64"/>
                  </a:cubicBezTo>
                  <a:cubicBezTo>
                    <a:pt x="103" y="63"/>
                    <a:pt x="103" y="63"/>
                    <a:pt x="104" y="63"/>
                  </a:cubicBezTo>
                  <a:cubicBezTo>
                    <a:pt x="104" y="63"/>
                    <a:pt x="104" y="63"/>
                    <a:pt x="104" y="63"/>
                  </a:cubicBezTo>
                  <a:cubicBezTo>
                    <a:pt x="104" y="63"/>
                    <a:pt x="105" y="63"/>
                    <a:pt x="105" y="62"/>
                  </a:cubicBezTo>
                  <a:cubicBezTo>
                    <a:pt x="105" y="62"/>
                    <a:pt x="105" y="62"/>
                    <a:pt x="105" y="62"/>
                  </a:cubicBezTo>
                  <a:cubicBezTo>
                    <a:pt x="105" y="61"/>
                    <a:pt x="104" y="61"/>
                    <a:pt x="104" y="60"/>
                  </a:cubicBezTo>
                  <a:cubicBezTo>
                    <a:pt x="104" y="60"/>
                    <a:pt x="104" y="60"/>
                    <a:pt x="104" y="60"/>
                  </a:cubicBezTo>
                  <a:cubicBezTo>
                    <a:pt x="105" y="60"/>
                    <a:pt x="105" y="60"/>
                    <a:pt x="105" y="60"/>
                  </a:cubicBezTo>
                  <a:cubicBezTo>
                    <a:pt x="105" y="61"/>
                    <a:pt x="106" y="61"/>
                    <a:pt x="106" y="62"/>
                  </a:cubicBezTo>
                  <a:cubicBezTo>
                    <a:pt x="107" y="63"/>
                    <a:pt x="107" y="63"/>
                    <a:pt x="107" y="63"/>
                  </a:cubicBezTo>
                  <a:cubicBezTo>
                    <a:pt x="109" y="63"/>
                    <a:pt x="110" y="63"/>
                    <a:pt x="110" y="62"/>
                  </a:cubicBezTo>
                  <a:cubicBezTo>
                    <a:pt x="111" y="61"/>
                    <a:pt x="112" y="61"/>
                    <a:pt x="113" y="61"/>
                  </a:cubicBezTo>
                  <a:cubicBezTo>
                    <a:pt x="113" y="61"/>
                    <a:pt x="114" y="61"/>
                    <a:pt x="114" y="61"/>
                  </a:cubicBezTo>
                  <a:cubicBezTo>
                    <a:pt x="114" y="61"/>
                    <a:pt x="114" y="61"/>
                    <a:pt x="114" y="61"/>
                  </a:cubicBezTo>
                  <a:cubicBezTo>
                    <a:pt x="114" y="60"/>
                    <a:pt x="114" y="60"/>
                    <a:pt x="114" y="61"/>
                  </a:cubicBezTo>
                  <a:cubicBezTo>
                    <a:pt x="114" y="61"/>
                    <a:pt x="114" y="61"/>
                    <a:pt x="114" y="61"/>
                  </a:cubicBezTo>
                  <a:cubicBezTo>
                    <a:pt x="114" y="61"/>
                    <a:pt x="114" y="61"/>
                    <a:pt x="114" y="61"/>
                  </a:cubicBezTo>
                  <a:cubicBezTo>
                    <a:pt x="114" y="61"/>
                    <a:pt x="114" y="61"/>
                    <a:pt x="114" y="61"/>
                  </a:cubicBezTo>
                  <a:cubicBezTo>
                    <a:pt x="113" y="62"/>
                    <a:pt x="113" y="62"/>
                    <a:pt x="113" y="62"/>
                  </a:cubicBezTo>
                  <a:cubicBezTo>
                    <a:pt x="112" y="62"/>
                    <a:pt x="111" y="63"/>
                    <a:pt x="110" y="63"/>
                  </a:cubicBezTo>
                  <a:cubicBezTo>
                    <a:pt x="109" y="64"/>
                    <a:pt x="108" y="64"/>
                    <a:pt x="107" y="65"/>
                  </a:cubicBezTo>
                  <a:cubicBezTo>
                    <a:pt x="107" y="65"/>
                    <a:pt x="107" y="65"/>
                    <a:pt x="107" y="65"/>
                  </a:cubicBezTo>
                  <a:cubicBezTo>
                    <a:pt x="106" y="65"/>
                    <a:pt x="106" y="65"/>
                    <a:pt x="105" y="65"/>
                  </a:cubicBezTo>
                  <a:close/>
                  <a:moveTo>
                    <a:pt x="107" y="87"/>
                  </a:moveTo>
                  <a:cubicBezTo>
                    <a:pt x="107" y="87"/>
                    <a:pt x="107" y="87"/>
                    <a:pt x="107" y="87"/>
                  </a:cubicBezTo>
                  <a:cubicBezTo>
                    <a:pt x="107" y="86"/>
                    <a:pt x="107" y="86"/>
                    <a:pt x="107" y="86"/>
                  </a:cubicBezTo>
                  <a:cubicBezTo>
                    <a:pt x="107" y="86"/>
                    <a:pt x="107" y="86"/>
                    <a:pt x="107" y="87"/>
                  </a:cubicBezTo>
                  <a:cubicBezTo>
                    <a:pt x="107" y="87"/>
                    <a:pt x="107" y="87"/>
                    <a:pt x="107" y="87"/>
                  </a:cubicBezTo>
                  <a:close/>
                  <a:moveTo>
                    <a:pt x="107" y="76"/>
                  </a:moveTo>
                  <a:cubicBezTo>
                    <a:pt x="107" y="76"/>
                    <a:pt x="107" y="76"/>
                    <a:pt x="107" y="76"/>
                  </a:cubicBezTo>
                  <a:cubicBezTo>
                    <a:pt x="107" y="76"/>
                    <a:pt x="107" y="76"/>
                    <a:pt x="107" y="76"/>
                  </a:cubicBezTo>
                  <a:cubicBezTo>
                    <a:pt x="107" y="76"/>
                    <a:pt x="107" y="75"/>
                    <a:pt x="107" y="75"/>
                  </a:cubicBezTo>
                  <a:cubicBezTo>
                    <a:pt x="108" y="75"/>
                    <a:pt x="109" y="74"/>
                    <a:pt x="110" y="74"/>
                  </a:cubicBezTo>
                  <a:cubicBezTo>
                    <a:pt x="110" y="74"/>
                    <a:pt x="111" y="74"/>
                    <a:pt x="111" y="74"/>
                  </a:cubicBezTo>
                  <a:cubicBezTo>
                    <a:pt x="111" y="74"/>
                    <a:pt x="112" y="74"/>
                    <a:pt x="112" y="74"/>
                  </a:cubicBezTo>
                  <a:cubicBezTo>
                    <a:pt x="112" y="74"/>
                    <a:pt x="112" y="75"/>
                    <a:pt x="112" y="75"/>
                  </a:cubicBezTo>
                  <a:cubicBezTo>
                    <a:pt x="112" y="75"/>
                    <a:pt x="112" y="75"/>
                    <a:pt x="112" y="75"/>
                  </a:cubicBezTo>
                  <a:cubicBezTo>
                    <a:pt x="112" y="75"/>
                    <a:pt x="111" y="75"/>
                    <a:pt x="111" y="75"/>
                  </a:cubicBezTo>
                  <a:cubicBezTo>
                    <a:pt x="111" y="75"/>
                    <a:pt x="111" y="75"/>
                    <a:pt x="111" y="75"/>
                  </a:cubicBezTo>
                  <a:cubicBezTo>
                    <a:pt x="110" y="75"/>
                    <a:pt x="110" y="75"/>
                    <a:pt x="110" y="75"/>
                  </a:cubicBezTo>
                  <a:cubicBezTo>
                    <a:pt x="109" y="75"/>
                    <a:pt x="108" y="75"/>
                    <a:pt x="108" y="76"/>
                  </a:cubicBezTo>
                  <a:cubicBezTo>
                    <a:pt x="108" y="76"/>
                    <a:pt x="107" y="76"/>
                    <a:pt x="107" y="76"/>
                  </a:cubicBezTo>
                  <a:close/>
                  <a:moveTo>
                    <a:pt x="133" y="205"/>
                  </a:moveTo>
                  <a:cubicBezTo>
                    <a:pt x="133" y="205"/>
                    <a:pt x="133" y="205"/>
                    <a:pt x="133" y="205"/>
                  </a:cubicBezTo>
                  <a:cubicBezTo>
                    <a:pt x="132" y="205"/>
                    <a:pt x="132" y="205"/>
                    <a:pt x="132" y="204"/>
                  </a:cubicBezTo>
                  <a:cubicBezTo>
                    <a:pt x="132" y="204"/>
                    <a:pt x="132" y="204"/>
                    <a:pt x="132" y="204"/>
                  </a:cubicBezTo>
                  <a:cubicBezTo>
                    <a:pt x="133" y="204"/>
                    <a:pt x="133" y="204"/>
                    <a:pt x="133" y="205"/>
                  </a:cubicBezTo>
                  <a:cubicBezTo>
                    <a:pt x="133" y="205"/>
                    <a:pt x="133" y="205"/>
                    <a:pt x="133" y="205"/>
                  </a:cubicBezTo>
                  <a:close/>
                  <a:moveTo>
                    <a:pt x="161" y="209"/>
                  </a:moveTo>
                  <a:cubicBezTo>
                    <a:pt x="161" y="209"/>
                    <a:pt x="161" y="210"/>
                    <a:pt x="161" y="210"/>
                  </a:cubicBezTo>
                  <a:cubicBezTo>
                    <a:pt x="161" y="210"/>
                    <a:pt x="160" y="209"/>
                    <a:pt x="160" y="209"/>
                  </a:cubicBezTo>
                  <a:cubicBezTo>
                    <a:pt x="160" y="209"/>
                    <a:pt x="160" y="209"/>
                    <a:pt x="161" y="208"/>
                  </a:cubicBezTo>
                  <a:cubicBezTo>
                    <a:pt x="161" y="208"/>
                    <a:pt x="161" y="208"/>
                    <a:pt x="161" y="208"/>
                  </a:cubicBezTo>
                  <a:cubicBezTo>
                    <a:pt x="161" y="208"/>
                    <a:pt x="161" y="208"/>
                    <a:pt x="161" y="208"/>
                  </a:cubicBezTo>
                  <a:cubicBezTo>
                    <a:pt x="161" y="208"/>
                    <a:pt x="161" y="208"/>
                    <a:pt x="161" y="209"/>
                  </a:cubicBezTo>
                  <a:cubicBezTo>
                    <a:pt x="161" y="209"/>
                    <a:pt x="161" y="209"/>
                    <a:pt x="161" y="209"/>
                  </a:cubicBezTo>
                  <a:close/>
                  <a:moveTo>
                    <a:pt x="166" y="343"/>
                  </a:moveTo>
                  <a:cubicBezTo>
                    <a:pt x="166" y="343"/>
                    <a:pt x="166" y="343"/>
                    <a:pt x="166" y="343"/>
                  </a:cubicBezTo>
                  <a:cubicBezTo>
                    <a:pt x="166" y="343"/>
                    <a:pt x="166" y="343"/>
                    <a:pt x="166" y="343"/>
                  </a:cubicBezTo>
                  <a:cubicBezTo>
                    <a:pt x="166" y="342"/>
                    <a:pt x="166" y="342"/>
                    <a:pt x="166" y="343"/>
                  </a:cubicBezTo>
                  <a:cubicBezTo>
                    <a:pt x="166" y="343"/>
                    <a:pt x="166" y="343"/>
                    <a:pt x="166" y="343"/>
                  </a:cubicBezTo>
                  <a:close/>
                  <a:moveTo>
                    <a:pt x="167" y="263"/>
                  </a:moveTo>
                  <a:cubicBezTo>
                    <a:pt x="167" y="263"/>
                    <a:pt x="167" y="263"/>
                    <a:pt x="167" y="263"/>
                  </a:cubicBezTo>
                  <a:cubicBezTo>
                    <a:pt x="166" y="263"/>
                    <a:pt x="165" y="263"/>
                    <a:pt x="165" y="262"/>
                  </a:cubicBezTo>
                  <a:cubicBezTo>
                    <a:pt x="165" y="262"/>
                    <a:pt x="165" y="262"/>
                    <a:pt x="165" y="262"/>
                  </a:cubicBezTo>
                  <a:cubicBezTo>
                    <a:pt x="165" y="262"/>
                    <a:pt x="165" y="262"/>
                    <a:pt x="165" y="262"/>
                  </a:cubicBezTo>
                  <a:cubicBezTo>
                    <a:pt x="166" y="262"/>
                    <a:pt x="166" y="263"/>
                    <a:pt x="167" y="263"/>
                  </a:cubicBezTo>
                  <a:cubicBezTo>
                    <a:pt x="167" y="263"/>
                    <a:pt x="167" y="263"/>
                    <a:pt x="167" y="263"/>
                  </a:cubicBezTo>
                  <a:cubicBezTo>
                    <a:pt x="167" y="263"/>
                    <a:pt x="167" y="263"/>
                    <a:pt x="167" y="263"/>
                  </a:cubicBezTo>
                  <a:cubicBezTo>
                    <a:pt x="167" y="263"/>
                    <a:pt x="167" y="263"/>
                    <a:pt x="167" y="263"/>
                  </a:cubicBezTo>
                  <a:close/>
                  <a:moveTo>
                    <a:pt x="171" y="352"/>
                  </a:move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lose/>
                  <a:moveTo>
                    <a:pt x="173" y="355"/>
                  </a:moveTo>
                  <a:cubicBezTo>
                    <a:pt x="173" y="355"/>
                    <a:pt x="172" y="355"/>
                    <a:pt x="172" y="355"/>
                  </a:cubicBezTo>
                  <a:cubicBezTo>
                    <a:pt x="172" y="355"/>
                    <a:pt x="172" y="355"/>
                    <a:pt x="172" y="355"/>
                  </a:cubicBezTo>
                  <a:cubicBezTo>
                    <a:pt x="172" y="355"/>
                    <a:pt x="172" y="355"/>
                    <a:pt x="172" y="355"/>
                  </a:cubicBezTo>
                  <a:cubicBezTo>
                    <a:pt x="172" y="355"/>
                    <a:pt x="173" y="355"/>
                    <a:pt x="173" y="355"/>
                  </a:cubicBezTo>
                  <a:cubicBezTo>
                    <a:pt x="173" y="355"/>
                    <a:pt x="173" y="355"/>
                    <a:pt x="173" y="355"/>
                  </a:cubicBezTo>
                  <a:close/>
                  <a:moveTo>
                    <a:pt x="173" y="358"/>
                  </a:moveTo>
                  <a:cubicBezTo>
                    <a:pt x="173" y="358"/>
                    <a:pt x="173" y="358"/>
                    <a:pt x="173" y="358"/>
                  </a:cubicBezTo>
                  <a:cubicBezTo>
                    <a:pt x="173" y="358"/>
                    <a:pt x="173" y="358"/>
                    <a:pt x="173" y="358"/>
                  </a:cubicBezTo>
                  <a:cubicBezTo>
                    <a:pt x="173" y="358"/>
                    <a:pt x="173" y="358"/>
                    <a:pt x="173" y="358"/>
                  </a:cubicBezTo>
                  <a:cubicBezTo>
                    <a:pt x="173" y="358"/>
                    <a:pt x="173" y="358"/>
                    <a:pt x="173" y="358"/>
                  </a:cubicBezTo>
                  <a:close/>
                  <a:moveTo>
                    <a:pt x="174" y="356"/>
                  </a:move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5" y="356"/>
                    <a:pt x="174" y="356"/>
                    <a:pt x="174" y="356"/>
                  </a:cubicBezTo>
                  <a:close/>
                  <a:moveTo>
                    <a:pt x="178" y="357"/>
                  </a:moveTo>
                  <a:cubicBezTo>
                    <a:pt x="178" y="357"/>
                    <a:pt x="178" y="357"/>
                    <a:pt x="178" y="357"/>
                  </a:cubicBezTo>
                  <a:cubicBezTo>
                    <a:pt x="178" y="357"/>
                    <a:pt x="178" y="357"/>
                    <a:pt x="178" y="357"/>
                  </a:cubicBezTo>
                  <a:cubicBezTo>
                    <a:pt x="178" y="357"/>
                    <a:pt x="178" y="358"/>
                    <a:pt x="178" y="358"/>
                  </a:cubicBezTo>
                  <a:cubicBezTo>
                    <a:pt x="178" y="358"/>
                    <a:pt x="178" y="358"/>
                    <a:pt x="178" y="358"/>
                  </a:cubicBezTo>
                  <a:cubicBezTo>
                    <a:pt x="177" y="357"/>
                    <a:pt x="178" y="357"/>
                    <a:pt x="178" y="357"/>
                  </a:cubicBezTo>
                  <a:close/>
                  <a:moveTo>
                    <a:pt x="176" y="359"/>
                  </a:moveTo>
                  <a:cubicBezTo>
                    <a:pt x="176" y="359"/>
                    <a:pt x="176" y="359"/>
                    <a:pt x="176" y="359"/>
                  </a:cubicBezTo>
                  <a:cubicBezTo>
                    <a:pt x="177" y="359"/>
                    <a:pt x="177" y="359"/>
                    <a:pt x="177" y="359"/>
                  </a:cubicBezTo>
                  <a:cubicBezTo>
                    <a:pt x="177" y="359"/>
                    <a:pt x="177" y="359"/>
                    <a:pt x="177" y="359"/>
                  </a:cubicBezTo>
                  <a:cubicBezTo>
                    <a:pt x="177" y="359"/>
                    <a:pt x="177" y="359"/>
                    <a:pt x="177" y="359"/>
                  </a:cubicBezTo>
                  <a:cubicBezTo>
                    <a:pt x="177" y="359"/>
                    <a:pt x="177" y="359"/>
                    <a:pt x="177" y="359"/>
                  </a:cubicBezTo>
                  <a:cubicBezTo>
                    <a:pt x="177" y="359"/>
                    <a:pt x="178" y="359"/>
                    <a:pt x="178" y="359"/>
                  </a:cubicBezTo>
                  <a:cubicBezTo>
                    <a:pt x="178" y="359"/>
                    <a:pt x="178" y="359"/>
                    <a:pt x="178" y="359"/>
                  </a:cubicBezTo>
                  <a:cubicBezTo>
                    <a:pt x="178" y="359"/>
                    <a:pt x="178" y="359"/>
                    <a:pt x="178" y="359"/>
                  </a:cubicBezTo>
                  <a:cubicBezTo>
                    <a:pt x="178" y="359"/>
                    <a:pt x="177" y="359"/>
                    <a:pt x="177" y="359"/>
                  </a:cubicBezTo>
                  <a:cubicBezTo>
                    <a:pt x="177" y="359"/>
                    <a:pt x="177" y="359"/>
                    <a:pt x="177" y="359"/>
                  </a:cubicBezTo>
                  <a:cubicBezTo>
                    <a:pt x="177" y="359"/>
                    <a:pt x="177" y="359"/>
                    <a:pt x="177" y="359"/>
                  </a:cubicBezTo>
                  <a:cubicBezTo>
                    <a:pt x="177" y="359"/>
                    <a:pt x="177" y="360"/>
                    <a:pt x="177" y="360"/>
                  </a:cubicBezTo>
                  <a:cubicBezTo>
                    <a:pt x="177" y="360"/>
                    <a:pt x="176" y="360"/>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lose/>
                  <a:moveTo>
                    <a:pt x="178" y="214"/>
                  </a:moveTo>
                  <a:cubicBezTo>
                    <a:pt x="179" y="214"/>
                    <a:pt x="179" y="214"/>
                    <a:pt x="179" y="214"/>
                  </a:cubicBezTo>
                  <a:cubicBezTo>
                    <a:pt x="179" y="214"/>
                    <a:pt x="179" y="214"/>
                    <a:pt x="179" y="214"/>
                  </a:cubicBezTo>
                  <a:lnTo>
                    <a:pt x="178" y="214"/>
                  </a:lnTo>
                  <a:close/>
                  <a:moveTo>
                    <a:pt x="182" y="296"/>
                  </a:moveTo>
                  <a:cubicBezTo>
                    <a:pt x="182" y="296"/>
                    <a:pt x="182" y="296"/>
                    <a:pt x="182" y="296"/>
                  </a:cubicBezTo>
                  <a:cubicBezTo>
                    <a:pt x="182" y="296"/>
                    <a:pt x="182" y="296"/>
                    <a:pt x="182" y="296"/>
                  </a:cubicBezTo>
                  <a:cubicBezTo>
                    <a:pt x="182" y="295"/>
                    <a:pt x="182" y="295"/>
                    <a:pt x="182" y="296"/>
                  </a:cubicBezTo>
                  <a:cubicBezTo>
                    <a:pt x="182" y="296"/>
                    <a:pt x="182" y="296"/>
                    <a:pt x="182" y="296"/>
                  </a:cubicBezTo>
                  <a:cubicBezTo>
                    <a:pt x="182" y="296"/>
                    <a:pt x="182" y="296"/>
                    <a:pt x="182" y="296"/>
                  </a:cubicBezTo>
                  <a:close/>
                  <a:moveTo>
                    <a:pt x="194" y="219"/>
                  </a:moveTo>
                  <a:cubicBezTo>
                    <a:pt x="194" y="219"/>
                    <a:pt x="194" y="219"/>
                    <a:pt x="194" y="219"/>
                  </a:cubicBezTo>
                  <a:cubicBezTo>
                    <a:pt x="194" y="219"/>
                    <a:pt x="194" y="219"/>
                    <a:pt x="194" y="218"/>
                  </a:cubicBezTo>
                  <a:cubicBezTo>
                    <a:pt x="194" y="219"/>
                    <a:pt x="194" y="219"/>
                    <a:pt x="194" y="219"/>
                  </a:cubicBezTo>
                  <a:cubicBezTo>
                    <a:pt x="194" y="219"/>
                    <a:pt x="194" y="219"/>
                    <a:pt x="194" y="219"/>
                  </a:cubicBezTo>
                  <a:close/>
                  <a:moveTo>
                    <a:pt x="203" y="230"/>
                  </a:moveTo>
                  <a:cubicBezTo>
                    <a:pt x="203" y="231"/>
                    <a:pt x="203" y="231"/>
                    <a:pt x="203" y="231"/>
                  </a:cubicBezTo>
                  <a:cubicBezTo>
                    <a:pt x="202" y="230"/>
                    <a:pt x="202" y="230"/>
                    <a:pt x="202" y="230"/>
                  </a:cubicBezTo>
                  <a:cubicBezTo>
                    <a:pt x="202" y="230"/>
                    <a:pt x="203" y="230"/>
                    <a:pt x="203" y="230"/>
                  </a:cubicBezTo>
                  <a:cubicBezTo>
                    <a:pt x="203" y="230"/>
                    <a:pt x="203" y="230"/>
                    <a:pt x="203" y="230"/>
                  </a:cubicBezTo>
                  <a:cubicBezTo>
                    <a:pt x="203" y="230"/>
                    <a:pt x="203" y="230"/>
                    <a:pt x="203" y="230"/>
                  </a:cubicBezTo>
                  <a:cubicBezTo>
                    <a:pt x="203" y="230"/>
                    <a:pt x="204" y="230"/>
                    <a:pt x="204" y="230"/>
                  </a:cubicBezTo>
                  <a:cubicBezTo>
                    <a:pt x="204" y="230"/>
                    <a:pt x="204" y="230"/>
                    <a:pt x="203" y="230"/>
                  </a:cubicBezTo>
                  <a:close/>
                  <a:moveTo>
                    <a:pt x="206" y="233"/>
                  </a:moveTo>
                  <a:cubicBezTo>
                    <a:pt x="206" y="233"/>
                    <a:pt x="206" y="233"/>
                    <a:pt x="206" y="233"/>
                  </a:cubicBezTo>
                  <a:cubicBezTo>
                    <a:pt x="206" y="233"/>
                    <a:pt x="206" y="233"/>
                    <a:pt x="206" y="233"/>
                  </a:cubicBezTo>
                  <a:cubicBezTo>
                    <a:pt x="206" y="233"/>
                    <a:pt x="206" y="233"/>
                    <a:pt x="206" y="233"/>
                  </a:cubicBezTo>
                  <a:cubicBezTo>
                    <a:pt x="206" y="233"/>
                    <a:pt x="206" y="233"/>
                    <a:pt x="206" y="233"/>
                  </a:cubicBezTo>
                  <a:cubicBezTo>
                    <a:pt x="206" y="233"/>
                    <a:pt x="206" y="233"/>
                    <a:pt x="206" y="233"/>
                  </a:cubicBezTo>
                  <a:close/>
                  <a:moveTo>
                    <a:pt x="207" y="239"/>
                  </a:moveTo>
                  <a:cubicBezTo>
                    <a:pt x="207" y="239"/>
                    <a:pt x="206" y="239"/>
                    <a:pt x="206" y="239"/>
                  </a:cubicBezTo>
                  <a:cubicBezTo>
                    <a:pt x="206" y="239"/>
                    <a:pt x="206" y="238"/>
                    <a:pt x="206" y="238"/>
                  </a:cubicBezTo>
                  <a:cubicBezTo>
                    <a:pt x="206" y="238"/>
                    <a:pt x="206" y="238"/>
                    <a:pt x="206" y="238"/>
                  </a:cubicBezTo>
                  <a:cubicBezTo>
                    <a:pt x="206" y="238"/>
                    <a:pt x="206" y="238"/>
                    <a:pt x="206" y="238"/>
                  </a:cubicBezTo>
                  <a:cubicBezTo>
                    <a:pt x="206" y="238"/>
                    <a:pt x="207" y="238"/>
                    <a:pt x="207" y="239"/>
                  </a:cubicBezTo>
                  <a:cubicBezTo>
                    <a:pt x="207" y="239"/>
                    <a:pt x="207" y="239"/>
                    <a:pt x="207" y="239"/>
                  </a:cubicBezTo>
                  <a:close/>
                  <a:moveTo>
                    <a:pt x="208" y="268"/>
                  </a:moveTo>
                  <a:cubicBezTo>
                    <a:pt x="208" y="268"/>
                    <a:pt x="208" y="268"/>
                    <a:pt x="208" y="268"/>
                  </a:cubicBezTo>
                  <a:cubicBezTo>
                    <a:pt x="208" y="268"/>
                    <a:pt x="208" y="268"/>
                    <a:pt x="208"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Oval 450">
              <a:extLst>
                <a:ext uri="{FF2B5EF4-FFF2-40B4-BE49-F238E27FC236}">
                  <a16:creationId xmlns:a16="http://schemas.microsoft.com/office/drawing/2014/main" id="{7E3B051E-CBDB-4FF9-941E-0E02B14C81D7}"/>
                </a:ext>
              </a:extLst>
            </p:cNvPr>
            <p:cNvSpPr>
              <a:spLocks noChangeArrowheads="1"/>
            </p:cNvSpPr>
            <p:nvPr/>
          </p:nvSpPr>
          <p:spPr bwMode="auto">
            <a:xfrm>
              <a:off x="4364493" y="25295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451">
              <a:extLst>
                <a:ext uri="{FF2B5EF4-FFF2-40B4-BE49-F238E27FC236}">
                  <a16:creationId xmlns:a16="http://schemas.microsoft.com/office/drawing/2014/main" id="{6AEEC2FC-F7DF-4E76-BA8C-30ACF620EF53}"/>
                </a:ext>
              </a:extLst>
            </p:cNvPr>
            <p:cNvSpPr>
              <a:spLocks/>
            </p:cNvSpPr>
            <p:nvPr/>
          </p:nvSpPr>
          <p:spPr bwMode="auto">
            <a:xfrm>
              <a:off x="4907418" y="23374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452">
              <a:extLst>
                <a:ext uri="{FF2B5EF4-FFF2-40B4-BE49-F238E27FC236}">
                  <a16:creationId xmlns:a16="http://schemas.microsoft.com/office/drawing/2014/main" id="{72F12AF8-5853-4E1C-A7BD-6484426E6B83}"/>
                </a:ext>
              </a:extLst>
            </p:cNvPr>
            <p:cNvSpPr>
              <a:spLocks noEditPoints="1"/>
            </p:cNvSpPr>
            <p:nvPr/>
          </p:nvSpPr>
          <p:spPr bwMode="auto">
            <a:xfrm>
              <a:off x="4853443" y="2053320"/>
              <a:ext cx="311150" cy="400050"/>
            </a:xfrm>
            <a:custGeom>
              <a:avLst/>
              <a:gdLst>
                <a:gd name="T0" fmla="*/ 61 w 86"/>
                <a:gd name="T1" fmla="*/ 75 h 111"/>
                <a:gd name="T2" fmla="*/ 67 w 86"/>
                <a:gd name="T3" fmla="*/ 73 h 111"/>
                <a:gd name="T4" fmla="*/ 63 w 86"/>
                <a:gd name="T5" fmla="*/ 65 h 111"/>
                <a:gd name="T6" fmla="*/ 65 w 86"/>
                <a:gd name="T7" fmla="*/ 63 h 111"/>
                <a:gd name="T8" fmla="*/ 66 w 86"/>
                <a:gd name="T9" fmla="*/ 63 h 111"/>
                <a:gd name="T10" fmla="*/ 71 w 86"/>
                <a:gd name="T11" fmla="*/ 59 h 111"/>
                <a:gd name="T12" fmla="*/ 72 w 86"/>
                <a:gd name="T13" fmla="*/ 52 h 111"/>
                <a:gd name="T14" fmla="*/ 71 w 86"/>
                <a:gd name="T15" fmla="*/ 48 h 111"/>
                <a:gd name="T16" fmla="*/ 74 w 86"/>
                <a:gd name="T17" fmla="*/ 50 h 111"/>
                <a:gd name="T18" fmla="*/ 74 w 86"/>
                <a:gd name="T19" fmla="*/ 41 h 111"/>
                <a:gd name="T20" fmla="*/ 78 w 86"/>
                <a:gd name="T21" fmla="*/ 28 h 111"/>
                <a:gd name="T22" fmla="*/ 82 w 86"/>
                <a:gd name="T23" fmla="*/ 24 h 111"/>
                <a:gd name="T24" fmla="*/ 81 w 86"/>
                <a:gd name="T25" fmla="*/ 16 h 111"/>
                <a:gd name="T26" fmla="*/ 70 w 86"/>
                <a:gd name="T27" fmla="*/ 22 h 111"/>
                <a:gd name="T28" fmla="*/ 72 w 86"/>
                <a:gd name="T29" fmla="*/ 19 h 111"/>
                <a:gd name="T30" fmla="*/ 68 w 86"/>
                <a:gd name="T31" fmla="*/ 17 h 111"/>
                <a:gd name="T32" fmla="*/ 60 w 86"/>
                <a:gd name="T33" fmla="*/ 15 h 111"/>
                <a:gd name="T34" fmla="*/ 77 w 86"/>
                <a:gd name="T35" fmla="*/ 10 h 111"/>
                <a:gd name="T36" fmla="*/ 67 w 86"/>
                <a:gd name="T37" fmla="*/ 5 h 111"/>
                <a:gd name="T38" fmla="*/ 61 w 86"/>
                <a:gd name="T39" fmla="*/ 5 h 111"/>
                <a:gd name="T40" fmla="*/ 56 w 86"/>
                <a:gd name="T41" fmla="*/ 2 h 111"/>
                <a:gd name="T42" fmla="*/ 56 w 86"/>
                <a:gd name="T43" fmla="*/ 3 h 111"/>
                <a:gd name="T44" fmla="*/ 49 w 86"/>
                <a:gd name="T45" fmla="*/ 3 h 111"/>
                <a:gd name="T46" fmla="*/ 45 w 86"/>
                <a:gd name="T47" fmla="*/ 10 h 111"/>
                <a:gd name="T48" fmla="*/ 41 w 86"/>
                <a:gd name="T49" fmla="*/ 7 h 111"/>
                <a:gd name="T50" fmla="*/ 37 w 86"/>
                <a:gd name="T51" fmla="*/ 11 h 111"/>
                <a:gd name="T52" fmla="*/ 35 w 86"/>
                <a:gd name="T53" fmla="*/ 11 h 111"/>
                <a:gd name="T54" fmla="*/ 35 w 86"/>
                <a:gd name="T55" fmla="*/ 11 h 111"/>
                <a:gd name="T56" fmla="*/ 27 w 86"/>
                <a:gd name="T57" fmla="*/ 9 h 111"/>
                <a:gd name="T58" fmla="*/ 23 w 86"/>
                <a:gd name="T59" fmla="*/ 13 h 111"/>
                <a:gd name="T60" fmla="*/ 16 w 86"/>
                <a:gd name="T61" fmla="*/ 20 h 111"/>
                <a:gd name="T62" fmla="*/ 12 w 86"/>
                <a:gd name="T63" fmla="*/ 24 h 111"/>
                <a:gd name="T64" fmla="*/ 3 w 86"/>
                <a:gd name="T65" fmla="*/ 31 h 111"/>
                <a:gd name="T66" fmla="*/ 7 w 86"/>
                <a:gd name="T67" fmla="*/ 33 h 111"/>
                <a:gd name="T68" fmla="*/ 2 w 86"/>
                <a:gd name="T69" fmla="*/ 38 h 111"/>
                <a:gd name="T70" fmla="*/ 10 w 86"/>
                <a:gd name="T71" fmla="*/ 42 h 111"/>
                <a:gd name="T72" fmla="*/ 15 w 86"/>
                <a:gd name="T73" fmla="*/ 52 h 111"/>
                <a:gd name="T74" fmla="*/ 16 w 86"/>
                <a:gd name="T75" fmla="*/ 59 h 111"/>
                <a:gd name="T76" fmla="*/ 15 w 86"/>
                <a:gd name="T77" fmla="*/ 63 h 111"/>
                <a:gd name="T78" fmla="*/ 14 w 86"/>
                <a:gd name="T79" fmla="*/ 66 h 111"/>
                <a:gd name="T80" fmla="*/ 18 w 86"/>
                <a:gd name="T81" fmla="*/ 67 h 111"/>
                <a:gd name="T82" fmla="*/ 19 w 86"/>
                <a:gd name="T83" fmla="*/ 71 h 111"/>
                <a:gd name="T84" fmla="*/ 14 w 86"/>
                <a:gd name="T85" fmla="*/ 71 h 111"/>
                <a:gd name="T86" fmla="*/ 16 w 86"/>
                <a:gd name="T87" fmla="*/ 73 h 111"/>
                <a:gd name="T88" fmla="*/ 19 w 86"/>
                <a:gd name="T89" fmla="*/ 75 h 111"/>
                <a:gd name="T90" fmla="*/ 15 w 86"/>
                <a:gd name="T91" fmla="*/ 81 h 111"/>
                <a:gd name="T92" fmla="*/ 12 w 86"/>
                <a:gd name="T93" fmla="*/ 85 h 111"/>
                <a:gd name="T94" fmla="*/ 13 w 86"/>
                <a:gd name="T95" fmla="*/ 86 h 111"/>
                <a:gd name="T96" fmla="*/ 15 w 86"/>
                <a:gd name="T97" fmla="*/ 95 h 111"/>
                <a:gd name="T98" fmla="*/ 14 w 86"/>
                <a:gd name="T99" fmla="*/ 100 h 111"/>
                <a:gd name="T100" fmla="*/ 15 w 86"/>
                <a:gd name="T101" fmla="*/ 105 h 111"/>
                <a:gd name="T102" fmla="*/ 22 w 86"/>
                <a:gd name="T103" fmla="*/ 111 h 111"/>
                <a:gd name="T104" fmla="*/ 28 w 86"/>
                <a:gd name="T105" fmla="*/ 102 h 111"/>
                <a:gd name="T106" fmla="*/ 32 w 86"/>
                <a:gd name="T107" fmla="*/ 96 h 111"/>
                <a:gd name="T108" fmla="*/ 39 w 86"/>
                <a:gd name="T109" fmla="*/ 92 h 111"/>
                <a:gd name="T110" fmla="*/ 54 w 86"/>
                <a:gd name="T111" fmla="*/ 83 h 111"/>
                <a:gd name="T112" fmla="*/ 76 w 86"/>
                <a:gd name="T113" fmla="*/ 27 h 111"/>
                <a:gd name="T114" fmla="*/ 37 w 86"/>
                <a:gd name="T115" fmla="*/ 91 h 111"/>
                <a:gd name="T116" fmla="*/ 51 w 86"/>
                <a:gd name="T117" fmla="*/ 7 h 111"/>
                <a:gd name="T118" fmla="*/ 58 w 86"/>
                <a:gd name="T119" fmla="*/ 7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 h="111">
                  <a:moveTo>
                    <a:pt x="65" y="77"/>
                  </a:moveTo>
                  <a:cubicBezTo>
                    <a:pt x="65" y="77"/>
                    <a:pt x="65" y="77"/>
                    <a:pt x="65" y="77"/>
                  </a:cubicBezTo>
                  <a:cubicBezTo>
                    <a:pt x="65" y="77"/>
                    <a:pt x="65" y="77"/>
                    <a:pt x="65" y="77"/>
                  </a:cubicBezTo>
                  <a:cubicBezTo>
                    <a:pt x="64" y="76"/>
                    <a:pt x="63" y="77"/>
                    <a:pt x="62" y="76"/>
                  </a:cubicBezTo>
                  <a:cubicBezTo>
                    <a:pt x="61" y="76"/>
                    <a:pt x="61" y="76"/>
                    <a:pt x="60" y="76"/>
                  </a:cubicBezTo>
                  <a:cubicBezTo>
                    <a:pt x="60" y="76"/>
                    <a:pt x="60" y="76"/>
                    <a:pt x="60" y="76"/>
                  </a:cubicBezTo>
                  <a:cubicBezTo>
                    <a:pt x="59" y="76"/>
                    <a:pt x="59" y="76"/>
                    <a:pt x="59" y="76"/>
                  </a:cubicBezTo>
                  <a:cubicBezTo>
                    <a:pt x="59" y="76"/>
                    <a:pt x="59" y="75"/>
                    <a:pt x="59" y="75"/>
                  </a:cubicBezTo>
                  <a:cubicBezTo>
                    <a:pt x="60" y="75"/>
                    <a:pt x="60" y="75"/>
                    <a:pt x="61" y="75"/>
                  </a:cubicBezTo>
                  <a:cubicBezTo>
                    <a:pt x="61" y="75"/>
                    <a:pt x="61" y="74"/>
                    <a:pt x="61" y="74"/>
                  </a:cubicBezTo>
                  <a:cubicBezTo>
                    <a:pt x="61" y="73"/>
                    <a:pt x="61" y="73"/>
                    <a:pt x="61" y="72"/>
                  </a:cubicBezTo>
                  <a:cubicBezTo>
                    <a:pt x="61" y="72"/>
                    <a:pt x="61" y="72"/>
                    <a:pt x="62" y="72"/>
                  </a:cubicBezTo>
                  <a:cubicBezTo>
                    <a:pt x="62" y="72"/>
                    <a:pt x="62" y="72"/>
                    <a:pt x="62" y="72"/>
                  </a:cubicBezTo>
                  <a:cubicBezTo>
                    <a:pt x="62" y="73"/>
                    <a:pt x="63" y="74"/>
                    <a:pt x="63" y="75"/>
                  </a:cubicBezTo>
                  <a:cubicBezTo>
                    <a:pt x="64" y="75"/>
                    <a:pt x="64" y="76"/>
                    <a:pt x="65" y="76"/>
                  </a:cubicBezTo>
                  <a:cubicBezTo>
                    <a:pt x="65" y="76"/>
                    <a:pt x="65" y="76"/>
                    <a:pt x="66" y="76"/>
                  </a:cubicBezTo>
                  <a:cubicBezTo>
                    <a:pt x="67" y="76"/>
                    <a:pt x="67" y="76"/>
                    <a:pt x="67" y="75"/>
                  </a:cubicBezTo>
                  <a:cubicBezTo>
                    <a:pt x="67" y="74"/>
                    <a:pt x="67" y="73"/>
                    <a:pt x="67" y="73"/>
                  </a:cubicBezTo>
                  <a:cubicBezTo>
                    <a:pt x="67" y="72"/>
                    <a:pt x="66" y="71"/>
                    <a:pt x="67" y="70"/>
                  </a:cubicBezTo>
                  <a:cubicBezTo>
                    <a:pt x="67" y="70"/>
                    <a:pt x="66" y="70"/>
                    <a:pt x="66" y="70"/>
                  </a:cubicBezTo>
                  <a:cubicBezTo>
                    <a:pt x="66" y="69"/>
                    <a:pt x="65" y="68"/>
                    <a:pt x="64" y="68"/>
                  </a:cubicBezTo>
                  <a:cubicBezTo>
                    <a:pt x="64" y="67"/>
                    <a:pt x="64" y="67"/>
                    <a:pt x="63" y="67"/>
                  </a:cubicBezTo>
                  <a:cubicBezTo>
                    <a:pt x="63" y="67"/>
                    <a:pt x="63" y="66"/>
                    <a:pt x="63" y="66"/>
                  </a:cubicBezTo>
                  <a:cubicBezTo>
                    <a:pt x="63" y="66"/>
                    <a:pt x="63" y="65"/>
                    <a:pt x="63" y="64"/>
                  </a:cubicBezTo>
                  <a:cubicBezTo>
                    <a:pt x="63" y="64"/>
                    <a:pt x="63" y="64"/>
                    <a:pt x="63" y="64"/>
                  </a:cubicBezTo>
                  <a:cubicBezTo>
                    <a:pt x="63" y="64"/>
                    <a:pt x="63" y="64"/>
                    <a:pt x="63" y="64"/>
                  </a:cubicBezTo>
                  <a:cubicBezTo>
                    <a:pt x="63" y="64"/>
                    <a:pt x="63" y="65"/>
                    <a:pt x="63" y="65"/>
                  </a:cubicBezTo>
                  <a:cubicBezTo>
                    <a:pt x="63" y="66"/>
                    <a:pt x="64" y="66"/>
                    <a:pt x="65" y="67"/>
                  </a:cubicBezTo>
                  <a:cubicBezTo>
                    <a:pt x="65" y="67"/>
                    <a:pt x="65" y="68"/>
                    <a:pt x="66" y="68"/>
                  </a:cubicBezTo>
                  <a:cubicBezTo>
                    <a:pt x="66" y="68"/>
                    <a:pt x="67" y="68"/>
                    <a:pt x="67" y="68"/>
                  </a:cubicBezTo>
                  <a:cubicBezTo>
                    <a:pt x="67" y="67"/>
                    <a:pt x="67" y="67"/>
                    <a:pt x="67" y="66"/>
                  </a:cubicBezTo>
                  <a:cubicBezTo>
                    <a:pt x="67" y="66"/>
                    <a:pt x="67" y="66"/>
                    <a:pt x="67" y="65"/>
                  </a:cubicBezTo>
                  <a:cubicBezTo>
                    <a:pt x="67" y="65"/>
                    <a:pt x="67" y="65"/>
                    <a:pt x="67" y="64"/>
                  </a:cubicBezTo>
                  <a:cubicBezTo>
                    <a:pt x="67" y="64"/>
                    <a:pt x="66" y="64"/>
                    <a:pt x="65" y="63"/>
                  </a:cubicBezTo>
                  <a:cubicBezTo>
                    <a:pt x="65" y="63"/>
                    <a:pt x="65" y="63"/>
                    <a:pt x="65" y="63"/>
                  </a:cubicBezTo>
                  <a:cubicBezTo>
                    <a:pt x="65" y="63"/>
                    <a:pt x="65" y="63"/>
                    <a:pt x="65" y="63"/>
                  </a:cubicBezTo>
                  <a:cubicBezTo>
                    <a:pt x="65" y="63"/>
                    <a:pt x="65" y="63"/>
                    <a:pt x="65" y="63"/>
                  </a:cubicBezTo>
                  <a:cubicBezTo>
                    <a:pt x="65" y="62"/>
                    <a:pt x="64" y="62"/>
                    <a:pt x="64" y="62"/>
                  </a:cubicBezTo>
                  <a:cubicBezTo>
                    <a:pt x="64" y="62"/>
                    <a:pt x="64" y="62"/>
                    <a:pt x="64" y="62"/>
                  </a:cubicBezTo>
                  <a:cubicBezTo>
                    <a:pt x="64" y="62"/>
                    <a:pt x="64" y="62"/>
                    <a:pt x="64" y="62"/>
                  </a:cubicBezTo>
                  <a:cubicBezTo>
                    <a:pt x="64" y="62"/>
                    <a:pt x="64" y="62"/>
                    <a:pt x="64" y="62"/>
                  </a:cubicBezTo>
                  <a:cubicBezTo>
                    <a:pt x="65" y="62"/>
                    <a:pt x="65" y="62"/>
                    <a:pt x="65" y="63"/>
                  </a:cubicBezTo>
                  <a:cubicBezTo>
                    <a:pt x="65" y="63"/>
                    <a:pt x="65" y="63"/>
                    <a:pt x="65" y="63"/>
                  </a:cubicBezTo>
                  <a:cubicBezTo>
                    <a:pt x="65" y="63"/>
                    <a:pt x="65" y="63"/>
                    <a:pt x="65" y="63"/>
                  </a:cubicBezTo>
                  <a:cubicBezTo>
                    <a:pt x="65" y="63"/>
                    <a:pt x="66" y="63"/>
                    <a:pt x="66" y="63"/>
                  </a:cubicBezTo>
                  <a:cubicBezTo>
                    <a:pt x="66" y="63"/>
                    <a:pt x="67" y="63"/>
                    <a:pt x="68" y="63"/>
                  </a:cubicBezTo>
                  <a:cubicBezTo>
                    <a:pt x="68" y="63"/>
                    <a:pt x="69" y="62"/>
                    <a:pt x="69" y="62"/>
                  </a:cubicBezTo>
                  <a:cubicBezTo>
                    <a:pt x="70" y="62"/>
                    <a:pt x="70" y="62"/>
                    <a:pt x="70" y="62"/>
                  </a:cubicBezTo>
                  <a:cubicBezTo>
                    <a:pt x="70" y="62"/>
                    <a:pt x="70" y="61"/>
                    <a:pt x="70" y="61"/>
                  </a:cubicBezTo>
                  <a:cubicBezTo>
                    <a:pt x="70" y="61"/>
                    <a:pt x="70" y="60"/>
                    <a:pt x="70" y="60"/>
                  </a:cubicBezTo>
                  <a:cubicBezTo>
                    <a:pt x="69" y="60"/>
                    <a:pt x="69" y="60"/>
                    <a:pt x="68" y="59"/>
                  </a:cubicBezTo>
                  <a:cubicBezTo>
                    <a:pt x="68" y="59"/>
                    <a:pt x="68" y="59"/>
                    <a:pt x="68" y="59"/>
                  </a:cubicBezTo>
                  <a:cubicBezTo>
                    <a:pt x="68" y="59"/>
                    <a:pt x="68" y="59"/>
                    <a:pt x="68" y="59"/>
                  </a:cubicBezTo>
                  <a:cubicBezTo>
                    <a:pt x="69" y="59"/>
                    <a:pt x="70" y="60"/>
                    <a:pt x="71" y="59"/>
                  </a:cubicBezTo>
                  <a:cubicBezTo>
                    <a:pt x="71" y="59"/>
                    <a:pt x="71" y="59"/>
                    <a:pt x="71" y="59"/>
                  </a:cubicBezTo>
                  <a:cubicBezTo>
                    <a:pt x="72" y="59"/>
                    <a:pt x="73" y="57"/>
                    <a:pt x="72" y="57"/>
                  </a:cubicBezTo>
                  <a:cubicBezTo>
                    <a:pt x="72" y="57"/>
                    <a:pt x="71" y="56"/>
                    <a:pt x="71" y="56"/>
                  </a:cubicBezTo>
                  <a:cubicBezTo>
                    <a:pt x="71" y="55"/>
                    <a:pt x="71" y="55"/>
                    <a:pt x="71" y="55"/>
                  </a:cubicBezTo>
                  <a:cubicBezTo>
                    <a:pt x="71" y="55"/>
                    <a:pt x="71" y="55"/>
                    <a:pt x="71" y="55"/>
                  </a:cubicBezTo>
                  <a:cubicBezTo>
                    <a:pt x="71" y="54"/>
                    <a:pt x="71" y="54"/>
                    <a:pt x="71" y="54"/>
                  </a:cubicBezTo>
                  <a:cubicBezTo>
                    <a:pt x="71" y="55"/>
                    <a:pt x="72" y="55"/>
                    <a:pt x="72" y="54"/>
                  </a:cubicBezTo>
                  <a:cubicBezTo>
                    <a:pt x="72" y="54"/>
                    <a:pt x="72" y="54"/>
                    <a:pt x="72" y="54"/>
                  </a:cubicBezTo>
                  <a:cubicBezTo>
                    <a:pt x="72" y="53"/>
                    <a:pt x="72" y="53"/>
                    <a:pt x="72" y="52"/>
                  </a:cubicBezTo>
                  <a:cubicBezTo>
                    <a:pt x="72" y="52"/>
                    <a:pt x="72" y="51"/>
                    <a:pt x="72" y="51"/>
                  </a:cubicBezTo>
                  <a:cubicBezTo>
                    <a:pt x="71" y="50"/>
                    <a:pt x="72" y="50"/>
                    <a:pt x="72" y="50"/>
                  </a:cubicBezTo>
                  <a:cubicBezTo>
                    <a:pt x="72" y="50"/>
                    <a:pt x="72" y="49"/>
                    <a:pt x="72" y="49"/>
                  </a:cubicBezTo>
                  <a:cubicBezTo>
                    <a:pt x="72" y="49"/>
                    <a:pt x="71" y="49"/>
                    <a:pt x="71" y="49"/>
                  </a:cubicBezTo>
                  <a:cubicBezTo>
                    <a:pt x="71" y="49"/>
                    <a:pt x="70" y="49"/>
                    <a:pt x="70" y="49"/>
                  </a:cubicBezTo>
                  <a:cubicBezTo>
                    <a:pt x="70" y="48"/>
                    <a:pt x="70" y="48"/>
                    <a:pt x="70" y="48"/>
                  </a:cubicBezTo>
                  <a:cubicBezTo>
                    <a:pt x="70" y="48"/>
                    <a:pt x="70" y="47"/>
                    <a:pt x="70" y="47"/>
                  </a:cubicBezTo>
                  <a:cubicBezTo>
                    <a:pt x="70" y="47"/>
                    <a:pt x="71" y="47"/>
                    <a:pt x="71" y="48"/>
                  </a:cubicBezTo>
                  <a:cubicBezTo>
                    <a:pt x="71" y="48"/>
                    <a:pt x="71" y="48"/>
                    <a:pt x="71" y="48"/>
                  </a:cubicBezTo>
                  <a:cubicBezTo>
                    <a:pt x="71" y="48"/>
                    <a:pt x="71" y="48"/>
                    <a:pt x="71" y="48"/>
                  </a:cubicBezTo>
                  <a:cubicBezTo>
                    <a:pt x="71" y="47"/>
                    <a:pt x="70" y="47"/>
                    <a:pt x="70" y="47"/>
                  </a:cubicBezTo>
                  <a:cubicBezTo>
                    <a:pt x="70" y="47"/>
                    <a:pt x="70" y="47"/>
                    <a:pt x="70" y="47"/>
                  </a:cubicBezTo>
                  <a:cubicBezTo>
                    <a:pt x="71" y="47"/>
                    <a:pt x="71" y="46"/>
                    <a:pt x="71" y="46"/>
                  </a:cubicBezTo>
                  <a:cubicBezTo>
                    <a:pt x="72" y="46"/>
                    <a:pt x="72" y="46"/>
                    <a:pt x="72" y="46"/>
                  </a:cubicBezTo>
                  <a:cubicBezTo>
                    <a:pt x="72" y="46"/>
                    <a:pt x="72" y="46"/>
                    <a:pt x="73" y="46"/>
                  </a:cubicBezTo>
                  <a:cubicBezTo>
                    <a:pt x="73" y="46"/>
                    <a:pt x="74" y="47"/>
                    <a:pt x="74" y="48"/>
                  </a:cubicBezTo>
                  <a:cubicBezTo>
                    <a:pt x="73" y="49"/>
                    <a:pt x="74" y="49"/>
                    <a:pt x="74" y="50"/>
                  </a:cubicBezTo>
                  <a:cubicBezTo>
                    <a:pt x="74" y="50"/>
                    <a:pt x="74" y="50"/>
                    <a:pt x="74" y="50"/>
                  </a:cubicBezTo>
                  <a:cubicBezTo>
                    <a:pt x="74" y="50"/>
                    <a:pt x="74" y="50"/>
                    <a:pt x="74" y="49"/>
                  </a:cubicBezTo>
                  <a:cubicBezTo>
                    <a:pt x="74" y="48"/>
                    <a:pt x="74" y="48"/>
                    <a:pt x="75" y="47"/>
                  </a:cubicBezTo>
                  <a:cubicBezTo>
                    <a:pt x="75" y="46"/>
                    <a:pt x="75" y="45"/>
                    <a:pt x="75" y="45"/>
                  </a:cubicBezTo>
                  <a:cubicBezTo>
                    <a:pt x="75" y="44"/>
                    <a:pt x="75" y="44"/>
                    <a:pt x="75" y="44"/>
                  </a:cubicBezTo>
                  <a:cubicBezTo>
                    <a:pt x="74" y="43"/>
                    <a:pt x="74" y="43"/>
                    <a:pt x="74" y="43"/>
                  </a:cubicBezTo>
                  <a:cubicBezTo>
                    <a:pt x="73" y="43"/>
                    <a:pt x="73" y="43"/>
                    <a:pt x="73" y="43"/>
                  </a:cubicBezTo>
                  <a:cubicBezTo>
                    <a:pt x="73" y="43"/>
                    <a:pt x="73" y="43"/>
                    <a:pt x="73" y="43"/>
                  </a:cubicBezTo>
                  <a:cubicBezTo>
                    <a:pt x="73" y="43"/>
                    <a:pt x="73" y="42"/>
                    <a:pt x="73" y="42"/>
                  </a:cubicBezTo>
                  <a:cubicBezTo>
                    <a:pt x="74" y="42"/>
                    <a:pt x="74" y="42"/>
                    <a:pt x="74" y="41"/>
                  </a:cubicBezTo>
                  <a:cubicBezTo>
                    <a:pt x="74" y="41"/>
                    <a:pt x="73" y="41"/>
                    <a:pt x="73" y="41"/>
                  </a:cubicBezTo>
                  <a:cubicBezTo>
                    <a:pt x="73" y="40"/>
                    <a:pt x="73" y="40"/>
                    <a:pt x="72" y="40"/>
                  </a:cubicBezTo>
                  <a:cubicBezTo>
                    <a:pt x="72" y="40"/>
                    <a:pt x="72" y="40"/>
                    <a:pt x="72" y="40"/>
                  </a:cubicBezTo>
                  <a:cubicBezTo>
                    <a:pt x="72" y="40"/>
                    <a:pt x="73" y="39"/>
                    <a:pt x="73" y="39"/>
                  </a:cubicBezTo>
                  <a:cubicBezTo>
                    <a:pt x="73" y="40"/>
                    <a:pt x="74" y="40"/>
                    <a:pt x="74" y="39"/>
                  </a:cubicBezTo>
                  <a:cubicBezTo>
                    <a:pt x="74" y="38"/>
                    <a:pt x="75" y="37"/>
                    <a:pt x="75" y="36"/>
                  </a:cubicBezTo>
                  <a:cubicBezTo>
                    <a:pt x="75" y="34"/>
                    <a:pt x="76" y="32"/>
                    <a:pt x="77" y="30"/>
                  </a:cubicBezTo>
                  <a:cubicBezTo>
                    <a:pt x="77" y="30"/>
                    <a:pt x="78" y="29"/>
                    <a:pt x="78" y="29"/>
                  </a:cubicBezTo>
                  <a:cubicBezTo>
                    <a:pt x="78" y="29"/>
                    <a:pt x="78" y="28"/>
                    <a:pt x="78" y="28"/>
                  </a:cubicBezTo>
                  <a:cubicBezTo>
                    <a:pt x="78" y="27"/>
                    <a:pt x="78" y="27"/>
                    <a:pt x="79" y="27"/>
                  </a:cubicBezTo>
                  <a:cubicBezTo>
                    <a:pt x="80" y="27"/>
                    <a:pt x="80" y="27"/>
                    <a:pt x="80" y="26"/>
                  </a:cubicBezTo>
                  <a:cubicBezTo>
                    <a:pt x="80" y="26"/>
                    <a:pt x="80" y="25"/>
                    <a:pt x="80" y="25"/>
                  </a:cubicBezTo>
                  <a:cubicBezTo>
                    <a:pt x="80" y="25"/>
                    <a:pt x="80" y="25"/>
                    <a:pt x="79" y="25"/>
                  </a:cubicBezTo>
                  <a:cubicBezTo>
                    <a:pt x="79" y="25"/>
                    <a:pt x="79" y="25"/>
                    <a:pt x="78" y="25"/>
                  </a:cubicBezTo>
                  <a:cubicBezTo>
                    <a:pt x="78" y="25"/>
                    <a:pt x="78" y="25"/>
                    <a:pt x="78" y="25"/>
                  </a:cubicBezTo>
                  <a:cubicBezTo>
                    <a:pt x="78" y="25"/>
                    <a:pt x="78" y="24"/>
                    <a:pt x="78" y="24"/>
                  </a:cubicBezTo>
                  <a:cubicBezTo>
                    <a:pt x="79" y="24"/>
                    <a:pt x="79" y="24"/>
                    <a:pt x="80" y="24"/>
                  </a:cubicBezTo>
                  <a:cubicBezTo>
                    <a:pt x="80" y="25"/>
                    <a:pt x="81" y="25"/>
                    <a:pt x="82" y="24"/>
                  </a:cubicBezTo>
                  <a:cubicBezTo>
                    <a:pt x="82" y="24"/>
                    <a:pt x="82" y="24"/>
                    <a:pt x="82" y="24"/>
                  </a:cubicBezTo>
                  <a:cubicBezTo>
                    <a:pt x="83" y="24"/>
                    <a:pt x="83" y="24"/>
                    <a:pt x="83" y="23"/>
                  </a:cubicBezTo>
                  <a:cubicBezTo>
                    <a:pt x="82" y="23"/>
                    <a:pt x="82" y="23"/>
                    <a:pt x="82" y="23"/>
                  </a:cubicBezTo>
                  <a:cubicBezTo>
                    <a:pt x="82" y="23"/>
                    <a:pt x="83" y="22"/>
                    <a:pt x="83" y="22"/>
                  </a:cubicBezTo>
                  <a:cubicBezTo>
                    <a:pt x="83" y="22"/>
                    <a:pt x="84" y="22"/>
                    <a:pt x="84" y="22"/>
                  </a:cubicBezTo>
                  <a:cubicBezTo>
                    <a:pt x="85" y="22"/>
                    <a:pt x="85" y="21"/>
                    <a:pt x="85" y="21"/>
                  </a:cubicBezTo>
                  <a:cubicBezTo>
                    <a:pt x="86" y="20"/>
                    <a:pt x="86" y="20"/>
                    <a:pt x="85" y="19"/>
                  </a:cubicBezTo>
                  <a:cubicBezTo>
                    <a:pt x="85" y="18"/>
                    <a:pt x="85" y="18"/>
                    <a:pt x="85" y="18"/>
                  </a:cubicBezTo>
                  <a:cubicBezTo>
                    <a:pt x="84" y="17"/>
                    <a:pt x="83" y="17"/>
                    <a:pt x="81" y="16"/>
                  </a:cubicBezTo>
                  <a:cubicBezTo>
                    <a:pt x="81" y="16"/>
                    <a:pt x="80" y="17"/>
                    <a:pt x="79" y="17"/>
                  </a:cubicBezTo>
                  <a:cubicBezTo>
                    <a:pt x="79" y="17"/>
                    <a:pt x="79" y="17"/>
                    <a:pt x="79" y="17"/>
                  </a:cubicBezTo>
                  <a:cubicBezTo>
                    <a:pt x="78" y="18"/>
                    <a:pt x="78" y="18"/>
                    <a:pt x="78" y="18"/>
                  </a:cubicBezTo>
                  <a:cubicBezTo>
                    <a:pt x="78" y="18"/>
                    <a:pt x="78" y="18"/>
                    <a:pt x="78" y="18"/>
                  </a:cubicBezTo>
                  <a:cubicBezTo>
                    <a:pt x="77" y="18"/>
                    <a:pt x="77" y="18"/>
                    <a:pt x="77" y="18"/>
                  </a:cubicBezTo>
                  <a:cubicBezTo>
                    <a:pt x="76" y="18"/>
                    <a:pt x="76" y="18"/>
                    <a:pt x="76" y="18"/>
                  </a:cubicBezTo>
                  <a:cubicBezTo>
                    <a:pt x="75" y="19"/>
                    <a:pt x="74" y="20"/>
                    <a:pt x="73" y="21"/>
                  </a:cubicBezTo>
                  <a:cubicBezTo>
                    <a:pt x="72" y="21"/>
                    <a:pt x="71" y="21"/>
                    <a:pt x="70" y="22"/>
                  </a:cubicBezTo>
                  <a:cubicBezTo>
                    <a:pt x="70" y="22"/>
                    <a:pt x="70" y="22"/>
                    <a:pt x="70" y="22"/>
                  </a:cubicBezTo>
                  <a:cubicBezTo>
                    <a:pt x="70" y="22"/>
                    <a:pt x="70" y="22"/>
                    <a:pt x="70" y="22"/>
                  </a:cubicBezTo>
                  <a:cubicBezTo>
                    <a:pt x="70" y="22"/>
                    <a:pt x="69" y="22"/>
                    <a:pt x="69" y="23"/>
                  </a:cubicBezTo>
                  <a:cubicBezTo>
                    <a:pt x="69" y="23"/>
                    <a:pt x="69" y="23"/>
                    <a:pt x="69" y="23"/>
                  </a:cubicBezTo>
                  <a:cubicBezTo>
                    <a:pt x="69" y="23"/>
                    <a:pt x="69" y="23"/>
                    <a:pt x="69" y="23"/>
                  </a:cubicBezTo>
                  <a:cubicBezTo>
                    <a:pt x="69" y="22"/>
                    <a:pt x="70" y="22"/>
                    <a:pt x="70" y="22"/>
                  </a:cubicBezTo>
                  <a:cubicBezTo>
                    <a:pt x="70" y="22"/>
                    <a:pt x="70" y="22"/>
                    <a:pt x="70" y="22"/>
                  </a:cubicBezTo>
                  <a:cubicBezTo>
                    <a:pt x="70" y="22"/>
                    <a:pt x="70" y="22"/>
                    <a:pt x="70" y="22"/>
                  </a:cubicBezTo>
                  <a:cubicBezTo>
                    <a:pt x="70" y="21"/>
                    <a:pt x="70" y="21"/>
                    <a:pt x="70" y="21"/>
                  </a:cubicBezTo>
                  <a:cubicBezTo>
                    <a:pt x="71" y="20"/>
                    <a:pt x="72" y="20"/>
                    <a:pt x="72" y="19"/>
                  </a:cubicBezTo>
                  <a:cubicBezTo>
                    <a:pt x="73" y="19"/>
                    <a:pt x="74" y="18"/>
                    <a:pt x="74" y="18"/>
                  </a:cubicBezTo>
                  <a:cubicBezTo>
                    <a:pt x="74" y="17"/>
                    <a:pt x="74" y="17"/>
                    <a:pt x="75" y="17"/>
                  </a:cubicBezTo>
                  <a:cubicBezTo>
                    <a:pt x="75" y="15"/>
                    <a:pt x="74" y="14"/>
                    <a:pt x="73" y="15"/>
                  </a:cubicBezTo>
                  <a:cubicBezTo>
                    <a:pt x="73" y="15"/>
                    <a:pt x="73" y="15"/>
                    <a:pt x="73" y="15"/>
                  </a:cubicBezTo>
                  <a:cubicBezTo>
                    <a:pt x="72" y="15"/>
                    <a:pt x="72" y="15"/>
                    <a:pt x="72" y="15"/>
                  </a:cubicBezTo>
                  <a:cubicBezTo>
                    <a:pt x="72" y="15"/>
                    <a:pt x="72" y="16"/>
                    <a:pt x="72" y="16"/>
                  </a:cubicBezTo>
                  <a:cubicBezTo>
                    <a:pt x="72" y="17"/>
                    <a:pt x="71" y="17"/>
                    <a:pt x="71" y="17"/>
                  </a:cubicBezTo>
                  <a:cubicBezTo>
                    <a:pt x="71" y="17"/>
                    <a:pt x="70" y="17"/>
                    <a:pt x="70" y="17"/>
                  </a:cubicBezTo>
                  <a:cubicBezTo>
                    <a:pt x="70" y="17"/>
                    <a:pt x="69" y="17"/>
                    <a:pt x="68" y="17"/>
                  </a:cubicBezTo>
                  <a:cubicBezTo>
                    <a:pt x="68" y="17"/>
                    <a:pt x="68" y="17"/>
                    <a:pt x="68" y="17"/>
                  </a:cubicBezTo>
                  <a:cubicBezTo>
                    <a:pt x="68" y="17"/>
                    <a:pt x="68" y="17"/>
                    <a:pt x="68" y="16"/>
                  </a:cubicBezTo>
                  <a:cubicBezTo>
                    <a:pt x="68" y="16"/>
                    <a:pt x="69" y="16"/>
                    <a:pt x="69" y="16"/>
                  </a:cubicBezTo>
                  <a:cubicBezTo>
                    <a:pt x="69" y="16"/>
                    <a:pt x="70" y="16"/>
                    <a:pt x="70" y="15"/>
                  </a:cubicBezTo>
                  <a:cubicBezTo>
                    <a:pt x="70" y="15"/>
                    <a:pt x="70" y="14"/>
                    <a:pt x="70" y="14"/>
                  </a:cubicBezTo>
                  <a:cubicBezTo>
                    <a:pt x="69" y="14"/>
                    <a:pt x="68" y="14"/>
                    <a:pt x="68" y="14"/>
                  </a:cubicBezTo>
                  <a:cubicBezTo>
                    <a:pt x="65" y="13"/>
                    <a:pt x="64" y="13"/>
                    <a:pt x="62" y="14"/>
                  </a:cubicBezTo>
                  <a:cubicBezTo>
                    <a:pt x="62" y="15"/>
                    <a:pt x="61" y="15"/>
                    <a:pt x="61" y="15"/>
                  </a:cubicBezTo>
                  <a:cubicBezTo>
                    <a:pt x="61" y="15"/>
                    <a:pt x="60" y="15"/>
                    <a:pt x="60" y="15"/>
                  </a:cubicBezTo>
                  <a:cubicBezTo>
                    <a:pt x="60" y="15"/>
                    <a:pt x="59" y="15"/>
                    <a:pt x="59" y="15"/>
                  </a:cubicBezTo>
                  <a:cubicBezTo>
                    <a:pt x="59" y="15"/>
                    <a:pt x="59" y="15"/>
                    <a:pt x="59" y="15"/>
                  </a:cubicBezTo>
                  <a:cubicBezTo>
                    <a:pt x="60" y="15"/>
                    <a:pt x="60" y="14"/>
                    <a:pt x="60" y="14"/>
                  </a:cubicBezTo>
                  <a:cubicBezTo>
                    <a:pt x="61" y="14"/>
                    <a:pt x="62" y="14"/>
                    <a:pt x="63" y="13"/>
                  </a:cubicBezTo>
                  <a:cubicBezTo>
                    <a:pt x="64" y="13"/>
                    <a:pt x="66" y="13"/>
                    <a:pt x="67" y="13"/>
                  </a:cubicBezTo>
                  <a:cubicBezTo>
                    <a:pt x="69" y="13"/>
                    <a:pt x="70" y="13"/>
                    <a:pt x="71" y="13"/>
                  </a:cubicBezTo>
                  <a:cubicBezTo>
                    <a:pt x="72" y="13"/>
                    <a:pt x="73" y="13"/>
                    <a:pt x="74" y="13"/>
                  </a:cubicBezTo>
                  <a:cubicBezTo>
                    <a:pt x="75" y="13"/>
                    <a:pt x="76" y="12"/>
                    <a:pt x="76" y="11"/>
                  </a:cubicBezTo>
                  <a:cubicBezTo>
                    <a:pt x="77" y="11"/>
                    <a:pt x="77" y="10"/>
                    <a:pt x="77" y="10"/>
                  </a:cubicBezTo>
                  <a:cubicBezTo>
                    <a:pt x="76" y="9"/>
                    <a:pt x="75" y="9"/>
                    <a:pt x="75" y="9"/>
                  </a:cubicBezTo>
                  <a:cubicBezTo>
                    <a:pt x="74" y="8"/>
                    <a:pt x="73" y="7"/>
                    <a:pt x="72" y="8"/>
                  </a:cubicBezTo>
                  <a:cubicBezTo>
                    <a:pt x="71" y="8"/>
                    <a:pt x="71" y="8"/>
                    <a:pt x="71" y="8"/>
                  </a:cubicBezTo>
                  <a:cubicBezTo>
                    <a:pt x="71" y="8"/>
                    <a:pt x="71" y="8"/>
                    <a:pt x="71" y="8"/>
                  </a:cubicBezTo>
                  <a:cubicBezTo>
                    <a:pt x="71" y="8"/>
                    <a:pt x="71" y="8"/>
                    <a:pt x="71" y="8"/>
                  </a:cubicBezTo>
                  <a:cubicBezTo>
                    <a:pt x="71" y="8"/>
                    <a:pt x="71" y="8"/>
                    <a:pt x="72" y="7"/>
                  </a:cubicBezTo>
                  <a:cubicBezTo>
                    <a:pt x="72" y="7"/>
                    <a:pt x="72" y="6"/>
                    <a:pt x="72" y="6"/>
                  </a:cubicBezTo>
                  <a:cubicBezTo>
                    <a:pt x="72" y="5"/>
                    <a:pt x="71" y="5"/>
                    <a:pt x="71" y="5"/>
                  </a:cubicBezTo>
                  <a:cubicBezTo>
                    <a:pt x="70" y="6"/>
                    <a:pt x="68" y="6"/>
                    <a:pt x="67" y="5"/>
                  </a:cubicBezTo>
                  <a:cubicBezTo>
                    <a:pt x="66" y="5"/>
                    <a:pt x="66" y="5"/>
                    <a:pt x="65" y="5"/>
                  </a:cubicBezTo>
                  <a:cubicBezTo>
                    <a:pt x="64" y="5"/>
                    <a:pt x="64" y="5"/>
                    <a:pt x="63" y="5"/>
                  </a:cubicBezTo>
                  <a:cubicBezTo>
                    <a:pt x="63" y="6"/>
                    <a:pt x="62" y="6"/>
                    <a:pt x="61" y="6"/>
                  </a:cubicBezTo>
                  <a:cubicBezTo>
                    <a:pt x="60" y="5"/>
                    <a:pt x="60" y="6"/>
                    <a:pt x="59" y="6"/>
                  </a:cubicBezTo>
                  <a:cubicBezTo>
                    <a:pt x="59" y="6"/>
                    <a:pt x="59" y="6"/>
                    <a:pt x="59" y="6"/>
                  </a:cubicBezTo>
                  <a:cubicBezTo>
                    <a:pt x="58" y="6"/>
                    <a:pt x="58" y="6"/>
                    <a:pt x="58" y="6"/>
                  </a:cubicBezTo>
                  <a:cubicBezTo>
                    <a:pt x="58" y="6"/>
                    <a:pt x="58" y="6"/>
                    <a:pt x="58" y="6"/>
                  </a:cubicBezTo>
                  <a:cubicBezTo>
                    <a:pt x="59" y="6"/>
                    <a:pt x="59" y="5"/>
                    <a:pt x="59" y="5"/>
                  </a:cubicBezTo>
                  <a:cubicBezTo>
                    <a:pt x="60" y="5"/>
                    <a:pt x="61" y="5"/>
                    <a:pt x="61" y="5"/>
                  </a:cubicBezTo>
                  <a:cubicBezTo>
                    <a:pt x="62" y="5"/>
                    <a:pt x="64" y="5"/>
                    <a:pt x="65" y="5"/>
                  </a:cubicBezTo>
                  <a:cubicBezTo>
                    <a:pt x="66" y="5"/>
                    <a:pt x="67" y="5"/>
                    <a:pt x="68" y="5"/>
                  </a:cubicBezTo>
                  <a:cubicBezTo>
                    <a:pt x="69" y="5"/>
                    <a:pt x="70" y="5"/>
                    <a:pt x="70" y="4"/>
                  </a:cubicBezTo>
                  <a:cubicBezTo>
                    <a:pt x="71" y="4"/>
                    <a:pt x="71" y="4"/>
                    <a:pt x="71" y="4"/>
                  </a:cubicBezTo>
                  <a:cubicBezTo>
                    <a:pt x="70" y="3"/>
                    <a:pt x="69" y="2"/>
                    <a:pt x="68" y="2"/>
                  </a:cubicBezTo>
                  <a:cubicBezTo>
                    <a:pt x="66" y="2"/>
                    <a:pt x="65" y="1"/>
                    <a:pt x="63" y="1"/>
                  </a:cubicBezTo>
                  <a:cubicBezTo>
                    <a:pt x="62" y="0"/>
                    <a:pt x="61" y="0"/>
                    <a:pt x="61" y="0"/>
                  </a:cubicBezTo>
                  <a:cubicBezTo>
                    <a:pt x="60" y="0"/>
                    <a:pt x="59" y="0"/>
                    <a:pt x="58" y="0"/>
                  </a:cubicBezTo>
                  <a:cubicBezTo>
                    <a:pt x="57" y="1"/>
                    <a:pt x="57" y="1"/>
                    <a:pt x="56" y="2"/>
                  </a:cubicBezTo>
                  <a:cubicBezTo>
                    <a:pt x="56" y="2"/>
                    <a:pt x="56" y="2"/>
                    <a:pt x="56" y="2"/>
                  </a:cubicBezTo>
                  <a:cubicBezTo>
                    <a:pt x="56" y="2"/>
                    <a:pt x="56" y="2"/>
                    <a:pt x="56" y="2"/>
                  </a:cubicBezTo>
                  <a:cubicBezTo>
                    <a:pt x="56" y="2"/>
                    <a:pt x="56" y="2"/>
                    <a:pt x="56" y="2"/>
                  </a:cubicBezTo>
                  <a:cubicBezTo>
                    <a:pt x="56" y="2"/>
                    <a:pt x="56" y="2"/>
                    <a:pt x="56" y="2"/>
                  </a:cubicBezTo>
                  <a:cubicBezTo>
                    <a:pt x="56" y="2"/>
                    <a:pt x="56" y="2"/>
                    <a:pt x="56" y="3"/>
                  </a:cubicBezTo>
                  <a:cubicBezTo>
                    <a:pt x="56" y="3"/>
                    <a:pt x="56" y="3"/>
                    <a:pt x="56" y="3"/>
                  </a:cubicBezTo>
                  <a:cubicBezTo>
                    <a:pt x="56" y="3"/>
                    <a:pt x="56" y="3"/>
                    <a:pt x="56" y="3"/>
                  </a:cubicBezTo>
                  <a:cubicBezTo>
                    <a:pt x="56" y="3"/>
                    <a:pt x="56" y="3"/>
                    <a:pt x="56" y="3"/>
                  </a:cubicBezTo>
                  <a:cubicBezTo>
                    <a:pt x="56" y="3"/>
                    <a:pt x="56" y="3"/>
                    <a:pt x="56" y="3"/>
                  </a:cubicBezTo>
                  <a:cubicBezTo>
                    <a:pt x="56" y="3"/>
                    <a:pt x="55" y="2"/>
                    <a:pt x="55" y="2"/>
                  </a:cubicBezTo>
                  <a:cubicBezTo>
                    <a:pt x="54" y="2"/>
                    <a:pt x="54" y="2"/>
                    <a:pt x="54" y="2"/>
                  </a:cubicBezTo>
                  <a:cubicBezTo>
                    <a:pt x="54" y="2"/>
                    <a:pt x="54" y="2"/>
                    <a:pt x="54" y="2"/>
                  </a:cubicBezTo>
                  <a:cubicBezTo>
                    <a:pt x="54" y="3"/>
                    <a:pt x="54" y="3"/>
                    <a:pt x="54" y="3"/>
                  </a:cubicBezTo>
                  <a:cubicBezTo>
                    <a:pt x="54" y="3"/>
                    <a:pt x="54" y="3"/>
                    <a:pt x="54" y="3"/>
                  </a:cubicBezTo>
                  <a:cubicBezTo>
                    <a:pt x="54" y="3"/>
                    <a:pt x="54" y="4"/>
                    <a:pt x="54" y="3"/>
                  </a:cubicBezTo>
                  <a:cubicBezTo>
                    <a:pt x="53" y="3"/>
                    <a:pt x="52" y="3"/>
                    <a:pt x="52" y="2"/>
                  </a:cubicBezTo>
                  <a:cubicBezTo>
                    <a:pt x="51" y="2"/>
                    <a:pt x="51" y="2"/>
                    <a:pt x="50" y="2"/>
                  </a:cubicBezTo>
                  <a:cubicBezTo>
                    <a:pt x="50" y="3"/>
                    <a:pt x="50" y="3"/>
                    <a:pt x="49" y="3"/>
                  </a:cubicBezTo>
                  <a:cubicBezTo>
                    <a:pt x="49" y="3"/>
                    <a:pt x="49" y="3"/>
                    <a:pt x="49" y="3"/>
                  </a:cubicBezTo>
                  <a:cubicBezTo>
                    <a:pt x="49" y="4"/>
                    <a:pt x="49" y="5"/>
                    <a:pt x="49" y="5"/>
                  </a:cubicBezTo>
                  <a:cubicBezTo>
                    <a:pt x="49" y="6"/>
                    <a:pt x="48" y="6"/>
                    <a:pt x="48" y="6"/>
                  </a:cubicBezTo>
                  <a:cubicBezTo>
                    <a:pt x="48" y="6"/>
                    <a:pt x="48" y="6"/>
                    <a:pt x="47" y="7"/>
                  </a:cubicBezTo>
                  <a:cubicBezTo>
                    <a:pt x="47" y="7"/>
                    <a:pt x="47" y="7"/>
                    <a:pt x="47" y="7"/>
                  </a:cubicBezTo>
                  <a:cubicBezTo>
                    <a:pt x="46" y="7"/>
                    <a:pt x="46" y="6"/>
                    <a:pt x="45" y="6"/>
                  </a:cubicBezTo>
                  <a:cubicBezTo>
                    <a:pt x="45" y="6"/>
                    <a:pt x="45" y="6"/>
                    <a:pt x="45" y="7"/>
                  </a:cubicBezTo>
                  <a:cubicBezTo>
                    <a:pt x="45" y="7"/>
                    <a:pt x="45" y="7"/>
                    <a:pt x="45" y="7"/>
                  </a:cubicBezTo>
                  <a:cubicBezTo>
                    <a:pt x="45" y="8"/>
                    <a:pt x="45" y="9"/>
                    <a:pt x="45" y="10"/>
                  </a:cubicBezTo>
                  <a:cubicBezTo>
                    <a:pt x="46" y="11"/>
                    <a:pt x="46" y="12"/>
                    <a:pt x="46" y="13"/>
                  </a:cubicBezTo>
                  <a:cubicBezTo>
                    <a:pt x="46" y="14"/>
                    <a:pt x="46" y="14"/>
                    <a:pt x="46" y="14"/>
                  </a:cubicBezTo>
                  <a:cubicBezTo>
                    <a:pt x="45" y="14"/>
                    <a:pt x="45" y="14"/>
                    <a:pt x="45" y="13"/>
                  </a:cubicBezTo>
                  <a:cubicBezTo>
                    <a:pt x="45" y="13"/>
                    <a:pt x="44" y="13"/>
                    <a:pt x="44" y="13"/>
                  </a:cubicBezTo>
                  <a:cubicBezTo>
                    <a:pt x="44" y="12"/>
                    <a:pt x="44" y="12"/>
                    <a:pt x="44" y="12"/>
                  </a:cubicBezTo>
                  <a:cubicBezTo>
                    <a:pt x="44" y="12"/>
                    <a:pt x="44" y="12"/>
                    <a:pt x="44" y="11"/>
                  </a:cubicBezTo>
                  <a:cubicBezTo>
                    <a:pt x="44" y="11"/>
                    <a:pt x="43" y="11"/>
                    <a:pt x="43" y="10"/>
                  </a:cubicBezTo>
                  <a:cubicBezTo>
                    <a:pt x="43" y="9"/>
                    <a:pt x="43" y="9"/>
                    <a:pt x="42" y="8"/>
                  </a:cubicBezTo>
                  <a:cubicBezTo>
                    <a:pt x="42" y="7"/>
                    <a:pt x="42" y="7"/>
                    <a:pt x="41" y="7"/>
                  </a:cubicBezTo>
                  <a:cubicBezTo>
                    <a:pt x="41" y="7"/>
                    <a:pt x="40" y="7"/>
                    <a:pt x="40" y="7"/>
                  </a:cubicBezTo>
                  <a:cubicBezTo>
                    <a:pt x="40" y="7"/>
                    <a:pt x="40" y="7"/>
                    <a:pt x="40" y="8"/>
                  </a:cubicBezTo>
                  <a:cubicBezTo>
                    <a:pt x="40" y="9"/>
                    <a:pt x="40" y="10"/>
                    <a:pt x="40" y="11"/>
                  </a:cubicBezTo>
                  <a:cubicBezTo>
                    <a:pt x="40" y="11"/>
                    <a:pt x="40" y="11"/>
                    <a:pt x="39" y="12"/>
                  </a:cubicBezTo>
                  <a:cubicBezTo>
                    <a:pt x="39" y="12"/>
                    <a:pt x="39" y="12"/>
                    <a:pt x="38" y="12"/>
                  </a:cubicBezTo>
                  <a:cubicBezTo>
                    <a:pt x="38" y="12"/>
                    <a:pt x="38" y="12"/>
                    <a:pt x="38" y="12"/>
                  </a:cubicBezTo>
                  <a:cubicBezTo>
                    <a:pt x="38" y="12"/>
                    <a:pt x="38" y="12"/>
                    <a:pt x="38" y="12"/>
                  </a:cubicBezTo>
                  <a:cubicBezTo>
                    <a:pt x="37" y="12"/>
                    <a:pt x="37" y="12"/>
                    <a:pt x="37" y="12"/>
                  </a:cubicBezTo>
                  <a:cubicBezTo>
                    <a:pt x="37" y="11"/>
                    <a:pt x="38" y="11"/>
                    <a:pt x="37" y="11"/>
                  </a:cubicBezTo>
                  <a:cubicBezTo>
                    <a:pt x="37" y="10"/>
                    <a:pt x="37" y="9"/>
                    <a:pt x="37" y="8"/>
                  </a:cubicBezTo>
                  <a:cubicBezTo>
                    <a:pt x="37" y="8"/>
                    <a:pt x="37" y="8"/>
                    <a:pt x="37" y="8"/>
                  </a:cubicBezTo>
                  <a:cubicBezTo>
                    <a:pt x="37" y="8"/>
                    <a:pt x="37" y="7"/>
                    <a:pt x="37" y="7"/>
                  </a:cubicBezTo>
                  <a:cubicBezTo>
                    <a:pt x="37" y="7"/>
                    <a:pt x="37" y="7"/>
                    <a:pt x="36" y="8"/>
                  </a:cubicBezTo>
                  <a:cubicBezTo>
                    <a:pt x="36" y="8"/>
                    <a:pt x="36" y="8"/>
                    <a:pt x="36" y="9"/>
                  </a:cubicBezTo>
                  <a:cubicBezTo>
                    <a:pt x="36" y="9"/>
                    <a:pt x="36" y="10"/>
                    <a:pt x="36" y="10"/>
                  </a:cubicBezTo>
                  <a:cubicBezTo>
                    <a:pt x="36" y="10"/>
                    <a:pt x="36" y="11"/>
                    <a:pt x="35" y="11"/>
                  </a:cubicBezTo>
                  <a:cubicBezTo>
                    <a:pt x="35" y="11"/>
                    <a:pt x="35" y="11"/>
                    <a:pt x="35" y="11"/>
                  </a:cubicBezTo>
                  <a:cubicBezTo>
                    <a:pt x="35" y="11"/>
                    <a:pt x="35" y="11"/>
                    <a:pt x="35" y="11"/>
                  </a:cubicBezTo>
                  <a:cubicBezTo>
                    <a:pt x="35" y="11"/>
                    <a:pt x="35" y="11"/>
                    <a:pt x="35" y="12"/>
                  </a:cubicBezTo>
                  <a:cubicBezTo>
                    <a:pt x="35" y="12"/>
                    <a:pt x="34" y="12"/>
                    <a:pt x="34" y="12"/>
                  </a:cubicBezTo>
                  <a:cubicBezTo>
                    <a:pt x="34" y="12"/>
                    <a:pt x="34" y="12"/>
                    <a:pt x="34" y="12"/>
                  </a:cubicBezTo>
                  <a:cubicBezTo>
                    <a:pt x="34" y="12"/>
                    <a:pt x="34" y="12"/>
                    <a:pt x="34" y="13"/>
                  </a:cubicBezTo>
                  <a:cubicBezTo>
                    <a:pt x="34" y="12"/>
                    <a:pt x="34" y="12"/>
                    <a:pt x="34" y="12"/>
                  </a:cubicBezTo>
                  <a:cubicBezTo>
                    <a:pt x="34" y="12"/>
                    <a:pt x="34" y="12"/>
                    <a:pt x="34" y="12"/>
                  </a:cubicBezTo>
                  <a:cubicBezTo>
                    <a:pt x="34" y="12"/>
                    <a:pt x="35" y="12"/>
                    <a:pt x="35" y="12"/>
                  </a:cubicBezTo>
                  <a:cubicBezTo>
                    <a:pt x="35" y="11"/>
                    <a:pt x="35" y="11"/>
                    <a:pt x="35" y="11"/>
                  </a:cubicBezTo>
                  <a:cubicBezTo>
                    <a:pt x="35" y="11"/>
                    <a:pt x="35" y="11"/>
                    <a:pt x="35" y="11"/>
                  </a:cubicBezTo>
                  <a:cubicBezTo>
                    <a:pt x="35" y="11"/>
                    <a:pt x="35" y="11"/>
                    <a:pt x="35" y="10"/>
                  </a:cubicBezTo>
                  <a:cubicBezTo>
                    <a:pt x="35" y="10"/>
                    <a:pt x="36" y="9"/>
                    <a:pt x="36" y="9"/>
                  </a:cubicBezTo>
                  <a:cubicBezTo>
                    <a:pt x="36" y="8"/>
                    <a:pt x="36" y="7"/>
                    <a:pt x="36" y="7"/>
                  </a:cubicBezTo>
                  <a:cubicBezTo>
                    <a:pt x="36" y="7"/>
                    <a:pt x="35" y="6"/>
                    <a:pt x="35" y="6"/>
                  </a:cubicBezTo>
                  <a:cubicBezTo>
                    <a:pt x="35" y="6"/>
                    <a:pt x="34" y="6"/>
                    <a:pt x="34" y="7"/>
                  </a:cubicBezTo>
                  <a:cubicBezTo>
                    <a:pt x="33" y="7"/>
                    <a:pt x="32" y="7"/>
                    <a:pt x="31" y="7"/>
                  </a:cubicBezTo>
                  <a:cubicBezTo>
                    <a:pt x="30" y="7"/>
                    <a:pt x="29" y="7"/>
                    <a:pt x="28" y="8"/>
                  </a:cubicBezTo>
                  <a:cubicBezTo>
                    <a:pt x="28" y="8"/>
                    <a:pt x="27" y="8"/>
                    <a:pt x="27" y="8"/>
                  </a:cubicBezTo>
                  <a:cubicBezTo>
                    <a:pt x="27" y="9"/>
                    <a:pt x="27" y="9"/>
                    <a:pt x="27" y="9"/>
                  </a:cubicBezTo>
                  <a:cubicBezTo>
                    <a:pt x="27" y="9"/>
                    <a:pt x="27" y="9"/>
                    <a:pt x="27" y="9"/>
                  </a:cubicBezTo>
                  <a:cubicBezTo>
                    <a:pt x="27" y="9"/>
                    <a:pt x="27" y="9"/>
                    <a:pt x="27" y="9"/>
                  </a:cubicBezTo>
                  <a:cubicBezTo>
                    <a:pt x="27" y="9"/>
                    <a:pt x="27" y="9"/>
                    <a:pt x="26" y="8"/>
                  </a:cubicBezTo>
                  <a:cubicBezTo>
                    <a:pt x="26" y="8"/>
                    <a:pt x="26" y="8"/>
                    <a:pt x="25" y="9"/>
                  </a:cubicBezTo>
                  <a:cubicBezTo>
                    <a:pt x="25" y="9"/>
                    <a:pt x="24" y="9"/>
                    <a:pt x="24" y="10"/>
                  </a:cubicBezTo>
                  <a:cubicBezTo>
                    <a:pt x="24" y="10"/>
                    <a:pt x="24" y="10"/>
                    <a:pt x="24" y="10"/>
                  </a:cubicBezTo>
                  <a:cubicBezTo>
                    <a:pt x="24" y="11"/>
                    <a:pt x="24" y="11"/>
                    <a:pt x="24" y="12"/>
                  </a:cubicBezTo>
                  <a:cubicBezTo>
                    <a:pt x="24" y="12"/>
                    <a:pt x="23" y="12"/>
                    <a:pt x="23" y="13"/>
                  </a:cubicBezTo>
                  <a:cubicBezTo>
                    <a:pt x="23" y="13"/>
                    <a:pt x="23" y="13"/>
                    <a:pt x="23" y="13"/>
                  </a:cubicBezTo>
                  <a:cubicBezTo>
                    <a:pt x="22" y="13"/>
                    <a:pt x="22" y="14"/>
                    <a:pt x="22" y="13"/>
                  </a:cubicBezTo>
                  <a:cubicBezTo>
                    <a:pt x="21" y="13"/>
                    <a:pt x="21" y="13"/>
                    <a:pt x="20" y="13"/>
                  </a:cubicBezTo>
                  <a:cubicBezTo>
                    <a:pt x="19" y="13"/>
                    <a:pt x="18" y="13"/>
                    <a:pt x="18" y="14"/>
                  </a:cubicBezTo>
                  <a:cubicBezTo>
                    <a:pt x="17" y="15"/>
                    <a:pt x="17" y="15"/>
                    <a:pt x="16" y="15"/>
                  </a:cubicBezTo>
                  <a:cubicBezTo>
                    <a:pt x="16" y="15"/>
                    <a:pt x="15" y="15"/>
                    <a:pt x="15" y="16"/>
                  </a:cubicBezTo>
                  <a:cubicBezTo>
                    <a:pt x="14" y="16"/>
                    <a:pt x="14" y="17"/>
                    <a:pt x="13" y="18"/>
                  </a:cubicBezTo>
                  <a:cubicBezTo>
                    <a:pt x="13" y="18"/>
                    <a:pt x="13" y="19"/>
                    <a:pt x="14" y="19"/>
                  </a:cubicBezTo>
                  <a:cubicBezTo>
                    <a:pt x="15" y="19"/>
                    <a:pt x="15"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1"/>
                    <a:pt x="16" y="21"/>
                  </a:cubicBezTo>
                  <a:cubicBezTo>
                    <a:pt x="15" y="21"/>
                    <a:pt x="15" y="21"/>
                    <a:pt x="15" y="22"/>
                  </a:cubicBezTo>
                  <a:cubicBezTo>
                    <a:pt x="15" y="22"/>
                    <a:pt x="15" y="22"/>
                    <a:pt x="15" y="23"/>
                  </a:cubicBezTo>
                  <a:cubicBezTo>
                    <a:pt x="14" y="23"/>
                    <a:pt x="14" y="24"/>
                    <a:pt x="13" y="24"/>
                  </a:cubicBezTo>
                  <a:cubicBezTo>
                    <a:pt x="13" y="24"/>
                    <a:pt x="12" y="25"/>
                    <a:pt x="12" y="24"/>
                  </a:cubicBezTo>
                  <a:cubicBezTo>
                    <a:pt x="11" y="24"/>
                    <a:pt x="10" y="24"/>
                    <a:pt x="9" y="24"/>
                  </a:cubicBezTo>
                  <a:cubicBezTo>
                    <a:pt x="9" y="24"/>
                    <a:pt x="8" y="24"/>
                    <a:pt x="8" y="24"/>
                  </a:cubicBezTo>
                  <a:cubicBezTo>
                    <a:pt x="7" y="25"/>
                    <a:pt x="7" y="25"/>
                    <a:pt x="6" y="25"/>
                  </a:cubicBezTo>
                  <a:cubicBezTo>
                    <a:pt x="5" y="25"/>
                    <a:pt x="4" y="26"/>
                    <a:pt x="3" y="26"/>
                  </a:cubicBezTo>
                  <a:cubicBezTo>
                    <a:pt x="2" y="26"/>
                    <a:pt x="1" y="26"/>
                    <a:pt x="1" y="27"/>
                  </a:cubicBezTo>
                  <a:cubicBezTo>
                    <a:pt x="0" y="28"/>
                    <a:pt x="0" y="28"/>
                    <a:pt x="1" y="29"/>
                  </a:cubicBezTo>
                  <a:cubicBezTo>
                    <a:pt x="1" y="30"/>
                    <a:pt x="2" y="30"/>
                    <a:pt x="2" y="31"/>
                  </a:cubicBezTo>
                  <a:cubicBezTo>
                    <a:pt x="2" y="31"/>
                    <a:pt x="2" y="31"/>
                    <a:pt x="2" y="31"/>
                  </a:cubicBezTo>
                  <a:cubicBezTo>
                    <a:pt x="2" y="31"/>
                    <a:pt x="2" y="31"/>
                    <a:pt x="3" y="31"/>
                  </a:cubicBezTo>
                  <a:cubicBezTo>
                    <a:pt x="3" y="31"/>
                    <a:pt x="2" y="31"/>
                    <a:pt x="2" y="31"/>
                  </a:cubicBezTo>
                  <a:cubicBezTo>
                    <a:pt x="2" y="31"/>
                    <a:pt x="2" y="31"/>
                    <a:pt x="2" y="31"/>
                  </a:cubicBezTo>
                  <a:cubicBezTo>
                    <a:pt x="2" y="31"/>
                    <a:pt x="2" y="31"/>
                    <a:pt x="2" y="31"/>
                  </a:cubicBezTo>
                  <a:cubicBezTo>
                    <a:pt x="2" y="31"/>
                    <a:pt x="2" y="31"/>
                    <a:pt x="2" y="31"/>
                  </a:cubicBezTo>
                  <a:cubicBezTo>
                    <a:pt x="2" y="32"/>
                    <a:pt x="3" y="32"/>
                    <a:pt x="3" y="32"/>
                  </a:cubicBezTo>
                  <a:cubicBezTo>
                    <a:pt x="3" y="33"/>
                    <a:pt x="3" y="33"/>
                    <a:pt x="4" y="33"/>
                  </a:cubicBezTo>
                  <a:cubicBezTo>
                    <a:pt x="4" y="33"/>
                    <a:pt x="5" y="33"/>
                    <a:pt x="5" y="33"/>
                  </a:cubicBezTo>
                  <a:cubicBezTo>
                    <a:pt x="6" y="33"/>
                    <a:pt x="6" y="33"/>
                    <a:pt x="7" y="33"/>
                  </a:cubicBezTo>
                  <a:cubicBezTo>
                    <a:pt x="7" y="33"/>
                    <a:pt x="7" y="33"/>
                    <a:pt x="7" y="33"/>
                  </a:cubicBezTo>
                  <a:cubicBezTo>
                    <a:pt x="7" y="33"/>
                    <a:pt x="7" y="33"/>
                    <a:pt x="7" y="34"/>
                  </a:cubicBezTo>
                  <a:cubicBezTo>
                    <a:pt x="7" y="34"/>
                    <a:pt x="7" y="34"/>
                    <a:pt x="7" y="34"/>
                  </a:cubicBezTo>
                  <a:cubicBezTo>
                    <a:pt x="7" y="34"/>
                    <a:pt x="7" y="34"/>
                    <a:pt x="6" y="34"/>
                  </a:cubicBezTo>
                  <a:cubicBezTo>
                    <a:pt x="5" y="34"/>
                    <a:pt x="4" y="33"/>
                    <a:pt x="4" y="34"/>
                  </a:cubicBezTo>
                  <a:cubicBezTo>
                    <a:pt x="3" y="34"/>
                    <a:pt x="3" y="34"/>
                    <a:pt x="2" y="34"/>
                  </a:cubicBezTo>
                  <a:cubicBezTo>
                    <a:pt x="2" y="34"/>
                    <a:pt x="1" y="34"/>
                    <a:pt x="1" y="34"/>
                  </a:cubicBezTo>
                  <a:cubicBezTo>
                    <a:pt x="0" y="35"/>
                    <a:pt x="0" y="36"/>
                    <a:pt x="0" y="36"/>
                  </a:cubicBezTo>
                  <a:cubicBezTo>
                    <a:pt x="1" y="37"/>
                    <a:pt x="1" y="37"/>
                    <a:pt x="2" y="38"/>
                  </a:cubicBezTo>
                  <a:cubicBezTo>
                    <a:pt x="2" y="38"/>
                    <a:pt x="2" y="38"/>
                    <a:pt x="2" y="38"/>
                  </a:cubicBezTo>
                  <a:cubicBezTo>
                    <a:pt x="2" y="38"/>
                    <a:pt x="1" y="38"/>
                    <a:pt x="1" y="39"/>
                  </a:cubicBezTo>
                  <a:cubicBezTo>
                    <a:pt x="1" y="39"/>
                    <a:pt x="1" y="39"/>
                    <a:pt x="1" y="39"/>
                  </a:cubicBezTo>
                  <a:cubicBezTo>
                    <a:pt x="1" y="40"/>
                    <a:pt x="2" y="41"/>
                    <a:pt x="3" y="42"/>
                  </a:cubicBezTo>
                  <a:cubicBezTo>
                    <a:pt x="3" y="42"/>
                    <a:pt x="4" y="42"/>
                    <a:pt x="4" y="41"/>
                  </a:cubicBezTo>
                  <a:cubicBezTo>
                    <a:pt x="4" y="41"/>
                    <a:pt x="5" y="41"/>
                    <a:pt x="5" y="41"/>
                  </a:cubicBezTo>
                  <a:cubicBezTo>
                    <a:pt x="5" y="41"/>
                    <a:pt x="6" y="41"/>
                    <a:pt x="6" y="42"/>
                  </a:cubicBezTo>
                  <a:cubicBezTo>
                    <a:pt x="6" y="42"/>
                    <a:pt x="6" y="42"/>
                    <a:pt x="6" y="42"/>
                  </a:cubicBezTo>
                  <a:cubicBezTo>
                    <a:pt x="7" y="41"/>
                    <a:pt x="8" y="42"/>
                    <a:pt x="9" y="42"/>
                  </a:cubicBezTo>
                  <a:cubicBezTo>
                    <a:pt x="9" y="42"/>
                    <a:pt x="9" y="42"/>
                    <a:pt x="10" y="42"/>
                  </a:cubicBezTo>
                  <a:cubicBezTo>
                    <a:pt x="11" y="42"/>
                    <a:pt x="12" y="42"/>
                    <a:pt x="12" y="43"/>
                  </a:cubicBezTo>
                  <a:cubicBezTo>
                    <a:pt x="13" y="44"/>
                    <a:pt x="14" y="44"/>
                    <a:pt x="15" y="45"/>
                  </a:cubicBezTo>
                  <a:cubicBezTo>
                    <a:pt x="15" y="45"/>
                    <a:pt x="15" y="45"/>
                    <a:pt x="15" y="45"/>
                  </a:cubicBezTo>
                  <a:cubicBezTo>
                    <a:pt x="15" y="46"/>
                    <a:pt x="15" y="46"/>
                    <a:pt x="15" y="46"/>
                  </a:cubicBezTo>
                  <a:cubicBezTo>
                    <a:pt x="15" y="47"/>
                    <a:pt x="15" y="47"/>
                    <a:pt x="15" y="47"/>
                  </a:cubicBezTo>
                  <a:cubicBezTo>
                    <a:pt x="15" y="48"/>
                    <a:pt x="15" y="49"/>
                    <a:pt x="15" y="49"/>
                  </a:cubicBezTo>
                  <a:cubicBezTo>
                    <a:pt x="15" y="49"/>
                    <a:pt x="16" y="50"/>
                    <a:pt x="16" y="50"/>
                  </a:cubicBezTo>
                  <a:cubicBezTo>
                    <a:pt x="16" y="50"/>
                    <a:pt x="16" y="51"/>
                    <a:pt x="15" y="51"/>
                  </a:cubicBezTo>
                  <a:cubicBezTo>
                    <a:pt x="15" y="51"/>
                    <a:pt x="15" y="51"/>
                    <a:pt x="15" y="52"/>
                  </a:cubicBezTo>
                  <a:cubicBezTo>
                    <a:pt x="15" y="52"/>
                    <a:pt x="16" y="52"/>
                    <a:pt x="16" y="52"/>
                  </a:cubicBezTo>
                  <a:cubicBezTo>
                    <a:pt x="16" y="52"/>
                    <a:pt x="16" y="52"/>
                    <a:pt x="16" y="52"/>
                  </a:cubicBezTo>
                  <a:cubicBezTo>
                    <a:pt x="16" y="52"/>
                    <a:pt x="16" y="53"/>
                    <a:pt x="16" y="53"/>
                  </a:cubicBezTo>
                  <a:cubicBezTo>
                    <a:pt x="16" y="53"/>
                    <a:pt x="16" y="53"/>
                    <a:pt x="16" y="54"/>
                  </a:cubicBezTo>
                  <a:cubicBezTo>
                    <a:pt x="16" y="54"/>
                    <a:pt x="16" y="54"/>
                    <a:pt x="16" y="54"/>
                  </a:cubicBezTo>
                  <a:cubicBezTo>
                    <a:pt x="16" y="54"/>
                    <a:pt x="16" y="55"/>
                    <a:pt x="16" y="55"/>
                  </a:cubicBezTo>
                  <a:cubicBezTo>
                    <a:pt x="16" y="55"/>
                    <a:pt x="16" y="55"/>
                    <a:pt x="16" y="56"/>
                  </a:cubicBezTo>
                  <a:cubicBezTo>
                    <a:pt x="16" y="56"/>
                    <a:pt x="16" y="57"/>
                    <a:pt x="16" y="57"/>
                  </a:cubicBezTo>
                  <a:cubicBezTo>
                    <a:pt x="16" y="58"/>
                    <a:pt x="16" y="58"/>
                    <a:pt x="16" y="59"/>
                  </a:cubicBezTo>
                  <a:cubicBezTo>
                    <a:pt x="16" y="59"/>
                    <a:pt x="16" y="59"/>
                    <a:pt x="16" y="59"/>
                  </a:cubicBezTo>
                  <a:cubicBezTo>
                    <a:pt x="16" y="59"/>
                    <a:pt x="16" y="59"/>
                    <a:pt x="16" y="59"/>
                  </a:cubicBezTo>
                  <a:cubicBezTo>
                    <a:pt x="17" y="60"/>
                    <a:pt x="17" y="60"/>
                    <a:pt x="16" y="60"/>
                  </a:cubicBezTo>
                  <a:cubicBezTo>
                    <a:pt x="16" y="60"/>
                    <a:pt x="15" y="60"/>
                    <a:pt x="15" y="61"/>
                  </a:cubicBezTo>
                  <a:cubicBezTo>
                    <a:pt x="15" y="61"/>
                    <a:pt x="15" y="61"/>
                    <a:pt x="15" y="61"/>
                  </a:cubicBezTo>
                  <a:cubicBezTo>
                    <a:pt x="15" y="61"/>
                    <a:pt x="16" y="61"/>
                    <a:pt x="15" y="62"/>
                  </a:cubicBezTo>
                  <a:cubicBezTo>
                    <a:pt x="15" y="62"/>
                    <a:pt x="15" y="62"/>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4"/>
                  </a:cubicBezTo>
                  <a:cubicBezTo>
                    <a:pt x="15" y="64"/>
                    <a:pt x="15" y="64"/>
                    <a:pt x="15" y="64"/>
                  </a:cubicBezTo>
                  <a:cubicBezTo>
                    <a:pt x="15" y="64"/>
                    <a:pt x="15" y="64"/>
                    <a:pt x="15" y="64"/>
                  </a:cubicBezTo>
                  <a:cubicBezTo>
                    <a:pt x="15" y="64"/>
                    <a:pt x="15" y="64"/>
                    <a:pt x="15" y="64"/>
                  </a:cubicBezTo>
                  <a:cubicBezTo>
                    <a:pt x="15" y="64"/>
                    <a:pt x="14" y="65"/>
                    <a:pt x="14" y="65"/>
                  </a:cubicBezTo>
                  <a:cubicBezTo>
                    <a:pt x="14" y="66"/>
                    <a:pt x="14" y="66"/>
                    <a:pt x="14" y="66"/>
                  </a:cubicBezTo>
                  <a:cubicBezTo>
                    <a:pt x="15" y="67"/>
                    <a:pt x="16" y="67"/>
                    <a:pt x="17" y="67"/>
                  </a:cubicBezTo>
                  <a:cubicBezTo>
                    <a:pt x="17" y="66"/>
                    <a:pt x="17" y="66"/>
                    <a:pt x="17" y="66"/>
                  </a:cubicBezTo>
                  <a:cubicBezTo>
                    <a:pt x="17" y="66"/>
                    <a:pt x="18" y="66"/>
                    <a:pt x="18" y="66"/>
                  </a:cubicBezTo>
                  <a:cubicBezTo>
                    <a:pt x="18" y="66"/>
                    <a:pt x="18"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7"/>
                    <a:pt x="18" y="67"/>
                    <a:pt x="18" y="67"/>
                  </a:cubicBezTo>
                  <a:cubicBezTo>
                    <a:pt x="18" y="67"/>
                    <a:pt x="18" y="67"/>
                    <a:pt x="17" y="68"/>
                  </a:cubicBezTo>
                  <a:cubicBezTo>
                    <a:pt x="17" y="68"/>
                    <a:pt x="17" y="68"/>
                    <a:pt x="18" y="68"/>
                  </a:cubicBezTo>
                  <a:cubicBezTo>
                    <a:pt x="18" y="68"/>
                    <a:pt x="18" y="69"/>
                    <a:pt x="18" y="69"/>
                  </a:cubicBezTo>
                  <a:cubicBezTo>
                    <a:pt x="19" y="69"/>
                    <a:pt x="19" y="69"/>
                    <a:pt x="18" y="69"/>
                  </a:cubicBezTo>
                  <a:cubicBezTo>
                    <a:pt x="18" y="70"/>
                    <a:pt x="18" y="70"/>
                    <a:pt x="18" y="70"/>
                  </a:cubicBezTo>
                  <a:cubicBezTo>
                    <a:pt x="18" y="70"/>
                    <a:pt x="18" y="70"/>
                    <a:pt x="18" y="70"/>
                  </a:cubicBezTo>
                  <a:cubicBezTo>
                    <a:pt x="18" y="70"/>
                    <a:pt x="18" y="70"/>
                    <a:pt x="18" y="70"/>
                  </a:cubicBezTo>
                  <a:cubicBezTo>
                    <a:pt x="19" y="70"/>
                    <a:pt x="19" y="71"/>
                    <a:pt x="19" y="71"/>
                  </a:cubicBezTo>
                  <a:cubicBezTo>
                    <a:pt x="19" y="71"/>
                    <a:pt x="19" y="71"/>
                    <a:pt x="19" y="71"/>
                  </a:cubicBezTo>
                  <a:cubicBezTo>
                    <a:pt x="19" y="71"/>
                    <a:pt x="19" y="71"/>
                    <a:pt x="19" y="71"/>
                  </a:cubicBezTo>
                  <a:cubicBezTo>
                    <a:pt x="19" y="71"/>
                    <a:pt x="18" y="71"/>
                    <a:pt x="18" y="70"/>
                  </a:cubicBezTo>
                  <a:cubicBezTo>
                    <a:pt x="18" y="70"/>
                    <a:pt x="18" y="70"/>
                    <a:pt x="18" y="70"/>
                  </a:cubicBezTo>
                  <a:cubicBezTo>
                    <a:pt x="18" y="70"/>
                    <a:pt x="18" y="70"/>
                    <a:pt x="18" y="70"/>
                  </a:cubicBezTo>
                  <a:cubicBezTo>
                    <a:pt x="18" y="70"/>
                    <a:pt x="17" y="70"/>
                    <a:pt x="16" y="70"/>
                  </a:cubicBezTo>
                  <a:cubicBezTo>
                    <a:pt x="16" y="70"/>
                    <a:pt x="16" y="69"/>
                    <a:pt x="15" y="69"/>
                  </a:cubicBezTo>
                  <a:cubicBezTo>
                    <a:pt x="15" y="69"/>
                    <a:pt x="14" y="70"/>
                    <a:pt x="14" y="70"/>
                  </a:cubicBezTo>
                  <a:cubicBezTo>
                    <a:pt x="14" y="70"/>
                    <a:pt x="14" y="70"/>
                    <a:pt x="14" y="70"/>
                  </a:cubicBezTo>
                  <a:cubicBezTo>
                    <a:pt x="14" y="71"/>
                    <a:pt x="14" y="71"/>
                    <a:pt x="14" y="71"/>
                  </a:cubicBezTo>
                  <a:cubicBezTo>
                    <a:pt x="14" y="71"/>
                    <a:pt x="14" y="71"/>
                    <a:pt x="14" y="72"/>
                  </a:cubicBezTo>
                  <a:cubicBezTo>
                    <a:pt x="13" y="72"/>
                    <a:pt x="13" y="72"/>
                    <a:pt x="13" y="72"/>
                  </a:cubicBezTo>
                  <a:cubicBezTo>
                    <a:pt x="13" y="73"/>
                    <a:pt x="13" y="73"/>
                    <a:pt x="13" y="74"/>
                  </a:cubicBezTo>
                  <a:cubicBezTo>
                    <a:pt x="13" y="75"/>
                    <a:pt x="13" y="75"/>
                    <a:pt x="14" y="76"/>
                  </a:cubicBezTo>
                  <a:cubicBezTo>
                    <a:pt x="14" y="76"/>
                    <a:pt x="14" y="76"/>
                    <a:pt x="14" y="76"/>
                  </a:cubicBezTo>
                  <a:cubicBezTo>
                    <a:pt x="15" y="76"/>
                    <a:pt x="16" y="76"/>
                    <a:pt x="17" y="76"/>
                  </a:cubicBezTo>
                  <a:cubicBezTo>
                    <a:pt x="17" y="76"/>
                    <a:pt x="18" y="75"/>
                    <a:pt x="17" y="74"/>
                  </a:cubicBezTo>
                  <a:cubicBezTo>
                    <a:pt x="17" y="74"/>
                    <a:pt x="17" y="74"/>
                    <a:pt x="17" y="74"/>
                  </a:cubicBezTo>
                  <a:cubicBezTo>
                    <a:pt x="16" y="74"/>
                    <a:pt x="16" y="73"/>
                    <a:pt x="16" y="73"/>
                  </a:cubicBezTo>
                  <a:cubicBezTo>
                    <a:pt x="16" y="73"/>
                    <a:pt x="16" y="73"/>
                    <a:pt x="16" y="73"/>
                  </a:cubicBezTo>
                  <a:cubicBezTo>
                    <a:pt x="16" y="72"/>
                    <a:pt x="16" y="72"/>
                    <a:pt x="16" y="72"/>
                  </a:cubicBezTo>
                  <a:cubicBezTo>
                    <a:pt x="16" y="73"/>
                    <a:pt x="16" y="73"/>
                    <a:pt x="16" y="73"/>
                  </a:cubicBezTo>
                  <a:cubicBezTo>
                    <a:pt x="16" y="73"/>
                    <a:pt x="16" y="73"/>
                    <a:pt x="16" y="73"/>
                  </a:cubicBezTo>
                  <a:cubicBezTo>
                    <a:pt x="17" y="73"/>
                    <a:pt x="18" y="74"/>
                    <a:pt x="20" y="74"/>
                  </a:cubicBezTo>
                  <a:cubicBezTo>
                    <a:pt x="20" y="74"/>
                    <a:pt x="20" y="74"/>
                    <a:pt x="20" y="74"/>
                  </a:cubicBezTo>
                  <a:cubicBezTo>
                    <a:pt x="20" y="75"/>
                    <a:pt x="19" y="75"/>
                    <a:pt x="19" y="75"/>
                  </a:cubicBezTo>
                  <a:cubicBezTo>
                    <a:pt x="19" y="75"/>
                    <a:pt x="19" y="75"/>
                    <a:pt x="19" y="75"/>
                  </a:cubicBezTo>
                  <a:cubicBezTo>
                    <a:pt x="19" y="75"/>
                    <a:pt x="19" y="75"/>
                    <a:pt x="19" y="75"/>
                  </a:cubicBezTo>
                  <a:cubicBezTo>
                    <a:pt x="19" y="75"/>
                    <a:pt x="19" y="75"/>
                    <a:pt x="19" y="75"/>
                  </a:cubicBezTo>
                  <a:cubicBezTo>
                    <a:pt x="19" y="75"/>
                    <a:pt x="19" y="76"/>
                    <a:pt x="19" y="76"/>
                  </a:cubicBezTo>
                  <a:cubicBezTo>
                    <a:pt x="19" y="76"/>
                    <a:pt x="19" y="76"/>
                    <a:pt x="19" y="77"/>
                  </a:cubicBezTo>
                  <a:cubicBezTo>
                    <a:pt x="19" y="77"/>
                    <a:pt x="19" y="77"/>
                    <a:pt x="18" y="77"/>
                  </a:cubicBezTo>
                  <a:cubicBezTo>
                    <a:pt x="18" y="77"/>
                    <a:pt x="18" y="77"/>
                    <a:pt x="18" y="78"/>
                  </a:cubicBezTo>
                  <a:cubicBezTo>
                    <a:pt x="18" y="79"/>
                    <a:pt x="17" y="79"/>
                    <a:pt x="16" y="79"/>
                  </a:cubicBezTo>
                  <a:cubicBezTo>
                    <a:pt x="16" y="79"/>
                    <a:pt x="15" y="79"/>
                    <a:pt x="15" y="79"/>
                  </a:cubicBezTo>
                  <a:cubicBezTo>
                    <a:pt x="15" y="80"/>
                    <a:pt x="15" y="80"/>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0"/>
                    <a:pt x="15" y="80"/>
                    <a:pt x="15" y="80"/>
                  </a:cubicBezTo>
                  <a:cubicBezTo>
                    <a:pt x="14" y="80"/>
                    <a:pt x="14" y="80"/>
                    <a:pt x="14" y="81"/>
                  </a:cubicBezTo>
                  <a:cubicBezTo>
                    <a:pt x="14" y="81"/>
                    <a:pt x="14" y="81"/>
                    <a:pt x="13" y="81"/>
                  </a:cubicBezTo>
                  <a:cubicBezTo>
                    <a:pt x="13" y="82"/>
                    <a:pt x="13" y="82"/>
                    <a:pt x="13" y="83"/>
                  </a:cubicBezTo>
                  <a:cubicBezTo>
                    <a:pt x="12" y="83"/>
                    <a:pt x="12" y="83"/>
                    <a:pt x="12" y="84"/>
                  </a:cubicBezTo>
                  <a:cubicBezTo>
                    <a:pt x="12" y="84"/>
                    <a:pt x="12" y="84"/>
                    <a:pt x="12" y="85"/>
                  </a:cubicBezTo>
                  <a:cubicBezTo>
                    <a:pt x="12" y="85"/>
                    <a:pt x="12" y="85"/>
                    <a:pt x="12" y="86"/>
                  </a:cubicBezTo>
                  <a:cubicBezTo>
                    <a:pt x="12" y="86"/>
                    <a:pt x="12"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2" y="86"/>
                    <a:pt x="12" y="87"/>
                    <a:pt x="12" y="87"/>
                  </a:cubicBezTo>
                  <a:cubicBezTo>
                    <a:pt x="11" y="88"/>
                    <a:pt x="11" y="88"/>
                    <a:pt x="12" y="89"/>
                  </a:cubicBezTo>
                  <a:cubicBezTo>
                    <a:pt x="12" y="89"/>
                    <a:pt x="12" y="89"/>
                    <a:pt x="12" y="90"/>
                  </a:cubicBezTo>
                  <a:cubicBezTo>
                    <a:pt x="12" y="90"/>
                    <a:pt x="12" y="90"/>
                    <a:pt x="12" y="91"/>
                  </a:cubicBezTo>
                  <a:cubicBezTo>
                    <a:pt x="12" y="92"/>
                    <a:pt x="13" y="93"/>
                    <a:pt x="13" y="94"/>
                  </a:cubicBezTo>
                  <a:cubicBezTo>
                    <a:pt x="12" y="94"/>
                    <a:pt x="13" y="95"/>
                    <a:pt x="13" y="95"/>
                  </a:cubicBezTo>
                  <a:cubicBezTo>
                    <a:pt x="13" y="95"/>
                    <a:pt x="13" y="95"/>
                    <a:pt x="13" y="95"/>
                  </a:cubicBezTo>
                  <a:cubicBezTo>
                    <a:pt x="14" y="95"/>
                    <a:pt x="14" y="95"/>
                    <a:pt x="15" y="95"/>
                  </a:cubicBezTo>
                  <a:cubicBezTo>
                    <a:pt x="15" y="95"/>
                    <a:pt x="15" y="95"/>
                    <a:pt x="15" y="95"/>
                  </a:cubicBezTo>
                  <a:cubicBezTo>
                    <a:pt x="15" y="94"/>
                    <a:pt x="15" y="94"/>
                    <a:pt x="15" y="94"/>
                  </a:cubicBezTo>
                  <a:cubicBezTo>
                    <a:pt x="15" y="94"/>
                    <a:pt x="15" y="94"/>
                    <a:pt x="15" y="94"/>
                  </a:cubicBezTo>
                  <a:cubicBezTo>
                    <a:pt x="15" y="95"/>
                    <a:pt x="15" y="95"/>
                    <a:pt x="15" y="94"/>
                  </a:cubicBezTo>
                  <a:cubicBezTo>
                    <a:pt x="15" y="95"/>
                    <a:pt x="15" y="95"/>
                    <a:pt x="15" y="95"/>
                  </a:cubicBezTo>
                  <a:cubicBezTo>
                    <a:pt x="15" y="95"/>
                    <a:pt x="15" y="95"/>
                    <a:pt x="15" y="95"/>
                  </a:cubicBezTo>
                  <a:cubicBezTo>
                    <a:pt x="14" y="95"/>
                    <a:pt x="14" y="95"/>
                    <a:pt x="14" y="96"/>
                  </a:cubicBezTo>
                  <a:cubicBezTo>
                    <a:pt x="13" y="96"/>
                    <a:pt x="13" y="97"/>
                    <a:pt x="13" y="97"/>
                  </a:cubicBezTo>
                  <a:cubicBezTo>
                    <a:pt x="13" y="98"/>
                    <a:pt x="13" y="99"/>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5" y="100"/>
                    <a:pt x="15" y="101"/>
                    <a:pt x="14" y="101"/>
                  </a:cubicBezTo>
                  <a:cubicBezTo>
                    <a:pt x="14" y="101"/>
                    <a:pt x="14" y="102"/>
                    <a:pt x="14" y="102"/>
                  </a:cubicBezTo>
                  <a:cubicBezTo>
                    <a:pt x="15" y="102"/>
                    <a:pt x="15" y="103"/>
                    <a:pt x="15" y="104"/>
                  </a:cubicBezTo>
                  <a:cubicBezTo>
                    <a:pt x="15" y="104"/>
                    <a:pt x="15" y="105"/>
                    <a:pt x="15" y="105"/>
                  </a:cubicBezTo>
                  <a:cubicBezTo>
                    <a:pt x="15" y="105"/>
                    <a:pt x="15" y="105"/>
                    <a:pt x="15" y="105"/>
                  </a:cubicBezTo>
                  <a:cubicBezTo>
                    <a:pt x="15" y="106"/>
                    <a:pt x="16" y="106"/>
                    <a:pt x="16" y="107"/>
                  </a:cubicBezTo>
                  <a:cubicBezTo>
                    <a:pt x="17" y="107"/>
                    <a:pt x="17" y="107"/>
                    <a:pt x="17" y="108"/>
                  </a:cubicBezTo>
                  <a:cubicBezTo>
                    <a:pt x="17" y="108"/>
                    <a:pt x="17" y="108"/>
                    <a:pt x="18" y="108"/>
                  </a:cubicBezTo>
                  <a:cubicBezTo>
                    <a:pt x="18" y="108"/>
                    <a:pt x="19" y="108"/>
                    <a:pt x="19" y="108"/>
                  </a:cubicBezTo>
                  <a:cubicBezTo>
                    <a:pt x="19" y="108"/>
                    <a:pt x="20" y="108"/>
                    <a:pt x="20" y="107"/>
                  </a:cubicBezTo>
                  <a:cubicBezTo>
                    <a:pt x="20" y="107"/>
                    <a:pt x="21" y="108"/>
                    <a:pt x="21" y="108"/>
                  </a:cubicBezTo>
                  <a:cubicBezTo>
                    <a:pt x="21" y="109"/>
                    <a:pt x="21" y="109"/>
                    <a:pt x="21" y="110"/>
                  </a:cubicBezTo>
                  <a:cubicBezTo>
                    <a:pt x="22" y="110"/>
                    <a:pt x="22" y="110"/>
                    <a:pt x="22" y="110"/>
                  </a:cubicBezTo>
                  <a:cubicBezTo>
                    <a:pt x="22" y="110"/>
                    <a:pt x="22" y="111"/>
                    <a:pt x="22" y="111"/>
                  </a:cubicBezTo>
                  <a:cubicBezTo>
                    <a:pt x="23" y="111"/>
                    <a:pt x="24" y="111"/>
                    <a:pt x="24" y="111"/>
                  </a:cubicBezTo>
                  <a:cubicBezTo>
                    <a:pt x="24" y="111"/>
                    <a:pt x="25" y="111"/>
                    <a:pt x="25" y="110"/>
                  </a:cubicBezTo>
                  <a:cubicBezTo>
                    <a:pt x="26" y="110"/>
                    <a:pt x="26" y="108"/>
                    <a:pt x="26" y="108"/>
                  </a:cubicBezTo>
                  <a:cubicBezTo>
                    <a:pt x="26" y="107"/>
                    <a:pt x="27" y="106"/>
                    <a:pt x="27" y="106"/>
                  </a:cubicBezTo>
                  <a:cubicBezTo>
                    <a:pt x="28" y="105"/>
                    <a:pt x="28" y="105"/>
                    <a:pt x="28" y="104"/>
                  </a:cubicBezTo>
                  <a:cubicBezTo>
                    <a:pt x="28" y="104"/>
                    <a:pt x="28" y="103"/>
                    <a:pt x="28" y="103"/>
                  </a:cubicBezTo>
                  <a:cubicBezTo>
                    <a:pt x="28" y="103"/>
                    <a:pt x="28" y="103"/>
                    <a:pt x="28" y="103"/>
                  </a:cubicBezTo>
                  <a:cubicBezTo>
                    <a:pt x="28" y="103"/>
                    <a:pt x="28" y="103"/>
                    <a:pt x="28" y="103"/>
                  </a:cubicBezTo>
                  <a:cubicBezTo>
                    <a:pt x="28" y="102"/>
                    <a:pt x="28" y="102"/>
                    <a:pt x="28" y="102"/>
                  </a:cubicBezTo>
                  <a:cubicBezTo>
                    <a:pt x="28" y="102"/>
                    <a:pt x="28" y="102"/>
                    <a:pt x="28" y="102"/>
                  </a:cubicBezTo>
                  <a:cubicBezTo>
                    <a:pt x="28" y="102"/>
                    <a:pt x="28" y="102"/>
                    <a:pt x="28" y="102"/>
                  </a:cubicBezTo>
                  <a:cubicBezTo>
                    <a:pt x="28" y="102"/>
                    <a:pt x="28" y="102"/>
                    <a:pt x="28" y="103"/>
                  </a:cubicBezTo>
                  <a:cubicBezTo>
                    <a:pt x="28" y="103"/>
                    <a:pt x="28" y="103"/>
                    <a:pt x="28" y="103"/>
                  </a:cubicBezTo>
                  <a:cubicBezTo>
                    <a:pt x="28" y="103"/>
                    <a:pt x="28" y="103"/>
                    <a:pt x="28" y="103"/>
                  </a:cubicBezTo>
                  <a:cubicBezTo>
                    <a:pt x="29" y="102"/>
                    <a:pt x="29" y="102"/>
                    <a:pt x="29" y="102"/>
                  </a:cubicBezTo>
                  <a:cubicBezTo>
                    <a:pt x="30" y="101"/>
                    <a:pt x="30" y="100"/>
                    <a:pt x="31" y="99"/>
                  </a:cubicBezTo>
                  <a:cubicBezTo>
                    <a:pt x="32" y="99"/>
                    <a:pt x="32" y="98"/>
                    <a:pt x="32" y="97"/>
                  </a:cubicBezTo>
                  <a:cubicBezTo>
                    <a:pt x="31" y="97"/>
                    <a:pt x="32" y="96"/>
                    <a:pt x="32" y="96"/>
                  </a:cubicBezTo>
                  <a:cubicBezTo>
                    <a:pt x="32" y="96"/>
                    <a:pt x="32" y="96"/>
                    <a:pt x="32" y="96"/>
                  </a:cubicBezTo>
                  <a:cubicBezTo>
                    <a:pt x="32" y="96"/>
                    <a:pt x="33" y="96"/>
                    <a:pt x="32" y="95"/>
                  </a:cubicBezTo>
                  <a:cubicBezTo>
                    <a:pt x="32" y="95"/>
                    <a:pt x="32" y="95"/>
                    <a:pt x="32" y="95"/>
                  </a:cubicBezTo>
                  <a:cubicBezTo>
                    <a:pt x="32" y="94"/>
                    <a:pt x="32" y="94"/>
                    <a:pt x="33" y="94"/>
                  </a:cubicBezTo>
                  <a:cubicBezTo>
                    <a:pt x="33" y="94"/>
                    <a:pt x="34" y="94"/>
                    <a:pt x="34" y="94"/>
                  </a:cubicBezTo>
                  <a:cubicBezTo>
                    <a:pt x="34" y="93"/>
                    <a:pt x="34" y="93"/>
                    <a:pt x="35" y="93"/>
                  </a:cubicBezTo>
                  <a:cubicBezTo>
                    <a:pt x="36" y="93"/>
                    <a:pt x="37" y="92"/>
                    <a:pt x="38" y="92"/>
                  </a:cubicBezTo>
                  <a:cubicBezTo>
                    <a:pt x="38" y="93"/>
                    <a:pt x="38" y="92"/>
                    <a:pt x="38" y="92"/>
                  </a:cubicBezTo>
                  <a:cubicBezTo>
                    <a:pt x="39" y="92"/>
                    <a:pt x="39" y="92"/>
                    <a:pt x="39" y="92"/>
                  </a:cubicBezTo>
                  <a:cubicBezTo>
                    <a:pt x="40" y="92"/>
                    <a:pt x="41" y="91"/>
                    <a:pt x="42" y="90"/>
                  </a:cubicBezTo>
                  <a:cubicBezTo>
                    <a:pt x="42" y="90"/>
                    <a:pt x="43" y="90"/>
                    <a:pt x="43" y="90"/>
                  </a:cubicBezTo>
                  <a:cubicBezTo>
                    <a:pt x="43" y="90"/>
                    <a:pt x="44" y="90"/>
                    <a:pt x="44" y="89"/>
                  </a:cubicBezTo>
                  <a:cubicBezTo>
                    <a:pt x="45" y="88"/>
                    <a:pt x="46" y="87"/>
                    <a:pt x="46" y="86"/>
                  </a:cubicBezTo>
                  <a:cubicBezTo>
                    <a:pt x="47" y="85"/>
                    <a:pt x="48" y="85"/>
                    <a:pt x="49" y="84"/>
                  </a:cubicBezTo>
                  <a:cubicBezTo>
                    <a:pt x="49" y="84"/>
                    <a:pt x="50" y="84"/>
                    <a:pt x="51" y="84"/>
                  </a:cubicBezTo>
                  <a:cubicBezTo>
                    <a:pt x="51" y="84"/>
                    <a:pt x="51" y="84"/>
                    <a:pt x="51" y="84"/>
                  </a:cubicBezTo>
                  <a:cubicBezTo>
                    <a:pt x="52" y="84"/>
                    <a:pt x="52" y="84"/>
                    <a:pt x="52" y="84"/>
                  </a:cubicBezTo>
                  <a:cubicBezTo>
                    <a:pt x="53" y="84"/>
                    <a:pt x="53" y="84"/>
                    <a:pt x="54" y="83"/>
                  </a:cubicBezTo>
                  <a:cubicBezTo>
                    <a:pt x="54" y="83"/>
                    <a:pt x="55" y="83"/>
                    <a:pt x="56" y="83"/>
                  </a:cubicBezTo>
                  <a:cubicBezTo>
                    <a:pt x="58" y="82"/>
                    <a:pt x="59" y="82"/>
                    <a:pt x="60" y="81"/>
                  </a:cubicBezTo>
                  <a:cubicBezTo>
                    <a:pt x="62" y="80"/>
                    <a:pt x="64" y="79"/>
                    <a:pt x="65" y="77"/>
                  </a:cubicBezTo>
                  <a:close/>
                  <a:moveTo>
                    <a:pt x="76" y="27"/>
                  </a:moveTo>
                  <a:cubicBezTo>
                    <a:pt x="76" y="27"/>
                    <a:pt x="77" y="27"/>
                    <a:pt x="77" y="27"/>
                  </a:cubicBezTo>
                  <a:cubicBezTo>
                    <a:pt x="77" y="27"/>
                    <a:pt x="77" y="27"/>
                    <a:pt x="77" y="27"/>
                  </a:cubicBezTo>
                  <a:cubicBezTo>
                    <a:pt x="77" y="27"/>
                    <a:pt x="77" y="27"/>
                    <a:pt x="77" y="27"/>
                  </a:cubicBezTo>
                  <a:cubicBezTo>
                    <a:pt x="77" y="27"/>
                    <a:pt x="76" y="27"/>
                    <a:pt x="76" y="27"/>
                  </a:cubicBezTo>
                  <a:cubicBezTo>
                    <a:pt x="76" y="27"/>
                    <a:pt x="76" y="27"/>
                    <a:pt x="76" y="27"/>
                  </a:cubicBezTo>
                  <a:close/>
                  <a:moveTo>
                    <a:pt x="75" y="28"/>
                  </a:moveTo>
                  <a:cubicBezTo>
                    <a:pt x="75" y="28"/>
                    <a:pt x="75" y="28"/>
                    <a:pt x="75" y="28"/>
                  </a:cubicBezTo>
                  <a:cubicBezTo>
                    <a:pt x="75" y="28"/>
                    <a:pt x="75" y="28"/>
                    <a:pt x="75" y="28"/>
                  </a:cubicBezTo>
                  <a:cubicBezTo>
                    <a:pt x="75" y="28"/>
                    <a:pt x="75" y="28"/>
                    <a:pt x="75" y="28"/>
                  </a:cubicBezTo>
                  <a:cubicBezTo>
                    <a:pt x="75" y="28"/>
                    <a:pt x="75" y="28"/>
                    <a:pt x="75" y="28"/>
                  </a:cubicBezTo>
                  <a:cubicBezTo>
                    <a:pt x="75" y="28"/>
                    <a:pt x="74" y="28"/>
                    <a:pt x="75" y="28"/>
                  </a:cubicBezTo>
                  <a:close/>
                  <a:moveTo>
                    <a:pt x="37" y="91"/>
                  </a:moveTo>
                  <a:cubicBezTo>
                    <a:pt x="37" y="91"/>
                    <a:pt x="37" y="91"/>
                    <a:pt x="37" y="91"/>
                  </a:cubicBezTo>
                  <a:cubicBezTo>
                    <a:pt x="37" y="91"/>
                    <a:pt x="37" y="91"/>
                    <a:pt x="37" y="91"/>
                  </a:cubicBezTo>
                  <a:cubicBezTo>
                    <a:pt x="37" y="91"/>
                    <a:pt x="37" y="91"/>
                    <a:pt x="37" y="91"/>
                  </a:cubicBezTo>
                  <a:cubicBezTo>
                    <a:pt x="37" y="91"/>
                    <a:pt x="37" y="91"/>
                    <a:pt x="37" y="91"/>
                  </a:cubicBezTo>
                  <a:close/>
                  <a:moveTo>
                    <a:pt x="50" y="6"/>
                  </a:moveTo>
                  <a:cubicBezTo>
                    <a:pt x="50" y="6"/>
                    <a:pt x="50" y="6"/>
                    <a:pt x="50" y="6"/>
                  </a:cubicBezTo>
                  <a:cubicBezTo>
                    <a:pt x="50" y="6"/>
                    <a:pt x="50" y="6"/>
                    <a:pt x="50" y="6"/>
                  </a:cubicBezTo>
                  <a:cubicBezTo>
                    <a:pt x="50" y="6"/>
                    <a:pt x="50" y="6"/>
                    <a:pt x="50" y="6"/>
                  </a:cubicBezTo>
                  <a:close/>
                  <a:moveTo>
                    <a:pt x="51" y="7"/>
                  </a:moveTo>
                  <a:cubicBezTo>
                    <a:pt x="51" y="7"/>
                    <a:pt x="51" y="7"/>
                    <a:pt x="51" y="7"/>
                  </a:cubicBezTo>
                  <a:cubicBezTo>
                    <a:pt x="51" y="7"/>
                    <a:pt x="51" y="7"/>
                    <a:pt x="51" y="7"/>
                  </a:cubicBezTo>
                  <a:cubicBezTo>
                    <a:pt x="51" y="7"/>
                    <a:pt x="51" y="7"/>
                    <a:pt x="51" y="6"/>
                  </a:cubicBezTo>
                  <a:cubicBezTo>
                    <a:pt x="51" y="7"/>
                    <a:pt x="51" y="7"/>
                    <a:pt x="51" y="7"/>
                  </a:cubicBezTo>
                  <a:cubicBezTo>
                    <a:pt x="51" y="7"/>
                    <a:pt x="51" y="7"/>
                    <a:pt x="51" y="7"/>
                  </a:cubicBezTo>
                  <a:cubicBezTo>
                    <a:pt x="51" y="7"/>
                    <a:pt x="51" y="7"/>
                    <a:pt x="51" y="7"/>
                  </a:cubicBezTo>
                  <a:cubicBezTo>
                    <a:pt x="51" y="7"/>
                    <a:pt x="51" y="7"/>
                    <a:pt x="51" y="7"/>
                  </a:cubicBezTo>
                  <a:close/>
                  <a:moveTo>
                    <a:pt x="57" y="74"/>
                  </a:moveTo>
                  <a:cubicBezTo>
                    <a:pt x="57" y="73"/>
                    <a:pt x="57" y="73"/>
                    <a:pt x="57" y="73"/>
                  </a:cubicBezTo>
                  <a:cubicBezTo>
                    <a:pt x="57" y="74"/>
                    <a:pt x="57" y="74"/>
                    <a:pt x="57" y="74"/>
                  </a:cubicBezTo>
                  <a:close/>
                  <a:moveTo>
                    <a:pt x="58" y="70"/>
                  </a:moveTo>
                  <a:cubicBezTo>
                    <a:pt x="58" y="69"/>
                    <a:pt x="58" y="69"/>
                    <a:pt x="58" y="69"/>
                  </a:cubicBezTo>
                  <a:cubicBezTo>
                    <a:pt x="58" y="69"/>
                    <a:pt x="58" y="69"/>
                    <a:pt x="58" y="69"/>
                  </a:cubicBezTo>
                  <a:cubicBezTo>
                    <a:pt x="58" y="70"/>
                    <a:pt x="58" y="70"/>
                    <a:pt x="58"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Oval 453">
              <a:extLst>
                <a:ext uri="{FF2B5EF4-FFF2-40B4-BE49-F238E27FC236}">
                  <a16:creationId xmlns:a16="http://schemas.microsoft.com/office/drawing/2014/main" id="{2FF5985E-22E3-4114-953D-A7B96450C96A}"/>
                </a:ext>
              </a:extLst>
            </p:cNvPr>
            <p:cNvSpPr>
              <a:spLocks noChangeArrowheads="1"/>
            </p:cNvSpPr>
            <p:nvPr/>
          </p:nvSpPr>
          <p:spPr bwMode="auto">
            <a:xfrm>
              <a:off x="4907418" y="22803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Oval 454">
              <a:extLst>
                <a:ext uri="{FF2B5EF4-FFF2-40B4-BE49-F238E27FC236}">
                  <a16:creationId xmlns:a16="http://schemas.microsoft.com/office/drawing/2014/main" id="{33ED282B-01D5-447A-8E5E-A229B05CBF7F}"/>
                </a:ext>
              </a:extLst>
            </p:cNvPr>
            <p:cNvSpPr>
              <a:spLocks noChangeArrowheads="1"/>
            </p:cNvSpPr>
            <p:nvPr/>
          </p:nvSpPr>
          <p:spPr bwMode="auto">
            <a:xfrm>
              <a:off x="5110618" y="2229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455">
              <a:extLst>
                <a:ext uri="{FF2B5EF4-FFF2-40B4-BE49-F238E27FC236}">
                  <a16:creationId xmlns:a16="http://schemas.microsoft.com/office/drawing/2014/main" id="{E35CF5EE-185B-4248-B7FA-488A999A008A}"/>
                </a:ext>
              </a:extLst>
            </p:cNvPr>
            <p:cNvSpPr>
              <a:spLocks/>
            </p:cNvSpPr>
            <p:nvPr/>
          </p:nvSpPr>
          <p:spPr bwMode="auto">
            <a:xfrm>
              <a:off x="6053593" y="3188383"/>
              <a:ext cx="4763"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456">
              <a:extLst>
                <a:ext uri="{FF2B5EF4-FFF2-40B4-BE49-F238E27FC236}">
                  <a16:creationId xmlns:a16="http://schemas.microsoft.com/office/drawing/2014/main" id="{3D88769C-ACA2-43E8-909C-4A8F863E06DD}"/>
                </a:ext>
              </a:extLst>
            </p:cNvPr>
            <p:cNvSpPr>
              <a:spLocks/>
            </p:cNvSpPr>
            <p:nvPr/>
          </p:nvSpPr>
          <p:spPr bwMode="auto">
            <a:xfrm>
              <a:off x="6050418" y="3062970"/>
              <a:ext cx="300038" cy="263525"/>
            </a:xfrm>
            <a:custGeom>
              <a:avLst/>
              <a:gdLst>
                <a:gd name="T0" fmla="*/ 80 w 83"/>
                <a:gd name="T1" fmla="*/ 31 h 73"/>
                <a:gd name="T2" fmla="*/ 77 w 83"/>
                <a:gd name="T3" fmla="*/ 26 h 73"/>
                <a:gd name="T4" fmla="*/ 72 w 83"/>
                <a:gd name="T5" fmla="*/ 19 h 73"/>
                <a:gd name="T6" fmla="*/ 70 w 83"/>
                <a:gd name="T7" fmla="*/ 12 h 73"/>
                <a:gd name="T8" fmla="*/ 67 w 83"/>
                <a:gd name="T9" fmla="*/ 7 h 73"/>
                <a:gd name="T10" fmla="*/ 64 w 83"/>
                <a:gd name="T11" fmla="*/ 0 h 73"/>
                <a:gd name="T12" fmla="*/ 62 w 83"/>
                <a:gd name="T13" fmla="*/ 5 h 73"/>
                <a:gd name="T14" fmla="*/ 60 w 83"/>
                <a:gd name="T15" fmla="*/ 14 h 73"/>
                <a:gd name="T16" fmla="*/ 56 w 83"/>
                <a:gd name="T17" fmla="*/ 13 h 73"/>
                <a:gd name="T18" fmla="*/ 50 w 83"/>
                <a:gd name="T19" fmla="*/ 9 h 73"/>
                <a:gd name="T20" fmla="*/ 52 w 83"/>
                <a:gd name="T21" fmla="*/ 5 h 73"/>
                <a:gd name="T22" fmla="*/ 50 w 83"/>
                <a:gd name="T23" fmla="*/ 2 h 73"/>
                <a:gd name="T24" fmla="*/ 43 w 83"/>
                <a:gd name="T25" fmla="*/ 1 h 73"/>
                <a:gd name="T26" fmla="*/ 43 w 83"/>
                <a:gd name="T27" fmla="*/ 2 h 73"/>
                <a:gd name="T28" fmla="*/ 39 w 83"/>
                <a:gd name="T29" fmla="*/ 4 h 73"/>
                <a:gd name="T30" fmla="*/ 35 w 83"/>
                <a:gd name="T31" fmla="*/ 9 h 73"/>
                <a:gd name="T32" fmla="*/ 30 w 83"/>
                <a:gd name="T33" fmla="*/ 7 h 73"/>
                <a:gd name="T34" fmla="*/ 26 w 83"/>
                <a:gd name="T35" fmla="*/ 11 h 73"/>
                <a:gd name="T36" fmla="*/ 24 w 83"/>
                <a:gd name="T37" fmla="*/ 13 h 73"/>
                <a:gd name="T38" fmla="*/ 23 w 83"/>
                <a:gd name="T39" fmla="*/ 13 h 73"/>
                <a:gd name="T40" fmla="*/ 20 w 83"/>
                <a:gd name="T41" fmla="*/ 17 h 73"/>
                <a:gd name="T42" fmla="*/ 11 w 83"/>
                <a:gd name="T43" fmla="*/ 22 h 73"/>
                <a:gd name="T44" fmla="*/ 4 w 83"/>
                <a:gd name="T45" fmla="*/ 25 h 73"/>
                <a:gd name="T46" fmla="*/ 2 w 83"/>
                <a:gd name="T47" fmla="*/ 27 h 73"/>
                <a:gd name="T48" fmla="*/ 2 w 83"/>
                <a:gd name="T49" fmla="*/ 34 h 73"/>
                <a:gd name="T50" fmla="*/ 1 w 83"/>
                <a:gd name="T51" fmla="*/ 36 h 73"/>
                <a:gd name="T52" fmla="*/ 1 w 83"/>
                <a:gd name="T53" fmla="*/ 38 h 73"/>
                <a:gd name="T54" fmla="*/ 3 w 83"/>
                <a:gd name="T55" fmla="*/ 49 h 73"/>
                <a:gd name="T56" fmla="*/ 2 w 83"/>
                <a:gd name="T57" fmla="*/ 56 h 73"/>
                <a:gd name="T58" fmla="*/ 10 w 83"/>
                <a:gd name="T59" fmla="*/ 55 h 73"/>
                <a:gd name="T60" fmla="*/ 18 w 83"/>
                <a:gd name="T61" fmla="*/ 54 h 73"/>
                <a:gd name="T62" fmla="*/ 29 w 83"/>
                <a:gd name="T63" fmla="*/ 50 h 73"/>
                <a:gd name="T64" fmla="*/ 37 w 83"/>
                <a:gd name="T65" fmla="*/ 51 h 73"/>
                <a:gd name="T66" fmla="*/ 41 w 83"/>
                <a:gd name="T67" fmla="*/ 56 h 73"/>
                <a:gd name="T68" fmla="*/ 42 w 83"/>
                <a:gd name="T69" fmla="*/ 59 h 73"/>
                <a:gd name="T70" fmla="*/ 47 w 83"/>
                <a:gd name="T71" fmla="*/ 54 h 73"/>
                <a:gd name="T72" fmla="*/ 46 w 83"/>
                <a:gd name="T73" fmla="*/ 58 h 73"/>
                <a:gd name="T74" fmla="*/ 45 w 83"/>
                <a:gd name="T75" fmla="*/ 60 h 73"/>
                <a:gd name="T76" fmla="*/ 47 w 83"/>
                <a:gd name="T77" fmla="*/ 59 h 73"/>
                <a:gd name="T78" fmla="*/ 48 w 83"/>
                <a:gd name="T79" fmla="*/ 61 h 73"/>
                <a:gd name="T80" fmla="*/ 48 w 83"/>
                <a:gd name="T81" fmla="*/ 62 h 73"/>
                <a:gd name="T82" fmla="*/ 52 w 83"/>
                <a:gd name="T83" fmla="*/ 70 h 73"/>
                <a:gd name="T84" fmla="*/ 58 w 83"/>
                <a:gd name="T85" fmla="*/ 70 h 73"/>
                <a:gd name="T86" fmla="*/ 60 w 83"/>
                <a:gd name="T87" fmla="*/ 73 h 73"/>
                <a:gd name="T88" fmla="*/ 68 w 83"/>
                <a:gd name="T89" fmla="*/ 70 h 73"/>
                <a:gd name="T90" fmla="*/ 73 w 83"/>
                <a:gd name="T91" fmla="*/ 60 h 73"/>
                <a:gd name="T92" fmla="*/ 80 w 83"/>
                <a:gd name="T93" fmla="*/ 51 h 73"/>
                <a:gd name="T94" fmla="*/ 82 w 83"/>
                <a:gd name="T95" fmla="*/ 41 h 73"/>
                <a:gd name="T96" fmla="*/ 83 w 83"/>
                <a:gd name="T97" fmla="*/ 3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 h="73">
                  <a:moveTo>
                    <a:pt x="83" y="34"/>
                  </a:moveTo>
                  <a:cubicBezTo>
                    <a:pt x="82" y="34"/>
                    <a:pt x="82" y="34"/>
                    <a:pt x="82" y="34"/>
                  </a:cubicBezTo>
                  <a:cubicBezTo>
                    <a:pt x="82" y="33"/>
                    <a:pt x="81" y="33"/>
                    <a:pt x="81" y="33"/>
                  </a:cubicBezTo>
                  <a:cubicBezTo>
                    <a:pt x="81" y="32"/>
                    <a:pt x="81" y="32"/>
                    <a:pt x="80" y="31"/>
                  </a:cubicBezTo>
                  <a:cubicBezTo>
                    <a:pt x="80" y="30"/>
                    <a:pt x="79" y="29"/>
                    <a:pt x="79" y="28"/>
                  </a:cubicBezTo>
                  <a:cubicBezTo>
                    <a:pt x="79" y="28"/>
                    <a:pt x="79" y="27"/>
                    <a:pt x="78" y="27"/>
                  </a:cubicBezTo>
                  <a:cubicBezTo>
                    <a:pt x="78" y="27"/>
                    <a:pt x="77" y="27"/>
                    <a:pt x="77" y="26"/>
                  </a:cubicBezTo>
                  <a:cubicBezTo>
                    <a:pt x="77" y="26"/>
                    <a:pt x="77" y="26"/>
                    <a:pt x="77" y="26"/>
                  </a:cubicBezTo>
                  <a:cubicBezTo>
                    <a:pt x="77" y="25"/>
                    <a:pt x="76" y="25"/>
                    <a:pt x="76" y="24"/>
                  </a:cubicBezTo>
                  <a:cubicBezTo>
                    <a:pt x="76" y="23"/>
                    <a:pt x="75" y="23"/>
                    <a:pt x="75" y="22"/>
                  </a:cubicBezTo>
                  <a:cubicBezTo>
                    <a:pt x="75" y="22"/>
                    <a:pt x="75" y="22"/>
                    <a:pt x="75" y="22"/>
                  </a:cubicBezTo>
                  <a:cubicBezTo>
                    <a:pt x="74" y="21"/>
                    <a:pt x="73" y="20"/>
                    <a:pt x="72" y="19"/>
                  </a:cubicBezTo>
                  <a:cubicBezTo>
                    <a:pt x="71" y="19"/>
                    <a:pt x="71" y="19"/>
                    <a:pt x="71" y="18"/>
                  </a:cubicBezTo>
                  <a:cubicBezTo>
                    <a:pt x="71" y="18"/>
                    <a:pt x="71" y="17"/>
                    <a:pt x="71" y="16"/>
                  </a:cubicBezTo>
                  <a:cubicBezTo>
                    <a:pt x="71" y="15"/>
                    <a:pt x="71" y="15"/>
                    <a:pt x="70" y="14"/>
                  </a:cubicBezTo>
                  <a:cubicBezTo>
                    <a:pt x="70" y="13"/>
                    <a:pt x="70" y="12"/>
                    <a:pt x="70" y="12"/>
                  </a:cubicBezTo>
                  <a:cubicBezTo>
                    <a:pt x="70" y="11"/>
                    <a:pt x="70" y="10"/>
                    <a:pt x="70" y="10"/>
                  </a:cubicBezTo>
                  <a:cubicBezTo>
                    <a:pt x="70" y="9"/>
                    <a:pt x="69" y="8"/>
                    <a:pt x="69" y="8"/>
                  </a:cubicBezTo>
                  <a:cubicBezTo>
                    <a:pt x="68" y="8"/>
                    <a:pt x="68" y="7"/>
                    <a:pt x="67" y="8"/>
                  </a:cubicBezTo>
                  <a:cubicBezTo>
                    <a:pt x="67" y="8"/>
                    <a:pt x="67" y="7"/>
                    <a:pt x="67" y="7"/>
                  </a:cubicBezTo>
                  <a:cubicBezTo>
                    <a:pt x="67" y="7"/>
                    <a:pt x="67" y="7"/>
                    <a:pt x="67" y="6"/>
                  </a:cubicBezTo>
                  <a:cubicBezTo>
                    <a:pt x="67" y="5"/>
                    <a:pt x="66" y="5"/>
                    <a:pt x="66" y="4"/>
                  </a:cubicBezTo>
                  <a:cubicBezTo>
                    <a:pt x="66" y="3"/>
                    <a:pt x="65" y="2"/>
                    <a:pt x="65" y="1"/>
                  </a:cubicBezTo>
                  <a:cubicBezTo>
                    <a:pt x="65" y="0"/>
                    <a:pt x="65" y="0"/>
                    <a:pt x="64" y="0"/>
                  </a:cubicBezTo>
                  <a:cubicBezTo>
                    <a:pt x="64" y="0"/>
                    <a:pt x="64" y="0"/>
                    <a:pt x="64" y="0"/>
                  </a:cubicBezTo>
                  <a:cubicBezTo>
                    <a:pt x="64" y="0"/>
                    <a:pt x="64" y="0"/>
                    <a:pt x="64" y="1"/>
                  </a:cubicBezTo>
                  <a:cubicBezTo>
                    <a:pt x="63" y="1"/>
                    <a:pt x="63" y="2"/>
                    <a:pt x="63" y="3"/>
                  </a:cubicBezTo>
                  <a:cubicBezTo>
                    <a:pt x="63" y="3"/>
                    <a:pt x="63" y="4"/>
                    <a:pt x="62" y="5"/>
                  </a:cubicBezTo>
                  <a:cubicBezTo>
                    <a:pt x="62" y="6"/>
                    <a:pt x="62" y="7"/>
                    <a:pt x="62" y="9"/>
                  </a:cubicBezTo>
                  <a:cubicBezTo>
                    <a:pt x="62" y="9"/>
                    <a:pt x="62" y="9"/>
                    <a:pt x="62" y="10"/>
                  </a:cubicBezTo>
                  <a:cubicBezTo>
                    <a:pt x="62" y="11"/>
                    <a:pt x="61" y="12"/>
                    <a:pt x="61" y="13"/>
                  </a:cubicBezTo>
                  <a:cubicBezTo>
                    <a:pt x="61" y="13"/>
                    <a:pt x="61" y="14"/>
                    <a:pt x="60" y="14"/>
                  </a:cubicBezTo>
                  <a:cubicBezTo>
                    <a:pt x="60" y="15"/>
                    <a:pt x="60" y="15"/>
                    <a:pt x="59" y="15"/>
                  </a:cubicBezTo>
                  <a:cubicBezTo>
                    <a:pt x="58" y="16"/>
                    <a:pt x="58" y="15"/>
                    <a:pt x="57" y="15"/>
                  </a:cubicBezTo>
                  <a:cubicBezTo>
                    <a:pt x="57" y="14"/>
                    <a:pt x="57" y="14"/>
                    <a:pt x="56" y="13"/>
                  </a:cubicBezTo>
                  <a:cubicBezTo>
                    <a:pt x="56" y="13"/>
                    <a:pt x="56" y="13"/>
                    <a:pt x="56" y="13"/>
                  </a:cubicBezTo>
                  <a:cubicBezTo>
                    <a:pt x="55" y="13"/>
                    <a:pt x="55" y="13"/>
                    <a:pt x="54" y="13"/>
                  </a:cubicBezTo>
                  <a:cubicBezTo>
                    <a:pt x="54" y="12"/>
                    <a:pt x="53" y="12"/>
                    <a:pt x="52" y="11"/>
                  </a:cubicBezTo>
                  <a:cubicBezTo>
                    <a:pt x="52" y="11"/>
                    <a:pt x="51" y="11"/>
                    <a:pt x="51" y="10"/>
                  </a:cubicBezTo>
                  <a:cubicBezTo>
                    <a:pt x="51" y="10"/>
                    <a:pt x="50" y="10"/>
                    <a:pt x="50" y="9"/>
                  </a:cubicBezTo>
                  <a:cubicBezTo>
                    <a:pt x="50" y="9"/>
                    <a:pt x="50" y="9"/>
                    <a:pt x="50" y="8"/>
                  </a:cubicBezTo>
                  <a:cubicBezTo>
                    <a:pt x="50" y="8"/>
                    <a:pt x="51" y="7"/>
                    <a:pt x="51" y="6"/>
                  </a:cubicBezTo>
                  <a:cubicBezTo>
                    <a:pt x="51" y="6"/>
                    <a:pt x="51" y="6"/>
                    <a:pt x="51" y="6"/>
                  </a:cubicBezTo>
                  <a:cubicBezTo>
                    <a:pt x="51" y="5"/>
                    <a:pt x="52" y="5"/>
                    <a:pt x="52" y="5"/>
                  </a:cubicBezTo>
                  <a:cubicBezTo>
                    <a:pt x="52" y="4"/>
                    <a:pt x="52" y="4"/>
                    <a:pt x="53" y="3"/>
                  </a:cubicBezTo>
                  <a:cubicBezTo>
                    <a:pt x="53" y="3"/>
                    <a:pt x="53" y="3"/>
                    <a:pt x="53" y="3"/>
                  </a:cubicBezTo>
                  <a:cubicBezTo>
                    <a:pt x="52" y="2"/>
                    <a:pt x="52" y="2"/>
                    <a:pt x="51" y="2"/>
                  </a:cubicBezTo>
                  <a:cubicBezTo>
                    <a:pt x="51" y="3"/>
                    <a:pt x="51" y="3"/>
                    <a:pt x="50" y="2"/>
                  </a:cubicBezTo>
                  <a:cubicBezTo>
                    <a:pt x="50" y="2"/>
                    <a:pt x="50" y="2"/>
                    <a:pt x="50" y="2"/>
                  </a:cubicBezTo>
                  <a:cubicBezTo>
                    <a:pt x="49" y="3"/>
                    <a:pt x="49" y="3"/>
                    <a:pt x="49" y="3"/>
                  </a:cubicBezTo>
                  <a:cubicBezTo>
                    <a:pt x="48" y="2"/>
                    <a:pt x="46" y="2"/>
                    <a:pt x="45" y="1"/>
                  </a:cubicBezTo>
                  <a:cubicBezTo>
                    <a:pt x="45" y="1"/>
                    <a:pt x="44" y="1"/>
                    <a:pt x="43" y="1"/>
                  </a:cubicBezTo>
                  <a:cubicBezTo>
                    <a:pt x="43" y="1"/>
                    <a:pt x="43" y="1"/>
                    <a:pt x="43" y="1"/>
                  </a:cubicBezTo>
                  <a:cubicBezTo>
                    <a:pt x="43" y="1"/>
                    <a:pt x="43" y="1"/>
                    <a:pt x="43" y="1"/>
                  </a:cubicBezTo>
                  <a:cubicBezTo>
                    <a:pt x="43" y="1"/>
                    <a:pt x="43" y="1"/>
                    <a:pt x="43" y="1"/>
                  </a:cubicBezTo>
                  <a:cubicBezTo>
                    <a:pt x="43" y="1"/>
                    <a:pt x="43" y="1"/>
                    <a:pt x="43" y="2"/>
                  </a:cubicBezTo>
                  <a:cubicBezTo>
                    <a:pt x="44" y="2"/>
                    <a:pt x="44" y="2"/>
                    <a:pt x="43" y="2"/>
                  </a:cubicBezTo>
                  <a:cubicBezTo>
                    <a:pt x="43" y="3"/>
                    <a:pt x="42" y="3"/>
                    <a:pt x="42" y="3"/>
                  </a:cubicBezTo>
                  <a:cubicBezTo>
                    <a:pt x="41" y="3"/>
                    <a:pt x="41" y="3"/>
                    <a:pt x="41" y="3"/>
                  </a:cubicBezTo>
                  <a:cubicBezTo>
                    <a:pt x="40" y="3"/>
                    <a:pt x="39" y="4"/>
                    <a:pt x="39" y="4"/>
                  </a:cubicBezTo>
                  <a:cubicBezTo>
                    <a:pt x="38" y="5"/>
                    <a:pt x="38" y="6"/>
                    <a:pt x="37" y="7"/>
                  </a:cubicBezTo>
                  <a:cubicBezTo>
                    <a:pt x="37" y="7"/>
                    <a:pt x="37" y="8"/>
                    <a:pt x="37" y="8"/>
                  </a:cubicBezTo>
                  <a:cubicBezTo>
                    <a:pt x="37" y="9"/>
                    <a:pt x="36" y="9"/>
                    <a:pt x="36" y="9"/>
                  </a:cubicBezTo>
                  <a:cubicBezTo>
                    <a:pt x="36" y="9"/>
                    <a:pt x="35" y="8"/>
                    <a:pt x="35" y="9"/>
                  </a:cubicBezTo>
                  <a:cubicBezTo>
                    <a:pt x="34" y="9"/>
                    <a:pt x="34" y="9"/>
                    <a:pt x="34" y="8"/>
                  </a:cubicBezTo>
                  <a:cubicBezTo>
                    <a:pt x="33" y="8"/>
                    <a:pt x="33" y="7"/>
                    <a:pt x="33" y="7"/>
                  </a:cubicBezTo>
                  <a:cubicBezTo>
                    <a:pt x="32" y="7"/>
                    <a:pt x="32" y="6"/>
                    <a:pt x="31" y="7"/>
                  </a:cubicBezTo>
                  <a:cubicBezTo>
                    <a:pt x="31" y="7"/>
                    <a:pt x="30" y="7"/>
                    <a:pt x="30" y="7"/>
                  </a:cubicBezTo>
                  <a:cubicBezTo>
                    <a:pt x="29" y="8"/>
                    <a:pt x="29" y="8"/>
                    <a:pt x="29" y="8"/>
                  </a:cubicBezTo>
                  <a:cubicBezTo>
                    <a:pt x="28" y="8"/>
                    <a:pt x="28" y="9"/>
                    <a:pt x="27" y="9"/>
                  </a:cubicBezTo>
                  <a:cubicBezTo>
                    <a:pt x="27" y="9"/>
                    <a:pt x="27" y="10"/>
                    <a:pt x="27" y="10"/>
                  </a:cubicBezTo>
                  <a:cubicBezTo>
                    <a:pt x="26" y="10"/>
                    <a:pt x="26" y="10"/>
                    <a:pt x="26" y="11"/>
                  </a:cubicBezTo>
                  <a:cubicBezTo>
                    <a:pt x="26" y="11"/>
                    <a:pt x="26" y="11"/>
                    <a:pt x="26" y="12"/>
                  </a:cubicBezTo>
                  <a:cubicBezTo>
                    <a:pt x="26" y="12"/>
                    <a:pt x="26" y="12"/>
                    <a:pt x="25" y="12"/>
                  </a:cubicBezTo>
                  <a:cubicBezTo>
                    <a:pt x="25" y="12"/>
                    <a:pt x="25" y="12"/>
                    <a:pt x="25" y="12"/>
                  </a:cubicBezTo>
                  <a:cubicBezTo>
                    <a:pt x="24" y="12"/>
                    <a:pt x="24" y="12"/>
                    <a:pt x="24" y="13"/>
                  </a:cubicBezTo>
                  <a:cubicBezTo>
                    <a:pt x="24" y="13"/>
                    <a:pt x="24" y="13"/>
                    <a:pt x="24" y="14"/>
                  </a:cubicBezTo>
                  <a:cubicBezTo>
                    <a:pt x="24" y="14"/>
                    <a:pt x="24" y="14"/>
                    <a:pt x="24" y="14"/>
                  </a:cubicBezTo>
                  <a:cubicBezTo>
                    <a:pt x="24" y="14"/>
                    <a:pt x="24" y="14"/>
                    <a:pt x="24" y="14"/>
                  </a:cubicBezTo>
                  <a:cubicBezTo>
                    <a:pt x="24" y="14"/>
                    <a:pt x="23" y="13"/>
                    <a:pt x="23" y="13"/>
                  </a:cubicBezTo>
                  <a:cubicBezTo>
                    <a:pt x="23" y="13"/>
                    <a:pt x="23" y="13"/>
                    <a:pt x="22" y="13"/>
                  </a:cubicBezTo>
                  <a:cubicBezTo>
                    <a:pt x="22" y="13"/>
                    <a:pt x="22" y="13"/>
                    <a:pt x="21" y="14"/>
                  </a:cubicBezTo>
                  <a:cubicBezTo>
                    <a:pt x="21" y="14"/>
                    <a:pt x="21" y="14"/>
                    <a:pt x="21" y="15"/>
                  </a:cubicBezTo>
                  <a:cubicBezTo>
                    <a:pt x="21" y="16"/>
                    <a:pt x="21" y="17"/>
                    <a:pt x="20" y="17"/>
                  </a:cubicBezTo>
                  <a:cubicBezTo>
                    <a:pt x="20" y="18"/>
                    <a:pt x="19" y="18"/>
                    <a:pt x="19" y="18"/>
                  </a:cubicBezTo>
                  <a:cubicBezTo>
                    <a:pt x="19" y="19"/>
                    <a:pt x="18" y="20"/>
                    <a:pt x="17" y="20"/>
                  </a:cubicBezTo>
                  <a:cubicBezTo>
                    <a:pt x="16" y="20"/>
                    <a:pt x="15" y="20"/>
                    <a:pt x="14" y="20"/>
                  </a:cubicBezTo>
                  <a:cubicBezTo>
                    <a:pt x="13" y="21"/>
                    <a:pt x="12" y="21"/>
                    <a:pt x="11" y="22"/>
                  </a:cubicBezTo>
                  <a:cubicBezTo>
                    <a:pt x="11" y="22"/>
                    <a:pt x="10" y="22"/>
                    <a:pt x="10" y="22"/>
                  </a:cubicBezTo>
                  <a:cubicBezTo>
                    <a:pt x="9" y="21"/>
                    <a:pt x="9" y="22"/>
                    <a:pt x="8" y="22"/>
                  </a:cubicBezTo>
                  <a:cubicBezTo>
                    <a:pt x="7" y="23"/>
                    <a:pt x="6" y="23"/>
                    <a:pt x="5" y="24"/>
                  </a:cubicBezTo>
                  <a:cubicBezTo>
                    <a:pt x="4" y="24"/>
                    <a:pt x="4" y="24"/>
                    <a:pt x="4" y="25"/>
                  </a:cubicBezTo>
                  <a:cubicBezTo>
                    <a:pt x="4" y="25"/>
                    <a:pt x="4" y="25"/>
                    <a:pt x="3" y="25"/>
                  </a:cubicBezTo>
                  <a:cubicBezTo>
                    <a:pt x="3" y="25"/>
                    <a:pt x="3" y="25"/>
                    <a:pt x="3" y="25"/>
                  </a:cubicBezTo>
                  <a:cubicBezTo>
                    <a:pt x="3" y="25"/>
                    <a:pt x="3" y="25"/>
                    <a:pt x="2" y="26"/>
                  </a:cubicBezTo>
                  <a:cubicBezTo>
                    <a:pt x="2" y="26"/>
                    <a:pt x="2" y="26"/>
                    <a:pt x="2" y="27"/>
                  </a:cubicBezTo>
                  <a:cubicBezTo>
                    <a:pt x="2" y="27"/>
                    <a:pt x="2" y="28"/>
                    <a:pt x="2" y="29"/>
                  </a:cubicBezTo>
                  <a:cubicBezTo>
                    <a:pt x="1" y="29"/>
                    <a:pt x="1" y="30"/>
                    <a:pt x="1" y="31"/>
                  </a:cubicBezTo>
                  <a:cubicBezTo>
                    <a:pt x="1" y="31"/>
                    <a:pt x="1" y="32"/>
                    <a:pt x="2" y="33"/>
                  </a:cubicBezTo>
                  <a:cubicBezTo>
                    <a:pt x="2" y="33"/>
                    <a:pt x="2" y="34"/>
                    <a:pt x="2" y="34"/>
                  </a:cubicBezTo>
                  <a:cubicBezTo>
                    <a:pt x="2" y="34"/>
                    <a:pt x="2" y="34"/>
                    <a:pt x="2" y="35"/>
                  </a:cubicBezTo>
                  <a:cubicBezTo>
                    <a:pt x="2" y="35"/>
                    <a:pt x="2" y="35"/>
                    <a:pt x="2" y="35"/>
                  </a:cubicBezTo>
                  <a:cubicBezTo>
                    <a:pt x="1" y="35"/>
                    <a:pt x="1" y="36"/>
                    <a:pt x="1" y="36"/>
                  </a:cubicBezTo>
                  <a:cubicBezTo>
                    <a:pt x="1" y="36"/>
                    <a:pt x="1" y="36"/>
                    <a:pt x="1" y="36"/>
                  </a:cubicBezTo>
                  <a:cubicBezTo>
                    <a:pt x="1" y="36"/>
                    <a:pt x="1" y="36"/>
                    <a:pt x="1" y="36"/>
                  </a:cubicBezTo>
                  <a:cubicBezTo>
                    <a:pt x="1" y="36"/>
                    <a:pt x="1" y="36"/>
                    <a:pt x="1" y="36"/>
                  </a:cubicBezTo>
                  <a:cubicBezTo>
                    <a:pt x="1" y="36"/>
                    <a:pt x="1" y="36"/>
                    <a:pt x="1" y="37"/>
                  </a:cubicBezTo>
                  <a:cubicBezTo>
                    <a:pt x="1" y="37"/>
                    <a:pt x="1" y="38"/>
                    <a:pt x="1" y="38"/>
                  </a:cubicBezTo>
                  <a:cubicBezTo>
                    <a:pt x="1" y="39"/>
                    <a:pt x="2" y="40"/>
                    <a:pt x="2" y="41"/>
                  </a:cubicBezTo>
                  <a:cubicBezTo>
                    <a:pt x="2" y="42"/>
                    <a:pt x="2" y="43"/>
                    <a:pt x="2" y="44"/>
                  </a:cubicBezTo>
                  <a:cubicBezTo>
                    <a:pt x="2" y="46"/>
                    <a:pt x="2" y="47"/>
                    <a:pt x="3" y="48"/>
                  </a:cubicBezTo>
                  <a:cubicBezTo>
                    <a:pt x="3" y="48"/>
                    <a:pt x="3" y="49"/>
                    <a:pt x="3" y="49"/>
                  </a:cubicBezTo>
                  <a:cubicBezTo>
                    <a:pt x="3" y="50"/>
                    <a:pt x="3" y="50"/>
                    <a:pt x="2" y="51"/>
                  </a:cubicBezTo>
                  <a:cubicBezTo>
                    <a:pt x="2" y="52"/>
                    <a:pt x="2" y="53"/>
                    <a:pt x="1" y="53"/>
                  </a:cubicBezTo>
                  <a:cubicBezTo>
                    <a:pt x="0" y="54"/>
                    <a:pt x="0" y="55"/>
                    <a:pt x="1" y="55"/>
                  </a:cubicBezTo>
                  <a:cubicBezTo>
                    <a:pt x="1" y="56"/>
                    <a:pt x="2" y="56"/>
                    <a:pt x="2" y="56"/>
                  </a:cubicBezTo>
                  <a:cubicBezTo>
                    <a:pt x="2" y="57"/>
                    <a:pt x="3" y="57"/>
                    <a:pt x="4" y="57"/>
                  </a:cubicBezTo>
                  <a:cubicBezTo>
                    <a:pt x="4" y="57"/>
                    <a:pt x="5" y="58"/>
                    <a:pt x="6" y="57"/>
                  </a:cubicBezTo>
                  <a:cubicBezTo>
                    <a:pt x="6" y="57"/>
                    <a:pt x="6" y="57"/>
                    <a:pt x="6" y="57"/>
                  </a:cubicBezTo>
                  <a:cubicBezTo>
                    <a:pt x="8" y="56"/>
                    <a:pt x="9" y="56"/>
                    <a:pt x="10" y="55"/>
                  </a:cubicBezTo>
                  <a:cubicBezTo>
                    <a:pt x="10" y="55"/>
                    <a:pt x="10" y="55"/>
                    <a:pt x="11" y="55"/>
                  </a:cubicBezTo>
                  <a:cubicBezTo>
                    <a:pt x="12" y="55"/>
                    <a:pt x="13" y="55"/>
                    <a:pt x="14" y="55"/>
                  </a:cubicBezTo>
                  <a:cubicBezTo>
                    <a:pt x="15" y="55"/>
                    <a:pt x="16" y="55"/>
                    <a:pt x="17" y="55"/>
                  </a:cubicBezTo>
                  <a:cubicBezTo>
                    <a:pt x="18" y="55"/>
                    <a:pt x="18" y="55"/>
                    <a:pt x="18" y="54"/>
                  </a:cubicBezTo>
                  <a:cubicBezTo>
                    <a:pt x="19" y="53"/>
                    <a:pt x="20" y="53"/>
                    <a:pt x="22" y="52"/>
                  </a:cubicBezTo>
                  <a:cubicBezTo>
                    <a:pt x="22" y="52"/>
                    <a:pt x="22" y="52"/>
                    <a:pt x="23" y="51"/>
                  </a:cubicBezTo>
                  <a:cubicBezTo>
                    <a:pt x="23" y="51"/>
                    <a:pt x="24" y="51"/>
                    <a:pt x="24" y="51"/>
                  </a:cubicBezTo>
                  <a:cubicBezTo>
                    <a:pt x="26" y="51"/>
                    <a:pt x="27" y="51"/>
                    <a:pt x="29" y="50"/>
                  </a:cubicBezTo>
                  <a:cubicBezTo>
                    <a:pt x="30" y="50"/>
                    <a:pt x="31" y="49"/>
                    <a:pt x="32" y="49"/>
                  </a:cubicBezTo>
                  <a:cubicBezTo>
                    <a:pt x="33" y="49"/>
                    <a:pt x="34" y="50"/>
                    <a:pt x="35" y="50"/>
                  </a:cubicBezTo>
                  <a:cubicBezTo>
                    <a:pt x="35" y="50"/>
                    <a:pt x="35" y="50"/>
                    <a:pt x="36" y="50"/>
                  </a:cubicBezTo>
                  <a:cubicBezTo>
                    <a:pt x="36" y="51"/>
                    <a:pt x="37" y="51"/>
                    <a:pt x="37" y="51"/>
                  </a:cubicBezTo>
                  <a:cubicBezTo>
                    <a:pt x="38" y="51"/>
                    <a:pt x="39" y="51"/>
                    <a:pt x="40" y="52"/>
                  </a:cubicBezTo>
                  <a:cubicBezTo>
                    <a:pt x="40" y="52"/>
                    <a:pt x="40" y="52"/>
                    <a:pt x="40" y="53"/>
                  </a:cubicBezTo>
                  <a:cubicBezTo>
                    <a:pt x="40" y="53"/>
                    <a:pt x="40" y="54"/>
                    <a:pt x="41" y="54"/>
                  </a:cubicBezTo>
                  <a:cubicBezTo>
                    <a:pt x="41" y="54"/>
                    <a:pt x="41" y="55"/>
                    <a:pt x="41" y="56"/>
                  </a:cubicBezTo>
                  <a:cubicBezTo>
                    <a:pt x="41" y="56"/>
                    <a:pt x="41" y="57"/>
                    <a:pt x="41" y="57"/>
                  </a:cubicBezTo>
                  <a:cubicBezTo>
                    <a:pt x="42" y="58"/>
                    <a:pt x="41" y="58"/>
                    <a:pt x="41" y="58"/>
                  </a:cubicBezTo>
                  <a:cubicBezTo>
                    <a:pt x="42" y="58"/>
                    <a:pt x="42" y="58"/>
                    <a:pt x="42" y="58"/>
                  </a:cubicBezTo>
                  <a:cubicBezTo>
                    <a:pt x="42" y="58"/>
                    <a:pt x="42" y="59"/>
                    <a:pt x="42" y="59"/>
                  </a:cubicBezTo>
                  <a:cubicBezTo>
                    <a:pt x="42" y="59"/>
                    <a:pt x="42" y="59"/>
                    <a:pt x="43" y="59"/>
                  </a:cubicBezTo>
                  <a:cubicBezTo>
                    <a:pt x="43" y="58"/>
                    <a:pt x="44" y="57"/>
                    <a:pt x="45" y="56"/>
                  </a:cubicBezTo>
                  <a:cubicBezTo>
                    <a:pt x="45" y="56"/>
                    <a:pt x="45" y="56"/>
                    <a:pt x="46" y="56"/>
                  </a:cubicBezTo>
                  <a:cubicBezTo>
                    <a:pt x="46" y="55"/>
                    <a:pt x="47" y="55"/>
                    <a:pt x="47" y="54"/>
                  </a:cubicBezTo>
                  <a:cubicBezTo>
                    <a:pt x="47" y="54"/>
                    <a:pt x="47" y="54"/>
                    <a:pt x="47" y="54"/>
                  </a:cubicBezTo>
                  <a:cubicBezTo>
                    <a:pt x="47" y="54"/>
                    <a:pt x="47" y="54"/>
                    <a:pt x="47" y="54"/>
                  </a:cubicBezTo>
                  <a:cubicBezTo>
                    <a:pt x="47" y="55"/>
                    <a:pt x="47" y="55"/>
                    <a:pt x="47" y="55"/>
                  </a:cubicBezTo>
                  <a:cubicBezTo>
                    <a:pt x="47" y="56"/>
                    <a:pt x="46" y="57"/>
                    <a:pt x="46" y="58"/>
                  </a:cubicBezTo>
                  <a:cubicBezTo>
                    <a:pt x="46" y="58"/>
                    <a:pt x="45" y="59"/>
                    <a:pt x="45" y="59"/>
                  </a:cubicBezTo>
                  <a:cubicBezTo>
                    <a:pt x="44" y="59"/>
                    <a:pt x="44" y="60"/>
                    <a:pt x="44" y="60"/>
                  </a:cubicBezTo>
                  <a:cubicBezTo>
                    <a:pt x="44" y="60"/>
                    <a:pt x="44" y="60"/>
                    <a:pt x="45" y="60"/>
                  </a:cubicBezTo>
                  <a:cubicBezTo>
                    <a:pt x="45" y="60"/>
                    <a:pt x="45" y="60"/>
                    <a:pt x="45" y="60"/>
                  </a:cubicBezTo>
                  <a:cubicBezTo>
                    <a:pt x="46" y="60"/>
                    <a:pt x="47" y="60"/>
                    <a:pt x="47" y="59"/>
                  </a:cubicBezTo>
                  <a:cubicBezTo>
                    <a:pt x="47" y="59"/>
                    <a:pt x="47" y="59"/>
                    <a:pt x="47" y="59"/>
                  </a:cubicBezTo>
                  <a:cubicBezTo>
                    <a:pt x="47" y="59"/>
                    <a:pt x="47" y="58"/>
                    <a:pt x="47" y="58"/>
                  </a:cubicBezTo>
                  <a:cubicBezTo>
                    <a:pt x="47" y="59"/>
                    <a:pt x="47" y="59"/>
                    <a:pt x="47" y="59"/>
                  </a:cubicBezTo>
                  <a:cubicBezTo>
                    <a:pt x="48" y="60"/>
                    <a:pt x="48" y="60"/>
                    <a:pt x="47" y="61"/>
                  </a:cubicBezTo>
                  <a:cubicBezTo>
                    <a:pt x="47" y="61"/>
                    <a:pt x="47" y="61"/>
                    <a:pt x="47" y="61"/>
                  </a:cubicBezTo>
                  <a:cubicBezTo>
                    <a:pt x="48" y="61"/>
                    <a:pt x="48" y="61"/>
                    <a:pt x="48" y="61"/>
                  </a:cubicBezTo>
                  <a:cubicBezTo>
                    <a:pt x="48" y="61"/>
                    <a:pt x="48" y="61"/>
                    <a:pt x="48" y="61"/>
                  </a:cubicBezTo>
                  <a:cubicBezTo>
                    <a:pt x="49" y="61"/>
                    <a:pt x="49" y="61"/>
                    <a:pt x="49" y="61"/>
                  </a:cubicBezTo>
                  <a:cubicBezTo>
                    <a:pt x="48" y="61"/>
                    <a:pt x="48" y="61"/>
                    <a:pt x="48" y="61"/>
                  </a:cubicBezTo>
                  <a:cubicBezTo>
                    <a:pt x="48" y="61"/>
                    <a:pt x="48" y="61"/>
                    <a:pt x="48" y="61"/>
                  </a:cubicBezTo>
                  <a:cubicBezTo>
                    <a:pt x="48" y="62"/>
                    <a:pt x="48" y="62"/>
                    <a:pt x="48" y="62"/>
                  </a:cubicBezTo>
                  <a:cubicBezTo>
                    <a:pt x="49" y="63"/>
                    <a:pt x="49" y="64"/>
                    <a:pt x="49" y="66"/>
                  </a:cubicBezTo>
                  <a:cubicBezTo>
                    <a:pt x="49" y="66"/>
                    <a:pt x="49" y="66"/>
                    <a:pt x="49" y="67"/>
                  </a:cubicBezTo>
                  <a:cubicBezTo>
                    <a:pt x="49" y="67"/>
                    <a:pt x="49" y="67"/>
                    <a:pt x="49" y="68"/>
                  </a:cubicBezTo>
                  <a:cubicBezTo>
                    <a:pt x="50" y="69"/>
                    <a:pt x="51" y="70"/>
                    <a:pt x="52" y="70"/>
                  </a:cubicBezTo>
                  <a:cubicBezTo>
                    <a:pt x="53" y="70"/>
                    <a:pt x="53" y="70"/>
                    <a:pt x="54" y="71"/>
                  </a:cubicBezTo>
                  <a:cubicBezTo>
                    <a:pt x="54" y="71"/>
                    <a:pt x="54" y="71"/>
                    <a:pt x="55" y="72"/>
                  </a:cubicBezTo>
                  <a:cubicBezTo>
                    <a:pt x="55" y="72"/>
                    <a:pt x="55" y="72"/>
                    <a:pt x="55" y="72"/>
                  </a:cubicBezTo>
                  <a:cubicBezTo>
                    <a:pt x="57" y="71"/>
                    <a:pt x="58" y="71"/>
                    <a:pt x="58" y="70"/>
                  </a:cubicBezTo>
                  <a:cubicBezTo>
                    <a:pt x="58" y="70"/>
                    <a:pt x="58" y="70"/>
                    <a:pt x="59" y="70"/>
                  </a:cubicBezTo>
                  <a:cubicBezTo>
                    <a:pt x="59" y="70"/>
                    <a:pt x="59" y="70"/>
                    <a:pt x="59" y="70"/>
                  </a:cubicBezTo>
                  <a:cubicBezTo>
                    <a:pt x="59" y="70"/>
                    <a:pt x="58" y="71"/>
                    <a:pt x="59" y="71"/>
                  </a:cubicBezTo>
                  <a:cubicBezTo>
                    <a:pt x="59" y="71"/>
                    <a:pt x="59" y="72"/>
                    <a:pt x="60" y="73"/>
                  </a:cubicBezTo>
                  <a:cubicBezTo>
                    <a:pt x="60" y="73"/>
                    <a:pt x="61" y="73"/>
                    <a:pt x="61" y="73"/>
                  </a:cubicBezTo>
                  <a:cubicBezTo>
                    <a:pt x="62" y="72"/>
                    <a:pt x="63" y="72"/>
                    <a:pt x="64" y="71"/>
                  </a:cubicBezTo>
                  <a:cubicBezTo>
                    <a:pt x="64" y="70"/>
                    <a:pt x="65" y="70"/>
                    <a:pt x="67" y="70"/>
                  </a:cubicBezTo>
                  <a:cubicBezTo>
                    <a:pt x="67" y="70"/>
                    <a:pt x="67" y="70"/>
                    <a:pt x="68" y="70"/>
                  </a:cubicBezTo>
                  <a:cubicBezTo>
                    <a:pt x="68" y="70"/>
                    <a:pt x="69" y="69"/>
                    <a:pt x="69" y="68"/>
                  </a:cubicBezTo>
                  <a:cubicBezTo>
                    <a:pt x="70" y="67"/>
                    <a:pt x="70" y="66"/>
                    <a:pt x="70" y="65"/>
                  </a:cubicBezTo>
                  <a:cubicBezTo>
                    <a:pt x="71" y="64"/>
                    <a:pt x="71" y="63"/>
                    <a:pt x="72" y="62"/>
                  </a:cubicBezTo>
                  <a:cubicBezTo>
                    <a:pt x="73" y="62"/>
                    <a:pt x="73" y="61"/>
                    <a:pt x="73" y="60"/>
                  </a:cubicBezTo>
                  <a:cubicBezTo>
                    <a:pt x="74" y="59"/>
                    <a:pt x="74" y="59"/>
                    <a:pt x="75" y="58"/>
                  </a:cubicBezTo>
                  <a:cubicBezTo>
                    <a:pt x="75" y="57"/>
                    <a:pt x="76" y="55"/>
                    <a:pt x="77" y="54"/>
                  </a:cubicBezTo>
                  <a:cubicBezTo>
                    <a:pt x="78" y="54"/>
                    <a:pt x="78" y="54"/>
                    <a:pt x="78" y="54"/>
                  </a:cubicBezTo>
                  <a:cubicBezTo>
                    <a:pt x="78" y="53"/>
                    <a:pt x="79" y="52"/>
                    <a:pt x="80" y="51"/>
                  </a:cubicBezTo>
                  <a:cubicBezTo>
                    <a:pt x="80" y="50"/>
                    <a:pt x="80" y="49"/>
                    <a:pt x="81" y="48"/>
                  </a:cubicBezTo>
                  <a:cubicBezTo>
                    <a:pt x="81" y="47"/>
                    <a:pt x="81" y="45"/>
                    <a:pt x="82" y="44"/>
                  </a:cubicBezTo>
                  <a:cubicBezTo>
                    <a:pt x="82" y="44"/>
                    <a:pt x="82" y="43"/>
                    <a:pt x="82" y="43"/>
                  </a:cubicBezTo>
                  <a:cubicBezTo>
                    <a:pt x="83" y="42"/>
                    <a:pt x="82" y="41"/>
                    <a:pt x="82" y="41"/>
                  </a:cubicBezTo>
                  <a:cubicBezTo>
                    <a:pt x="82" y="40"/>
                    <a:pt x="82" y="39"/>
                    <a:pt x="82" y="39"/>
                  </a:cubicBezTo>
                  <a:cubicBezTo>
                    <a:pt x="82" y="39"/>
                    <a:pt x="82" y="38"/>
                    <a:pt x="82" y="38"/>
                  </a:cubicBezTo>
                  <a:cubicBezTo>
                    <a:pt x="82" y="37"/>
                    <a:pt x="83" y="35"/>
                    <a:pt x="83" y="34"/>
                  </a:cubicBezTo>
                  <a:cubicBezTo>
                    <a:pt x="83" y="34"/>
                    <a:pt x="83" y="34"/>
                    <a:pt x="83" y="34"/>
                  </a:cubicBezTo>
                  <a:cubicBezTo>
                    <a:pt x="83" y="34"/>
                    <a:pt x="83" y="34"/>
                    <a:pt x="83" y="33"/>
                  </a:cubicBezTo>
                  <a:cubicBezTo>
                    <a:pt x="83" y="34"/>
                    <a:pt x="83" y="34"/>
                    <a:pt x="83"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Oval 457">
              <a:extLst>
                <a:ext uri="{FF2B5EF4-FFF2-40B4-BE49-F238E27FC236}">
                  <a16:creationId xmlns:a16="http://schemas.microsoft.com/office/drawing/2014/main" id="{8EA4EE45-13E2-4375-ADC6-1D86B245B9AB}"/>
                </a:ext>
              </a:extLst>
            </p:cNvPr>
            <p:cNvSpPr>
              <a:spLocks noChangeArrowheads="1"/>
            </p:cNvSpPr>
            <p:nvPr/>
          </p:nvSpPr>
          <p:spPr bwMode="auto">
            <a:xfrm>
              <a:off x="4799468" y="21247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Oval 458">
              <a:extLst>
                <a:ext uri="{FF2B5EF4-FFF2-40B4-BE49-F238E27FC236}">
                  <a16:creationId xmlns:a16="http://schemas.microsoft.com/office/drawing/2014/main" id="{0CA0DCAC-8670-4966-9807-88EB48C77E3A}"/>
                </a:ext>
              </a:extLst>
            </p:cNvPr>
            <p:cNvSpPr>
              <a:spLocks noChangeArrowheads="1"/>
            </p:cNvSpPr>
            <p:nvPr/>
          </p:nvSpPr>
          <p:spPr bwMode="auto">
            <a:xfrm>
              <a:off x="4808993" y="209618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459">
              <a:extLst>
                <a:ext uri="{FF2B5EF4-FFF2-40B4-BE49-F238E27FC236}">
                  <a16:creationId xmlns:a16="http://schemas.microsoft.com/office/drawing/2014/main" id="{7E0880B5-D9F2-4116-94B6-4C99778D59A0}"/>
                </a:ext>
              </a:extLst>
            </p:cNvPr>
            <p:cNvSpPr>
              <a:spLocks noEditPoints="1"/>
            </p:cNvSpPr>
            <p:nvPr/>
          </p:nvSpPr>
          <p:spPr bwMode="auto">
            <a:xfrm>
              <a:off x="4751843" y="2031095"/>
              <a:ext cx="203200" cy="155575"/>
            </a:xfrm>
            <a:custGeom>
              <a:avLst/>
              <a:gdLst>
                <a:gd name="T0" fmla="*/ 15 w 56"/>
                <a:gd name="T1" fmla="*/ 24 h 43"/>
                <a:gd name="T2" fmla="*/ 16 w 56"/>
                <a:gd name="T3" fmla="*/ 27 h 43"/>
                <a:gd name="T4" fmla="*/ 17 w 56"/>
                <a:gd name="T5" fmla="*/ 27 h 43"/>
                <a:gd name="T6" fmla="*/ 16 w 56"/>
                <a:gd name="T7" fmla="*/ 26 h 43"/>
                <a:gd name="T8" fmla="*/ 12 w 56"/>
                <a:gd name="T9" fmla="*/ 26 h 43"/>
                <a:gd name="T10" fmla="*/ 9 w 56"/>
                <a:gd name="T11" fmla="*/ 30 h 43"/>
                <a:gd name="T12" fmla="*/ 10 w 56"/>
                <a:gd name="T13" fmla="*/ 34 h 43"/>
                <a:gd name="T14" fmla="*/ 6 w 56"/>
                <a:gd name="T15" fmla="*/ 32 h 43"/>
                <a:gd name="T16" fmla="*/ 6 w 56"/>
                <a:gd name="T17" fmla="*/ 35 h 43"/>
                <a:gd name="T18" fmla="*/ 0 w 56"/>
                <a:gd name="T19" fmla="*/ 36 h 43"/>
                <a:gd name="T20" fmla="*/ 7 w 56"/>
                <a:gd name="T21" fmla="*/ 41 h 43"/>
                <a:gd name="T22" fmla="*/ 7 w 56"/>
                <a:gd name="T23" fmla="*/ 41 h 43"/>
                <a:gd name="T24" fmla="*/ 12 w 56"/>
                <a:gd name="T25" fmla="*/ 43 h 43"/>
                <a:gd name="T26" fmla="*/ 18 w 56"/>
                <a:gd name="T27" fmla="*/ 41 h 43"/>
                <a:gd name="T28" fmla="*/ 19 w 56"/>
                <a:gd name="T29" fmla="*/ 37 h 43"/>
                <a:gd name="T30" fmla="*/ 24 w 56"/>
                <a:gd name="T31" fmla="*/ 34 h 43"/>
                <a:gd name="T32" fmla="*/ 24 w 56"/>
                <a:gd name="T33" fmla="*/ 33 h 43"/>
                <a:gd name="T34" fmla="*/ 27 w 56"/>
                <a:gd name="T35" fmla="*/ 31 h 43"/>
                <a:gd name="T36" fmla="*/ 27 w 56"/>
                <a:gd name="T37" fmla="*/ 28 h 43"/>
                <a:gd name="T38" fmla="*/ 29 w 56"/>
                <a:gd name="T39" fmla="*/ 27 h 43"/>
                <a:gd name="T40" fmla="*/ 31 w 56"/>
                <a:gd name="T41" fmla="*/ 26 h 43"/>
                <a:gd name="T42" fmla="*/ 35 w 56"/>
                <a:gd name="T43" fmla="*/ 25 h 43"/>
                <a:gd name="T44" fmla="*/ 48 w 56"/>
                <a:gd name="T45" fmla="*/ 17 h 43"/>
                <a:gd name="T46" fmla="*/ 47 w 56"/>
                <a:gd name="T47" fmla="*/ 16 h 43"/>
                <a:gd name="T48" fmla="*/ 55 w 56"/>
                <a:gd name="T49" fmla="*/ 13 h 43"/>
                <a:gd name="T50" fmla="*/ 55 w 56"/>
                <a:gd name="T51" fmla="*/ 8 h 43"/>
                <a:gd name="T52" fmla="*/ 51 w 56"/>
                <a:gd name="T53" fmla="*/ 6 h 43"/>
                <a:gd name="T54" fmla="*/ 51 w 56"/>
                <a:gd name="T55" fmla="*/ 6 h 43"/>
                <a:gd name="T56" fmla="*/ 51 w 56"/>
                <a:gd name="T57" fmla="*/ 4 h 43"/>
                <a:gd name="T58" fmla="*/ 46 w 56"/>
                <a:gd name="T59" fmla="*/ 2 h 43"/>
                <a:gd name="T60" fmla="*/ 39 w 56"/>
                <a:gd name="T61" fmla="*/ 0 h 43"/>
                <a:gd name="T62" fmla="*/ 38 w 56"/>
                <a:gd name="T63" fmla="*/ 2 h 43"/>
                <a:gd name="T64" fmla="*/ 34 w 56"/>
                <a:gd name="T65" fmla="*/ 1 h 43"/>
                <a:gd name="T66" fmla="*/ 32 w 56"/>
                <a:gd name="T67" fmla="*/ 1 h 43"/>
                <a:gd name="T68" fmla="*/ 30 w 56"/>
                <a:gd name="T69" fmla="*/ 4 h 43"/>
                <a:gd name="T70" fmla="*/ 25 w 56"/>
                <a:gd name="T71" fmla="*/ 3 h 43"/>
                <a:gd name="T72" fmla="*/ 25 w 56"/>
                <a:gd name="T73" fmla="*/ 6 h 43"/>
                <a:gd name="T74" fmla="*/ 23 w 56"/>
                <a:gd name="T75" fmla="*/ 5 h 43"/>
                <a:gd name="T76" fmla="*/ 19 w 56"/>
                <a:gd name="T77" fmla="*/ 4 h 43"/>
                <a:gd name="T78" fmla="*/ 17 w 56"/>
                <a:gd name="T79" fmla="*/ 7 h 43"/>
                <a:gd name="T80" fmla="*/ 17 w 56"/>
                <a:gd name="T81" fmla="*/ 7 h 43"/>
                <a:gd name="T82" fmla="*/ 16 w 56"/>
                <a:gd name="T83" fmla="*/ 9 h 43"/>
                <a:gd name="T84" fmla="*/ 16 w 56"/>
                <a:gd name="T85" fmla="*/ 12 h 43"/>
                <a:gd name="T86" fmla="*/ 18 w 56"/>
                <a:gd name="T87" fmla="*/ 14 h 43"/>
                <a:gd name="T88" fmla="*/ 23 w 56"/>
                <a:gd name="T89" fmla="*/ 16 h 43"/>
                <a:gd name="T90" fmla="*/ 29 w 56"/>
                <a:gd name="T91" fmla="*/ 16 h 43"/>
                <a:gd name="T92" fmla="*/ 30 w 56"/>
                <a:gd name="T93" fmla="*/ 16 h 43"/>
                <a:gd name="T94" fmla="*/ 31 w 56"/>
                <a:gd name="T95" fmla="*/ 17 h 43"/>
                <a:gd name="T96" fmla="*/ 23 w 56"/>
                <a:gd name="T97" fmla="*/ 18 h 43"/>
                <a:gd name="T98" fmla="*/ 19 w 56"/>
                <a:gd name="T99" fmla="*/ 17 h 43"/>
                <a:gd name="T100" fmla="*/ 11 w 56"/>
                <a:gd name="T101" fmla="*/ 35 h 43"/>
                <a:gd name="T102" fmla="*/ 12 w 56"/>
                <a:gd name="T103" fmla="*/ 31 h 43"/>
                <a:gd name="T104" fmla="*/ 14 w 56"/>
                <a:gd name="T105" fmla="*/ 37 h 43"/>
                <a:gd name="T106" fmla="*/ 14 w 56"/>
                <a:gd name="T107" fmla="*/ 36 h 43"/>
                <a:gd name="T108" fmla="*/ 45 w 56"/>
                <a:gd name="T109" fmla="*/ 16 h 43"/>
                <a:gd name="T110" fmla="*/ 19 w 56"/>
                <a:gd name="T111"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 h="43">
                  <a:moveTo>
                    <a:pt x="16" y="19"/>
                  </a:moveTo>
                  <a:cubicBezTo>
                    <a:pt x="16" y="19"/>
                    <a:pt x="16" y="20"/>
                    <a:pt x="16" y="20"/>
                  </a:cubicBezTo>
                  <a:cubicBezTo>
                    <a:pt x="16" y="21"/>
                    <a:pt x="16" y="22"/>
                    <a:pt x="16" y="22"/>
                  </a:cubicBezTo>
                  <a:cubicBezTo>
                    <a:pt x="16" y="23"/>
                    <a:pt x="16" y="23"/>
                    <a:pt x="16" y="24"/>
                  </a:cubicBezTo>
                  <a:cubicBezTo>
                    <a:pt x="16" y="24"/>
                    <a:pt x="15" y="24"/>
                    <a:pt x="15" y="24"/>
                  </a:cubicBezTo>
                  <a:cubicBezTo>
                    <a:pt x="15" y="25"/>
                    <a:pt x="15" y="25"/>
                    <a:pt x="15" y="26"/>
                  </a:cubicBezTo>
                  <a:cubicBezTo>
                    <a:pt x="15" y="26"/>
                    <a:pt x="15" y="26"/>
                    <a:pt x="15" y="26"/>
                  </a:cubicBezTo>
                  <a:cubicBezTo>
                    <a:pt x="15" y="26"/>
                    <a:pt x="15" y="26"/>
                    <a:pt x="15" y="26"/>
                  </a:cubicBezTo>
                  <a:cubicBezTo>
                    <a:pt x="15" y="26"/>
                    <a:pt x="15" y="26"/>
                    <a:pt x="16" y="26"/>
                  </a:cubicBezTo>
                  <a:cubicBezTo>
                    <a:pt x="16" y="26"/>
                    <a:pt x="16" y="26"/>
                    <a:pt x="16" y="27"/>
                  </a:cubicBezTo>
                  <a:cubicBezTo>
                    <a:pt x="16" y="27"/>
                    <a:pt x="16" y="27"/>
                    <a:pt x="16" y="27"/>
                  </a:cubicBezTo>
                  <a:cubicBezTo>
                    <a:pt x="16" y="27"/>
                    <a:pt x="16" y="27"/>
                    <a:pt x="16" y="27"/>
                  </a:cubicBezTo>
                  <a:cubicBezTo>
                    <a:pt x="16" y="27"/>
                    <a:pt x="17" y="27"/>
                    <a:pt x="17" y="27"/>
                  </a:cubicBezTo>
                  <a:cubicBezTo>
                    <a:pt x="17" y="27"/>
                    <a:pt x="17" y="27"/>
                    <a:pt x="17" y="27"/>
                  </a:cubicBezTo>
                  <a:cubicBezTo>
                    <a:pt x="17" y="27"/>
                    <a:pt x="17" y="27"/>
                    <a:pt x="17" y="27"/>
                  </a:cubicBezTo>
                  <a:cubicBezTo>
                    <a:pt x="17" y="27"/>
                    <a:pt x="16" y="27"/>
                    <a:pt x="16" y="27"/>
                  </a:cubicBezTo>
                  <a:cubicBezTo>
                    <a:pt x="16" y="27"/>
                    <a:pt x="16" y="27"/>
                    <a:pt x="16" y="27"/>
                  </a:cubicBezTo>
                  <a:cubicBezTo>
                    <a:pt x="16" y="27"/>
                    <a:pt x="16" y="27"/>
                    <a:pt x="16" y="27"/>
                  </a:cubicBezTo>
                  <a:cubicBezTo>
                    <a:pt x="16" y="27"/>
                    <a:pt x="16" y="27"/>
                    <a:pt x="16" y="27"/>
                  </a:cubicBezTo>
                  <a:cubicBezTo>
                    <a:pt x="16" y="27"/>
                    <a:pt x="16" y="26"/>
                    <a:pt x="16" y="26"/>
                  </a:cubicBezTo>
                  <a:cubicBezTo>
                    <a:pt x="15" y="26"/>
                    <a:pt x="15" y="26"/>
                    <a:pt x="15" y="26"/>
                  </a:cubicBezTo>
                  <a:cubicBezTo>
                    <a:pt x="15" y="26"/>
                    <a:pt x="15" y="26"/>
                    <a:pt x="15" y="26"/>
                  </a:cubicBezTo>
                  <a:cubicBezTo>
                    <a:pt x="15" y="26"/>
                    <a:pt x="15" y="26"/>
                    <a:pt x="15" y="26"/>
                  </a:cubicBezTo>
                  <a:cubicBezTo>
                    <a:pt x="14" y="26"/>
                    <a:pt x="14" y="26"/>
                    <a:pt x="13" y="26"/>
                  </a:cubicBezTo>
                  <a:cubicBezTo>
                    <a:pt x="13" y="26"/>
                    <a:pt x="13" y="26"/>
                    <a:pt x="12" y="26"/>
                  </a:cubicBezTo>
                  <a:cubicBezTo>
                    <a:pt x="12" y="26"/>
                    <a:pt x="11" y="26"/>
                    <a:pt x="11" y="26"/>
                  </a:cubicBezTo>
                  <a:cubicBezTo>
                    <a:pt x="11" y="27"/>
                    <a:pt x="10" y="28"/>
                    <a:pt x="9" y="28"/>
                  </a:cubicBezTo>
                  <a:cubicBezTo>
                    <a:pt x="9" y="29"/>
                    <a:pt x="9" y="29"/>
                    <a:pt x="8" y="30"/>
                  </a:cubicBezTo>
                  <a:cubicBezTo>
                    <a:pt x="8" y="30"/>
                    <a:pt x="9" y="30"/>
                    <a:pt x="9" y="30"/>
                  </a:cubicBezTo>
                  <a:cubicBezTo>
                    <a:pt x="9" y="30"/>
                    <a:pt x="9" y="30"/>
                    <a:pt x="9" y="30"/>
                  </a:cubicBezTo>
                  <a:cubicBezTo>
                    <a:pt x="10" y="31"/>
                    <a:pt x="10" y="31"/>
                    <a:pt x="10" y="32"/>
                  </a:cubicBezTo>
                  <a:cubicBezTo>
                    <a:pt x="10" y="32"/>
                    <a:pt x="11" y="32"/>
                    <a:pt x="10" y="33"/>
                  </a:cubicBezTo>
                  <a:cubicBezTo>
                    <a:pt x="10" y="33"/>
                    <a:pt x="10" y="33"/>
                    <a:pt x="10" y="34"/>
                  </a:cubicBezTo>
                  <a:cubicBezTo>
                    <a:pt x="10" y="34"/>
                    <a:pt x="10" y="34"/>
                    <a:pt x="10" y="34"/>
                  </a:cubicBezTo>
                  <a:cubicBezTo>
                    <a:pt x="10" y="34"/>
                    <a:pt x="10" y="34"/>
                    <a:pt x="10" y="34"/>
                  </a:cubicBezTo>
                  <a:cubicBezTo>
                    <a:pt x="9" y="33"/>
                    <a:pt x="9" y="32"/>
                    <a:pt x="9" y="32"/>
                  </a:cubicBezTo>
                  <a:cubicBezTo>
                    <a:pt x="9" y="32"/>
                    <a:pt x="9" y="31"/>
                    <a:pt x="9" y="31"/>
                  </a:cubicBezTo>
                  <a:cubicBezTo>
                    <a:pt x="8" y="31"/>
                    <a:pt x="7" y="31"/>
                    <a:pt x="7" y="31"/>
                  </a:cubicBezTo>
                  <a:cubicBezTo>
                    <a:pt x="7" y="31"/>
                    <a:pt x="7" y="31"/>
                    <a:pt x="7" y="32"/>
                  </a:cubicBezTo>
                  <a:cubicBezTo>
                    <a:pt x="6" y="32"/>
                    <a:pt x="6" y="32"/>
                    <a:pt x="6" y="32"/>
                  </a:cubicBezTo>
                  <a:cubicBezTo>
                    <a:pt x="6" y="33"/>
                    <a:pt x="7" y="34"/>
                    <a:pt x="7" y="35"/>
                  </a:cubicBezTo>
                  <a:cubicBezTo>
                    <a:pt x="7" y="35"/>
                    <a:pt x="7" y="35"/>
                    <a:pt x="7" y="35"/>
                  </a:cubicBezTo>
                  <a:cubicBezTo>
                    <a:pt x="7" y="35"/>
                    <a:pt x="7" y="35"/>
                    <a:pt x="7" y="35"/>
                  </a:cubicBezTo>
                  <a:cubicBezTo>
                    <a:pt x="7" y="35"/>
                    <a:pt x="7" y="35"/>
                    <a:pt x="7" y="35"/>
                  </a:cubicBezTo>
                  <a:cubicBezTo>
                    <a:pt x="6" y="35"/>
                    <a:pt x="6" y="35"/>
                    <a:pt x="6" y="35"/>
                  </a:cubicBezTo>
                  <a:cubicBezTo>
                    <a:pt x="5" y="35"/>
                    <a:pt x="3" y="35"/>
                    <a:pt x="2" y="36"/>
                  </a:cubicBezTo>
                  <a:cubicBezTo>
                    <a:pt x="2" y="36"/>
                    <a:pt x="2" y="36"/>
                    <a:pt x="2" y="36"/>
                  </a:cubicBezTo>
                  <a:cubicBezTo>
                    <a:pt x="2" y="36"/>
                    <a:pt x="1" y="36"/>
                    <a:pt x="1" y="37"/>
                  </a:cubicBezTo>
                  <a:cubicBezTo>
                    <a:pt x="1" y="37"/>
                    <a:pt x="1" y="37"/>
                    <a:pt x="1" y="36"/>
                  </a:cubicBezTo>
                  <a:cubicBezTo>
                    <a:pt x="0" y="36"/>
                    <a:pt x="0" y="36"/>
                    <a:pt x="0" y="36"/>
                  </a:cubicBezTo>
                  <a:cubicBezTo>
                    <a:pt x="0" y="37"/>
                    <a:pt x="0" y="38"/>
                    <a:pt x="0" y="38"/>
                  </a:cubicBezTo>
                  <a:cubicBezTo>
                    <a:pt x="1" y="39"/>
                    <a:pt x="2" y="39"/>
                    <a:pt x="2" y="40"/>
                  </a:cubicBezTo>
                  <a:cubicBezTo>
                    <a:pt x="3" y="40"/>
                    <a:pt x="4" y="40"/>
                    <a:pt x="5" y="41"/>
                  </a:cubicBezTo>
                  <a:cubicBezTo>
                    <a:pt x="6" y="41"/>
                    <a:pt x="6" y="41"/>
                    <a:pt x="6" y="41"/>
                  </a:cubicBezTo>
                  <a:cubicBezTo>
                    <a:pt x="6"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8" y="41"/>
                    <a:pt x="8" y="40"/>
                    <a:pt x="8" y="41"/>
                  </a:cubicBezTo>
                  <a:cubicBezTo>
                    <a:pt x="9" y="41"/>
                    <a:pt x="10" y="42"/>
                    <a:pt x="11" y="41"/>
                  </a:cubicBezTo>
                  <a:cubicBezTo>
                    <a:pt x="11" y="41"/>
                    <a:pt x="12" y="42"/>
                    <a:pt x="12" y="42"/>
                  </a:cubicBezTo>
                  <a:cubicBezTo>
                    <a:pt x="12" y="42"/>
                    <a:pt x="12" y="42"/>
                    <a:pt x="12" y="42"/>
                  </a:cubicBezTo>
                  <a:cubicBezTo>
                    <a:pt x="12" y="42"/>
                    <a:pt x="12" y="43"/>
                    <a:pt x="12" y="43"/>
                  </a:cubicBezTo>
                  <a:cubicBezTo>
                    <a:pt x="12" y="43"/>
                    <a:pt x="13" y="43"/>
                    <a:pt x="13" y="43"/>
                  </a:cubicBezTo>
                  <a:cubicBezTo>
                    <a:pt x="14" y="43"/>
                    <a:pt x="14" y="43"/>
                    <a:pt x="15" y="43"/>
                  </a:cubicBezTo>
                  <a:cubicBezTo>
                    <a:pt x="15" y="43"/>
                    <a:pt x="15" y="42"/>
                    <a:pt x="16" y="42"/>
                  </a:cubicBezTo>
                  <a:cubicBezTo>
                    <a:pt x="17" y="43"/>
                    <a:pt x="17" y="42"/>
                    <a:pt x="18" y="41"/>
                  </a:cubicBezTo>
                  <a:cubicBezTo>
                    <a:pt x="18" y="41"/>
                    <a:pt x="18" y="41"/>
                    <a:pt x="18" y="41"/>
                  </a:cubicBezTo>
                  <a:cubicBezTo>
                    <a:pt x="18" y="40"/>
                    <a:pt x="18" y="40"/>
                    <a:pt x="17" y="39"/>
                  </a:cubicBezTo>
                  <a:cubicBezTo>
                    <a:pt x="17" y="39"/>
                    <a:pt x="17" y="39"/>
                    <a:pt x="17" y="39"/>
                  </a:cubicBezTo>
                  <a:cubicBezTo>
                    <a:pt x="17" y="39"/>
                    <a:pt x="17" y="38"/>
                    <a:pt x="17" y="38"/>
                  </a:cubicBezTo>
                  <a:cubicBezTo>
                    <a:pt x="17" y="38"/>
                    <a:pt x="18" y="38"/>
                    <a:pt x="18" y="38"/>
                  </a:cubicBezTo>
                  <a:cubicBezTo>
                    <a:pt x="18" y="37"/>
                    <a:pt x="19" y="37"/>
                    <a:pt x="19" y="37"/>
                  </a:cubicBezTo>
                  <a:cubicBezTo>
                    <a:pt x="20" y="37"/>
                    <a:pt x="20" y="36"/>
                    <a:pt x="21" y="35"/>
                  </a:cubicBezTo>
                  <a:cubicBezTo>
                    <a:pt x="21" y="35"/>
                    <a:pt x="21" y="35"/>
                    <a:pt x="21" y="35"/>
                  </a:cubicBezTo>
                  <a:cubicBezTo>
                    <a:pt x="21" y="35"/>
                    <a:pt x="21" y="35"/>
                    <a:pt x="21" y="35"/>
                  </a:cubicBezTo>
                  <a:cubicBezTo>
                    <a:pt x="21" y="34"/>
                    <a:pt x="21" y="34"/>
                    <a:pt x="22" y="34"/>
                  </a:cubicBezTo>
                  <a:cubicBezTo>
                    <a:pt x="22" y="35"/>
                    <a:pt x="23" y="34"/>
                    <a:pt x="24" y="34"/>
                  </a:cubicBezTo>
                  <a:cubicBezTo>
                    <a:pt x="24" y="34"/>
                    <a:pt x="25" y="34"/>
                    <a:pt x="25"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5" y="33"/>
                    <a:pt x="26" y="33"/>
                    <a:pt x="26" y="32"/>
                  </a:cubicBezTo>
                  <a:cubicBezTo>
                    <a:pt x="26" y="32"/>
                    <a:pt x="27" y="32"/>
                    <a:pt x="27" y="31"/>
                  </a:cubicBezTo>
                  <a:cubicBezTo>
                    <a:pt x="27" y="31"/>
                    <a:pt x="27" y="31"/>
                    <a:pt x="28" y="31"/>
                  </a:cubicBezTo>
                  <a:cubicBezTo>
                    <a:pt x="28" y="30"/>
                    <a:pt x="28" y="30"/>
                    <a:pt x="28" y="29"/>
                  </a:cubicBezTo>
                  <a:cubicBezTo>
                    <a:pt x="27" y="29"/>
                    <a:pt x="27" y="29"/>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8"/>
                    <a:pt x="28" y="28"/>
                    <a:pt x="28" y="29"/>
                  </a:cubicBezTo>
                  <a:cubicBezTo>
                    <a:pt x="29" y="29"/>
                    <a:pt x="29" y="28"/>
                    <a:pt x="29" y="28"/>
                  </a:cubicBezTo>
                  <a:cubicBezTo>
                    <a:pt x="29" y="28"/>
                    <a:pt x="29" y="27"/>
                    <a:pt x="29" y="27"/>
                  </a:cubicBezTo>
                  <a:cubicBezTo>
                    <a:pt x="29" y="27"/>
                    <a:pt x="28" y="27"/>
                    <a:pt x="28" y="27"/>
                  </a:cubicBezTo>
                  <a:cubicBezTo>
                    <a:pt x="28" y="27"/>
                    <a:pt x="28" y="26"/>
                    <a:pt x="28" y="26"/>
                  </a:cubicBezTo>
                  <a:cubicBezTo>
                    <a:pt x="28" y="26"/>
                    <a:pt x="28" y="26"/>
                    <a:pt x="28" y="26"/>
                  </a:cubicBezTo>
                  <a:cubicBezTo>
                    <a:pt x="28" y="26"/>
                    <a:pt x="29" y="26"/>
                    <a:pt x="29" y="26"/>
                  </a:cubicBezTo>
                  <a:cubicBezTo>
                    <a:pt x="29" y="26"/>
                    <a:pt x="30" y="26"/>
                    <a:pt x="31" y="26"/>
                  </a:cubicBezTo>
                  <a:cubicBezTo>
                    <a:pt x="31" y="26"/>
                    <a:pt x="32" y="26"/>
                    <a:pt x="32" y="25"/>
                  </a:cubicBezTo>
                  <a:cubicBezTo>
                    <a:pt x="32" y="25"/>
                    <a:pt x="32" y="25"/>
                    <a:pt x="32" y="25"/>
                  </a:cubicBezTo>
                  <a:cubicBezTo>
                    <a:pt x="32" y="25"/>
                    <a:pt x="32" y="25"/>
                    <a:pt x="32" y="25"/>
                  </a:cubicBezTo>
                  <a:cubicBezTo>
                    <a:pt x="32" y="25"/>
                    <a:pt x="33" y="25"/>
                    <a:pt x="33" y="25"/>
                  </a:cubicBezTo>
                  <a:cubicBezTo>
                    <a:pt x="34" y="26"/>
                    <a:pt x="35" y="26"/>
                    <a:pt x="35" y="25"/>
                  </a:cubicBezTo>
                  <a:cubicBezTo>
                    <a:pt x="36" y="24"/>
                    <a:pt x="37" y="23"/>
                    <a:pt x="38" y="22"/>
                  </a:cubicBezTo>
                  <a:cubicBezTo>
                    <a:pt x="39" y="22"/>
                    <a:pt x="39" y="22"/>
                    <a:pt x="40" y="21"/>
                  </a:cubicBezTo>
                  <a:cubicBezTo>
                    <a:pt x="40" y="21"/>
                    <a:pt x="40" y="21"/>
                    <a:pt x="41" y="20"/>
                  </a:cubicBezTo>
                  <a:cubicBezTo>
                    <a:pt x="42" y="20"/>
                    <a:pt x="43" y="19"/>
                    <a:pt x="45" y="19"/>
                  </a:cubicBezTo>
                  <a:cubicBezTo>
                    <a:pt x="46" y="18"/>
                    <a:pt x="47" y="18"/>
                    <a:pt x="48" y="17"/>
                  </a:cubicBezTo>
                  <a:cubicBezTo>
                    <a:pt x="48" y="17"/>
                    <a:pt x="48" y="17"/>
                    <a:pt x="48" y="16"/>
                  </a:cubicBezTo>
                  <a:cubicBezTo>
                    <a:pt x="48" y="16"/>
                    <a:pt x="48" y="16"/>
                    <a:pt x="48"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5"/>
                    <a:pt x="47" y="15"/>
                    <a:pt x="47" y="15"/>
                  </a:cubicBezTo>
                  <a:cubicBezTo>
                    <a:pt x="49" y="15"/>
                    <a:pt x="50" y="15"/>
                    <a:pt x="51" y="15"/>
                  </a:cubicBezTo>
                  <a:cubicBezTo>
                    <a:pt x="52" y="14"/>
                    <a:pt x="53" y="13"/>
                    <a:pt x="55" y="13"/>
                  </a:cubicBezTo>
                  <a:cubicBezTo>
                    <a:pt x="55" y="13"/>
                    <a:pt x="55" y="13"/>
                    <a:pt x="55" y="13"/>
                  </a:cubicBezTo>
                  <a:cubicBezTo>
                    <a:pt x="55" y="12"/>
                    <a:pt x="56" y="12"/>
                    <a:pt x="56" y="12"/>
                  </a:cubicBezTo>
                  <a:cubicBezTo>
                    <a:pt x="56" y="11"/>
                    <a:pt x="56" y="11"/>
                    <a:pt x="56" y="10"/>
                  </a:cubicBezTo>
                  <a:cubicBezTo>
                    <a:pt x="56" y="10"/>
                    <a:pt x="56" y="9"/>
                    <a:pt x="55" y="9"/>
                  </a:cubicBezTo>
                  <a:cubicBezTo>
                    <a:pt x="55" y="9"/>
                    <a:pt x="55" y="9"/>
                    <a:pt x="55" y="8"/>
                  </a:cubicBezTo>
                  <a:cubicBezTo>
                    <a:pt x="55" y="8"/>
                    <a:pt x="55" y="7"/>
                    <a:pt x="55" y="7"/>
                  </a:cubicBezTo>
                  <a:cubicBezTo>
                    <a:pt x="55" y="7"/>
                    <a:pt x="55" y="6"/>
                    <a:pt x="54" y="6"/>
                  </a:cubicBezTo>
                  <a:cubicBezTo>
                    <a:pt x="54" y="6"/>
                    <a:pt x="53" y="6"/>
                    <a:pt x="53" y="6"/>
                  </a:cubicBezTo>
                  <a:cubicBezTo>
                    <a:pt x="52" y="6"/>
                    <a:pt x="52" y="6"/>
                    <a:pt x="51" y="6"/>
                  </a:cubicBezTo>
                  <a:cubicBezTo>
                    <a:pt x="51" y="6"/>
                    <a:pt x="51" y="6"/>
                    <a:pt x="51" y="6"/>
                  </a:cubicBezTo>
                  <a:cubicBezTo>
                    <a:pt x="51" y="6"/>
                    <a:pt x="51" y="6"/>
                    <a:pt x="51" y="6"/>
                  </a:cubicBezTo>
                  <a:cubicBezTo>
                    <a:pt x="51" y="6"/>
                    <a:pt x="51" y="6"/>
                    <a:pt x="51" y="6"/>
                  </a:cubicBezTo>
                  <a:cubicBezTo>
                    <a:pt x="51" y="6"/>
                    <a:pt x="51" y="6"/>
                    <a:pt x="50" y="6"/>
                  </a:cubicBezTo>
                  <a:cubicBezTo>
                    <a:pt x="50" y="6"/>
                    <a:pt x="50" y="6"/>
                    <a:pt x="50" y="6"/>
                  </a:cubicBezTo>
                  <a:cubicBezTo>
                    <a:pt x="50" y="6"/>
                    <a:pt x="51" y="6"/>
                    <a:pt x="51" y="6"/>
                  </a:cubicBezTo>
                  <a:cubicBezTo>
                    <a:pt x="51" y="6"/>
                    <a:pt x="51" y="6"/>
                    <a:pt x="51" y="6"/>
                  </a:cubicBezTo>
                  <a:cubicBezTo>
                    <a:pt x="51" y="6"/>
                    <a:pt x="51" y="6"/>
                    <a:pt x="51" y="6"/>
                  </a:cubicBezTo>
                  <a:cubicBezTo>
                    <a:pt x="51" y="6"/>
                    <a:pt x="51" y="6"/>
                    <a:pt x="52" y="5"/>
                  </a:cubicBezTo>
                  <a:cubicBezTo>
                    <a:pt x="52" y="5"/>
                    <a:pt x="52" y="5"/>
                    <a:pt x="52" y="5"/>
                  </a:cubicBezTo>
                  <a:cubicBezTo>
                    <a:pt x="51" y="4"/>
                    <a:pt x="51" y="4"/>
                    <a:pt x="51" y="4"/>
                  </a:cubicBezTo>
                  <a:cubicBezTo>
                    <a:pt x="51" y="4"/>
                    <a:pt x="51" y="4"/>
                    <a:pt x="51" y="4"/>
                  </a:cubicBezTo>
                  <a:cubicBezTo>
                    <a:pt x="50" y="4"/>
                    <a:pt x="50" y="4"/>
                    <a:pt x="49" y="3"/>
                  </a:cubicBezTo>
                  <a:cubicBezTo>
                    <a:pt x="49" y="3"/>
                    <a:pt x="48" y="3"/>
                    <a:pt x="48" y="3"/>
                  </a:cubicBezTo>
                  <a:cubicBezTo>
                    <a:pt x="48" y="2"/>
                    <a:pt x="48" y="2"/>
                    <a:pt x="48" y="2"/>
                  </a:cubicBezTo>
                  <a:cubicBezTo>
                    <a:pt x="47" y="2"/>
                    <a:pt x="46" y="2"/>
                    <a:pt x="46" y="2"/>
                  </a:cubicBezTo>
                  <a:cubicBezTo>
                    <a:pt x="45" y="1"/>
                    <a:pt x="44" y="1"/>
                    <a:pt x="44" y="2"/>
                  </a:cubicBezTo>
                  <a:cubicBezTo>
                    <a:pt x="43" y="2"/>
                    <a:pt x="43" y="2"/>
                    <a:pt x="43" y="1"/>
                  </a:cubicBezTo>
                  <a:cubicBezTo>
                    <a:pt x="43" y="1"/>
                    <a:pt x="43" y="1"/>
                    <a:pt x="43" y="1"/>
                  </a:cubicBezTo>
                  <a:cubicBezTo>
                    <a:pt x="42" y="1"/>
                    <a:pt x="41" y="0"/>
                    <a:pt x="40" y="0"/>
                  </a:cubicBezTo>
                  <a:cubicBezTo>
                    <a:pt x="40" y="0"/>
                    <a:pt x="40" y="0"/>
                    <a:pt x="39" y="0"/>
                  </a:cubicBezTo>
                  <a:cubicBezTo>
                    <a:pt x="39" y="0"/>
                    <a:pt x="39" y="1"/>
                    <a:pt x="39" y="1"/>
                  </a:cubicBezTo>
                  <a:cubicBezTo>
                    <a:pt x="39" y="1"/>
                    <a:pt x="39" y="2"/>
                    <a:pt x="39" y="3"/>
                  </a:cubicBezTo>
                  <a:cubicBezTo>
                    <a:pt x="39" y="3"/>
                    <a:pt x="38" y="3"/>
                    <a:pt x="38" y="3"/>
                  </a:cubicBezTo>
                  <a:cubicBezTo>
                    <a:pt x="38" y="3"/>
                    <a:pt x="38" y="3"/>
                    <a:pt x="38" y="3"/>
                  </a:cubicBezTo>
                  <a:cubicBezTo>
                    <a:pt x="38" y="2"/>
                    <a:pt x="38" y="2"/>
                    <a:pt x="38" y="2"/>
                  </a:cubicBezTo>
                  <a:cubicBezTo>
                    <a:pt x="38" y="2"/>
                    <a:pt x="38" y="2"/>
                    <a:pt x="38" y="2"/>
                  </a:cubicBezTo>
                  <a:cubicBezTo>
                    <a:pt x="38" y="1"/>
                    <a:pt x="38" y="1"/>
                    <a:pt x="38" y="1"/>
                  </a:cubicBezTo>
                  <a:cubicBezTo>
                    <a:pt x="37" y="1"/>
                    <a:pt x="37" y="1"/>
                    <a:pt x="36" y="0"/>
                  </a:cubicBezTo>
                  <a:cubicBezTo>
                    <a:pt x="36" y="0"/>
                    <a:pt x="35" y="0"/>
                    <a:pt x="35" y="0"/>
                  </a:cubicBezTo>
                  <a:cubicBezTo>
                    <a:pt x="35" y="0"/>
                    <a:pt x="34" y="1"/>
                    <a:pt x="34" y="1"/>
                  </a:cubicBezTo>
                  <a:cubicBezTo>
                    <a:pt x="34" y="2"/>
                    <a:pt x="34" y="2"/>
                    <a:pt x="34" y="2"/>
                  </a:cubicBezTo>
                  <a:cubicBezTo>
                    <a:pt x="34" y="2"/>
                    <a:pt x="34" y="2"/>
                    <a:pt x="34" y="2"/>
                  </a:cubicBezTo>
                  <a:cubicBezTo>
                    <a:pt x="34" y="2"/>
                    <a:pt x="34" y="2"/>
                    <a:pt x="34" y="2"/>
                  </a:cubicBezTo>
                  <a:cubicBezTo>
                    <a:pt x="34" y="2"/>
                    <a:pt x="34" y="1"/>
                    <a:pt x="33" y="1"/>
                  </a:cubicBezTo>
                  <a:cubicBezTo>
                    <a:pt x="33" y="1"/>
                    <a:pt x="33" y="1"/>
                    <a:pt x="32" y="1"/>
                  </a:cubicBezTo>
                  <a:cubicBezTo>
                    <a:pt x="32" y="2"/>
                    <a:pt x="32" y="2"/>
                    <a:pt x="32" y="2"/>
                  </a:cubicBezTo>
                  <a:cubicBezTo>
                    <a:pt x="32" y="2"/>
                    <a:pt x="31" y="1"/>
                    <a:pt x="31" y="1"/>
                  </a:cubicBezTo>
                  <a:cubicBezTo>
                    <a:pt x="31" y="1"/>
                    <a:pt x="30" y="2"/>
                    <a:pt x="31" y="2"/>
                  </a:cubicBezTo>
                  <a:cubicBezTo>
                    <a:pt x="31" y="3"/>
                    <a:pt x="30" y="3"/>
                    <a:pt x="30" y="3"/>
                  </a:cubicBezTo>
                  <a:cubicBezTo>
                    <a:pt x="30" y="4"/>
                    <a:pt x="30" y="4"/>
                    <a:pt x="30" y="4"/>
                  </a:cubicBezTo>
                  <a:cubicBezTo>
                    <a:pt x="29" y="5"/>
                    <a:pt x="29" y="5"/>
                    <a:pt x="28" y="4"/>
                  </a:cubicBezTo>
                  <a:cubicBezTo>
                    <a:pt x="28" y="4"/>
                    <a:pt x="28" y="3"/>
                    <a:pt x="28" y="2"/>
                  </a:cubicBezTo>
                  <a:cubicBezTo>
                    <a:pt x="27" y="2"/>
                    <a:pt x="27" y="2"/>
                    <a:pt x="27" y="2"/>
                  </a:cubicBezTo>
                  <a:cubicBezTo>
                    <a:pt x="26" y="2"/>
                    <a:pt x="26" y="2"/>
                    <a:pt x="26" y="2"/>
                  </a:cubicBezTo>
                  <a:cubicBezTo>
                    <a:pt x="26" y="3"/>
                    <a:pt x="26" y="3"/>
                    <a:pt x="25" y="3"/>
                  </a:cubicBezTo>
                  <a:cubicBezTo>
                    <a:pt x="25" y="3"/>
                    <a:pt x="25" y="3"/>
                    <a:pt x="25" y="3"/>
                  </a:cubicBezTo>
                  <a:cubicBezTo>
                    <a:pt x="25" y="3"/>
                    <a:pt x="24" y="4"/>
                    <a:pt x="24" y="4"/>
                  </a:cubicBezTo>
                  <a:cubicBezTo>
                    <a:pt x="25" y="4"/>
                    <a:pt x="25" y="5"/>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4" y="6"/>
                    <a:pt x="24" y="5"/>
                  </a:cubicBezTo>
                  <a:cubicBezTo>
                    <a:pt x="24" y="5"/>
                    <a:pt x="24" y="5"/>
                    <a:pt x="23" y="5"/>
                  </a:cubicBezTo>
                  <a:cubicBezTo>
                    <a:pt x="23" y="5"/>
                    <a:pt x="23" y="5"/>
                    <a:pt x="23" y="5"/>
                  </a:cubicBezTo>
                  <a:cubicBezTo>
                    <a:pt x="23" y="4"/>
                    <a:pt x="22" y="4"/>
                    <a:pt x="22" y="4"/>
                  </a:cubicBezTo>
                  <a:cubicBezTo>
                    <a:pt x="22" y="4"/>
                    <a:pt x="22" y="4"/>
                    <a:pt x="21" y="4"/>
                  </a:cubicBezTo>
                  <a:cubicBezTo>
                    <a:pt x="21" y="4"/>
                    <a:pt x="21" y="4"/>
                    <a:pt x="21" y="5"/>
                  </a:cubicBezTo>
                  <a:cubicBezTo>
                    <a:pt x="21" y="5"/>
                    <a:pt x="20" y="5"/>
                    <a:pt x="20" y="5"/>
                  </a:cubicBezTo>
                  <a:cubicBezTo>
                    <a:pt x="20" y="4"/>
                    <a:pt x="20" y="4"/>
                    <a:pt x="19" y="4"/>
                  </a:cubicBezTo>
                  <a:cubicBezTo>
                    <a:pt x="18" y="4"/>
                    <a:pt x="17" y="5"/>
                    <a:pt x="17" y="5"/>
                  </a:cubicBezTo>
                  <a:cubicBezTo>
                    <a:pt x="16" y="5"/>
                    <a:pt x="16" y="6"/>
                    <a:pt x="16" y="6"/>
                  </a:cubicBezTo>
                  <a:cubicBezTo>
                    <a:pt x="16" y="6"/>
                    <a:pt x="16" y="7"/>
                    <a:pt x="16" y="7"/>
                  </a:cubicBezTo>
                  <a:cubicBezTo>
                    <a:pt x="16"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8" y="7"/>
                    <a:pt x="18" y="7"/>
                    <a:pt x="17" y="7"/>
                  </a:cubicBezTo>
                  <a:cubicBezTo>
                    <a:pt x="17" y="7"/>
                    <a:pt x="17" y="7"/>
                    <a:pt x="17" y="7"/>
                  </a:cubicBezTo>
                  <a:cubicBezTo>
                    <a:pt x="17" y="7"/>
                    <a:pt x="17" y="7"/>
                    <a:pt x="17" y="7"/>
                  </a:cubicBezTo>
                  <a:cubicBezTo>
                    <a:pt x="17" y="7"/>
                    <a:pt x="17" y="7"/>
                    <a:pt x="17" y="7"/>
                  </a:cubicBezTo>
                  <a:cubicBezTo>
                    <a:pt x="17" y="7"/>
                    <a:pt x="17" y="8"/>
                    <a:pt x="17" y="8"/>
                  </a:cubicBezTo>
                  <a:cubicBezTo>
                    <a:pt x="17" y="9"/>
                    <a:pt x="17" y="9"/>
                    <a:pt x="17" y="9"/>
                  </a:cubicBezTo>
                  <a:cubicBezTo>
                    <a:pt x="17" y="9"/>
                    <a:pt x="17" y="9"/>
                    <a:pt x="16" y="9"/>
                  </a:cubicBezTo>
                  <a:cubicBezTo>
                    <a:pt x="16" y="10"/>
                    <a:pt x="16" y="10"/>
                    <a:pt x="17" y="11"/>
                  </a:cubicBezTo>
                  <a:cubicBezTo>
                    <a:pt x="17" y="11"/>
                    <a:pt x="17" y="11"/>
                    <a:pt x="17" y="11"/>
                  </a:cubicBezTo>
                  <a:cubicBezTo>
                    <a:pt x="17" y="11"/>
                    <a:pt x="17" y="11"/>
                    <a:pt x="17" y="11"/>
                  </a:cubicBezTo>
                  <a:cubicBezTo>
                    <a:pt x="17" y="11"/>
                    <a:pt x="17" y="11"/>
                    <a:pt x="16" y="11"/>
                  </a:cubicBezTo>
                  <a:cubicBezTo>
                    <a:pt x="16" y="11"/>
                    <a:pt x="16" y="12"/>
                    <a:pt x="16" y="12"/>
                  </a:cubicBezTo>
                  <a:cubicBezTo>
                    <a:pt x="16" y="13"/>
                    <a:pt x="16" y="13"/>
                    <a:pt x="17" y="14"/>
                  </a:cubicBezTo>
                  <a:cubicBezTo>
                    <a:pt x="17" y="14"/>
                    <a:pt x="18" y="14"/>
                    <a:pt x="18" y="14"/>
                  </a:cubicBezTo>
                  <a:cubicBezTo>
                    <a:pt x="18" y="14"/>
                    <a:pt x="18" y="14"/>
                    <a:pt x="18" y="14"/>
                  </a:cubicBezTo>
                  <a:cubicBezTo>
                    <a:pt x="18" y="14"/>
                    <a:pt x="18" y="14"/>
                    <a:pt x="18" y="14"/>
                  </a:cubicBezTo>
                  <a:cubicBezTo>
                    <a:pt x="18" y="14"/>
                    <a:pt x="18" y="14"/>
                    <a:pt x="18" y="14"/>
                  </a:cubicBezTo>
                  <a:cubicBezTo>
                    <a:pt x="18" y="14"/>
                    <a:pt x="18" y="14"/>
                    <a:pt x="18" y="14"/>
                  </a:cubicBezTo>
                  <a:cubicBezTo>
                    <a:pt x="18" y="14"/>
                    <a:pt x="18" y="15"/>
                    <a:pt x="19" y="15"/>
                  </a:cubicBezTo>
                  <a:cubicBezTo>
                    <a:pt x="19" y="16"/>
                    <a:pt x="20" y="16"/>
                    <a:pt x="21" y="16"/>
                  </a:cubicBezTo>
                  <a:cubicBezTo>
                    <a:pt x="22" y="16"/>
                    <a:pt x="22" y="16"/>
                    <a:pt x="23" y="16"/>
                  </a:cubicBezTo>
                  <a:cubicBezTo>
                    <a:pt x="23" y="16"/>
                    <a:pt x="23" y="16"/>
                    <a:pt x="23" y="16"/>
                  </a:cubicBezTo>
                  <a:cubicBezTo>
                    <a:pt x="23" y="16"/>
                    <a:pt x="23" y="16"/>
                    <a:pt x="23" y="16"/>
                  </a:cubicBezTo>
                  <a:cubicBezTo>
                    <a:pt x="23" y="16"/>
                    <a:pt x="23" y="16"/>
                    <a:pt x="23" y="16"/>
                  </a:cubicBezTo>
                  <a:cubicBezTo>
                    <a:pt x="23" y="16"/>
                    <a:pt x="23" y="16"/>
                    <a:pt x="23" y="17"/>
                  </a:cubicBezTo>
                  <a:cubicBezTo>
                    <a:pt x="24" y="17"/>
                    <a:pt x="25" y="17"/>
                    <a:pt x="26" y="17"/>
                  </a:cubicBezTo>
                  <a:cubicBezTo>
                    <a:pt x="27" y="17"/>
                    <a:pt x="28" y="17"/>
                    <a:pt x="29" y="16"/>
                  </a:cubicBezTo>
                  <a:cubicBezTo>
                    <a:pt x="29" y="15"/>
                    <a:pt x="29" y="15"/>
                    <a:pt x="30" y="15"/>
                  </a:cubicBezTo>
                  <a:cubicBezTo>
                    <a:pt x="30" y="15"/>
                    <a:pt x="30" y="15"/>
                    <a:pt x="30" y="15"/>
                  </a:cubicBezTo>
                  <a:cubicBezTo>
                    <a:pt x="30" y="15"/>
                    <a:pt x="30" y="15"/>
                    <a:pt x="30" y="15"/>
                  </a:cubicBezTo>
                  <a:cubicBezTo>
                    <a:pt x="30" y="15"/>
                    <a:pt x="30" y="15"/>
                    <a:pt x="30" y="15"/>
                  </a:cubicBezTo>
                  <a:cubicBezTo>
                    <a:pt x="30" y="15"/>
                    <a:pt x="30" y="15"/>
                    <a:pt x="30" y="16"/>
                  </a:cubicBezTo>
                  <a:cubicBezTo>
                    <a:pt x="29" y="16"/>
                    <a:pt x="29" y="16"/>
                    <a:pt x="29" y="16"/>
                  </a:cubicBezTo>
                  <a:cubicBezTo>
                    <a:pt x="29" y="16"/>
                    <a:pt x="29" y="16"/>
                    <a:pt x="30" y="17"/>
                  </a:cubicBezTo>
                  <a:cubicBezTo>
                    <a:pt x="30"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29" y="17"/>
                    <a:pt x="28" y="17"/>
                    <a:pt x="26" y="18"/>
                  </a:cubicBezTo>
                  <a:cubicBezTo>
                    <a:pt x="25" y="18"/>
                    <a:pt x="25" y="18"/>
                    <a:pt x="24" y="18"/>
                  </a:cubicBezTo>
                  <a:cubicBezTo>
                    <a:pt x="24" y="18"/>
                    <a:pt x="23" y="18"/>
                    <a:pt x="23" y="18"/>
                  </a:cubicBezTo>
                  <a:cubicBezTo>
                    <a:pt x="22" y="18"/>
                    <a:pt x="22" y="18"/>
                    <a:pt x="22" y="18"/>
                  </a:cubicBezTo>
                  <a:cubicBezTo>
                    <a:pt x="22" y="19"/>
                    <a:pt x="22" y="19"/>
                    <a:pt x="22" y="20"/>
                  </a:cubicBezTo>
                  <a:cubicBezTo>
                    <a:pt x="22" y="20"/>
                    <a:pt x="22" y="20"/>
                    <a:pt x="21" y="20"/>
                  </a:cubicBezTo>
                  <a:cubicBezTo>
                    <a:pt x="21" y="20"/>
                    <a:pt x="21" y="20"/>
                    <a:pt x="21" y="20"/>
                  </a:cubicBezTo>
                  <a:cubicBezTo>
                    <a:pt x="21" y="18"/>
                    <a:pt x="20" y="17"/>
                    <a:pt x="19" y="17"/>
                  </a:cubicBezTo>
                  <a:cubicBezTo>
                    <a:pt x="19" y="17"/>
                    <a:pt x="18" y="16"/>
                    <a:pt x="18" y="16"/>
                  </a:cubicBezTo>
                  <a:cubicBezTo>
                    <a:pt x="18" y="16"/>
                    <a:pt x="18" y="16"/>
                    <a:pt x="17" y="17"/>
                  </a:cubicBezTo>
                  <a:cubicBezTo>
                    <a:pt x="17" y="17"/>
                    <a:pt x="16" y="18"/>
                    <a:pt x="16" y="18"/>
                  </a:cubicBezTo>
                  <a:cubicBezTo>
                    <a:pt x="16" y="18"/>
                    <a:pt x="16" y="19"/>
                    <a:pt x="16" y="19"/>
                  </a:cubicBezTo>
                  <a:close/>
                  <a:moveTo>
                    <a:pt x="11" y="35"/>
                  </a:moveTo>
                  <a:cubicBezTo>
                    <a:pt x="11" y="35"/>
                    <a:pt x="11" y="35"/>
                    <a:pt x="11" y="35"/>
                  </a:cubicBezTo>
                  <a:cubicBezTo>
                    <a:pt x="11" y="35"/>
                    <a:pt x="11" y="35"/>
                    <a:pt x="11" y="35"/>
                  </a:cubicBezTo>
                  <a:cubicBezTo>
                    <a:pt x="11" y="35"/>
                    <a:pt x="11" y="35"/>
                    <a:pt x="11" y="35"/>
                  </a:cubicBezTo>
                  <a:close/>
                  <a:moveTo>
                    <a:pt x="12" y="31"/>
                  </a:moveTo>
                  <a:cubicBezTo>
                    <a:pt x="12" y="31"/>
                    <a:pt x="12" y="31"/>
                    <a:pt x="12" y="31"/>
                  </a:cubicBezTo>
                  <a:cubicBezTo>
                    <a:pt x="12" y="31"/>
                    <a:pt x="12" y="31"/>
                    <a:pt x="12" y="31"/>
                  </a:cubicBezTo>
                  <a:cubicBezTo>
                    <a:pt x="12" y="31"/>
                    <a:pt x="12" y="31"/>
                    <a:pt x="12" y="31"/>
                  </a:cubicBezTo>
                  <a:close/>
                  <a:moveTo>
                    <a:pt x="14" y="36"/>
                  </a:moveTo>
                  <a:cubicBezTo>
                    <a:pt x="14" y="36"/>
                    <a:pt x="14" y="36"/>
                    <a:pt x="14" y="36"/>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6"/>
                    <a:pt x="14" y="36"/>
                  </a:cubicBezTo>
                  <a:cubicBezTo>
                    <a:pt x="14" y="36"/>
                    <a:pt x="14" y="36"/>
                    <a:pt x="14" y="36"/>
                  </a:cubicBezTo>
                  <a:cubicBezTo>
                    <a:pt x="14" y="36"/>
                    <a:pt x="14" y="36"/>
                    <a:pt x="14" y="36"/>
                  </a:cubicBezTo>
                  <a:close/>
                  <a:moveTo>
                    <a:pt x="45" y="16"/>
                  </a:moveTo>
                  <a:cubicBezTo>
                    <a:pt x="45" y="16"/>
                    <a:pt x="45" y="16"/>
                    <a:pt x="45" y="16"/>
                  </a:cubicBezTo>
                  <a:cubicBezTo>
                    <a:pt x="45" y="16"/>
                    <a:pt x="45" y="16"/>
                    <a:pt x="45" y="16"/>
                  </a:cubicBezTo>
                  <a:cubicBezTo>
                    <a:pt x="45" y="16"/>
                    <a:pt x="45" y="16"/>
                    <a:pt x="45" y="16"/>
                  </a:cubicBezTo>
                  <a:cubicBezTo>
                    <a:pt x="45" y="16"/>
                    <a:pt x="45" y="16"/>
                    <a:pt x="45" y="16"/>
                  </a:cubicBezTo>
                  <a:close/>
                  <a:moveTo>
                    <a:pt x="19" y="14"/>
                  </a:moveTo>
                  <a:cubicBezTo>
                    <a:pt x="19" y="14"/>
                    <a:pt x="19" y="14"/>
                    <a:pt x="19" y="14"/>
                  </a:cubicBezTo>
                  <a:cubicBezTo>
                    <a:pt x="19" y="14"/>
                    <a:pt x="19" y="14"/>
                    <a:pt x="19" y="14"/>
                  </a:cubicBezTo>
                  <a:cubicBezTo>
                    <a:pt x="19" y="14"/>
                    <a:pt x="19" y="14"/>
                    <a:pt x="19" y="14"/>
                  </a:cubicBezTo>
                  <a:close/>
                  <a:moveTo>
                    <a:pt x="26" y="26"/>
                  </a:moveTo>
                  <a:cubicBezTo>
                    <a:pt x="26" y="26"/>
                    <a:pt x="26" y="26"/>
                    <a:pt x="26" y="26"/>
                  </a:cubicBezTo>
                  <a:cubicBezTo>
                    <a:pt x="26" y="26"/>
                    <a:pt x="26" y="26"/>
                    <a:pt x="2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460">
              <a:extLst>
                <a:ext uri="{FF2B5EF4-FFF2-40B4-BE49-F238E27FC236}">
                  <a16:creationId xmlns:a16="http://schemas.microsoft.com/office/drawing/2014/main" id="{25594D9C-7A66-4C3D-BC7D-039CEAD140E2}"/>
                </a:ext>
              </a:extLst>
            </p:cNvPr>
            <p:cNvSpPr>
              <a:spLocks noEditPoints="1"/>
            </p:cNvSpPr>
            <p:nvPr/>
          </p:nvSpPr>
          <p:spPr bwMode="auto">
            <a:xfrm>
              <a:off x="4704218" y="2218420"/>
              <a:ext cx="144463" cy="198438"/>
            </a:xfrm>
            <a:custGeom>
              <a:avLst/>
              <a:gdLst>
                <a:gd name="T0" fmla="*/ 13 w 40"/>
                <a:gd name="T1" fmla="*/ 23 h 55"/>
                <a:gd name="T2" fmla="*/ 12 w 40"/>
                <a:gd name="T3" fmla="*/ 21 h 55"/>
                <a:gd name="T4" fmla="*/ 13 w 40"/>
                <a:gd name="T5" fmla="*/ 22 h 55"/>
                <a:gd name="T6" fmla="*/ 16 w 40"/>
                <a:gd name="T7" fmla="*/ 21 h 55"/>
                <a:gd name="T8" fmla="*/ 16 w 40"/>
                <a:gd name="T9" fmla="*/ 19 h 55"/>
                <a:gd name="T10" fmla="*/ 16 w 40"/>
                <a:gd name="T11" fmla="*/ 20 h 55"/>
                <a:gd name="T12" fmla="*/ 17 w 40"/>
                <a:gd name="T13" fmla="*/ 22 h 55"/>
                <a:gd name="T14" fmla="*/ 18 w 40"/>
                <a:gd name="T15" fmla="*/ 27 h 55"/>
                <a:gd name="T16" fmla="*/ 19 w 40"/>
                <a:gd name="T17" fmla="*/ 28 h 55"/>
                <a:gd name="T18" fmla="*/ 22 w 40"/>
                <a:gd name="T19" fmla="*/ 30 h 55"/>
                <a:gd name="T20" fmla="*/ 18 w 40"/>
                <a:gd name="T21" fmla="*/ 37 h 55"/>
                <a:gd name="T22" fmla="*/ 11 w 40"/>
                <a:gd name="T23" fmla="*/ 40 h 55"/>
                <a:gd name="T24" fmla="*/ 12 w 40"/>
                <a:gd name="T25" fmla="*/ 45 h 55"/>
                <a:gd name="T26" fmla="*/ 18 w 40"/>
                <a:gd name="T27" fmla="*/ 48 h 55"/>
                <a:gd name="T28" fmla="*/ 20 w 40"/>
                <a:gd name="T29" fmla="*/ 52 h 55"/>
                <a:gd name="T30" fmla="*/ 27 w 40"/>
                <a:gd name="T31" fmla="*/ 55 h 55"/>
                <a:gd name="T32" fmla="*/ 24 w 40"/>
                <a:gd name="T33" fmla="*/ 49 h 55"/>
                <a:gd name="T34" fmla="*/ 24 w 40"/>
                <a:gd name="T35" fmla="*/ 49 h 55"/>
                <a:gd name="T36" fmla="*/ 30 w 40"/>
                <a:gd name="T37" fmla="*/ 54 h 55"/>
                <a:gd name="T38" fmla="*/ 32 w 40"/>
                <a:gd name="T39" fmla="*/ 50 h 55"/>
                <a:gd name="T40" fmla="*/ 29 w 40"/>
                <a:gd name="T41" fmla="*/ 43 h 55"/>
                <a:gd name="T42" fmla="*/ 28 w 40"/>
                <a:gd name="T43" fmla="*/ 41 h 55"/>
                <a:gd name="T44" fmla="*/ 30 w 40"/>
                <a:gd name="T45" fmla="*/ 39 h 55"/>
                <a:gd name="T46" fmla="*/ 34 w 40"/>
                <a:gd name="T47" fmla="*/ 45 h 55"/>
                <a:gd name="T48" fmla="*/ 39 w 40"/>
                <a:gd name="T49" fmla="*/ 40 h 55"/>
                <a:gd name="T50" fmla="*/ 38 w 40"/>
                <a:gd name="T51" fmla="*/ 37 h 55"/>
                <a:gd name="T52" fmla="*/ 38 w 40"/>
                <a:gd name="T53" fmla="*/ 37 h 55"/>
                <a:gd name="T54" fmla="*/ 36 w 40"/>
                <a:gd name="T55" fmla="*/ 35 h 55"/>
                <a:gd name="T56" fmla="*/ 31 w 40"/>
                <a:gd name="T57" fmla="*/ 30 h 55"/>
                <a:gd name="T58" fmla="*/ 34 w 40"/>
                <a:gd name="T59" fmla="*/ 28 h 55"/>
                <a:gd name="T60" fmla="*/ 33 w 40"/>
                <a:gd name="T61" fmla="*/ 22 h 55"/>
                <a:gd name="T62" fmla="*/ 30 w 40"/>
                <a:gd name="T63" fmla="*/ 19 h 55"/>
                <a:gd name="T64" fmla="*/ 28 w 40"/>
                <a:gd name="T65" fmla="*/ 16 h 55"/>
                <a:gd name="T66" fmla="*/ 26 w 40"/>
                <a:gd name="T67" fmla="*/ 14 h 55"/>
                <a:gd name="T68" fmla="*/ 23 w 40"/>
                <a:gd name="T69" fmla="*/ 9 h 55"/>
                <a:gd name="T70" fmla="*/ 19 w 40"/>
                <a:gd name="T71" fmla="*/ 10 h 55"/>
                <a:gd name="T72" fmla="*/ 17 w 40"/>
                <a:gd name="T73" fmla="*/ 10 h 55"/>
                <a:gd name="T74" fmla="*/ 18 w 40"/>
                <a:gd name="T75" fmla="*/ 3 h 55"/>
                <a:gd name="T76" fmla="*/ 10 w 40"/>
                <a:gd name="T77" fmla="*/ 8 h 55"/>
                <a:gd name="T78" fmla="*/ 9 w 40"/>
                <a:gd name="T79" fmla="*/ 13 h 55"/>
                <a:gd name="T80" fmla="*/ 8 w 40"/>
                <a:gd name="T81" fmla="*/ 9 h 55"/>
                <a:gd name="T82" fmla="*/ 13 w 40"/>
                <a:gd name="T83" fmla="*/ 2 h 55"/>
                <a:gd name="T84" fmla="*/ 3 w 40"/>
                <a:gd name="T85" fmla="*/ 6 h 55"/>
                <a:gd name="T86" fmla="*/ 1 w 40"/>
                <a:gd name="T87" fmla="*/ 13 h 55"/>
                <a:gd name="T88" fmla="*/ 1 w 40"/>
                <a:gd name="T89" fmla="*/ 14 h 55"/>
                <a:gd name="T90" fmla="*/ 3 w 40"/>
                <a:gd name="T91" fmla="*/ 18 h 55"/>
                <a:gd name="T92" fmla="*/ 8 w 40"/>
                <a:gd name="T93" fmla="*/ 20 h 55"/>
                <a:gd name="T94" fmla="*/ 21 w 40"/>
                <a:gd name="T95" fmla="*/ 43 h 55"/>
                <a:gd name="T96" fmla="*/ 33 w 40"/>
                <a:gd name="T97" fmla="*/ 23 h 55"/>
                <a:gd name="T98" fmla="*/ 32 w 40"/>
                <a:gd name="T99" fmla="*/ 24 h 55"/>
                <a:gd name="T100" fmla="*/ 17 w 40"/>
                <a:gd name="T101" fmla="*/ 1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 h="55">
                  <a:moveTo>
                    <a:pt x="8" y="20"/>
                  </a:moveTo>
                  <a:cubicBezTo>
                    <a:pt x="9" y="21"/>
                    <a:pt x="10" y="21"/>
                    <a:pt x="11" y="21"/>
                  </a:cubicBezTo>
                  <a:cubicBezTo>
                    <a:pt x="11" y="21"/>
                    <a:pt x="11" y="21"/>
                    <a:pt x="11" y="21"/>
                  </a:cubicBezTo>
                  <a:cubicBezTo>
                    <a:pt x="11" y="21"/>
                    <a:pt x="11" y="21"/>
                    <a:pt x="11" y="22"/>
                  </a:cubicBezTo>
                  <a:cubicBezTo>
                    <a:pt x="12" y="22"/>
                    <a:pt x="12" y="22"/>
                    <a:pt x="13" y="23"/>
                  </a:cubicBezTo>
                  <a:cubicBezTo>
                    <a:pt x="13" y="23"/>
                    <a:pt x="13" y="23"/>
                    <a:pt x="13" y="23"/>
                  </a:cubicBezTo>
                  <a:cubicBezTo>
                    <a:pt x="13" y="23"/>
                    <a:pt x="14" y="22"/>
                    <a:pt x="14" y="22"/>
                  </a:cubicBezTo>
                  <a:cubicBezTo>
                    <a:pt x="14" y="22"/>
                    <a:pt x="13" y="22"/>
                    <a:pt x="13" y="22"/>
                  </a:cubicBezTo>
                  <a:cubicBezTo>
                    <a:pt x="13" y="22"/>
                    <a:pt x="13" y="22"/>
                    <a:pt x="13" y="22"/>
                  </a:cubicBezTo>
                  <a:cubicBezTo>
                    <a:pt x="13" y="22"/>
                    <a:pt x="12" y="22"/>
                    <a:pt x="12" y="21"/>
                  </a:cubicBezTo>
                  <a:cubicBezTo>
                    <a:pt x="12" y="21"/>
                    <a:pt x="12" y="21"/>
                    <a:pt x="12" y="21"/>
                  </a:cubicBezTo>
                  <a:cubicBezTo>
                    <a:pt x="12" y="21"/>
                    <a:pt x="12" y="21"/>
                    <a:pt x="12" y="21"/>
                  </a:cubicBezTo>
                  <a:cubicBezTo>
                    <a:pt x="12" y="21"/>
                    <a:pt x="12" y="21"/>
                    <a:pt x="12" y="21"/>
                  </a:cubicBezTo>
                  <a:cubicBezTo>
                    <a:pt x="12" y="21"/>
                    <a:pt x="12" y="21"/>
                    <a:pt x="12" y="21"/>
                  </a:cubicBezTo>
                  <a:cubicBezTo>
                    <a:pt x="13" y="21"/>
                    <a:pt x="13" y="21"/>
                    <a:pt x="13" y="22"/>
                  </a:cubicBezTo>
                  <a:cubicBezTo>
                    <a:pt x="13" y="22"/>
                    <a:pt x="13" y="22"/>
                    <a:pt x="13" y="22"/>
                  </a:cubicBezTo>
                  <a:cubicBezTo>
                    <a:pt x="13" y="22"/>
                    <a:pt x="14" y="22"/>
                    <a:pt x="14" y="22"/>
                  </a:cubicBezTo>
                  <a:cubicBezTo>
                    <a:pt x="14" y="22"/>
                    <a:pt x="14" y="22"/>
                    <a:pt x="14" y="22"/>
                  </a:cubicBezTo>
                  <a:cubicBezTo>
                    <a:pt x="14" y="22"/>
                    <a:pt x="14" y="22"/>
                    <a:pt x="15" y="22"/>
                  </a:cubicBezTo>
                  <a:cubicBezTo>
                    <a:pt x="16" y="22"/>
                    <a:pt x="16" y="21"/>
                    <a:pt x="16" y="21"/>
                  </a:cubicBezTo>
                  <a:cubicBezTo>
                    <a:pt x="16" y="20"/>
                    <a:pt x="16" y="20"/>
                    <a:pt x="16" y="20"/>
                  </a:cubicBezTo>
                  <a:cubicBezTo>
                    <a:pt x="16" y="20"/>
                    <a:pt x="16" y="20"/>
                    <a:pt x="16" y="20"/>
                  </a:cubicBezTo>
                  <a:cubicBezTo>
                    <a:pt x="16" y="20"/>
                    <a:pt x="16" y="20"/>
                    <a:pt x="16" y="20"/>
                  </a:cubicBezTo>
                  <a:cubicBezTo>
                    <a:pt x="15" y="19"/>
                    <a:pt x="15" y="19"/>
                    <a:pt x="16" y="19"/>
                  </a:cubicBezTo>
                  <a:cubicBezTo>
                    <a:pt x="16" y="19"/>
                    <a:pt x="16" y="19"/>
                    <a:pt x="16" y="19"/>
                  </a:cubicBezTo>
                  <a:cubicBezTo>
                    <a:pt x="16" y="18"/>
                    <a:pt x="16" y="18"/>
                    <a:pt x="16" y="19"/>
                  </a:cubicBezTo>
                  <a:cubicBezTo>
                    <a:pt x="16" y="19"/>
                    <a:pt x="16" y="19"/>
                    <a:pt x="16" y="19"/>
                  </a:cubicBezTo>
                  <a:cubicBezTo>
                    <a:pt x="16" y="19"/>
                    <a:pt x="16" y="19"/>
                    <a:pt x="16" y="19"/>
                  </a:cubicBezTo>
                  <a:cubicBezTo>
                    <a:pt x="16" y="19"/>
                    <a:pt x="16" y="19"/>
                    <a:pt x="16" y="20"/>
                  </a:cubicBezTo>
                  <a:cubicBezTo>
                    <a:pt x="16" y="20"/>
                    <a:pt x="16" y="20"/>
                    <a:pt x="16" y="20"/>
                  </a:cubicBezTo>
                  <a:cubicBezTo>
                    <a:pt x="16" y="20"/>
                    <a:pt x="16" y="20"/>
                    <a:pt x="16" y="20"/>
                  </a:cubicBezTo>
                  <a:cubicBezTo>
                    <a:pt x="16" y="20"/>
                    <a:pt x="17" y="20"/>
                    <a:pt x="17" y="20"/>
                  </a:cubicBezTo>
                  <a:cubicBezTo>
                    <a:pt x="17" y="20"/>
                    <a:pt x="17" y="21"/>
                    <a:pt x="17" y="21"/>
                  </a:cubicBezTo>
                  <a:cubicBezTo>
                    <a:pt x="17" y="21"/>
                    <a:pt x="17" y="21"/>
                    <a:pt x="17" y="21"/>
                  </a:cubicBezTo>
                  <a:cubicBezTo>
                    <a:pt x="17" y="21"/>
                    <a:pt x="17" y="22"/>
                    <a:pt x="17" y="22"/>
                  </a:cubicBezTo>
                  <a:cubicBezTo>
                    <a:pt x="17" y="23"/>
                    <a:pt x="18" y="23"/>
                    <a:pt x="18" y="23"/>
                  </a:cubicBezTo>
                  <a:cubicBezTo>
                    <a:pt x="18" y="24"/>
                    <a:pt x="18" y="25"/>
                    <a:pt x="19" y="25"/>
                  </a:cubicBezTo>
                  <a:cubicBezTo>
                    <a:pt x="19" y="26"/>
                    <a:pt x="19" y="26"/>
                    <a:pt x="19" y="26"/>
                  </a:cubicBezTo>
                  <a:cubicBezTo>
                    <a:pt x="18" y="26"/>
                    <a:pt x="18" y="26"/>
                    <a:pt x="18" y="26"/>
                  </a:cubicBezTo>
                  <a:cubicBezTo>
                    <a:pt x="18" y="26"/>
                    <a:pt x="18" y="27"/>
                    <a:pt x="18" y="27"/>
                  </a:cubicBezTo>
                  <a:cubicBezTo>
                    <a:pt x="18" y="27"/>
                    <a:pt x="18" y="27"/>
                    <a:pt x="18" y="27"/>
                  </a:cubicBezTo>
                  <a:cubicBezTo>
                    <a:pt x="18" y="27"/>
                    <a:pt x="19" y="27"/>
                    <a:pt x="20" y="27"/>
                  </a:cubicBezTo>
                  <a:cubicBezTo>
                    <a:pt x="20" y="27"/>
                    <a:pt x="20" y="27"/>
                    <a:pt x="20" y="27"/>
                  </a:cubicBezTo>
                  <a:cubicBezTo>
                    <a:pt x="20" y="28"/>
                    <a:pt x="20" y="28"/>
                    <a:pt x="20" y="28"/>
                  </a:cubicBezTo>
                  <a:cubicBezTo>
                    <a:pt x="20" y="28"/>
                    <a:pt x="19" y="28"/>
                    <a:pt x="19" y="28"/>
                  </a:cubicBezTo>
                  <a:cubicBezTo>
                    <a:pt x="19" y="28"/>
                    <a:pt x="19" y="29"/>
                    <a:pt x="19" y="29"/>
                  </a:cubicBezTo>
                  <a:cubicBezTo>
                    <a:pt x="19" y="29"/>
                    <a:pt x="19" y="29"/>
                    <a:pt x="20" y="29"/>
                  </a:cubicBezTo>
                  <a:cubicBezTo>
                    <a:pt x="20" y="29"/>
                    <a:pt x="20" y="29"/>
                    <a:pt x="20" y="29"/>
                  </a:cubicBezTo>
                  <a:cubicBezTo>
                    <a:pt x="21" y="29"/>
                    <a:pt x="21" y="29"/>
                    <a:pt x="21" y="30"/>
                  </a:cubicBezTo>
                  <a:cubicBezTo>
                    <a:pt x="21" y="30"/>
                    <a:pt x="21" y="30"/>
                    <a:pt x="22" y="30"/>
                  </a:cubicBezTo>
                  <a:cubicBezTo>
                    <a:pt x="22" y="30"/>
                    <a:pt x="22" y="31"/>
                    <a:pt x="22" y="32"/>
                  </a:cubicBezTo>
                  <a:cubicBezTo>
                    <a:pt x="22" y="32"/>
                    <a:pt x="22" y="33"/>
                    <a:pt x="22" y="34"/>
                  </a:cubicBezTo>
                  <a:cubicBezTo>
                    <a:pt x="22" y="34"/>
                    <a:pt x="22" y="35"/>
                    <a:pt x="22" y="35"/>
                  </a:cubicBezTo>
                  <a:cubicBezTo>
                    <a:pt x="21" y="35"/>
                    <a:pt x="21" y="35"/>
                    <a:pt x="20" y="36"/>
                  </a:cubicBezTo>
                  <a:cubicBezTo>
                    <a:pt x="20" y="36"/>
                    <a:pt x="19" y="37"/>
                    <a:pt x="18" y="37"/>
                  </a:cubicBezTo>
                  <a:cubicBezTo>
                    <a:pt x="17" y="38"/>
                    <a:pt x="17" y="38"/>
                    <a:pt x="18" y="40"/>
                  </a:cubicBezTo>
                  <a:cubicBezTo>
                    <a:pt x="18" y="40"/>
                    <a:pt x="17" y="41"/>
                    <a:pt x="17" y="41"/>
                  </a:cubicBezTo>
                  <a:cubicBezTo>
                    <a:pt x="17" y="41"/>
                    <a:pt x="16" y="41"/>
                    <a:pt x="15" y="41"/>
                  </a:cubicBezTo>
                  <a:cubicBezTo>
                    <a:pt x="14" y="42"/>
                    <a:pt x="13" y="41"/>
                    <a:pt x="13" y="41"/>
                  </a:cubicBezTo>
                  <a:cubicBezTo>
                    <a:pt x="12" y="41"/>
                    <a:pt x="12" y="41"/>
                    <a:pt x="11" y="40"/>
                  </a:cubicBezTo>
                  <a:cubicBezTo>
                    <a:pt x="11" y="40"/>
                    <a:pt x="11" y="40"/>
                    <a:pt x="11" y="40"/>
                  </a:cubicBezTo>
                  <a:cubicBezTo>
                    <a:pt x="10" y="41"/>
                    <a:pt x="10" y="41"/>
                    <a:pt x="9" y="42"/>
                  </a:cubicBezTo>
                  <a:cubicBezTo>
                    <a:pt x="9" y="42"/>
                    <a:pt x="9" y="42"/>
                    <a:pt x="9" y="43"/>
                  </a:cubicBezTo>
                  <a:cubicBezTo>
                    <a:pt x="9" y="43"/>
                    <a:pt x="9" y="44"/>
                    <a:pt x="9" y="44"/>
                  </a:cubicBezTo>
                  <a:cubicBezTo>
                    <a:pt x="10" y="45"/>
                    <a:pt x="11" y="45"/>
                    <a:pt x="12" y="45"/>
                  </a:cubicBezTo>
                  <a:cubicBezTo>
                    <a:pt x="12" y="45"/>
                    <a:pt x="13" y="45"/>
                    <a:pt x="13" y="45"/>
                  </a:cubicBezTo>
                  <a:cubicBezTo>
                    <a:pt x="13" y="44"/>
                    <a:pt x="13" y="44"/>
                    <a:pt x="13" y="45"/>
                  </a:cubicBezTo>
                  <a:cubicBezTo>
                    <a:pt x="14" y="45"/>
                    <a:pt x="15" y="45"/>
                    <a:pt x="16" y="45"/>
                  </a:cubicBezTo>
                  <a:cubicBezTo>
                    <a:pt x="16" y="45"/>
                    <a:pt x="17" y="45"/>
                    <a:pt x="17" y="46"/>
                  </a:cubicBezTo>
                  <a:cubicBezTo>
                    <a:pt x="17" y="46"/>
                    <a:pt x="18" y="47"/>
                    <a:pt x="18" y="48"/>
                  </a:cubicBezTo>
                  <a:cubicBezTo>
                    <a:pt x="18" y="48"/>
                    <a:pt x="19" y="48"/>
                    <a:pt x="18" y="49"/>
                  </a:cubicBezTo>
                  <a:cubicBezTo>
                    <a:pt x="18" y="49"/>
                    <a:pt x="18" y="50"/>
                    <a:pt x="18" y="50"/>
                  </a:cubicBezTo>
                  <a:cubicBezTo>
                    <a:pt x="19" y="51"/>
                    <a:pt x="19" y="51"/>
                    <a:pt x="20" y="52"/>
                  </a:cubicBezTo>
                  <a:cubicBezTo>
                    <a:pt x="20" y="52"/>
                    <a:pt x="20" y="52"/>
                    <a:pt x="20" y="52"/>
                  </a:cubicBezTo>
                  <a:cubicBezTo>
                    <a:pt x="20" y="52"/>
                    <a:pt x="20" y="52"/>
                    <a:pt x="20" y="52"/>
                  </a:cubicBezTo>
                  <a:cubicBezTo>
                    <a:pt x="20" y="52"/>
                    <a:pt x="20" y="52"/>
                    <a:pt x="20" y="52"/>
                  </a:cubicBezTo>
                  <a:cubicBezTo>
                    <a:pt x="21" y="52"/>
                    <a:pt x="21" y="52"/>
                    <a:pt x="22" y="53"/>
                  </a:cubicBezTo>
                  <a:cubicBezTo>
                    <a:pt x="22" y="53"/>
                    <a:pt x="23" y="54"/>
                    <a:pt x="24" y="54"/>
                  </a:cubicBezTo>
                  <a:cubicBezTo>
                    <a:pt x="24" y="54"/>
                    <a:pt x="25" y="55"/>
                    <a:pt x="25" y="55"/>
                  </a:cubicBezTo>
                  <a:cubicBezTo>
                    <a:pt x="26" y="55"/>
                    <a:pt x="26" y="55"/>
                    <a:pt x="27" y="55"/>
                  </a:cubicBezTo>
                  <a:cubicBezTo>
                    <a:pt x="27" y="55"/>
                    <a:pt x="27" y="55"/>
                    <a:pt x="27" y="55"/>
                  </a:cubicBezTo>
                  <a:cubicBezTo>
                    <a:pt x="27" y="55"/>
                    <a:pt x="27" y="54"/>
                    <a:pt x="27" y="54"/>
                  </a:cubicBezTo>
                  <a:cubicBezTo>
                    <a:pt x="26" y="53"/>
                    <a:pt x="26" y="51"/>
                    <a:pt x="25" y="50"/>
                  </a:cubicBezTo>
                  <a:cubicBezTo>
                    <a:pt x="24" y="50"/>
                    <a:pt x="24" y="50"/>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5" y="49"/>
                    <a:pt x="26" y="50"/>
                    <a:pt x="26" y="50"/>
                  </a:cubicBezTo>
                  <a:cubicBezTo>
                    <a:pt x="27" y="51"/>
                    <a:pt x="27" y="51"/>
                    <a:pt x="28" y="52"/>
                  </a:cubicBezTo>
                  <a:cubicBezTo>
                    <a:pt x="28" y="52"/>
                    <a:pt x="29" y="52"/>
                    <a:pt x="29" y="53"/>
                  </a:cubicBezTo>
                  <a:cubicBezTo>
                    <a:pt x="29" y="53"/>
                    <a:pt x="29" y="54"/>
                    <a:pt x="30" y="54"/>
                  </a:cubicBezTo>
                  <a:cubicBezTo>
                    <a:pt x="30" y="54"/>
                    <a:pt x="30" y="54"/>
                    <a:pt x="30" y="54"/>
                  </a:cubicBezTo>
                  <a:cubicBezTo>
                    <a:pt x="30" y="54"/>
                    <a:pt x="30" y="54"/>
                    <a:pt x="30" y="54"/>
                  </a:cubicBezTo>
                  <a:cubicBezTo>
                    <a:pt x="30" y="53"/>
                    <a:pt x="30" y="53"/>
                    <a:pt x="30" y="52"/>
                  </a:cubicBezTo>
                  <a:cubicBezTo>
                    <a:pt x="31" y="51"/>
                    <a:pt x="31" y="51"/>
                    <a:pt x="31" y="51"/>
                  </a:cubicBezTo>
                  <a:cubicBezTo>
                    <a:pt x="32" y="51"/>
                    <a:pt x="32" y="50"/>
                    <a:pt x="32" y="50"/>
                  </a:cubicBezTo>
                  <a:cubicBezTo>
                    <a:pt x="31" y="49"/>
                    <a:pt x="31" y="49"/>
                    <a:pt x="31" y="49"/>
                  </a:cubicBezTo>
                  <a:cubicBezTo>
                    <a:pt x="31" y="48"/>
                    <a:pt x="31" y="47"/>
                    <a:pt x="31" y="46"/>
                  </a:cubicBezTo>
                  <a:cubicBezTo>
                    <a:pt x="31" y="46"/>
                    <a:pt x="31" y="45"/>
                    <a:pt x="30" y="45"/>
                  </a:cubicBezTo>
                  <a:cubicBezTo>
                    <a:pt x="30" y="45"/>
                    <a:pt x="29" y="44"/>
                    <a:pt x="29" y="44"/>
                  </a:cubicBezTo>
                  <a:cubicBezTo>
                    <a:pt x="29" y="44"/>
                    <a:pt x="29" y="43"/>
                    <a:pt x="29" y="43"/>
                  </a:cubicBezTo>
                  <a:cubicBezTo>
                    <a:pt x="29" y="42"/>
                    <a:pt x="28" y="42"/>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9" y="41"/>
                    <a:pt x="29" y="41"/>
                    <a:pt x="29" y="40"/>
                  </a:cubicBezTo>
                  <a:cubicBezTo>
                    <a:pt x="29" y="40"/>
                    <a:pt x="29" y="39"/>
                    <a:pt x="30" y="39"/>
                  </a:cubicBezTo>
                  <a:cubicBezTo>
                    <a:pt x="30" y="39"/>
                    <a:pt x="30" y="39"/>
                    <a:pt x="30" y="39"/>
                  </a:cubicBezTo>
                  <a:cubicBezTo>
                    <a:pt x="30" y="40"/>
                    <a:pt x="31" y="40"/>
                    <a:pt x="31" y="41"/>
                  </a:cubicBezTo>
                  <a:cubicBezTo>
                    <a:pt x="32" y="41"/>
                    <a:pt x="32" y="42"/>
                    <a:pt x="32" y="43"/>
                  </a:cubicBezTo>
                  <a:cubicBezTo>
                    <a:pt x="32" y="43"/>
                    <a:pt x="32" y="43"/>
                    <a:pt x="32" y="44"/>
                  </a:cubicBezTo>
                  <a:cubicBezTo>
                    <a:pt x="32" y="44"/>
                    <a:pt x="32" y="44"/>
                    <a:pt x="32" y="44"/>
                  </a:cubicBezTo>
                  <a:cubicBezTo>
                    <a:pt x="33" y="44"/>
                    <a:pt x="33" y="45"/>
                    <a:pt x="34" y="45"/>
                  </a:cubicBezTo>
                  <a:cubicBezTo>
                    <a:pt x="34" y="45"/>
                    <a:pt x="35" y="45"/>
                    <a:pt x="35" y="45"/>
                  </a:cubicBezTo>
                  <a:cubicBezTo>
                    <a:pt x="35" y="44"/>
                    <a:pt x="35" y="44"/>
                    <a:pt x="35" y="43"/>
                  </a:cubicBezTo>
                  <a:cubicBezTo>
                    <a:pt x="35" y="43"/>
                    <a:pt x="35" y="43"/>
                    <a:pt x="36" y="43"/>
                  </a:cubicBezTo>
                  <a:cubicBezTo>
                    <a:pt x="36" y="43"/>
                    <a:pt x="36" y="43"/>
                    <a:pt x="36" y="43"/>
                  </a:cubicBezTo>
                  <a:cubicBezTo>
                    <a:pt x="37" y="42"/>
                    <a:pt x="38" y="41"/>
                    <a:pt x="39" y="40"/>
                  </a:cubicBezTo>
                  <a:cubicBezTo>
                    <a:pt x="39" y="40"/>
                    <a:pt x="39" y="40"/>
                    <a:pt x="40" y="39"/>
                  </a:cubicBezTo>
                  <a:cubicBezTo>
                    <a:pt x="40" y="39"/>
                    <a:pt x="40" y="39"/>
                    <a:pt x="40" y="39"/>
                  </a:cubicBezTo>
                  <a:cubicBezTo>
                    <a:pt x="40" y="38"/>
                    <a:pt x="39" y="38"/>
                    <a:pt x="39"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6"/>
                    <a:pt x="37" y="36"/>
                    <a:pt x="37" y="36"/>
                  </a:cubicBezTo>
                  <a:cubicBezTo>
                    <a:pt x="37" y="36"/>
                    <a:pt x="37" y="36"/>
                    <a:pt x="37" y="36"/>
                  </a:cubicBezTo>
                  <a:cubicBezTo>
                    <a:pt x="37" y="36"/>
                    <a:pt x="37" y="36"/>
                    <a:pt x="36" y="36"/>
                  </a:cubicBezTo>
                  <a:cubicBezTo>
                    <a:pt x="36" y="36"/>
                    <a:pt x="36" y="36"/>
                    <a:pt x="36" y="35"/>
                  </a:cubicBezTo>
                  <a:cubicBezTo>
                    <a:pt x="36" y="35"/>
                    <a:pt x="36" y="35"/>
                    <a:pt x="36" y="34"/>
                  </a:cubicBezTo>
                  <a:cubicBezTo>
                    <a:pt x="35" y="34"/>
                    <a:pt x="35" y="34"/>
                    <a:pt x="35" y="33"/>
                  </a:cubicBezTo>
                  <a:cubicBezTo>
                    <a:pt x="35" y="33"/>
                    <a:pt x="34" y="33"/>
                    <a:pt x="34" y="33"/>
                  </a:cubicBezTo>
                  <a:cubicBezTo>
                    <a:pt x="33" y="33"/>
                    <a:pt x="33" y="32"/>
                    <a:pt x="33" y="32"/>
                  </a:cubicBezTo>
                  <a:cubicBezTo>
                    <a:pt x="33" y="31"/>
                    <a:pt x="32" y="31"/>
                    <a:pt x="31" y="30"/>
                  </a:cubicBezTo>
                  <a:cubicBezTo>
                    <a:pt x="31" y="30"/>
                    <a:pt x="31" y="30"/>
                    <a:pt x="31" y="30"/>
                  </a:cubicBezTo>
                  <a:cubicBezTo>
                    <a:pt x="32" y="29"/>
                    <a:pt x="32" y="29"/>
                    <a:pt x="32" y="28"/>
                  </a:cubicBezTo>
                  <a:cubicBezTo>
                    <a:pt x="32" y="28"/>
                    <a:pt x="32" y="28"/>
                    <a:pt x="32" y="28"/>
                  </a:cubicBezTo>
                  <a:cubicBezTo>
                    <a:pt x="33" y="28"/>
                    <a:pt x="33" y="28"/>
                    <a:pt x="34" y="28"/>
                  </a:cubicBezTo>
                  <a:cubicBezTo>
                    <a:pt x="34" y="28"/>
                    <a:pt x="34" y="28"/>
                    <a:pt x="34" y="28"/>
                  </a:cubicBezTo>
                  <a:cubicBezTo>
                    <a:pt x="34" y="28"/>
                    <a:pt x="34" y="27"/>
                    <a:pt x="34" y="27"/>
                  </a:cubicBezTo>
                  <a:cubicBezTo>
                    <a:pt x="34" y="27"/>
                    <a:pt x="34" y="27"/>
                    <a:pt x="34" y="27"/>
                  </a:cubicBezTo>
                  <a:cubicBezTo>
                    <a:pt x="34" y="26"/>
                    <a:pt x="33" y="26"/>
                    <a:pt x="34" y="26"/>
                  </a:cubicBezTo>
                  <a:cubicBezTo>
                    <a:pt x="34" y="25"/>
                    <a:pt x="34" y="25"/>
                    <a:pt x="34" y="24"/>
                  </a:cubicBezTo>
                  <a:cubicBezTo>
                    <a:pt x="34" y="23"/>
                    <a:pt x="34" y="23"/>
                    <a:pt x="33" y="22"/>
                  </a:cubicBezTo>
                  <a:cubicBezTo>
                    <a:pt x="33" y="21"/>
                    <a:pt x="32" y="20"/>
                    <a:pt x="31" y="20"/>
                  </a:cubicBezTo>
                  <a:cubicBezTo>
                    <a:pt x="31" y="20"/>
                    <a:pt x="30" y="20"/>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8"/>
                    <a:pt x="30" y="17"/>
                    <a:pt x="30" y="17"/>
                  </a:cubicBezTo>
                  <a:cubicBezTo>
                    <a:pt x="30" y="17"/>
                    <a:pt x="29" y="16"/>
                    <a:pt x="29" y="16"/>
                  </a:cubicBezTo>
                  <a:cubicBezTo>
                    <a:pt x="29" y="15"/>
                    <a:pt x="28" y="15"/>
                    <a:pt x="28" y="16"/>
                  </a:cubicBezTo>
                  <a:cubicBezTo>
                    <a:pt x="27" y="16"/>
                    <a:pt x="27" y="16"/>
                    <a:pt x="27" y="15"/>
                  </a:cubicBezTo>
                  <a:cubicBezTo>
                    <a:pt x="27" y="15"/>
                    <a:pt x="26" y="15"/>
                    <a:pt x="26" y="15"/>
                  </a:cubicBezTo>
                  <a:cubicBezTo>
                    <a:pt x="26" y="15"/>
                    <a:pt x="25" y="15"/>
                    <a:pt x="25" y="15"/>
                  </a:cubicBezTo>
                  <a:cubicBezTo>
                    <a:pt x="25" y="15"/>
                    <a:pt x="25" y="15"/>
                    <a:pt x="25" y="15"/>
                  </a:cubicBezTo>
                  <a:cubicBezTo>
                    <a:pt x="26" y="14"/>
                    <a:pt x="26" y="14"/>
                    <a:pt x="26" y="14"/>
                  </a:cubicBezTo>
                  <a:cubicBezTo>
                    <a:pt x="26" y="14"/>
                    <a:pt x="26" y="13"/>
                    <a:pt x="26" y="13"/>
                  </a:cubicBezTo>
                  <a:cubicBezTo>
                    <a:pt x="26" y="13"/>
                    <a:pt x="26" y="13"/>
                    <a:pt x="25" y="13"/>
                  </a:cubicBezTo>
                  <a:cubicBezTo>
                    <a:pt x="25" y="13"/>
                    <a:pt x="26" y="12"/>
                    <a:pt x="26" y="12"/>
                  </a:cubicBezTo>
                  <a:cubicBezTo>
                    <a:pt x="26" y="11"/>
                    <a:pt x="25" y="11"/>
                    <a:pt x="25" y="11"/>
                  </a:cubicBezTo>
                  <a:cubicBezTo>
                    <a:pt x="24" y="10"/>
                    <a:pt x="24" y="10"/>
                    <a:pt x="23" y="9"/>
                  </a:cubicBezTo>
                  <a:cubicBezTo>
                    <a:pt x="23" y="9"/>
                    <a:pt x="23" y="9"/>
                    <a:pt x="23" y="9"/>
                  </a:cubicBezTo>
                  <a:cubicBezTo>
                    <a:pt x="23" y="9"/>
                    <a:pt x="23" y="9"/>
                    <a:pt x="23" y="9"/>
                  </a:cubicBezTo>
                  <a:cubicBezTo>
                    <a:pt x="23" y="9"/>
                    <a:pt x="23" y="9"/>
                    <a:pt x="23" y="9"/>
                  </a:cubicBezTo>
                  <a:cubicBezTo>
                    <a:pt x="22" y="9"/>
                    <a:pt x="21" y="9"/>
                    <a:pt x="21" y="10"/>
                  </a:cubicBezTo>
                  <a:cubicBezTo>
                    <a:pt x="20" y="10"/>
                    <a:pt x="19" y="10"/>
                    <a:pt x="19" y="10"/>
                  </a:cubicBezTo>
                  <a:cubicBezTo>
                    <a:pt x="18" y="9"/>
                    <a:pt x="18"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8" y="9"/>
                    <a:pt x="18" y="9"/>
                  </a:cubicBezTo>
                  <a:cubicBezTo>
                    <a:pt x="18" y="8"/>
                    <a:pt x="18" y="7"/>
                    <a:pt x="18" y="5"/>
                  </a:cubicBezTo>
                  <a:cubicBezTo>
                    <a:pt x="18" y="5"/>
                    <a:pt x="19" y="5"/>
                    <a:pt x="19" y="5"/>
                  </a:cubicBezTo>
                  <a:cubicBezTo>
                    <a:pt x="19" y="4"/>
                    <a:pt x="19" y="4"/>
                    <a:pt x="19" y="4"/>
                  </a:cubicBezTo>
                  <a:cubicBezTo>
                    <a:pt x="19" y="3"/>
                    <a:pt x="18" y="3"/>
                    <a:pt x="18" y="3"/>
                  </a:cubicBezTo>
                  <a:cubicBezTo>
                    <a:pt x="17" y="3"/>
                    <a:pt x="17" y="3"/>
                    <a:pt x="16" y="3"/>
                  </a:cubicBezTo>
                  <a:cubicBezTo>
                    <a:pt x="15" y="3"/>
                    <a:pt x="14" y="4"/>
                    <a:pt x="13" y="4"/>
                  </a:cubicBezTo>
                  <a:cubicBezTo>
                    <a:pt x="13" y="4"/>
                    <a:pt x="12" y="4"/>
                    <a:pt x="11" y="5"/>
                  </a:cubicBezTo>
                  <a:cubicBezTo>
                    <a:pt x="11" y="5"/>
                    <a:pt x="11" y="5"/>
                    <a:pt x="10" y="5"/>
                  </a:cubicBezTo>
                  <a:cubicBezTo>
                    <a:pt x="10" y="6"/>
                    <a:pt x="9" y="7"/>
                    <a:pt x="10" y="8"/>
                  </a:cubicBezTo>
                  <a:cubicBezTo>
                    <a:pt x="10" y="9"/>
                    <a:pt x="10" y="9"/>
                    <a:pt x="10" y="9"/>
                  </a:cubicBezTo>
                  <a:cubicBezTo>
                    <a:pt x="9" y="9"/>
                    <a:pt x="9" y="9"/>
                    <a:pt x="8" y="10"/>
                  </a:cubicBezTo>
                  <a:cubicBezTo>
                    <a:pt x="8" y="10"/>
                    <a:pt x="8" y="10"/>
                    <a:pt x="8" y="11"/>
                  </a:cubicBezTo>
                  <a:cubicBezTo>
                    <a:pt x="8" y="11"/>
                    <a:pt x="8" y="12"/>
                    <a:pt x="8" y="12"/>
                  </a:cubicBezTo>
                  <a:cubicBezTo>
                    <a:pt x="8" y="12"/>
                    <a:pt x="9" y="12"/>
                    <a:pt x="9" y="13"/>
                  </a:cubicBezTo>
                  <a:cubicBezTo>
                    <a:pt x="9" y="13"/>
                    <a:pt x="8" y="13"/>
                    <a:pt x="8" y="13"/>
                  </a:cubicBezTo>
                  <a:cubicBezTo>
                    <a:pt x="8" y="13"/>
                    <a:pt x="8" y="13"/>
                    <a:pt x="8" y="13"/>
                  </a:cubicBezTo>
                  <a:cubicBezTo>
                    <a:pt x="7" y="12"/>
                    <a:pt x="7" y="11"/>
                    <a:pt x="7" y="10"/>
                  </a:cubicBezTo>
                  <a:cubicBezTo>
                    <a:pt x="7" y="10"/>
                    <a:pt x="7" y="10"/>
                    <a:pt x="7" y="10"/>
                  </a:cubicBezTo>
                  <a:cubicBezTo>
                    <a:pt x="7" y="9"/>
                    <a:pt x="8" y="9"/>
                    <a:pt x="8" y="9"/>
                  </a:cubicBezTo>
                  <a:cubicBezTo>
                    <a:pt x="8" y="8"/>
                    <a:pt x="8" y="8"/>
                    <a:pt x="8" y="7"/>
                  </a:cubicBezTo>
                  <a:cubicBezTo>
                    <a:pt x="8" y="6"/>
                    <a:pt x="8" y="6"/>
                    <a:pt x="9" y="6"/>
                  </a:cubicBezTo>
                  <a:cubicBezTo>
                    <a:pt x="9" y="6"/>
                    <a:pt x="9" y="5"/>
                    <a:pt x="9" y="5"/>
                  </a:cubicBezTo>
                  <a:cubicBezTo>
                    <a:pt x="10" y="4"/>
                    <a:pt x="11" y="3"/>
                    <a:pt x="13" y="3"/>
                  </a:cubicBezTo>
                  <a:cubicBezTo>
                    <a:pt x="13" y="2"/>
                    <a:pt x="13" y="2"/>
                    <a:pt x="13" y="2"/>
                  </a:cubicBezTo>
                  <a:cubicBezTo>
                    <a:pt x="13" y="2"/>
                    <a:pt x="13" y="2"/>
                    <a:pt x="13" y="2"/>
                  </a:cubicBezTo>
                  <a:cubicBezTo>
                    <a:pt x="13" y="1"/>
                    <a:pt x="13" y="1"/>
                    <a:pt x="12" y="1"/>
                  </a:cubicBezTo>
                  <a:cubicBezTo>
                    <a:pt x="11" y="0"/>
                    <a:pt x="9" y="1"/>
                    <a:pt x="8" y="2"/>
                  </a:cubicBezTo>
                  <a:cubicBezTo>
                    <a:pt x="7" y="2"/>
                    <a:pt x="6" y="3"/>
                    <a:pt x="6" y="3"/>
                  </a:cubicBezTo>
                  <a:cubicBezTo>
                    <a:pt x="5" y="4"/>
                    <a:pt x="4" y="5"/>
                    <a:pt x="3" y="6"/>
                  </a:cubicBezTo>
                  <a:cubicBezTo>
                    <a:pt x="3" y="6"/>
                    <a:pt x="3" y="6"/>
                    <a:pt x="3" y="6"/>
                  </a:cubicBezTo>
                  <a:cubicBezTo>
                    <a:pt x="3" y="6"/>
                    <a:pt x="2" y="7"/>
                    <a:pt x="2" y="7"/>
                  </a:cubicBezTo>
                  <a:cubicBezTo>
                    <a:pt x="2" y="7"/>
                    <a:pt x="2" y="8"/>
                    <a:pt x="2" y="8"/>
                  </a:cubicBezTo>
                  <a:cubicBezTo>
                    <a:pt x="1" y="9"/>
                    <a:pt x="1" y="10"/>
                    <a:pt x="0" y="11"/>
                  </a:cubicBezTo>
                  <a:cubicBezTo>
                    <a:pt x="0" y="12"/>
                    <a:pt x="0" y="12"/>
                    <a:pt x="1" y="13"/>
                  </a:cubicBezTo>
                  <a:cubicBezTo>
                    <a:pt x="1" y="13"/>
                    <a:pt x="2" y="13"/>
                    <a:pt x="2" y="13"/>
                  </a:cubicBezTo>
                  <a:cubicBezTo>
                    <a:pt x="3" y="13"/>
                    <a:pt x="3" y="14"/>
                    <a:pt x="3" y="14"/>
                  </a:cubicBezTo>
                  <a:cubicBezTo>
                    <a:pt x="3" y="14"/>
                    <a:pt x="3" y="14"/>
                    <a:pt x="3" y="14"/>
                  </a:cubicBezTo>
                  <a:cubicBezTo>
                    <a:pt x="3" y="14"/>
                    <a:pt x="3" y="14"/>
                    <a:pt x="3" y="14"/>
                  </a:cubicBezTo>
                  <a:cubicBezTo>
                    <a:pt x="2" y="14"/>
                    <a:pt x="2" y="14"/>
                    <a:pt x="1" y="14"/>
                  </a:cubicBezTo>
                  <a:cubicBezTo>
                    <a:pt x="1" y="13"/>
                    <a:pt x="0" y="14"/>
                    <a:pt x="0" y="15"/>
                  </a:cubicBezTo>
                  <a:cubicBezTo>
                    <a:pt x="0" y="15"/>
                    <a:pt x="0" y="15"/>
                    <a:pt x="0" y="16"/>
                  </a:cubicBezTo>
                  <a:cubicBezTo>
                    <a:pt x="0" y="16"/>
                    <a:pt x="0" y="17"/>
                    <a:pt x="1" y="17"/>
                  </a:cubicBezTo>
                  <a:cubicBezTo>
                    <a:pt x="1" y="18"/>
                    <a:pt x="1" y="18"/>
                    <a:pt x="2" y="18"/>
                  </a:cubicBezTo>
                  <a:cubicBezTo>
                    <a:pt x="2" y="18"/>
                    <a:pt x="2" y="18"/>
                    <a:pt x="3" y="18"/>
                  </a:cubicBezTo>
                  <a:cubicBezTo>
                    <a:pt x="3" y="18"/>
                    <a:pt x="3" y="18"/>
                    <a:pt x="3" y="19"/>
                  </a:cubicBezTo>
                  <a:cubicBezTo>
                    <a:pt x="4" y="19"/>
                    <a:pt x="4" y="19"/>
                    <a:pt x="5" y="19"/>
                  </a:cubicBezTo>
                  <a:cubicBezTo>
                    <a:pt x="5" y="19"/>
                    <a:pt x="6" y="20"/>
                    <a:pt x="6" y="20"/>
                  </a:cubicBezTo>
                  <a:cubicBezTo>
                    <a:pt x="6" y="20"/>
                    <a:pt x="7" y="20"/>
                    <a:pt x="7" y="21"/>
                  </a:cubicBezTo>
                  <a:cubicBezTo>
                    <a:pt x="7" y="21"/>
                    <a:pt x="8" y="20"/>
                    <a:pt x="8" y="20"/>
                  </a:cubicBezTo>
                  <a:close/>
                  <a:moveTo>
                    <a:pt x="21" y="44"/>
                  </a:moveTo>
                  <a:cubicBezTo>
                    <a:pt x="21" y="44"/>
                    <a:pt x="20" y="44"/>
                    <a:pt x="20" y="44"/>
                  </a:cubicBezTo>
                  <a:cubicBezTo>
                    <a:pt x="20" y="44"/>
                    <a:pt x="20" y="44"/>
                    <a:pt x="20" y="44"/>
                  </a:cubicBezTo>
                  <a:cubicBezTo>
                    <a:pt x="20" y="44"/>
                    <a:pt x="21" y="43"/>
                    <a:pt x="21" y="43"/>
                  </a:cubicBezTo>
                  <a:cubicBezTo>
                    <a:pt x="21" y="43"/>
                    <a:pt x="21" y="43"/>
                    <a:pt x="21" y="43"/>
                  </a:cubicBezTo>
                  <a:cubicBezTo>
                    <a:pt x="21" y="43"/>
                    <a:pt x="21" y="43"/>
                    <a:pt x="21" y="43"/>
                  </a:cubicBezTo>
                  <a:cubicBezTo>
                    <a:pt x="22" y="43"/>
                    <a:pt x="22" y="43"/>
                    <a:pt x="22" y="43"/>
                  </a:cubicBezTo>
                  <a:cubicBezTo>
                    <a:pt x="22" y="44"/>
                    <a:pt x="21" y="44"/>
                    <a:pt x="21" y="44"/>
                  </a:cubicBezTo>
                  <a:close/>
                  <a:moveTo>
                    <a:pt x="32" y="23"/>
                  </a:moveTo>
                  <a:cubicBezTo>
                    <a:pt x="32" y="23"/>
                    <a:pt x="33" y="23"/>
                    <a:pt x="33" y="23"/>
                  </a:cubicBezTo>
                  <a:cubicBezTo>
                    <a:pt x="33" y="23"/>
                    <a:pt x="33" y="23"/>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3"/>
                    <a:pt x="32" y="23"/>
                    <a:pt x="32" y="23"/>
                  </a:cubicBezTo>
                  <a:cubicBezTo>
                    <a:pt x="32" y="23"/>
                    <a:pt x="32" y="23"/>
                    <a:pt x="32" y="23"/>
                  </a:cubicBezTo>
                  <a:close/>
                  <a:moveTo>
                    <a:pt x="17" y="11"/>
                  </a:moveTo>
                  <a:cubicBezTo>
                    <a:pt x="17" y="10"/>
                    <a:pt x="17" y="10"/>
                    <a:pt x="17" y="10"/>
                  </a:cubicBezTo>
                  <a:cubicBezTo>
                    <a:pt x="17" y="10"/>
                    <a:pt x="17" y="11"/>
                    <a:pt x="17" y="11"/>
                  </a:cubicBezTo>
                  <a:cubicBezTo>
                    <a:pt x="17" y="11"/>
                    <a:pt x="17" y="11"/>
                    <a:pt x="17" y="11"/>
                  </a:cubicBezTo>
                  <a:close/>
                  <a:moveTo>
                    <a:pt x="8" y="14"/>
                  </a:moveTo>
                  <a:cubicBezTo>
                    <a:pt x="8" y="14"/>
                    <a:pt x="8" y="14"/>
                    <a:pt x="8" y="14"/>
                  </a:cubicBezTo>
                  <a:cubicBezTo>
                    <a:pt x="8" y="14"/>
                    <a:pt x="8" y="14"/>
                    <a:pt x="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Oval 461">
              <a:extLst>
                <a:ext uri="{FF2B5EF4-FFF2-40B4-BE49-F238E27FC236}">
                  <a16:creationId xmlns:a16="http://schemas.microsoft.com/office/drawing/2014/main" id="{5E409A54-E65B-46EC-9757-A0312A8B578F}"/>
                </a:ext>
              </a:extLst>
            </p:cNvPr>
            <p:cNvSpPr>
              <a:spLocks noChangeArrowheads="1"/>
            </p:cNvSpPr>
            <p:nvPr/>
          </p:nvSpPr>
          <p:spPr bwMode="auto">
            <a:xfrm>
              <a:off x="4578805" y="21930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462">
              <a:extLst>
                <a:ext uri="{FF2B5EF4-FFF2-40B4-BE49-F238E27FC236}">
                  <a16:creationId xmlns:a16="http://schemas.microsoft.com/office/drawing/2014/main" id="{CE4579DC-2034-47DC-9B79-500C3F0535CF}"/>
                </a:ext>
              </a:extLst>
            </p:cNvPr>
            <p:cNvSpPr>
              <a:spLocks/>
            </p:cNvSpPr>
            <p:nvPr/>
          </p:nvSpPr>
          <p:spPr bwMode="auto">
            <a:xfrm>
              <a:off x="4534355" y="2189845"/>
              <a:ext cx="109538" cy="96838"/>
            </a:xfrm>
            <a:custGeom>
              <a:avLst/>
              <a:gdLst>
                <a:gd name="T0" fmla="*/ 11 w 30"/>
                <a:gd name="T1" fmla="*/ 1 h 27"/>
                <a:gd name="T2" fmla="*/ 9 w 30"/>
                <a:gd name="T3" fmla="*/ 1 h 27"/>
                <a:gd name="T4" fmla="*/ 4 w 30"/>
                <a:gd name="T5" fmla="*/ 4 h 27"/>
                <a:gd name="T6" fmla="*/ 3 w 30"/>
                <a:gd name="T7" fmla="*/ 5 h 27"/>
                <a:gd name="T8" fmla="*/ 2 w 30"/>
                <a:gd name="T9" fmla="*/ 8 h 27"/>
                <a:gd name="T10" fmla="*/ 3 w 30"/>
                <a:gd name="T11" fmla="*/ 9 h 27"/>
                <a:gd name="T12" fmla="*/ 5 w 30"/>
                <a:gd name="T13" fmla="*/ 9 h 27"/>
                <a:gd name="T14" fmla="*/ 3 w 30"/>
                <a:gd name="T15" fmla="*/ 10 h 27"/>
                <a:gd name="T16" fmla="*/ 1 w 30"/>
                <a:gd name="T17" fmla="*/ 11 h 27"/>
                <a:gd name="T18" fmla="*/ 2 w 30"/>
                <a:gd name="T19" fmla="*/ 13 h 27"/>
                <a:gd name="T20" fmla="*/ 7 w 30"/>
                <a:gd name="T21" fmla="*/ 14 h 27"/>
                <a:gd name="T22" fmla="*/ 10 w 30"/>
                <a:gd name="T23" fmla="*/ 17 h 27"/>
                <a:gd name="T24" fmla="*/ 6 w 30"/>
                <a:gd name="T25" fmla="*/ 16 h 27"/>
                <a:gd name="T26" fmla="*/ 1 w 30"/>
                <a:gd name="T27" fmla="*/ 15 h 27"/>
                <a:gd name="T28" fmla="*/ 0 w 30"/>
                <a:gd name="T29" fmla="*/ 18 h 27"/>
                <a:gd name="T30" fmla="*/ 3 w 30"/>
                <a:gd name="T31" fmla="*/ 21 h 27"/>
                <a:gd name="T32" fmla="*/ 3 w 30"/>
                <a:gd name="T33" fmla="*/ 23 h 27"/>
                <a:gd name="T34" fmla="*/ 3 w 30"/>
                <a:gd name="T35" fmla="*/ 25 h 27"/>
                <a:gd name="T36" fmla="*/ 4 w 30"/>
                <a:gd name="T37" fmla="*/ 25 h 27"/>
                <a:gd name="T38" fmla="*/ 10 w 30"/>
                <a:gd name="T39" fmla="*/ 25 h 27"/>
                <a:gd name="T40" fmla="*/ 12 w 30"/>
                <a:gd name="T41" fmla="*/ 24 h 27"/>
                <a:gd name="T42" fmla="*/ 15 w 30"/>
                <a:gd name="T43" fmla="*/ 23 h 27"/>
                <a:gd name="T44" fmla="*/ 16 w 30"/>
                <a:gd name="T45" fmla="*/ 24 h 27"/>
                <a:gd name="T46" fmla="*/ 17 w 30"/>
                <a:gd name="T47" fmla="*/ 26 h 27"/>
                <a:gd name="T48" fmla="*/ 20 w 30"/>
                <a:gd name="T49" fmla="*/ 27 h 27"/>
                <a:gd name="T50" fmla="*/ 23 w 30"/>
                <a:gd name="T51" fmla="*/ 26 h 27"/>
                <a:gd name="T52" fmla="*/ 23 w 30"/>
                <a:gd name="T53" fmla="*/ 24 h 27"/>
                <a:gd name="T54" fmla="*/ 22 w 30"/>
                <a:gd name="T55" fmla="*/ 24 h 27"/>
                <a:gd name="T56" fmla="*/ 23 w 30"/>
                <a:gd name="T57" fmla="*/ 24 h 27"/>
                <a:gd name="T58" fmla="*/ 23 w 30"/>
                <a:gd name="T59" fmla="*/ 24 h 27"/>
                <a:gd name="T60" fmla="*/ 23 w 30"/>
                <a:gd name="T61" fmla="*/ 23 h 27"/>
                <a:gd name="T62" fmla="*/ 25 w 30"/>
                <a:gd name="T63" fmla="*/ 24 h 27"/>
                <a:gd name="T64" fmla="*/ 27 w 30"/>
                <a:gd name="T65" fmla="*/ 21 h 27"/>
                <a:gd name="T66" fmla="*/ 25 w 30"/>
                <a:gd name="T67" fmla="*/ 19 h 27"/>
                <a:gd name="T68" fmla="*/ 24 w 30"/>
                <a:gd name="T69" fmla="*/ 16 h 27"/>
                <a:gd name="T70" fmla="*/ 25 w 30"/>
                <a:gd name="T71" fmla="*/ 12 h 27"/>
                <a:gd name="T72" fmla="*/ 26 w 30"/>
                <a:gd name="T73" fmla="*/ 8 h 27"/>
                <a:gd name="T74" fmla="*/ 30 w 30"/>
                <a:gd name="T75" fmla="*/ 5 h 27"/>
                <a:gd name="T76" fmla="*/ 29 w 30"/>
                <a:gd name="T77" fmla="*/ 2 h 27"/>
                <a:gd name="T78" fmla="*/ 26 w 30"/>
                <a:gd name="T79" fmla="*/ 2 h 27"/>
                <a:gd name="T80" fmla="*/ 26 w 30"/>
                <a:gd name="T81" fmla="*/ 5 h 27"/>
                <a:gd name="T82" fmla="*/ 26 w 30"/>
                <a:gd name="T83" fmla="*/ 5 h 27"/>
                <a:gd name="T84" fmla="*/ 26 w 30"/>
                <a:gd name="T85" fmla="*/ 5 h 27"/>
                <a:gd name="T86" fmla="*/ 25 w 30"/>
                <a:gd name="T87" fmla="*/ 4 h 27"/>
                <a:gd name="T88" fmla="*/ 23 w 30"/>
                <a:gd name="T89" fmla="*/ 4 h 27"/>
                <a:gd name="T90" fmla="*/ 21 w 30"/>
                <a:gd name="T91" fmla="*/ 8 h 27"/>
                <a:gd name="T92" fmla="*/ 20 w 30"/>
                <a:gd name="T93" fmla="*/ 11 h 27"/>
                <a:gd name="T94" fmla="*/ 20 w 30"/>
                <a:gd name="T95" fmla="*/ 12 h 27"/>
                <a:gd name="T96" fmla="*/ 20 w 30"/>
                <a:gd name="T97" fmla="*/ 9 h 27"/>
                <a:gd name="T98" fmla="*/ 20 w 30"/>
                <a:gd name="T99" fmla="*/ 4 h 27"/>
                <a:gd name="T100" fmla="*/ 19 w 30"/>
                <a:gd name="T101" fmla="*/ 6 h 27"/>
                <a:gd name="T102" fmla="*/ 16 w 30"/>
                <a:gd name="T103" fmla="*/ 6 h 27"/>
                <a:gd name="T104" fmla="*/ 16 w 30"/>
                <a:gd name="T105" fmla="*/ 6 h 27"/>
                <a:gd name="T106" fmla="*/ 17 w 30"/>
                <a:gd name="T107" fmla="*/ 5 h 27"/>
                <a:gd name="T108" fmla="*/ 14 w 30"/>
                <a:gd name="T109" fmla="*/ 3 h 27"/>
                <a:gd name="T110" fmla="*/ 13 w 30"/>
                <a:gd name="T111" fmla="*/ 4 h 27"/>
                <a:gd name="T112" fmla="*/ 14 w 30"/>
                <a:gd name="T113" fmla="*/ 2 h 27"/>
                <a:gd name="T114" fmla="*/ 13 w 30"/>
                <a:gd name="T115" fmla="*/ 0 h 27"/>
                <a:gd name="T116" fmla="*/ 13 w 30"/>
                <a:gd name="T117" fmla="*/ 0 h 27"/>
                <a:gd name="T118" fmla="*/ 12 w 30"/>
                <a:gd name="T119"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 h="27">
                  <a:moveTo>
                    <a:pt x="12" y="1"/>
                  </a:moveTo>
                  <a:cubicBezTo>
                    <a:pt x="11" y="1"/>
                    <a:pt x="11" y="1"/>
                    <a:pt x="11" y="1"/>
                  </a:cubicBezTo>
                  <a:cubicBezTo>
                    <a:pt x="10" y="1"/>
                    <a:pt x="10" y="1"/>
                    <a:pt x="9" y="1"/>
                  </a:cubicBezTo>
                  <a:cubicBezTo>
                    <a:pt x="9" y="1"/>
                    <a:pt x="9" y="1"/>
                    <a:pt x="9" y="1"/>
                  </a:cubicBezTo>
                  <a:cubicBezTo>
                    <a:pt x="8" y="2"/>
                    <a:pt x="7" y="2"/>
                    <a:pt x="6" y="3"/>
                  </a:cubicBezTo>
                  <a:cubicBezTo>
                    <a:pt x="5" y="3"/>
                    <a:pt x="5" y="3"/>
                    <a:pt x="4" y="4"/>
                  </a:cubicBezTo>
                  <a:cubicBezTo>
                    <a:pt x="4" y="4"/>
                    <a:pt x="4" y="5"/>
                    <a:pt x="4" y="5"/>
                  </a:cubicBezTo>
                  <a:cubicBezTo>
                    <a:pt x="4" y="5"/>
                    <a:pt x="3" y="5"/>
                    <a:pt x="3" y="5"/>
                  </a:cubicBezTo>
                  <a:cubicBezTo>
                    <a:pt x="3" y="6"/>
                    <a:pt x="2" y="6"/>
                    <a:pt x="2" y="7"/>
                  </a:cubicBezTo>
                  <a:cubicBezTo>
                    <a:pt x="2" y="7"/>
                    <a:pt x="2" y="7"/>
                    <a:pt x="2" y="8"/>
                  </a:cubicBezTo>
                  <a:cubicBezTo>
                    <a:pt x="2" y="8"/>
                    <a:pt x="2" y="8"/>
                    <a:pt x="2" y="8"/>
                  </a:cubicBezTo>
                  <a:cubicBezTo>
                    <a:pt x="3" y="8"/>
                    <a:pt x="3" y="9"/>
                    <a:pt x="3" y="9"/>
                  </a:cubicBezTo>
                  <a:cubicBezTo>
                    <a:pt x="4" y="9"/>
                    <a:pt x="5" y="9"/>
                    <a:pt x="5" y="9"/>
                  </a:cubicBezTo>
                  <a:cubicBezTo>
                    <a:pt x="5" y="9"/>
                    <a:pt x="5" y="9"/>
                    <a:pt x="5" y="9"/>
                  </a:cubicBezTo>
                  <a:cubicBezTo>
                    <a:pt x="6" y="9"/>
                    <a:pt x="5" y="9"/>
                    <a:pt x="5" y="9"/>
                  </a:cubicBezTo>
                  <a:cubicBezTo>
                    <a:pt x="4" y="9"/>
                    <a:pt x="4" y="10"/>
                    <a:pt x="3" y="10"/>
                  </a:cubicBezTo>
                  <a:cubicBezTo>
                    <a:pt x="2" y="10"/>
                    <a:pt x="2" y="10"/>
                    <a:pt x="1" y="10"/>
                  </a:cubicBezTo>
                  <a:cubicBezTo>
                    <a:pt x="1" y="10"/>
                    <a:pt x="1" y="10"/>
                    <a:pt x="1" y="11"/>
                  </a:cubicBezTo>
                  <a:cubicBezTo>
                    <a:pt x="1" y="11"/>
                    <a:pt x="1" y="11"/>
                    <a:pt x="1" y="12"/>
                  </a:cubicBezTo>
                  <a:cubicBezTo>
                    <a:pt x="1" y="13"/>
                    <a:pt x="1" y="13"/>
                    <a:pt x="2" y="13"/>
                  </a:cubicBezTo>
                  <a:cubicBezTo>
                    <a:pt x="4" y="13"/>
                    <a:pt x="5" y="14"/>
                    <a:pt x="7" y="14"/>
                  </a:cubicBezTo>
                  <a:cubicBezTo>
                    <a:pt x="7" y="14"/>
                    <a:pt x="7" y="14"/>
                    <a:pt x="7" y="14"/>
                  </a:cubicBezTo>
                  <a:cubicBezTo>
                    <a:pt x="8" y="15"/>
                    <a:pt x="9" y="15"/>
                    <a:pt x="10" y="16"/>
                  </a:cubicBezTo>
                  <a:cubicBezTo>
                    <a:pt x="10" y="17"/>
                    <a:pt x="10" y="17"/>
                    <a:pt x="10" y="17"/>
                  </a:cubicBezTo>
                  <a:cubicBezTo>
                    <a:pt x="10" y="17"/>
                    <a:pt x="10" y="17"/>
                    <a:pt x="9" y="17"/>
                  </a:cubicBezTo>
                  <a:cubicBezTo>
                    <a:pt x="8" y="17"/>
                    <a:pt x="7" y="16"/>
                    <a:pt x="6" y="16"/>
                  </a:cubicBezTo>
                  <a:cubicBezTo>
                    <a:pt x="5" y="15"/>
                    <a:pt x="5" y="15"/>
                    <a:pt x="5" y="15"/>
                  </a:cubicBezTo>
                  <a:cubicBezTo>
                    <a:pt x="3" y="15"/>
                    <a:pt x="2" y="15"/>
                    <a:pt x="1" y="15"/>
                  </a:cubicBezTo>
                  <a:cubicBezTo>
                    <a:pt x="1" y="15"/>
                    <a:pt x="0" y="16"/>
                    <a:pt x="0" y="16"/>
                  </a:cubicBezTo>
                  <a:cubicBezTo>
                    <a:pt x="0" y="17"/>
                    <a:pt x="0" y="17"/>
                    <a:pt x="0" y="18"/>
                  </a:cubicBezTo>
                  <a:cubicBezTo>
                    <a:pt x="0" y="19"/>
                    <a:pt x="0" y="20"/>
                    <a:pt x="2" y="20"/>
                  </a:cubicBezTo>
                  <a:cubicBezTo>
                    <a:pt x="2" y="21"/>
                    <a:pt x="3" y="21"/>
                    <a:pt x="3" y="21"/>
                  </a:cubicBezTo>
                  <a:cubicBezTo>
                    <a:pt x="3" y="21"/>
                    <a:pt x="4" y="21"/>
                    <a:pt x="3" y="21"/>
                  </a:cubicBezTo>
                  <a:cubicBezTo>
                    <a:pt x="3" y="22"/>
                    <a:pt x="3" y="22"/>
                    <a:pt x="3" y="23"/>
                  </a:cubicBezTo>
                  <a:cubicBezTo>
                    <a:pt x="3" y="23"/>
                    <a:pt x="3" y="23"/>
                    <a:pt x="3" y="23"/>
                  </a:cubicBezTo>
                  <a:cubicBezTo>
                    <a:pt x="3" y="24"/>
                    <a:pt x="3" y="24"/>
                    <a:pt x="3" y="25"/>
                  </a:cubicBezTo>
                  <a:cubicBezTo>
                    <a:pt x="3" y="25"/>
                    <a:pt x="3" y="25"/>
                    <a:pt x="4" y="25"/>
                  </a:cubicBezTo>
                  <a:cubicBezTo>
                    <a:pt x="4" y="25"/>
                    <a:pt x="4" y="25"/>
                    <a:pt x="4" y="25"/>
                  </a:cubicBezTo>
                  <a:cubicBezTo>
                    <a:pt x="5" y="25"/>
                    <a:pt x="7" y="25"/>
                    <a:pt x="8" y="25"/>
                  </a:cubicBezTo>
                  <a:cubicBezTo>
                    <a:pt x="8" y="26"/>
                    <a:pt x="9" y="26"/>
                    <a:pt x="10" y="25"/>
                  </a:cubicBezTo>
                  <a:cubicBezTo>
                    <a:pt x="10" y="25"/>
                    <a:pt x="10" y="25"/>
                    <a:pt x="11" y="25"/>
                  </a:cubicBezTo>
                  <a:cubicBezTo>
                    <a:pt x="11" y="24"/>
                    <a:pt x="12" y="24"/>
                    <a:pt x="12" y="24"/>
                  </a:cubicBezTo>
                  <a:cubicBezTo>
                    <a:pt x="13" y="24"/>
                    <a:pt x="14" y="24"/>
                    <a:pt x="14" y="24"/>
                  </a:cubicBezTo>
                  <a:cubicBezTo>
                    <a:pt x="15" y="24"/>
                    <a:pt x="15" y="23"/>
                    <a:pt x="15" y="23"/>
                  </a:cubicBezTo>
                  <a:cubicBezTo>
                    <a:pt x="15" y="23"/>
                    <a:pt x="15" y="23"/>
                    <a:pt x="16" y="23"/>
                  </a:cubicBezTo>
                  <a:cubicBezTo>
                    <a:pt x="16" y="24"/>
                    <a:pt x="16" y="24"/>
                    <a:pt x="16" y="24"/>
                  </a:cubicBezTo>
                  <a:cubicBezTo>
                    <a:pt x="16" y="24"/>
                    <a:pt x="16" y="24"/>
                    <a:pt x="17" y="25"/>
                  </a:cubicBezTo>
                  <a:cubicBezTo>
                    <a:pt x="17" y="25"/>
                    <a:pt x="17" y="25"/>
                    <a:pt x="17" y="26"/>
                  </a:cubicBezTo>
                  <a:cubicBezTo>
                    <a:pt x="17" y="26"/>
                    <a:pt x="17" y="26"/>
                    <a:pt x="17" y="26"/>
                  </a:cubicBezTo>
                  <a:cubicBezTo>
                    <a:pt x="18" y="26"/>
                    <a:pt x="19" y="27"/>
                    <a:pt x="20" y="27"/>
                  </a:cubicBezTo>
                  <a:cubicBezTo>
                    <a:pt x="21" y="27"/>
                    <a:pt x="21" y="27"/>
                    <a:pt x="22" y="27"/>
                  </a:cubicBezTo>
                  <a:cubicBezTo>
                    <a:pt x="23" y="27"/>
                    <a:pt x="23" y="26"/>
                    <a:pt x="23" y="26"/>
                  </a:cubicBezTo>
                  <a:cubicBezTo>
                    <a:pt x="23" y="25"/>
                    <a:pt x="23" y="24"/>
                    <a:pt x="23" y="24"/>
                  </a:cubicBezTo>
                  <a:cubicBezTo>
                    <a:pt x="23" y="24"/>
                    <a:pt x="23" y="24"/>
                    <a:pt x="23" y="24"/>
                  </a:cubicBezTo>
                  <a:cubicBezTo>
                    <a:pt x="23" y="24"/>
                    <a:pt x="22" y="24"/>
                    <a:pt x="22" y="24"/>
                  </a:cubicBezTo>
                  <a:cubicBezTo>
                    <a:pt x="22" y="24"/>
                    <a:pt x="22" y="24"/>
                    <a:pt x="22" y="24"/>
                  </a:cubicBezTo>
                  <a:cubicBezTo>
                    <a:pt x="22" y="24"/>
                    <a:pt x="22" y="24"/>
                    <a:pt x="22" y="24"/>
                  </a:cubicBezTo>
                  <a:cubicBezTo>
                    <a:pt x="22" y="24"/>
                    <a:pt x="23" y="24"/>
                    <a:pt x="23" y="24"/>
                  </a:cubicBezTo>
                  <a:cubicBezTo>
                    <a:pt x="23" y="24"/>
                    <a:pt x="23" y="24"/>
                    <a:pt x="23" y="24"/>
                  </a:cubicBezTo>
                  <a:cubicBezTo>
                    <a:pt x="23" y="24"/>
                    <a:pt x="23" y="24"/>
                    <a:pt x="23" y="24"/>
                  </a:cubicBezTo>
                  <a:cubicBezTo>
                    <a:pt x="23" y="24"/>
                    <a:pt x="23" y="24"/>
                    <a:pt x="23" y="24"/>
                  </a:cubicBezTo>
                  <a:cubicBezTo>
                    <a:pt x="23" y="23"/>
                    <a:pt x="23" y="23"/>
                    <a:pt x="23" y="23"/>
                  </a:cubicBezTo>
                  <a:cubicBezTo>
                    <a:pt x="23" y="23"/>
                    <a:pt x="24" y="23"/>
                    <a:pt x="24" y="23"/>
                  </a:cubicBezTo>
                  <a:cubicBezTo>
                    <a:pt x="24" y="23"/>
                    <a:pt x="25" y="23"/>
                    <a:pt x="25" y="24"/>
                  </a:cubicBezTo>
                  <a:cubicBezTo>
                    <a:pt x="26" y="24"/>
                    <a:pt x="26" y="23"/>
                    <a:pt x="27" y="23"/>
                  </a:cubicBezTo>
                  <a:cubicBezTo>
                    <a:pt x="27" y="22"/>
                    <a:pt x="27" y="22"/>
                    <a:pt x="27" y="21"/>
                  </a:cubicBezTo>
                  <a:cubicBezTo>
                    <a:pt x="26" y="21"/>
                    <a:pt x="26" y="21"/>
                    <a:pt x="26" y="21"/>
                  </a:cubicBezTo>
                  <a:cubicBezTo>
                    <a:pt x="26" y="20"/>
                    <a:pt x="25" y="20"/>
                    <a:pt x="25" y="19"/>
                  </a:cubicBezTo>
                  <a:cubicBezTo>
                    <a:pt x="25" y="19"/>
                    <a:pt x="25" y="18"/>
                    <a:pt x="24" y="18"/>
                  </a:cubicBezTo>
                  <a:cubicBezTo>
                    <a:pt x="24" y="17"/>
                    <a:pt x="24" y="17"/>
                    <a:pt x="24" y="16"/>
                  </a:cubicBezTo>
                  <a:cubicBezTo>
                    <a:pt x="23" y="16"/>
                    <a:pt x="23" y="15"/>
                    <a:pt x="24" y="15"/>
                  </a:cubicBezTo>
                  <a:cubicBezTo>
                    <a:pt x="25" y="14"/>
                    <a:pt x="25" y="13"/>
                    <a:pt x="25" y="12"/>
                  </a:cubicBezTo>
                  <a:cubicBezTo>
                    <a:pt x="25" y="12"/>
                    <a:pt x="25" y="11"/>
                    <a:pt x="25" y="11"/>
                  </a:cubicBezTo>
                  <a:cubicBezTo>
                    <a:pt x="25" y="10"/>
                    <a:pt x="26" y="9"/>
                    <a:pt x="26" y="8"/>
                  </a:cubicBezTo>
                  <a:cubicBezTo>
                    <a:pt x="27" y="7"/>
                    <a:pt x="27" y="7"/>
                    <a:pt x="27" y="7"/>
                  </a:cubicBezTo>
                  <a:cubicBezTo>
                    <a:pt x="28" y="6"/>
                    <a:pt x="29" y="5"/>
                    <a:pt x="30" y="5"/>
                  </a:cubicBezTo>
                  <a:cubicBezTo>
                    <a:pt x="30" y="4"/>
                    <a:pt x="30" y="4"/>
                    <a:pt x="30" y="4"/>
                  </a:cubicBezTo>
                  <a:cubicBezTo>
                    <a:pt x="30" y="3"/>
                    <a:pt x="30" y="2"/>
                    <a:pt x="29" y="2"/>
                  </a:cubicBezTo>
                  <a:cubicBezTo>
                    <a:pt x="29" y="2"/>
                    <a:pt x="28" y="2"/>
                    <a:pt x="28" y="2"/>
                  </a:cubicBezTo>
                  <a:cubicBezTo>
                    <a:pt x="27" y="1"/>
                    <a:pt x="27" y="2"/>
                    <a:pt x="26" y="2"/>
                  </a:cubicBezTo>
                  <a:cubicBezTo>
                    <a:pt x="26" y="3"/>
                    <a:pt x="26" y="3"/>
                    <a:pt x="26" y="3"/>
                  </a:cubicBezTo>
                  <a:cubicBezTo>
                    <a:pt x="26" y="4"/>
                    <a:pt x="26" y="4"/>
                    <a:pt x="26" y="5"/>
                  </a:cubicBezTo>
                  <a:cubicBezTo>
                    <a:pt x="26" y="5"/>
                    <a:pt x="26" y="5"/>
                    <a:pt x="26" y="5"/>
                  </a:cubicBezTo>
                  <a:cubicBezTo>
                    <a:pt x="26" y="5"/>
                    <a:pt x="26" y="5"/>
                    <a:pt x="26" y="5"/>
                  </a:cubicBezTo>
                  <a:cubicBezTo>
                    <a:pt x="26" y="5"/>
                    <a:pt x="26" y="5"/>
                    <a:pt x="26" y="5"/>
                  </a:cubicBezTo>
                  <a:cubicBezTo>
                    <a:pt x="26" y="5"/>
                    <a:pt x="26" y="5"/>
                    <a:pt x="26" y="5"/>
                  </a:cubicBezTo>
                  <a:cubicBezTo>
                    <a:pt x="26" y="5"/>
                    <a:pt x="26" y="5"/>
                    <a:pt x="26" y="5"/>
                  </a:cubicBezTo>
                  <a:cubicBezTo>
                    <a:pt x="26" y="4"/>
                    <a:pt x="26" y="4"/>
                    <a:pt x="25" y="4"/>
                  </a:cubicBezTo>
                  <a:cubicBezTo>
                    <a:pt x="25" y="4"/>
                    <a:pt x="25" y="4"/>
                    <a:pt x="25" y="4"/>
                  </a:cubicBezTo>
                  <a:cubicBezTo>
                    <a:pt x="24" y="3"/>
                    <a:pt x="23" y="3"/>
                    <a:pt x="23" y="4"/>
                  </a:cubicBezTo>
                  <a:cubicBezTo>
                    <a:pt x="23" y="4"/>
                    <a:pt x="23" y="5"/>
                    <a:pt x="22" y="5"/>
                  </a:cubicBezTo>
                  <a:cubicBezTo>
                    <a:pt x="22" y="6"/>
                    <a:pt x="22" y="7"/>
                    <a:pt x="21" y="8"/>
                  </a:cubicBezTo>
                  <a:cubicBezTo>
                    <a:pt x="21" y="9"/>
                    <a:pt x="21" y="10"/>
                    <a:pt x="20" y="11"/>
                  </a:cubicBezTo>
                  <a:cubicBezTo>
                    <a:pt x="20" y="11"/>
                    <a:pt x="20" y="11"/>
                    <a:pt x="20" y="11"/>
                  </a:cubicBezTo>
                  <a:cubicBezTo>
                    <a:pt x="20" y="11"/>
                    <a:pt x="20" y="12"/>
                    <a:pt x="20" y="12"/>
                  </a:cubicBezTo>
                  <a:cubicBezTo>
                    <a:pt x="20" y="12"/>
                    <a:pt x="20" y="12"/>
                    <a:pt x="20" y="12"/>
                  </a:cubicBezTo>
                  <a:cubicBezTo>
                    <a:pt x="19" y="12"/>
                    <a:pt x="19" y="11"/>
                    <a:pt x="19" y="11"/>
                  </a:cubicBezTo>
                  <a:cubicBezTo>
                    <a:pt x="19" y="10"/>
                    <a:pt x="20" y="10"/>
                    <a:pt x="20" y="9"/>
                  </a:cubicBezTo>
                  <a:cubicBezTo>
                    <a:pt x="20" y="7"/>
                    <a:pt x="20" y="6"/>
                    <a:pt x="20" y="5"/>
                  </a:cubicBezTo>
                  <a:cubicBezTo>
                    <a:pt x="20" y="5"/>
                    <a:pt x="20" y="5"/>
                    <a:pt x="20" y="4"/>
                  </a:cubicBezTo>
                  <a:cubicBezTo>
                    <a:pt x="19" y="4"/>
                    <a:pt x="19" y="4"/>
                    <a:pt x="19" y="5"/>
                  </a:cubicBezTo>
                  <a:cubicBezTo>
                    <a:pt x="19" y="5"/>
                    <a:pt x="19" y="6"/>
                    <a:pt x="19" y="6"/>
                  </a:cubicBezTo>
                  <a:cubicBezTo>
                    <a:pt x="18" y="7"/>
                    <a:pt x="18" y="7"/>
                    <a:pt x="18" y="7"/>
                  </a:cubicBezTo>
                  <a:cubicBezTo>
                    <a:pt x="17" y="6"/>
                    <a:pt x="17" y="7"/>
                    <a:pt x="16" y="6"/>
                  </a:cubicBezTo>
                  <a:cubicBezTo>
                    <a:pt x="16" y="6"/>
                    <a:pt x="15" y="6"/>
                    <a:pt x="16" y="6"/>
                  </a:cubicBezTo>
                  <a:cubicBezTo>
                    <a:pt x="16" y="6"/>
                    <a:pt x="16" y="6"/>
                    <a:pt x="16" y="6"/>
                  </a:cubicBezTo>
                  <a:cubicBezTo>
                    <a:pt x="16" y="6"/>
                    <a:pt x="17" y="6"/>
                    <a:pt x="17" y="6"/>
                  </a:cubicBezTo>
                  <a:cubicBezTo>
                    <a:pt x="17" y="5"/>
                    <a:pt x="17" y="5"/>
                    <a:pt x="17" y="5"/>
                  </a:cubicBezTo>
                  <a:cubicBezTo>
                    <a:pt x="17" y="4"/>
                    <a:pt x="16" y="4"/>
                    <a:pt x="16" y="3"/>
                  </a:cubicBezTo>
                  <a:cubicBezTo>
                    <a:pt x="15" y="3"/>
                    <a:pt x="15" y="3"/>
                    <a:pt x="14" y="3"/>
                  </a:cubicBezTo>
                  <a:cubicBezTo>
                    <a:pt x="14" y="3"/>
                    <a:pt x="14" y="4"/>
                    <a:pt x="14" y="4"/>
                  </a:cubicBezTo>
                  <a:cubicBezTo>
                    <a:pt x="13" y="4"/>
                    <a:pt x="13" y="4"/>
                    <a:pt x="13" y="4"/>
                  </a:cubicBezTo>
                  <a:cubicBezTo>
                    <a:pt x="13" y="4"/>
                    <a:pt x="13" y="4"/>
                    <a:pt x="13" y="3"/>
                  </a:cubicBezTo>
                  <a:cubicBezTo>
                    <a:pt x="13" y="3"/>
                    <a:pt x="14" y="2"/>
                    <a:pt x="14" y="2"/>
                  </a:cubicBezTo>
                  <a:cubicBezTo>
                    <a:pt x="14" y="1"/>
                    <a:pt x="14" y="1"/>
                    <a:pt x="14" y="0"/>
                  </a:cubicBezTo>
                  <a:cubicBezTo>
                    <a:pt x="14" y="0"/>
                    <a:pt x="13" y="0"/>
                    <a:pt x="13" y="0"/>
                  </a:cubicBezTo>
                  <a:cubicBezTo>
                    <a:pt x="13" y="0"/>
                    <a:pt x="13" y="0"/>
                    <a:pt x="13" y="0"/>
                  </a:cubicBezTo>
                  <a:cubicBezTo>
                    <a:pt x="13" y="0"/>
                    <a:pt x="13" y="0"/>
                    <a:pt x="13" y="0"/>
                  </a:cubicBezTo>
                  <a:cubicBezTo>
                    <a:pt x="13" y="0"/>
                    <a:pt x="13" y="0"/>
                    <a:pt x="13" y="0"/>
                  </a:cubicBezTo>
                  <a:cubicBezTo>
                    <a:pt x="13" y="1"/>
                    <a:pt x="12" y="1"/>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463">
              <a:extLst>
                <a:ext uri="{FF2B5EF4-FFF2-40B4-BE49-F238E27FC236}">
                  <a16:creationId xmlns:a16="http://schemas.microsoft.com/office/drawing/2014/main" id="{7A8BDAE4-8FC4-495C-B924-03EEBC9A8F39}"/>
                </a:ext>
              </a:extLst>
            </p:cNvPr>
            <p:cNvSpPr>
              <a:spLocks/>
            </p:cNvSpPr>
            <p:nvPr/>
          </p:nvSpPr>
          <p:spPr bwMode="auto">
            <a:xfrm>
              <a:off x="6198055" y="2978833"/>
              <a:ext cx="146050" cy="79375"/>
            </a:xfrm>
            <a:custGeom>
              <a:avLst/>
              <a:gdLst>
                <a:gd name="T0" fmla="*/ 38 w 40"/>
                <a:gd name="T1" fmla="*/ 19 h 22"/>
                <a:gd name="T2" fmla="*/ 36 w 40"/>
                <a:gd name="T3" fmla="*/ 17 h 22"/>
                <a:gd name="T4" fmla="*/ 34 w 40"/>
                <a:gd name="T5" fmla="*/ 15 h 22"/>
                <a:gd name="T6" fmla="*/ 35 w 40"/>
                <a:gd name="T7" fmla="*/ 14 h 22"/>
                <a:gd name="T8" fmla="*/ 34 w 40"/>
                <a:gd name="T9" fmla="*/ 12 h 22"/>
                <a:gd name="T10" fmla="*/ 31 w 40"/>
                <a:gd name="T11" fmla="*/ 10 h 22"/>
                <a:gd name="T12" fmla="*/ 25 w 40"/>
                <a:gd name="T13" fmla="*/ 6 h 22"/>
                <a:gd name="T14" fmla="*/ 20 w 40"/>
                <a:gd name="T15" fmla="*/ 4 h 22"/>
                <a:gd name="T16" fmla="*/ 13 w 40"/>
                <a:gd name="T17" fmla="*/ 4 h 22"/>
                <a:gd name="T18" fmla="*/ 10 w 40"/>
                <a:gd name="T19" fmla="*/ 6 h 22"/>
                <a:gd name="T20" fmla="*/ 7 w 40"/>
                <a:gd name="T21" fmla="*/ 5 h 22"/>
                <a:gd name="T22" fmla="*/ 7 w 40"/>
                <a:gd name="T23" fmla="*/ 3 h 22"/>
                <a:gd name="T24" fmla="*/ 6 w 40"/>
                <a:gd name="T25" fmla="*/ 1 h 22"/>
                <a:gd name="T26" fmla="*/ 3 w 40"/>
                <a:gd name="T27" fmla="*/ 0 h 22"/>
                <a:gd name="T28" fmla="*/ 0 w 40"/>
                <a:gd name="T29" fmla="*/ 2 h 22"/>
                <a:gd name="T30" fmla="*/ 1 w 40"/>
                <a:gd name="T31" fmla="*/ 3 h 22"/>
                <a:gd name="T32" fmla="*/ 4 w 40"/>
                <a:gd name="T33" fmla="*/ 5 h 22"/>
                <a:gd name="T34" fmla="*/ 6 w 40"/>
                <a:gd name="T35" fmla="*/ 5 h 22"/>
                <a:gd name="T36" fmla="*/ 3 w 40"/>
                <a:gd name="T37" fmla="*/ 5 h 22"/>
                <a:gd name="T38" fmla="*/ 4 w 40"/>
                <a:gd name="T39" fmla="*/ 8 h 22"/>
                <a:gd name="T40" fmla="*/ 5 w 40"/>
                <a:gd name="T41" fmla="*/ 8 h 22"/>
                <a:gd name="T42" fmla="*/ 8 w 40"/>
                <a:gd name="T43" fmla="*/ 8 h 22"/>
                <a:gd name="T44" fmla="*/ 12 w 40"/>
                <a:gd name="T45" fmla="*/ 10 h 22"/>
                <a:gd name="T46" fmla="*/ 15 w 40"/>
                <a:gd name="T47" fmla="*/ 12 h 22"/>
                <a:gd name="T48" fmla="*/ 16 w 40"/>
                <a:gd name="T49" fmla="*/ 14 h 22"/>
                <a:gd name="T50" fmla="*/ 14 w 40"/>
                <a:gd name="T51" fmla="*/ 16 h 22"/>
                <a:gd name="T52" fmla="*/ 17 w 40"/>
                <a:gd name="T53" fmla="*/ 17 h 22"/>
                <a:gd name="T54" fmla="*/ 20 w 40"/>
                <a:gd name="T55" fmla="*/ 18 h 22"/>
                <a:gd name="T56" fmla="*/ 24 w 40"/>
                <a:gd name="T57" fmla="*/ 19 h 22"/>
                <a:gd name="T58" fmla="*/ 25 w 40"/>
                <a:gd name="T59" fmla="*/ 18 h 22"/>
                <a:gd name="T60" fmla="*/ 27 w 40"/>
                <a:gd name="T61" fmla="*/ 16 h 22"/>
                <a:gd name="T62" fmla="*/ 30 w 40"/>
                <a:gd name="T63" fmla="*/ 17 h 22"/>
                <a:gd name="T64" fmla="*/ 34 w 40"/>
                <a:gd name="T65" fmla="*/ 20 h 22"/>
                <a:gd name="T66" fmla="*/ 39 w 40"/>
                <a:gd name="T67" fmla="*/ 22 h 22"/>
                <a:gd name="T68" fmla="*/ 40 w 40"/>
                <a:gd name="T69" fmla="*/ 22 h 22"/>
                <a:gd name="T70" fmla="*/ 40 w 40"/>
                <a:gd name="T71" fmla="*/ 21 h 22"/>
                <a:gd name="T72" fmla="*/ 38 w 40"/>
                <a:gd name="T73"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22">
                  <a:moveTo>
                    <a:pt x="38" y="19"/>
                  </a:moveTo>
                  <a:cubicBezTo>
                    <a:pt x="38" y="19"/>
                    <a:pt x="38" y="19"/>
                    <a:pt x="38" y="19"/>
                  </a:cubicBezTo>
                  <a:cubicBezTo>
                    <a:pt x="37" y="19"/>
                    <a:pt x="37" y="19"/>
                    <a:pt x="37" y="18"/>
                  </a:cubicBezTo>
                  <a:cubicBezTo>
                    <a:pt x="36" y="18"/>
                    <a:pt x="36" y="17"/>
                    <a:pt x="36" y="17"/>
                  </a:cubicBezTo>
                  <a:cubicBezTo>
                    <a:pt x="35" y="17"/>
                    <a:pt x="35" y="16"/>
                    <a:pt x="35" y="16"/>
                  </a:cubicBezTo>
                  <a:cubicBezTo>
                    <a:pt x="35" y="16"/>
                    <a:pt x="34" y="15"/>
                    <a:pt x="34" y="15"/>
                  </a:cubicBezTo>
                  <a:cubicBezTo>
                    <a:pt x="34" y="15"/>
                    <a:pt x="34" y="14"/>
                    <a:pt x="34" y="14"/>
                  </a:cubicBezTo>
                  <a:cubicBezTo>
                    <a:pt x="34" y="14"/>
                    <a:pt x="35" y="14"/>
                    <a:pt x="35" y="14"/>
                  </a:cubicBezTo>
                  <a:cubicBezTo>
                    <a:pt x="35" y="13"/>
                    <a:pt x="35" y="13"/>
                    <a:pt x="35" y="12"/>
                  </a:cubicBezTo>
                  <a:cubicBezTo>
                    <a:pt x="34" y="12"/>
                    <a:pt x="34" y="12"/>
                    <a:pt x="34" y="12"/>
                  </a:cubicBezTo>
                  <a:cubicBezTo>
                    <a:pt x="33" y="12"/>
                    <a:pt x="33" y="12"/>
                    <a:pt x="32" y="11"/>
                  </a:cubicBezTo>
                  <a:cubicBezTo>
                    <a:pt x="32" y="11"/>
                    <a:pt x="31" y="11"/>
                    <a:pt x="31" y="10"/>
                  </a:cubicBezTo>
                  <a:cubicBezTo>
                    <a:pt x="31" y="10"/>
                    <a:pt x="31" y="9"/>
                    <a:pt x="30" y="9"/>
                  </a:cubicBezTo>
                  <a:cubicBezTo>
                    <a:pt x="29" y="8"/>
                    <a:pt x="27" y="7"/>
                    <a:pt x="25" y="6"/>
                  </a:cubicBezTo>
                  <a:cubicBezTo>
                    <a:pt x="24" y="6"/>
                    <a:pt x="23" y="6"/>
                    <a:pt x="23" y="5"/>
                  </a:cubicBezTo>
                  <a:cubicBezTo>
                    <a:pt x="22" y="5"/>
                    <a:pt x="21" y="5"/>
                    <a:pt x="20" y="4"/>
                  </a:cubicBezTo>
                  <a:cubicBezTo>
                    <a:pt x="18" y="4"/>
                    <a:pt x="17" y="4"/>
                    <a:pt x="16" y="3"/>
                  </a:cubicBezTo>
                  <a:cubicBezTo>
                    <a:pt x="15" y="3"/>
                    <a:pt x="14" y="2"/>
                    <a:pt x="13" y="4"/>
                  </a:cubicBezTo>
                  <a:cubicBezTo>
                    <a:pt x="13" y="4"/>
                    <a:pt x="13" y="4"/>
                    <a:pt x="13" y="4"/>
                  </a:cubicBezTo>
                  <a:cubicBezTo>
                    <a:pt x="11" y="4"/>
                    <a:pt x="11" y="5"/>
                    <a:pt x="10" y="6"/>
                  </a:cubicBezTo>
                  <a:cubicBezTo>
                    <a:pt x="10" y="6"/>
                    <a:pt x="9" y="6"/>
                    <a:pt x="9" y="6"/>
                  </a:cubicBezTo>
                  <a:cubicBezTo>
                    <a:pt x="8" y="6"/>
                    <a:pt x="8" y="5"/>
                    <a:pt x="7" y="5"/>
                  </a:cubicBezTo>
                  <a:cubicBezTo>
                    <a:pt x="7" y="5"/>
                    <a:pt x="7" y="4"/>
                    <a:pt x="7" y="4"/>
                  </a:cubicBezTo>
                  <a:cubicBezTo>
                    <a:pt x="7" y="4"/>
                    <a:pt x="7" y="3"/>
                    <a:pt x="7" y="3"/>
                  </a:cubicBezTo>
                  <a:cubicBezTo>
                    <a:pt x="7" y="2"/>
                    <a:pt x="7" y="2"/>
                    <a:pt x="7" y="1"/>
                  </a:cubicBezTo>
                  <a:cubicBezTo>
                    <a:pt x="7" y="1"/>
                    <a:pt x="6" y="1"/>
                    <a:pt x="6" y="1"/>
                  </a:cubicBezTo>
                  <a:cubicBezTo>
                    <a:pt x="5" y="1"/>
                    <a:pt x="5" y="0"/>
                    <a:pt x="4" y="0"/>
                  </a:cubicBezTo>
                  <a:cubicBezTo>
                    <a:pt x="4" y="0"/>
                    <a:pt x="3" y="0"/>
                    <a:pt x="3" y="0"/>
                  </a:cubicBezTo>
                  <a:cubicBezTo>
                    <a:pt x="2" y="1"/>
                    <a:pt x="1" y="1"/>
                    <a:pt x="0" y="2"/>
                  </a:cubicBezTo>
                  <a:cubicBezTo>
                    <a:pt x="0" y="2"/>
                    <a:pt x="0" y="2"/>
                    <a:pt x="0" y="2"/>
                  </a:cubicBezTo>
                  <a:cubicBezTo>
                    <a:pt x="0" y="2"/>
                    <a:pt x="0" y="2"/>
                    <a:pt x="0" y="2"/>
                  </a:cubicBezTo>
                  <a:cubicBezTo>
                    <a:pt x="0" y="3"/>
                    <a:pt x="1" y="3"/>
                    <a:pt x="1" y="3"/>
                  </a:cubicBezTo>
                  <a:cubicBezTo>
                    <a:pt x="2" y="3"/>
                    <a:pt x="2" y="3"/>
                    <a:pt x="2" y="3"/>
                  </a:cubicBezTo>
                  <a:cubicBezTo>
                    <a:pt x="3" y="4"/>
                    <a:pt x="3" y="5"/>
                    <a:pt x="4" y="5"/>
                  </a:cubicBezTo>
                  <a:cubicBezTo>
                    <a:pt x="4" y="4"/>
                    <a:pt x="5" y="4"/>
                    <a:pt x="5" y="4"/>
                  </a:cubicBezTo>
                  <a:cubicBezTo>
                    <a:pt x="6" y="4"/>
                    <a:pt x="6" y="5"/>
                    <a:pt x="6" y="5"/>
                  </a:cubicBezTo>
                  <a:cubicBezTo>
                    <a:pt x="6" y="5"/>
                    <a:pt x="6" y="5"/>
                    <a:pt x="6" y="5"/>
                  </a:cubicBezTo>
                  <a:cubicBezTo>
                    <a:pt x="5" y="5"/>
                    <a:pt x="4" y="5"/>
                    <a:pt x="3" y="5"/>
                  </a:cubicBezTo>
                  <a:cubicBezTo>
                    <a:pt x="3" y="5"/>
                    <a:pt x="3" y="6"/>
                    <a:pt x="3" y="6"/>
                  </a:cubicBezTo>
                  <a:cubicBezTo>
                    <a:pt x="3" y="6"/>
                    <a:pt x="4" y="7"/>
                    <a:pt x="4" y="8"/>
                  </a:cubicBezTo>
                  <a:cubicBezTo>
                    <a:pt x="4" y="8"/>
                    <a:pt x="5" y="8"/>
                    <a:pt x="5" y="8"/>
                  </a:cubicBezTo>
                  <a:cubicBezTo>
                    <a:pt x="5" y="8"/>
                    <a:pt x="5" y="8"/>
                    <a:pt x="5" y="8"/>
                  </a:cubicBezTo>
                  <a:cubicBezTo>
                    <a:pt x="6" y="7"/>
                    <a:pt x="6" y="7"/>
                    <a:pt x="6" y="7"/>
                  </a:cubicBezTo>
                  <a:cubicBezTo>
                    <a:pt x="7" y="8"/>
                    <a:pt x="7" y="8"/>
                    <a:pt x="8" y="8"/>
                  </a:cubicBezTo>
                  <a:cubicBezTo>
                    <a:pt x="8" y="9"/>
                    <a:pt x="9" y="9"/>
                    <a:pt x="9" y="9"/>
                  </a:cubicBezTo>
                  <a:cubicBezTo>
                    <a:pt x="10" y="9"/>
                    <a:pt x="11" y="10"/>
                    <a:pt x="12" y="10"/>
                  </a:cubicBezTo>
                  <a:cubicBezTo>
                    <a:pt x="12" y="10"/>
                    <a:pt x="13" y="10"/>
                    <a:pt x="13" y="10"/>
                  </a:cubicBezTo>
                  <a:cubicBezTo>
                    <a:pt x="14" y="11"/>
                    <a:pt x="15" y="11"/>
                    <a:pt x="15" y="12"/>
                  </a:cubicBezTo>
                  <a:cubicBezTo>
                    <a:pt x="15" y="13"/>
                    <a:pt x="15" y="13"/>
                    <a:pt x="16" y="14"/>
                  </a:cubicBezTo>
                  <a:cubicBezTo>
                    <a:pt x="16" y="14"/>
                    <a:pt x="16" y="14"/>
                    <a:pt x="16" y="14"/>
                  </a:cubicBezTo>
                  <a:cubicBezTo>
                    <a:pt x="16" y="15"/>
                    <a:pt x="16" y="15"/>
                    <a:pt x="16" y="15"/>
                  </a:cubicBezTo>
                  <a:cubicBezTo>
                    <a:pt x="15" y="15"/>
                    <a:pt x="15" y="16"/>
                    <a:pt x="14" y="16"/>
                  </a:cubicBezTo>
                  <a:cubicBezTo>
                    <a:pt x="14" y="17"/>
                    <a:pt x="14" y="17"/>
                    <a:pt x="15" y="17"/>
                  </a:cubicBezTo>
                  <a:cubicBezTo>
                    <a:pt x="15" y="17"/>
                    <a:pt x="16" y="17"/>
                    <a:pt x="17" y="17"/>
                  </a:cubicBezTo>
                  <a:cubicBezTo>
                    <a:pt x="18" y="17"/>
                    <a:pt x="19" y="17"/>
                    <a:pt x="19" y="18"/>
                  </a:cubicBezTo>
                  <a:cubicBezTo>
                    <a:pt x="19" y="18"/>
                    <a:pt x="19" y="18"/>
                    <a:pt x="20" y="18"/>
                  </a:cubicBezTo>
                  <a:cubicBezTo>
                    <a:pt x="20" y="19"/>
                    <a:pt x="20" y="19"/>
                    <a:pt x="21" y="19"/>
                  </a:cubicBezTo>
                  <a:cubicBezTo>
                    <a:pt x="22" y="19"/>
                    <a:pt x="23" y="19"/>
                    <a:pt x="24" y="19"/>
                  </a:cubicBezTo>
                  <a:cubicBezTo>
                    <a:pt x="24" y="20"/>
                    <a:pt x="25" y="19"/>
                    <a:pt x="25" y="19"/>
                  </a:cubicBezTo>
                  <a:cubicBezTo>
                    <a:pt x="26" y="19"/>
                    <a:pt x="26" y="19"/>
                    <a:pt x="25" y="18"/>
                  </a:cubicBezTo>
                  <a:cubicBezTo>
                    <a:pt x="25" y="18"/>
                    <a:pt x="25" y="18"/>
                    <a:pt x="25" y="18"/>
                  </a:cubicBezTo>
                  <a:cubicBezTo>
                    <a:pt x="26" y="17"/>
                    <a:pt x="27" y="17"/>
                    <a:pt x="27" y="16"/>
                  </a:cubicBezTo>
                  <a:cubicBezTo>
                    <a:pt x="28" y="16"/>
                    <a:pt x="28" y="16"/>
                    <a:pt x="29" y="16"/>
                  </a:cubicBezTo>
                  <a:cubicBezTo>
                    <a:pt x="29" y="16"/>
                    <a:pt x="30" y="17"/>
                    <a:pt x="30" y="17"/>
                  </a:cubicBezTo>
                  <a:cubicBezTo>
                    <a:pt x="31" y="17"/>
                    <a:pt x="31" y="17"/>
                    <a:pt x="32" y="18"/>
                  </a:cubicBezTo>
                  <a:cubicBezTo>
                    <a:pt x="32" y="19"/>
                    <a:pt x="33" y="20"/>
                    <a:pt x="34" y="20"/>
                  </a:cubicBezTo>
                  <a:cubicBezTo>
                    <a:pt x="34" y="21"/>
                    <a:pt x="35" y="21"/>
                    <a:pt x="36" y="21"/>
                  </a:cubicBezTo>
                  <a:cubicBezTo>
                    <a:pt x="37" y="21"/>
                    <a:pt x="38" y="22"/>
                    <a:pt x="39" y="22"/>
                  </a:cubicBezTo>
                  <a:cubicBezTo>
                    <a:pt x="40" y="22"/>
                    <a:pt x="40" y="22"/>
                    <a:pt x="40" y="22"/>
                  </a:cubicBezTo>
                  <a:cubicBezTo>
                    <a:pt x="40" y="22"/>
                    <a:pt x="40" y="22"/>
                    <a:pt x="40" y="22"/>
                  </a:cubicBezTo>
                  <a:cubicBezTo>
                    <a:pt x="40" y="22"/>
                    <a:pt x="40" y="22"/>
                    <a:pt x="40" y="22"/>
                  </a:cubicBezTo>
                  <a:cubicBezTo>
                    <a:pt x="40" y="21"/>
                    <a:pt x="40" y="21"/>
                    <a:pt x="40" y="21"/>
                  </a:cubicBezTo>
                  <a:cubicBezTo>
                    <a:pt x="39" y="21"/>
                    <a:pt x="39" y="20"/>
                    <a:pt x="39" y="20"/>
                  </a:cubicBezTo>
                  <a:cubicBezTo>
                    <a:pt x="39" y="20"/>
                    <a:pt x="38" y="20"/>
                    <a:pt x="3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464">
              <a:extLst>
                <a:ext uri="{FF2B5EF4-FFF2-40B4-BE49-F238E27FC236}">
                  <a16:creationId xmlns:a16="http://schemas.microsoft.com/office/drawing/2014/main" id="{84005866-5153-495D-9D3B-DD405EACCD20}"/>
                </a:ext>
              </a:extLst>
            </p:cNvPr>
            <p:cNvSpPr>
              <a:spLocks/>
            </p:cNvSpPr>
            <p:nvPr/>
          </p:nvSpPr>
          <p:spPr bwMode="auto">
            <a:xfrm>
              <a:off x="6036130" y="2924858"/>
              <a:ext cx="76200" cy="84138"/>
            </a:xfrm>
            <a:custGeom>
              <a:avLst/>
              <a:gdLst>
                <a:gd name="T0" fmla="*/ 0 w 21"/>
                <a:gd name="T1" fmla="*/ 14 h 23"/>
                <a:gd name="T2" fmla="*/ 1 w 21"/>
                <a:gd name="T3" fmla="*/ 16 h 23"/>
                <a:gd name="T4" fmla="*/ 2 w 21"/>
                <a:gd name="T5" fmla="*/ 18 h 23"/>
                <a:gd name="T6" fmla="*/ 2 w 21"/>
                <a:gd name="T7" fmla="*/ 18 h 23"/>
                <a:gd name="T8" fmla="*/ 2 w 21"/>
                <a:gd name="T9" fmla="*/ 20 h 23"/>
                <a:gd name="T10" fmla="*/ 3 w 21"/>
                <a:gd name="T11" fmla="*/ 21 h 23"/>
                <a:gd name="T12" fmla="*/ 5 w 21"/>
                <a:gd name="T13" fmla="*/ 21 h 23"/>
                <a:gd name="T14" fmla="*/ 6 w 21"/>
                <a:gd name="T15" fmla="*/ 22 h 23"/>
                <a:gd name="T16" fmla="*/ 7 w 21"/>
                <a:gd name="T17" fmla="*/ 22 h 23"/>
                <a:gd name="T18" fmla="*/ 8 w 21"/>
                <a:gd name="T19" fmla="*/ 22 h 23"/>
                <a:gd name="T20" fmla="*/ 9 w 21"/>
                <a:gd name="T21" fmla="*/ 22 h 23"/>
                <a:gd name="T22" fmla="*/ 11 w 21"/>
                <a:gd name="T23" fmla="*/ 22 h 23"/>
                <a:gd name="T24" fmla="*/ 11 w 21"/>
                <a:gd name="T25" fmla="*/ 23 h 23"/>
                <a:gd name="T26" fmla="*/ 12 w 21"/>
                <a:gd name="T27" fmla="*/ 23 h 23"/>
                <a:gd name="T28" fmla="*/ 13 w 21"/>
                <a:gd name="T29" fmla="*/ 23 h 23"/>
                <a:gd name="T30" fmla="*/ 14 w 21"/>
                <a:gd name="T31" fmla="*/ 23 h 23"/>
                <a:gd name="T32" fmla="*/ 15 w 21"/>
                <a:gd name="T33" fmla="*/ 23 h 23"/>
                <a:gd name="T34" fmla="*/ 15 w 21"/>
                <a:gd name="T35" fmla="*/ 22 h 23"/>
                <a:gd name="T36" fmla="*/ 15 w 21"/>
                <a:gd name="T37" fmla="*/ 21 h 23"/>
                <a:gd name="T38" fmla="*/ 15 w 21"/>
                <a:gd name="T39" fmla="*/ 19 h 23"/>
                <a:gd name="T40" fmla="*/ 16 w 21"/>
                <a:gd name="T41" fmla="*/ 18 h 23"/>
                <a:gd name="T42" fmla="*/ 17 w 21"/>
                <a:gd name="T43" fmla="*/ 15 h 23"/>
                <a:gd name="T44" fmla="*/ 18 w 21"/>
                <a:gd name="T45" fmla="*/ 14 h 23"/>
                <a:gd name="T46" fmla="*/ 18 w 21"/>
                <a:gd name="T47" fmla="*/ 13 h 23"/>
                <a:gd name="T48" fmla="*/ 19 w 21"/>
                <a:gd name="T49" fmla="*/ 13 h 23"/>
                <a:gd name="T50" fmla="*/ 20 w 21"/>
                <a:gd name="T51" fmla="*/ 13 h 23"/>
                <a:gd name="T52" fmla="*/ 20 w 21"/>
                <a:gd name="T53" fmla="*/ 12 h 23"/>
                <a:gd name="T54" fmla="*/ 18 w 21"/>
                <a:gd name="T55" fmla="*/ 11 h 23"/>
                <a:gd name="T56" fmla="*/ 18 w 21"/>
                <a:gd name="T57" fmla="*/ 10 h 23"/>
                <a:gd name="T58" fmla="*/ 18 w 21"/>
                <a:gd name="T59" fmla="*/ 9 h 23"/>
                <a:gd name="T60" fmla="*/ 18 w 21"/>
                <a:gd name="T61" fmla="*/ 6 h 23"/>
                <a:gd name="T62" fmla="*/ 19 w 21"/>
                <a:gd name="T63" fmla="*/ 6 h 23"/>
                <a:gd name="T64" fmla="*/ 19 w 21"/>
                <a:gd name="T65" fmla="*/ 5 h 23"/>
                <a:gd name="T66" fmla="*/ 20 w 21"/>
                <a:gd name="T67" fmla="*/ 4 h 23"/>
                <a:gd name="T68" fmla="*/ 21 w 21"/>
                <a:gd name="T69" fmla="*/ 4 h 23"/>
                <a:gd name="T70" fmla="*/ 21 w 21"/>
                <a:gd name="T71" fmla="*/ 3 h 23"/>
                <a:gd name="T72" fmla="*/ 21 w 21"/>
                <a:gd name="T73" fmla="*/ 3 h 23"/>
                <a:gd name="T74" fmla="*/ 19 w 21"/>
                <a:gd name="T75" fmla="*/ 2 h 23"/>
                <a:gd name="T76" fmla="*/ 18 w 21"/>
                <a:gd name="T77" fmla="*/ 1 h 23"/>
                <a:gd name="T78" fmla="*/ 17 w 21"/>
                <a:gd name="T79" fmla="*/ 0 h 23"/>
                <a:gd name="T80" fmla="*/ 16 w 21"/>
                <a:gd name="T81" fmla="*/ 0 h 23"/>
                <a:gd name="T82" fmla="*/ 15 w 21"/>
                <a:gd name="T83" fmla="*/ 0 h 23"/>
                <a:gd name="T84" fmla="*/ 14 w 21"/>
                <a:gd name="T85" fmla="*/ 2 h 23"/>
                <a:gd name="T86" fmla="*/ 14 w 21"/>
                <a:gd name="T87" fmla="*/ 3 h 23"/>
                <a:gd name="T88" fmla="*/ 12 w 21"/>
                <a:gd name="T89" fmla="*/ 4 h 23"/>
                <a:gd name="T90" fmla="*/ 10 w 21"/>
                <a:gd name="T91" fmla="*/ 6 h 23"/>
                <a:gd name="T92" fmla="*/ 9 w 21"/>
                <a:gd name="T93" fmla="*/ 7 h 23"/>
                <a:gd name="T94" fmla="*/ 6 w 21"/>
                <a:gd name="T95" fmla="*/ 8 h 23"/>
                <a:gd name="T96" fmla="*/ 5 w 21"/>
                <a:gd name="T97" fmla="*/ 10 h 23"/>
                <a:gd name="T98" fmla="*/ 4 w 21"/>
                <a:gd name="T99" fmla="*/ 11 h 23"/>
                <a:gd name="T100" fmla="*/ 3 w 21"/>
                <a:gd name="T101" fmla="*/ 11 h 23"/>
                <a:gd name="T102" fmla="*/ 2 w 21"/>
                <a:gd name="T103" fmla="*/ 11 h 23"/>
                <a:gd name="T104" fmla="*/ 1 w 21"/>
                <a:gd name="T105" fmla="*/ 11 h 23"/>
                <a:gd name="T106" fmla="*/ 0 w 21"/>
                <a:gd name="T107" fmla="*/ 12 h 23"/>
                <a:gd name="T108" fmla="*/ 0 w 21"/>
                <a:gd name="T10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23">
                  <a:moveTo>
                    <a:pt x="0" y="14"/>
                  </a:moveTo>
                  <a:cubicBezTo>
                    <a:pt x="0" y="15"/>
                    <a:pt x="0" y="16"/>
                    <a:pt x="1" y="16"/>
                  </a:cubicBezTo>
                  <a:cubicBezTo>
                    <a:pt x="1" y="17"/>
                    <a:pt x="1" y="18"/>
                    <a:pt x="2" y="18"/>
                  </a:cubicBezTo>
                  <a:cubicBezTo>
                    <a:pt x="2" y="18"/>
                    <a:pt x="2" y="18"/>
                    <a:pt x="2" y="18"/>
                  </a:cubicBezTo>
                  <a:cubicBezTo>
                    <a:pt x="2" y="19"/>
                    <a:pt x="2" y="19"/>
                    <a:pt x="2" y="20"/>
                  </a:cubicBezTo>
                  <a:cubicBezTo>
                    <a:pt x="2" y="21"/>
                    <a:pt x="3" y="21"/>
                    <a:pt x="3" y="21"/>
                  </a:cubicBezTo>
                  <a:cubicBezTo>
                    <a:pt x="4" y="21"/>
                    <a:pt x="4" y="21"/>
                    <a:pt x="5" y="21"/>
                  </a:cubicBezTo>
                  <a:cubicBezTo>
                    <a:pt x="5" y="21"/>
                    <a:pt x="5" y="21"/>
                    <a:pt x="6" y="22"/>
                  </a:cubicBezTo>
                  <a:cubicBezTo>
                    <a:pt x="6" y="22"/>
                    <a:pt x="6" y="22"/>
                    <a:pt x="7" y="22"/>
                  </a:cubicBezTo>
                  <a:cubicBezTo>
                    <a:pt x="7" y="22"/>
                    <a:pt x="8" y="22"/>
                    <a:pt x="8" y="22"/>
                  </a:cubicBezTo>
                  <a:cubicBezTo>
                    <a:pt x="8" y="22"/>
                    <a:pt x="8" y="22"/>
                    <a:pt x="9" y="22"/>
                  </a:cubicBezTo>
                  <a:cubicBezTo>
                    <a:pt x="9" y="22"/>
                    <a:pt x="10" y="22"/>
                    <a:pt x="11" y="22"/>
                  </a:cubicBezTo>
                  <a:cubicBezTo>
                    <a:pt x="11" y="23"/>
                    <a:pt x="11" y="23"/>
                    <a:pt x="11" y="23"/>
                  </a:cubicBezTo>
                  <a:cubicBezTo>
                    <a:pt x="11" y="23"/>
                    <a:pt x="12" y="23"/>
                    <a:pt x="12" y="23"/>
                  </a:cubicBezTo>
                  <a:cubicBezTo>
                    <a:pt x="12" y="23"/>
                    <a:pt x="13" y="23"/>
                    <a:pt x="13" y="23"/>
                  </a:cubicBezTo>
                  <a:cubicBezTo>
                    <a:pt x="14" y="23"/>
                    <a:pt x="14" y="23"/>
                    <a:pt x="14" y="23"/>
                  </a:cubicBezTo>
                  <a:cubicBezTo>
                    <a:pt x="14" y="23"/>
                    <a:pt x="15" y="23"/>
                    <a:pt x="15" y="23"/>
                  </a:cubicBezTo>
                  <a:cubicBezTo>
                    <a:pt x="15" y="22"/>
                    <a:pt x="15" y="22"/>
                    <a:pt x="15" y="22"/>
                  </a:cubicBezTo>
                  <a:cubicBezTo>
                    <a:pt x="15" y="22"/>
                    <a:pt x="15" y="21"/>
                    <a:pt x="15" y="21"/>
                  </a:cubicBezTo>
                  <a:cubicBezTo>
                    <a:pt x="15" y="20"/>
                    <a:pt x="15" y="20"/>
                    <a:pt x="15" y="19"/>
                  </a:cubicBezTo>
                  <a:cubicBezTo>
                    <a:pt x="15" y="19"/>
                    <a:pt x="15" y="18"/>
                    <a:pt x="16" y="18"/>
                  </a:cubicBezTo>
                  <a:cubicBezTo>
                    <a:pt x="16" y="17"/>
                    <a:pt x="17" y="16"/>
                    <a:pt x="17" y="15"/>
                  </a:cubicBezTo>
                  <a:cubicBezTo>
                    <a:pt x="17" y="15"/>
                    <a:pt x="18" y="14"/>
                    <a:pt x="18" y="14"/>
                  </a:cubicBezTo>
                  <a:cubicBezTo>
                    <a:pt x="18" y="13"/>
                    <a:pt x="18" y="13"/>
                    <a:pt x="18" y="13"/>
                  </a:cubicBezTo>
                  <a:cubicBezTo>
                    <a:pt x="19" y="13"/>
                    <a:pt x="19" y="13"/>
                    <a:pt x="19" y="13"/>
                  </a:cubicBezTo>
                  <a:cubicBezTo>
                    <a:pt x="19" y="13"/>
                    <a:pt x="20" y="13"/>
                    <a:pt x="20" y="13"/>
                  </a:cubicBezTo>
                  <a:cubicBezTo>
                    <a:pt x="20" y="13"/>
                    <a:pt x="20" y="12"/>
                    <a:pt x="20" y="12"/>
                  </a:cubicBezTo>
                  <a:cubicBezTo>
                    <a:pt x="20" y="12"/>
                    <a:pt x="19" y="11"/>
                    <a:pt x="18" y="11"/>
                  </a:cubicBezTo>
                  <a:cubicBezTo>
                    <a:pt x="18" y="11"/>
                    <a:pt x="18" y="10"/>
                    <a:pt x="18" y="10"/>
                  </a:cubicBezTo>
                  <a:cubicBezTo>
                    <a:pt x="18" y="10"/>
                    <a:pt x="18" y="9"/>
                    <a:pt x="18" y="9"/>
                  </a:cubicBezTo>
                  <a:cubicBezTo>
                    <a:pt x="17" y="8"/>
                    <a:pt x="17" y="7"/>
                    <a:pt x="18" y="6"/>
                  </a:cubicBezTo>
                  <a:cubicBezTo>
                    <a:pt x="18" y="6"/>
                    <a:pt x="18" y="6"/>
                    <a:pt x="19" y="6"/>
                  </a:cubicBezTo>
                  <a:cubicBezTo>
                    <a:pt x="19" y="5"/>
                    <a:pt x="19" y="5"/>
                    <a:pt x="19" y="5"/>
                  </a:cubicBezTo>
                  <a:cubicBezTo>
                    <a:pt x="19" y="4"/>
                    <a:pt x="19" y="4"/>
                    <a:pt x="20" y="4"/>
                  </a:cubicBezTo>
                  <a:cubicBezTo>
                    <a:pt x="20" y="4"/>
                    <a:pt x="20" y="4"/>
                    <a:pt x="21" y="4"/>
                  </a:cubicBezTo>
                  <a:cubicBezTo>
                    <a:pt x="21" y="4"/>
                    <a:pt x="21" y="3"/>
                    <a:pt x="21" y="3"/>
                  </a:cubicBezTo>
                  <a:cubicBezTo>
                    <a:pt x="21" y="3"/>
                    <a:pt x="21" y="3"/>
                    <a:pt x="21" y="3"/>
                  </a:cubicBezTo>
                  <a:cubicBezTo>
                    <a:pt x="20" y="3"/>
                    <a:pt x="19" y="3"/>
                    <a:pt x="19" y="2"/>
                  </a:cubicBezTo>
                  <a:cubicBezTo>
                    <a:pt x="18" y="2"/>
                    <a:pt x="18" y="2"/>
                    <a:pt x="18" y="1"/>
                  </a:cubicBezTo>
                  <a:cubicBezTo>
                    <a:pt x="17" y="0"/>
                    <a:pt x="17" y="0"/>
                    <a:pt x="17" y="0"/>
                  </a:cubicBezTo>
                  <a:cubicBezTo>
                    <a:pt x="16" y="0"/>
                    <a:pt x="16" y="0"/>
                    <a:pt x="16" y="0"/>
                  </a:cubicBezTo>
                  <a:cubicBezTo>
                    <a:pt x="15" y="0"/>
                    <a:pt x="15" y="0"/>
                    <a:pt x="15" y="0"/>
                  </a:cubicBezTo>
                  <a:cubicBezTo>
                    <a:pt x="15" y="1"/>
                    <a:pt x="14" y="1"/>
                    <a:pt x="14" y="2"/>
                  </a:cubicBezTo>
                  <a:cubicBezTo>
                    <a:pt x="14" y="2"/>
                    <a:pt x="14" y="2"/>
                    <a:pt x="14" y="3"/>
                  </a:cubicBezTo>
                  <a:cubicBezTo>
                    <a:pt x="13" y="3"/>
                    <a:pt x="12" y="3"/>
                    <a:pt x="12" y="4"/>
                  </a:cubicBezTo>
                  <a:cubicBezTo>
                    <a:pt x="11" y="4"/>
                    <a:pt x="10" y="5"/>
                    <a:pt x="10" y="6"/>
                  </a:cubicBezTo>
                  <a:cubicBezTo>
                    <a:pt x="9" y="6"/>
                    <a:pt x="9" y="6"/>
                    <a:pt x="9" y="7"/>
                  </a:cubicBezTo>
                  <a:cubicBezTo>
                    <a:pt x="8" y="8"/>
                    <a:pt x="7" y="8"/>
                    <a:pt x="6" y="8"/>
                  </a:cubicBezTo>
                  <a:cubicBezTo>
                    <a:pt x="6" y="9"/>
                    <a:pt x="5" y="9"/>
                    <a:pt x="5" y="10"/>
                  </a:cubicBezTo>
                  <a:cubicBezTo>
                    <a:pt x="5" y="10"/>
                    <a:pt x="4" y="11"/>
                    <a:pt x="4" y="11"/>
                  </a:cubicBezTo>
                  <a:cubicBezTo>
                    <a:pt x="4" y="11"/>
                    <a:pt x="4" y="11"/>
                    <a:pt x="3" y="11"/>
                  </a:cubicBezTo>
                  <a:cubicBezTo>
                    <a:pt x="3" y="11"/>
                    <a:pt x="2" y="11"/>
                    <a:pt x="2" y="11"/>
                  </a:cubicBezTo>
                  <a:cubicBezTo>
                    <a:pt x="1" y="10"/>
                    <a:pt x="1" y="11"/>
                    <a:pt x="1" y="11"/>
                  </a:cubicBezTo>
                  <a:cubicBezTo>
                    <a:pt x="0" y="11"/>
                    <a:pt x="0" y="11"/>
                    <a:pt x="0" y="12"/>
                  </a:cubicBezTo>
                  <a:cubicBezTo>
                    <a:pt x="0" y="12"/>
                    <a:pt x="0" y="13"/>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465">
              <a:extLst>
                <a:ext uri="{FF2B5EF4-FFF2-40B4-BE49-F238E27FC236}">
                  <a16:creationId xmlns:a16="http://schemas.microsoft.com/office/drawing/2014/main" id="{7BBF22C0-A417-45EC-82BD-BF3BD6E2217A}"/>
                </a:ext>
              </a:extLst>
            </p:cNvPr>
            <p:cNvSpPr>
              <a:spLocks/>
            </p:cNvSpPr>
            <p:nvPr/>
          </p:nvSpPr>
          <p:spPr bwMode="auto">
            <a:xfrm>
              <a:off x="5532893" y="3066145"/>
              <a:ext cx="58738" cy="104775"/>
            </a:xfrm>
            <a:custGeom>
              <a:avLst/>
              <a:gdLst>
                <a:gd name="T0" fmla="*/ 15 w 16"/>
                <a:gd name="T1" fmla="*/ 0 h 29"/>
                <a:gd name="T2" fmla="*/ 14 w 16"/>
                <a:gd name="T3" fmla="*/ 0 h 29"/>
                <a:gd name="T4" fmla="*/ 13 w 16"/>
                <a:gd name="T5" fmla="*/ 2 h 29"/>
                <a:gd name="T6" fmla="*/ 13 w 16"/>
                <a:gd name="T7" fmla="*/ 3 h 29"/>
                <a:gd name="T8" fmla="*/ 12 w 16"/>
                <a:gd name="T9" fmla="*/ 3 h 29"/>
                <a:gd name="T10" fmla="*/ 11 w 16"/>
                <a:gd name="T11" fmla="*/ 5 h 29"/>
                <a:gd name="T12" fmla="*/ 10 w 16"/>
                <a:gd name="T13" fmla="*/ 6 h 29"/>
                <a:gd name="T14" fmla="*/ 8 w 16"/>
                <a:gd name="T15" fmla="*/ 8 h 29"/>
                <a:gd name="T16" fmla="*/ 6 w 16"/>
                <a:gd name="T17" fmla="*/ 8 h 29"/>
                <a:gd name="T18" fmla="*/ 6 w 16"/>
                <a:gd name="T19" fmla="*/ 8 h 29"/>
                <a:gd name="T20" fmla="*/ 4 w 16"/>
                <a:gd name="T21" fmla="*/ 9 h 29"/>
                <a:gd name="T22" fmla="*/ 3 w 16"/>
                <a:gd name="T23" fmla="*/ 11 h 29"/>
                <a:gd name="T24" fmla="*/ 3 w 16"/>
                <a:gd name="T25" fmla="*/ 14 h 29"/>
                <a:gd name="T26" fmla="*/ 3 w 16"/>
                <a:gd name="T27" fmla="*/ 15 h 29"/>
                <a:gd name="T28" fmla="*/ 3 w 16"/>
                <a:gd name="T29" fmla="*/ 17 h 29"/>
                <a:gd name="T30" fmla="*/ 1 w 16"/>
                <a:gd name="T31" fmla="*/ 20 h 29"/>
                <a:gd name="T32" fmla="*/ 1 w 16"/>
                <a:gd name="T33" fmla="*/ 23 h 29"/>
                <a:gd name="T34" fmla="*/ 1 w 16"/>
                <a:gd name="T35" fmla="*/ 25 h 29"/>
                <a:gd name="T36" fmla="*/ 1 w 16"/>
                <a:gd name="T37" fmla="*/ 26 h 29"/>
                <a:gd name="T38" fmla="*/ 1 w 16"/>
                <a:gd name="T39" fmla="*/ 27 h 29"/>
                <a:gd name="T40" fmla="*/ 4 w 16"/>
                <a:gd name="T41" fmla="*/ 29 h 29"/>
                <a:gd name="T42" fmla="*/ 6 w 16"/>
                <a:gd name="T43" fmla="*/ 29 h 29"/>
                <a:gd name="T44" fmla="*/ 7 w 16"/>
                <a:gd name="T45" fmla="*/ 28 h 29"/>
                <a:gd name="T46" fmla="*/ 9 w 16"/>
                <a:gd name="T47" fmla="*/ 27 h 29"/>
                <a:gd name="T48" fmla="*/ 10 w 16"/>
                <a:gd name="T49" fmla="*/ 25 h 29"/>
                <a:gd name="T50" fmla="*/ 11 w 16"/>
                <a:gd name="T51" fmla="*/ 21 h 29"/>
                <a:gd name="T52" fmla="*/ 14 w 16"/>
                <a:gd name="T53" fmla="*/ 14 h 29"/>
                <a:gd name="T54" fmla="*/ 14 w 16"/>
                <a:gd name="T55" fmla="*/ 12 h 29"/>
                <a:gd name="T56" fmla="*/ 15 w 16"/>
                <a:gd name="T57" fmla="*/ 10 h 29"/>
                <a:gd name="T58" fmla="*/ 16 w 16"/>
                <a:gd name="T59" fmla="*/ 8 h 29"/>
                <a:gd name="T60" fmla="*/ 16 w 16"/>
                <a:gd name="T61" fmla="*/ 7 h 29"/>
                <a:gd name="T62" fmla="*/ 16 w 16"/>
                <a:gd name="T63" fmla="*/ 5 h 29"/>
                <a:gd name="T64" fmla="*/ 15 w 16"/>
                <a:gd name="T6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29">
                  <a:moveTo>
                    <a:pt x="15" y="0"/>
                  </a:moveTo>
                  <a:cubicBezTo>
                    <a:pt x="14" y="0"/>
                    <a:pt x="14" y="0"/>
                    <a:pt x="14" y="0"/>
                  </a:cubicBezTo>
                  <a:cubicBezTo>
                    <a:pt x="14" y="1"/>
                    <a:pt x="13" y="1"/>
                    <a:pt x="13" y="2"/>
                  </a:cubicBezTo>
                  <a:cubicBezTo>
                    <a:pt x="13" y="2"/>
                    <a:pt x="13" y="3"/>
                    <a:pt x="13" y="3"/>
                  </a:cubicBezTo>
                  <a:cubicBezTo>
                    <a:pt x="13" y="3"/>
                    <a:pt x="13" y="3"/>
                    <a:pt x="12" y="3"/>
                  </a:cubicBezTo>
                  <a:cubicBezTo>
                    <a:pt x="12" y="4"/>
                    <a:pt x="11" y="4"/>
                    <a:pt x="11" y="5"/>
                  </a:cubicBezTo>
                  <a:cubicBezTo>
                    <a:pt x="11" y="5"/>
                    <a:pt x="11" y="6"/>
                    <a:pt x="10" y="6"/>
                  </a:cubicBezTo>
                  <a:cubicBezTo>
                    <a:pt x="9" y="7"/>
                    <a:pt x="9" y="7"/>
                    <a:pt x="8" y="8"/>
                  </a:cubicBezTo>
                  <a:cubicBezTo>
                    <a:pt x="8" y="8"/>
                    <a:pt x="7" y="8"/>
                    <a:pt x="6" y="8"/>
                  </a:cubicBezTo>
                  <a:cubicBezTo>
                    <a:pt x="6" y="8"/>
                    <a:pt x="6" y="8"/>
                    <a:pt x="6" y="8"/>
                  </a:cubicBezTo>
                  <a:cubicBezTo>
                    <a:pt x="5" y="9"/>
                    <a:pt x="5" y="9"/>
                    <a:pt x="4" y="9"/>
                  </a:cubicBezTo>
                  <a:cubicBezTo>
                    <a:pt x="4" y="10"/>
                    <a:pt x="3" y="10"/>
                    <a:pt x="3" y="11"/>
                  </a:cubicBezTo>
                  <a:cubicBezTo>
                    <a:pt x="2" y="12"/>
                    <a:pt x="3" y="13"/>
                    <a:pt x="3" y="14"/>
                  </a:cubicBezTo>
                  <a:cubicBezTo>
                    <a:pt x="3" y="14"/>
                    <a:pt x="3" y="14"/>
                    <a:pt x="3" y="15"/>
                  </a:cubicBezTo>
                  <a:cubicBezTo>
                    <a:pt x="4" y="16"/>
                    <a:pt x="4" y="17"/>
                    <a:pt x="3" y="17"/>
                  </a:cubicBezTo>
                  <a:cubicBezTo>
                    <a:pt x="2" y="18"/>
                    <a:pt x="2" y="19"/>
                    <a:pt x="1" y="20"/>
                  </a:cubicBezTo>
                  <a:cubicBezTo>
                    <a:pt x="1" y="21"/>
                    <a:pt x="0" y="22"/>
                    <a:pt x="1" y="23"/>
                  </a:cubicBezTo>
                  <a:cubicBezTo>
                    <a:pt x="1" y="24"/>
                    <a:pt x="1" y="24"/>
                    <a:pt x="1" y="25"/>
                  </a:cubicBezTo>
                  <a:cubicBezTo>
                    <a:pt x="1" y="25"/>
                    <a:pt x="1" y="26"/>
                    <a:pt x="1" y="26"/>
                  </a:cubicBezTo>
                  <a:cubicBezTo>
                    <a:pt x="1" y="27"/>
                    <a:pt x="1" y="27"/>
                    <a:pt x="1" y="27"/>
                  </a:cubicBezTo>
                  <a:cubicBezTo>
                    <a:pt x="2" y="28"/>
                    <a:pt x="3" y="29"/>
                    <a:pt x="4" y="29"/>
                  </a:cubicBezTo>
                  <a:cubicBezTo>
                    <a:pt x="5" y="29"/>
                    <a:pt x="5" y="29"/>
                    <a:pt x="6" y="29"/>
                  </a:cubicBezTo>
                  <a:cubicBezTo>
                    <a:pt x="6" y="29"/>
                    <a:pt x="6" y="28"/>
                    <a:pt x="7" y="28"/>
                  </a:cubicBezTo>
                  <a:cubicBezTo>
                    <a:pt x="8" y="28"/>
                    <a:pt x="8" y="28"/>
                    <a:pt x="9" y="27"/>
                  </a:cubicBezTo>
                  <a:cubicBezTo>
                    <a:pt x="9" y="26"/>
                    <a:pt x="9" y="26"/>
                    <a:pt x="10" y="25"/>
                  </a:cubicBezTo>
                  <a:cubicBezTo>
                    <a:pt x="10" y="24"/>
                    <a:pt x="11" y="22"/>
                    <a:pt x="11" y="21"/>
                  </a:cubicBezTo>
                  <a:cubicBezTo>
                    <a:pt x="12" y="19"/>
                    <a:pt x="13" y="16"/>
                    <a:pt x="14" y="14"/>
                  </a:cubicBezTo>
                  <a:cubicBezTo>
                    <a:pt x="14" y="14"/>
                    <a:pt x="14" y="13"/>
                    <a:pt x="14" y="12"/>
                  </a:cubicBezTo>
                  <a:cubicBezTo>
                    <a:pt x="14" y="12"/>
                    <a:pt x="15" y="11"/>
                    <a:pt x="15" y="10"/>
                  </a:cubicBezTo>
                  <a:cubicBezTo>
                    <a:pt x="15" y="9"/>
                    <a:pt x="15" y="8"/>
                    <a:pt x="16" y="8"/>
                  </a:cubicBezTo>
                  <a:cubicBezTo>
                    <a:pt x="16" y="8"/>
                    <a:pt x="16" y="7"/>
                    <a:pt x="16" y="7"/>
                  </a:cubicBezTo>
                  <a:cubicBezTo>
                    <a:pt x="16" y="6"/>
                    <a:pt x="16" y="6"/>
                    <a:pt x="16" y="5"/>
                  </a:cubicBezTo>
                  <a:cubicBezTo>
                    <a:pt x="16" y="3"/>
                    <a:pt x="16" y="2"/>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466">
              <a:extLst>
                <a:ext uri="{FF2B5EF4-FFF2-40B4-BE49-F238E27FC236}">
                  <a16:creationId xmlns:a16="http://schemas.microsoft.com/office/drawing/2014/main" id="{57C9018A-198B-48C0-981B-5072D47D3DB6}"/>
                </a:ext>
              </a:extLst>
            </p:cNvPr>
            <p:cNvSpPr>
              <a:spLocks/>
            </p:cNvSpPr>
            <p:nvPr/>
          </p:nvSpPr>
          <p:spPr bwMode="auto">
            <a:xfrm>
              <a:off x="5507493" y="2186670"/>
              <a:ext cx="65088" cy="122238"/>
            </a:xfrm>
            <a:custGeom>
              <a:avLst/>
              <a:gdLst>
                <a:gd name="T0" fmla="*/ 1 w 18"/>
                <a:gd name="T1" fmla="*/ 22 h 34"/>
                <a:gd name="T2" fmla="*/ 0 w 18"/>
                <a:gd name="T3" fmla="*/ 24 h 34"/>
                <a:gd name="T4" fmla="*/ 0 w 18"/>
                <a:gd name="T5" fmla="*/ 25 h 34"/>
                <a:gd name="T6" fmla="*/ 1 w 18"/>
                <a:gd name="T7" fmla="*/ 26 h 34"/>
                <a:gd name="T8" fmla="*/ 0 w 18"/>
                <a:gd name="T9" fmla="*/ 27 h 34"/>
                <a:gd name="T10" fmla="*/ 0 w 18"/>
                <a:gd name="T11" fmla="*/ 28 h 34"/>
                <a:gd name="T12" fmla="*/ 0 w 18"/>
                <a:gd name="T13" fmla="*/ 30 h 34"/>
                <a:gd name="T14" fmla="*/ 1 w 18"/>
                <a:gd name="T15" fmla="*/ 31 h 34"/>
                <a:gd name="T16" fmla="*/ 1 w 18"/>
                <a:gd name="T17" fmla="*/ 31 h 34"/>
                <a:gd name="T18" fmla="*/ 2 w 18"/>
                <a:gd name="T19" fmla="*/ 31 h 34"/>
                <a:gd name="T20" fmla="*/ 4 w 18"/>
                <a:gd name="T21" fmla="*/ 31 h 34"/>
                <a:gd name="T22" fmla="*/ 4 w 18"/>
                <a:gd name="T23" fmla="*/ 32 h 34"/>
                <a:gd name="T24" fmla="*/ 5 w 18"/>
                <a:gd name="T25" fmla="*/ 33 h 34"/>
                <a:gd name="T26" fmla="*/ 7 w 18"/>
                <a:gd name="T27" fmla="*/ 34 h 34"/>
                <a:gd name="T28" fmla="*/ 8 w 18"/>
                <a:gd name="T29" fmla="*/ 34 h 34"/>
                <a:gd name="T30" fmla="*/ 9 w 18"/>
                <a:gd name="T31" fmla="*/ 34 h 34"/>
                <a:gd name="T32" fmla="*/ 9 w 18"/>
                <a:gd name="T33" fmla="*/ 34 h 34"/>
                <a:gd name="T34" fmla="*/ 10 w 18"/>
                <a:gd name="T35" fmla="*/ 34 h 34"/>
                <a:gd name="T36" fmla="*/ 11 w 18"/>
                <a:gd name="T37" fmla="*/ 34 h 34"/>
                <a:gd name="T38" fmla="*/ 11 w 18"/>
                <a:gd name="T39" fmla="*/ 33 h 34"/>
                <a:gd name="T40" fmla="*/ 10 w 18"/>
                <a:gd name="T41" fmla="*/ 32 h 34"/>
                <a:gd name="T42" fmla="*/ 9 w 18"/>
                <a:gd name="T43" fmla="*/ 31 h 34"/>
                <a:gd name="T44" fmla="*/ 6 w 18"/>
                <a:gd name="T45" fmla="*/ 28 h 34"/>
                <a:gd name="T46" fmla="*/ 6 w 18"/>
                <a:gd name="T47" fmla="*/ 25 h 34"/>
                <a:gd name="T48" fmla="*/ 6 w 18"/>
                <a:gd name="T49" fmla="*/ 22 h 34"/>
                <a:gd name="T50" fmla="*/ 6 w 18"/>
                <a:gd name="T51" fmla="*/ 21 h 34"/>
                <a:gd name="T52" fmla="*/ 7 w 18"/>
                <a:gd name="T53" fmla="*/ 20 h 34"/>
                <a:gd name="T54" fmla="*/ 7 w 18"/>
                <a:gd name="T55" fmla="*/ 16 h 34"/>
                <a:gd name="T56" fmla="*/ 8 w 18"/>
                <a:gd name="T57" fmla="*/ 14 h 34"/>
                <a:gd name="T58" fmla="*/ 10 w 18"/>
                <a:gd name="T59" fmla="*/ 12 h 34"/>
                <a:gd name="T60" fmla="*/ 11 w 18"/>
                <a:gd name="T61" fmla="*/ 10 h 34"/>
                <a:gd name="T62" fmla="*/ 13 w 18"/>
                <a:gd name="T63" fmla="*/ 7 h 34"/>
                <a:gd name="T64" fmla="*/ 16 w 18"/>
                <a:gd name="T65" fmla="*/ 5 h 34"/>
                <a:gd name="T66" fmla="*/ 17 w 18"/>
                <a:gd name="T67" fmla="*/ 4 h 34"/>
                <a:gd name="T68" fmla="*/ 18 w 18"/>
                <a:gd name="T69" fmla="*/ 2 h 34"/>
                <a:gd name="T70" fmla="*/ 18 w 18"/>
                <a:gd name="T71" fmla="*/ 1 h 34"/>
                <a:gd name="T72" fmla="*/ 17 w 18"/>
                <a:gd name="T73" fmla="*/ 0 h 34"/>
                <a:gd name="T74" fmla="*/ 16 w 18"/>
                <a:gd name="T75" fmla="*/ 0 h 34"/>
                <a:gd name="T76" fmla="*/ 15 w 18"/>
                <a:gd name="T77" fmla="*/ 0 h 34"/>
                <a:gd name="T78" fmla="*/ 13 w 18"/>
                <a:gd name="T79" fmla="*/ 2 h 34"/>
                <a:gd name="T80" fmla="*/ 12 w 18"/>
                <a:gd name="T81" fmla="*/ 4 h 34"/>
                <a:gd name="T82" fmla="*/ 9 w 18"/>
                <a:gd name="T83" fmla="*/ 5 h 34"/>
                <a:gd name="T84" fmla="*/ 6 w 18"/>
                <a:gd name="T85" fmla="*/ 7 h 34"/>
                <a:gd name="T86" fmla="*/ 6 w 18"/>
                <a:gd name="T87" fmla="*/ 7 h 34"/>
                <a:gd name="T88" fmla="*/ 5 w 18"/>
                <a:gd name="T89" fmla="*/ 8 h 34"/>
                <a:gd name="T90" fmla="*/ 4 w 18"/>
                <a:gd name="T91" fmla="*/ 8 h 34"/>
                <a:gd name="T92" fmla="*/ 4 w 18"/>
                <a:gd name="T93" fmla="*/ 9 h 34"/>
                <a:gd name="T94" fmla="*/ 4 w 18"/>
                <a:gd name="T95" fmla="*/ 11 h 34"/>
                <a:gd name="T96" fmla="*/ 3 w 18"/>
                <a:gd name="T97" fmla="*/ 11 h 34"/>
                <a:gd name="T98" fmla="*/ 3 w 18"/>
                <a:gd name="T99" fmla="*/ 11 h 34"/>
                <a:gd name="T100" fmla="*/ 2 w 18"/>
                <a:gd name="T101" fmla="*/ 12 h 34"/>
                <a:gd name="T102" fmla="*/ 1 w 18"/>
                <a:gd name="T103" fmla="*/ 12 h 34"/>
                <a:gd name="T104" fmla="*/ 1 w 18"/>
                <a:gd name="T105" fmla="*/ 13 h 34"/>
                <a:gd name="T106" fmla="*/ 2 w 18"/>
                <a:gd name="T107" fmla="*/ 14 h 34"/>
                <a:gd name="T108" fmla="*/ 2 w 18"/>
                <a:gd name="T109" fmla="*/ 16 h 34"/>
                <a:gd name="T110" fmla="*/ 2 w 18"/>
                <a:gd name="T111" fmla="*/ 18 h 34"/>
                <a:gd name="T112" fmla="*/ 1 w 18"/>
                <a:gd name="T113" fmla="*/ 19 h 34"/>
                <a:gd name="T114" fmla="*/ 1 w 18"/>
                <a:gd name="T115" fmla="*/ 20 h 34"/>
                <a:gd name="T116" fmla="*/ 1 w 18"/>
                <a:gd name="T117"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34">
                  <a:moveTo>
                    <a:pt x="1" y="22"/>
                  </a:moveTo>
                  <a:cubicBezTo>
                    <a:pt x="1" y="22"/>
                    <a:pt x="1" y="23"/>
                    <a:pt x="0" y="24"/>
                  </a:cubicBezTo>
                  <a:cubicBezTo>
                    <a:pt x="0" y="25"/>
                    <a:pt x="0" y="25"/>
                    <a:pt x="0" y="25"/>
                  </a:cubicBezTo>
                  <a:cubicBezTo>
                    <a:pt x="1" y="25"/>
                    <a:pt x="1" y="26"/>
                    <a:pt x="1" y="26"/>
                  </a:cubicBezTo>
                  <a:cubicBezTo>
                    <a:pt x="1" y="26"/>
                    <a:pt x="1" y="27"/>
                    <a:pt x="0" y="27"/>
                  </a:cubicBezTo>
                  <a:cubicBezTo>
                    <a:pt x="0" y="28"/>
                    <a:pt x="0" y="28"/>
                    <a:pt x="0" y="28"/>
                  </a:cubicBezTo>
                  <a:cubicBezTo>
                    <a:pt x="0" y="29"/>
                    <a:pt x="0" y="29"/>
                    <a:pt x="0" y="30"/>
                  </a:cubicBezTo>
                  <a:cubicBezTo>
                    <a:pt x="0" y="30"/>
                    <a:pt x="0" y="31"/>
                    <a:pt x="1" y="31"/>
                  </a:cubicBezTo>
                  <a:cubicBezTo>
                    <a:pt x="1" y="31"/>
                    <a:pt x="1" y="31"/>
                    <a:pt x="1" y="31"/>
                  </a:cubicBezTo>
                  <a:cubicBezTo>
                    <a:pt x="2" y="31"/>
                    <a:pt x="2" y="31"/>
                    <a:pt x="2" y="31"/>
                  </a:cubicBezTo>
                  <a:cubicBezTo>
                    <a:pt x="3" y="31"/>
                    <a:pt x="3" y="31"/>
                    <a:pt x="4" y="31"/>
                  </a:cubicBezTo>
                  <a:cubicBezTo>
                    <a:pt x="4" y="32"/>
                    <a:pt x="4" y="32"/>
                    <a:pt x="4" y="32"/>
                  </a:cubicBezTo>
                  <a:cubicBezTo>
                    <a:pt x="4" y="33"/>
                    <a:pt x="5" y="33"/>
                    <a:pt x="5" y="33"/>
                  </a:cubicBezTo>
                  <a:cubicBezTo>
                    <a:pt x="6" y="34"/>
                    <a:pt x="6" y="34"/>
                    <a:pt x="7" y="34"/>
                  </a:cubicBezTo>
                  <a:cubicBezTo>
                    <a:pt x="7" y="34"/>
                    <a:pt x="7" y="34"/>
                    <a:pt x="8" y="34"/>
                  </a:cubicBezTo>
                  <a:cubicBezTo>
                    <a:pt x="8" y="34"/>
                    <a:pt x="8" y="34"/>
                    <a:pt x="9" y="34"/>
                  </a:cubicBezTo>
                  <a:cubicBezTo>
                    <a:pt x="9" y="34"/>
                    <a:pt x="9" y="34"/>
                    <a:pt x="9" y="34"/>
                  </a:cubicBezTo>
                  <a:cubicBezTo>
                    <a:pt x="9" y="34"/>
                    <a:pt x="10" y="34"/>
                    <a:pt x="10" y="34"/>
                  </a:cubicBezTo>
                  <a:cubicBezTo>
                    <a:pt x="10" y="34"/>
                    <a:pt x="10" y="34"/>
                    <a:pt x="11" y="34"/>
                  </a:cubicBezTo>
                  <a:cubicBezTo>
                    <a:pt x="11" y="34"/>
                    <a:pt x="11" y="33"/>
                    <a:pt x="11" y="33"/>
                  </a:cubicBezTo>
                  <a:cubicBezTo>
                    <a:pt x="11" y="33"/>
                    <a:pt x="11" y="32"/>
                    <a:pt x="10" y="32"/>
                  </a:cubicBezTo>
                  <a:cubicBezTo>
                    <a:pt x="10" y="32"/>
                    <a:pt x="9" y="32"/>
                    <a:pt x="9" y="31"/>
                  </a:cubicBezTo>
                  <a:cubicBezTo>
                    <a:pt x="8" y="30"/>
                    <a:pt x="7" y="29"/>
                    <a:pt x="6" y="28"/>
                  </a:cubicBezTo>
                  <a:cubicBezTo>
                    <a:pt x="6" y="27"/>
                    <a:pt x="6" y="26"/>
                    <a:pt x="6" y="25"/>
                  </a:cubicBezTo>
                  <a:cubicBezTo>
                    <a:pt x="5" y="24"/>
                    <a:pt x="6" y="23"/>
                    <a:pt x="6" y="22"/>
                  </a:cubicBezTo>
                  <a:cubicBezTo>
                    <a:pt x="6" y="22"/>
                    <a:pt x="6" y="21"/>
                    <a:pt x="6" y="21"/>
                  </a:cubicBezTo>
                  <a:cubicBezTo>
                    <a:pt x="6" y="21"/>
                    <a:pt x="7" y="20"/>
                    <a:pt x="7" y="20"/>
                  </a:cubicBezTo>
                  <a:cubicBezTo>
                    <a:pt x="7" y="19"/>
                    <a:pt x="7" y="17"/>
                    <a:pt x="7" y="16"/>
                  </a:cubicBezTo>
                  <a:cubicBezTo>
                    <a:pt x="7" y="15"/>
                    <a:pt x="7" y="15"/>
                    <a:pt x="8" y="14"/>
                  </a:cubicBezTo>
                  <a:cubicBezTo>
                    <a:pt x="9" y="14"/>
                    <a:pt x="9" y="13"/>
                    <a:pt x="10" y="12"/>
                  </a:cubicBezTo>
                  <a:cubicBezTo>
                    <a:pt x="10" y="11"/>
                    <a:pt x="11" y="11"/>
                    <a:pt x="11" y="10"/>
                  </a:cubicBezTo>
                  <a:cubicBezTo>
                    <a:pt x="12" y="9"/>
                    <a:pt x="12" y="8"/>
                    <a:pt x="13" y="7"/>
                  </a:cubicBezTo>
                  <a:cubicBezTo>
                    <a:pt x="14" y="7"/>
                    <a:pt x="15" y="6"/>
                    <a:pt x="16" y="5"/>
                  </a:cubicBezTo>
                  <a:cubicBezTo>
                    <a:pt x="16" y="5"/>
                    <a:pt x="17" y="5"/>
                    <a:pt x="17" y="4"/>
                  </a:cubicBezTo>
                  <a:cubicBezTo>
                    <a:pt x="18" y="4"/>
                    <a:pt x="18" y="3"/>
                    <a:pt x="18" y="2"/>
                  </a:cubicBezTo>
                  <a:cubicBezTo>
                    <a:pt x="18" y="2"/>
                    <a:pt x="18" y="2"/>
                    <a:pt x="18" y="1"/>
                  </a:cubicBezTo>
                  <a:cubicBezTo>
                    <a:pt x="18" y="1"/>
                    <a:pt x="17" y="1"/>
                    <a:pt x="17" y="0"/>
                  </a:cubicBezTo>
                  <a:cubicBezTo>
                    <a:pt x="17" y="0"/>
                    <a:pt x="17" y="0"/>
                    <a:pt x="16" y="0"/>
                  </a:cubicBezTo>
                  <a:cubicBezTo>
                    <a:pt x="16" y="0"/>
                    <a:pt x="15" y="0"/>
                    <a:pt x="15" y="0"/>
                  </a:cubicBezTo>
                  <a:cubicBezTo>
                    <a:pt x="14" y="0"/>
                    <a:pt x="13" y="1"/>
                    <a:pt x="13" y="2"/>
                  </a:cubicBezTo>
                  <a:cubicBezTo>
                    <a:pt x="13" y="3"/>
                    <a:pt x="12" y="3"/>
                    <a:pt x="12" y="4"/>
                  </a:cubicBezTo>
                  <a:cubicBezTo>
                    <a:pt x="11" y="4"/>
                    <a:pt x="10" y="5"/>
                    <a:pt x="9" y="5"/>
                  </a:cubicBezTo>
                  <a:cubicBezTo>
                    <a:pt x="8" y="5"/>
                    <a:pt x="7" y="6"/>
                    <a:pt x="6" y="7"/>
                  </a:cubicBezTo>
                  <a:cubicBezTo>
                    <a:pt x="6" y="7"/>
                    <a:pt x="6" y="7"/>
                    <a:pt x="6" y="7"/>
                  </a:cubicBezTo>
                  <a:cubicBezTo>
                    <a:pt x="6" y="7"/>
                    <a:pt x="5" y="7"/>
                    <a:pt x="5" y="8"/>
                  </a:cubicBezTo>
                  <a:cubicBezTo>
                    <a:pt x="5" y="8"/>
                    <a:pt x="4" y="8"/>
                    <a:pt x="4" y="8"/>
                  </a:cubicBezTo>
                  <a:cubicBezTo>
                    <a:pt x="4" y="9"/>
                    <a:pt x="4" y="9"/>
                    <a:pt x="4" y="9"/>
                  </a:cubicBezTo>
                  <a:cubicBezTo>
                    <a:pt x="4" y="10"/>
                    <a:pt x="3" y="10"/>
                    <a:pt x="4" y="11"/>
                  </a:cubicBezTo>
                  <a:cubicBezTo>
                    <a:pt x="4" y="11"/>
                    <a:pt x="3" y="11"/>
                    <a:pt x="3" y="11"/>
                  </a:cubicBezTo>
                  <a:cubicBezTo>
                    <a:pt x="3" y="11"/>
                    <a:pt x="3" y="11"/>
                    <a:pt x="3" y="11"/>
                  </a:cubicBezTo>
                  <a:cubicBezTo>
                    <a:pt x="3" y="11"/>
                    <a:pt x="3" y="12"/>
                    <a:pt x="2" y="12"/>
                  </a:cubicBezTo>
                  <a:cubicBezTo>
                    <a:pt x="2" y="12"/>
                    <a:pt x="2" y="12"/>
                    <a:pt x="1" y="12"/>
                  </a:cubicBezTo>
                  <a:cubicBezTo>
                    <a:pt x="1" y="12"/>
                    <a:pt x="1" y="13"/>
                    <a:pt x="1" y="13"/>
                  </a:cubicBezTo>
                  <a:cubicBezTo>
                    <a:pt x="1" y="13"/>
                    <a:pt x="2" y="14"/>
                    <a:pt x="2" y="14"/>
                  </a:cubicBezTo>
                  <a:cubicBezTo>
                    <a:pt x="2" y="15"/>
                    <a:pt x="2" y="16"/>
                    <a:pt x="2" y="16"/>
                  </a:cubicBezTo>
                  <a:cubicBezTo>
                    <a:pt x="2" y="17"/>
                    <a:pt x="2" y="17"/>
                    <a:pt x="2" y="18"/>
                  </a:cubicBezTo>
                  <a:cubicBezTo>
                    <a:pt x="1" y="18"/>
                    <a:pt x="1" y="19"/>
                    <a:pt x="1" y="19"/>
                  </a:cubicBezTo>
                  <a:cubicBezTo>
                    <a:pt x="1" y="19"/>
                    <a:pt x="1" y="20"/>
                    <a:pt x="1" y="20"/>
                  </a:cubicBezTo>
                  <a:cubicBezTo>
                    <a:pt x="2" y="21"/>
                    <a:pt x="2" y="21"/>
                    <a:pt x="1"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467">
              <a:extLst>
                <a:ext uri="{FF2B5EF4-FFF2-40B4-BE49-F238E27FC236}">
                  <a16:creationId xmlns:a16="http://schemas.microsoft.com/office/drawing/2014/main" id="{5A9B5C05-51AE-49A8-A557-CBD45DD2A8CA}"/>
                </a:ext>
              </a:extLst>
            </p:cNvPr>
            <p:cNvSpPr>
              <a:spLocks noEditPoints="1"/>
            </p:cNvSpPr>
            <p:nvPr/>
          </p:nvSpPr>
          <p:spPr bwMode="auto">
            <a:xfrm>
              <a:off x="6163130" y="2604183"/>
              <a:ext cx="76200" cy="112713"/>
            </a:xfrm>
            <a:custGeom>
              <a:avLst/>
              <a:gdLst>
                <a:gd name="T0" fmla="*/ 4 w 21"/>
                <a:gd name="T1" fmla="*/ 31 h 31"/>
                <a:gd name="T2" fmla="*/ 5 w 21"/>
                <a:gd name="T3" fmla="*/ 26 h 31"/>
                <a:gd name="T4" fmla="*/ 3 w 21"/>
                <a:gd name="T5" fmla="*/ 24 h 31"/>
                <a:gd name="T6" fmla="*/ 3 w 21"/>
                <a:gd name="T7" fmla="*/ 23 h 31"/>
                <a:gd name="T8" fmla="*/ 5 w 21"/>
                <a:gd name="T9" fmla="*/ 22 h 31"/>
                <a:gd name="T10" fmla="*/ 7 w 21"/>
                <a:gd name="T11" fmla="*/ 22 h 31"/>
                <a:gd name="T12" fmla="*/ 8 w 21"/>
                <a:gd name="T13" fmla="*/ 22 h 31"/>
                <a:gd name="T14" fmla="*/ 6 w 21"/>
                <a:gd name="T15" fmla="*/ 23 h 31"/>
                <a:gd name="T16" fmla="*/ 5 w 21"/>
                <a:gd name="T17" fmla="*/ 24 h 31"/>
                <a:gd name="T18" fmla="*/ 6 w 21"/>
                <a:gd name="T19" fmla="*/ 26 h 31"/>
                <a:gd name="T20" fmla="*/ 7 w 21"/>
                <a:gd name="T21" fmla="*/ 24 h 31"/>
                <a:gd name="T22" fmla="*/ 9 w 21"/>
                <a:gd name="T23" fmla="*/ 24 h 31"/>
                <a:gd name="T24" fmla="*/ 9 w 21"/>
                <a:gd name="T25" fmla="*/ 22 h 31"/>
                <a:gd name="T26" fmla="*/ 9 w 21"/>
                <a:gd name="T27" fmla="*/ 21 h 31"/>
                <a:gd name="T28" fmla="*/ 10 w 21"/>
                <a:gd name="T29" fmla="*/ 21 h 31"/>
                <a:gd name="T30" fmla="*/ 10 w 21"/>
                <a:gd name="T31" fmla="*/ 23 h 31"/>
                <a:gd name="T32" fmla="*/ 12 w 21"/>
                <a:gd name="T33" fmla="*/ 24 h 31"/>
                <a:gd name="T34" fmla="*/ 14 w 21"/>
                <a:gd name="T35" fmla="*/ 21 h 31"/>
                <a:gd name="T36" fmla="*/ 17 w 21"/>
                <a:gd name="T37" fmla="*/ 20 h 31"/>
                <a:gd name="T38" fmla="*/ 18 w 21"/>
                <a:gd name="T39" fmla="*/ 20 h 31"/>
                <a:gd name="T40" fmla="*/ 19 w 21"/>
                <a:gd name="T41" fmla="*/ 18 h 31"/>
                <a:gd name="T42" fmla="*/ 19 w 21"/>
                <a:gd name="T43" fmla="*/ 19 h 31"/>
                <a:gd name="T44" fmla="*/ 21 w 21"/>
                <a:gd name="T45" fmla="*/ 17 h 31"/>
                <a:gd name="T46" fmla="*/ 20 w 21"/>
                <a:gd name="T47" fmla="*/ 11 h 31"/>
                <a:gd name="T48" fmla="*/ 20 w 21"/>
                <a:gd name="T49" fmla="*/ 8 h 31"/>
                <a:gd name="T50" fmla="*/ 19 w 21"/>
                <a:gd name="T51" fmla="*/ 4 h 31"/>
                <a:gd name="T52" fmla="*/ 16 w 21"/>
                <a:gd name="T53" fmla="*/ 0 h 31"/>
                <a:gd name="T54" fmla="*/ 16 w 21"/>
                <a:gd name="T55" fmla="*/ 5 h 31"/>
                <a:gd name="T56" fmla="*/ 15 w 21"/>
                <a:gd name="T57" fmla="*/ 11 h 31"/>
                <a:gd name="T58" fmla="*/ 13 w 21"/>
                <a:gd name="T59" fmla="*/ 14 h 31"/>
                <a:gd name="T60" fmla="*/ 12 w 21"/>
                <a:gd name="T61" fmla="*/ 13 h 31"/>
                <a:gd name="T62" fmla="*/ 11 w 21"/>
                <a:gd name="T63" fmla="*/ 13 h 31"/>
                <a:gd name="T64" fmla="*/ 11 w 21"/>
                <a:gd name="T65" fmla="*/ 15 h 31"/>
                <a:gd name="T66" fmla="*/ 10 w 21"/>
                <a:gd name="T67" fmla="*/ 18 h 31"/>
                <a:gd name="T68" fmla="*/ 6 w 21"/>
                <a:gd name="T69" fmla="*/ 19 h 31"/>
                <a:gd name="T70" fmla="*/ 2 w 21"/>
                <a:gd name="T71" fmla="*/ 22 h 31"/>
                <a:gd name="T72" fmla="*/ 1 w 21"/>
                <a:gd name="T73" fmla="*/ 23 h 31"/>
                <a:gd name="T74" fmla="*/ 0 w 21"/>
                <a:gd name="T75" fmla="*/ 26 h 31"/>
                <a:gd name="T76" fmla="*/ 0 w 21"/>
                <a:gd name="T77" fmla="*/ 27 h 31"/>
                <a:gd name="T78" fmla="*/ 0 w 21"/>
                <a:gd name="T79" fmla="*/ 27 h 31"/>
                <a:gd name="T80" fmla="*/ 1 w 21"/>
                <a:gd name="T81" fmla="*/ 27 h 31"/>
                <a:gd name="T82" fmla="*/ 1 w 21"/>
                <a:gd name="T83" fmla="*/ 28 h 31"/>
                <a:gd name="T84" fmla="*/ 1 w 21"/>
                <a:gd name="T85" fmla="*/ 28 h 31"/>
                <a:gd name="T86" fmla="*/ 3 w 21"/>
                <a:gd name="T87" fmla="*/ 31 h 31"/>
                <a:gd name="T88" fmla="*/ 17 w 21"/>
                <a:gd name="T89" fmla="*/ 1 h 31"/>
                <a:gd name="T90" fmla="*/ 16 w 21"/>
                <a:gd name="T9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31">
                  <a:moveTo>
                    <a:pt x="3" y="31"/>
                  </a:moveTo>
                  <a:cubicBezTo>
                    <a:pt x="4" y="31"/>
                    <a:pt x="4" y="31"/>
                    <a:pt x="4" y="31"/>
                  </a:cubicBezTo>
                  <a:cubicBezTo>
                    <a:pt x="4" y="31"/>
                    <a:pt x="4" y="30"/>
                    <a:pt x="4" y="30"/>
                  </a:cubicBezTo>
                  <a:cubicBezTo>
                    <a:pt x="4" y="29"/>
                    <a:pt x="5" y="27"/>
                    <a:pt x="5" y="26"/>
                  </a:cubicBezTo>
                  <a:cubicBezTo>
                    <a:pt x="4" y="25"/>
                    <a:pt x="4" y="24"/>
                    <a:pt x="3" y="24"/>
                  </a:cubicBezTo>
                  <a:cubicBezTo>
                    <a:pt x="3" y="24"/>
                    <a:pt x="3" y="24"/>
                    <a:pt x="3" y="24"/>
                  </a:cubicBezTo>
                  <a:cubicBezTo>
                    <a:pt x="3" y="23"/>
                    <a:pt x="3" y="23"/>
                    <a:pt x="3" y="23"/>
                  </a:cubicBezTo>
                  <a:cubicBezTo>
                    <a:pt x="3" y="23"/>
                    <a:pt x="3" y="23"/>
                    <a:pt x="3" y="23"/>
                  </a:cubicBezTo>
                  <a:cubicBezTo>
                    <a:pt x="4" y="23"/>
                    <a:pt x="4" y="23"/>
                    <a:pt x="5" y="23"/>
                  </a:cubicBezTo>
                  <a:cubicBezTo>
                    <a:pt x="5" y="22"/>
                    <a:pt x="5" y="22"/>
                    <a:pt x="5" y="22"/>
                  </a:cubicBezTo>
                  <a:cubicBezTo>
                    <a:pt x="6" y="22"/>
                    <a:pt x="7" y="22"/>
                    <a:pt x="7" y="22"/>
                  </a:cubicBezTo>
                  <a:cubicBezTo>
                    <a:pt x="7" y="22"/>
                    <a:pt x="7" y="22"/>
                    <a:pt x="7" y="22"/>
                  </a:cubicBezTo>
                  <a:cubicBezTo>
                    <a:pt x="8" y="22"/>
                    <a:pt x="8" y="22"/>
                    <a:pt x="8" y="22"/>
                  </a:cubicBezTo>
                  <a:cubicBezTo>
                    <a:pt x="8" y="22"/>
                    <a:pt x="8" y="22"/>
                    <a:pt x="8" y="22"/>
                  </a:cubicBezTo>
                  <a:cubicBezTo>
                    <a:pt x="7" y="22"/>
                    <a:pt x="7" y="22"/>
                    <a:pt x="7" y="22"/>
                  </a:cubicBezTo>
                  <a:cubicBezTo>
                    <a:pt x="7" y="23"/>
                    <a:pt x="7" y="23"/>
                    <a:pt x="6" y="23"/>
                  </a:cubicBezTo>
                  <a:cubicBezTo>
                    <a:pt x="6" y="23"/>
                    <a:pt x="6" y="23"/>
                    <a:pt x="6" y="23"/>
                  </a:cubicBezTo>
                  <a:cubicBezTo>
                    <a:pt x="5" y="23"/>
                    <a:pt x="5" y="24"/>
                    <a:pt x="5" y="24"/>
                  </a:cubicBezTo>
                  <a:cubicBezTo>
                    <a:pt x="5" y="25"/>
                    <a:pt x="5" y="25"/>
                    <a:pt x="6" y="25"/>
                  </a:cubicBezTo>
                  <a:cubicBezTo>
                    <a:pt x="6" y="26"/>
                    <a:pt x="6" y="26"/>
                    <a:pt x="6" y="26"/>
                  </a:cubicBezTo>
                  <a:cubicBezTo>
                    <a:pt x="6" y="26"/>
                    <a:pt x="7" y="26"/>
                    <a:pt x="7" y="25"/>
                  </a:cubicBezTo>
                  <a:cubicBezTo>
                    <a:pt x="7" y="25"/>
                    <a:pt x="7" y="25"/>
                    <a:pt x="7" y="24"/>
                  </a:cubicBezTo>
                  <a:cubicBezTo>
                    <a:pt x="8" y="24"/>
                    <a:pt x="8" y="24"/>
                    <a:pt x="9" y="24"/>
                  </a:cubicBezTo>
                  <a:cubicBezTo>
                    <a:pt x="9" y="24"/>
                    <a:pt x="9" y="24"/>
                    <a:pt x="9" y="24"/>
                  </a:cubicBezTo>
                  <a:cubicBezTo>
                    <a:pt x="9" y="24"/>
                    <a:pt x="10" y="23"/>
                    <a:pt x="9" y="23"/>
                  </a:cubicBezTo>
                  <a:cubicBezTo>
                    <a:pt x="9" y="22"/>
                    <a:pt x="9" y="22"/>
                    <a:pt x="9" y="22"/>
                  </a:cubicBezTo>
                  <a:cubicBezTo>
                    <a:pt x="9" y="21"/>
                    <a:pt x="9" y="21"/>
                    <a:pt x="9" y="21"/>
                  </a:cubicBezTo>
                  <a:cubicBezTo>
                    <a:pt x="9" y="21"/>
                    <a:pt x="9" y="21"/>
                    <a:pt x="9" y="21"/>
                  </a:cubicBezTo>
                  <a:cubicBezTo>
                    <a:pt x="10" y="21"/>
                    <a:pt x="10" y="21"/>
                    <a:pt x="10" y="21"/>
                  </a:cubicBezTo>
                  <a:cubicBezTo>
                    <a:pt x="10" y="21"/>
                    <a:pt x="10" y="21"/>
                    <a:pt x="10" y="21"/>
                  </a:cubicBezTo>
                  <a:cubicBezTo>
                    <a:pt x="10" y="21"/>
                    <a:pt x="10" y="22"/>
                    <a:pt x="10" y="22"/>
                  </a:cubicBezTo>
                  <a:cubicBezTo>
                    <a:pt x="10" y="22"/>
                    <a:pt x="10" y="23"/>
                    <a:pt x="10" y="23"/>
                  </a:cubicBezTo>
                  <a:cubicBezTo>
                    <a:pt x="11" y="23"/>
                    <a:pt x="11" y="24"/>
                    <a:pt x="11" y="24"/>
                  </a:cubicBezTo>
                  <a:cubicBezTo>
                    <a:pt x="11" y="24"/>
                    <a:pt x="12" y="24"/>
                    <a:pt x="12" y="24"/>
                  </a:cubicBezTo>
                  <a:cubicBezTo>
                    <a:pt x="13" y="23"/>
                    <a:pt x="13" y="22"/>
                    <a:pt x="14" y="21"/>
                  </a:cubicBezTo>
                  <a:cubicBezTo>
                    <a:pt x="14" y="21"/>
                    <a:pt x="14" y="21"/>
                    <a:pt x="14" y="21"/>
                  </a:cubicBezTo>
                  <a:cubicBezTo>
                    <a:pt x="15" y="21"/>
                    <a:pt x="15" y="21"/>
                    <a:pt x="15" y="21"/>
                  </a:cubicBezTo>
                  <a:cubicBezTo>
                    <a:pt x="16" y="21"/>
                    <a:pt x="16" y="20"/>
                    <a:pt x="17" y="20"/>
                  </a:cubicBezTo>
                  <a:cubicBezTo>
                    <a:pt x="17" y="20"/>
                    <a:pt x="17" y="20"/>
                    <a:pt x="17" y="20"/>
                  </a:cubicBezTo>
                  <a:cubicBezTo>
                    <a:pt x="17" y="20"/>
                    <a:pt x="18" y="20"/>
                    <a:pt x="18" y="20"/>
                  </a:cubicBezTo>
                  <a:cubicBezTo>
                    <a:pt x="18" y="19"/>
                    <a:pt x="18" y="19"/>
                    <a:pt x="18" y="18"/>
                  </a:cubicBezTo>
                  <a:cubicBezTo>
                    <a:pt x="19" y="18"/>
                    <a:pt x="19" y="18"/>
                    <a:pt x="19" y="18"/>
                  </a:cubicBezTo>
                  <a:cubicBezTo>
                    <a:pt x="19" y="18"/>
                    <a:pt x="19" y="18"/>
                    <a:pt x="19" y="18"/>
                  </a:cubicBezTo>
                  <a:cubicBezTo>
                    <a:pt x="19" y="19"/>
                    <a:pt x="19" y="19"/>
                    <a:pt x="19" y="19"/>
                  </a:cubicBezTo>
                  <a:cubicBezTo>
                    <a:pt x="19" y="19"/>
                    <a:pt x="19" y="19"/>
                    <a:pt x="20" y="19"/>
                  </a:cubicBezTo>
                  <a:cubicBezTo>
                    <a:pt x="21" y="19"/>
                    <a:pt x="21" y="18"/>
                    <a:pt x="21" y="17"/>
                  </a:cubicBezTo>
                  <a:cubicBezTo>
                    <a:pt x="20" y="16"/>
                    <a:pt x="20" y="15"/>
                    <a:pt x="20" y="14"/>
                  </a:cubicBezTo>
                  <a:cubicBezTo>
                    <a:pt x="20" y="13"/>
                    <a:pt x="20" y="12"/>
                    <a:pt x="20" y="11"/>
                  </a:cubicBezTo>
                  <a:cubicBezTo>
                    <a:pt x="19" y="10"/>
                    <a:pt x="20" y="10"/>
                    <a:pt x="20" y="9"/>
                  </a:cubicBezTo>
                  <a:cubicBezTo>
                    <a:pt x="20" y="9"/>
                    <a:pt x="20" y="9"/>
                    <a:pt x="20" y="8"/>
                  </a:cubicBezTo>
                  <a:cubicBezTo>
                    <a:pt x="20" y="8"/>
                    <a:pt x="20" y="8"/>
                    <a:pt x="20" y="7"/>
                  </a:cubicBezTo>
                  <a:cubicBezTo>
                    <a:pt x="20" y="6"/>
                    <a:pt x="20" y="5"/>
                    <a:pt x="19" y="4"/>
                  </a:cubicBezTo>
                  <a:cubicBezTo>
                    <a:pt x="19" y="2"/>
                    <a:pt x="18" y="1"/>
                    <a:pt x="17" y="0"/>
                  </a:cubicBezTo>
                  <a:cubicBezTo>
                    <a:pt x="17" y="0"/>
                    <a:pt x="17" y="0"/>
                    <a:pt x="16" y="0"/>
                  </a:cubicBezTo>
                  <a:cubicBezTo>
                    <a:pt x="15" y="1"/>
                    <a:pt x="15" y="2"/>
                    <a:pt x="15" y="4"/>
                  </a:cubicBezTo>
                  <a:cubicBezTo>
                    <a:pt x="15" y="4"/>
                    <a:pt x="15" y="5"/>
                    <a:pt x="16" y="5"/>
                  </a:cubicBezTo>
                  <a:cubicBezTo>
                    <a:pt x="16" y="5"/>
                    <a:pt x="16" y="6"/>
                    <a:pt x="16" y="6"/>
                  </a:cubicBezTo>
                  <a:cubicBezTo>
                    <a:pt x="16" y="8"/>
                    <a:pt x="16" y="9"/>
                    <a:pt x="15" y="11"/>
                  </a:cubicBezTo>
                  <a:cubicBezTo>
                    <a:pt x="15" y="11"/>
                    <a:pt x="15" y="12"/>
                    <a:pt x="15" y="12"/>
                  </a:cubicBezTo>
                  <a:cubicBezTo>
                    <a:pt x="15" y="13"/>
                    <a:pt x="14" y="14"/>
                    <a:pt x="13" y="14"/>
                  </a:cubicBezTo>
                  <a:cubicBezTo>
                    <a:pt x="13" y="14"/>
                    <a:pt x="12" y="14"/>
                    <a:pt x="12" y="14"/>
                  </a:cubicBezTo>
                  <a:cubicBezTo>
                    <a:pt x="12" y="13"/>
                    <a:pt x="12" y="13"/>
                    <a:pt x="12" y="13"/>
                  </a:cubicBezTo>
                  <a:cubicBezTo>
                    <a:pt x="12" y="13"/>
                    <a:pt x="12" y="13"/>
                    <a:pt x="12" y="13"/>
                  </a:cubicBezTo>
                  <a:cubicBezTo>
                    <a:pt x="12" y="13"/>
                    <a:pt x="11" y="13"/>
                    <a:pt x="11" y="13"/>
                  </a:cubicBezTo>
                  <a:cubicBezTo>
                    <a:pt x="11" y="13"/>
                    <a:pt x="11" y="14"/>
                    <a:pt x="11" y="14"/>
                  </a:cubicBezTo>
                  <a:cubicBezTo>
                    <a:pt x="11" y="14"/>
                    <a:pt x="11" y="15"/>
                    <a:pt x="11" y="15"/>
                  </a:cubicBezTo>
                  <a:cubicBezTo>
                    <a:pt x="11" y="16"/>
                    <a:pt x="11" y="17"/>
                    <a:pt x="10" y="18"/>
                  </a:cubicBezTo>
                  <a:cubicBezTo>
                    <a:pt x="10" y="18"/>
                    <a:pt x="10" y="18"/>
                    <a:pt x="10" y="18"/>
                  </a:cubicBezTo>
                  <a:cubicBezTo>
                    <a:pt x="9" y="18"/>
                    <a:pt x="9" y="18"/>
                    <a:pt x="8" y="18"/>
                  </a:cubicBezTo>
                  <a:cubicBezTo>
                    <a:pt x="7" y="18"/>
                    <a:pt x="6" y="18"/>
                    <a:pt x="6" y="19"/>
                  </a:cubicBezTo>
                  <a:cubicBezTo>
                    <a:pt x="5" y="19"/>
                    <a:pt x="5" y="19"/>
                    <a:pt x="5" y="19"/>
                  </a:cubicBezTo>
                  <a:cubicBezTo>
                    <a:pt x="4" y="20"/>
                    <a:pt x="3" y="21"/>
                    <a:pt x="2" y="22"/>
                  </a:cubicBezTo>
                  <a:cubicBezTo>
                    <a:pt x="2" y="22"/>
                    <a:pt x="2" y="23"/>
                    <a:pt x="2" y="23"/>
                  </a:cubicBezTo>
                  <a:cubicBezTo>
                    <a:pt x="2" y="23"/>
                    <a:pt x="2" y="23"/>
                    <a:pt x="1" y="23"/>
                  </a:cubicBezTo>
                  <a:cubicBezTo>
                    <a:pt x="1" y="24"/>
                    <a:pt x="1" y="24"/>
                    <a:pt x="0" y="25"/>
                  </a:cubicBezTo>
                  <a:cubicBezTo>
                    <a:pt x="0" y="25"/>
                    <a:pt x="0" y="25"/>
                    <a:pt x="0" y="26"/>
                  </a:cubicBezTo>
                  <a:cubicBezTo>
                    <a:pt x="0" y="26"/>
                    <a:pt x="0" y="27"/>
                    <a:pt x="0" y="27"/>
                  </a:cubicBezTo>
                  <a:cubicBezTo>
                    <a:pt x="0" y="27"/>
                    <a:pt x="0" y="27"/>
                    <a:pt x="0" y="27"/>
                  </a:cubicBezTo>
                  <a:cubicBezTo>
                    <a:pt x="0" y="27"/>
                    <a:pt x="0" y="27"/>
                    <a:pt x="0" y="27"/>
                  </a:cubicBezTo>
                  <a:cubicBezTo>
                    <a:pt x="0" y="27"/>
                    <a:pt x="0" y="27"/>
                    <a:pt x="0" y="27"/>
                  </a:cubicBezTo>
                  <a:cubicBezTo>
                    <a:pt x="1" y="27"/>
                    <a:pt x="1" y="27"/>
                    <a:pt x="1" y="27"/>
                  </a:cubicBezTo>
                  <a:cubicBezTo>
                    <a:pt x="1" y="27"/>
                    <a:pt x="1" y="27"/>
                    <a:pt x="1" y="27"/>
                  </a:cubicBezTo>
                  <a:cubicBezTo>
                    <a:pt x="1" y="28"/>
                    <a:pt x="1" y="28"/>
                    <a:pt x="1" y="28"/>
                  </a:cubicBezTo>
                  <a:cubicBezTo>
                    <a:pt x="1" y="28"/>
                    <a:pt x="1" y="28"/>
                    <a:pt x="1" y="28"/>
                  </a:cubicBezTo>
                  <a:cubicBezTo>
                    <a:pt x="1" y="28"/>
                    <a:pt x="1" y="28"/>
                    <a:pt x="1" y="28"/>
                  </a:cubicBezTo>
                  <a:cubicBezTo>
                    <a:pt x="1" y="28"/>
                    <a:pt x="1" y="28"/>
                    <a:pt x="1" y="28"/>
                  </a:cubicBezTo>
                  <a:cubicBezTo>
                    <a:pt x="1" y="29"/>
                    <a:pt x="2" y="30"/>
                    <a:pt x="2" y="31"/>
                  </a:cubicBezTo>
                  <a:cubicBezTo>
                    <a:pt x="2" y="31"/>
                    <a:pt x="3" y="31"/>
                    <a:pt x="3" y="31"/>
                  </a:cubicBezTo>
                  <a:close/>
                  <a:moveTo>
                    <a:pt x="16" y="1"/>
                  </a:moveTo>
                  <a:cubicBezTo>
                    <a:pt x="17" y="1"/>
                    <a:pt x="17" y="1"/>
                    <a:pt x="17" y="1"/>
                  </a:cubicBezTo>
                  <a:cubicBezTo>
                    <a:pt x="17" y="1"/>
                    <a:pt x="17" y="1"/>
                    <a:pt x="17" y="1"/>
                  </a:cubicBezTo>
                  <a:cubicBezTo>
                    <a:pt x="16" y="1"/>
                    <a:pt x="16" y="1"/>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468">
              <a:extLst>
                <a:ext uri="{FF2B5EF4-FFF2-40B4-BE49-F238E27FC236}">
                  <a16:creationId xmlns:a16="http://schemas.microsoft.com/office/drawing/2014/main" id="{3DFB3D3A-C9EA-4775-8AA0-D8DD9E326BD6}"/>
                </a:ext>
              </a:extLst>
            </p:cNvPr>
            <p:cNvSpPr>
              <a:spLocks/>
            </p:cNvSpPr>
            <p:nvPr/>
          </p:nvSpPr>
          <p:spPr bwMode="auto">
            <a:xfrm>
              <a:off x="4758193" y="2056495"/>
              <a:ext cx="50800" cy="79375"/>
            </a:xfrm>
            <a:custGeom>
              <a:avLst/>
              <a:gdLst>
                <a:gd name="T0" fmla="*/ 2 w 14"/>
                <a:gd name="T1" fmla="*/ 22 h 22"/>
                <a:gd name="T2" fmla="*/ 5 w 14"/>
                <a:gd name="T3" fmla="*/ 22 h 22"/>
                <a:gd name="T4" fmla="*/ 6 w 14"/>
                <a:gd name="T5" fmla="*/ 21 h 22"/>
                <a:gd name="T6" fmla="*/ 6 w 14"/>
                <a:gd name="T7" fmla="*/ 21 h 22"/>
                <a:gd name="T8" fmla="*/ 9 w 14"/>
                <a:gd name="T9" fmla="*/ 19 h 22"/>
                <a:gd name="T10" fmla="*/ 10 w 14"/>
                <a:gd name="T11" fmla="*/ 18 h 22"/>
                <a:gd name="T12" fmla="*/ 10 w 14"/>
                <a:gd name="T13" fmla="*/ 18 h 22"/>
                <a:gd name="T14" fmla="*/ 10 w 14"/>
                <a:gd name="T15" fmla="*/ 18 h 22"/>
                <a:gd name="T16" fmla="*/ 11 w 14"/>
                <a:gd name="T17" fmla="*/ 19 h 22"/>
                <a:gd name="T18" fmla="*/ 13 w 14"/>
                <a:gd name="T19" fmla="*/ 16 h 22"/>
                <a:gd name="T20" fmla="*/ 13 w 14"/>
                <a:gd name="T21" fmla="*/ 13 h 22"/>
                <a:gd name="T22" fmla="*/ 14 w 14"/>
                <a:gd name="T23" fmla="*/ 11 h 22"/>
                <a:gd name="T24" fmla="*/ 14 w 14"/>
                <a:gd name="T25" fmla="*/ 8 h 22"/>
                <a:gd name="T26" fmla="*/ 12 w 14"/>
                <a:gd name="T27" fmla="*/ 6 h 22"/>
                <a:gd name="T28" fmla="*/ 11 w 14"/>
                <a:gd name="T29" fmla="*/ 4 h 22"/>
                <a:gd name="T30" fmla="*/ 11 w 14"/>
                <a:gd name="T31" fmla="*/ 0 h 22"/>
                <a:gd name="T32" fmla="*/ 8 w 14"/>
                <a:gd name="T33" fmla="*/ 0 h 22"/>
                <a:gd name="T34" fmla="*/ 10 w 14"/>
                <a:gd name="T35" fmla="*/ 1 h 22"/>
                <a:gd name="T36" fmla="*/ 10 w 14"/>
                <a:gd name="T37" fmla="*/ 2 h 22"/>
                <a:gd name="T38" fmla="*/ 7 w 14"/>
                <a:gd name="T39" fmla="*/ 2 h 22"/>
                <a:gd name="T40" fmla="*/ 7 w 14"/>
                <a:gd name="T41" fmla="*/ 4 h 22"/>
                <a:gd name="T42" fmla="*/ 7 w 14"/>
                <a:gd name="T43" fmla="*/ 5 h 22"/>
                <a:gd name="T44" fmla="*/ 4 w 14"/>
                <a:gd name="T45" fmla="*/ 5 h 22"/>
                <a:gd name="T46" fmla="*/ 4 w 14"/>
                <a:gd name="T47" fmla="*/ 7 h 22"/>
                <a:gd name="T48" fmla="*/ 5 w 14"/>
                <a:gd name="T49" fmla="*/ 8 h 22"/>
                <a:gd name="T50" fmla="*/ 5 w 14"/>
                <a:gd name="T51" fmla="*/ 8 h 22"/>
                <a:gd name="T52" fmla="*/ 5 w 14"/>
                <a:gd name="T53" fmla="*/ 8 h 22"/>
                <a:gd name="T54" fmla="*/ 3 w 14"/>
                <a:gd name="T55" fmla="*/ 8 h 22"/>
                <a:gd name="T56" fmla="*/ 1 w 14"/>
                <a:gd name="T57" fmla="*/ 12 h 22"/>
                <a:gd name="T58" fmla="*/ 3 w 14"/>
                <a:gd name="T59" fmla="*/ 14 h 22"/>
                <a:gd name="T60" fmla="*/ 4 w 14"/>
                <a:gd name="T61" fmla="*/ 14 h 22"/>
                <a:gd name="T62" fmla="*/ 3 w 14"/>
                <a:gd name="T63" fmla="*/ 15 h 22"/>
                <a:gd name="T64" fmla="*/ 0 w 14"/>
                <a:gd name="T65"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22">
                  <a:moveTo>
                    <a:pt x="2" y="21"/>
                  </a:moveTo>
                  <a:cubicBezTo>
                    <a:pt x="2" y="21"/>
                    <a:pt x="2" y="22"/>
                    <a:pt x="2" y="22"/>
                  </a:cubicBezTo>
                  <a:cubicBezTo>
                    <a:pt x="3" y="21"/>
                    <a:pt x="4" y="22"/>
                    <a:pt x="4" y="22"/>
                  </a:cubicBezTo>
                  <a:cubicBezTo>
                    <a:pt x="4" y="22"/>
                    <a:pt x="5" y="22"/>
                    <a:pt x="5" y="22"/>
                  </a:cubicBezTo>
                  <a:cubicBezTo>
                    <a:pt x="5" y="21"/>
                    <a:pt x="6" y="21"/>
                    <a:pt x="6" y="21"/>
                  </a:cubicBezTo>
                  <a:cubicBezTo>
                    <a:pt x="6" y="21"/>
                    <a:pt x="6" y="21"/>
                    <a:pt x="6" y="21"/>
                  </a:cubicBezTo>
                  <a:cubicBezTo>
                    <a:pt x="6" y="21"/>
                    <a:pt x="6" y="21"/>
                    <a:pt x="6" y="21"/>
                  </a:cubicBezTo>
                  <a:cubicBezTo>
                    <a:pt x="6" y="21"/>
                    <a:pt x="6" y="21"/>
                    <a:pt x="6" y="21"/>
                  </a:cubicBezTo>
                  <a:cubicBezTo>
                    <a:pt x="6" y="21"/>
                    <a:pt x="7" y="21"/>
                    <a:pt x="7" y="20"/>
                  </a:cubicBezTo>
                  <a:cubicBezTo>
                    <a:pt x="8" y="20"/>
                    <a:pt x="8" y="19"/>
                    <a:pt x="9" y="19"/>
                  </a:cubicBezTo>
                  <a:cubicBezTo>
                    <a:pt x="9" y="19"/>
                    <a:pt x="9" y="19"/>
                    <a:pt x="9" y="18"/>
                  </a:cubicBezTo>
                  <a:cubicBezTo>
                    <a:pt x="9" y="18"/>
                    <a:pt x="10" y="18"/>
                    <a:pt x="10" y="18"/>
                  </a:cubicBezTo>
                  <a:cubicBezTo>
                    <a:pt x="10" y="18"/>
                    <a:pt x="10" y="18"/>
                    <a:pt x="10" y="18"/>
                  </a:cubicBezTo>
                  <a:cubicBezTo>
                    <a:pt x="10" y="18"/>
                    <a:pt x="10" y="18"/>
                    <a:pt x="10" y="18"/>
                  </a:cubicBezTo>
                  <a:cubicBezTo>
                    <a:pt x="10" y="17"/>
                    <a:pt x="10" y="17"/>
                    <a:pt x="10" y="18"/>
                  </a:cubicBezTo>
                  <a:cubicBezTo>
                    <a:pt x="10" y="18"/>
                    <a:pt x="10" y="18"/>
                    <a:pt x="10" y="18"/>
                  </a:cubicBezTo>
                  <a:cubicBezTo>
                    <a:pt x="10" y="18"/>
                    <a:pt x="10" y="18"/>
                    <a:pt x="11" y="19"/>
                  </a:cubicBezTo>
                  <a:cubicBezTo>
                    <a:pt x="11" y="19"/>
                    <a:pt x="11" y="19"/>
                    <a:pt x="11" y="19"/>
                  </a:cubicBezTo>
                  <a:cubicBezTo>
                    <a:pt x="12" y="18"/>
                    <a:pt x="12" y="17"/>
                    <a:pt x="12" y="17"/>
                  </a:cubicBezTo>
                  <a:cubicBezTo>
                    <a:pt x="13" y="17"/>
                    <a:pt x="13" y="16"/>
                    <a:pt x="13" y="16"/>
                  </a:cubicBezTo>
                  <a:cubicBezTo>
                    <a:pt x="13" y="15"/>
                    <a:pt x="13" y="14"/>
                    <a:pt x="13" y="13"/>
                  </a:cubicBezTo>
                  <a:cubicBezTo>
                    <a:pt x="13" y="13"/>
                    <a:pt x="13" y="13"/>
                    <a:pt x="13" y="13"/>
                  </a:cubicBezTo>
                  <a:cubicBezTo>
                    <a:pt x="12" y="13"/>
                    <a:pt x="12" y="13"/>
                    <a:pt x="13" y="12"/>
                  </a:cubicBezTo>
                  <a:cubicBezTo>
                    <a:pt x="13" y="12"/>
                    <a:pt x="13" y="11"/>
                    <a:pt x="14" y="11"/>
                  </a:cubicBezTo>
                  <a:cubicBezTo>
                    <a:pt x="14" y="11"/>
                    <a:pt x="13" y="10"/>
                    <a:pt x="14" y="9"/>
                  </a:cubicBezTo>
                  <a:cubicBezTo>
                    <a:pt x="14" y="9"/>
                    <a:pt x="14" y="9"/>
                    <a:pt x="14" y="8"/>
                  </a:cubicBezTo>
                  <a:cubicBezTo>
                    <a:pt x="14" y="8"/>
                    <a:pt x="13" y="8"/>
                    <a:pt x="13" y="7"/>
                  </a:cubicBezTo>
                  <a:cubicBezTo>
                    <a:pt x="13" y="7"/>
                    <a:pt x="12" y="7"/>
                    <a:pt x="12" y="6"/>
                  </a:cubicBezTo>
                  <a:cubicBezTo>
                    <a:pt x="12" y="6"/>
                    <a:pt x="11" y="6"/>
                    <a:pt x="11" y="6"/>
                  </a:cubicBezTo>
                  <a:cubicBezTo>
                    <a:pt x="11" y="5"/>
                    <a:pt x="11" y="5"/>
                    <a:pt x="11" y="4"/>
                  </a:cubicBezTo>
                  <a:cubicBezTo>
                    <a:pt x="12" y="3"/>
                    <a:pt x="12" y="3"/>
                    <a:pt x="12" y="2"/>
                  </a:cubicBezTo>
                  <a:cubicBezTo>
                    <a:pt x="12" y="1"/>
                    <a:pt x="11" y="1"/>
                    <a:pt x="11" y="0"/>
                  </a:cubicBezTo>
                  <a:cubicBezTo>
                    <a:pt x="10" y="0"/>
                    <a:pt x="10" y="0"/>
                    <a:pt x="9" y="0"/>
                  </a:cubicBezTo>
                  <a:cubicBezTo>
                    <a:pt x="9" y="0"/>
                    <a:pt x="9" y="0"/>
                    <a:pt x="8" y="0"/>
                  </a:cubicBezTo>
                  <a:cubicBezTo>
                    <a:pt x="8" y="1"/>
                    <a:pt x="9" y="1"/>
                    <a:pt x="9" y="1"/>
                  </a:cubicBezTo>
                  <a:cubicBezTo>
                    <a:pt x="9" y="1"/>
                    <a:pt x="10" y="1"/>
                    <a:pt x="10" y="1"/>
                  </a:cubicBezTo>
                  <a:cubicBezTo>
                    <a:pt x="10" y="1"/>
                    <a:pt x="10" y="1"/>
                    <a:pt x="10" y="2"/>
                  </a:cubicBezTo>
                  <a:cubicBezTo>
                    <a:pt x="10" y="2"/>
                    <a:pt x="10" y="2"/>
                    <a:pt x="10" y="2"/>
                  </a:cubicBezTo>
                  <a:cubicBezTo>
                    <a:pt x="9" y="2"/>
                    <a:pt x="9" y="2"/>
                    <a:pt x="8" y="2"/>
                  </a:cubicBezTo>
                  <a:cubicBezTo>
                    <a:pt x="8" y="2"/>
                    <a:pt x="8" y="2"/>
                    <a:pt x="7" y="2"/>
                  </a:cubicBezTo>
                  <a:cubicBezTo>
                    <a:pt x="7" y="2"/>
                    <a:pt x="6" y="3"/>
                    <a:pt x="7" y="3"/>
                  </a:cubicBezTo>
                  <a:cubicBezTo>
                    <a:pt x="7" y="4"/>
                    <a:pt x="7" y="4"/>
                    <a:pt x="7" y="4"/>
                  </a:cubicBezTo>
                  <a:cubicBezTo>
                    <a:pt x="7" y="4"/>
                    <a:pt x="7" y="5"/>
                    <a:pt x="7" y="5"/>
                  </a:cubicBezTo>
                  <a:cubicBezTo>
                    <a:pt x="7" y="5"/>
                    <a:pt x="7" y="5"/>
                    <a:pt x="7" y="5"/>
                  </a:cubicBezTo>
                  <a:cubicBezTo>
                    <a:pt x="6" y="4"/>
                    <a:pt x="6" y="4"/>
                    <a:pt x="5" y="5"/>
                  </a:cubicBezTo>
                  <a:cubicBezTo>
                    <a:pt x="5" y="5"/>
                    <a:pt x="5" y="5"/>
                    <a:pt x="4" y="5"/>
                  </a:cubicBezTo>
                  <a:cubicBezTo>
                    <a:pt x="3" y="5"/>
                    <a:pt x="3" y="5"/>
                    <a:pt x="3" y="6"/>
                  </a:cubicBezTo>
                  <a:cubicBezTo>
                    <a:pt x="4" y="6"/>
                    <a:pt x="4" y="7"/>
                    <a:pt x="4" y="7"/>
                  </a:cubicBezTo>
                  <a:cubicBezTo>
                    <a:pt x="4" y="7"/>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4" y="8"/>
                    <a:pt x="4" y="8"/>
                    <a:pt x="3" y="8"/>
                  </a:cubicBezTo>
                  <a:cubicBezTo>
                    <a:pt x="3" y="7"/>
                    <a:pt x="3" y="8"/>
                    <a:pt x="3" y="8"/>
                  </a:cubicBezTo>
                  <a:cubicBezTo>
                    <a:pt x="2" y="9"/>
                    <a:pt x="2" y="11"/>
                    <a:pt x="1" y="12"/>
                  </a:cubicBezTo>
                  <a:cubicBezTo>
                    <a:pt x="1" y="12"/>
                    <a:pt x="1" y="13"/>
                    <a:pt x="1" y="13"/>
                  </a:cubicBezTo>
                  <a:cubicBezTo>
                    <a:pt x="2" y="13"/>
                    <a:pt x="2" y="14"/>
                    <a:pt x="3" y="14"/>
                  </a:cubicBezTo>
                  <a:cubicBezTo>
                    <a:pt x="3" y="14"/>
                    <a:pt x="3" y="14"/>
                    <a:pt x="3" y="14"/>
                  </a:cubicBezTo>
                  <a:cubicBezTo>
                    <a:pt x="4" y="14"/>
                    <a:pt x="4" y="14"/>
                    <a:pt x="4" y="14"/>
                  </a:cubicBezTo>
                  <a:cubicBezTo>
                    <a:pt x="4" y="15"/>
                    <a:pt x="3" y="15"/>
                    <a:pt x="3" y="15"/>
                  </a:cubicBezTo>
                  <a:cubicBezTo>
                    <a:pt x="3" y="15"/>
                    <a:pt x="3" y="15"/>
                    <a:pt x="3" y="15"/>
                  </a:cubicBezTo>
                  <a:cubicBezTo>
                    <a:pt x="2" y="15"/>
                    <a:pt x="1" y="15"/>
                    <a:pt x="1" y="16"/>
                  </a:cubicBezTo>
                  <a:cubicBezTo>
                    <a:pt x="0" y="17"/>
                    <a:pt x="0" y="18"/>
                    <a:pt x="0" y="18"/>
                  </a:cubicBezTo>
                  <a:cubicBezTo>
                    <a:pt x="0" y="20"/>
                    <a:pt x="1" y="21"/>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Oval 469">
              <a:extLst>
                <a:ext uri="{FF2B5EF4-FFF2-40B4-BE49-F238E27FC236}">
                  <a16:creationId xmlns:a16="http://schemas.microsoft.com/office/drawing/2014/main" id="{0F3EB039-4A9D-4F77-B2DD-8A83FE9D3ED5}"/>
                </a:ext>
              </a:extLst>
            </p:cNvPr>
            <p:cNvSpPr>
              <a:spLocks noChangeArrowheads="1"/>
            </p:cNvSpPr>
            <p:nvPr/>
          </p:nvSpPr>
          <p:spPr bwMode="auto">
            <a:xfrm>
              <a:off x="4791530" y="21247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470">
              <a:extLst>
                <a:ext uri="{FF2B5EF4-FFF2-40B4-BE49-F238E27FC236}">
                  <a16:creationId xmlns:a16="http://schemas.microsoft.com/office/drawing/2014/main" id="{5A5CFEE6-E763-4803-8236-1A850F430F6D}"/>
                </a:ext>
              </a:extLst>
            </p:cNvPr>
            <p:cNvSpPr>
              <a:spLocks/>
            </p:cNvSpPr>
            <p:nvPr/>
          </p:nvSpPr>
          <p:spPr bwMode="auto">
            <a:xfrm>
              <a:off x="5931355" y="2932795"/>
              <a:ext cx="87313" cy="90488"/>
            </a:xfrm>
            <a:custGeom>
              <a:avLst/>
              <a:gdLst>
                <a:gd name="T0" fmla="*/ 23 w 24"/>
                <a:gd name="T1" fmla="*/ 19 h 25"/>
                <a:gd name="T2" fmla="*/ 23 w 24"/>
                <a:gd name="T3" fmla="*/ 19 h 25"/>
                <a:gd name="T4" fmla="*/ 22 w 24"/>
                <a:gd name="T5" fmla="*/ 18 h 25"/>
                <a:gd name="T6" fmla="*/ 22 w 24"/>
                <a:gd name="T7" fmla="*/ 18 h 25"/>
                <a:gd name="T8" fmla="*/ 22 w 24"/>
                <a:gd name="T9" fmla="*/ 18 h 25"/>
                <a:gd name="T10" fmla="*/ 22 w 24"/>
                <a:gd name="T11" fmla="*/ 18 h 25"/>
                <a:gd name="T12" fmla="*/ 22 w 24"/>
                <a:gd name="T13" fmla="*/ 18 h 25"/>
                <a:gd name="T14" fmla="*/ 22 w 24"/>
                <a:gd name="T15" fmla="*/ 18 h 25"/>
                <a:gd name="T16" fmla="*/ 23 w 24"/>
                <a:gd name="T17" fmla="*/ 19 h 25"/>
                <a:gd name="T18" fmla="*/ 23 w 24"/>
                <a:gd name="T19" fmla="*/ 19 h 25"/>
                <a:gd name="T20" fmla="*/ 24 w 24"/>
                <a:gd name="T21" fmla="*/ 19 h 25"/>
                <a:gd name="T22" fmla="*/ 24 w 24"/>
                <a:gd name="T23" fmla="*/ 19 h 25"/>
                <a:gd name="T24" fmla="*/ 24 w 24"/>
                <a:gd name="T25" fmla="*/ 19 h 25"/>
                <a:gd name="T26" fmla="*/ 23 w 24"/>
                <a:gd name="T27" fmla="*/ 16 h 25"/>
                <a:gd name="T28" fmla="*/ 22 w 24"/>
                <a:gd name="T29" fmla="*/ 16 h 25"/>
                <a:gd name="T30" fmla="*/ 22 w 24"/>
                <a:gd name="T31" fmla="*/ 17 h 25"/>
                <a:gd name="T32" fmla="*/ 21 w 24"/>
                <a:gd name="T33" fmla="*/ 17 h 25"/>
                <a:gd name="T34" fmla="*/ 20 w 24"/>
                <a:gd name="T35" fmla="*/ 17 h 25"/>
                <a:gd name="T36" fmla="*/ 20 w 24"/>
                <a:gd name="T37" fmla="*/ 16 h 25"/>
                <a:gd name="T38" fmla="*/ 19 w 24"/>
                <a:gd name="T39" fmla="*/ 15 h 25"/>
                <a:gd name="T40" fmla="*/ 18 w 24"/>
                <a:gd name="T41" fmla="*/ 15 h 25"/>
                <a:gd name="T42" fmla="*/ 18 w 24"/>
                <a:gd name="T43" fmla="*/ 14 h 25"/>
                <a:gd name="T44" fmla="*/ 18 w 24"/>
                <a:gd name="T45" fmla="*/ 13 h 25"/>
                <a:gd name="T46" fmla="*/ 18 w 24"/>
                <a:gd name="T47" fmla="*/ 12 h 25"/>
                <a:gd name="T48" fmla="*/ 17 w 24"/>
                <a:gd name="T49" fmla="*/ 11 h 25"/>
                <a:gd name="T50" fmla="*/ 16 w 24"/>
                <a:gd name="T51" fmla="*/ 10 h 25"/>
                <a:gd name="T52" fmla="*/ 15 w 24"/>
                <a:gd name="T53" fmla="*/ 9 h 25"/>
                <a:gd name="T54" fmla="*/ 14 w 24"/>
                <a:gd name="T55" fmla="*/ 9 h 25"/>
                <a:gd name="T56" fmla="*/ 13 w 24"/>
                <a:gd name="T57" fmla="*/ 8 h 25"/>
                <a:gd name="T58" fmla="*/ 11 w 24"/>
                <a:gd name="T59" fmla="*/ 7 h 25"/>
                <a:gd name="T60" fmla="*/ 10 w 24"/>
                <a:gd name="T61" fmla="*/ 6 h 25"/>
                <a:gd name="T62" fmla="*/ 9 w 24"/>
                <a:gd name="T63" fmla="*/ 5 h 25"/>
                <a:gd name="T64" fmla="*/ 6 w 24"/>
                <a:gd name="T65" fmla="*/ 2 h 25"/>
                <a:gd name="T66" fmla="*/ 4 w 24"/>
                <a:gd name="T67" fmla="*/ 1 h 25"/>
                <a:gd name="T68" fmla="*/ 1 w 24"/>
                <a:gd name="T69" fmla="*/ 0 h 25"/>
                <a:gd name="T70" fmla="*/ 1 w 24"/>
                <a:gd name="T71" fmla="*/ 1 h 25"/>
                <a:gd name="T72" fmla="*/ 0 w 24"/>
                <a:gd name="T73" fmla="*/ 1 h 25"/>
                <a:gd name="T74" fmla="*/ 1 w 24"/>
                <a:gd name="T75" fmla="*/ 3 h 25"/>
                <a:gd name="T76" fmla="*/ 3 w 24"/>
                <a:gd name="T77" fmla="*/ 4 h 25"/>
                <a:gd name="T78" fmla="*/ 4 w 24"/>
                <a:gd name="T79" fmla="*/ 6 h 25"/>
                <a:gd name="T80" fmla="*/ 5 w 24"/>
                <a:gd name="T81" fmla="*/ 7 h 25"/>
                <a:gd name="T82" fmla="*/ 7 w 24"/>
                <a:gd name="T83" fmla="*/ 9 h 25"/>
                <a:gd name="T84" fmla="*/ 8 w 24"/>
                <a:gd name="T85" fmla="*/ 10 h 25"/>
                <a:gd name="T86" fmla="*/ 8 w 24"/>
                <a:gd name="T87" fmla="*/ 11 h 25"/>
                <a:gd name="T88" fmla="*/ 9 w 24"/>
                <a:gd name="T89" fmla="*/ 12 h 25"/>
                <a:gd name="T90" fmla="*/ 11 w 24"/>
                <a:gd name="T91" fmla="*/ 15 h 25"/>
                <a:gd name="T92" fmla="*/ 12 w 24"/>
                <a:gd name="T93" fmla="*/ 17 h 25"/>
                <a:gd name="T94" fmla="*/ 12 w 24"/>
                <a:gd name="T95" fmla="*/ 18 h 25"/>
                <a:gd name="T96" fmla="*/ 15 w 24"/>
                <a:gd name="T97" fmla="*/ 21 h 25"/>
                <a:gd name="T98" fmla="*/ 17 w 24"/>
                <a:gd name="T99" fmla="*/ 23 h 25"/>
                <a:gd name="T100" fmla="*/ 19 w 24"/>
                <a:gd name="T101" fmla="*/ 25 h 25"/>
                <a:gd name="T102" fmla="*/ 20 w 24"/>
                <a:gd name="T103" fmla="*/ 25 h 25"/>
                <a:gd name="T104" fmla="*/ 22 w 24"/>
                <a:gd name="T105" fmla="*/ 25 h 25"/>
                <a:gd name="T106" fmla="*/ 23 w 24"/>
                <a:gd name="T107" fmla="*/ 22 h 25"/>
                <a:gd name="T108" fmla="*/ 23 w 24"/>
                <a:gd name="T109"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 h="25">
                  <a:moveTo>
                    <a:pt x="23" y="19"/>
                  </a:moveTo>
                  <a:cubicBezTo>
                    <a:pt x="23" y="19"/>
                    <a:pt x="23" y="19"/>
                    <a:pt x="23" y="19"/>
                  </a:cubicBezTo>
                  <a:cubicBezTo>
                    <a:pt x="23" y="19"/>
                    <a:pt x="23" y="19"/>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3" y="19"/>
                    <a:pt x="23" y="19"/>
                    <a:pt x="23" y="19"/>
                  </a:cubicBezTo>
                  <a:cubicBezTo>
                    <a:pt x="23" y="19"/>
                    <a:pt x="23" y="19"/>
                    <a:pt x="23" y="19"/>
                  </a:cubicBezTo>
                  <a:cubicBezTo>
                    <a:pt x="23" y="19"/>
                    <a:pt x="24" y="19"/>
                    <a:pt x="24" y="19"/>
                  </a:cubicBezTo>
                  <a:cubicBezTo>
                    <a:pt x="24" y="19"/>
                    <a:pt x="24" y="19"/>
                    <a:pt x="24" y="19"/>
                  </a:cubicBezTo>
                  <a:cubicBezTo>
                    <a:pt x="24" y="19"/>
                    <a:pt x="24" y="19"/>
                    <a:pt x="24" y="19"/>
                  </a:cubicBezTo>
                  <a:cubicBezTo>
                    <a:pt x="24" y="18"/>
                    <a:pt x="23" y="17"/>
                    <a:pt x="23" y="16"/>
                  </a:cubicBezTo>
                  <a:cubicBezTo>
                    <a:pt x="23" y="16"/>
                    <a:pt x="23" y="16"/>
                    <a:pt x="22" y="16"/>
                  </a:cubicBezTo>
                  <a:cubicBezTo>
                    <a:pt x="22" y="16"/>
                    <a:pt x="22" y="16"/>
                    <a:pt x="22" y="17"/>
                  </a:cubicBezTo>
                  <a:cubicBezTo>
                    <a:pt x="21" y="17"/>
                    <a:pt x="21" y="17"/>
                    <a:pt x="21" y="17"/>
                  </a:cubicBezTo>
                  <a:cubicBezTo>
                    <a:pt x="21" y="17"/>
                    <a:pt x="21" y="17"/>
                    <a:pt x="20" y="17"/>
                  </a:cubicBezTo>
                  <a:cubicBezTo>
                    <a:pt x="20" y="17"/>
                    <a:pt x="20" y="16"/>
                    <a:pt x="20" y="16"/>
                  </a:cubicBezTo>
                  <a:cubicBezTo>
                    <a:pt x="20" y="15"/>
                    <a:pt x="20" y="15"/>
                    <a:pt x="19" y="15"/>
                  </a:cubicBezTo>
                  <a:cubicBezTo>
                    <a:pt x="19" y="15"/>
                    <a:pt x="19" y="15"/>
                    <a:pt x="18" y="15"/>
                  </a:cubicBezTo>
                  <a:cubicBezTo>
                    <a:pt x="18" y="15"/>
                    <a:pt x="18" y="14"/>
                    <a:pt x="18" y="14"/>
                  </a:cubicBezTo>
                  <a:cubicBezTo>
                    <a:pt x="18" y="14"/>
                    <a:pt x="18" y="13"/>
                    <a:pt x="18" y="13"/>
                  </a:cubicBezTo>
                  <a:cubicBezTo>
                    <a:pt x="18" y="13"/>
                    <a:pt x="18" y="12"/>
                    <a:pt x="18" y="12"/>
                  </a:cubicBezTo>
                  <a:cubicBezTo>
                    <a:pt x="18" y="12"/>
                    <a:pt x="17" y="11"/>
                    <a:pt x="17" y="11"/>
                  </a:cubicBezTo>
                  <a:cubicBezTo>
                    <a:pt x="17" y="10"/>
                    <a:pt x="16" y="10"/>
                    <a:pt x="16" y="10"/>
                  </a:cubicBezTo>
                  <a:cubicBezTo>
                    <a:pt x="16" y="10"/>
                    <a:pt x="15" y="10"/>
                    <a:pt x="15" y="9"/>
                  </a:cubicBezTo>
                  <a:cubicBezTo>
                    <a:pt x="15" y="9"/>
                    <a:pt x="14" y="9"/>
                    <a:pt x="14" y="9"/>
                  </a:cubicBezTo>
                  <a:cubicBezTo>
                    <a:pt x="14" y="8"/>
                    <a:pt x="13" y="8"/>
                    <a:pt x="13" y="8"/>
                  </a:cubicBezTo>
                  <a:cubicBezTo>
                    <a:pt x="13" y="8"/>
                    <a:pt x="12" y="7"/>
                    <a:pt x="11" y="7"/>
                  </a:cubicBezTo>
                  <a:cubicBezTo>
                    <a:pt x="11" y="7"/>
                    <a:pt x="11" y="7"/>
                    <a:pt x="10" y="6"/>
                  </a:cubicBezTo>
                  <a:cubicBezTo>
                    <a:pt x="10" y="6"/>
                    <a:pt x="10" y="5"/>
                    <a:pt x="9" y="5"/>
                  </a:cubicBezTo>
                  <a:cubicBezTo>
                    <a:pt x="8" y="4"/>
                    <a:pt x="7" y="3"/>
                    <a:pt x="6" y="2"/>
                  </a:cubicBezTo>
                  <a:cubicBezTo>
                    <a:pt x="5" y="1"/>
                    <a:pt x="5" y="1"/>
                    <a:pt x="4" y="1"/>
                  </a:cubicBezTo>
                  <a:cubicBezTo>
                    <a:pt x="3" y="1"/>
                    <a:pt x="2" y="1"/>
                    <a:pt x="1" y="0"/>
                  </a:cubicBezTo>
                  <a:cubicBezTo>
                    <a:pt x="1" y="0"/>
                    <a:pt x="1" y="0"/>
                    <a:pt x="1" y="1"/>
                  </a:cubicBezTo>
                  <a:cubicBezTo>
                    <a:pt x="0" y="1"/>
                    <a:pt x="0" y="1"/>
                    <a:pt x="0" y="1"/>
                  </a:cubicBezTo>
                  <a:cubicBezTo>
                    <a:pt x="1" y="2"/>
                    <a:pt x="1" y="2"/>
                    <a:pt x="1" y="3"/>
                  </a:cubicBezTo>
                  <a:cubicBezTo>
                    <a:pt x="2" y="3"/>
                    <a:pt x="2" y="4"/>
                    <a:pt x="3" y="4"/>
                  </a:cubicBezTo>
                  <a:cubicBezTo>
                    <a:pt x="4" y="5"/>
                    <a:pt x="4" y="5"/>
                    <a:pt x="4" y="6"/>
                  </a:cubicBezTo>
                  <a:cubicBezTo>
                    <a:pt x="5" y="6"/>
                    <a:pt x="5" y="6"/>
                    <a:pt x="5" y="7"/>
                  </a:cubicBezTo>
                  <a:cubicBezTo>
                    <a:pt x="6" y="8"/>
                    <a:pt x="7" y="8"/>
                    <a:pt x="7" y="9"/>
                  </a:cubicBezTo>
                  <a:cubicBezTo>
                    <a:pt x="8" y="9"/>
                    <a:pt x="8" y="10"/>
                    <a:pt x="8" y="10"/>
                  </a:cubicBezTo>
                  <a:cubicBezTo>
                    <a:pt x="8" y="10"/>
                    <a:pt x="8" y="11"/>
                    <a:pt x="8" y="11"/>
                  </a:cubicBezTo>
                  <a:cubicBezTo>
                    <a:pt x="9" y="12"/>
                    <a:pt x="9" y="12"/>
                    <a:pt x="9" y="12"/>
                  </a:cubicBezTo>
                  <a:cubicBezTo>
                    <a:pt x="10" y="13"/>
                    <a:pt x="11" y="14"/>
                    <a:pt x="11" y="15"/>
                  </a:cubicBezTo>
                  <a:cubicBezTo>
                    <a:pt x="11" y="16"/>
                    <a:pt x="11" y="16"/>
                    <a:pt x="12" y="17"/>
                  </a:cubicBezTo>
                  <a:cubicBezTo>
                    <a:pt x="12" y="18"/>
                    <a:pt x="12" y="18"/>
                    <a:pt x="12" y="18"/>
                  </a:cubicBezTo>
                  <a:cubicBezTo>
                    <a:pt x="13" y="19"/>
                    <a:pt x="14" y="20"/>
                    <a:pt x="15" y="21"/>
                  </a:cubicBezTo>
                  <a:cubicBezTo>
                    <a:pt x="15" y="22"/>
                    <a:pt x="16" y="22"/>
                    <a:pt x="17" y="23"/>
                  </a:cubicBezTo>
                  <a:cubicBezTo>
                    <a:pt x="18" y="23"/>
                    <a:pt x="18" y="24"/>
                    <a:pt x="19" y="25"/>
                  </a:cubicBezTo>
                  <a:cubicBezTo>
                    <a:pt x="19" y="25"/>
                    <a:pt x="20" y="25"/>
                    <a:pt x="20" y="25"/>
                  </a:cubicBezTo>
                  <a:cubicBezTo>
                    <a:pt x="21" y="25"/>
                    <a:pt x="22" y="25"/>
                    <a:pt x="22" y="25"/>
                  </a:cubicBezTo>
                  <a:cubicBezTo>
                    <a:pt x="23" y="24"/>
                    <a:pt x="23" y="23"/>
                    <a:pt x="23" y="22"/>
                  </a:cubicBezTo>
                  <a:cubicBezTo>
                    <a:pt x="23" y="21"/>
                    <a:pt x="23" y="20"/>
                    <a:pt x="2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471">
              <a:extLst>
                <a:ext uri="{FF2B5EF4-FFF2-40B4-BE49-F238E27FC236}">
                  <a16:creationId xmlns:a16="http://schemas.microsoft.com/office/drawing/2014/main" id="{2907B9DC-0666-41FE-A28B-6A2BC3526044}"/>
                </a:ext>
              </a:extLst>
            </p:cNvPr>
            <p:cNvSpPr>
              <a:spLocks/>
            </p:cNvSpPr>
            <p:nvPr/>
          </p:nvSpPr>
          <p:spPr bwMode="auto">
            <a:xfrm>
              <a:off x="6010730" y="3023283"/>
              <a:ext cx="3175"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472">
              <a:extLst>
                <a:ext uri="{FF2B5EF4-FFF2-40B4-BE49-F238E27FC236}">
                  <a16:creationId xmlns:a16="http://schemas.microsoft.com/office/drawing/2014/main" id="{F92D17C6-A621-403B-9263-BF19C73A1006}"/>
                </a:ext>
              </a:extLst>
            </p:cNvPr>
            <p:cNvSpPr>
              <a:spLocks/>
            </p:cNvSpPr>
            <p:nvPr/>
          </p:nvSpPr>
          <p:spPr bwMode="auto">
            <a:xfrm>
              <a:off x="4508955" y="2158095"/>
              <a:ext cx="73025" cy="57150"/>
            </a:xfrm>
            <a:custGeom>
              <a:avLst/>
              <a:gdLst>
                <a:gd name="T0" fmla="*/ 1 w 20"/>
                <a:gd name="T1" fmla="*/ 14 h 16"/>
                <a:gd name="T2" fmla="*/ 1 w 20"/>
                <a:gd name="T3" fmla="*/ 16 h 16"/>
                <a:gd name="T4" fmla="*/ 2 w 20"/>
                <a:gd name="T5" fmla="*/ 16 h 16"/>
                <a:gd name="T6" fmla="*/ 4 w 20"/>
                <a:gd name="T7" fmla="*/ 16 h 16"/>
                <a:gd name="T8" fmla="*/ 4 w 20"/>
                <a:gd name="T9" fmla="*/ 16 h 16"/>
                <a:gd name="T10" fmla="*/ 4 w 20"/>
                <a:gd name="T11" fmla="*/ 16 h 16"/>
                <a:gd name="T12" fmla="*/ 4 w 20"/>
                <a:gd name="T13" fmla="*/ 16 h 16"/>
                <a:gd name="T14" fmla="*/ 4 w 20"/>
                <a:gd name="T15" fmla="*/ 16 h 16"/>
                <a:gd name="T16" fmla="*/ 5 w 20"/>
                <a:gd name="T17" fmla="*/ 16 h 16"/>
                <a:gd name="T18" fmla="*/ 6 w 20"/>
                <a:gd name="T19" fmla="*/ 16 h 16"/>
                <a:gd name="T20" fmla="*/ 7 w 20"/>
                <a:gd name="T21" fmla="*/ 15 h 16"/>
                <a:gd name="T22" fmla="*/ 8 w 20"/>
                <a:gd name="T23" fmla="*/ 14 h 16"/>
                <a:gd name="T24" fmla="*/ 10 w 20"/>
                <a:gd name="T25" fmla="*/ 13 h 16"/>
                <a:gd name="T26" fmla="*/ 11 w 20"/>
                <a:gd name="T27" fmla="*/ 12 h 16"/>
                <a:gd name="T28" fmla="*/ 12 w 20"/>
                <a:gd name="T29" fmla="*/ 11 h 16"/>
                <a:gd name="T30" fmla="*/ 13 w 20"/>
                <a:gd name="T31" fmla="*/ 11 h 16"/>
                <a:gd name="T32" fmla="*/ 15 w 20"/>
                <a:gd name="T33" fmla="*/ 10 h 16"/>
                <a:gd name="T34" fmla="*/ 16 w 20"/>
                <a:gd name="T35" fmla="*/ 10 h 16"/>
                <a:gd name="T36" fmla="*/ 16 w 20"/>
                <a:gd name="T37" fmla="*/ 10 h 16"/>
                <a:gd name="T38" fmla="*/ 16 w 20"/>
                <a:gd name="T39" fmla="*/ 10 h 16"/>
                <a:gd name="T40" fmla="*/ 16 w 20"/>
                <a:gd name="T41" fmla="*/ 10 h 16"/>
                <a:gd name="T42" fmla="*/ 18 w 20"/>
                <a:gd name="T43" fmla="*/ 10 h 16"/>
                <a:gd name="T44" fmla="*/ 19 w 20"/>
                <a:gd name="T45" fmla="*/ 10 h 16"/>
                <a:gd name="T46" fmla="*/ 20 w 20"/>
                <a:gd name="T47" fmla="*/ 9 h 16"/>
                <a:gd name="T48" fmla="*/ 20 w 20"/>
                <a:gd name="T49" fmla="*/ 5 h 16"/>
                <a:gd name="T50" fmla="*/ 19 w 20"/>
                <a:gd name="T51" fmla="*/ 3 h 16"/>
                <a:gd name="T52" fmla="*/ 18 w 20"/>
                <a:gd name="T53" fmla="*/ 3 h 16"/>
                <a:gd name="T54" fmla="*/ 16 w 20"/>
                <a:gd name="T55" fmla="*/ 2 h 16"/>
                <a:gd name="T56" fmla="*/ 15 w 20"/>
                <a:gd name="T57" fmla="*/ 2 h 16"/>
                <a:gd name="T58" fmla="*/ 13 w 20"/>
                <a:gd name="T59" fmla="*/ 1 h 16"/>
                <a:gd name="T60" fmla="*/ 11 w 20"/>
                <a:gd name="T61" fmla="*/ 1 h 16"/>
                <a:gd name="T62" fmla="*/ 10 w 20"/>
                <a:gd name="T63" fmla="*/ 1 h 16"/>
                <a:gd name="T64" fmla="*/ 9 w 20"/>
                <a:gd name="T65" fmla="*/ 1 h 16"/>
                <a:gd name="T66" fmla="*/ 9 w 20"/>
                <a:gd name="T67" fmla="*/ 3 h 16"/>
                <a:gd name="T68" fmla="*/ 8 w 20"/>
                <a:gd name="T69" fmla="*/ 4 h 16"/>
                <a:gd name="T70" fmla="*/ 6 w 20"/>
                <a:gd name="T71" fmla="*/ 6 h 16"/>
                <a:gd name="T72" fmla="*/ 5 w 20"/>
                <a:gd name="T73" fmla="*/ 7 h 16"/>
                <a:gd name="T74" fmla="*/ 5 w 20"/>
                <a:gd name="T75" fmla="*/ 8 h 16"/>
                <a:gd name="T76" fmla="*/ 1 w 20"/>
                <a:gd name="T77" fmla="*/ 11 h 16"/>
                <a:gd name="T78" fmla="*/ 0 w 20"/>
                <a:gd name="T79" fmla="*/ 11 h 16"/>
                <a:gd name="T80" fmla="*/ 1 w 20"/>
                <a:gd name="T81" fmla="*/ 12 h 16"/>
                <a:gd name="T82" fmla="*/ 1 w 20"/>
                <a:gd name="T8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 h="16">
                  <a:moveTo>
                    <a:pt x="1" y="14"/>
                  </a:moveTo>
                  <a:cubicBezTo>
                    <a:pt x="1" y="15"/>
                    <a:pt x="1" y="15"/>
                    <a:pt x="1" y="16"/>
                  </a:cubicBezTo>
                  <a:cubicBezTo>
                    <a:pt x="1" y="16"/>
                    <a:pt x="2" y="16"/>
                    <a:pt x="2" y="16"/>
                  </a:cubicBezTo>
                  <a:cubicBezTo>
                    <a:pt x="3" y="16"/>
                    <a:pt x="3" y="16"/>
                    <a:pt x="4" y="16"/>
                  </a:cubicBezTo>
                  <a:cubicBezTo>
                    <a:pt x="4" y="16"/>
                    <a:pt x="4" y="16"/>
                    <a:pt x="4" y="16"/>
                  </a:cubicBezTo>
                  <a:cubicBezTo>
                    <a:pt x="4" y="16"/>
                    <a:pt x="4" y="16"/>
                    <a:pt x="4" y="16"/>
                  </a:cubicBezTo>
                  <a:cubicBezTo>
                    <a:pt x="4" y="16"/>
                    <a:pt x="4" y="16"/>
                    <a:pt x="4" y="16"/>
                  </a:cubicBezTo>
                  <a:cubicBezTo>
                    <a:pt x="4" y="16"/>
                    <a:pt x="4" y="16"/>
                    <a:pt x="4" y="16"/>
                  </a:cubicBezTo>
                  <a:cubicBezTo>
                    <a:pt x="5" y="16"/>
                    <a:pt x="5" y="16"/>
                    <a:pt x="5" y="16"/>
                  </a:cubicBezTo>
                  <a:cubicBezTo>
                    <a:pt x="6" y="16"/>
                    <a:pt x="6" y="16"/>
                    <a:pt x="6" y="16"/>
                  </a:cubicBezTo>
                  <a:cubicBezTo>
                    <a:pt x="7" y="16"/>
                    <a:pt x="7" y="15"/>
                    <a:pt x="7" y="15"/>
                  </a:cubicBezTo>
                  <a:cubicBezTo>
                    <a:pt x="7" y="15"/>
                    <a:pt x="8" y="14"/>
                    <a:pt x="8" y="14"/>
                  </a:cubicBezTo>
                  <a:cubicBezTo>
                    <a:pt x="8" y="13"/>
                    <a:pt x="9" y="13"/>
                    <a:pt x="10" y="13"/>
                  </a:cubicBezTo>
                  <a:cubicBezTo>
                    <a:pt x="10" y="13"/>
                    <a:pt x="11" y="13"/>
                    <a:pt x="11" y="12"/>
                  </a:cubicBezTo>
                  <a:cubicBezTo>
                    <a:pt x="11" y="12"/>
                    <a:pt x="12" y="12"/>
                    <a:pt x="12" y="11"/>
                  </a:cubicBezTo>
                  <a:cubicBezTo>
                    <a:pt x="12" y="11"/>
                    <a:pt x="12" y="11"/>
                    <a:pt x="13" y="11"/>
                  </a:cubicBezTo>
                  <a:cubicBezTo>
                    <a:pt x="14" y="11"/>
                    <a:pt x="14" y="10"/>
                    <a:pt x="15" y="10"/>
                  </a:cubicBezTo>
                  <a:cubicBezTo>
                    <a:pt x="16" y="10"/>
                    <a:pt x="16" y="10"/>
                    <a:pt x="16" y="10"/>
                  </a:cubicBezTo>
                  <a:cubicBezTo>
                    <a:pt x="16" y="10"/>
                    <a:pt x="16" y="10"/>
                    <a:pt x="16" y="10"/>
                  </a:cubicBezTo>
                  <a:cubicBezTo>
                    <a:pt x="16" y="10"/>
                    <a:pt x="16" y="10"/>
                    <a:pt x="16" y="10"/>
                  </a:cubicBezTo>
                  <a:cubicBezTo>
                    <a:pt x="16" y="10"/>
                    <a:pt x="16" y="10"/>
                    <a:pt x="16" y="10"/>
                  </a:cubicBezTo>
                  <a:cubicBezTo>
                    <a:pt x="17" y="10"/>
                    <a:pt x="17" y="10"/>
                    <a:pt x="18" y="10"/>
                  </a:cubicBezTo>
                  <a:cubicBezTo>
                    <a:pt x="18" y="10"/>
                    <a:pt x="18" y="10"/>
                    <a:pt x="19" y="10"/>
                  </a:cubicBezTo>
                  <a:cubicBezTo>
                    <a:pt x="19" y="9"/>
                    <a:pt x="20" y="9"/>
                    <a:pt x="20" y="9"/>
                  </a:cubicBezTo>
                  <a:cubicBezTo>
                    <a:pt x="20" y="8"/>
                    <a:pt x="20" y="6"/>
                    <a:pt x="20" y="5"/>
                  </a:cubicBezTo>
                  <a:cubicBezTo>
                    <a:pt x="20" y="4"/>
                    <a:pt x="20" y="4"/>
                    <a:pt x="19" y="3"/>
                  </a:cubicBezTo>
                  <a:cubicBezTo>
                    <a:pt x="19" y="3"/>
                    <a:pt x="19" y="3"/>
                    <a:pt x="18" y="3"/>
                  </a:cubicBezTo>
                  <a:cubicBezTo>
                    <a:pt x="17" y="3"/>
                    <a:pt x="17" y="3"/>
                    <a:pt x="16" y="2"/>
                  </a:cubicBezTo>
                  <a:cubicBezTo>
                    <a:pt x="16" y="2"/>
                    <a:pt x="16" y="2"/>
                    <a:pt x="15" y="2"/>
                  </a:cubicBezTo>
                  <a:cubicBezTo>
                    <a:pt x="15" y="1"/>
                    <a:pt x="14" y="0"/>
                    <a:pt x="13" y="1"/>
                  </a:cubicBezTo>
                  <a:cubicBezTo>
                    <a:pt x="12" y="1"/>
                    <a:pt x="12" y="1"/>
                    <a:pt x="11" y="1"/>
                  </a:cubicBezTo>
                  <a:cubicBezTo>
                    <a:pt x="10" y="1"/>
                    <a:pt x="10" y="1"/>
                    <a:pt x="10" y="1"/>
                  </a:cubicBezTo>
                  <a:cubicBezTo>
                    <a:pt x="9" y="1"/>
                    <a:pt x="9" y="1"/>
                    <a:pt x="9" y="1"/>
                  </a:cubicBezTo>
                  <a:cubicBezTo>
                    <a:pt x="9" y="2"/>
                    <a:pt x="9" y="2"/>
                    <a:pt x="9" y="3"/>
                  </a:cubicBezTo>
                  <a:cubicBezTo>
                    <a:pt x="9" y="3"/>
                    <a:pt x="8" y="4"/>
                    <a:pt x="8" y="4"/>
                  </a:cubicBezTo>
                  <a:cubicBezTo>
                    <a:pt x="7" y="5"/>
                    <a:pt x="6" y="5"/>
                    <a:pt x="6" y="6"/>
                  </a:cubicBezTo>
                  <a:cubicBezTo>
                    <a:pt x="5" y="6"/>
                    <a:pt x="5" y="7"/>
                    <a:pt x="5" y="7"/>
                  </a:cubicBezTo>
                  <a:cubicBezTo>
                    <a:pt x="5" y="7"/>
                    <a:pt x="5" y="8"/>
                    <a:pt x="5" y="8"/>
                  </a:cubicBezTo>
                  <a:cubicBezTo>
                    <a:pt x="3" y="9"/>
                    <a:pt x="2" y="10"/>
                    <a:pt x="1" y="11"/>
                  </a:cubicBezTo>
                  <a:cubicBezTo>
                    <a:pt x="1" y="11"/>
                    <a:pt x="0" y="11"/>
                    <a:pt x="0" y="11"/>
                  </a:cubicBezTo>
                  <a:cubicBezTo>
                    <a:pt x="0" y="12"/>
                    <a:pt x="1" y="12"/>
                    <a:pt x="1" y="12"/>
                  </a:cubicBezTo>
                  <a:cubicBezTo>
                    <a:pt x="1" y="13"/>
                    <a:pt x="1" y="13"/>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473">
              <a:extLst>
                <a:ext uri="{FF2B5EF4-FFF2-40B4-BE49-F238E27FC236}">
                  <a16:creationId xmlns:a16="http://schemas.microsoft.com/office/drawing/2014/main" id="{859344C9-C34B-49CB-BAFE-AD4B59C1325C}"/>
                </a:ext>
              </a:extLst>
            </p:cNvPr>
            <p:cNvSpPr>
              <a:spLocks/>
            </p:cNvSpPr>
            <p:nvPr/>
          </p:nvSpPr>
          <p:spPr bwMode="auto">
            <a:xfrm>
              <a:off x="5175705" y="2481945"/>
              <a:ext cx="57150" cy="87313"/>
            </a:xfrm>
            <a:custGeom>
              <a:avLst/>
              <a:gdLst>
                <a:gd name="T0" fmla="*/ 1 w 16"/>
                <a:gd name="T1" fmla="*/ 5 h 24"/>
                <a:gd name="T2" fmla="*/ 2 w 16"/>
                <a:gd name="T3" fmla="*/ 7 h 24"/>
                <a:gd name="T4" fmla="*/ 2 w 16"/>
                <a:gd name="T5" fmla="*/ 8 h 24"/>
                <a:gd name="T6" fmla="*/ 3 w 16"/>
                <a:gd name="T7" fmla="*/ 8 h 24"/>
                <a:gd name="T8" fmla="*/ 3 w 16"/>
                <a:gd name="T9" fmla="*/ 9 h 24"/>
                <a:gd name="T10" fmla="*/ 4 w 16"/>
                <a:gd name="T11" fmla="*/ 11 h 24"/>
                <a:gd name="T12" fmla="*/ 5 w 16"/>
                <a:gd name="T13" fmla="*/ 11 h 24"/>
                <a:gd name="T14" fmla="*/ 6 w 16"/>
                <a:gd name="T15" fmla="*/ 12 h 24"/>
                <a:gd name="T16" fmla="*/ 4 w 16"/>
                <a:gd name="T17" fmla="*/ 15 h 24"/>
                <a:gd name="T18" fmla="*/ 4 w 16"/>
                <a:gd name="T19" fmla="*/ 15 h 24"/>
                <a:gd name="T20" fmla="*/ 4 w 16"/>
                <a:gd name="T21" fmla="*/ 18 h 24"/>
                <a:gd name="T22" fmla="*/ 3 w 16"/>
                <a:gd name="T23" fmla="*/ 19 h 24"/>
                <a:gd name="T24" fmla="*/ 3 w 16"/>
                <a:gd name="T25" fmla="*/ 20 h 24"/>
                <a:gd name="T26" fmla="*/ 6 w 16"/>
                <a:gd name="T27" fmla="*/ 21 h 24"/>
                <a:gd name="T28" fmla="*/ 4 w 16"/>
                <a:gd name="T29" fmla="*/ 22 h 24"/>
                <a:gd name="T30" fmla="*/ 2 w 16"/>
                <a:gd name="T31" fmla="*/ 24 h 24"/>
                <a:gd name="T32" fmla="*/ 3 w 16"/>
                <a:gd name="T33" fmla="*/ 24 h 24"/>
                <a:gd name="T34" fmla="*/ 6 w 16"/>
                <a:gd name="T35" fmla="*/ 23 h 24"/>
                <a:gd name="T36" fmla="*/ 10 w 16"/>
                <a:gd name="T37" fmla="*/ 23 h 24"/>
                <a:gd name="T38" fmla="*/ 15 w 16"/>
                <a:gd name="T39" fmla="*/ 21 h 24"/>
                <a:gd name="T40" fmla="*/ 14 w 16"/>
                <a:gd name="T41" fmla="*/ 20 h 24"/>
                <a:gd name="T42" fmla="*/ 15 w 16"/>
                <a:gd name="T43" fmla="*/ 18 h 24"/>
                <a:gd name="T44" fmla="*/ 13 w 16"/>
                <a:gd name="T45" fmla="*/ 15 h 24"/>
                <a:gd name="T46" fmla="*/ 13 w 16"/>
                <a:gd name="T47" fmla="*/ 16 h 24"/>
                <a:gd name="T48" fmla="*/ 13 w 16"/>
                <a:gd name="T49" fmla="*/ 15 h 24"/>
                <a:gd name="T50" fmla="*/ 12 w 16"/>
                <a:gd name="T51" fmla="*/ 12 h 24"/>
                <a:gd name="T52" fmla="*/ 9 w 16"/>
                <a:gd name="T53" fmla="*/ 9 h 24"/>
                <a:gd name="T54" fmla="*/ 7 w 16"/>
                <a:gd name="T55" fmla="*/ 7 h 24"/>
                <a:gd name="T56" fmla="*/ 8 w 16"/>
                <a:gd name="T57" fmla="*/ 3 h 24"/>
                <a:gd name="T58" fmla="*/ 7 w 16"/>
                <a:gd name="T59" fmla="*/ 2 h 24"/>
                <a:gd name="T60" fmla="*/ 5 w 16"/>
                <a:gd name="T61" fmla="*/ 2 h 24"/>
                <a:gd name="T62" fmla="*/ 6 w 16"/>
                <a:gd name="T63" fmla="*/ 0 h 24"/>
                <a:gd name="T64" fmla="*/ 5 w 16"/>
                <a:gd name="T65" fmla="*/ 0 h 24"/>
                <a:gd name="T66" fmla="*/ 3 w 16"/>
                <a:gd name="T67" fmla="*/ 0 h 24"/>
                <a:gd name="T68" fmla="*/ 1 w 16"/>
                <a:gd name="T69"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24">
                  <a:moveTo>
                    <a:pt x="1" y="3"/>
                  </a:moveTo>
                  <a:cubicBezTo>
                    <a:pt x="1" y="4"/>
                    <a:pt x="1" y="5"/>
                    <a:pt x="1" y="5"/>
                  </a:cubicBezTo>
                  <a:cubicBezTo>
                    <a:pt x="1" y="6"/>
                    <a:pt x="1" y="6"/>
                    <a:pt x="1" y="6"/>
                  </a:cubicBezTo>
                  <a:cubicBezTo>
                    <a:pt x="2" y="6"/>
                    <a:pt x="2" y="7"/>
                    <a:pt x="2" y="7"/>
                  </a:cubicBezTo>
                  <a:cubicBezTo>
                    <a:pt x="1" y="7"/>
                    <a:pt x="1" y="7"/>
                    <a:pt x="1" y="8"/>
                  </a:cubicBezTo>
                  <a:cubicBezTo>
                    <a:pt x="1" y="8"/>
                    <a:pt x="1" y="8"/>
                    <a:pt x="2" y="8"/>
                  </a:cubicBezTo>
                  <a:cubicBezTo>
                    <a:pt x="2" y="8"/>
                    <a:pt x="2" y="8"/>
                    <a:pt x="2" y="8"/>
                  </a:cubicBezTo>
                  <a:cubicBezTo>
                    <a:pt x="2" y="9"/>
                    <a:pt x="2" y="9"/>
                    <a:pt x="3" y="8"/>
                  </a:cubicBezTo>
                  <a:cubicBezTo>
                    <a:pt x="3" y="8"/>
                    <a:pt x="3" y="8"/>
                    <a:pt x="3" y="8"/>
                  </a:cubicBezTo>
                  <a:cubicBezTo>
                    <a:pt x="3" y="8"/>
                    <a:pt x="3" y="9"/>
                    <a:pt x="3" y="9"/>
                  </a:cubicBezTo>
                  <a:cubicBezTo>
                    <a:pt x="3" y="9"/>
                    <a:pt x="3" y="9"/>
                    <a:pt x="3" y="10"/>
                  </a:cubicBezTo>
                  <a:cubicBezTo>
                    <a:pt x="3" y="10"/>
                    <a:pt x="3" y="11"/>
                    <a:pt x="4" y="11"/>
                  </a:cubicBezTo>
                  <a:cubicBezTo>
                    <a:pt x="4" y="11"/>
                    <a:pt x="4" y="11"/>
                    <a:pt x="4" y="11"/>
                  </a:cubicBezTo>
                  <a:cubicBezTo>
                    <a:pt x="4" y="11"/>
                    <a:pt x="5" y="11"/>
                    <a:pt x="5" y="11"/>
                  </a:cubicBezTo>
                  <a:cubicBezTo>
                    <a:pt x="5" y="11"/>
                    <a:pt x="5" y="11"/>
                    <a:pt x="5" y="12"/>
                  </a:cubicBezTo>
                  <a:cubicBezTo>
                    <a:pt x="6" y="12"/>
                    <a:pt x="6" y="12"/>
                    <a:pt x="6" y="12"/>
                  </a:cubicBezTo>
                  <a:cubicBezTo>
                    <a:pt x="6" y="13"/>
                    <a:pt x="6" y="13"/>
                    <a:pt x="6" y="13"/>
                  </a:cubicBezTo>
                  <a:cubicBezTo>
                    <a:pt x="6" y="15"/>
                    <a:pt x="6" y="15"/>
                    <a:pt x="4" y="15"/>
                  </a:cubicBezTo>
                  <a:cubicBezTo>
                    <a:pt x="4" y="15"/>
                    <a:pt x="4" y="15"/>
                    <a:pt x="4" y="15"/>
                  </a:cubicBezTo>
                  <a:cubicBezTo>
                    <a:pt x="4" y="15"/>
                    <a:pt x="4" y="15"/>
                    <a:pt x="4" y="15"/>
                  </a:cubicBezTo>
                  <a:cubicBezTo>
                    <a:pt x="4" y="16"/>
                    <a:pt x="4" y="16"/>
                    <a:pt x="4" y="17"/>
                  </a:cubicBezTo>
                  <a:cubicBezTo>
                    <a:pt x="5" y="17"/>
                    <a:pt x="4" y="18"/>
                    <a:pt x="4" y="18"/>
                  </a:cubicBezTo>
                  <a:cubicBezTo>
                    <a:pt x="4" y="18"/>
                    <a:pt x="4" y="18"/>
                    <a:pt x="3" y="18"/>
                  </a:cubicBezTo>
                  <a:cubicBezTo>
                    <a:pt x="3" y="18"/>
                    <a:pt x="3" y="19"/>
                    <a:pt x="3" y="19"/>
                  </a:cubicBezTo>
                  <a:cubicBezTo>
                    <a:pt x="3" y="19"/>
                    <a:pt x="3" y="19"/>
                    <a:pt x="3" y="19"/>
                  </a:cubicBezTo>
                  <a:cubicBezTo>
                    <a:pt x="3" y="19"/>
                    <a:pt x="3" y="20"/>
                    <a:pt x="3" y="20"/>
                  </a:cubicBezTo>
                  <a:cubicBezTo>
                    <a:pt x="4" y="20"/>
                    <a:pt x="5" y="20"/>
                    <a:pt x="6" y="21"/>
                  </a:cubicBezTo>
                  <a:cubicBezTo>
                    <a:pt x="6" y="21"/>
                    <a:pt x="6" y="21"/>
                    <a:pt x="6" y="21"/>
                  </a:cubicBezTo>
                  <a:cubicBezTo>
                    <a:pt x="6" y="21"/>
                    <a:pt x="6" y="21"/>
                    <a:pt x="6" y="21"/>
                  </a:cubicBezTo>
                  <a:cubicBezTo>
                    <a:pt x="5" y="21"/>
                    <a:pt x="4" y="21"/>
                    <a:pt x="4" y="22"/>
                  </a:cubicBezTo>
                  <a:cubicBezTo>
                    <a:pt x="3" y="23"/>
                    <a:pt x="3" y="23"/>
                    <a:pt x="2" y="24"/>
                  </a:cubicBezTo>
                  <a:cubicBezTo>
                    <a:pt x="2" y="24"/>
                    <a:pt x="2" y="24"/>
                    <a:pt x="2" y="24"/>
                  </a:cubicBezTo>
                  <a:cubicBezTo>
                    <a:pt x="2" y="24"/>
                    <a:pt x="2" y="24"/>
                    <a:pt x="2" y="24"/>
                  </a:cubicBezTo>
                  <a:cubicBezTo>
                    <a:pt x="2" y="24"/>
                    <a:pt x="3" y="24"/>
                    <a:pt x="3" y="24"/>
                  </a:cubicBezTo>
                  <a:cubicBezTo>
                    <a:pt x="3" y="24"/>
                    <a:pt x="4" y="24"/>
                    <a:pt x="4" y="24"/>
                  </a:cubicBezTo>
                  <a:cubicBezTo>
                    <a:pt x="5" y="24"/>
                    <a:pt x="6" y="24"/>
                    <a:pt x="6" y="23"/>
                  </a:cubicBezTo>
                  <a:cubicBezTo>
                    <a:pt x="6" y="23"/>
                    <a:pt x="7" y="23"/>
                    <a:pt x="7" y="23"/>
                  </a:cubicBezTo>
                  <a:cubicBezTo>
                    <a:pt x="8" y="23"/>
                    <a:pt x="9" y="23"/>
                    <a:pt x="10" y="23"/>
                  </a:cubicBezTo>
                  <a:cubicBezTo>
                    <a:pt x="11" y="22"/>
                    <a:pt x="12" y="22"/>
                    <a:pt x="13" y="22"/>
                  </a:cubicBezTo>
                  <a:cubicBezTo>
                    <a:pt x="13" y="22"/>
                    <a:pt x="14" y="22"/>
                    <a:pt x="15" y="21"/>
                  </a:cubicBezTo>
                  <a:cubicBezTo>
                    <a:pt x="15" y="21"/>
                    <a:pt x="15" y="20"/>
                    <a:pt x="15" y="20"/>
                  </a:cubicBezTo>
                  <a:cubicBezTo>
                    <a:pt x="15" y="20"/>
                    <a:pt x="15" y="20"/>
                    <a:pt x="14" y="20"/>
                  </a:cubicBezTo>
                  <a:cubicBezTo>
                    <a:pt x="14" y="20"/>
                    <a:pt x="14" y="20"/>
                    <a:pt x="14" y="19"/>
                  </a:cubicBezTo>
                  <a:cubicBezTo>
                    <a:pt x="15" y="19"/>
                    <a:pt x="15" y="18"/>
                    <a:pt x="15" y="18"/>
                  </a:cubicBezTo>
                  <a:cubicBezTo>
                    <a:pt x="16" y="17"/>
                    <a:pt x="15" y="16"/>
                    <a:pt x="14" y="16"/>
                  </a:cubicBezTo>
                  <a:cubicBezTo>
                    <a:pt x="13" y="15"/>
                    <a:pt x="13" y="15"/>
                    <a:pt x="13" y="15"/>
                  </a:cubicBezTo>
                  <a:cubicBezTo>
                    <a:pt x="13" y="15"/>
                    <a:pt x="13" y="15"/>
                    <a:pt x="13" y="15"/>
                  </a:cubicBezTo>
                  <a:cubicBezTo>
                    <a:pt x="13" y="16"/>
                    <a:pt x="13" y="16"/>
                    <a:pt x="13" y="16"/>
                  </a:cubicBezTo>
                  <a:cubicBezTo>
                    <a:pt x="13" y="15"/>
                    <a:pt x="13" y="15"/>
                    <a:pt x="13" y="15"/>
                  </a:cubicBezTo>
                  <a:cubicBezTo>
                    <a:pt x="13" y="15"/>
                    <a:pt x="13" y="15"/>
                    <a:pt x="13" y="15"/>
                  </a:cubicBezTo>
                  <a:cubicBezTo>
                    <a:pt x="13" y="15"/>
                    <a:pt x="13" y="15"/>
                    <a:pt x="13" y="15"/>
                  </a:cubicBezTo>
                  <a:cubicBezTo>
                    <a:pt x="12" y="14"/>
                    <a:pt x="12" y="13"/>
                    <a:pt x="12" y="12"/>
                  </a:cubicBezTo>
                  <a:cubicBezTo>
                    <a:pt x="11" y="12"/>
                    <a:pt x="11" y="12"/>
                    <a:pt x="11" y="11"/>
                  </a:cubicBezTo>
                  <a:cubicBezTo>
                    <a:pt x="10" y="11"/>
                    <a:pt x="9" y="10"/>
                    <a:pt x="9" y="9"/>
                  </a:cubicBezTo>
                  <a:cubicBezTo>
                    <a:pt x="9" y="8"/>
                    <a:pt x="8" y="7"/>
                    <a:pt x="7" y="7"/>
                  </a:cubicBezTo>
                  <a:cubicBezTo>
                    <a:pt x="7" y="7"/>
                    <a:pt x="7" y="7"/>
                    <a:pt x="7" y="7"/>
                  </a:cubicBezTo>
                  <a:cubicBezTo>
                    <a:pt x="7" y="6"/>
                    <a:pt x="7" y="6"/>
                    <a:pt x="7" y="5"/>
                  </a:cubicBezTo>
                  <a:cubicBezTo>
                    <a:pt x="8" y="5"/>
                    <a:pt x="8" y="4"/>
                    <a:pt x="8" y="3"/>
                  </a:cubicBezTo>
                  <a:cubicBezTo>
                    <a:pt x="8" y="3"/>
                    <a:pt x="8" y="2"/>
                    <a:pt x="8" y="2"/>
                  </a:cubicBezTo>
                  <a:cubicBezTo>
                    <a:pt x="7" y="2"/>
                    <a:pt x="7" y="2"/>
                    <a:pt x="7" y="2"/>
                  </a:cubicBezTo>
                  <a:cubicBezTo>
                    <a:pt x="6" y="2"/>
                    <a:pt x="6" y="2"/>
                    <a:pt x="5" y="2"/>
                  </a:cubicBezTo>
                  <a:cubicBezTo>
                    <a:pt x="5" y="2"/>
                    <a:pt x="5" y="2"/>
                    <a:pt x="5" y="2"/>
                  </a:cubicBezTo>
                  <a:cubicBezTo>
                    <a:pt x="5" y="2"/>
                    <a:pt x="5" y="2"/>
                    <a:pt x="5" y="2"/>
                  </a:cubicBezTo>
                  <a:cubicBezTo>
                    <a:pt x="5" y="1"/>
                    <a:pt x="6" y="1"/>
                    <a:pt x="6" y="0"/>
                  </a:cubicBezTo>
                  <a:cubicBezTo>
                    <a:pt x="6" y="0"/>
                    <a:pt x="6" y="0"/>
                    <a:pt x="6" y="0"/>
                  </a:cubicBezTo>
                  <a:cubicBezTo>
                    <a:pt x="6" y="0"/>
                    <a:pt x="6" y="0"/>
                    <a:pt x="5" y="0"/>
                  </a:cubicBezTo>
                  <a:cubicBezTo>
                    <a:pt x="5" y="0"/>
                    <a:pt x="4" y="0"/>
                    <a:pt x="3" y="0"/>
                  </a:cubicBezTo>
                  <a:cubicBezTo>
                    <a:pt x="3" y="0"/>
                    <a:pt x="3" y="0"/>
                    <a:pt x="3" y="0"/>
                  </a:cubicBezTo>
                  <a:cubicBezTo>
                    <a:pt x="2" y="1"/>
                    <a:pt x="2" y="2"/>
                    <a:pt x="2" y="2"/>
                  </a:cubicBezTo>
                  <a:cubicBezTo>
                    <a:pt x="1" y="3"/>
                    <a:pt x="1" y="3"/>
                    <a:pt x="1" y="3"/>
                  </a:cubicBezTo>
                  <a:cubicBezTo>
                    <a:pt x="0" y="3"/>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474">
              <a:extLst>
                <a:ext uri="{FF2B5EF4-FFF2-40B4-BE49-F238E27FC236}">
                  <a16:creationId xmlns:a16="http://schemas.microsoft.com/office/drawing/2014/main" id="{E6647CA9-1C44-4DD5-B0B3-BED9975262CA}"/>
                </a:ext>
              </a:extLst>
            </p:cNvPr>
            <p:cNvSpPr>
              <a:spLocks noEditPoints="1"/>
            </p:cNvSpPr>
            <p:nvPr/>
          </p:nvSpPr>
          <p:spPr bwMode="auto">
            <a:xfrm>
              <a:off x="5266193" y="2153333"/>
              <a:ext cx="71438" cy="73025"/>
            </a:xfrm>
            <a:custGeom>
              <a:avLst/>
              <a:gdLst>
                <a:gd name="T0" fmla="*/ 2 w 20"/>
                <a:gd name="T1" fmla="*/ 8 h 20"/>
                <a:gd name="T2" fmla="*/ 5 w 20"/>
                <a:gd name="T3" fmla="*/ 12 h 20"/>
                <a:gd name="T4" fmla="*/ 5 w 20"/>
                <a:gd name="T5" fmla="*/ 12 h 20"/>
                <a:gd name="T6" fmla="*/ 6 w 20"/>
                <a:gd name="T7" fmla="*/ 9 h 20"/>
                <a:gd name="T8" fmla="*/ 7 w 20"/>
                <a:gd name="T9" fmla="*/ 9 h 20"/>
                <a:gd name="T10" fmla="*/ 8 w 20"/>
                <a:gd name="T11" fmla="*/ 10 h 20"/>
                <a:gd name="T12" fmla="*/ 7 w 20"/>
                <a:gd name="T13" fmla="*/ 11 h 20"/>
                <a:gd name="T14" fmla="*/ 5 w 20"/>
                <a:gd name="T15" fmla="*/ 12 h 20"/>
                <a:gd name="T16" fmla="*/ 5 w 20"/>
                <a:gd name="T17" fmla="*/ 13 h 20"/>
                <a:gd name="T18" fmla="*/ 7 w 20"/>
                <a:gd name="T19" fmla="*/ 14 h 20"/>
                <a:gd name="T20" fmla="*/ 7 w 20"/>
                <a:gd name="T21" fmla="*/ 14 h 20"/>
                <a:gd name="T22" fmla="*/ 7 w 20"/>
                <a:gd name="T23" fmla="*/ 14 h 20"/>
                <a:gd name="T24" fmla="*/ 7 w 20"/>
                <a:gd name="T25" fmla="*/ 14 h 20"/>
                <a:gd name="T26" fmla="*/ 7 w 20"/>
                <a:gd name="T27" fmla="*/ 14 h 20"/>
                <a:gd name="T28" fmla="*/ 6 w 20"/>
                <a:gd name="T29" fmla="*/ 16 h 20"/>
                <a:gd name="T30" fmla="*/ 9 w 20"/>
                <a:gd name="T31" fmla="*/ 18 h 20"/>
                <a:gd name="T32" fmla="*/ 9 w 20"/>
                <a:gd name="T33" fmla="*/ 18 h 20"/>
                <a:gd name="T34" fmla="*/ 9 w 20"/>
                <a:gd name="T35" fmla="*/ 19 h 20"/>
                <a:gd name="T36" fmla="*/ 11 w 20"/>
                <a:gd name="T37" fmla="*/ 20 h 20"/>
                <a:gd name="T38" fmla="*/ 11 w 20"/>
                <a:gd name="T39" fmla="*/ 16 h 20"/>
                <a:gd name="T40" fmla="*/ 12 w 20"/>
                <a:gd name="T41" fmla="*/ 14 h 20"/>
                <a:gd name="T42" fmla="*/ 13 w 20"/>
                <a:gd name="T43" fmla="*/ 10 h 20"/>
                <a:gd name="T44" fmla="*/ 14 w 20"/>
                <a:gd name="T45" fmla="*/ 8 h 20"/>
                <a:gd name="T46" fmla="*/ 15 w 20"/>
                <a:gd name="T47" fmla="*/ 12 h 20"/>
                <a:gd name="T48" fmla="*/ 15 w 20"/>
                <a:gd name="T49" fmla="*/ 15 h 20"/>
                <a:gd name="T50" fmla="*/ 17 w 20"/>
                <a:gd name="T51" fmla="*/ 15 h 20"/>
                <a:gd name="T52" fmla="*/ 18 w 20"/>
                <a:gd name="T53" fmla="*/ 15 h 20"/>
                <a:gd name="T54" fmla="*/ 20 w 20"/>
                <a:gd name="T55" fmla="*/ 13 h 20"/>
                <a:gd name="T56" fmla="*/ 19 w 20"/>
                <a:gd name="T57" fmla="*/ 12 h 20"/>
                <a:gd name="T58" fmla="*/ 17 w 20"/>
                <a:gd name="T59" fmla="*/ 10 h 20"/>
                <a:gd name="T60" fmla="*/ 17 w 20"/>
                <a:gd name="T61" fmla="*/ 9 h 20"/>
                <a:gd name="T62" fmla="*/ 15 w 20"/>
                <a:gd name="T63" fmla="*/ 7 h 20"/>
                <a:gd name="T64" fmla="*/ 14 w 20"/>
                <a:gd name="T65" fmla="*/ 6 h 20"/>
                <a:gd name="T66" fmla="*/ 11 w 20"/>
                <a:gd name="T67" fmla="*/ 4 h 20"/>
                <a:gd name="T68" fmla="*/ 10 w 20"/>
                <a:gd name="T69" fmla="*/ 2 h 20"/>
                <a:gd name="T70" fmla="*/ 8 w 20"/>
                <a:gd name="T71" fmla="*/ 0 h 20"/>
                <a:gd name="T72" fmla="*/ 7 w 20"/>
                <a:gd name="T73" fmla="*/ 3 h 20"/>
                <a:gd name="T74" fmla="*/ 7 w 20"/>
                <a:gd name="T75" fmla="*/ 3 h 20"/>
                <a:gd name="T76" fmla="*/ 7 w 20"/>
                <a:gd name="T77" fmla="*/ 4 h 20"/>
                <a:gd name="T78" fmla="*/ 7 w 20"/>
                <a:gd name="T79" fmla="*/ 3 h 20"/>
                <a:gd name="T80" fmla="*/ 7 w 20"/>
                <a:gd name="T81" fmla="*/ 3 h 20"/>
                <a:gd name="T82" fmla="*/ 5 w 20"/>
                <a:gd name="T83" fmla="*/ 3 h 20"/>
                <a:gd name="T84" fmla="*/ 5 w 20"/>
                <a:gd name="T85" fmla="*/ 3 h 20"/>
                <a:gd name="T86" fmla="*/ 4 w 20"/>
                <a:gd name="T87" fmla="*/ 3 h 20"/>
                <a:gd name="T88" fmla="*/ 4 w 20"/>
                <a:gd name="T89" fmla="*/ 3 h 20"/>
                <a:gd name="T90" fmla="*/ 5 w 20"/>
                <a:gd name="T91" fmla="*/ 3 h 20"/>
                <a:gd name="T92" fmla="*/ 5 w 20"/>
                <a:gd name="T93" fmla="*/ 2 h 20"/>
                <a:gd name="T94" fmla="*/ 2 w 20"/>
                <a:gd name="T95" fmla="*/ 2 h 20"/>
                <a:gd name="T96" fmla="*/ 1 w 20"/>
                <a:gd name="T97" fmla="*/ 4 h 20"/>
                <a:gd name="T98" fmla="*/ 1 w 20"/>
                <a:gd name="T99" fmla="*/ 7 h 20"/>
                <a:gd name="T100" fmla="*/ 7 w 20"/>
                <a:gd name="T101" fmla="*/ 13 h 20"/>
                <a:gd name="T102" fmla="*/ 7 w 20"/>
                <a:gd name="T103" fmla="*/ 6 h 20"/>
                <a:gd name="T104" fmla="*/ 7 w 20"/>
                <a:gd name="T105" fmla="*/ 6 h 20"/>
                <a:gd name="T106" fmla="*/ 7 w 20"/>
                <a:gd name="T10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20">
                  <a:moveTo>
                    <a:pt x="1" y="7"/>
                  </a:moveTo>
                  <a:cubicBezTo>
                    <a:pt x="1" y="7"/>
                    <a:pt x="2" y="8"/>
                    <a:pt x="2" y="8"/>
                  </a:cubicBezTo>
                  <a:cubicBezTo>
                    <a:pt x="3" y="9"/>
                    <a:pt x="3" y="9"/>
                    <a:pt x="3" y="10"/>
                  </a:cubicBezTo>
                  <a:cubicBezTo>
                    <a:pt x="4" y="10"/>
                    <a:pt x="4" y="11"/>
                    <a:pt x="5" y="12"/>
                  </a:cubicBezTo>
                  <a:cubicBezTo>
                    <a:pt x="5" y="12"/>
                    <a:pt x="5" y="12"/>
                    <a:pt x="5" y="12"/>
                  </a:cubicBezTo>
                  <a:cubicBezTo>
                    <a:pt x="5" y="12"/>
                    <a:pt x="5" y="12"/>
                    <a:pt x="5" y="12"/>
                  </a:cubicBezTo>
                  <a:cubicBezTo>
                    <a:pt x="5" y="11"/>
                    <a:pt x="6" y="11"/>
                    <a:pt x="6" y="10"/>
                  </a:cubicBezTo>
                  <a:cubicBezTo>
                    <a:pt x="6" y="10"/>
                    <a:pt x="6" y="10"/>
                    <a:pt x="6" y="9"/>
                  </a:cubicBezTo>
                  <a:cubicBezTo>
                    <a:pt x="6" y="9"/>
                    <a:pt x="6" y="9"/>
                    <a:pt x="7" y="9"/>
                  </a:cubicBezTo>
                  <a:cubicBezTo>
                    <a:pt x="7" y="9"/>
                    <a:pt x="7" y="9"/>
                    <a:pt x="7" y="9"/>
                  </a:cubicBezTo>
                  <a:cubicBezTo>
                    <a:pt x="7" y="10"/>
                    <a:pt x="8" y="10"/>
                    <a:pt x="8" y="10"/>
                  </a:cubicBezTo>
                  <a:cubicBezTo>
                    <a:pt x="8" y="10"/>
                    <a:pt x="8" y="10"/>
                    <a:pt x="8" y="10"/>
                  </a:cubicBezTo>
                  <a:cubicBezTo>
                    <a:pt x="8" y="10"/>
                    <a:pt x="8" y="10"/>
                    <a:pt x="8" y="10"/>
                  </a:cubicBezTo>
                  <a:cubicBezTo>
                    <a:pt x="8" y="10"/>
                    <a:pt x="7" y="11"/>
                    <a:pt x="7" y="11"/>
                  </a:cubicBezTo>
                  <a:cubicBezTo>
                    <a:pt x="6" y="12"/>
                    <a:pt x="6" y="12"/>
                    <a:pt x="5" y="12"/>
                  </a:cubicBezTo>
                  <a:cubicBezTo>
                    <a:pt x="5" y="12"/>
                    <a:pt x="5" y="12"/>
                    <a:pt x="5" y="12"/>
                  </a:cubicBezTo>
                  <a:cubicBezTo>
                    <a:pt x="5" y="12"/>
                    <a:pt x="5" y="12"/>
                    <a:pt x="5" y="12"/>
                  </a:cubicBezTo>
                  <a:cubicBezTo>
                    <a:pt x="5" y="12"/>
                    <a:pt x="5" y="13"/>
                    <a:pt x="5" y="13"/>
                  </a:cubicBezTo>
                  <a:cubicBezTo>
                    <a:pt x="5" y="13"/>
                    <a:pt x="5" y="14"/>
                    <a:pt x="6" y="14"/>
                  </a:cubicBezTo>
                  <a:cubicBezTo>
                    <a:pt x="6" y="14"/>
                    <a:pt x="6" y="14"/>
                    <a:pt x="7" y="14"/>
                  </a:cubicBezTo>
                  <a:cubicBezTo>
                    <a:pt x="7" y="14"/>
                    <a:pt x="7" y="14"/>
                    <a:pt x="7" y="14"/>
                  </a:cubicBezTo>
                  <a:cubicBezTo>
                    <a:pt x="7" y="14"/>
                    <a:pt x="7" y="14"/>
                    <a:pt x="7" y="14"/>
                  </a:cubicBezTo>
                  <a:cubicBezTo>
                    <a:pt x="7" y="14"/>
                    <a:pt x="7" y="14"/>
                    <a:pt x="7" y="14"/>
                  </a:cubicBezTo>
                  <a:cubicBezTo>
                    <a:pt x="8" y="14"/>
                    <a:pt x="8" y="14"/>
                    <a:pt x="7" y="14"/>
                  </a:cubicBezTo>
                  <a:cubicBezTo>
                    <a:pt x="7" y="14"/>
                    <a:pt x="7" y="14"/>
                    <a:pt x="7" y="14"/>
                  </a:cubicBezTo>
                  <a:cubicBezTo>
                    <a:pt x="7" y="14"/>
                    <a:pt x="7" y="14"/>
                    <a:pt x="7" y="14"/>
                  </a:cubicBezTo>
                  <a:cubicBezTo>
                    <a:pt x="7" y="14"/>
                    <a:pt x="7" y="14"/>
                    <a:pt x="7" y="14"/>
                  </a:cubicBezTo>
                  <a:cubicBezTo>
                    <a:pt x="7" y="14"/>
                    <a:pt x="7" y="14"/>
                    <a:pt x="7" y="14"/>
                  </a:cubicBezTo>
                  <a:cubicBezTo>
                    <a:pt x="6" y="14"/>
                    <a:pt x="6" y="14"/>
                    <a:pt x="6" y="15"/>
                  </a:cubicBezTo>
                  <a:cubicBezTo>
                    <a:pt x="6" y="15"/>
                    <a:pt x="6" y="15"/>
                    <a:pt x="6" y="16"/>
                  </a:cubicBezTo>
                  <a:cubicBezTo>
                    <a:pt x="6" y="17"/>
                    <a:pt x="7" y="18"/>
                    <a:pt x="9" y="18"/>
                  </a:cubicBezTo>
                  <a:cubicBezTo>
                    <a:pt x="9" y="18"/>
                    <a:pt x="9" y="18"/>
                    <a:pt x="9" y="18"/>
                  </a:cubicBezTo>
                  <a:cubicBezTo>
                    <a:pt x="9" y="18"/>
                    <a:pt x="9" y="18"/>
                    <a:pt x="9" y="18"/>
                  </a:cubicBezTo>
                  <a:cubicBezTo>
                    <a:pt x="9" y="18"/>
                    <a:pt x="9" y="18"/>
                    <a:pt x="9" y="18"/>
                  </a:cubicBezTo>
                  <a:cubicBezTo>
                    <a:pt x="9" y="18"/>
                    <a:pt x="9" y="18"/>
                    <a:pt x="9" y="18"/>
                  </a:cubicBezTo>
                  <a:cubicBezTo>
                    <a:pt x="9" y="18"/>
                    <a:pt x="9" y="19"/>
                    <a:pt x="9" y="19"/>
                  </a:cubicBezTo>
                  <a:cubicBezTo>
                    <a:pt x="9" y="19"/>
                    <a:pt x="9" y="20"/>
                    <a:pt x="10" y="20"/>
                  </a:cubicBezTo>
                  <a:cubicBezTo>
                    <a:pt x="10" y="20"/>
                    <a:pt x="10" y="20"/>
                    <a:pt x="11" y="20"/>
                  </a:cubicBezTo>
                  <a:cubicBezTo>
                    <a:pt x="11" y="20"/>
                    <a:pt x="11" y="20"/>
                    <a:pt x="11" y="20"/>
                  </a:cubicBezTo>
                  <a:cubicBezTo>
                    <a:pt x="11" y="19"/>
                    <a:pt x="11" y="18"/>
                    <a:pt x="11" y="16"/>
                  </a:cubicBezTo>
                  <a:cubicBezTo>
                    <a:pt x="11" y="16"/>
                    <a:pt x="11" y="15"/>
                    <a:pt x="12" y="15"/>
                  </a:cubicBezTo>
                  <a:cubicBezTo>
                    <a:pt x="12" y="15"/>
                    <a:pt x="12" y="14"/>
                    <a:pt x="12" y="14"/>
                  </a:cubicBezTo>
                  <a:cubicBezTo>
                    <a:pt x="12" y="13"/>
                    <a:pt x="13" y="11"/>
                    <a:pt x="13" y="10"/>
                  </a:cubicBezTo>
                  <a:cubicBezTo>
                    <a:pt x="13" y="10"/>
                    <a:pt x="13" y="10"/>
                    <a:pt x="13" y="10"/>
                  </a:cubicBezTo>
                  <a:cubicBezTo>
                    <a:pt x="13" y="9"/>
                    <a:pt x="13" y="9"/>
                    <a:pt x="14" y="8"/>
                  </a:cubicBezTo>
                  <a:cubicBezTo>
                    <a:pt x="14" y="8"/>
                    <a:pt x="14" y="8"/>
                    <a:pt x="14" y="8"/>
                  </a:cubicBezTo>
                  <a:cubicBezTo>
                    <a:pt x="14" y="9"/>
                    <a:pt x="14" y="9"/>
                    <a:pt x="14" y="9"/>
                  </a:cubicBezTo>
                  <a:cubicBezTo>
                    <a:pt x="15" y="10"/>
                    <a:pt x="15" y="11"/>
                    <a:pt x="15" y="12"/>
                  </a:cubicBezTo>
                  <a:cubicBezTo>
                    <a:pt x="16" y="13"/>
                    <a:pt x="16" y="13"/>
                    <a:pt x="16" y="13"/>
                  </a:cubicBezTo>
                  <a:cubicBezTo>
                    <a:pt x="15" y="14"/>
                    <a:pt x="15" y="14"/>
                    <a:pt x="15" y="15"/>
                  </a:cubicBezTo>
                  <a:cubicBezTo>
                    <a:pt x="15" y="15"/>
                    <a:pt x="16" y="15"/>
                    <a:pt x="16" y="15"/>
                  </a:cubicBezTo>
                  <a:cubicBezTo>
                    <a:pt x="16" y="15"/>
                    <a:pt x="17" y="15"/>
                    <a:pt x="17" y="15"/>
                  </a:cubicBezTo>
                  <a:cubicBezTo>
                    <a:pt x="17" y="15"/>
                    <a:pt x="17" y="15"/>
                    <a:pt x="18" y="15"/>
                  </a:cubicBezTo>
                  <a:cubicBezTo>
                    <a:pt x="18" y="15"/>
                    <a:pt x="18" y="15"/>
                    <a:pt x="18" y="15"/>
                  </a:cubicBezTo>
                  <a:cubicBezTo>
                    <a:pt x="18" y="16"/>
                    <a:pt x="18" y="16"/>
                    <a:pt x="18" y="16"/>
                  </a:cubicBezTo>
                  <a:cubicBezTo>
                    <a:pt x="19" y="15"/>
                    <a:pt x="20" y="14"/>
                    <a:pt x="20" y="13"/>
                  </a:cubicBezTo>
                  <a:cubicBezTo>
                    <a:pt x="20" y="13"/>
                    <a:pt x="20" y="12"/>
                    <a:pt x="20" y="12"/>
                  </a:cubicBezTo>
                  <a:cubicBezTo>
                    <a:pt x="20" y="12"/>
                    <a:pt x="20" y="12"/>
                    <a:pt x="19" y="12"/>
                  </a:cubicBezTo>
                  <a:cubicBezTo>
                    <a:pt x="19" y="12"/>
                    <a:pt x="18" y="12"/>
                    <a:pt x="18" y="11"/>
                  </a:cubicBezTo>
                  <a:cubicBezTo>
                    <a:pt x="18" y="10"/>
                    <a:pt x="18" y="10"/>
                    <a:pt x="17" y="10"/>
                  </a:cubicBezTo>
                  <a:cubicBezTo>
                    <a:pt x="17" y="10"/>
                    <a:pt x="17" y="10"/>
                    <a:pt x="17" y="10"/>
                  </a:cubicBezTo>
                  <a:cubicBezTo>
                    <a:pt x="17" y="10"/>
                    <a:pt x="17" y="9"/>
                    <a:pt x="17" y="9"/>
                  </a:cubicBezTo>
                  <a:cubicBezTo>
                    <a:pt x="17" y="9"/>
                    <a:pt x="17" y="8"/>
                    <a:pt x="16" y="8"/>
                  </a:cubicBezTo>
                  <a:cubicBezTo>
                    <a:pt x="16" y="8"/>
                    <a:pt x="15" y="8"/>
                    <a:pt x="15" y="7"/>
                  </a:cubicBezTo>
                  <a:cubicBezTo>
                    <a:pt x="15" y="7"/>
                    <a:pt x="14" y="7"/>
                    <a:pt x="14" y="6"/>
                  </a:cubicBezTo>
                  <a:cubicBezTo>
                    <a:pt x="14" y="6"/>
                    <a:pt x="14" y="6"/>
                    <a:pt x="14" y="6"/>
                  </a:cubicBezTo>
                  <a:cubicBezTo>
                    <a:pt x="13" y="6"/>
                    <a:pt x="13" y="6"/>
                    <a:pt x="13" y="5"/>
                  </a:cubicBezTo>
                  <a:cubicBezTo>
                    <a:pt x="12" y="5"/>
                    <a:pt x="11" y="5"/>
                    <a:pt x="11" y="4"/>
                  </a:cubicBezTo>
                  <a:cubicBezTo>
                    <a:pt x="11" y="3"/>
                    <a:pt x="11" y="3"/>
                    <a:pt x="10" y="2"/>
                  </a:cubicBezTo>
                  <a:cubicBezTo>
                    <a:pt x="10" y="2"/>
                    <a:pt x="10" y="2"/>
                    <a:pt x="10" y="2"/>
                  </a:cubicBezTo>
                  <a:cubicBezTo>
                    <a:pt x="10" y="1"/>
                    <a:pt x="9" y="1"/>
                    <a:pt x="9" y="1"/>
                  </a:cubicBezTo>
                  <a:cubicBezTo>
                    <a:pt x="8" y="1"/>
                    <a:pt x="8" y="1"/>
                    <a:pt x="8" y="0"/>
                  </a:cubicBezTo>
                  <a:cubicBezTo>
                    <a:pt x="7" y="0"/>
                    <a:pt x="7" y="1"/>
                    <a:pt x="7" y="1"/>
                  </a:cubicBezTo>
                  <a:cubicBezTo>
                    <a:pt x="7" y="1"/>
                    <a:pt x="7" y="2"/>
                    <a:pt x="7" y="3"/>
                  </a:cubicBezTo>
                  <a:cubicBezTo>
                    <a:pt x="7" y="3"/>
                    <a:pt x="7" y="3"/>
                    <a:pt x="7" y="3"/>
                  </a:cubicBezTo>
                  <a:cubicBezTo>
                    <a:pt x="7" y="3"/>
                    <a:pt x="7" y="3"/>
                    <a:pt x="7" y="3"/>
                  </a:cubicBezTo>
                  <a:cubicBezTo>
                    <a:pt x="7" y="3"/>
                    <a:pt x="7" y="3"/>
                    <a:pt x="7" y="4"/>
                  </a:cubicBezTo>
                  <a:cubicBezTo>
                    <a:pt x="7" y="4"/>
                    <a:pt x="7" y="4"/>
                    <a:pt x="7" y="4"/>
                  </a:cubicBezTo>
                  <a:cubicBezTo>
                    <a:pt x="7" y="4"/>
                    <a:pt x="7" y="4"/>
                    <a:pt x="7" y="4"/>
                  </a:cubicBezTo>
                  <a:cubicBezTo>
                    <a:pt x="7" y="3"/>
                    <a:pt x="7" y="3"/>
                    <a:pt x="7" y="3"/>
                  </a:cubicBezTo>
                  <a:cubicBezTo>
                    <a:pt x="7" y="3"/>
                    <a:pt x="7" y="3"/>
                    <a:pt x="7" y="3"/>
                  </a:cubicBezTo>
                  <a:cubicBezTo>
                    <a:pt x="7" y="3"/>
                    <a:pt x="7" y="3"/>
                    <a:pt x="7" y="3"/>
                  </a:cubicBezTo>
                  <a:cubicBezTo>
                    <a:pt x="7" y="3"/>
                    <a:pt x="6" y="3"/>
                    <a:pt x="6" y="3"/>
                  </a:cubicBezTo>
                  <a:cubicBezTo>
                    <a:pt x="6" y="2"/>
                    <a:pt x="5" y="2"/>
                    <a:pt x="5" y="3"/>
                  </a:cubicBezTo>
                  <a:cubicBezTo>
                    <a:pt x="5" y="3"/>
                    <a:pt x="5" y="3"/>
                    <a:pt x="5" y="3"/>
                  </a:cubicBezTo>
                  <a:cubicBezTo>
                    <a:pt x="5" y="3"/>
                    <a:pt x="5" y="3"/>
                    <a:pt x="5" y="3"/>
                  </a:cubicBezTo>
                  <a:cubicBezTo>
                    <a:pt x="5" y="3"/>
                    <a:pt x="5" y="3"/>
                    <a:pt x="5" y="3"/>
                  </a:cubicBezTo>
                  <a:cubicBezTo>
                    <a:pt x="5" y="3"/>
                    <a:pt x="4" y="3"/>
                    <a:pt x="4" y="3"/>
                  </a:cubicBezTo>
                  <a:cubicBezTo>
                    <a:pt x="4" y="3"/>
                    <a:pt x="4" y="3"/>
                    <a:pt x="4" y="3"/>
                  </a:cubicBezTo>
                  <a:cubicBezTo>
                    <a:pt x="4" y="3"/>
                    <a:pt x="4" y="3"/>
                    <a:pt x="4" y="3"/>
                  </a:cubicBezTo>
                  <a:cubicBezTo>
                    <a:pt x="4" y="3"/>
                    <a:pt x="4" y="3"/>
                    <a:pt x="5" y="3"/>
                  </a:cubicBezTo>
                  <a:cubicBezTo>
                    <a:pt x="5" y="3"/>
                    <a:pt x="5" y="3"/>
                    <a:pt x="5" y="3"/>
                  </a:cubicBezTo>
                  <a:cubicBezTo>
                    <a:pt x="5" y="3"/>
                    <a:pt x="5" y="3"/>
                    <a:pt x="5" y="3"/>
                  </a:cubicBezTo>
                  <a:cubicBezTo>
                    <a:pt x="5" y="2"/>
                    <a:pt x="5" y="2"/>
                    <a:pt x="5" y="2"/>
                  </a:cubicBezTo>
                  <a:cubicBezTo>
                    <a:pt x="4" y="2"/>
                    <a:pt x="4" y="1"/>
                    <a:pt x="4" y="2"/>
                  </a:cubicBezTo>
                  <a:cubicBezTo>
                    <a:pt x="3" y="2"/>
                    <a:pt x="2" y="2"/>
                    <a:pt x="2" y="2"/>
                  </a:cubicBezTo>
                  <a:cubicBezTo>
                    <a:pt x="1" y="2"/>
                    <a:pt x="1" y="2"/>
                    <a:pt x="1" y="3"/>
                  </a:cubicBezTo>
                  <a:cubicBezTo>
                    <a:pt x="1" y="3"/>
                    <a:pt x="1" y="3"/>
                    <a:pt x="1" y="4"/>
                  </a:cubicBezTo>
                  <a:cubicBezTo>
                    <a:pt x="0" y="4"/>
                    <a:pt x="0" y="5"/>
                    <a:pt x="1" y="6"/>
                  </a:cubicBezTo>
                  <a:cubicBezTo>
                    <a:pt x="1" y="6"/>
                    <a:pt x="2" y="6"/>
                    <a:pt x="1" y="7"/>
                  </a:cubicBezTo>
                  <a:close/>
                  <a:moveTo>
                    <a:pt x="8" y="13"/>
                  </a:moveTo>
                  <a:cubicBezTo>
                    <a:pt x="7" y="13"/>
                    <a:pt x="7" y="13"/>
                    <a:pt x="7" y="13"/>
                  </a:cubicBezTo>
                  <a:cubicBezTo>
                    <a:pt x="8" y="13"/>
                    <a:pt x="8" y="13"/>
                    <a:pt x="8" y="13"/>
                  </a:cubicBezTo>
                  <a:close/>
                  <a:moveTo>
                    <a:pt x="7" y="6"/>
                  </a:moveTo>
                  <a:cubicBezTo>
                    <a:pt x="7" y="6"/>
                    <a:pt x="7" y="6"/>
                    <a:pt x="7" y="6"/>
                  </a:cubicBezTo>
                  <a:cubicBezTo>
                    <a:pt x="7" y="6"/>
                    <a:pt x="7" y="6"/>
                    <a:pt x="7" y="6"/>
                  </a:cubicBezTo>
                  <a:cubicBezTo>
                    <a:pt x="7" y="5"/>
                    <a:pt x="7" y="5"/>
                    <a:pt x="7" y="5"/>
                  </a:cubicBezTo>
                  <a:lnTo>
                    <a:pt x="7"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475">
              <a:extLst>
                <a:ext uri="{FF2B5EF4-FFF2-40B4-BE49-F238E27FC236}">
                  <a16:creationId xmlns:a16="http://schemas.microsoft.com/office/drawing/2014/main" id="{91BEA4DD-B72A-451F-8763-2FFC4629F7EC}"/>
                </a:ext>
              </a:extLst>
            </p:cNvPr>
            <p:cNvSpPr>
              <a:spLocks/>
            </p:cNvSpPr>
            <p:nvPr/>
          </p:nvSpPr>
          <p:spPr bwMode="auto">
            <a:xfrm>
              <a:off x="4718505" y="2146983"/>
              <a:ext cx="76200" cy="68263"/>
            </a:xfrm>
            <a:custGeom>
              <a:avLst/>
              <a:gdLst>
                <a:gd name="T0" fmla="*/ 20 w 21"/>
                <a:gd name="T1" fmla="*/ 14 h 19"/>
                <a:gd name="T2" fmla="*/ 19 w 21"/>
                <a:gd name="T3" fmla="*/ 13 h 19"/>
                <a:gd name="T4" fmla="*/ 18 w 21"/>
                <a:gd name="T5" fmla="*/ 12 h 19"/>
                <a:gd name="T6" fmla="*/ 16 w 21"/>
                <a:gd name="T7" fmla="*/ 12 h 19"/>
                <a:gd name="T8" fmla="*/ 15 w 21"/>
                <a:gd name="T9" fmla="*/ 12 h 19"/>
                <a:gd name="T10" fmla="*/ 12 w 21"/>
                <a:gd name="T11" fmla="*/ 12 h 19"/>
                <a:gd name="T12" fmla="*/ 10 w 21"/>
                <a:gd name="T13" fmla="*/ 12 h 19"/>
                <a:gd name="T14" fmla="*/ 10 w 21"/>
                <a:gd name="T15" fmla="*/ 11 h 19"/>
                <a:gd name="T16" fmla="*/ 8 w 21"/>
                <a:gd name="T17" fmla="*/ 9 h 19"/>
                <a:gd name="T18" fmla="*/ 7 w 21"/>
                <a:gd name="T19" fmla="*/ 8 h 19"/>
                <a:gd name="T20" fmla="*/ 7 w 21"/>
                <a:gd name="T21" fmla="*/ 8 h 19"/>
                <a:gd name="T22" fmla="*/ 7 w 21"/>
                <a:gd name="T23" fmla="*/ 8 h 19"/>
                <a:gd name="T24" fmla="*/ 7 w 21"/>
                <a:gd name="T25" fmla="*/ 8 h 19"/>
                <a:gd name="T26" fmla="*/ 7 w 21"/>
                <a:gd name="T27" fmla="*/ 8 h 19"/>
                <a:gd name="T28" fmla="*/ 7 w 21"/>
                <a:gd name="T29" fmla="*/ 8 h 19"/>
                <a:gd name="T30" fmla="*/ 7 w 21"/>
                <a:gd name="T31" fmla="*/ 8 h 19"/>
                <a:gd name="T32" fmla="*/ 9 w 21"/>
                <a:gd name="T33" fmla="*/ 8 h 19"/>
                <a:gd name="T34" fmla="*/ 9 w 21"/>
                <a:gd name="T35" fmla="*/ 7 h 19"/>
                <a:gd name="T36" fmla="*/ 9 w 21"/>
                <a:gd name="T37" fmla="*/ 7 h 19"/>
                <a:gd name="T38" fmla="*/ 8 w 21"/>
                <a:gd name="T39" fmla="*/ 5 h 19"/>
                <a:gd name="T40" fmla="*/ 7 w 21"/>
                <a:gd name="T41" fmla="*/ 4 h 19"/>
                <a:gd name="T42" fmla="*/ 6 w 21"/>
                <a:gd name="T43" fmla="*/ 4 h 19"/>
                <a:gd name="T44" fmla="*/ 5 w 21"/>
                <a:gd name="T45" fmla="*/ 3 h 19"/>
                <a:gd name="T46" fmla="*/ 5 w 21"/>
                <a:gd name="T47" fmla="*/ 3 h 19"/>
                <a:gd name="T48" fmla="*/ 5 w 21"/>
                <a:gd name="T49" fmla="*/ 2 h 19"/>
                <a:gd name="T50" fmla="*/ 3 w 21"/>
                <a:gd name="T51" fmla="*/ 0 h 19"/>
                <a:gd name="T52" fmla="*/ 1 w 21"/>
                <a:gd name="T53" fmla="*/ 1 h 19"/>
                <a:gd name="T54" fmla="*/ 0 w 21"/>
                <a:gd name="T55" fmla="*/ 2 h 19"/>
                <a:gd name="T56" fmla="*/ 1 w 21"/>
                <a:gd name="T57" fmla="*/ 5 h 19"/>
                <a:gd name="T58" fmla="*/ 1 w 21"/>
                <a:gd name="T59" fmla="*/ 5 h 19"/>
                <a:gd name="T60" fmla="*/ 3 w 21"/>
                <a:gd name="T61" fmla="*/ 6 h 19"/>
                <a:gd name="T62" fmla="*/ 4 w 21"/>
                <a:gd name="T63" fmla="*/ 7 h 19"/>
                <a:gd name="T64" fmla="*/ 4 w 21"/>
                <a:gd name="T65" fmla="*/ 8 h 19"/>
                <a:gd name="T66" fmla="*/ 3 w 21"/>
                <a:gd name="T67" fmla="*/ 10 h 19"/>
                <a:gd name="T68" fmla="*/ 2 w 21"/>
                <a:gd name="T69" fmla="*/ 11 h 19"/>
                <a:gd name="T70" fmla="*/ 2 w 21"/>
                <a:gd name="T71" fmla="*/ 14 h 19"/>
                <a:gd name="T72" fmla="*/ 3 w 21"/>
                <a:gd name="T73" fmla="*/ 15 h 19"/>
                <a:gd name="T74" fmla="*/ 3 w 21"/>
                <a:gd name="T75" fmla="*/ 15 h 19"/>
                <a:gd name="T76" fmla="*/ 5 w 21"/>
                <a:gd name="T77" fmla="*/ 16 h 19"/>
                <a:gd name="T78" fmla="*/ 6 w 21"/>
                <a:gd name="T79" fmla="*/ 15 h 19"/>
                <a:gd name="T80" fmla="*/ 6 w 21"/>
                <a:gd name="T81" fmla="*/ 16 h 19"/>
                <a:gd name="T82" fmla="*/ 6 w 21"/>
                <a:gd name="T83" fmla="*/ 16 h 19"/>
                <a:gd name="T84" fmla="*/ 6 w 21"/>
                <a:gd name="T85" fmla="*/ 17 h 19"/>
                <a:gd name="T86" fmla="*/ 9 w 21"/>
                <a:gd name="T87" fmla="*/ 18 h 19"/>
                <a:gd name="T88" fmla="*/ 13 w 21"/>
                <a:gd name="T89" fmla="*/ 18 h 19"/>
                <a:gd name="T90" fmla="*/ 14 w 21"/>
                <a:gd name="T91" fmla="*/ 19 h 19"/>
                <a:gd name="T92" fmla="*/ 16 w 21"/>
                <a:gd name="T93" fmla="*/ 19 h 19"/>
                <a:gd name="T94" fmla="*/ 18 w 21"/>
                <a:gd name="T95" fmla="*/ 19 h 19"/>
                <a:gd name="T96" fmla="*/ 18 w 21"/>
                <a:gd name="T97" fmla="*/ 19 h 19"/>
                <a:gd name="T98" fmla="*/ 20 w 21"/>
                <a:gd name="T99" fmla="*/ 18 h 19"/>
                <a:gd name="T100" fmla="*/ 20 w 21"/>
                <a:gd name="T101" fmla="*/ 17 h 19"/>
                <a:gd name="T102" fmla="*/ 20 w 21"/>
                <a:gd name="T103" fmla="*/ 16 h 19"/>
                <a:gd name="T104" fmla="*/ 20 w 21"/>
                <a:gd name="T105"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19">
                  <a:moveTo>
                    <a:pt x="20" y="14"/>
                  </a:moveTo>
                  <a:cubicBezTo>
                    <a:pt x="20" y="13"/>
                    <a:pt x="20" y="13"/>
                    <a:pt x="19" y="13"/>
                  </a:cubicBezTo>
                  <a:cubicBezTo>
                    <a:pt x="19" y="12"/>
                    <a:pt x="19" y="12"/>
                    <a:pt x="18" y="12"/>
                  </a:cubicBezTo>
                  <a:cubicBezTo>
                    <a:pt x="17" y="12"/>
                    <a:pt x="17" y="12"/>
                    <a:pt x="16" y="12"/>
                  </a:cubicBezTo>
                  <a:cubicBezTo>
                    <a:pt x="16" y="12"/>
                    <a:pt x="16" y="12"/>
                    <a:pt x="15" y="12"/>
                  </a:cubicBezTo>
                  <a:cubicBezTo>
                    <a:pt x="14" y="12"/>
                    <a:pt x="13" y="12"/>
                    <a:pt x="12" y="12"/>
                  </a:cubicBezTo>
                  <a:cubicBezTo>
                    <a:pt x="11" y="12"/>
                    <a:pt x="11" y="12"/>
                    <a:pt x="10" y="12"/>
                  </a:cubicBezTo>
                  <a:cubicBezTo>
                    <a:pt x="10" y="11"/>
                    <a:pt x="10" y="11"/>
                    <a:pt x="10" y="11"/>
                  </a:cubicBezTo>
                  <a:cubicBezTo>
                    <a:pt x="9" y="11"/>
                    <a:pt x="8" y="10"/>
                    <a:pt x="8" y="9"/>
                  </a:cubicBezTo>
                  <a:cubicBezTo>
                    <a:pt x="7" y="9"/>
                    <a:pt x="7" y="9"/>
                    <a:pt x="7" y="8"/>
                  </a:cubicBezTo>
                  <a:cubicBezTo>
                    <a:pt x="6" y="8"/>
                    <a:pt x="6"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8" y="8"/>
                    <a:pt x="8" y="8"/>
                    <a:pt x="9" y="8"/>
                  </a:cubicBezTo>
                  <a:cubicBezTo>
                    <a:pt x="9" y="8"/>
                    <a:pt x="9" y="7"/>
                    <a:pt x="9" y="7"/>
                  </a:cubicBezTo>
                  <a:cubicBezTo>
                    <a:pt x="9" y="7"/>
                    <a:pt x="9" y="7"/>
                    <a:pt x="9" y="7"/>
                  </a:cubicBezTo>
                  <a:cubicBezTo>
                    <a:pt x="8" y="6"/>
                    <a:pt x="8" y="6"/>
                    <a:pt x="8" y="5"/>
                  </a:cubicBezTo>
                  <a:cubicBezTo>
                    <a:pt x="8" y="5"/>
                    <a:pt x="8" y="4"/>
                    <a:pt x="7" y="4"/>
                  </a:cubicBezTo>
                  <a:cubicBezTo>
                    <a:pt x="7" y="4"/>
                    <a:pt x="7" y="4"/>
                    <a:pt x="6" y="4"/>
                  </a:cubicBezTo>
                  <a:cubicBezTo>
                    <a:pt x="6" y="4"/>
                    <a:pt x="5" y="4"/>
                    <a:pt x="5" y="3"/>
                  </a:cubicBezTo>
                  <a:cubicBezTo>
                    <a:pt x="5" y="3"/>
                    <a:pt x="5" y="3"/>
                    <a:pt x="5" y="3"/>
                  </a:cubicBezTo>
                  <a:cubicBezTo>
                    <a:pt x="5" y="2"/>
                    <a:pt x="5" y="2"/>
                    <a:pt x="5" y="2"/>
                  </a:cubicBezTo>
                  <a:cubicBezTo>
                    <a:pt x="4" y="1"/>
                    <a:pt x="4" y="1"/>
                    <a:pt x="3" y="0"/>
                  </a:cubicBezTo>
                  <a:cubicBezTo>
                    <a:pt x="2" y="0"/>
                    <a:pt x="1" y="0"/>
                    <a:pt x="1" y="1"/>
                  </a:cubicBezTo>
                  <a:cubicBezTo>
                    <a:pt x="1" y="1"/>
                    <a:pt x="0" y="1"/>
                    <a:pt x="0" y="2"/>
                  </a:cubicBezTo>
                  <a:cubicBezTo>
                    <a:pt x="1" y="3"/>
                    <a:pt x="1" y="4"/>
                    <a:pt x="1" y="5"/>
                  </a:cubicBezTo>
                  <a:cubicBezTo>
                    <a:pt x="1" y="5"/>
                    <a:pt x="1" y="5"/>
                    <a:pt x="1" y="5"/>
                  </a:cubicBezTo>
                  <a:cubicBezTo>
                    <a:pt x="2" y="5"/>
                    <a:pt x="3" y="5"/>
                    <a:pt x="3" y="6"/>
                  </a:cubicBezTo>
                  <a:cubicBezTo>
                    <a:pt x="4" y="6"/>
                    <a:pt x="4" y="6"/>
                    <a:pt x="4" y="7"/>
                  </a:cubicBezTo>
                  <a:cubicBezTo>
                    <a:pt x="4" y="7"/>
                    <a:pt x="4" y="8"/>
                    <a:pt x="4" y="8"/>
                  </a:cubicBezTo>
                  <a:cubicBezTo>
                    <a:pt x="4" y="9"/>
                    <a:pt x="4" y="9"/>
                    <a:pt x="3" y="10"/>
                  </a:cubicBezTo>
                  <a:cubicBezTo>
                    <a:pt x="3" y="10"/>
                    <a:pt x="3" y="10"/>
                    <a:pt x="2" y="11"/>
                  </a:cubicBezTo>
                  <a:cubicBezTo>
                    <a:pt x="2" y="12"/>
                    <a:pt x="2" y="13"/>
                    <a:pt x="2" y="14"/>
                  </a:cubicBezTo>
                  <a:cubicBezTo>
                    <a:pt x="2" y="15"/>
                    <a:pt x="3" y="15"/>
                    <a:pt x="3" y="15"/>
                  </a:cubicBezTo>
                  <a:cubicBezTo>
                    <a:pt x="3" y="15"/>
                    <a:pt x="3" y="15"/>
                    <a:pt x="3" y="15"/>
                  </a:cubicBezTo>
                  <a:cubicBezTo>
                    <a:pt x="4" y="16"/>
                    <a:pt x="4" y="16"/>
                    <a:pt x="5" y="16"/>
                  </a:cubicBezTo>
                  <a:cubicBezTo>
                    <a:pt x="5" y="16"/>
                    <a:pt x="5" y="15"/>
                    <a:pt x="6" y="15"/>
                  </a:cubicBezTo>
                  <a:cubicBezTo>
                    <a:pt x="6" y="15"/>
                    <a:pt x="6" y="16"/>
                    <a:pt x="6" y="16"/>
                  </a:cubicBezTo>
                  <a:cubicBezTo>
                    <a:pt x="6" y="16"/>
                    <a:pt x="6" y="16"/>
                    <a:pt x="6" y="16"/>
                  </a:cubicBezTo>
                  <a:cubicBezTo>
                    <a:pt x="6" y="17"/>
                    <a:pt x="6" y="17"/>
                    <a:pt x="6" y="17"/>
                  </a:cubicBezTo>
                  <a:cubicBezTo>
                    <a:pt x="7" y="17"/>
                    <a:pt x="8" y="18"/>
                    <a:pt x="9" y="18"/>
                  </a:cubicBezTo>
                  <a:cubicBezTo>
                    <a:pt x="10" y="18"/>
                    <a:pt x="12" y="18"/>
                    <a:pt x="13" y="18"/>
                  </a:cubicBezTo>
                  <a:cubicBezTo>
                    <a:pt x="14" y="18"/>
                    <a:pt x="14" y="19"/>
                    <a:pt x="14" y="19"/>
                  </a:cubicBezTo>
                  <a:cubicBezTo>
                    <a:pt x="15" y="19"/>
                    <a:pt x="16" y="19"/>
                    <a:pt x="16" y="19"/>
                  </a:cubicBezTo>
                  <a:cubicBezTo>
                    <a:pt x="17" y="19"/>
                    <a:pt x="17" y="19"/>
                    <a:pt x="18" y="19"/>
                  </a:cubicBezTo>
                  <a:cubicBezTo>
                    <a:pt x="18" y="19"/>
                    <a:pt x="18" y="19"/>
                    <a:pt x="18" y="19"/>
                  </a:cubicBezTo>
                  <a:cubicBezTo>
                    <a:pt x="19" y="18"/>
                    <a:pt x="19" y="18"/>
                    <a:pt x="20" y="18"/>
                  </a:cubicBezTo>
                  <a:cubicBezTo>
                    <a:pt x="20" y="18"/>
                    <a:pt x="20" y="17"/>
                    <a:pt x="20" y="17"/>
                  </a:cubicBezTo>
                  <a:cubicBezTo>
                    <a:pt x="20" y="17"/>
                    <a:pt x="20" y="16"/>
                    <a:pt x="20" y="16"/>
                  </a:cubicBezTo>
                  <a:cubicBezTo>
                    <a:pt x="21" y="15"/>
                    <a:pt x="21" y="14"/>
                    <a:pt x="2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476">
              <a:extLst>
                <a:ext uri="{FF2B5EF4-FFF2-40B4-BE49-F238E27FC236}">
                  <a16:creationId xmlns:a16="http://schemas.microsoft.com/office/drawing/2014/main" id="{773493E9-7279-4CF1-838B-5B3E959731F6}"/>
                </a:ext>
              </a:extLst>
            </p:cNvPr>
            <p:cNvSpPr>
              <a:spLocks/>
            </p:cNvSpPr>
            <p:nvPr/>
          </p:nvSpPr>
          <p:spPr bwMode="auto">
            <a:xfrm>
              <a:off x="4593093" y="2127933"/>
              <a:ext cx="71438" cy="47625"/>
            </a:xfrm>
            <a:custGeom>
              <a:avLst/>
              <a:gdLst>
                <a:gd name="T0" fmla="*/ 13 w 20"/>
                <a:gd name="T1" fmla="*/ 8 h 13"/>
                <a:gd name="T2" fmla="*/ 11 w 20"/>
                <a:gd name="T3" fmla="*/ 7 h 13"/>
                <a:gd name="T4" fmla="*/ 11 w 20"/>
                <a:gd name="T5" fmla="*/ 7 h 13"/>
                <a:gd name="T6" fmla="*/ 11 w 20"/>
                <a:gd name="T7" fmla="*/ 5 h 13"/>
                <a:gd name="T8" fmla="*/ 11 w 20"/>
                <a:gd name="T9" fmla="*/ 3 h 13"/>
                <a:gd name="T10" fmla="*/ 10 w 20"/>
                <a:gd name="T11" fmla="*/ 2 h 13"/>
                <a:gd name="T12" fmla="*/ 9 w 20"/>
                <a:gd name="T13" fmla="*/ 1 h 13"/>
                <a:gd name="T14" fmla="*/ 8 w 20"/>
                <a:gd name="T15" fmla="*/ 0 h 13"/>
                <a:gd name="T16" fmla="*/ 7 w 20"/>
                <a:gd name="T17" fmla="*/ 0 h 13"/>
                <a:gd name="T18" fmla="*/ 5 w 20"/>
                <a:gd name="T19" fmla="*/ 2 h 13"/>
                <a:gd name="T20" fmla="*/ 4 w 20"/>
                <a:gd name="T21" fmla="*/ 2 h 13"/>
                <a:gd name="T22" fmla="*/ 3 w 20"/>
                <a:gd name="T23" fmla="*/ 3 h 13"/>
                <a:gd name="T24" fmla="*/ 2 w 20"/>
                <a:gd name="T25" fmla="*/ 4 h 13"/>
                <a:gd name="T26" fmla="*/ 2 w 20"/>
                <a:gd name="T27" fmla="*/ 5 h 13"/>
                <a:gd name="T28" fmla="*/ 3 w 20"/>
                <a:gd name="T29" fmla="*/ 5 h 13"/>
                <a:gd name="T30" fmla="*/ 3 w 20"/>
                <a:gd name="T31" fmla="*/ 5 h 13"/>
                <a:gd name="T32" fmla="*/ 3 w 20"/>
                <a:gd name="T33" fmla="*/ 5 h 13"/>
                <a:gd name="T34" fmla="*/ 1 w 20"/>
                <a:gd name="T35" fmla="*/ 5 h 13"/>
                <a:gd name="T36" fmla="*/ 0 w 20"/>
                <a:gd name="T37" fmla="*/ 6 h 13"/>
                <a:gd name="T38" fmla="*/ 0 w 20"/>
                <a:gd name="T39" fmla="*/ 7 h 13"/>
                <a:gd name="T40" fmla="*/ 1 w 20"/>
                <a:gd name="T41" fmla="*/ 8 h 13"/>
                <a:gd name="T42" fmla="*/ 4 w 20"/>
                <a:gd name="T43" fmla="*/ 9 h 13"/>
                <a:gd name="T44" fmla="*/ 5 w 20"/>
                <a:gd name="T45" fmla="*/ 9 h 13"/>
                <a:gd name="T46" fmla="*/ 7 w 20"/>
                <a:gd name="T47" fmla="*/ 9 h 13"/>
                <a:gd name="T48" fmla="*/ 7 w 20"/>
                <a:gd name="T49" fmla="*/ 9 h 13"/>
                <a:gd name="T50" fmla="*/ 7 w 20"/>
                <a:gd name="T51" fmla="*/ 10 h 13"/>
                <a:gd name="T52" fmla="*/ 3 w 20"/>
                <a:gd name="T53" fmla="*/ 10 h 13"/>
                <a:gd name="T54" fmla="*/ 3 w 20"/>
                <a:gd name="T55" fmla="*/ 11 h 13"/>
                <a:gd name="T56" fmla="*/ 4 w 20"/>
                <a:gd name="T57" fmla="*/ 12 h 13"/>
                <a:gd name="T58" fmla="*/ 4 w 20"/>
                <a:gd name="T59" fmla="*/ 13 h 13"/>
                <a:gd name="T60" fmla="*/ 6 w 20"/>
                <a:gd name="T61" fmla="*/ 13 h 13"/>
                <a:gd name="T62" fmla="*/ 9 w 20"/>
                <a:gd name="T63" fmla="*/ 12 h 13"/>
                <a:gd name="T64" fmla="*/ 10 w 20"/>
                <a:gd name="T65" fmla="*/ 12 h 13"/>
                <a:gd name="T66" fmla="*/ 12 w 20"/>
                <a:gd name="T67" fmla="*/ 11 h 13"/>
                <a:gd name="T68" fmla="*/ 12 w 20"/>
                <a:gd name="T69" fmla="*/ 12 h 13"/>
                <a:gd name="T70" fmla="*/ 14 w 20"/>
                <a:gd name="T71" fmla="*/ 12 h 13"/>
                <a:gd name="T72" fmla="*/ 15 w 20"/>
                <a:gd name="T73" fmla="*/ 12 h 13"/>
                <a:gd name="T74" fmla="*/ 16 w 20"/>
                <a:gd name="T75" fmla="*/ 12 h 13"/>
                <a:gd name="T76" fmla="*/ 17 w 20"/>
                <a:gd name="T77" fmla="*/ 11 h 13"/>
                <a:gd name="T78" fmla="*/ 20 w 20"/>
                <a:gd name="T79" fmla="*/ 9 h 13"/>
                <a:gd name="T80" fmla="*/ 20 w 20"/>
                <a:gd name="T81" fmla="*/ 8 h 13"/>
                <a:gd name="T82" fmla="*/ 19 w 20"/>
                <a:gd name="T83" fmla="*/ 6 h 13"/>
                <a:gd name="T84" fmla="*/ 19 w 20"/>
                <a:gd name="T85" fmla="*/ 6 h 13"/>
                <a:gd name="T86" fmla="*/ 18 w 20"/>
                <a:gd name="T87" fmla="*/ 7 h 13"/>
                <a:gd name="T88" fmla="*/ 18 w 20"/>
                <a:gd name="T89" fmla="*/ 7 h 13"/>
                <a:gd name="T90" fmla="*/ 17 w 20"/>
                <a:gd name="T91" fmla="*/ 6 h 13"/>
                <a:gd name="T92" fmla="*/ 17 w 20"/>
                <a:gd name="T93" fmla="*/ 5 h 13"/>
                <a:gd name="T94" fmla="*/ 17 w 20"/>
                <a:gd name="T95" fmla="*/ 4 h 13"/>
                <a:gd name="T96" fmla="*/ 18 w 20"/>
                <a:gd name="T97" fmla="*/ 2 h 13"/>
                <a:gd name="T98" fmla="*/ 18 w 20"/>
                <a:gd name="T99" fmla="*/ 1 h 13"/>
                <a:gd name="T100" fmla="*/ 17 w 20"/>
                <a:gd name="T101" fmla="*/ 1 h 13"/>
                <a:gd name="T102" fmla="*/ 15 w 20"/>
                <a:gd name="T103" fmla="*/ 3 h 13"/>
                <a:gd name="T104" fmla="*/ 14 w 20"/>
                <a:gd name="T105" fmla="*/ 4 h 13"/>
                <a:gd name="T106" fmla="*/ 14 w 20"/>
                <a:gd name="T107" fmla="*/ 4 h 13"/>
                <a:gd name="T108" fmla="*/ 14 w 20"/>
                <a:gd name="T109" fmla="*/ 5 h 13"/>
                <a:gd name="T110" fmla="*/ 14 w 20"/>
                <a:gd name="T111" fmla="*/ 5 h 13"/>
                <a:gd name="T112" fmla="*/ 13 w 20"/>
                <a:gd name="T113" fmla="*/ 7 h 13"/>
                <a:gd name="T114" fmla="*/ 14 w 20"/>
                <a:gd name="T115" fmla="*/ 7 h 13"/>
                <a:gd name="T116" fmla="*/ 13 w 20"/>
                <a:gd name="T1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 h="13">
                  <a:moveTo>
                    <a:pt x="13" y="8"/>
                  </a:moveTo>
                  <a:cubicBezTo>
                    <a:pt x="12" y="8"/>
                    <a:pt x="12" y="7"/>
                    <a:pt x="11" y="7"/>
                  </a:cubicBezTo>
                  <a:cubicBezTo>
                    <a:pt x="11" y="7"/>
                    <a:pt x="11" y="7"/>
                    <a:pt x="11" y="7"/>
                  </a:cubicBezTo>
                  <a:cubicBezTo>
                    <a:pt x="11" y="6"/>
                    <a:pt x="11" y="5"/>
                    <a:pt x="11" y="5"/>
                  </a:cubicBezTo>
                  <a:cubicBezTo>
                    <a:pt x="11" y="4"/>
                    <a:pt x="11" y="4"/>
                    <a:pt x="11" y="3"/>
                  </a:cubicBezTo>
                  <a:cubicBezTo>
                    <a:pt x="11" y="2"/>
                    <a:pt x="10" y="2"/>
                    <a:pt x="10" y="2"/>
                  </a:cubicBezTo>
                  <a:cubicBezTo>
                    <a:pt x="9" y="2"/>
                    <a:pt x="9" y="2"/>
                    <a:pt x="9" y="1"/>
                  </a:cubicBezTo>
                  <a:cubicBezTo>
                    <a:pt x="9" y="1"/>
                    <a:pt x="9" y="0"/>
                    <a:pt x="8" y="0"/>
                  </a:cubicBezTo>
                  <a:cubicBezTo>
                    <a:pt x="8" y="0"/>
                    <a:pt x="7" y="0"/>
                    <a:pt x="7" y="0"/>
                  </a:cubicBezTo>
                  <a:cubicBezTo>
                    <a:pt x="6" y="1"/>
                    <a:pt x="5" y="1"/>
                    <a:pt x="5" y="2"/>
                  </a:cubicBezTo>
                  <a:cubicBezTo>
                    <a:pt x="4" y="2"/>
                    <a:pt x="4" y="2"/>
                    <a:pt x="4" y="2"/>
                  </a:cubicBezTo>
                  <a:cubicBezTo>
                    <a:pt x="4" y="3"/>
                    <a:pt x="4" y="3"/>
                    <a:pt x="3" y="3"/>
                  </a:cubicBezTo>
                  <a:cubicBezTo>
                    <a:pt x="3" y="3"/>
                    <a:pt x="3" y="4"/>
                    <a:pt x="2" y="4"/>
                  </a:cubicBezTo>
                  <a:cubicBezTo>
                    <a:pt x="2" y="4"/>
                    <a:pt x="2" y="4"/>
                    <a:pt x="2" y="5"/>
                  </a:cubicBezTo>
                  <a:cubicBezTo>
                    <a:pt x="3" y="5"/>
                    <a:pt x="3" y="5"/>
                    <a:pt x="3" y="5"/>
                  </a:cubicBezTo>
                  <a:cubicBezTo>
                    <a:pt x="3" y="5"/>
                    <a:pt x="3" y="5"/>
                    <a:pt x="3" y="5"/>
                  </a:cubicBezTo>
                  <a:cubicBezTo>
                    <a:pt x="3" y="5"/>
                    <a:pt x="3" y="5"/>
                    <a:pt x="3" y="5"/>
                  </a:cubicBezTo>
                  <a:cubicBezTo>
                    <a:pt x="2" y="5"/>
                    <a:pt x="2" y="5"/>
                    <a:pt x="1" y="5"/>
                  </a:cubicBezTo>
                  <a:cubicBezTo>
                    <a:pt x="1" y="5"/>
                    <a:pt x="0" y="6"/>
                    <a:pt x="0" y="6"/>
                  </a:cubicBezTo>
                  <a:cubicBezTo>
                    <a:pt x="0" y="7"/>
                    <a:pt x="0" y="7"/>
                    <a:pt x="0" y="7"/>
                  </a:cubicBezTo>
                  <a:cubicBezTo>
                    <a:pt x="1" y="8"/>
                    <a:pt x="1" y="8"/>
                    <a:pt x="1" y="8"/>
                  </a:cubicBezTo>
                  <a:cubicBezTo>
                    <a:pt x="2" y="9"/>
                    <a:pt x="3" y="9"/>
                    <a:pt x="4" y="9"/>
                  </a:cubicBezTo>
                  <a:cubicBezTo>
                    <a:pt x="4" y="9"/>
                    <a:pt x="5" y="9"/>
                    <a:pt x="5" y="9"/>
                  </a:cubicBezTo>
                  <a:cubicBezTo>
                    <a:pt x="5" y="9"/>
                    <a:pt x="6" y="9"/>
                    <a:pt x="7" y="9"/>
                  </a:cubicBezTo>
                  <a:cubicBezTo>
                    <a:pt x="7" y="9"/>
                    <a:pt x="7" y="9"/>
                    <a:pt x="7" y="9"/>
                  </a:cubicBezTo>
                  <a:cubicBezTo>
                    <a:pt x="7" y="9"/>
                    <a:pt x="7" y="9"/>
                    <a:pt x="7" y="10"/>
                  </a:cubicBezTo>
                  <a:cubicBezTo>
                    <a:pt x="5" y="10"/>
                    <a:pt x="4" y="10"/>
                    <a:pt x="3" y="10"/>
                  </a:cubicBezTo>
                  <a:cubicBezTo>
                    <a:pt x="3" y="10"/>
                    <a:pt x="3" y="10"/>
                    <a:pt x="3" y="11"/>
                  </a:cubicBezTo>
                  <a:cubicBezTo>
                    <a:pt x="3" y="12"/>
                    <a:pt x="3" y="12"/>
                    <a:pt x="4" y="12"/>
                  </a:cubicBezTo>
                  <a:cubicBezTo>
                    <a:pt x="4" y="13"/>
                    <a:pt x="4" y="13"/>
                    <a:pt x="4" y="13"/>
                  </a:cubicBezTo>
                  <a:cubicBezTo>
                    <a:pt x="5" y="13"/>
                    <a:pt x="5" y="13"/>
                    <a:pt x="6" y="13"/>
                  </a:cubicBezTo>
                  <a:cubicBezTo>
                    <a:pt x="7" y="13"/>
                    <a:pt x="8" y="13"/>
                    <a:pt x="9" y="12"/>
                  </a:cubicBezTo>
                  <a:cubicBezTo>
                    <a:pt x="9" y="12"/>
                    <a:pt x="9" y="12"/>
                    <a:pt x="10" y="12"/>
                  </a:cubicBezTo>
                  <a:cubicBezTo>
                    <a:pt x="10" y="12"/>
                    <a:pt x="11" y="12"/>
                    <a:pt x="12" y="11"/>
                  </a:cubicBezTo>
                  <a:cubicBezTo>
                    <a:pt x="12" y="11"/>
                    <a:pt x="12" y="11"/>
                    <a:pt x="12" y="12"/>
                  </a:cubicBezTo>
                  <a:cubicBezTo>
                    <a:pt x="13" y="12"/>
                    <a:pt x="13" y="12"/>
                    <a:pt x="14" y="12"/>
                  </a:cubicBezTo>
                  <a:cubicBezTo>
                    <a:pt x="14" y="12"/>
                    <a:pt x="15" y="12"/>
                    <a:pt x="15" y="12"/>
                  </a:cubicBezTo>
                  <a:cubicBezTo>
                    <a:pt x="15" y="12"/>
                    <a:pt x="16" y="12"/>
                    <a:pt x="16" y="12"/>
                  </a:cubicBezTo>
                  <a:cubicBezTo>
                    <a:pt x="16" y="12"/>
                    <a:pt x="17" y="12"/>
                    <a:pt x="17" y="11"/>
                  </a:cubicBezTo>
                  <a:cubicBezTo>
                    <a:pt x="18" y="11"/>
                    <a:pt x="19" y="10"/>
                    <a:pt x="20" y="9"/>
                  </a:cubicBezTo>
                  <a:cubicBezTo>
                    <a:pt x="20" y="9"/>
                    <a:pt x="20" y="9"/>
                    <a:pt x="20" y="8"/>
                  </a:cubicBezTo>
                  <a:cubicBezTo>
                    <a:pt x="20" y="8"/>
                    <a:pt x="20" y="7"/>
                    <a:pt x="19" y="6"/>
                  </a:cubicBezTo>
                  <a:cubicBezTo>
                    <a:pt x="19" y="6"/>
                    <a:pt x="19" y="6"/>
                    <a:pt x="19" y="6"/>
                  </a:cubicBezTo>
                  <a:cubicBezTo>
                    <a:pt x="19" y="6"/>
                    <a:pt x="18" y="7"/>
                    <a:pt x="18" y="7"/>
                  </a:cubicBezTo>
                  <a:cubicBezTo>
                    <a:pt x="18" y="7"/>
                    <a:pt x="18" y="7"/>
                    <a:pt x="18" y="7"/>
                  </a:cubicBezTo>
                  <a:cubicBezTo>
                    <a:pt x="18" y="7"/>
                    <a:pt x="17" y="7"/>
                    <a:pt x="17" y="6"/>
                  </a:cubicBezTo>
                  <a:cubicBezTo>
                    <a:pt x="17" y="6"/>
                    <a:pt x="17" y="5"/>
                    <a:pt x="17" y="5"/>
                  </a:cubicBezTo>
                  <a:cubicBezTo>
                    <a:pt x="17" y="5"/>
                    <a:pt x="17" y="4"/>
                    <a:pt x="17" y="4"/>
                  </a:cubicBezTo>
                  <a:cubicBezTo>
                    <a:pt x="17" y="3"/>
                    <a:pt x="17" y="2"/>
                    <a:pt x="18" y="2"/>
                  </a:cubicBezTo>
                  <a:cubicBezTo>
                    <a:pt x="18" y="1"/>
                    <a:pt x="18" y="1"/>
                    <a:pt x="18" y="1"/>
                  </a:cubicBezTo>
                  <a:cubicBezTo>
                    <a:pt x="17" y="1"/>
                    <a:pt x="17" y="1"/>
                    <a:pt x="17" y="1"/>
                  </a:cubicBezTo>
                  <a:cubicBezTo>
                    <a:pt x="16" y="2"/>
                    <a:pt x="15" y="2"/>
                    <a:pt x="15" y="3"/>
                  </a:cubicBezTo>
                  <a:cubicBezTo>
                    <a:pt x="14" y="3"/>
                    <a:pt x="14" y="3"/>
                    <a:pt x="14" y="4"/>
                  </a:cubicBezTo>
                  <a:cubicBezTo>
                    <a:pt x="14" y="4"/>
                    <a:pt x="14" y="4"/>
                    <a:pt x="14" y="4"/>
                  </a:cubicBezTo>
                  <a:cubicBezTo>
                    <a:pt x="15" y="5"/>
                    <a:pt x="14" y="5"/>
                    <a:pt x="14" y="5"/>
                  </a:cubicBezTo>
                  <a:cubicBezTo>
                    <a:pt x="14" y="5"/>
                    <a:pt x="14" y="5"/>
                    <a:pt x="14" y="5"/>
                  </a:cubicBezTo>
                  <a:cubicBezTo>
                    <a:pt x="13" y="6"/>
                    <a:pt x="13" y="6"/>
                    <a:pt x="13" y="7"/>
                  </a:cubicBezTo>
                  <a:cubicBezTo>
                    <a:pt x="13" y="7"/>
                    <a:pt x="14" y="7"/>
                    <a:pt x="14" y="7"/>
                  </a:cubicBezTo>
                  <a:cubicBezTo>
                    <a:pt x="14" y="7"/>
                    <a:pt x="13" y="8"/>
                    <a:pt x="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477">
              <a:extLst>
                <a:ext uri="{FF2B5EF4-FFF2-40B4-BE49-F238E27FC236}">
                  <a16:creationId xmlns:a16="http://schemas.microsoft.com/office/drawing/2014/main" id="{BE845943-E9FF-4971-A4D7-9655C1567B00}"/>
                </a:ext>
              </a:extLst>
            </p:cNvPr>
            <p:cNvSpPr>
              <a:spLocks/>
            </p:cNvSpPr>
            <p:nvPr/>
          </p:nvSpPr>
          <p:spPr bwMode="auto">
            <a:xfrm>
              <a:off x="6386968" y="3361420"/>
              <a:ext cx="76200" cy="76200"/>
            </a:xfrm>
            <a:custGeom>
              <a:avLst/>
              <a:gdLst>
                <a:gd name="T0" fmla="*/ 21 w 21"/>
                <a:gd name="T1" fmla="*/ 2 h 21"/>
                <a:gd name="T2" fmla="*/ 20 w 21"/>
                <a:gd name="T3" fmla="*/ 2 h 21"/>
                <a:gd name="T4" fmla="*/ 19 w 21"/>
                <a:gd name="T5" fmla="*/ 1 h 21"/>
                <a:gd name="T6" fmla="*/ 19 w 21"/>
                <a:gd name="T7" fmla="*/ 1 h 21"/>
                <a:gd name="T8" fmla="*/ 18 w 21"/>
                <a:gd name="T9" fmla="*/ 1 h 21"/>
                <a:gd name="T10" fmla="*/ 17 w 21"/>
                <a:gd name="T11" fmla="*/ 1 h 21"/>
                <a:gd name="T12" fmla="*/ 15 w 21"/>
                <a:gd name="T13" fmla="*/ 4 h 21"/>
                <a:gd name="T14" fmla="*/ 14 w 21"/>
                <a:gd name="T15" fmla="*/ 5 h 21"/>
                <a:gd name="T16" fmla="*/ 14 w 21"/>
                <a:gd name="T17" fmla="*/ 6 h 21"/>
                <a:gd name="T18" fmla="*/ 12 w 21"/>
                <a:gd name="T19" fmla="*/ 8 h 21"/>
                <a:gd name="T20" fmla="*/ 9 w 21"/>
                <a:gd name="T21" fmla="*/ 10 h 21"/>
                <a:gd name="T22" fmla="*/ 7 w 21"/>
                <a:gd name="T23" fmla="*/ 11 h 21"/>
                <a:gd name="T24" fmla="*/ 6 w 21"/>
                <a:gd name="T25" fmla="*/ 11 h 21"/>
                <a:gd name="T26" fmla="*/ 3 w 21"/>
                <a:gd name="T27" fmla="*/ 14 h 21"/>
                <a:gd name="T28" fmla="*/ 1 w 21"/>
                <a:gd name="T29" fmla="*/ 18 h 21"/>
                <a:gd name="T30" fmla="*/ 1 w 21"/>
                <a:gd name="T31" fmla="*/ 19 h 21"/>
                <a:gd name="T32" fmla="*/ 3 w 21"/>
                <a:gd name="T33" fmla="*/ 20 h 21"/>
                <a:gd name="T34" fmla="*/ 3 w 21"/>
                <a:gd name="T35" fmla="*/ 20 h 21"/>
                <a:gd name="T36" fmla="*/ 5 w 21"/>
                <a:gd name="T37" fmla="*/ 21 h 21"/>
                <a:gd name="T38" fmla="*/ 9 w 21"/>
                <a:gd name="T39" fmla="*/ 18 h 21"/>
                <a:gd name="T40" fmla="*/ 10 w 21"/>
                <a:gd name="T41" fmla="*/ 17 h 21"/>
                <a:gd name="T42" fmla="*/ 10 w 21"/>
                <a:gd name="T43" fmla="*/ 16 h 21"/>
                <a:gd name="T44" fmla="*/ 11 w 21"/>
                <a:gd name="T45" fmla="*/ 14 h 21"/>
                <a:gd name="T46" fmla="*/ 14 w 21"/>
                <a:gd name="T47" fmla="*/ 12 h 21"/>
                <a:gd name="T48" fmla="*/ 15 w 21"/>
                <a:gd name="T49" fmla="*/ 12 h 21"/>
                <a:gd name="T50" fmla="*/ 16 w 21"/>
                <a:gd name="T51" fmla="*/ 11 h 21"/>
                <a:gd name="T52" fmla="*/ 17 w 21"/>
                <a:gd name="T53" fmla="*/ 9 h 21"/>
                <a:gd name="T54" fmla="*/ 18 w 21"/>
                <a:gd name="T55" fmla="*/ 8 h 21"/>
                <a:gd name="T56" fmla="*/ 20 w 21"/>
                <a:gd name="T57" fmla="*/ 5 h 21"/>
                <a:gd name="T58" fmla="*/ 21 w 21"/>
                <a:gd name="T59" fmla="*/ 4 h 21"/>
                <a:gd name="T60" fmla="*/ 21 w 21"/>
                <a:gd name="T61" fmla="*/ 4 h 21"/>
                <a:gd name="T62" fmla="*/ 21 w 21"/>
                <a:gd name="T63" fmla="*/ 3 h 21"/>
                <a:gd name="T64" fmla="*/ 21 w 21"/>
                <a:gd name="T65" fmla="*/ 3 h 21"/>
                <a:gd name="T66" fmla="*/ 21 w 21"/>
                <a:gd name="T67" fmla="*/ 2 h 21"/>
                <a:gd name="T68" fmla="*/ 21 w 21"/>
                <a:gd name="T69"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21">
                  <a:moveTo>
                    <a:pt x="21" y="2"/>
                  </a:moveTo>
                  <a:cubicBezTo>
                    <a:pt x="20" y="2"/>
                    <a:pt x="20" y="2"/>
                    <a:pt x="20" y="2"/>
                  </a:cubicBezTo>
                  <a:cubicBezTo>
                    <a:pt x="19" y="2"/>
                    <a:pt x="19" y="1"/>
                    <a:pt x="19" y="1"/>
                  </a:cubicBezTo>
                  <a:cubicBezTo>
                    <a:pt x="19" y="1"/>
                    <a:pt x="19" y="1"/>
                    <a:pt x="19" y="1"/>
                  </a:cubicBezTo>
                  <a:cubicBezTo>
                    <a:pt x="19" y="1"/>
                    <a:pt x="18" y="0"/>
                    <a:pt x="18" y="1"/>
                  </a:cubicBezTo>
                  <a:cubicBezTo>
                    <a:pt x="18" y="1"/>
                    <a:pt x="17" y="1"/>
                    <a:pt x="17" y="1"/>
                  </a:cubicBezTo>
                  <a:cubicBezTo>
                    <a:pt x="17" y="2"/>
                    <a:pt x="16" y="4"/>
                    <a:pt x="15" y="4"/>
                  </a:cubicBezTo>
                  <a:cubicBezTo>
                    <a:pt x="15" y="4"/>
                    <a:pt x="14" y="5"/>
                    <a:pt x="14" y="5"/>
                  </a:cubicBezTo>
                  <a:cubicBezTo>
                    <a:pt x="14" y="5"/>
                    <a:pt x="14" y="6"/>
                    <a:pt x="14" y="6"/>
                  </a:cubicBezTo>
                  <a:cubicBezTo>
                    <a:pt x="13" y="7"/>
                    <a:pt x="13" y="8"/>
                    <a:pt x="12" y="8"/>
                  </a:cubicBezTo>
                  <a:cubicBezTo>
                    <a:pt x="11" y="9"/>
                    <a:pt x="10" y="9"/>
                    <a:pt x="9" y="10"/>
                  </a:cubicBezTo>
                  <a:cubicBezTo>
                    <a:pt x="8" y="10"/>
                    <a:pt x="8" y="11"/>
                    <a:pt x="7" y="11"/>
                  </a:cubicBezTo>
                  <a:cubicBezTo>
                    <a:pt x="7" y="11"/>
                    <a:pt x="6" y="11"/>
                    <a:pt x="6" y="11"/>
                  </a:cubicBezTo>
                  <a:cubicBezTo>
                    <a:pt x="5" y="12"/>
                    <a:pt x="4" y="13"/>
                    <a:pt x="3" y="14"/>
                  </a:cubicBezTo>
                  <a:cubicBezTo>
                    <a:pt x="2" y="15"/>
                    <a:pt x="1" y="16"/>
                    <a:pt x="1" y="18"/>
                  </a:cubicBezTo>
                  <a:cubicBezTo>
                    <a:pt x="0" y="18"/>
                    <a:pt x="1" y="18"/>
                    <a:pt x="1" y="19"/>
                  </a:cubicBezTo>
                  <a:cubicBezTo>
                    <a:pt x="2" y="19"/>
                    <a:pt x="3" y="19"/>
                    <a:pt x="3" y="20"/>
                  </a:cubicBezTo>
                  <a:cubicBezTo>
                    <a:pt x="3" y="20"/>
                    <a:pt x="3" y="20"/>
                    <a:pt x="3" y="20"/>
                  </a:cubicBezTo>
                  <a:cubicBezTo>
                    <a:pt x="4" y="21"/>
                    <a:pt x="5" y="21"/>
                    <a:pt x="5" y="21"/>
                  </a:cubicBezTo>
                  <a:cubicBezTo>
                    <a:pt x="7" y="20"/>
                    <a:pt x="7" y="19"/>
                    <a:pt x="9" y="18"/>
                  </a:cubicBezTo>
                  <a:cubicBezTo>
                    <a:pt x="9" y="18"/>
                    <a:pt x="9" y="17"/>
                    <a:pt x="10" y="17"/>
                  </a:cubicBezTo>
                  <a:cubicBezTo>
                    <a:pt x="10" y="16"/>
                    <a:pt x="10" y="16"/>
                    <a:pt x="10" y="16"/>
                  </a:cubicBezTo>
                  <a:cubicBezTo>
                    <a:pt x="11" y="15"/>
                    <a:pt x="11" y="15"/>
                    <a:pt x="11" y="14"/>
                  </a:cubicBezTo>
                  <a:cubicBezTo>
                    <a:pt x="12" y="12"/>
                    <a:pt x="12" y="13"/>
                    <a:pt x="14" y="12"/>
                  </a:cubicBezTo>
                  <a:cubicBezTo>
                    <a:pt x="14" y="12"/>
                    <a:pt x="15" y="12"/>
                    <a:pt x="15" y="12"/>
                  </a:cubicBezTo>
                  <a:cubicBezTo>
                    <a:pt x="16" y="12"/>
                    <a:pt x="16" y="11"/>
                    <a:pt x="16" y="11"/>
                  </a:cubicBezTo>
                  <a:cubicBezTo>
                    <a:pt x="16" y="10"/>
                    <a:pt x="16" y="9"/>
                    <a:pt x="17" y="9"/>
                  </a:cubicBezTo>
                  <a:cubicBezTo>
                    <a:pt x="17" y="9"/>
                    <a:pt x="17" y="9"/>
                    <a:pt x="18" y="8"/>
                  </a:cubicBezTo>
                  <a:cubicBezTo>
                    <a:pt x="19" y="7"/>
                    <a:pt x="20" y="6"/>
                    <a:pt x="20" y="5"/>
                  </a:cubicBezTo>
                  <a:cubicBezTo>
                    <a:pt x="21" y="5"/>
                    <a:pt x="21" y="5"/>
                    <a:pt x="21" y="4"/>
                  </a:cubicBezTo>
                  <a:cubicBezTo>
                    <a:pt x="21" y="4"/>
                    <a:pt x="21" y="4"/>
                    <a:pt x="21" y="4"/>
                  </a:cubicBezTo>
                  <a:cubicBezTo>
                    <a:pt x="21" y="3"/>
                    <a:pt x="21" y="3"/>
                    <a:pt x="21" y="3"/>
                  </a:cubicBezTo>
                  <a:cubicBezTo>
                    <a:pt x="21" y="3"/>
                    <a:pt x="21" y="3"/>
                    <a:pt x="21" y="3"/>
                  </a:cubicBezTo>
                  <a:cubicBezTo>
                    <a:pt x="21" y="3"/>
                    <a:pt x="21" y="3"/>
                    <a:pt x="21" y="2"/>
                  </a:cubicBezTo>
                  <a:cubicBezTo>
                    <a:pt x="21" y="2"/>
                    <a:pt x="21" y="2"/>
                    <a:pt x="2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478">
              <a:extLst>
                <a:ext uri="{FF2B5EF4-FFF2-40B4-BE49-F238E27FC236}">
                  <a16:creationId xmlns:a16="http://schemas.microsoft.com/office/drawing/2014/main" id="{A53641F6-0666-4032-A133-A8649B6DCAAB}"/>
                </a:ext>
              </a:extLst>
            </p:cNvPr>
            <p:cNvSpPr>
              <a:spLocks/>
            </p:cNvSpPr>
            <p:nvPr/>
          </p:nvSpPr>
          <p:spPr bwMode="auto">
            <a:xfrm>
              <a:off x="5069343" y="2380345"/>
              <a:ext cx="65088" cy="39688"/>
            </a:xfrm>
            <a:custGeom>
              <a:avLst/>
              <a:gdLst>
                <a:gd name="T0" fmla="*/ 9 w 18"/>
                <a:gd name="T1" fmla="*/ 11 h 11"/>
                <a:gd name="T2" fmla="*/ 13 w 18"/>
                <a:gd name="T3" fmla="*/ 9 h 11"/>
                <a:gd name="T4" fmla="*/ 14 w 18"/>
                <a:gd name="T5" fmla="*/ 9 h 11"/>
                <a:gd name="T6" fmla="*/ 16 w 18"/>
                <a:gd name="T7" fmla="*/ 8 h 11"/>
                <a:gd name="T8" fmla="*/ 17 w 18"/>
                <a:gd name="T9" fmla="*/ 7 h 11"/>
                <a:gd name="T10" fmla="*/ 17 w 18"/>
                <a:gd name="T11" fmla="*/ 6 h 11"/>
                <a:gd name="T12" fmla="*/ 18 w 18"/>
                <a:gd name="T13" fmla="*/ 6 h 11"/>
                <a:gd name="T14" fmla="*/ 18 w 18"/>
                <a:gd name="T15" fmla="*/ 4 h 11"/>
                <a:gd name="T16" fmla="*/ 18 w 18"/>
                <a:gd name="T17" fmla="*/ 4 h 11"/>
                <a:gd name="T18" fmla="*/ 18 w 18"/>
                <a:gd name="T19" fmla="*/ 4 h 11"/>
                <a:gd name="T20" fmla="*/ 17 w 18"/>
                <a:gd name="T21" fmla="*/ 3 h 11"/>
                <a:gd name="T22" fmla="*/ 17 w 18"/>
                <a:gd name="T23" fmla="*/ 2 h 11"/>
                <a:gd name="T24" fmla="*/ 16 w 18"/>
                <a:gd name="T25" fmla="*/ 1 h 11"/>
                <a:gd name="T26" fmla="*/ 16 w 18"/>
                <a:gd name="T27" fmla="*/ 1 h 11"/>
                <a:gd name="T28" fmla="*/ 15 w 18"/>
                <a:gd name="T29" fmla="*/ 1 h 11"/>
                <a:gd name="T30" fmla="*/ 13 w 18"/>
                <a:gd name="T31" fmla="*/ 1 h 11"/>
                <a:gd name="T32" fmla="*/ 11 w 18"/>
                <a:gd name="T33" fmla="*/ 1 h 11"/>
                <a:gd name="T34" fmla="*/ 10 w 18"/>
                <a:gd name="T35" fmla="*/ 1 h 11"/>
                <a:gd name="T36" fmla="*/ 8 w 18"/>
                <a:gd name="T37" fmla="*/ 2 h 11"/>
                <a:gd name="T38" fmla="*/ 8 w 18"/>
                <a:gd name="T39" fmla="*/ 2 h 11"/>
                <a:gd name="T40" fmla="*/ 8 w 18"/>
                <a:gd name="T41" fmla="*/ 1 h 11"/>
                <a:gd name="T42" fmla="*/ 7 w 18"/>
                <a:gd name="T43" fmla="*/ 1 h 11"/>
                <a:gd name="T44" fmla="*/ 7 w 18"/>
                <a:gd name="T45" fmla="*/ 2 h 11"/>
                <a:gd name="T46" fmla="*/ 6 w 18"/>
                <a:gd name="T47" fmla="*/ 3 h 11"/>
                <a:gd name="T48" fmla="*/ 6 w 18"/>
                <a:gd name="T49" fmla="*/ 4 h 11"/>
                <a:gd name="T50" fmla="*/ 6 w 18"/>
                <a:gd name="T51" fmla="*/ 4 h 11"/>
                <a:gd name="T52" fmla="*/ 6 w 18"/>
                <a:gd name="T53" fmla="*/ 4 h 11"/>
                <a:gd name="T54" fmla="*/ 6 w 18"/>
                <a:gd name="T55" fmla="*/ 4 h 11"/>
                <a:gd name="T56" fmla="*/ 6 w 18"/>
                <a:gd name="T57" fmla="*/ 4 h 11"/>
                <a:gd name="T58" fmla="*/ 5 w 18"/>
                <a:gd name="T59" fmla="*/ 2 h 11"/>
                <a:gd name="T60" fmla="*/ 5 w 18"/>
                <a:gd name="T61" fmla="*/ 1 h 11"/>
                <a:gd name="T62" fmla="*/ 4 w 18"/>
                <a:gd name="T63" fmla="*/ 1 h 11"/>
                <a:gd name="T64" fmla="*/ 3 w 18"/>
                <a:gd name="T65" fmla="*/ 1 h 11"/>
                <a:gd name="T66" fmla="*/ 3 w 18"/>
                <a:gd name="T67" fmla="*/ 1 h 11"/>
                <a:gd name="T68" fmla="*/ 3 w 18"/>
                <a:gd name="T69" fmla="*/ 1 h 11"/>
                <a:gd name="T70" fmla="*/ 3 w 18"/>
                <a:gd name="T71" fmla="*/ 1 h 11"/>
                <a:gd name="T72" fmla="*/ 3 w 18"/>
                <a:gd name="T73" fmla="*/ 1 h 11"/>
                <a:gd name="T74" fmla="*/ 2 w 18"/>
                <a:gd name="T75" fmla="*/ 1 h 11"/>
                <a:gd name="T76" fmla="*/ 0 w 18"/>
                <a:gd name="T77" fmla="*/ 3 h 11"/>
                <a:gd name="T78" fmla="*/ 1 w 18"/>
                <a:gd name="T79" fmla="*/ 4 h 11"/>
                <a:gd name="T80" fmla="*/ 2 w 18"/>
                <a:gd name="T81" fmla="*/ 3 h 11"/>
                <a:gd name="T82" fmla="*/ 3 w 18"/>
                <a:gd name="T83" fmla="*/ 4 h 11"/>
                <a:gd name="T84" fmla="*/ 3 w 18"/>
                <a:gd name="T85" fmla="*/ 4 h 11"/>
                <a:gd name="T86" fmla="*/ 2 w 18"/>
                <a:gd name="T87" fmla="*/ 5 h 11"/>
                <a:gd name="T88" fmla="*/ 1 w 18"/>
                <a:gd name="T89" fmla="*/ 5 h 11"/>
                <a:gd name="T90" fmla="*/ 1 w 18"/>
                <a:gd name="T91" fmla="*/ 6 h 11"/>
                <a:gd name="T92" fmla="*/ 1 w 18"/>
                <a:gd name="T93" fmla="*/ 6 h 11"/>
                <a:gd name="T94" fmla="*/ 2 w 18"/>
                <a:gd name="T95" fmla="*/ 6 h 11"/>
                <a:gd name="T96" fmla="*/ 3 w 18"/>
                <a:gd name="T97" fmla="*/ 7 h 11"/>
                <a:gd name="T98" fmla="*/ 3 w 18"/>
                <a:gd name="T99" fmla="*/ 8 h 11"/>
                <a:gd name="T100" fmla="*/ 3 w 18"/>
                <a:gd name="T101" fmla="*/ 8 h 11"/>
                <a:gd name="T102" fmla="*/ 3 w 18"/>
                <a:gd name="T103" fmla="*/ 8 h 11"/>
                <a:gd name="T104" fmla="*/ 2 w 18"/>
                <a:gd name="T105" fmla="*/ 9 h 11"/>
                <a:gd name="T106" fmla="*/ 3 w 18"/>
                <a:gd name="T107" fmla="*/ 10 h 11"/>
                <a:gd name="T108" fmla="*/ 4 w 18"/>
                <a:gd name="T109" fmla="*/ 10 h 11"/>
                <a:gd name="T110" fmla="*/ 6 w 18"/>
                <a:gd name="T111" fmla="*/ 10 h 11"/>
                <a:gd name="T112" fmla="*/ 8 w 18"/>
                <a:gd name="T113" fmla="*/ 11 h 11"/>
                <a:gd name="T114" fmla="*/ 9 w 18"/>
                <a:gd name="T11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 h="11">
                  <a:moveTo>
                    <a:pt x="9" y="11"/>
                  </a:moveTo>
                  <a:cubicBezTo>
                    <a:pt x="11" y="11"/>
                    <a:pt x="12" y="10"/>
                    <a:pt x="13" y="9"/>
                  </a:cubicBezTo>
                  <a:cubicBezTo>
                    <a:pt x="13" y="9"/>
                    <a:pt x="13" y="9"/>
                    <a:pt x="14" y="9"/>
                  </a:cubicBezTo>
                  <a:cubicBezTo>
                    <a:pt x="14" y="8"/>
                    <a:pt x="15" y="8"/>
                    <a:pt x="16" y="8"/>
                  </a:cubicBezTo>
                  <a:cubicBezTo>
                    <a:pt x="16" y="8"/>
                    <a:pt x="16" y="8"/>
                    <a:pt x="17" y="7"/>
                  </a:cubicBezTo>
                  <a:cubicBezTo>
                    <a:pt x="17" y="7"/>
                    <a:pt x="17" y="7"/>
                    <a:pt x="17" y="6"/>
                  </a:cubicBezTo>
                  <a:cubicBezTo>
                    <a:pt x="17" y="6"/>
                    <a:pt x="18" y="6"/>
                    <a:pt x="18" y="6"/>
                  </a:cubicBezTo>
                  <a:cubicBezTo>
                    <a:pt x="17" y="5"/>
                    <a:pt x="17" y="5"/>
                    <a:pt x="18" y="4"/>
                  </a:cubicBezTo>
                  <a:cubicBezTo>
                    <a:pt x="18" y="4"/>
                    <a:pt x="18" y="4"/>
                    <a:pt x="18" y="4"/>
                  </a:cubicBezTo>
                  <a:cubicBezTo>
                    <a:pt x="18" y="4"/>
                    <a:pt x="18" y="4"/>
                    <a:pt x="18" y="4"/>
                  </a:cubicBezTo>
                  <a:cubicBezTo>
                    <a:pt x="17" y="3"/>
                    <a:pt x="17" y="3"/>
                    <a:pt x="17" y="3"/>
                  </a:cubicBezTo>
                  <a:cubicBezTo>
                    <a:pt x="16" y="3"/>
                    <a:pt x="17" y="2"/>
                    <a:pt x="17" y="2"/>
                  </a:cubicBezTo>
                  <a:cubicBezTo>
                    <a:pt x="16" y="2"/>
                    <a:pt x="16" y="1"/>
                    <a:pt x="16" y="1"/>
                  </a:cubicBezTo>
                  <a:cubicBezTo>
                    <a:pt x="16" y="1"/>
                    <a:pt x="16" y="1"/>
                    <a:pt x="16" y="1"/>
                  </a:cubicBezTo>
                  <a:cubicBezTo>
                    <a:pt x="15" y="1"/>
                    <a:pt x="15" y="1"/>
                    <a:pt x="15" y="1"/>
                  </a:cubicBezTo>
                  <a:cubicBezTo>
                    <a:pt x="14" y="0"/>
                    <a:pt x="14" y="0"/>
                    <a:pt x="13" y="1"/>
                  </a:cubicBezTo>
                  <a:cubicBezTo>
                    <a:pt x="13" y="1"/>
                    <a:pt x="12" y="2"/>
                    <a:pt x="11" y="1"/>
                  </a:cubicBezTo>
                  <a:cubicBezTo>
                    <a:pt x="11" y="1"/>
                    <a:pt x="10" y="1"/>
                    <a:pt x="10" y="1"/>
                  </a:cubicBezTo>
                  <a:cubicBezTo>
                    <a:pt x="9" y="1"/>
                    <a:pt x="9" y="1"/>
                    <a:pt x="8" y="2"/>
                  </a:cubicBezTo>
                  <a:cubicBezTo>
                    <a:pt x="8" y="2"/>
                    <a:pt x="8" y="2"/>
                    <a:pt x="8" y="2"/>
                  </a:cubicBezTo>
                  <a:cubicBezTo>
                    <a:pt x="8" y="2"/>
                    <a:pt x="8" y="2"/>
                    <a:pt x="8" y="1"/>
                  </a:cubicBezTo>
                  <a:cubicBezTo>
                    <a:pt x="7" y="1"/>
                    <a:pt x="7" y="1"/>
                    <a:pt x="7" y="1"/>
                  </a:cubicBezTo>
                  <a:cubicBezTo>
                    <a:pt x="7" y="2"/>
                    <a:pt x="7" y="2"/>
                    <a:pt x="7" y="2"/>
                  </a:cubicBezTo>
                  <a:cubicBezTo>
                    <a:pt x="7" y="3"/>
                    <a:pt x="7" y="3"/>
                    <a:pt x="6" y="3"/>
                  </a:cubicBezTo>
                  <a:cubicBezTo>
                    <a:pt x="6" y="3"/>
                    <a:pt x="6" y="3"/>
                    <a:pt x="6" y="4"/>
                  </a:cubicBezTo>
                  <a:cubicBezTo>
                    <a:pt x="6" y="4"/>
                    <a:pt x="6" y="4"/>
                    <a:pt x="6" y="4"/>
                  </a:cubicBezTo>
                  <a:cubicBezTo>
                    <a:pt x="6" y="4"/>
                    <a:pt x="6" y="4"/>
                    <a:pt x="6" y="4"/>
                  </a:cubicBezTo>
                  <a:cubicBezTo>
                    <a:pt x="6" y="4"/>
                    <a:pt x="6" y="4"/>
                    <a:pt x="6" y="4"/>
                  </a:cubicBezTo>
                  <a:cubicBezTo>
                    <a:pt x="6" y="4"/>
                    <a:pt x="6" y="4"/>
                    <a:pt x="6" y="4"/>
                  </a:cubicBezTo>
                  <a:cubicBezTo>
                    <a:pt x="5" y="3"/>
                    <a:pt x="5" y="3"/>
                    <a:pt x="5" y="2"/>
                  </a:cubicBezTo>
                  <a:cubicBezTo>
                    <a:pt x="5" y="2"/>
                    <a:pt x="5" y="1"/>
                    <a:pt x="5" y="1"/>
                  </a:cubicBezTo>
                  <a:cubicBezTo>
                    <a:pt x="5" y="1"/>
                    <a:pt x="4" y="1"/>
                    <a:pt x="4" y="1"/>
                  </a:cubicBezTo>
                  <a:cubicBezTo>
                    <a:pt x="4" y="0"/>
                    <a:pt x="3" y="0"/>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1" y="2"/>
                    <a:pt x="1" y="2"/>
                    <a:pt x="0" y="3"/>
                  </a:cubicBezTo>
                  <a:cubicBezTo>
                    <a:pt x="0" y="3"/>
                    <a:pt x="1" y="4"/>
                    <a:pt x="1" y="4"/>
                  </a:cubicBezTo>
                  <a:cubicBezTo>
                    <a:pt x="1" y="4"/>
                    <a:pt x="1" y="4"/>
                    <a:pt x="2" y="3"/>
                  </a:cubicBezTo>
                  <a:cubicBezTo>
                    <a:pt x="2" y="3"/>
                    <a:pt x="3" y="3"/>
                    <a:pt x="3" y="4"/>
                  </a:cubicBezTo>
                  <a:cubicBezTo>
                    <a:pt x="3" y="4"/>
                    <a:pt x="3" y="4"/>
                    <a:pt x="3" y="4"/>
                  </a:cubicBezTo>
                  <a:cubicBezTo>
                    <a:pt x="3" y="4"/>
                    <a:pt x="3" y="5"/>
                    <a:pt x="2" y="5"/>
                  </a:cubicBezTo>
                  <a:cubicBezTo>
                    <a:pt x="2" y="5"/>
                    <a:pt x="1" y="5"/>
                    <a:pt x="1" y="5"/>
                  </a:cubicBezTo>
                  <a:cubicBezTo>
                    <a:pt x="1" y="5"/>
                    <a:pt x="1" y="5"/>
                    <a:pt x="1" y="6"/>
                  </a:cubicBezTo>
                  <a:cubicBezTo>
                    <a:pt x="1" y="6"/>
                    <a:pt x="1" y="6"/>
                    <a:pt x="1" y="6"/>
                  </a:cubicBezTo>
                  <a:cubicBezTo>
                    <a:pt x="1" y="6"/>
                    <a:pt x="2" y="6"/>
                    <a:pt x="2" y="6"/>
                  </a:cubicBezTo>
                  <a:cubicBezTo>
                    <a:pt x="2" y="6"/>
                    <a:pt x="3" y="6"/>
                    <a:pt x="3" y="7"/>
                  </a:cubicBezTo>
                  <a:cubicBezTo>
                    <a:pt x="3" y="7"/>
                    <a:pt x="3" y="7"/>
                    <a:pt x="3" y="8"/>
                  </a:cubicBezTo>
                  <a:cubicBezTo>
                    <a:pt x="3" y="8"/>
                    <a:pt x="3" y="8"/>
                    <a:pt x="3" y="8"/>
                  </a:cubicBezTo>
                  <a:cubicBezTo>
                    <a:pt x="3" y="8"/>
                    <a:pt x="3" y="8"/>
                    <a:pt x="3" y="8"/>
                  </a:cubicBezTo>
                  <a:cubicBezTo>
                    <a:pt x="2" y="8"/>
                    <a:pt x="2" y="8"/>
                    <a:pt x="2" y="9"/>
                  </a:cubicBezTo>
                  <a:cubicBezTo>
                    <a:pt x="2" y="9"/>
                    <a:pt x="2" y="10"/>
                    <a:pt x="3" y="10"/>
                  </a:cubicBezTo>
                  <a:cubicBezTo>
                    <a:pt x="3" y="10"/>
                    <a:pt x="3" y="10"/>
                    <a:pt x="4" y="10"/>
                  </a:cubicBezTo>
                  <a:cubicBezTo>
                    <a:pt x="5" y="10"/>
                    <a:pt x="5" y="10"/>
                    <a:pt x="6" y="10"/>
                  </a:cubicBezTo>
                  <a:cubicBezTo>
                    <a:pt x="7" y="11"/>
                    <a:pt x="8" y="11"/>
                    <a:pt x="8" y="11"/>
                  </a:cubicBezTo>
                  <a:cubicBezTo>
                    <a:pt x="9" y="11"/>
                    <a:pt x="9" y="11"/>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479">
              <a:extLst>
                <a:ext uri="{FF2B5EF4-FFF2-40B4-BE49-F238E27FC236}">
                  <a16:creationId xmlns:a16="http://schemas.microsoft.com/office/drawing/2014/main" id="{95B288D7-D73F-42DE-8D4C-90B2F2CDF1F6}"/>
                </a:ext>
              </a:extLst>
            </p:cNvPr>
            <p:cNvSpPr>
              <a:spLocks/>
            </p:cNvSpPr>
            <p:nvPr/>
          </p:nvSpPr>
          <p:spPr bwMode="auto">
            <a:xfrm>
              <a:off x="5637668" y="2056495"/>
              <a:ext cx="61913" cy="53975"/>
            </a:xfrm>
            <a:custGeom>
              <a:avLst/>
              <a:gdLst>
                <a:gd name="T0" fmla="*/ 0 w 17"/>
                <a:gd name="T1" fmla="*/ 8 h 15"/>
                <a:gd name="T2" fmla="*/ 1 w 17"/>
                <a:gd name="T3" fmla="*/ 9 h 15"/>
                <a:gd name="T4" fmla="*/ 2 w 17"/>
                <a:gd name="T5" fmla="*/ 9 h 15"/>
                <a:gd name="T6" fmla="*/ 3 w 17"/>
                <a:gd name="T7" fmla="*/ 9 h 15"/>
                <a:gd name="T8" fmla="*/ 3 w 17"/>
                <a:gd name="T9" fmla="*/ 9 h 15"/>
                <a:gd name="T10" fmla="*/ 3 w 17"/>
                <a:gd name="T11" fmla="*/ 10 h 15"/>
                <a:gd name="T12" fmla="*/ 2 w 17"/>
                <a:gd name="T13" fmla="*/ 10 h 15"/>
                <a:gd name="T14" fmla="*/ 1 w 17"/>
                <a:gd name="T15" fmla="*/ 10 h 15"/>
                <a:gd name="T16" fmla="*/ 2 w 17"/>
                <a:gd name="T17" fmla="*/ 11 h 15"/>
                <a:gd name="T18" fmla="*/ 3 w 17"/>
                <a:gd name="T19" fmla="*/ 12 h 15"/>
                <a:gd name="T20" fmla="*/ 4 w 17"/>
                <a:gd name="T21" fmla="*/ 12 h 15"/>
                <a:gd name="T22" fmla="*/ 5 w 17"/>
                <a:gd name="T23" fmla="*/ 10 h 15"/>
                <a:gd name="T24" fmla="*/ 5 w 17"/>
                <a:gd name="T25" fmla="*/ 10 h 15"/>
                <a:gd name="T26" fmla="*/ 5 w 17"/>
                <a:gd name="T27" fmla="*/ 9 h 15"/>
                <a:gd name="T28" fmla="*/ 5 w 17"/>
                <a:gd name="T29" fmla="*/ 9 h 15"/>
                <a:gd name="T30" fmla="*/ 6 w 17"/>
                <a:gd name="T31" fmla="*/ 11 h 15"/>
                <a:gd name="T32" fmla="*/ 6 w 17"/>
                <a:gd name="T33" fmla="*/ 12 h 15"/>
                <a:gd name="T34" fmla="*/ 6 w 17"/>
                <a:gd name="T35" fmla="*/ 13 h 15"/>
                <a:gd name="T36" fmla="*/ 8 w 17"/>
                <a:gd name="T37" fmla="*/ 14 h 15"/>
                <a:gd name="T38" fmla="*/ 10 w 17"/>
                <a:gd name="T39" fmla="*/ 15 h 15"/>
                <a:gd name="T40" fmla="*/ 14 w 17"/>
                <a:gd name="T41" fmla="*/ 15 h 15"/>
                <a:gd name="T42" fmla="*/ 15 w 17"/>
                <a:gd name="T43" fmla="*/ 15 h 15"/>
                <a:gd name="T44" fmla="*/ 16 w 17"/>
                <a:gd name="T45" fmla="*/ 14 h 15"/>
                <a:gd name="T46" fmla="*/ 16 w 17"/>
                <a:gd name="T47" fmla="*/ 13 h 15"/>
                <a:gd name="T48" fmla="*/ 16 w 17"/>
                <a:gd name="T49" fmla="*/ 13 h 15"/>
                <a:gd name="T50" fmla="*/ 15 w 17"/>
                <a:gd name="T51" fmla="*/ 12 h 15"/>
                <a:gd name="T52" fmla="*/ 15 w 17"/>
                <a:gd name="T53" fmla="*/ 11 h 15"/>
                <a:gd name="T54" fmla="*/ 14 w 17"/>
                <a:gd name="T55" fmla="*/ 9 h 15"/>
                <a:gd name="T56" fmla="*/ 12 w 17"/>
                <a:gd name="T57" fmla="*/ 7 h 15"/>
                <a:gd name="T58" fmla="*/ 11 w 17"/>
                <a:gd name="T59" fmla="*/ 7 h 15"/>
                <a:gd name="T60" fmla="*/ 10 w 17"/>
                <a:gd name="T61" fmla="*/ 7 h 15"/>
                <a:gd name="T62" fmla="*/ 8 w 17"/>
                <a:gd name="T63" fmla="*/ 7 h 15"/>
                <a:gd name="T64" fmla="*/ 8 w 17"/>
                <a:gd name="T65" fmla="*/ 7 h 15"/>
                <a:gd name="T66" fmla="*/ 8 w 17"/>
                <a:gd name="T67" fmla="*/ 7 h 15"/>
                <a:gd name="T68" fmla="*/ 8 w 17"/>
                <a:gd name="T69" fmla="*/ 7 h 15"/>
                <a:gd name="T70" fmla="*/ 6 w 17"/>
                <a:gd name="T71" fmla="*/ 8 h 15"/>
                <a:gd name="T72" fmla="*/ 6 w 17"/>
                <a:gd name="T73" fmla="*/ 8 h 15"/>
                <a:gd name="T74" fmla="*/ 6 w 17"/>
                <a:gd name="T75" fmla="*/ 8 h 15"/>
                <a:gd name="T76" fmla="*/ 8 w 17"/>
                <a:gd name="T77" fmla="*/ 7 h 15"/>
                <a:gd name="T78" fmla="*/ 8 w 17"/>
                <a:gd name="T79" fmla="*/ 7 h 15"/>
                <a:gd name="T80" fmla="*/ 8 w 17"/>
                <a:gd name="T81" fmla="*/ 7 h 15"/>
                <a:gd name="T82" fmla="*/ 7 w 17"/>
                <a:gd name="T83" fmla="*/ 5 h 15"/>
                <a:gd name="T84" fmla="*/ 6 w 17"/>
                <a:gd name="T85" fmla="*/ 3 h 15"/>
                <a:gd name="T86" fmla="*/ 6 w 17"/>
                <a:gd name="T87" fmla="*/ 3 h 15"/>
                <a:gd name="T88" fmla="*/ 3 w 17"/>
                <a:gd name="T89" fmla="*/ 1 h 15"/>
                <a:gd name="T90" fmla="*/ 2 w 17"/>
                <a:gd name="T91" fmla="*/ 1 h 15"/>
                <a:gd name="T92" fmla="*/ 1 w 17"/>
                <a:gd name="T93" fmla="*/ 1 h 15"/>
                <a:gd name="T94" fmla="*/ 0 w 17"/>
                <a:gd name="T95" fmla="*/ 3 h 15"/>
                <a:gd name="T96" fmla="*/ 0 w 17"/>
                <a:gd name="T97" fmla="*/ 6 h 15"/>
                <a:gd name="T98" fmla="*/ 0 w 17"/>
                <a:gd name="T9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 h="15">
                  <a:moveTo>
                    <a:pt x="0" y="8"/>
                  </a:moveTo>
                  <a:cubicBezTo>
                    <a:pt x="0" y="8"/>
                    <a:pt x="0" y="8"/>
                    <a:pt x="1" y="9"/>
                  </a:cubicBezTo>
                  <a:cubicBezTo>
                    <a:pt x="1" y="9"/>
                    <a:pt x="1" y="8"/>
                    <a:pt x="2" y="9"/>
                  </a:cubicBezTo>
                  <a:cubicBezTo>
                    <a:pt x="2" y="9"/>
                    <a:pt x="3" y="9"/>
                    <a:pt x="3" y="9"/>
                  </a:cubicBezTo>
                  <a:cubicBezTo>
                    <a:pt x="3" y="9"/>
                    <a:pt x="3" y="9"/>
                    <a:pt x="3" y="9"/>
                  </a:cubicBezTo>
                  <a:cubicBezTo>
                    <a:pt x="3" y="9"/>
                    <a:pt x="3" y="10"/>
                    <a:pt x="3" y="10"/>
                  </a:cubicBezTo>
                  <a:cubicBezTo>
                    <a:pt x="3" y="10"/>
                    <a:pt x="2" y="10"/>
                    <a:pt x="2" y="10"/>
                  </a:cubicBezTo>
                  <a:cubicBezTo>
                    <a:pt x="2" y="10"/>
                    <a:pt x="2" y="10"/>
                    <a:pt x="1" y="10"/>
                  </a:cubicBezTo>
                  <a:cubicBezTo>
                    <a:pt x="1" y="10"/>
                    <a:pt x="1" y="11"/>
                    <a:pt x="2" y="11"/>
                  </a:cubicBezTo>
                  <a:cubicBezTo>
                    <a:pt x="2" y="11"/>
                    <a:pt x="3" y="12"/>
                    <a:pt x="3" y="12"/>
                  </a:cubicBezTo>
                  <a:cubicBezTo>
                    <a:pt x="3" y="12"/>
                    <a:pt x="3" y="13"/>
                    <a:pt x="4" y="12"/>
                  </a:cubicBezTo>
                  <a:cubicBezTo>
                    <a:pt x="5" y="12"/>
                    <a:pt x="5" y="11"/>
                    <a:pt x="5" y="10"/>
                  </a:cubicBezTo>
                  <a:cubicBezTo>
                    <a:pt x="5" y="10"/>
                    <a:pt x="5" y="10"/>
                    <a:pt x="5" y="10"/>
                  </a:cubicBezTo>
                  <a:cubicBezTo>
                    <a:pt x="5" y="9"/>
                    <a:pt x="5" y="9"/>
                    <a:pt x="5" y="9"/>
                  </a:cubicBezTo>
                  <a:cubicBezTo>
                    <a:pt x="5" y="9"/>
                    <a:pt x="5" y="9"/>
                    <a:pt x="5" y="9"/>
                  </a:cubicBezTo>
                  <a:cubicBezTo>
                    <a:pt x="6" y="10"/>
                    <a:pt x="6" y="10"/>
                    <a:pt x="6" y="11"/>
                  </a:cubicBezTo>
                  <a:cubicBezTo>
                    <a:pt x="6" y="11"/>
                    <a:pt x="6" y="12"/>
                    <a:pt x="6" y="12"/>
                  </a:cubicBezTo>
                  <a:cubicBezTo>
                    <a:pt x="6" y="13"/>
                    <a:pt x="6" y="13"/>
                    <a:pt x="6" y="13"/>
                  </a:cubicBezTo>
                  <a:cubicBezTo>
                    <a:pt x="7" y="13"/>
                    <a:pt x="8" y="13"/>
                    <a:pt x="8" y="14"/>
                  </a:cubicBezTo>
                  <a:cubicBezTo>
                    <a:pt x="8" y="14"/>
                    <a:pt x="9" y="15"/>
                    <a:pt x="10" y="15"/>
                  </a:cubicBezTo>
                  <a:cubicBezTo>
                    <a:pt x="11" y="15"/>
                    <a:pt x="13" y="15"/>
                    <a:pt x="14" y="15"/>
                  </a:cubicBezTo>
                  <a:cubicBezTo>
                    <a:pt x="14" y="15"/>
                    <a:pt x="15" y="15"/>
                    <a:pt x="15" y="15"/>
                  </a:cubicBezTo>
                  <a:cubicBezTo>
                    <a:pt x="15" y="15"/>
                    <a:pt x="16" y="15"/>
                    <a:pt x="16" y="14"/>
                  </a:cubicBezTo>
                  <a:cubicBezTo>
                    <a:pt x="17" y="14"/>
                    <a:pt x="17" y="13"/>
                    <a:pt x="16" y="13"/>
                  </a:cubicBezTo>
                  <a:cubicBezTo>
                    <a:pt x="16" y="13"/>
                    <a:pt x="16" y="13"/>
                    <a:pt x="16" y="13"/>
                  </a:cubicBezTo>
                  <a:cubicBezTo>
                    <a:pt x="16" y="13"/>
                    <a:pt x="16" y="12"/>
                    <a:pt x="15" y="12"/>
                  </a:cubicBezTo>
                  <a:cubicBezTo>
                    <a:pt x="15" y="12"/>
                    <a:pt x="15" y="12"/>
                    <a:pt x="15" y="11"/>
                  </a:cubicBezTo>
                  <a:cubicBezTo>
                    <a:pt x="15" y="11"/>
                    <a:pt x="14" y="10"/>
                    <a:pt x="14" y="9"/>
                  </a:cubicBezTo>
                  <a:cubicBezTo>
                    <a:pt x="14" y="8"/>
                    <a:pt x="13" y="8"/>
                    <a:pt x="12" y="7"/>
                  </a:cubicBezTo>
                  <a:cubicBezTo>
                    <a:pt x="12" y="7"/>
                    <a:pt x="11" y="7"/>
                    <a:pt x="11" y="7"/>
                  </a:cubicBezTo>
                  <a:cubicBezTo>
                    <a:pt x="10" y="7"/>
                    <a:pt x="10" y="7"/>
                    <a:pt x="10" y="7"/>
                  </a:cubicBezTo>
                  <a:cubicBezTo>
                    <a:pt x="9" y="6"/>
                    <a:pt x="9" y="7"/>
                    <a:pt x="8" y="7"/>
                  </a:cubicBezTo>
                  <a:cubicBezTo>
                    <a:pt x="8" y="7"/>
                    <a:pt x="8" y="7"/>
                    <a:pt x="8" y="7"/>
                  </a:cubicBezTo>
                  <a:cubicBezTo>
                    <a:pt x="8" y="7"/>
                    <a:pt x="8" y="7"/>
                    <a:pt x="8" y="7"/>
                  </a:cubicBezTo>
                  <a:cubicBezTo>
                    <a:pt x="8" y="7"/>
                    <a:pt x="8" y="7"/>
                    <a:pt x="8" y="7"/>
                  </a:cubicBezTo>
                  <a:cubicBezTo>
                    <a:pt x="7" y="8"/>
                    <a:pt x="7" y="8"/>
                    <a:pt x="6" y="8"/>
                  </a:cubicBezTo>
                  <a:cubicBezTo>
                    <a:pt x="6" y="8"/>
                    <a:pt x="6" y="8"/>
                    <a:pt x="6" y="8"/>
                  </a:cubicBezTo>
                  <a:cubicBezTo>
                    <a:pt x="6" y="8"/>
                    <a:pt x="6" y="8"/>
                    <a:pt x="6" y="8"/>
                  </a:cubicBezTo>
                  <a:cubicBezTo>
                    <a:pt x="6" y="8"/>
                    <a:pt x="7" y="7"/>
                    <a:pt x="8" y="7"/>
                  </a:cubicBezTo>
                  <a:cubicBezTo>
                    <a:pt x="8" y="7"/>
                    <a:pt x="8" y="7"/>
                    <a:pt x="8" y="7"/>
                  </a:cubicBezTo>
                  <a:cubicBezTo>
                    <a:pt x="8" y="7"/>
                    <a:pt x="8" y="7"/>
                    <a:pt x="8" y="7"/>
                  </a:cubicBezTo>
                  <a:cubicBezTo>
                    <a:pt x="8" y="6"/>
                    <a:pt x="8" y="6"/>
                    <a:pt x="7" y="5"/>
                  </a:cubicBezTo>
                  <a:cubicBezTo>
                    <a:pt x="6" y="5"/>
                    <a:pt x="6" y="4"/>
                    <a:pt x="6" y="3"/>
                  </a:cubicBezTo>
                  <a:cubicBezTo>
                    <a:pt x="6" y="3"/>
                    <a:pt x="6" y="3"/>
                    <a:pt x="6" y="3"/>
                  </a:cubicBezTo>
                  <a:cubicBezTo>
                    <a:pt x="4" y="3"/>
                    <a:pt x="4" y="2"/>
                    <a:pt x="3" y="1"/>
                  </a:cubicBezTo>
                  <a:cubicBezTo>
                    <a:pt x="3" y="1"/>
                    <a:pt x="2" y="1"/>
                    <a:pt x="2" y="1"/>
                  </a:cubicBezTo>
                  <a:cubicBezTo>
                    <a:pt x="2" y="0"/>
                    <a:pt x="1" y="1"/>
                    <a:pt x="1" y="1"/>
                  </a:cubicBezTo>
                  <a:cubicBezTo>
                    <a:pt x="1" y="2"/>
                    <a:pt x="1" y="2"/>
                    <a:pt x="0" y="3"/>
                  </a:cubicBezTo>
                  <a:cubicBezTo>
                    <a:pt x="0" y="4"/>
                    <a:pt x="0" y="5"/>
                    <a:pt x="0" y="6"/>
                  </a:cubicBezTo>
                  <a:cubicBezTo>
                    <a:pt x="0" y="6"/>
                    <a:pt x="1" y="7"/>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480">
              <a:extLst>
                <a:ext uri="{FF2B5EF4-FFF2-40B4-BE49-F238E27FC236}">
                  <a16:creationId xmlns:a16="http://schemas.microsoft.com/office/drawing/2014/main" id="{BDC624EC-9C2B-4673-A1BC-0D4B51EB5F4B}"/>
                </a:ext>
              </a:extLst>
            </p:cNvPr>
            <p:cNvSpPr>
              <a:spLocks/>
            </p:cNvSpPr>
            <p:nvPr/>
          </p:nvSpPr>
          <p:spPr bwMode="auto">
            <a:xfrm>
              <a:off x="6466343" y="3289983"/>
              <a:ext cx="39688" cy="85725"/>
            </a:xfrm>
            <a:custGeom>
              <a:avLst/>
              <a:gdLst>
                <a:gd name="T0" fmla="*/ 11 w 11"/>
                <a:gd name="T1" fmla="*/ 12 h 24"/>
                <a:gd name="T2" fmla="*/ 10 w 11"/>
                <a:gd name="T3" fmla="*/ 12 h 24"/>
                <a:gd name="T4" fmla="*/ 10 w 11"/>
                <a:gd name="T5" fmla="*/ 12 h 24"/>
                <a:gd name="T6" fmla="*/ 8 w 11"/>
                <a:gd name="T7" fmla="*/ 12 h 24"/>
                <a:gd name="T8" fmla="*/ 7 w 11"/>
                <a:gd name="T9" fmla="*/ 10 h 24"/>
                <a:gd name="T10" fmla="*/ 7 w 11"/>
                <a:gd name="T11" fmla="*/ 9 h 24"/>
                <a:gd name="T12" fmla="*/ 6 w 11"/>
                <a:gd name="T13" fmla="*/ 8 h 24"/>
                <a:gd name="T14" fmla="*/ 6 w 11"/>
                <a:gd name="T15" fmla="*/ 8 h 24"/>
                <a:gd name="T16" fmla="*/ 6 w 11"/>
                <a:gd name="T17" fmla="*/ 8 h 24"/>
                <a:gd name="T18" fmla="*/ 6 w 11"/>
                <a:gd name="T19" fmla="*/ 8 h 24"/>
                <a:gd name="T20" fmla="*/ 5 w 11"/>
                <a:gd name="T21" fmla="*/ 9 h 24"/>
                <a:gd name="T22" fmla="*/ 5 w 11"/>
                <a:gd name="T23" fmla="*/ 8 h 24"/>
                <a:gd name="T24" fmla="*/ 5 w 11"/>
                <a:gd name="T25" fmla="*/ 5 h 24"/>
                <a:gd name="T26" fmla="*/ 5 w 11"/>
                <a:gd name="T27" fmla="*/ 3 h 24"/>
                <a:gd name="T28" fmla="*/ 3 w 11"/>
                <a:gd name="T29" fmla="*/ 1 h 24"/>
                <a:gd name="T30" fmla="*/ 3 w 11"/>
                <a:gd name="T31" fmla="*/ 0 h 24"/>
                <a:gd name="T32" fmla="*/ 3 w 11"/>
                <a:gd name="T33" fmla="*/ 0 h 24"/>
                <a:gd name="T34" fmla="*/ 2 w 11"/>
                <a:gd name="T35" fmla="*/ 0 h 24"/>
                <a:gd name="T36" fmla="*/ 2 w 11"/>
                <a:gd name="T37" fmla="*/ 0 h 24"/>
                <a:gd name="T38" fmla="*/ 3 w 11"/>
                <a:gd name="T39" fmla="*/ 2 h 24"/>
                <a:gd name="T40" fmla="*/ 3 w 11"/>
                <a:gd name="T41" fmla="*/ 4 h 24"/>
                <a:gd name="T42" fmla="*/ 3 w 11"/>
                <a:gd name="T43" fmla="*/ 6 h 24"/>
                <a:gd name="T44" fmla="*/ 3 w 11"/>
                <a:gd name="T45" fmla="*/ 8 h 24"/>
                <a:gd name="T46" fmla="*/ 4 w 11"/>
                <a:gd name="T47" fmla="*/ 9 h 24"/>
                <a:gd name="T48" fmla="*/ 4 w 11"/>
                <a:gd name="T49" fmla="*/ 10 h 24"/>
                <a:gd name="T50" fmla="*/ 3 w 11"/>
                <a:gd name="T51" fmla="*/ 12 h 24"/>
                <a:gd name="T52" fmla="*/ 3 w 11"/>
                <a:gd name="T53" fmla="*/ 14 h 24"/>
                <a:gd name="T54" fmla="*/ 2 w 11"/>
                <a:gd name="T55" fmla="*/ 15 h 24"/>
                <a:gd name="T56" fmla="*/ 1 w 11"/>
                <a:gd name="T57" fmla="*/ 15 h 24"/>
                <a:gd name="T58" fmla="*/ 0 w 11"/>
                <a:gd name="T59" fmla="*/ 17 h 24"/>
                <a:gd name="T60" fmla="*/ 1 w 11"/>
                <a:gd name="T61" fmla="*/ 18 h 24"/>
                <a:gd name="T62" fmla="*/ 2 w 11"/>
                <a:gd name="T63" fmla="*/ 20 h 24"/>
                <a:gd name="T64" fmla="*/ 1 w 11"/>
                <a:gd name="T65" fmla="*/ 21 h 24"/>
                <a:gd name="T66" fmla="*/ 0 w 11"/>
                <a:gd name="T67" fmla="*/ 23 h 24"/>
                <a:gd name="T68" fmla="*/ 0 w 11"/>
                <a:gd name="T69" fmla="*/ 23 h 24"/>
                <a:gd name="T70" fmla="*/ 1 w 11"/>
                <a:gd name="T71" fmla="*/ 24 h 24"/>
                <a:gd name="T72" fmla="*/ 1 w 11"/>
                <a:gd name="T73" fmla="*/ 24 h 24"/>
                <a:gd name="T74" fmla="*/ 3 w 11"/>
                <a:gd name="T75" fmla="*/ 23 h 24"/>
                <a:gd name="T76" fmla="*/ 5 w 11"/>
                <a:gd name="T77" fmla="*/ 20 h 24"/>
                <a:gd name="T78" fmla="*/ 7 w 11"/>
                <a:gd name="T79" fmla="*/ 18 h 24"/>
                <a:gd name="T80" fmla="*/ 8 w 11"/>
                <a:gd name="T81" fmla="*/ 16 h 24"/>
                <a:gd name="T82" fmla="*/ 8 w 11"/>
                <a:gd name="T83" fmla="*/ 16 h 24"/>
                <a:gd name="T84" fmla="*/ 9 w 11"/>
                <a:gd name="T85" fmla="*/ 16 h 24"/>
                <a:gd name="T86" fmla="*/ 10 w 11"/>
                <a:gd name="T87" fmla="*/ 15 h 24"/>
                <a:gd name="T88" fmla="*/ 11 w 11"/>
                <a:gd name="T89" fmla="*/ 14 h 24"/>
                <a:gd name="T90" fmla="*/ 11 w 11"/>
                <a:gd name="T91" fmla="*/ 12 h 24"/>
                <a:gd name="T92" fmla="*/ 11 w 11"/>
                <a:gd name="T93"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 h="24">
                  <a:moveTo>
                    <a:pt x="11" y="12"/>
                  </a:moveTo>
                  <a:cubicBezTo>
                    <a:pt x="11" y="11"/>
                    <a:pt x="10" y="11"/>
                    <a:pt x="10" y="12"/>
                  </a:cubicBezTo>
                  <a:cubicBezTo>
                    <a:pt x="10" y="12"/>
                    <a:pt x="10" y="12"/>
                    <a:pt x="10" y="12"/>
                  </a:cubicBezTo>
                  <a:cubicBezTo>
                    <a:pt x="9" y="12"/>
                    <a:pt x="8" y="12"/>
                    <a:pt x="8" y="12"/>
                  </a:cubicBezTo>
                  <a:cubicBezTo>
                    <a:pt x="7" y="11"/>
                    <a:pt x="7" y="11"/>
                    <a:pt x="7" y="10"/>
                  </a:cubicBezTo>
                  <a:cubicBezTo>
                    <a:pt x="7" y="10"/>
                    <a:pt x="7" y="9"/>
                    <a:pt x="7" y="9"/>
                  </a:cubicBezTo>
                  <a:cubicBezTo>
                    <a:pt x="7" y="9"/>
                    <a:pt x="7" y="8"/>
                    <a:pt x="6" y="8"/>
                  </a:cubicBezTo>
                  <a:cubicBezTo>
                    <a:pt x="6" y="8"/>
                    <a:pt x="6" y="8"/>
                    <a:pt x="6" y="8"/>
                  </a:cubicBezTo>
                  <a:cubicBezTo>
                    <a:pt x="6" y="8"/>
                    <a:pt x="6" y="8"/>
                    <a:pt x="6" y="8"/>
                  </a:cubicBezTo>
                  <a:cubicBezTo>
                    <a:pt x="6" y="8"/>
                    <a:pt x="6" y="8"/>
                    <a:pt x="6" y="8"/>
                  </a:cubicBezTo>
                  <a:cubicBezTo>
                    <a:pt x="6" y="9"/>
                    <a:pt x="6" y="9"/>
                    <a:pt x="5" y="9"/>
                  </a:cubicBezTo>
                  <a:cubicBezTo>
                    <a:pt x="5" y="9"/>
                    <a:pt x="5" y="9"/>
                    <a:pt x="5" y="8"/>
                  </a:cubicBezTo>
                  <a:cubicBezTo>
                    <a:pt x="5" y="7"/>
                    <a:pt x="5" y="6"/>
                    <a:pt x="5" y="5"/>
                  </a:cubicBezTo>
                  <a:cubicBezTo>
                    <a:pt x="6" y="4"/>
                    <a:pt x="6" y="4"/>
                    <a:pt x="5" y="3"/>
                  </a:cubicBezTo>
                  <a:cubicBezTo>
                    <a:pt x="4" y="2"/>
                    <a:pt x="4" y="1"/>
                    <a:pt x="3" y="1"/>
                  </a:cubicBezTo>
                  <a:cubicBezTo>
                    <a:pt x="3" y="1"/>
                    <a:pt x="3" y="1"/>
                    <a:pt x="3" y="0"/>
                  </a:cubicBezTo>
                  <a:cubicBezTo>
                    <a:pt x="3" y="0"/>
                    <a:pt x="3" y="0"/>
                    <a:pt x="3" y="0"/>
                  </a:cubicBezTo>
                  <a:cubicBezTo>
                    <a:pt x="3" y="0"/>
                    <a:pt x="3" y="0"/>
                    <a:pt x="2" y="0"/>
                  </a:cubicBezTo>
                  <a:cubicBezTo>
                    <a:pt x="2" y="0"/>
                    <a:pt x="2" y="0"/>
                    <a:pt x="2" y="0"/>
                  </a:cubicBezTo>
                  <a:cubicBezTo>
                    <a:pt x="2" y="1"/>
                    <a:pt x="3" y="2"/>
                    <a:pt x="3" y="2"/>
                  </a:cubicBezTo>
                  <a:cubicBezTo>
                    <a:pt x="2" y="3"/>
                    <a:pt x="2" y="3"/>
                    <a:pt x="3" y="4"/>
                  </a:cubicBezTo>
                  <a:cubicBezTo>
                    <a:pt x="3" y="4"/>
                    <a:pt x="3" y="5"/>
                    <a:pt x="3" y="6"/>
                  </a:cubicBezTo>
                  <a:cubicBezTo>
                    <a:pt x="3" y="7"/>
                    <a:pt x="4" y="7"/>
                    <a:pt x="3" y="8"/>
                  </a:cubicBezTo>
                  <a:cubicBezTo>
                    <a:pt x="3" y="8"/>
                    <a:pt x="4" y="8"/>
                    <a:pt x="4" y="9"/>
                  </a:cubicBezTo>
                  <a:cubicBezTo>
                    <a:pt x="4" y="9"/>
                    <a:pt x="4" y="9"/>
                    <a:pt x="4" y="10"/>
                  </a:cubicBezTo>
                  <a:cubicBezTo>
                    <a:pt x="4" y="10"/>
                    <a:pt x="4" y="11"/>
                    <a:pt x="3" y="12"/>
                  </a:cubicBezTo>
                  <a:cubicBezTo>
                    <a:pt x="3" y="13"/>
                    <a:pt x="3" y="13"/>
                    <a:pt x="3" y="14"/>
                  </a:cubicBezTo>
                  <a:cubicBezTo>
                    <a:pt x="2" y="15"/>
                    <a:pt x="2" y="15"/>
                    <a:pt x="2" y="15"/>
                  </a:cubicBezTo>
                  <a:cubicBezTo>
                    <a:pt x="1" y="15"/>
                    <a:pt x="1" y="15"/>
                    <a:pt x="1" y="15"/>
                  </a:cubicBezTo>
                  <a:cubicBezTo>
                    <a:pt x="0" y="16"/>
                    <a:pt x="0" y="17"/>
                    <a:pt x="0" y="17"/>
                  </a:cubicBezTo>
                  <a:cubicBezTo>
                    <a:pt x="1" y="18"/>
                    <a:pt x="1" y="18"/>
                    <a:pt x="1" y="18"/>
                  </a:cubicBezTo>
                  <a:cubicBezTo>
                    <a:pt x="2" y="19"/>
                    <a:pt x="2" y="19"/>
                    <a:pt x="2" y="20"/>
                  </a:cubicBezTo>
                  <a:cubicBezTo>
                    <a:pt x="2" y="20"/>
                    <a:pt x="2" y="21"/>
                    <a:pt x="1" y="21"/>
                  </a:cubicBezTo>
                  <a:cubicBezTo>
                    <a:pt x="1" y="22"/>
                    <a:pt x="0" y="22"/>
                    <a:pt x="0" y="23"/>
                  </a:cubicBezTo>
                  <a:cubicBezTo>
                    <a:pt x="0" y="23"/>
                    <a:pt x="0" y="23"/>
                    <a:pt x="0" y="23"/>
                  </a:cubicBezTo>
                  <a:cubicBezTo>
                    <a:pt x="0" y="23"/>
                    <a:pt x="1" y="24"/>
                    <a:pt x="1" y="24"/>
                  </a:cubicBezTo>
                  <a:cubicBezTo>
                    <a:pt x="1" y="24"/>
                    <a:pt x="1" y="24"/>
                    <a:pt x="1" y="24"/>
                  </a:cubicBezTo>
                  <a:cubicBezTo>
                    <a:pt x="2" y="24"/>
                    <a:pt x="3" y="23"/>
                    <a:pt x="3" y="23"/>
                  </a:cubicBezTo>
                  <a:cubicBezTo>
                    <a:pt x="4" y="22"/>
                    <a:pt x="5" y="21"/>
                    <a:pt x="5" y="20"/>
                  </a:cubicBezTo>
                  <a:cubicBezTo>
                    <a:pt x="6" y="20"/>
                    <a:pt x="7" y="19"/>
                    <a:pt x="7" y="18"/>
                  </a:cubicBezTo>
                  <a:cubicBezTo>
                    <a:pt x="7" y="17"/>
                    <a:pt x="7" y="17"/>
                    <a:pt x="8" y="16"/>
                  </a:cubicBezTo>
                  <a:cubicBezTo>
                    <a:pt x="8" y="16"/>
                    <a:pt x="8" y="17"/>
                    <a:pt x="8" y="16"/>
                  </a:cubicBezTo>
                  <a:cubicBezTo>
                    <a:pt x="9" y="16"/>
                    <a:pt x="9" y="16"/>
                    <a:pt x="9" y="16"/>
                  </a:cubicBezTo>
                  <a:cubicBezTo>
                    <a:pt x="9" y="16"/>
                    <a:pt x="10" y="15"/>
                    <a:pt x="10" y="15"/>
                  </a:cubicBezTo>
                  <a:cubicBezTo>
                    <a:pt x="10" y="14"/>
                    <a:pt x="11" y="14"/>
                    <a:pt x="11" y="14"/>
                  </a:cubicBezTo>
                  <a:cubicBezTo>
                    <a:pt x="11" y="13"/>
                    <a:pt x="11" y="13"/>
                    <a:pt x="11" y="12"/>
                  </a:cubicBezTo>
                  <a:cubicBezTo>
                    <a:pt x="11" y="12"/>
                    <a:pt x="11" y="12"/>
                    <a:pt x="1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481">
              <a:extLst>
                <a:ext uri="{FF2B5EF4-FFF2-40B4-BE49-F238E27FC236}">
                  <a16:creationId xmlns:a16="http://schemas.microsoft.com/office/drawing/2014/main" id="{7C45D89E-78F3-4511-961C-A8A2F72D1765}"/>
                </a:ext>
              </a:extLst>
            </p:cNvPr>
            <p:cNvSpPr>
              <a:spLocks noEditPoints="1"/>
            </p:cNvSpPr>
            <p:nvPr/>
          </p:nvSpPr>
          <p:spPr bwMode="auto">
            <a:xfrm>
              <a:off x="5928180" y="2088245"/>
              <a:ext cx="53975" cy="36513"/>
            </a:xfrm>
            <a:custGeom>
              <a:avLst/>
              <a:gdLst>
                <a:gd name="T0" fmla="*/ 1 w 15"/>
                <a:gd name="T1" fmla="*/ 5 h 10"/>
                <a:gd name="T2" fmla="*/ 2 w 15"/>
                <a:gd name="T3" fmla="*/ 7 h 10"/>
                <a:gd name="T4" fmla="*/ 3 w 15"/>
                <a:gd name="T5" fmla="*/ 8 h 10"/>
                <a:gd name="T6" fmla="*/ 4 w 15"/>
                <a:gd name="T7" fmla="*/ 8 h 10"/>
                <a:gd name="T8" fmla="*/ 6 w 15"/>
                <a:gd name="T9" fmla="*/ 9 h 10"/>
                <a:gd name="T10" fmla="*/ 7 w 15"/>
                <a:gd name="T11" fmla="*/ 10 h 10"/>
                <a:gd name="T12" fmla="*/ 8 w 15"/>
                <a:gd name="T13" fmla="*/ 10 h 10"/>
                <a:gd name="T14" fmla="*/ 9 w 15"/>
                <a:gd name="T15" fmla="*/ 9 h 10"/>
                <a:gd name="T16" fmla="*/ 9 w 15"/>
                <a:gd name="T17" fmla="*/ 8 h 10"/>
                <a:gd name="T18" fmla="*/ 10 w 15"/>
                <a:gd name="T19" fmla="*/ 7 h 10"/>
                <a:gd name="T20" fmla="*/ 12 w 15"/>
                <a:gd name="T21" fmla="*/ 6 h 10"/>
                <a:gd name="T22" fmla="*/ 13 w 15"/>
                <a:gd name="T23" fmla="*/ 6 h 10"/>
                <a:gd name="T24" fmla="*/ 13 w 15"/>
                <a:gd name="T25" fmla="*/ 6 h 10"/>
                <a:gd name="T26" fmla="*/ 13 w 15"/>
                <a:gd name="T27" fmla="*/ 5 h 10"/>
                <a:gd name="T28" fmla="*/ 14 w 15"/>
                <a:gd name="T29" fmla="*/ 5 h 10"/>
                <a:gd name="T30" fmla="*/ 14 w 15"/>
                <a:gd name="T31" fmla="*/ 4 h 10"/>
                <a:gd name="T32" fmla="*/ 14 w 15"/>
                <a:gd name="T33" fmla="*/ 4 h 10"/>
                <a:gd name="T34" fmla="*/ 14 w 15"/>
                <a:gd name="T35" fmla="*/ 3 h 10"/>
                <a:gd name="T36" fmla="*/ 14 w 15"/>
                <a:gd name="T37" fmla="*/ 2 h 10"/>
                <a:gd name="T38" fmla="*/ 13 w 15"/>
                <a:gd name="T39" fmla="*/ 0 h 10"/>
                <a:gd name="T40" fmla="*/ 10 w 15"/>
                <a:gd name="T41" fmla="*/ 0 h 10"/>
                <a:gd name="T42" fmla="*/ 10 w 15"/>
                <a:gd name="T43" fmla="*/ 0 h 10"/>
                <a:gd name="T44" fmla="*/ 9 w 15"/>
                <a:gd name="T45" fmla="*/ 0 h 10"/>
                <a:gd name="T46" fmla="*/ 9 w 15"/>
                <a:gd name="T47" fmla="*/ 1 h 10"/>
                <a:gd name="T48" fmla="*/ 10 w 15"/>
                <a:gd name="T49" fmla="*/ 3 h 10"/>
                <a:gd name="T50" fmla="*/ 10 w 15"/>
                <a:gd name="T51" fmla="*/ 4 h 10"/>
                <a:gd name="T52" fmla="*/ 10 w 15"/>
                <a:gd name="T53" fmla="*/ 4 h 10"/>
                <a:gd name="T54" fmla="*/ 10 w 15"/>
                <a:gd name="T55" fmla="*/ 4 h 10"/>
                <a:gd name="T56" fmla="*/ 10 w 15"/>
                <a:gd name="T57" fmla="*/ 4 h 10"/>
                <a:gd name="T58" fmla="*/ 10 w 15"/>
                <a:gd name="T59" fmla="*/ 4 h 10"/>
                <a:gd name="T60" fmla="*/ 10 w 15"/>
                <a:gd name="T61" fmla="*/ 3 h 10"/>
                <a:gd name="T62" fmla="*/ 9 w 15"/>
                <a:gd name="T63" fmla="*/ 1 h 10"/>
                <a:gd name="T64" fmla="*/ 8 w 15"/>
                <a:gd name="T65" fmla="*/ 0 h 10"/>
                <a:gd name="T66" fmla="*/ 6 w 15"/>
                <a:gd name="T67" fmla="*/ 0 h 10"/>
                <a:gd name="T68" fmla="*/ 6 w 15"/>
                <a:gd name="T69" fmla="*/ 0 h 10"/>
                <a:gd name="T70" fmla="*/ 5 w 15"/>
                <a:gd name="T71" fmla="*/ 1 h 10"/>
                <a:gd name="T72" fmla="*/ 5 w 15"/>
                <a:gd name="T73" fmla="*/ 2 h 10"/>
                <a:gd name="T74" fmla="*/ 5 w 15"/>
                <a:gd name="T75" fmla="*/ 2 h 10"/>
                <a:gd name="T76" fmla="*/ 6 w 15"/>
                <a:gd name="T77" fmla="*/ 2 h 10"/>
                <a:gd name="T78" fmla="*/ 5 w 15"/>
                <a:gd name="T79" fmla="*/ 2 h 10"/>
                <a:gd name="T80" fmla="*/ 5 w 15"/>
                <a:gd name="T81" fmla="*/ 2 h 10"/>
                <a:gd name="T82" fmla="*/ 4 w 15"/>
                <a:gd name="T83" fmla="*/ 1 h 10"/>
                <a:gd name="T84" fmla="*/ 2 w 15"/>
                <a:gd name="T85" fmla="*/ 0 h 10"/>
                <a:gd name="T86" fmla="*/ 1 w 15"/>
                <a:gd name="T87" fmla="*/ 1 h 10"/>
                <a:gd name="T88" fmla="*/ 0 w 15"/>
                <a:gd name="T89" fmla="*/ 3 h 10"/>
                <a:gd name="T90" fmla="*/ 0 w 15"/>
                <a:gd name="T91" fmla="*/ 3 h 10"/>
                <a:gd name="T92" fmla="*/ 1 w 15"/>
                <a:gd name="T93" fmla="*/ 5 h 10"/>
                <a:gd name="T94" fmla="*/ 10 w 15"/>
                <a:gd name="T95" fmla="*/ 4 h 10"/>
                <a:gd name="T96" fmla="*/ 11 w 15"/>
                <a:gd name="T97" fmla="*/ 4 h 10"/>
                <a:gd name="T98" fmla="*/ 10 w 15"/>
                <a:gd name="T99" fmla="*/ 4 h 10"/>
                <a:gd name="T100" fmla="*/ 10 w 15"/>
                <a:gd name="T101" fmla="*/ 4 h 10"/>
                <a:gd name="T102" fmla="*/ 10 w 15"/>
                <a:gd name="T103" fmla="*/ 4 h 10"/>
                <a:gd name="T104" fmla="*/ 6 w 15"/>
                <a:gd name="T105" fmla="*/ 3 h 10"/>
                <a:gd name="T106" fmla="*/ 6 w 15"/>
                <a:gd name="T107" fmla="*/ 3 h 10"/>
                <a:gd name="T108" fmla="*/ 6 w 15"/>
                <a:gd name="T109" fmla="*/ 3 h 10"/>
                <a:gd name="T110" fmla="*/ 6 w 15"/>
                <a:gd name="T111" fmla="*/ 2 h 10"/>
                <a:gd name="T112" fmla="*/ 6 w 15"/>
                <a:gd name="T113"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 h="10">
                  <a:moveTo>
                    <a:pt x="1" y="5"/>
                  </a:moveTo>
                  <a:cubicBezTo>
                    <a:pt x="2" y="6"/>
                    <a:pt x="2" y="6"/>
                    <a:pt x="2" y="7"/>
                  </a:cubicBezTo>
                  <a:cubicBezTo>
                    <a:pt x="2" y="7"/>
                    <a:pt x="3" y="7"/>
                    <a:pt x="3" y="8"/>
                  </a:cubicBezTo>
                  <a:cubicBezTo>
                    <a:pt x="3" y="8"/>
                    <a:pt x="4" y="8"/>
                    <a:pt x="4" y="8"/>
                  </a:cubicBezTo>
                  <a:cubicBezTo>
                    <a:pt x="5" y="8"/>
                    <a:pt x="5" y="9"/>
                    <a:pt x="6" y="9"/>
                  </a:cubicBezTo>
                  <a:cubicBezTo>
                    <a:pt x="6" y="9"/>
                    <a:pt x="6" y="10"/>
                    <a:pt x="7" y="10"/>
                  </a:cubicBezTo>
                  <a:cubicBezTo>
                    <a:pt x="7" y="9"/>
                    <a:pt x="8" y="10"/>
                    <a:pt x="8" y="10"/>
                  </a:cubicBezTo>
                  <a:cubicBezTo>
                    <a:pt x="8" y="9"/>
                    <a:pt x="9" y="9"/>
                    <a:pt x="9" y="9"/>
                  </a:cubicBezTo>
                  <a:cubicBezTo>
                    <a:pt x="9" y="9"/>
                    <a:pt x="9" y="8"/>
                    <a:pt x="9" y="8"/>
                  </a:cubicBezTo>
                  <a:cubicBezTo>
                    <a:pt x="10" y="8"/>
                    <a:pt x="10" y="7"/>
                    <a:pt x="10" y="7"/>
                  </a:cubicBezTo>
                  <a:cubicBezTo>
                    <a:pt x="11" y="6"/>
                    <a:pt x="11" y="6"/>
                    <a:pt x="12" y="6"/>
                  </a:cubicBezTo>
                  <a:cubicBezTo>
                    <a:pt x="12" y="6"/>
                    <a:pt x="13" y="6"/>
                    <a:pt x="13" y="6"/>
                  </a:cubicBezTo>
                  <a:cubicBezTo>
                    <a:pt x="13" y="6"/>
                    <a:pt x="13" y="6"/>
                    <a:pt x="13" y="6"/>
                  </a:cubicBezTo>
                  <a:cubicBezTo>
                    <a:pt x="13" y="6"/>
                    <a:pt x="13" y="5"/>
                    <a:pt x="13" y="5"/>
                  </a:cubicBezTo>
                  <a:cubicBezTo>
                    <a:pt x="13" y="5"/>
                    <a:pt x="14" y="5"/>
                    <a:pt x="14" y="5"/>
                  </a:cubicBezTo>
                  <a:cubicBezTo>
                    <a:pt x="14" y="5"/>
                    <a:pt x="14" y="4"/>
                    <a:pt x="14" y="4"/>
                  </a:cubicBezTo>
                  <a:cubicBezTo>
                    <a:pt x="14" y="4"/>
                    <a:pt x="14" y="4"/>
                    <a:pt x="14" y="4"/>
                  </a:cubicBezTo>
                  <a:cubicBezTo>
                    <a:pt x="15" y="3"/>
                    <a:pt x="15" y="3"/>
                    <a:pt x="14" y="3"/>
                  </a:cubicBezTo>
                  <a:cubicBezTo>
                    <a:pt x="14" y="2"/>
                    <a:pt x="14" y="2"/>
                    <a:pt x="14" y="2"/>
                  </a:cubicBezTo>
                  <a:cubicBezTo>
                    <a:pt x="14" y="1"/>
                    <a:pt x="14" y="1"/>
                    <a:pt x="13" y="0"/>
                  </a:cubicBezTo>
                  <a:cubicBezTo>
                    <a:pt x="12" y="0"/>
                    <a:pt x="11" y="0"/>
                    <a:pt x="10" y="0"/>
                  </a:cubicBezTo>
                  <a:cubicBezTo>
                    <a:pt x="10" y="0"/>
                    <a:pt x="10" y="0"/>
                    <a:pt x="10" y="0"/>
                  </a:cubicBezTo>
                  <a:cubicBezTo>
                    <a:pt x="10" y="0"/>
                    <a:pt x="9" y="0"/>
                    <a:pt x="9" y="0"/>
                  </a:cubicBezTo>
                  <a:cubicBezTo>
                    <a:pt x="9" y="0"/>
                    <a:pt x="9" y="0"/>
                    <a:pt x="9" y="1"/>
                  </a:cubicBezTo>
                  <a:cubicBezTo>
                    <a:pt x="10" y="1"/>
                    <a:pt x="10" y="2"/>
                    <a:pt x="10" y="3"/>
                  </a:cubicBezTo>
                  <a:cubicBezTo>
                    <a:pt x="10" y="3"/>
                    <a:pt x="10" y="3"/>
                    <a:pt x="10" y="4"/>
                  </a:cubicBezTo>
                  <a:cubicBezTo>
                    <a:pt x="10" y="4"/>
                    <a:pt x="10" y="4"/>
                    <a:pt x="10" y="4"/>
                  </a:cubicBezTo>
                  <a:cubicBezTo>
                    <a:pt x="10" y="4"/>
                    <a:pt x="10" y="4"/>
                    <a:pt x="10" y="4"/>
                  </a:cubicBezTo>
                  <a:cubicBezTo>
                    <a:pt x="10" y="4"/>
                    <a:pt x="10" y="4"/>
                    <a:pt x="10" y="4"/>
                  </a:cubicBezTo>
                  <a:cubicBezTo>
                    <a:pt x="10" y="4"/>
                    <a:pt x="10" y="4"/>
                    <a:pt x="10" y="4"/>
                  </a:cubicBezTo>
                  <a:cubicBezTo>
                    <a:pt x="10" y="3"/>
                    <a:pt x="10" y="3"/>
                    <a:pt x="10" y="3"/>
                  </a:cubicBezTo>
                  <a:cubicBezTo>
                    <a:pt x="9" y="3"/>
                    <a:pt x="9" y="2"/>
                    <a:pt x="9" y="1"/>
                  </a:cubicBezTo>
                  <a:cubicBezTo>
                    <a:pt x="9" y="0"/>
                    <a:pt x="8" y="0"/>
                    <a:pt x="8" y="0"/>
                  </a:cubicBezTo>
                  <a:cubicBezTo>
                    <a:pt x="7" y="0"/>
                    <a:pt x="7" y="0"/>
                    <a:pt x="6" y="0"/>
                  </a:cubicBezTo>
                  <a:cubicBezTo>
                    <a:pt x="6" y="0"/>
                    <a:pt x="6" y="0"/>
                    <a:pt x="6" y="0"/>
                  </a:cubicBezTo>
                  <a:cubicBezTo>
                    <a:pt x="6" y="0"/>
                    <a:pt x="5" y="0"/>
                    <a:pt x="5" y="1"/>
                  </a:cubicBezTo>
                  <a:cubicBezTo>
                    <a:pt x="5" y="1"/>
                    <a:pt x="5" y="2"/>
                    <a:pt x="5" y="2"/>
                  </a:cubicBezTo>
                  <a:cubicBezTo>
                    <a:pt x="5" y="2"/>
                    <a:pt x="5" y="2"/>
                    <a:pt x="5" y="2"/>
                  </a:cubicBezTo>
                  <a:cubicBezTo>
                    <a:pt x="6" y="2"/>
                    <a:pt x="6" y="2"/>
                    <a:pt x="6" y="2"/>
                  </a:cubicBezTo>
                  <a:cubicBezTo>
                    <a:pt x="6" y="2"/>
                    <a:pt x="6" y="2"/>
                    <a:pt x="5" y="2"/>
                  </a:cubicBezTo>
                  <a:cubicBezTo>
                    <a:pt x="5" y="2"/>
                    <a:pt x="5" y="2"/>
                    <a:pt x="5" y="2"/>
                  </a:cubicBezTo>
                  <a:cubicBezTo>
                    <a:pt x="5" y="2"/>
                    <a:pt x="4" y="2"/>
                    <a:pt x="4" y="1"/>
                  </a:cubicBezTo>
                  <a:cubicBezTo>
                    <a:pt x="3" y="1"/>
                    <a:pt x="2" y="1"/>
                    <a:pt x="2" y="0"/>
                  </a:cubicBezTo>
                  <a:cubicBezTo>
                    <a:pt x="1" y="0"/>
                    <a:pt x="1" y="0"/>
                    <a:pt x="1" y="1"/>
                  </a:cubicBezTo>
                  <a:cubicBezTo>
                    <a:pt x="1" y="1"/>
                    <a:pt x="1" y="2"/>
                    <a:pt x="0" y="3"/>
                  </a:cubicBezTo>
                  <a:cubicBezTo>
                    <a:pt x="0" y="3"/>
                    <a:pt x="0" y="3"/>
                    <a:pt x="0" y="3"/>
                  </a:cubicBezTo>
                  <a:cubicBezTo>
                    <a:pt x="1" y="4"/>
                    <a:pt x="1" y="5"/>
                    <a:pt x="1" y="5"/>
                  </a:cubicBezTo>
                  <a:close/>
                  <a:moveTo>
                    <a:pt x="10" y="4"/>
                  </a:moveTo>
                  <a:cubicBezTo>
                    <a:pt x="11" y="4"/>
                    <a:pt x="11" y="4"/>
                    <a:pt x="11" y="4"/>
                  </a:cubicBezTo>
                  <a:cubicBezTo>
                    <a:pt x="10" y="4"/>
                    <a:pt x="10" y="4"/>
                    <a:pt x="10" y="4"/>
                  </a:cubicBezTo>
                  <a:cubicBezTo>
                    <a:pt x="10" y="4"/>
                    <a:pt x="10" y="4"/>
                    <a:pt x="10" y="4"/>
                  </a:cubicBezTo>
                  <a:cubicBezTo>
                    <a:pt x="10" y="4"/>
                    <a:pt x="10" y="4"/>
                    <a:pt x="10" y="4"/>
                  </a:cubicBezTo>
                  <a:close/>
                  <a:moveTo>
                    <a:pt x="6" y="3"/>
                  </a:moveTo>
                  <a:cubicBezTo>
                    <a:pt x="6" y="3"/>
                    <a:pt x="6" y="3"/>
                    <a:pt x="6" y="3"/>
                  </a:cubicBezTo>
                  <a:cubicBezTo>
                    <a:pt x="6" y="3"/>
                    <a:pt x="6" y="3"/>
                    <a:pt x="6" y="3"/>
                  </a:cubicBezTo>
                  <a:cubicBezTo>
                    <a:pt x="6" y="3"/>
                    <a:pt x="6" y="2"/>
                    <a:pt x="6" y="2"/>
                  </a:cubicBezTo>
                  <a:cubicBezTo>
                    <a:pt x="6" y="2"/>
                    <a:pt x="6"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482">
              <a:extLst>
                <a:ext uri="{FF2B5EF4-FFF2-40B4-BE49-F238E27FC236}">
                  <a16:creationId xmlns:a16="http://schemas.microsoft.com/office/drawing/2014/main" id="{A4FF41FA-46F5-43AC-A6C7-623569C796A0}"/>
                </a:ext>
              </a:extLst>
            </p:cNvPr>
            <p:cNvSpPr>
              <a:spLocks/>
            </p:cNvSpPr>
            <p:nvPr/>
          </p:nvSpPr>
          <p:spPr bwMode="auto">
            <a:xfrm>
              <a:off x="4647068" y="2200958"/>
              <a:ext cx="39688" cy="50800"/>
            </a:xfrm>
            <a:custGeom>
              <a:avLst/>
              <a:gdLst>
                <a:gd name="T0" fmla="*/ 11 w 11"/>
                <a:gd name="T1" fmla="*/ 3 h 14"/>
                <a:gd name="T2" fmla="*/ 11 w 11"/>
                <a:gd name="T3" fmla="*/ 2 h 14"/>
                <a:gd name="T4" fmla="*/ 10 w 11"/>
                <a:gd name="T5" fmla="*/ 2 h 14"/>
                <a:gd name="T6" fmla="*/ 9 w 11"/>
                <a:gd name="T7" fmla="*/ 1 h 14"/>
                <a:gd name="T8" fmla="*/ 8 w 11"/>
                <a:gd name="T9" fmla="*/ 1 h 14"/>
                <a:gd name="T10" fmla="*/ 8 w 11"/>
                <a:gd name="T11" fmla="*/ 1 h 14"/>
                <a:gd name="T12" fmla="*/ 8 w 11"/>
                <a:gd name="T13" fmla="*/ 1 h 14"/>
                <a:gd name="T14" fmla="*/ 8 w 11"/>
                <a:gd name="T15" fmla="*/ 1 h 14"/>
                <a:gd name="T16" fmla="*/ 7 w 11"/>
                <a:gd name="T17" fmla="*/ 1 h 14"/>
                <a:gd name="T18" fmla="*/ 7 w 11"/>
                <a:gd name="T19" fmla="*/ 0 h 14"/>
                <a:gd name="T20" fmla="*/ 5 w 11"/>
                <a:gd name="T21" fmla="*/ 1 h 14"/>
                <a:gd name="T22" fmla="*/ 5 w 11"/>
                <a:gd name="T23" fmla="*/ 1 h 14"/>
                <a:gd name="T24" fmla="*/ 4 w 11"/>
                <a:gd name="T25" fmla="*/ 2 h 14"/>
                <a:gd name="T26" fmla="*/ 4 w 11"/>
                <a:gd name="T27" fmla="*/ 3 h 14"/>
                <a:gd name="T28" fmla="*/ 4 w 11"/>
                <a:gd name="T29" fmla="*/ 4 h 14"/>
                <a:gd name="T30" fmla="*/ 4 w 11"/>
                <a:gd name="T31" fmla="*/ 6 h 14"/>
                <a:gd name="T32" fmla="*/ 3 w 11"/>
                <a:gd name="T33" fmla="*/ 6 h 14"/>
                <a:gd name="T34" fmla="*/ 2 w 11"/>
                <a:gd name="T35" fmla="*/ 5 h 14"/>
                <a:gd name="T36" fmla="*/ 1 w 11"/>
                <a:gd name="T37" fmla="*/ 4 h 14"/>
                <a:gd name="T38" fmla="*/ 0 w 11"/>
                <a:gd name="T39" fmla="*/ 6 h 14"/>
                <a:gd name="T40" fmla="*/ 0 w 11"/>
                <a:gd name="T41" fmla="*/ 8 h 14"/>
                <a:gd name="T42" fmla="*/ 0 w 11"/>
                <a:gd name="T43" fmla="*/ 8 h 14"/>
                <a:gd name="T44" fmla="*/ 1 w 11"/>
                <a:gd name="T45" fmla="*/ 9 h 14"/>
                <a:gd name="T46" fmla="*/ 2 w 11"/>
                <a:gd name="T47" fmla="*/ 13 h 14"/>
                <a:gd name="T48" fmla="*/ 3 w 11"/>
                <a:gd name="T49" fmla="*/ 14 h 14"/>
                <a:gd name="T50" fmla="*/ 3 w 11"/>
                <a:gd name="T51" fmla="*/ 14 h 14"/>
                <a:gd name="T52" fmla="*/ 5 w 11"/>
                <a:gd name="T53" fmla="*/ 13 h 14"/>
                <a:gd name="T54" fmla="*/ 6 w 11"/>
                <a:gd name="T55" fmla="*/ 13 h 14"/>
                <a:gd name="T56" fmla="*/ 7 w 11"/>
                <a:gd name="T57" fmla="*/ 12 h 14"/>
                <a:gd name="T58" fmla="*/ 8 w 11"/>
                <a:gd name="T59" fmla="*/ 12 h 14"/>
                <a:gd name="T60" fmla="*/ 9 w 11"/>
                <a:gd name="T61" fmla="*/ 9 h 14"/>
                <a:gd name="T62" fmla="*/ 9 w 11"/>
                <a:gd name="T63" fmla="*/ 8 h 14"/>
                <a:gd name="T64" fmla="*/ 9 w 11"/>
                <a:gd name="T65" fmla="*/ 7 h 14"/>
                <a:gd name="T66" fmla="*/ 8 w 11"/>
                <a:gd name="T67" fmla="*/ 6 h 14"/>
                <a:gd name="T68" fmla="*/ 8 w 11"/>
                <a:gd name="T69" fmla="*/ 5 h 14"/>
                <a:gd name="T70" fmla="*/ 9 w 11"/>
                <a:gd name="T71" fmla="*/ 5 h 14"/>
                <a:gd name="T72" fmla="*/ 10 w 11"/>
                <a:gd name="T73" fmla="*/ 4 h 14"/>
                <a:gd name="T74" fmla="*/ 11 w 11"/>
                <a:gd name="T7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 h="14">
                  <a:moveTo>
                    <a:pt x="11" y="3"/>
                  </a:moveTo>
                  <a:cubicBezTo>
                    <a:pt x="11" y="3"/>
                    <a:pt x="11" y="2"/>
                    <a:pt x="11" y="2"/>
                  </a:cubicBezTo>
                  <a:cubicBezTo>
                    <a:pt x="11" y="2"/>
                    <a:pt x="11" y="2"/>
                    <a:pt x="10" y="2"/>
                  </a:cubicBezTo>
                  <a:cubicBezTo>
                    <a:pt x="10" y="1"/>
                    <a:pt x="9" y="1"/>
                    <a:pt x="9" y="1"/>
                  </a:cubicBezTo>
                  <a:cubicBezTo>
                    <a:pt x="8" y="1"/>
                    <a:pt x="8" y="1"/>
                    <a:pt x="8" y="1"/>
                  </a:cubicBezTo>
                  <a:cubicBezTo>
                    <a:pt x="8" y="1"/>
                    <a:pt x="8" y="1"/>
                    <a:pt x="8" y="1"/>
                  </a:cubicBezTo>
                  <a:cubicBezTo>
                    <a:pt x="8" y="1"/>
                    <a:pt x="8" y="1"/>
                    <a:pt x="8" y="1"/>
                  </a:cubicBezTo>
                  <a:cubicBezTo>
                    <a:pt x="8" y="1"/>
                    <a:pt x="8" y="1"/>
                    <a:pt x="8" y="1"/>
                  </a:cubicBezTo>
                  <a:cubicBezTo>
                    <a:pt x="8" y="1"/>
                    <a:pt x="7" y="1"/>
                    <a:pt x="7" y="1"/>
                  </a:cubicBezTo>
                  <a:cubicBezTo>
                    <a:pt x="7" y="0"/>
                    <a:pt x="7" y="0"/>
                    <a:pt x="7" y="0"/>
                  </a:cubicBezTo>
                  <a:cubicBezTo>
                    <a:pt x="6" y="0"/>
                    <a:pt x="6" y="0"/>
                    <a:pt x="5" y="1"/>
                  </a:cubicBezTo>
                  <a:cubicBezTo>
                    <a:pt x="5" y="1"/>
                    <a:pt x="5" y="1"/>
                    <a:pt x="5" y="1"/>
                  </a:cubicBezTo>
                  <a:cubicBezTo>
                    <a:pt x="5" y="2"/>
                    <a:pt x="4" y="2"/>
                    <a:pt x="4" y="2"/>
                  </a:cubicBezTo>
                  <a:cubicBezTo>
                    <a:pt x="3" y="2"/>
                    <a:pt x="3" y="3"/>
                    <a:pt x="4" y="3"/>
                  </a:cubicBezTo>
                  <a:cubicBezTo>
                    <a:pt x="4" y="3"/>
                    <a:pt x="4" y="3"/>
                    <a:pt x="4" y="4"/>
                  </a:cubicBezTo>
                  <a:cubicBezTo>
                    <a:pt x="4" y="5"/>
                    <a:pt x="4" y="5"/>
                    <a:pt x="4" y="6"/>
                  </a:cubicBezTo>
                  <a:cubicBezTo>
                    <a:pt x="3" y="6"/>
                    <a:pt x="3" y="6"/>
                    <a:pt x="3" y="6"/>
                  </a:cubicBezTo>
                  <a:cubicBezTo>
                    <a:pt x="3" y="6"/>
                    <a:pt x="2" y="5"/>
                    <a:pt x="2" y="5"/>
                  </a:cubicBezTo>
                  <a:cubicBezTo>
                    <a:pt x="2" y="4"/>
                    <a:pt x="2" y="4"/>
                    <a:pt x="1" y="4"/>
                  </a:cubicBezTo>
                  <a:cubicBezTo>
                    <a:pt x="0" y="4"/>
                    <a:pt x="0" y="5"/>
                    <a:pt x="0" y="6"/>
                  </a:cubicBezTo>
                  <a:cubicBezTo>
                    <a:pt x="0" y="6"/>
                    <a:pt x="0" y="7"/>
                    <a:pt x="0" y="8"/>
                  </a:cubicBezTo>
                  <a:cubicBezTo>
                    <a:pt x="0" y="8"/>
                    <a:pt x="0" y="8"/>
                    <a:pt x="0" y="8"/>
                  </a:cubicBezTo>
                  <a:cubicBezTo>
                    <a:pt x="1" y="8"/>
                    <a:pt x="1" y="9"/>
                    <a:pt x="1" y="9"/>
                  </a:cubicBezTo>
                  <a:cubicBezTo>
                    <a:pt x="1" y="10"/>
                    <a:pt x="2" y="11"/>
                    <a:pt x="2" y="13"/>
                  </a:cubicBezTo>
                  <a:cubicBezTo>
                    <a:pt x="2" y="13"/>
                    <a:pt x="2" y="14"/>
                    <a:pt x="3" y="14"/>
                  </a:cubicBezTo>
                  <a:cubicBezTo>
                    <a:pt x="3" y="14"/>
                    <a:pt x="3" y="14"/>
                    <a:pt x="3" y="14"/>
                  </a:cubicBezTo>
                  <a:cubicBezTo>
                    <a:pt x="4" y="14"/>
                    <a:pt x="4" y="13"/>
                    <a:pt x="5" y="13"/>
                  </a:cubicBezTo>
                  <a:cubicBezTo>
                    <a:pt x="5" y="13"/>
                    <a:pt x="5" y="13"/>
                    <a:pt x="6" y="13"/>
                  </a:cubicBezTo>
                  <a:cubicBezTo>
                    <a:pt x="6" y="13"/>
                    <a:pt x="7" y="12"/>
                    <a:pt x="7" y="12"/>
                  </a:cubicBezTo>
                  <a:cubicBezTo>
                    <a:pt x="7" y="12"/>
                    <a:pt x="8" y="12"/>
                    <a:pt x="8" y="12"/>
                  </a:cubicBezTo>
                  <a:cubicBezTo>
                    <a:pt x="8" y="11"/>
                    <a:pt x="8" y="10"/>
                    <a:pt x="9" y="9"/>
                  </a:cubicBezTo>
                  <a:cubicBezTo>
                    <a:pt x="9" y="9"/>
                    <a:pt x="9" y="8"/>
                    <a:pt x="9" y="8"/>
                  </a:cubicBezTo>
                  <a:cubicBezTo>
                    <a:pt x="9" y="7"/>
                    <a:pt x="9" y="7"/>
                    <a:pt x="9" y="7"/>
                  </a:cubicBezTo>
                  <a:cubicBezTo>
                    <a:pt x="9" y="6"/>
                    <a:pt x="8" y="6"/>
                    <a:pt x="8" y="6"/>
                  </a:cubicBezTo>
                  <a:cubicBezTo>
                    <a:pt x="8" y="5"/>
                    <a:pt x="8" y="5"/>
                    <a:pt x="8" y="5"/>
                  </a:cubicBezTo>
                  <a:cubicBezTo>
                    <a:pt x="8" y="5"/>
                    <a:pt x="9" y="5"/>
                    <a:pt x="9" y="5"/>
                  </a:cubicBezTo>
                  <a:cubicBezTo>
                    <a:pt x="10" y="5"/>
                    <a:pt x="10" y="4"/>
                    <a:pt x="10" y="4"/>
                  </a:cubicBezTo>
                  <a:cubicBezTo>
                    <a:pt x="10" y="3"/>
                    <a:pt x="10"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483">
              <a:extLst>
                <a:ext uri="{FF2B5EF4-FFF2-40B4-BE49-F238E27FC236}">
                  <a16:creationId xmlns:a16="http://schemas.microsoft.com/office/drawing/2014/main" id="{2F5E8CEE-3D91-4125-ACE3-E636ED988420}"/>
                </a:ext>
              </a:extLst>
            </p:cNvPr>
            <p:cNvSpPr>
              <a:spLocks noEditPoints="1"/>
            </p:cNvSpPr>
            <p:nvPr/>
          </p:nvSpPr>
          <p:spPr bwMode="auto">
            <a:xfrm>
              <a:off x="6109155" y="2964545"/>
              <a:ext cx="46038" cy="58738"/>
            </a:xfrm>
            <a:custGeom>
              <a:avLst/>
              <a:gdLst>
                <a:gd name="T0" fmla="*/ 9 w 13"/>
                <a:gd name="T1" fmla="*/ 3 h 16"/>
                <a:gd name="T2" fmla="*/ 13 w 13"/>
                <a:gd name="T3" fmla="*/ 0 h 16"/>
                <a:gd name="T4" fmla="*/ 12 w 13"/>
                <a:gd name="T5" fmla="*/ 1 h 16"/>
                <a:gd name="T6" fmla="*/ 7 w 13"/>
                <a:gd name="T7" fmla="*/ 1 h 16"/>
                <a:gd name="T8" fmla="*/ 3 w 13"/>
                <a:gd name="T9" fmla="*/ 2 h 16"/>
                <a:gd name="T10" fmla="*/ 2 w 13"/>
                <a:gd name="T11" fmla="*/ 3 h 16"/>
                <a:gd name="T12" fmla="*/ 1 w 13"/>
                <a:gd name="T13" fmla="*/ 5 h 16"/>
                <a:gd name="T14" fmla="*/ 0 w 13"/>
                <a:gd name="T15" fmla="*/ 9 h 16"/>
                <a:gd name="T16" fmla="*/ 0 w 13"/>
                <a:gd name="T17" fmla="*/ 11 h 16"/>
                <a:gd name="T18" fmla="*/ 1 w 13"/>
                <a:gd name="T19" fmla="*/ 13 h 16"/>
                <a:gd name="T20" fmla="*/ 1 w 13"/>
                <a:gd name="T21" fmla="*/ 15 h 16"/>
                <a:gd name="T22" fmla="*/ 3 w 13"/>
                <a:gd name="T23" fmla="*/ 15 h 16"/>
                <a:gd name="T24" fmla="*/ 4 w 13"/>
                <a:gd name="T25" fmla="*/ 10 h 16"/>
                <a:gd name="T26" fmla="*/ 5 w 13"/>
                <a:gd name="T27" fmla="*/ 12 h 16"/>
                <a:gd name="T28" fmla="*/ 6 w 13"/>
                <a:gd name="T29" fmla="*/ 14 h 16"/>
                <a:gd name="T30" fmla="*/ 7 w 13"/>
                <a:gd name="T31" fmla="*/ 14 h 16"/>
                <a:gd name="T32" fmla="*/ 7 w 13"/>
                <a:gd name="T33" fmla="*/ 14 h 16"/>
                <a:gd name="T34" fmla="*/ 8 w 13"/>
                <a:gd name="T35" fmla="*/ 15 h 16"/>
                <a:gd name="T36" fmla="*/ 9 w 13"/>
                <a:gd name="T37" fmla="*/ 15 h 16"/>
                <a:gd name="T38" fmla="*/ 8 w 13"/>
                <a:gd name="T39" fmla="*/ 12 h 16"/>
                <a:gd name="T40" fmla="*/ 7 w 13"/>
                <a:gd name="T41" fmla="*/ 11 h 16"/>
                <a:gd name="T42" fmla="*/ 6 w 13"/>
                <a:gd name="T43" fmla="*/ 8 h 16"/>
                <a:gd name="T44" fmla="*/ 8 w 13"/>
                <a:gd name="T45" fmla="*/ 7 h 16"/>
                <a:gd name="T46" fmla="*/ 9 w 13"/>
                <a:gd name="T47" fmla="*/ 7 h 16"/>
                <a:gd name="T48" fmla="*/ 10 w 13"/>
                <a:gd name="T49" fmla="*/ 5 h 16"/>
                <a:gd name="T50" fmla="*/ 9 w 13"/>
                <a:gd name="T51" fmla="*/ 5 h 16"/>
                <a:gd name="T52" fmla="*/ 5 w 13"/>
                <a:gd name="T53" fmla="*/ 6 h 16"/>
                <a:gd name="T54" fmla="*/ 3 w 13"/>
                <a:gd name="T55" fmla="*/ 5 h 16"/>
                <a:gd name="T56" fmla="*/ 7 w 13"/>
                <a:gd name="T57" fmla="*/ 13 h 16"/>
                <a:gd name="T58" fmla="*/ 8 w 13"/>
                <a:gd name="T59" fmla="*/ 13 h 16"/>
                <a:gd name="T60" fmla="*/ 8 w 13"/>
                <a:gd name="T61" fmla="*/ 14 h 16"/>
                <a:gd name="T62" fmla="*/ 8 w 13"/>
                <a:gd name="T63" fmla="*/ 13 h 16"/>
                <a:gd name="T64" fmla="*/ 7 w 13"/>
                <a:gd name="T65"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 h="16">
                  <a:moveTo>
                    <a:pt x="4" y="3"/>
                  </a:moveTo>
                  <a:cubicBezTo>
                    <a:pt x="6" y="3"/>
                    <a:pt x="8" y="3"/>
                    <a:pt x="9" y="3"/>
                  </a:cubicBezTo>
                  <a:cubicBezTo>
                    <a:pt x="11" y="3"/>
                    <a:pt x="12" y="3"/>
                    <a:pt x="13" y="1"/>
                  </a:cubicBezTo>
                  <a:cubicBezTo>
                    <a:pt x="13" y="1"/>
                    <a:pt x="13" y="1"/>
                    <a:pt x="13" y="0"/>
                  </a:cubicBezTo>
                  <a:cubicBezTo>
                    <a:pt x="13" y="0"/>
                    <a:pt x="13" y="0"/>
                    <a:pt x="13" y="0"/>
                  </a:cubicBezTo>
                  <a:cubicBezTo>
                    <a:pt x="12" y="1"/>
                    <a:pt x="12" y="1"/>
                    <a:pt x="12" y="1"/>
                  </a:cubicBezTo>
                  <a:cubicBezTo>
                    <a:pt x="11" y="2"/>
                    <a:pt x="11" y="2"/>
                    <a:pt x="10" y="2"/>
                  </a:cubicBezTo>
                  <a:cubicBezTo>
                    <a:pt x="9" y="1"/>
                    <a:pt x="8" y="1"/>
                    <a:pt x="7" y="1"/>
                  </a:cubicBezTo>
                  <a:cubicBezTo>
                    <a:pt x="6" y="1"/>
                    <a:pt x="6" y="1"/>
                    <a:pt x="5" y="1"/>
                  </a:cubicBezTo>
                  <a:cubicBezTo>
                    <a:pt x="4" y="1"/>
                    <a:pt x="4" y="2"/>
                    <a:pt x="3" y="2"/>
                  </a:cubicBezTo>
                  <a:cubicBezTo>
                    <a:pt x="3" y="2"/>
                    <a:pt x="3" y="2"/>
                    <a:pt x="3" y="2"/>
                  </a:cubicBezTo>
                  <a:cubicBezTo>
                    <a:pt x="2" y="2"/>
                    <a:pt x="2" y="3"/>
                    <a:pt x="2" y="3"/>
                  </a:cubicBezTo>
                  <a:cubicBezTo>
                    <a:pt x="2" y="4"/>
                    <a:pt x="2" y="4"/>
                    <a:pt x="2" y="4"/>
                  </a:cubicBezTo>
                  <a:cubicBezTo>
                    <a:pt x="2" y="5"/>
                    <a:pt x="2" y="5"/>
                    <a:pt x="1" y="5"/>
                  </a:cubicBezTo>
                  <a:cubicBezTo>
                    <a:pt x="1" y="6"/>
                    <a:pt x="1" y="6"/>
                    <a:pt x="1" y="7"/>
                  </a:cubicBezTo>
                  <a:cubicBezTo>
                    <a:pt x="1" y="8"/>
                    <a:pt x="1" y="8"/>
                    <a:pt x="0" y="9"/>
                  </a:cubicBezTo>
                  <a:cubicBezTo>
                    <a:pt x="0" y="9"/>
                    <a:pt x="0" y="9"/>
                    <a:pt x="0" y="10"/>
                  </a:cubicBezTo>
                  <a:cubicBezTo>
                    <a:pt x="0" y="10"/>
                    <a:pt x="0" y="11"/>
                    <a:pt x="0" y="11"/>
                  </a:cubicBezTo>
                  <a:cubicBezTo>
                    <a:pt x="0" y="11"/>
                    <a:pt x="1" y="11"/>
                    <a:pt x="1" y="12"/>
                  </a:cubicBezTo>
                  <a:cubicBezTo>
                    <a:pt x="1" y="12"/>
                    <a:pt x="1" y="12"/>
                    <a:pt x="1" y="13"/>
                  </a:cubicBezTo>
                  <a:cubicBezTo>
                    <a:pt x="1" y="14"/>
                    <a:pt x="1" y="14"/>
                    <a:pt x="1" y="15"/>
                  </a:cubicBezTo>
                  <a:cubicBezTo>
                    <a:pt x="1" y="15"/>
                    <a:pt x="1" y="15"/>
                    <a:pt x="1" y="15"/>
                  </a:cubicBezTo>
                  <a:cubicBezTo>
                    <a:pt x="2" y="16"/>
                    <a:pt x="2" y="16"/>
                    <a:pt x="3" y="15"/>
                  </a:cubicBezTo>
                  <a:cubicBezTo>
                    <a:pt x="3" y="15"/>
                    <a:pt x="3" y="15"/>
                    <a:pt x="3" y="15"/>
                  </a:cubicBezTo>
                  <a:cubicBezTo>
                    <a:pt x="3" y="13"/>
                    <a:pt x="3" y="12"/>
                    <a:pt x="4" y="10"/>
                  </a:cubicBezTo>
                  <a:cubicBezTo>
                    <a:pt x="4" y="10"/>
                    <a:pt x="4" y="10"/>
                    <a:pt x="4" y="10"/>
                  </a:cubicBezTo>
                  <a:cubicBezTo>
                    <a:pt x="4" y="10"/>
                    <a:pt x="4" y="10"/>
                    <a:pt x="4" y="10"/>
                  </a:cubicBezTo>
                  <a:cubicBezTo>
                    <a:pt x="4" y="11"/>
                    <a:pt x="4" y="12"/>
                    <a:pt x="5" y="12"/>
                  </a:cubicBezTo>
                  <a:cubicBezTo>
                    <a:pt x="5" y="13"/>
                    <a:pt x="5" y="13"/>
                    <a:pt x="5" y="13"/>
                  </a:cubicBezTo>
                  <a:cubicBezTo>
                    <a:pt x="6" y="14"/>
                    <a:pt x="6" y="14"/>
                    <a:pt x="6"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7" y="14"/>
                    <a:pt x="7" y="15"/>
                    <a:pt x="8" y="15"/>
                  </a:cubicBezTo>
                  <a:cubicBezTo>
                    <a:pt x="8" y="15"/>
                    <a:pt x="8" y="15"/>
                    <a:pt x="8" y="15"/>
                  </a:cubicBezTo>
                  <a:cubicBezTo>
                    <a:pt x="8" y="15"/>
                    <a:pt x="9" y="15"/>
                    <a:pt x="9" y="15"/>
                  </a:cubicBezTo>
                  <a:cubicBezTo>
                    <a:pt x="9" y="14"/>
                    <a:pt x="9" y="14"/>
                    <a:pt x="9" y="13"/>
                  </a:cubicBezTo>
                  <a:cubicBezTo>
                    <a:pt x="9" y="13"/>
                    <a:pt x="9" y="12"/>
                    <a:pt x="8" y="12"/>
                  </a:cubicBezTo>
                  <a:cubicBezTo>
                    <a:pt x="8" y="12"/>
                    <a:pt x="8" y="12"/>
                    <a:pt x="8" y="12"/>
                  </a:cubicBezTo>
                  <a:cubicBezTo>
                    <a:pt x="8" y="11"/>
                    <a:pt x="7" y="11"/>
                    <a:pt x="7" y="11"/>
                  </a:cubicBezTo>
                  <a:cubicBezTo>
                    <a:pt x="8" y="10"/>
                    <a:pt x="7" y="10"/>
                    <a:pt x="7" y="10"/>
                  </a:cubicBezTo>
                  <a:cubicBezTo>
                    <a:pt x="7" y="9"/>
                    <a:pt x="7" y="9"/>
                    <a:pt x="6" y="8"/>
                  </a:cubicBezTo>
                  <a:cubicBezTo>
                    <a:pt x="6" y="8"/>
                    <a:pt x="6" y="8"/>
                    <a:pt x="6" y="8"/>
                  </a:cubicBezTo>
                  <a:cubicBezTo>
                    <a:pt x="7" y="8"/>
                    <a:pt x="7" y="7"/>
                    <a:pt x="8" y="7"/>
                  </a:cubicBezTo>
                  <a:cubicBezTo>
                    <a:pt x="8" y="7"/>
                    <a:pt x="8" y="7"/>
                    <a:pt x="9" y="7"/>
                  </a:cubicBezTo>
                  <a:cubicBezTo>
                    <a:pt x="9" y="7"/>
                    <a:pt x="9" y="7"/>
                    <a:pt x="9" y="7"/>
                  </a:cubicBezTo>
                  <a:cubicBezTo>
                    <a:pt x="9" y="7"/>
                    <a:pt x="10" y="7"/>
                    <a:pt x="10" y="7"/>
                  </a:cubicBezTo>
                  <a:cubicBezTo>
                    <a:pt x="10" y="6"/>
                    <a:pt x="10" y="6"/>
                    <a:pt x="10" y="5"/>
                  </a:cubicBezTo>
                  <a:cubicBezTo>
                    <a:pt x="10" y="5"/>
                    <a:pt x="10" y="5"/>
                    <a:pt x="10" y="5"/>
                  </a:cubicBezTo>
                  <a:cubicBezTo>
                    <a:pt x="9" y="5"/>
                    <a:pt x="9" y="5"/>
                    <a:pt x="9" y="5"/>
                  </a:cubicBezTo>
                  <a:cubicBezTo>
                    <a:pt x="8" y="5"/>
                    <a:pt x="7" y="5"/>
                    <a:pt x="7" y="5"/>
                  </a:cubicBezTo>
                  <a:cubicBezTo>
                    <a:pt x="6" y="5"/>
                    <a:pt x="5" y="6"/>
                    <a:pt x="5" y="6"/>
                  </a:cubicBezTo>
                  <a:cubicBezTo>
                    <a:pt x="5" y="6"/>
                    <a:pt x="4" y="6"/>
                    <a:pt x="4" y="6"/>
                  </a:cubicBezTo>
                  <a:cubicBezTo>
                    <a:pt x="3" y="6"/>
                    <a:pt x="3" y="5"/>
                    <a:pt x="3" y="5"/>
                  </a:cubicBezTo>
                  <a:cubicBezTo>
                    <a:pt x="3" y="4"/>
                    <a:pt x="3" y="3"/>
                    <a:pt x="4" y="3"/>
                  </a:cubicBezTo>
                  <a:close/>
                  <a:moveTo>
                    <a:pt x="7" y="13"/>
                  </a:moveTo>
                  <a:cubicBezTo>
                    <a:pt x="7" y="13"/>
                    <a:pt x="8" y="13"/>
                    <a:pt x="8" y="13"/>
                  </a:cubicBezTo>
                  <a:cubicBezTo>
                    <a:pt x="8" y="13"/>
                    <a:pt x="8" y="13"/>
                    <a:pt x="8" y="13"/>
                  </a:cubicBezTo>
                  <a:cubicBezTo>
                    <a:pt x="8" y="13"/>
                    <a:pt x="8" y="13"/>
                    <a:pt x="8" y="13"/>
                  </a:cubicBezTo>
                  <a:cubicBezTo>
                    <a:pt x="8" y="14"/>
                    <a:pt x="8" y="14"/>
                    <a:pt x="8" y="14"/>
                  </a:cubicBezTo>
                  <a:cubicBezTo>
                    <a:pt x="8" y="14"/>
                    <a:pt x="8" y="13"/>
                    <a:pt x="8" y="13"/>
                  </a:cubicBezTo>
                  <a:cubicBezTo>
                    <a:pt x="8" y="13"/>
                    <a:pt x="8" y="13"/>
                    <a:pt x="8" y="13"/>
                  </a:cubicBezTo>
                  <a:cubicBezTo>
                    <a:pt x="7" y="13"/>
                    <a:pt x="7" y="13"/>
                    <a:pt x="7" y="14"/>
                  </a:cubicBezTo>
                  <a:cubicBezTo>
                    <a:pt x="7" y="13"/>
                    <a:pt x="7" y="13"/>
                    <a:pt x="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484">
              <a:extLst>
                <a:ext uri="{FF2B5EF4-FFF2-40B4-BE49-F238E27FC236}">
                  <a16:creationId xmlns:a16="http://schemas.microsoft.com/office/drawing/2014/main" id="{D3A7F01A-F2B7-4C62-93B9-1604AC0A25FD}"/>
                </a:ext>
              </a:extLst>
            </p:cNvPr>
            <p:cNvSpPr>
              <a:spLocks/>
            </p:cNvSpPr>
            <p:nvPr/>
          </p:nvSpPr>
          <p:spPr bwMode="auto">
            <a:xfrm>
              <a:off x="4856618" y="2578783"/>
              <a:ext cx="0" cy="476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485">
              <a:extLst>
                <a:ext uri="{FF2B5EF4-FFF2-40B4-BE49-F238E27FC236}">
                  <a16:creationId xmlns:a16="http://schemas.microsoft.com/office/drawing/2014/main" id="{B91198AE-1C63-4D76-9B81-168F4BA73346}"/>
                </a:ext>
              </a:extLst>
            </p:cNvPr>
            <p:cNvSpPr>
              <a:spLocks/>
            </p:cNvSpPr>
            <p:nvPr/>
          </p:nvSpPr>
          <p:spPr bwMode="auto">
            <a:xfrm>
              <a:off x="4813755" y="2543858"/>
              <a:ext cx="46038" cy="49213"/>
            </a:xfrm>
            <a:custGeom>
              <a:avLst/>
              <a:gdLst>
                <a:gd name="T0" fmla="*/ 12 w 13"/>
                <a:gd name="T1" fmla="*/ 7 h 14"/>
                <a:gd name="T2" fmla="*/ 11 w 13"/>
                <a:gd name="T3" fmla="*/ 6 h 14"/>
                <a:gd name="T4" fmla="*/ 11 w 13"/>
                <a:gd name="T5" fmla="*/ 6 h 14"/>
                <a:gd name="T6" fmla="*/ 10 w 13"/>
                <a:gd name="T7" fmla="*/ 5 h 14"/>
                <a:gd name="T8" fmla="*/ 10 w 13"/>
                <a:gd name="T9" fmla="*/ 6 h 14"/>
                <a:gd name="T10" fmla="*/ 8 w 13"/>
                <a:gd name="T11" fmla="*/ 6 h 14"/>
                <a:gd name="T12" fmla="*/ 8 w 13"/>
                <a:gd name="T13" fmla="*/ 5 h 14"/>
                <a:gd name="T14" fmla="*/ 8 w 13"/>
                <a:gd name="T15" fmla="*/ 5 h 14"/>
                <a:gd name="T16" fmla="*/ 7 w 13"/>
                <a:gd name="T17" fmla="*/ 4 h 14"/>
                <a:gd name="T18" fmla="*/ 6 w 13"/>
                <a:gd name="T19" fmla="*/ 4 h 14"/>
                <a:gd name="T20" fmla="*/ 6 w 13"/>
                <a:gd name="T21" fmla="*/ 4 h 14"/>
                <a:gd name="T22" fmla="*/ 6 w 13"/>
                <a:gd name="T23" fmla="*/ 4 h 14"/>
                <a:gd name="T24" fmla="*/ 6 w 13"/>
                <a:gd name="T25" fmla="*/ 4 h 14"/>
                <a:gd name="T26" fmla="*/ 6 w 13"/>
                <a:gd name="T27" fmla="*/ 4 h 14"/>
                <a:gd name="T28" fmla="*/ 8 w 13"/>
                <a:gd name="T29" fmla="*/ 2 h 14"/>
                <a:gd name="T30" fmla="*/ 9 w 13"/>
                <a:gd name="T31" fmla="*/ 1 h 14"/>
                <a:gd name="T32" fmla="*/ 9 w 13"/>
                <a:gd name="T33" fmla="*/ 0 h 14"/>
                <a:gd name="T34" fmla="*/ 8 w 13"/>
                <a:gd name="T35" fmla="*/ 0 h 14"/>
                <a:gd name="T36" fmla="*/ 6 w 13"/>
                <a:gd name="T37" fmla="*/ 1 h 14"/>
                <a:gd name="T38" fmla="*/ 3 w 13"/>
                <a:gd name="T39" fmla="*/ 6 h 14"/>
                <a:gd name="T40" fmla="*/ 1 w 13"/>
                <a:gd name="T41" fmla="*/ 8 h 14"/>
                <a:gd name="T42" fmla="*/ 1 w 13"/>
                <a:gd name="T43" fmla="*/ 8 h 14"/>
                <a:gd name="T44" fmla="*/ 1 w 13"/>
                <a:gd name="T45" fmla="*/ 9 h 14"/>
                <a:gd name="T46" fmla="*/ 0 w 13"/>
                <a:gd name="T47" fmla="*/ 10 h 14"/>
                <a:gd name="T48" fmla="*/ 0 w 13"/>
                <a:gd name="T49" fmla="*/ 10 h 14"/>
                <a:gd name="T50" fmla="*/ 1 w 13"/>
                <a:gd name="T51" fmla="*/ 11 h 14"/>
                <a:gd name="T52" fmla="*/ 3 w 13"/>
                <a:gd name="T53" fmla="*/ 11 h 14"/>
                <a:gd name="T54" fmla="*/ 5 w 13"/>
                <a:gd name="T55" fmla="*/ 11 h 14"/>
                <a:gd name="T56" fmla="*/ 7 w 13"/>
                <a:gd name="T57" fmla="*/ 11 h 14"/>
                <a:gd name="T58" fmla="*/ 7 w 13"/>
                <a:gd name="T59" fmla="*/ 12 h 14"/>
                <a:gd name="T60" fmla="*/ 6 w 13"/>
                <a:gd name="T61" fmla="*/ 12 h 14"/>
                <a:gd name="T62" fmla="*/ 6 w 13"/>
                <a:gd name="T63" fmla="*/ 13 h 14"/>
                <a:gd name="T64" fmla="*/ 7 w 13"/>
                <a:gd name="T65" fmla="*/ 13 h 14"/>
                <a:gd name="T66" fmla="*/ 8 w 13"/>
                <a:gd name="T67" fmla="*/ 12 h 14"/>
                <a:gd name="T68" fmla="*/ 9 w 13"/>
                <a:gd name="T69" fmla="*/ 11 h 14"/>
                <a:gd name="T70" fmla="*/ 10 w 13"/>
                <a:gd name="T71" fmla="*/ 11 h 14"/>
                <a:gd name="T72" fmla="*/ 9 w 13"/>
                <a:gd name="T73" fmla="*/ 12 h 14"/>
                <a:gd name="T74" fmla="*/ 10 w 13"/>
                <a:gd name="T75" fmla="*/ 13 h 14"/>
                <a:gd name="T76" fmla="*/ 11 w 13"/>
                <a:gd name="T77" fmla="*/ 14 h 14"/>
                <a:gd name="T78" fmla="*/ 12 w 13"/>
                <a:gd name="T79" fmla="*/ 13 h 14"/>
                <a:gd name="T80" fmla="*/ 13 w 13"/>
                <a:gd name="T81" fmla="*/ 12 h 14"/>
                <a:gd name="T82" fmla="*/ 12 w 13"/>
                <a:gd name="T83" fmla="*/ 11 h 14"/>
                <a:gd name="T84" fmla="*/ 12 w 13"/>
                <a:gd name="T85" fmla="*/ 11 h 14"/>
                <a:gd name="T86" fmla="*/ 12 w 13"/>
                <a:gd name="T87" fmla="*/ 11 h 14"/>
                <a:gd name="T88" fmla="*/ 12 w 13"/>
                <a:gd name="T89" fmla="*/ 11 h 14"/>
                <a:gd name="T90" fmla="*/ 12 w 13"/>
                <a:gd name="T91" fmla="*/ 11 h 14"/>
                <a:gd name="T92" fmla="*/ 12 w 13"/>
                <a:gd name="T93" fmla="*/ 10 h 14"/>
                <a:gd name="T94" fmla="*/ 11 w 13"/>
                <a:gd name="T95" fmla="*/ 10 h 14"/>
                <a:gd name="T96" fmla="*/ 11 w 13"/>
                <a:gd name="T97" fmla="*/ 10 h 14"/>
                <a:gd name="T98" fmla="*/ 11 w 13"/>
                <a:gd name="T99" fmla="*/ 9 h 14"/>
                <a:gd name="T100" fmla="*/ 12 w 13"/>
                <a:gd name="T101" fmla="*/ 9 h 14"/>
                <a:gd name="T102" fmla="*/ 12 w 13"/>
                <a:gd name="T103" fmla="*/ 8 h 14"/>
                <a:gd name="T104" fmla="*/ 12 w 13"/>
                <a:gd name="T105" fmla="*/ 8 h 14"/>
                <a:gd name="T106" fmla="*/ 11 w 13"/>
                <a:gd name="T107" fmla="*/ 8 h 14"/>
                <a:gd name="T108" fmla="*/ 11 w 13"/>
                <a:gd name="T109" fmla="*/ 7 h 14"/>
                <a:gd name="T110" fmla="*/ 12 w 13"/>
                <a:gd name="T11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 h="14">
                  <a:moveTo>
                    <a:pt x="12" y="7"/>
                  </a:moveTo>
                  <a:cubicBezTo>
                    <a:pt x="12" y="7"/>
                    <a:pt x="12" y="6"/>
                    <a:pt x="11" y="6"/>
                  </a:cubicBezTo>
                  <a:cubicBezTo>
                    <a:pt x="11" y="6"/>
                    <a:pt x="11" y="6"/>
                    <a:pt x="11" y="6"/>
                  </a:cubicBezTo>
                  <a:cubicBezTo>
                    <a:pt x="11" y="5"/>
                    <a:pt x="11" y="5"/>
                    <a:pt x="10" y="5"/>
                  </a:cubicBezTo>
                  <a:cubicBezTo>
                    <a:pt x="10" y="5"/>
                    <a:pt x="10" y="6"/>
                    <a:pt x="10" y="6"/>
                  </a:cubicBezTo>
                  <a:cubicBezTo>
                    <a:pt x="9" y="6"/>
                    <a:pt x="9" y="6"/>
                    <a:pt x="8" y="6"/>
                  </a:cubicBezTo>
                  <a:cubicBezTo>
                    <a:pt x="8" y="6"/>
                    <a:pt x="7" y="6"/>
                    <a:pt x="8" y="5"/>
                  </a:cubicBezTo>
                  <a:cubicBezTo>
                    <a:pt x="8" y="5"/>
                    <a:pt x="8" y="5"/>
                    <a:pt x="8" y="5"/>
                  </a:cubicBezTo>
                  <a:cubicBezTo>
                    <a:pt x="8" y="4"/>
                    <a:pt x="7" y="4"/>
                    <a:pt x="7" y="4"/>
                  </a:cubicBezTo>
                  <a:cubicBezTo>
                    <a:pt x="7" y="4"/>
                    <a:pt x="7" y="4"/>
                    <a:pt x="6" y="4"/>
                  </a:cubicBezTo>
                  <a:cubicBezTo>
                    <a:pt x="6" y="4"/>
                    <a:pt x="6" y="4"/>
                    <a:pt x="6" y="4"/>
                  </a:cubicBezTo>
                  <a:cubicBezTo>
                    <a:pt x="6" y="4"/>
                    <a:pt x="6" y="4"/>
                    <a:pt x="6" y="4"/>
                  </a:cubicBezTo>
                  <a:cubicBezTo>
                    <a:pt x="6" y="4"/>
                    <a:pt x="6" y="4"/>
                    <a:pt x="6" y="4"/>
                  </a:cubicBezTo>
                  <a:cubicBezTo>
                    <a:pt x="6" y="4"/>
                    <a:pt x="6" y="4"/>
                    <a:pt x="6" y="4"/>
                  </a:cubicBezTo>
                  <a:cubicBezTo>
                    <a:pt x="7" y="3"/>
                    <a:pt x="7" y="3"/>
                    <a:pt x="8" y="2"/>
                  </a:cubicBezTo>
                  <a:cubicBezTo>
                    <a:pt x="8" y="2"/>
                    <a:pt x="8" y="1"/>
                    <a:pt x="9" y="1"/>
                  </a:cubicBezTo>
                  <a:cubicBezTo>
                    <a:pt x="9" y="0"/>
                    <a:pt x="9" y="0"/>
                    <a:pt x="9" y="0"/>
                  </a:cubicBezTo>
                  <a:cubicBezTo>
                    <a:pt x="9" y="0"/>
                    <a:pt x="8" y="0"/>
                    <a:pt x="8" y="0"/>
                  </a:cubicBezTo>
                  <a:cubicBezTo>
                    <a:pt x="7" y="0"/>
                    <a:pt x="7" y="1"/>
                    <a:pt x="6" y="1"/>
                  </a:cubicBezTo>
                  <a:cubicBezTo>
                    <a:pt x="5" y="3"/>
                    <a:pt x="4" y="4"/>
                    <a:pt x="3" y="6"/>
                  </a:cubicBezTo>
                  <a:cubicBezTo>
                    <a:pt x="2" y="7"/>
                    <a:pt x="2" y="7"/>
                    <a:pt x="1" y="8"/>
                  </a:cubicBezTo>
                  <a:cubicBezTo>
                    <a:pt x="1" y="8"/>
                    <a:pt x="1" y="8"/>
                    <a:pt x="1" y="8"/>
                  </a:cubicBezTo>
                  <a:cubicBezTo>
                    <a:pt x="1" y="8"/>
                    <a:pt x="1" y="9"/>
                    <a:pt x="1" y="9"/>
                  </a:cubicBezTo>
                  <a:cubicBezTo>
                    <a:pt x="0" y="9"/>
                    <a:pt x="0" y="10"/>
                    <a:pt x="0" y="10"/>
                  </a:cubicBezTo>
                  <a:cubicBezTo>
                    <a:pt x="0" y="10"/>
                    <a:pt x="0" y="10"/>
                    <a:pt x="0" y="10"/>
                  </a:cubicBezTo>
                  <a:cubicBezTo>
                    <a:pt x="0" y="11"/>
                    <a:pt x="1" y="11"/>
                    <a:pt x="1" y="11"/>
                  </a:cubicBezTo>
                  <a:cubicBezTo>
                    <a:pt x="2" y="11"/>
                    <a:pt x="3" y="11"/>
                    <a:pt x="3" y="11"/>
                  </a:cubicBezTo>
                  <a:cubicBezTo>
                    <a:pt x="4" y="11"/>
                    <a:pt x="5" y="11"/>
                    <a:pt x="5" y="11"/>
                  </a:cubicBezTo>
                  <a:cubicBezTo>
                    <a:pt x="6" y="11"/>
                    <a:pt x="7" y="11"/>
                    <a:pt x="7" y="11"/>
                  </a:cubicBezTo>
                  <a:cubicBezTo>
                    <a:pt x="7" y="11"/>
                    <a:pt x="7" y="11"/>
                    <a:pt x="7" y="12"/>
                  </a:cubicBezTo>
                  <a:cubicBezTo>
                    <a:pt x="7" y="12"/>
                    <a:pt x="7" y="12"/>
                    <a:pt x="6" y="12"/>
                  </a:cubicBezTo>
                  <a:cubicBezTo>
                    <a:pt x="6" y="12"/>
                    <a:pt x="6" y="13"/>
                    <a:pt x="6" y="13"/>
                  </a:cubicBezTo>
                  <a:cubicBezTo>
                    <a:pt x="7" y="13"/>
                    <a:pt x="7" y="13"/>
                    <a:pt x="7" y="13"/>
                  </a:cubicBezTo>
                  <a:cubicBezTo>
                    <a:pt x="7" y="13"/>
                    <a:pt x="8" y="13"/>
                    <a:pt x="8" y="12"/>
                  </a:cubicBezTo>
                  <a:cubicBezTo>
                    <a:pt x="8" y="12"/>
                    <a:pt x="9" y="12"/>
                    <a:pt x="9" y="11"/>
                  </a:cubicBezTo>
                  <a:cubicBezTo>
                    <a:pt x="9" y="11"/>
                    <a:pt x="10" y="11"/>
                    <a:pt x="10" y="11"/>
                  </a:cubicBezTo>
                  <a:cubicBezTo>
                    <a:pt x="10" y="12"/>
                    <a:pt x="9" y="12"/>
                    <a:pt x="9" y="12"/>
                  </a:cubicBezTo>
                  <a:cubicBezTo>
                    <a:pt x="9" y="13"/>
                    <a:pt x="9" y="13"/>
                    <a:pt x="10" y="13"/>
                  </a:cubicBezTo>
                  <a:cubicBezTo>
                    <a:pt x="10" y="13"/>
                    <a:pt x="10" y="14"/>
                    <a:pt x="11" y="14"/>
                  </a:cubicBezTo>
                  <a:cubicBezTo>
                    <a:pt x="11" y="14"/>
                    <a:pt x="12" y="13"/>
                    <a:pt x="12" y="13"/>
                  </a:cubicBezTo>
                  <a:cubicBezTo>
                    <a:pt x="12" y="13"/>
                    <a:pt x="12" y="12"/>
                    <a:pt x="13" y="12"/>
                  </a:cubicBezTo>
                  <a:cubicBezTo>
                    <a:pt x="13" y="11"/>
                    <a:pt x="13" y="11"/>
                    <a:pt x="12" y="11"/>
                  </a:cubicBezTo>
                  <a:cubicBezTo>
                    <a:pt x="12" y="11"/>
                    <a:pt x="12" y="11"/>
                    <a:pt x="12" y="11"/>
                  </a:cubicBezTo>
                  <a:cubicBezTo>
                    <a:pt x="12" y="11"/>
                    <a:pt x="12" y="11"/>
                    <a:pt x="12" y="11"/>
                  </a:cubicBezTo>
                  <a:cubicBezTo>
                    <a:pt x="12" y="11"/>
                    <a:pt x="12" y="11"/>
                    <a:pt x="12" y="11"/>
                  </a:cubicBezTo>
                  <a:cubicBezTo>
                    <a:pt x="12" y="11"/>
                    <a:pt x="12" y="11"/>
                    <a:pt x="12" y="11"/>
                  </a:cubicBezTo>
                  <a:cubicBezTo>
                    <a:pt x="12" y="11"/>
                    <a:pt x="12" y="11"/>
                    <a:pt x="12" y="10"/>
                  </a:cubicBezTo>
                  <a:cubicBezTo>
                    <a:pt x="12" y="10"/>
                    <a:pt x="12" y="10"/>
                    <a:pt x="11" y="10"/>
                  </a:cubicBezTo>
                  <a:cubicBezTo>
                    <a:pt x="11" y="10"/>
                    <a:pt x="11" y="10"/>
                    <a:pt x="11" y="10"/>
                  </a:cubicBezTo>
                  <a:cubicBezTo>
                    <a:pt x="11" y="10"/>
                    <a:pt x="11" y="9"/>
                    <a:pt x="11" y="9"/>
                  </a:cubicBezTo>
                  <a:cubicBezTo>
                    <a:pt x="12" y="9"/>
                    <a:pt x="12" y="9"/>
                    <a:pt x="12" y="9"/>
                  </a:cubicBezTo>
                  <a:cubicBezTo>
                    <a:pt x="12" y="8"/>
                    <a:pt x="12" y="8"/>
                    <a:pt x="12" y="8"/>
                  </a:cubicBezTo>
                  <a:cubicBezTo>
                    <a:pt x="12" y="8"/>
                    <a:pt x="12" y="8"/>
                    <a:pt x="12" y="8"/>
                  </a:cubicBezTo>
                  <a:cubicBezTo>
                    <a:pt x="11" y="8"/>
                    <a:pt x="11" y="8"/>
                    <a:pt x="11" y="8"/>
                  </a:cubicBezTo>
                  <a:cubicBezTo>
                    <a:pt x="11" y="8"/>
                    <a:pt x="11" y="8"/>
                    <a:pt x="11" y="7"/>
                  </a:cubicBezTo>
                  <a:cubicBezTo>
                    <a:pt x="11" y="7"/>
                    <a:pt x="11" y="7"/>
                    <a:pt x="1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486">
              <a:extLst>
                <a:ext uri="{FF2B5EF4-FFF2-40B4-BE49-F238E27FC236}">
                  <a16:creationId xmlns:a16="http://schemas.microsoft.com/office/drawing/2014/main" id="{D5FCEC76-94EC-4003-AF47-0D2D756FFE36}"/>
                </a:ext>
              </a:extLst>
            </p:cNvPr>
            <p:cNvSpPr>
              <a:spLocks/>
            </p:cNvSpPr>
            <p:nvPr/>
          </p:nvSpPr>
          <p:spPr bwMode="auto">
            <a:xfrm>
              <a:off x="4578805" y="2104120"/>
              <a:ext cx="53975" cy="28575"/>
            </a:xfrm>
            <a:custGeom>
              <a:avLst/>
              <a:gdLst>
                <a:gd name="T0" fmla="*/ 0 w 15"/>
                <a:gd name="T1" fmla="*/ 6 h 8"/>
                <a:gd name="T2" fmla="*/ 2 w 15"/>
                <a:gd name="T3" fmla="*/ 7 h 8"/>
                <a:gd name="T4" fmla="*/ 2 w 15"/>
                <a:gd name="T5" fmla="*/ 8 h 8"/>
                <a:gd name="T6" fmla="*/ 4 w 15"/>
                <a:gd name="T7" fmla="*/ 8 h 8"/>
                <a:gd name="T8" fmla="*/ 5 w 15"/>
                <a:gd name="T9" fmla="*/ 7 h 8"/>
                <a:gd name="T10" fmla="*/ 5 w 15"/>
                <a:gd name="T11" fmla="*/ 7 h 8"/>
                <a:gd name="T12" fmla="*/ 6 w 15"/>
                <a:gd name="T13" fmla="*/ 7 h 8"/>
                <a:gd name="T14" fmla="*/ 7 w 15"/>
                <a:gd name="T15" fmla="*/ 5 h 8"/>
                <a:gd name="T16" fmla="*/ 8 w 15"/>
                <a:gd name="T17" fmla="*/ 4 h 8"/>
                <a:gd name="T18" fmla="*/ 9 w 15"/>
                <a:gd name="T19" fmla="*/ 4 h 8"/>
                <a:gd name="T20" fmla="*/ 9 w 15"/>
                <a:gd name="T21" fmla="*/ 5 h 8"/>
                <a:gd name="T22" fmla="*/ 8 w 15"/>
                <a:gd name="T23" fmla="*/ 6 h 8"/>
                <a:gd name="T24" fmla="*/ 8 w 15"/>
                <a:gd name="T25" fmla="*/ 7 h 8"/>
                <a:gd name="T26" fmla="*/ 9 w 15"/>
                <a:gd name="T27" fmla="*/ 7 h 8"/>
                <a:gd name="T28" fmla="*/ 9 w 15"/>
                <a:gd name="T29" fmla="*/ 7 h 8"/>
                <a:gd name="T30" fmla="*/ 11 w 15"/>
                <a:gd name="T31" fmla="*/ 6 h 8"/>
                <a:gd name="T32" fmla="*/ 11 w 15"/>
                <a:gd name="T33" fmla="*/ 6 h 8"/>
                <a:gd name="T34" fmla="*/ 12 w 15"/>
                <a:gd name="T35" fmla="*/ 5 h 8"/>
                <a:gd name="T36" fmla="*/ 13 w 15"/>
                <a:gd name="T37" fmla="*/ 3 h 8"/>
                <a:gd name="T38" fmla="*/ 14 w 15"/>
                <a:gd name="T39" fmla="*/ 2 h 8"/>
                <a:gd name="T40" fmla="*/ 15 w 15"/>
                <a:gd name="T41" fmla="*/ 2 h 8"/>
                <a:gd name="T42" fmla="*/ 15 w 15"/>
                <a:gd name="T43" fmla="*/ 2 h 8"/>
                <a:gd name="T44" fmla="*/ 15 w 15"/>
                <a:gd name="T45" fmla="*/ 1 h 8"/>
                <a:gd name="T46" fmla="*/ 14 w 15"/>
                <a:gd name="T47" fmla="*/ 0 h 8"/>
                <a:gd name="T48" fmla="*/ 14 w 15"/>
                <a:gd name="T49" fmla="*/ 0 h 8"/>
                <a:gd name="T50" fmla="*/ 13 w 15"/>
                <a:gd name="T51" fmla="*/ 0 h 8"/>
                <a:gd name="T52" fmla="*/ 11 w 15"/>
                <a:gd name="T53" fmla="*/ 0 h 8"/>
                <a:gd name="T54" fmla="*/ 9 w 15"/>
                <a:gd name="T55" fmla="*/ 0 h 8"/>
                <a:gd name="T56" fmla="*/ 4 w 15"/>
                <a:gd name="T57" fmla="*/ 3 h 8"/>
                <a:gd name="T58" fmla="*/ 3 w 15"/>
                <a:gd name="T59" fmla="*/ 3 h 8"/>
                <a:gd name="T60" fmla="*/ 0 w 15"/>
                <a:gd name="T61" fmla="*/ 4 h 8"/>
                <a:gd name="T62" fmla="*/ 0 w 15"/>
                <a:gd name="T63" fmla="*/ 6 h 8"/>
                <a:gd name="T64" fmla="*/ 0 w 15"/>
                <a:gd name="T6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 h="8">
                  <a:moveTo>
                    <a:pt x="0" y="6"/>
                  </a:moveTo>
                  <a:cubicBezTo>
                    <a:pt x="1" y="7"/>
                    <a:pt x="1" y="7"/>
                    <a:pt x="2" y="7"/>
                  </a:cubicBezTo>
                  <a:cubicBezTo>
                    <a:pt x="2" y="7"/>
                    <a:pt x="2" y="8"/>
                    <a:pt x="2" y="8"/>
                  </a:cubicBezTo>
                  <a:cubicBezTo>
                    <a:pt x="3" y="8"/>
                    <a:pt x="3" y="8"/>
                    <a:pt x="4" y="8"/>
                  </a:cubicBezTo>
                  <a:cubicBezTo>
                    <a:pt x="4" y="8"/>
                    <a:pt x="4" y="7"/>
                    <a:pt x="5" y="7"/>
                  </a:cubicBezTo>
                  <a:cubicBezTo>
                    <a:pt x="5" y="7"/>
                    <a:pt x="5" y="7"/>
                    <a:pt x="5" y="7"/>
                  </a:cubicBezTo>
                  <a:cubicBezTo>
                    <a:pt x="5" y="7"/>
                    <a:pt x="6" y="7"/>
                    <a:pt x="6" y="7"/>
                  </a:cubicBezTo>
                  <a:cubicBezTo>
                    <a:pt x="6" y="7"/>
                    <a:pt x="7" y="6"/>
                    <a:pt x="7" y="5"/>
                  </a:cubicBezTo>
                  <a:cubicBezTo>
                    <a:pt x="7" y="5"/>
                    <a:pt x="8" y="4"/>
                    <a:pt x="8" y="4"/>
                  </a:cubicBezTo>
                  <a:cubicBezTo>
                    <a:pt x="9" y="4"/>
                    <a:pt x="9" y="4"/>
                    <a:pt x="9" y="4"/>
                  </a:cubicBezTo>
                  <a:cubicBezTo>
                    <a:pt x="9" y="4"/>
                    <a:pt x="9" y="4"/>
                    <a:pt x="9" y="5"/>
                  </a:cubicBezTo>
                  <a:cubicBezTo>
                    <a:pt x="8" y="5"/>
                    <a:pt x="8" y="6"/>
                    <a:pt x="8" y="6"/>
                  </a:cubicBezTo>
                  <a:cubicBezTo>
                    <a:pt x="8" y="7"/>
                    <a:pt x="8" y="7"/>
                    <a:pt x="8" y="7"/>
                  </a:cubicBezTo>
                  <a:cubicBezTo>
                    <a:pt x="8" y="7"/>
                    <a:pt x="8" y="8"/>
                    <a:pt x="9" y="7"/>
                  </a:cubicBezTo>
                  <a:cubicBezTo>
                    <a:pt x="9" y="7"/>
                    <a:pt x="9" y="7"/>
                    <a:pt x="9" y="7"/>
                  </a:cubicBezTo>
                  <a:cubicBezTo>
                    <a:pt x="9" y="6"/>
                    <a:pt x="10" y="6"/>
                    <a:pt x="11" y="6"/>
                  </a:cubicBezTo>
                  <a:cubicBezTo>
                    <a:pt x="11" y="6"/>
                    <a:pt x="11" y="6"/>
                    <a:pt x="11" y="6"/>
                  </a:cubicBezTo>
                  <a:cubicBezTo>
                    <a:pt x="11" y="6"/>
                    <a:pt x="12" y="6"/>
                    <a:pt x="12" y="5"/>
                  </a:cubicBezTo>
                  <a:cubicBezTo>
                    <a:pt x="12" y="5"/>
                    <a:pt x="13" y="4"/>
                    <a:pt x="13" y="3"/>
                  </a:cubicBezTo>
                  <a:cubicBezTo>
                    <a:pt x="13" y="3"/>
                    <a:pt x="14" y="3"/>
                    <a:pt x="14" y="2"/>
                  </a:cubicBezTo>
                  <a:cubicBezTo>
                    <a:pt x="14" y="2"/>
                    <a:pt x="14" y="2"/>
                    <a:pt x="15" y="2"/>
                  </a:cubicBezTo>
                  <a:cubicBezTo>
                    <a:pt x="15" y="2"/>
                    <a:pt x="15" y="2"/>
                    <a:pt x="15" y="2"/>
                  </a:cubicBezTo>
                  <a:cubicBezTo>
                    <a:pt x="15" y="1"/>
                    <a:pt x="15" y="1"/>
                    <a:pt x="15" y="1"/>
                  </a:cubicBezTo>
                  <a:cubicBezTo>
                    <a:pt x="15" y="0"/>
                    <a:pt x="15" y="0"/>
                    <a:pt x="14" y="0"/>
                  </a:cubicBezTo>
                  <a:cubicBezTo>
                    <a:pt x="14" y="0"/>
                    <a:pt x="14" y="0"/>
                    <a:pt x="14" y="0"/>
                  </a:cubicBezTo>
                  <a:cubicBezTo>
                    <a:pt x="14" y="0"/>
                    <a:pt x="13" y="1"/>
                    <a:pt x="13" y="0"/>
                  </a:cubicBezTo>
                  <a:cubicBezTo>
                    <a:pt x="12" y="0"/>
                    <a:pt x="12" y="0"/>
                    <a:pt x="11" y="0"/>
                  </a:cubicBezTo>
                  <a:cubicBezTo>
                    <a:pt x="10" y="0"/>
                    <a:pt x="10" y="0"/>
                    <a:pt x="9" y="0"/>
                  </a:cubicBezTo>
                  <a:cubicBezTo>
                    <a:pt x="8" y="1"/>
                    <a:pt x="6" y="2"/>
                    <a:pt x="4" y="3"/>
                  </a:cubicBezTo>
                  <a:cubicBezTo>
                    <a:pt x="4" y="3"/>
                    <a:pt x="3" y="3"/>
                    <a:pt x="3" y="3"/>
                  </a:cubicBezTo>
                  <a:cubicBezTo>
                    <a:pt x="2" y="4"/>
                    <a:pt x="1" y="4"/>
                    <a:pt x="0" y="4"/>
                  </a:cubicBezTo>
                  <a:cubicBezTo>
                    <a:pt x="0" y="5"/>
                    <a:pt x="0" y="5"/>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487">
              <a:extLst>
                <a:ext uri="{FF2B5EF4-FFF2-40B4-BE49-F238E27FC236}">
                  <a16:creationId xmlns:a16="http://schemas.microsoft.com/office/drawing/2014/main" id="{5F1DA630-45BD-4E28-B7C0-C1A24EE82064}"/>
                </a:ext>
              </a:extLst>
            </p:cNvPr>
            <p:cNvSpPr>
              <a:spLocks/>
            </p:cNvSpPr>
            <p:nvPr/>
          </p:nvSpPr>
          <p:spPr bwMode="auto">
            <a:xfrm>
              <a:off x="5301118" y="2143808"/>
              <a:ext cx="44450" cy="28575"/>
            </a:xfrm>
            <a:custGeom>
              <a:avLst/>
              <a:gdLst>
                <a:gd name="T0" fmla="*/ 0 w 12"/>
                <a:gd name="T1" fmla="*/ 4 h 8"/>
                <a:gd name="T2" fmla="*/ 2 w 12"/>
                <a:gd name="T3" fmla="*/ 5 h 8"/>
                <a:gd name="T4" fmla="*/ 3 w 12"/>
                <a:gd name="T5" fmla="*/ 5 h 8"/>
                <a:gd name="T6" fmla="*/ 3 w 12"/>
                <a:gd name="T7" fmla="*/ 5 h 8"/>
                <a:gd name="T8" fmla="*/ 3 w 12"/>
                <a:gd name="T9" fmla="*/ 5 h 8"/>
                <a:gd name="T10" fmla="*/ 4 w 12"/>
                <a:gd name="T11" fmla="*/ 5 h 8"/>
                <a:gd name="T12" fmla="*/ 4 w 12"/>
                <a:gd name="T13" fmla="*/ 5 h 8"/>
                <a:gd name="T14" fmla="*/ 4 w 12"/>
                <a:gd name="T15" fmla="*/ 5 h 8"/>
                <a:gd name="T16" fmla="*/ 3 w 12"/>
                <a:gd name="T17" fmla="*/ 5 h 8"/>
                <a:gd name="T18" fmla="*/ 3 w 12"/>
                <a:gd name="T19" fmla="*/ 5 h 8"/>
                <a:gd name="T20" fmla="*/ 3 w 12"/>
                <a:gd name="T21" fmla="*/ 5 h 8"/>
                <a:gd name="T22" fmla="*/ 3 w 12"/>
                <a:gd name="T23" fmla="*/ 6 h 8"/>
                <a:gd name="T24" fmla="*/ 3 w 12"/>
                <a:gd name="T25" fmla="*/ 6 h 8"/>
                <a:gd name="T26" fmla="*/ 4 w 12"/>
                <a:gd name="T27" fmla="*/ 7 h 8"/>
                <a:gd name="T28" fmla="*/ 5 w 12"/>
                <a:gd name="T29" fmla="*/ 7 h 8"/>
                <a:gd name="T30" fmla="*/ 7 w 12"/>
                <a:gd name="T31" fmla="*/ 8 h 8"/>
                <a:gd name="T32" fmla="*/ 8 w 12"/>
                <a:gd name="T33" fmla="*/ 8 h 8"/>
                <a:gd name="T34" fmla="*/ 9 w 12"/>
                <a:gd name="T35" fmla="*/ 7 h 8"/>
                <a:gd name="T36" fmla="*/ 11 w 12"/>
                <a:gd name="T37" fmla="*/ 6 h 8"/>
                <a:gd name="T38" fmla="*/ 11 w 12"/>
                <a:gd name="T39" fmla="*/ 5 h 8"/>
                <a:gd name="T40" fmla="*/ 12 w 12"/>
                <a:gd name="T41" fmla="*/ 2 h 8"/>
                <a:gd name="T42" fmla="*/ 11 w 12"/>
                <a:gd name="T43" fmla="*/ 2 h 8"/>
                <a:gd name="T44" fmla="*/ 8 w 12"/>
                <a:gd name="T45" fmla="*/ 1 h 8"/>
                <a:gd name="T46" fmla="*/ 7 w 12"/>
                <a:gd name="T47" fmla="*/ 1 h 8"/>
                <a:gd name="T48" fmla="*/ 6 w 12"/>
                <a:gd name="T49" fmla="*/ 1 h 8"/>
                <a:gd name="T50" fmla="*/ 6 w 12"/>
                <a:gd name="T51" fmla="*/ 0 h 8"/>
                <a:gd name="T52" fmla="*/ 6 w 12"/>
                <a:gd name="T53" fmla="*/ 0 h 8"/>
                <a:gd name="T54" fmla="*/ 5 w 12"/>
                <a:gd name="T55" fmla="*/ 1 h 8"/>
                <a:gd name="T56" fmla="*/ 5 w 12"/>
                <a:gd name="T57" fmla="*/ 1 h 8"/>
                <a:gd name="T58" fmla="*/ 5 w 12"/>
                <a:gd name="T59" fmla="*/ 2 h 8"/>
                <a:gd name="T60" fmla="*/ 4 w 12"/>
                <a:gd name="T61" fmla="*/ 2 h 8"/>
                <a:gd name="T62" fmla="*/ 4 w 12"/>
                <a:gd name="T63" fmla="*/ 2 h 8"/>
                <a:gd name="T64" fmla="*/ 2 w 12"/>
                <a:gd name="T65" fmla="*/ 1 h 8"/>
                <a:gd name="T66" fmla="*/ 2 w 12"/>
                <a:gd name="T67" fmla="*/ 0 h 8"/>
                <a:gd name="T68" fmla="*/ 1 w 12"/>
                <a:gd name="T69" fmla="*/ 1 h 8"/>
                <a:gd name="T70" fmla="*/ 1 w 12"/>
                <a:gd name="T71" fmla="*/ 1 h 8"/>
                <a:gd name="T72" fmla="*/ 1 w 12"/>
                <a:gd name="T73" fmla="*/ 2 h 8"/>
                <a:gd name="T74" fmla="*/ 1 w 12"/>
                <a:gd name="T75" fmla="*/ 2 h 8"/>
                <a:gd name="T76" fmla="*/ 0 w 12"/>
                <a:gd name="T77" fmla="*/ 2 h 8"/>
                <a:gd name="T78" fmla="*/ 0 w 12"/>
                <a:gd name="T79" fmla="*/ 3 h 8"/>
                <a:gd name="T80" fmla="*/ 0 w 12"/>
                <a:gd name="T8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8">
                  <a:moveTo>
                    <a:pt x="0" y="4"/>
                  </a:moveTo>
                  <a:cubicBezTo>
                    <a:pt x="0" y="5"/>
                    <a:pt x="1" y="5"/>
                    <a:pt x="2" y="5"/>
                  </a:cubicBezTo>
                  <a:cubicBezTo>
                    <a:pt x="2" y="5"/>
                    <a:pt x="3" y="5"/>
                    <a:pt x="3" y="5"/>
                  </a:cubicBezTo>
                  <a:cubicBezTo>
                    <a:pt x="3" y="5"/>
                    <a:pt x="3" y="5"/>
                    <a:pt x="3" y="5"/>
                  </a:cubicBezTo>
                  <a:cubicBezTo>
                    <a:pt x="3" y="5"/>
                    <a:pt x="3" y="5"/>
                    <a:pt x="3" y="5"/>
                  </a:cubicBezTo>
                  <a:cubicBezTo>
                    <a:pt x="3" y="5"/>
                    <a:pt x="4" y="5"/>
                    <a:pt x="4" y="5"/>
                  </a:cubicBezTo>
                  <a:cubicBezTo>
                    <a:pt x="4" y="5"/>
                    <a:pt x="4" y="5"/>
                    <a:pt x="4" y="5"/>
                  </a:cubicBezTo>
                  <a:cubicBezTo>
                    <a:pt x="4" y="5"/>
                    <a:pt x="4" y="5"/>
                    <a:pt x="4" y="5"/>
                  </a:cubicBezTo>
                  <a:cubicBezTo>
                    <a:pt x="4" y="5"/>
                    <a:pt x="3" y="5"/>
                    <a:pt x="3" y="5"/>
                  </a:cubicBezTo>
                  <a:cubicBezTo>
                    <a:pt x="3" y="5"/>
                    <a:pt x="3" y="5"/>
                    <a:pt x="3" y="5"/>
                  </a:cubicBezTo>
                  <a:cubicBezTo>
                    <a:pt x="3" y="5"/>
                    <a:pt x="3" y="5"/>
                    <a:pt x="3" y="5"/>
                  </a:cubicBezTo>
                  <a:cubicBezTo>
                    <a:pt x="3" y="5"/>
                    <a:pt x="3" y="5"/>
                    <a:pt x="3" y="6"/>
                  </a:cubicBezTo>
                  <a:cubicBezTo>
                    <a:pt x="2" y="6"/>
                    <a:pt x="2" y="6"/>
                    <a:pt x="3" y="6"/>
                  </a:cubicBezTo>
                  <a:cubicBezTo>
                    <a:pt x="3" y="7"/>
                    <a:pt x="3" y="7"/>
                    <a:pt x="4" y="7"/>
                  </a:cubicBezTo>
                  <a:cubicBezTo>
                    <a:pt x="4" y="7"/>
                    <a:pt x="5" y="7"/>
                    <a:pt x="5" y="7"/>
                  </a:cubicBezTo>
                  <a:cubicBezTo>
                    <a:pt x="6" y="7"/>
                    <a:pt x="6" y="7"/>
                    <a:pt x="7" y="8"/>
                  </a:cubicBezTo>
                  <a:cubicBezTo>
                    <a:pt x="7" y="8"/>
                    <a:pt x="8" y="8"/>
                    <a:pt x="8" y="8"/>
                  </a:cubicBezTo>
                  <a:cubicBezTo>
                    <a:pt x="9" y="8"/>
                    <a:pt x="9" y="7"/>
                    <a:pt x="9" y="7"/>
                  </a:cubicBezTo>
                  <a:cubicBezTo>
                    <a:pt x="10" y="7"/>
                    <a:pt x="11" y="7"/>
                    <a:pt x="11" y="6"/>
                  </a:cubicBezTo>
                  <a:cubicBezTo>
                    <a:pt x="11" y="6"/>
                    <a:pt x="11" y="5"/>
                    <a:pt x="11" y="5"/>
                  </a:cubicBezTo>
                  <a:cubicBezTo>
                    <a:pt x="12" y="4"/>
                    <a:pt x="12" y="3"/>
                    <a:pt x="12" y="2"/>
                  </a:cubicBezTo>
                  <a:cubicBezTo>
                    <a:pt x="12" y="2"/>
                    <a:pt x="11" y="2"/>
                    <a:pt x="11" y="2"/>
                  </a:cubicBezTo>
                  <a:cubicBezTo>
                    <a:pt x="10" y="2"/>
                    <a:pt x="9" y="1"/>
                    <a:pt x="8" y="1"/>
                  </a:cubicBezTo>
                  <a:cubicBezTo>
                    <a:pt x="8" y="1"/>
                    <a:pt x="7" y="1"/>
                    <a:pt x="7" y="1"/>
                  </a:cubicBezTo>
                  <a:cubicBezTo>
                    <a:pt x="7" y="1"/>
                    <a:pt x="7" y="1"/>
                    <a:pt x="6" y="1"/>
                  </a:cubicBezTo>
                  <a:cubicBezTo>
                    <a:pt x="6" y="1"/>
                    <a:pt x="6" y="1"/>
                    <a:pt x="6" y="0"/>
                  </a:cubicBezTo>
                  <a:cubicBezTo>
                    <a:pt x="6" y="0"/>
                    <a:pt x="6" y="0"/>
                    <a:pt x="6" y="0"/>
                  </a:cubicBezTo>
                  <a:cubicBezTo>
                    <a:pt x="5" y="0"/>
                    <a:pt x="5" y="0"/>
                    <a:pt x="5" y="1"/>
                  </a:cubicBezTo>
                  <a:cubicBezTo>
                    <a:pt x="5" y="1"/>
                    <a:pt x="5" y="1"/>
                    <a:pt x="5" y="1"/>
                  </a:cubicBezTo>
                  <a:cubicBezTo>
                    <a:pt x="5" y="2"/>
                    <a:pt x="5" y="2"/>
                    <a:pt x="5" y="2"/>
                  </a:cubicBezTo>
                  <a:cubicBezTo>
                    <a:pt x="5" y="2"/>
                    <a:pt x="5" y="2"/>
                    <a:pt x="4" y="2"/>
                  </a:cubicBezTo>
                  <a:cubicBezTo>
                    <a:pt x="4" y="2"/>
                    <a:pt x="4" y="2"/>
                    <a:pt x="4" y="2"/>
                  </a:cubicBezTo>
                  <a:cubicBezTo>
                    <a:pt x="3" y="2"/>
                    <a:pt x="3" y="1"/>
                    <a:pt x="2" y="1"/>
                  </a:cubicBezTo>
                  <a:cubicBezTo>
                    <a:pt x="2" y="1"/>
                    <a:pt x="2" y="0"/>
                    <a:pt x="2" y="0"/>
                  </a:cubicBezTo>
                  <a:cubicBezTo>
                    <a:pt x="2" y="0"/>
                    <a:pt x="1" y="0"/>
                    <a:pt x="1" y="1"/>
                  </a:cubicBezTo>
                  <a:cubicBezTo>
                    <a:pt x="1" y="1"/>
                    <a:pt x="1" y="1"/>
                    <a:pt x="1" y="1"/>
                  </a:cubicBezTo>
                  <a:cubicBezTo>
                    <a:pt x="1" y="1"/>
                    <a:pt x="1" y="2"/>
                    <a:pt x="1" y="2"/>
                  </a:cubicBezTo>
                  <a:cubicBezTo>
                    <a:pt x="1" y="2"/>
                    <a:pt x="1" y="2"/>
                    <a:pt x="1" y="2"/>
                  </a:cubicBezTo>
                  <a:cubicBezTo>
                    <a:pt x="0" y="2"/>
                    <a:pt x="0" y="1"/>
                    <a:pt x="0" y="2"/>
                  </a:cubicBezTo>
                  <a:cubicBezTo>
                    <a:pt x="0" y="2"/>
                    <a:pt x="0" y="2"/>
                    <a:pt x="0" y="3"/>
                  </a:cubicBezTo>
                  <a:cubicBezTo>
                    <a:pt x="0" y="3"/>
                    <a:pt x="0"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488">
              <a:extLst>
                <a:ext uri="{FF2B5EF4-FFF2-40B4-BE49-F238E27FC236}">
                  <a16:creationId xmlns:a16="http://schemas.microsoft.com/office/drawing/2014/main" id="{CFDABA56-E0DA-40E6-8159-AF52BAFCAC68}"/>
                </a:ext>
              </a:extLst>
            </p:cNvPr>
            <p:cNvSpPr>
              <a:spLocks/>
            </p:cNvSpPr>
            <p:nvPr/>
          </p:nvSpPr>
          <p:spPr bwMode="auto">
            <a:xfrm>
              <a:off x="4675643" y="2143808"/>
              <a:ext cx="36513" cy="38100"/>
            </a:xfrm>
            <a:custGeom>
              <a:avLst/>
              <a:gdLst>
                <a:gd name="T0" fmla="*/ 1 w 10"/>
                <a:gd name="T1" fmla="*/ 0 h 11"/>
                <a:gd name="T2" fmla="*/ 0 w 10"/>
                <a:gd name="T3" fmla="*/ 1 h 11"/>
                <a:gd name="T4" fmla="*/ 0 w 10"/>
                <a:gd name="T5" fmla="*/ 3 h 11"/>
                <a:gd name="T6" fmla="*/ 0 w 10"/>
                <a:gd name="T7" fmla="*/ 3 h 11"/>
                <a:gd name="T8" fmla="*/ 0 w 10"/>
                <a:gd name="T9" fmla="*/ 5 h 11"/>
                <a:gd name="T10" fmla="*/ 0 w 10"/>
                <a:gd name="T11" fmla="*/ 6 h 11"/>
                <a:gd name="T12" fmla="*/ 0 w 10"/>
                <a:gd name="T13" fmla="*/ 6 h 11"/>
                <a:gd name="T14" fmla="*/ 1 w 10"/>
                <a:gd name="T15" fmla="*/ 7 h 11"/>
                <a:gd name="T16" fmla="*/ 4 w 10"/>
                <a:gd name="T17" fmla="*/ 7 h 11"/>
                <a:gd name="T18" fmla="*/ 4 w 10"/>
                <a:gd name="T19" fmla="*/ 7 h 11"/>
                <a:gd name="T20" fmla="*/ 4 w 10"/>
                <a:gd name="T21" fmla="*/ 8 h 11"/>
                <a:gd name="T22" fmla="*/ 3 w 10"/>
                <a:gd name="T23" fmla="*/ 8 h 11"/>
                <a:gd name="T24" fmla="*/ 2 w 10"/>
                <a:gd name="T25" fmla="*/ 9 h 11"/>
                <a:gd name="T26" fmla="*/ 2 w 10"/>
                <a:gd name="T27" fmla="*/ 10 h 11"/>
                <a:gd name="T28" fmla="*/ 2 w 10"/>
                <a:gd name="T29" fmla="*/ 11 h 11"/>
                <a:gd name="T30" fmla="*/ 4 w 10"/>
                <a:gd name="T31" fmla="*/ 11 h 11"/>
                <a:gd name="T32" fmla="*/ 6 w 10"/>
                <a:gd name="T33" fmla="*/ 10 h 11"/>
                <a:gd name="T34" fmla="*/ 6 w 10"/>
                <a:gd name="T35" fmla="*/ 10 h 11"/>
                <a:gd name="T36" fmla="*/ 7 w 10"/>
                <a:gd name="T37" fmla="*/ 9 h 11"/>
                <a:gd name="T38" fmla="*/ 8 w 10"/>
                <a:gd name="T39" fmla="*/ 8 h 11"/>
                <a:gd name="T40" fmla="*/ 9 w 10"/>
                <a:gd name="T41" fmla="*/ 6 h 11"/>
                <a:gd name="T42" fmla="*/ 9 w 10"/>
                <a:gd name="T43" fmla="*/ 6 h 11"/>
                <a:gd name="T44" fmla="*/ 10 w 10"/>
                <a:gd name="T45" fmla="*/ 4 h 11"/>
                <a:gd name="T46" fmla="*/ 10 w 10"/>
                <a:gd name="T47" fmla="*/ 3 h 11"/>
                <a:gd name="T48" fmla="*/ 10 w 10"/>
                <a:gd name="T49" fmla="*/ 3 h 11"/>
                <a:gd name="T50" fmla="*/ 9 w 10"/>
                <a:gd name="T51" fmla="*/ 2 h 11"/>
                <a:gd name="T52" fmla="*/ 8 w 10"/>
                <a:gd name="T53" fmla="*/ 2 h 11"/>
                <a:gd name="T54" fmla="*/ 6 w 10"/>
                <a:gd name="T55" fmla="*/ 2 h 11"/>
                <a:gd name="T56" fmla="*/ 5 w 10"/>
                <a:gd name="T57" fmla="*/ 3 h 11"/>
                <a:gd name="T58" fmla="*/ 5 w 10"/>
                <a:gd name="T59" fmla="*/ 5 h 11"/>
                <a:gd name="T60" fmla="*/ 5 w 10"/>
                <a:gd name="T61" fmla="*/ 5 h 11"/>
                <a:gd name="T62" fmla="*/ 5 w 10"/>
                <a:gd name="T63" fmla="*/ 5 h 11"/>
                <a:gd name="T64" fmla="*/ 4 w 10"/>
                <a:gd name="T65" fmla="*/ 3 h 11"/>
                <a:gd name="T66" fmla="*/ 4 w 10"/>
                <a:gd name="T67" fmla="*/ 3 h 11"/>
                <a:gd name="T68" fmla="*/ 3 w 10"/>
                <a:gd name="T69" fmla="*/ 3 h 11"/>
                <a:gd name="T70" fmla="*/ 2 w 10"/>
                <a:gd name="T71" fmla="*/ 5 h 11"/>
                <a:gd name="T72" fmla="*/ 2 w 10"/>
                <a:gd name="T73" fmla="*/ 5 h 11"/>
                <a:gd name="T74" fmla="*/ 2 w 10"/>
                <a:gd name="T75" fmla="*/ 5 h 11"/>
                <a:gd name="T76" fmla="*/ 2 w 10"/>
                <a:gd name="T77" fmla="*/ 5 h 11"/>
                <a:gd name="T78" fmla="*/ 2 w 10"/>
                <a:gd name="T79" fmla="*/ 5 h 11"/>
                <a:gd name="T80" fmla="*/ 2 w 10"/>
                <a:gd name="T81" fmla="*/ 4 h 11"/>
                <a:gd name="T82" fmla="*/ 2 w 10"/>
                <a:gd name="T83" fmla="*/ 3 h 11"/>
                <a:gd name="T84" fmla="*/ 2 w 10"/>
                <a:gd name="T85" fmla="*/ 1 h 11"/>
                <a:gd name="T86" fmla="*/ 2 w 10"/>
                <a:gd name="T87" fmla="*/ 1 h 11"/>
                <a:gd name="T88" fmla="*/ 2 w 10"/>
                <a:gd name="T89" fmla="*/ 0 h 11"/>
                <a:gd name="T90" fmla="*/ 1 w 10"/>
                <a:gd name="T9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 h="11">
                  <a:moveTo>
                    <a:pt x="1" y="0"/>
                  </a:moveTo>
                  <a:cubicBezTo>
                    <a:pt x="1" y="0"/>
                    <a:pt x="0" y="1"/>
                    <a:pt x="0" y="1"/>
                  </a:cubicBezTo>
                  <a:cubicBezTo>
                    <a:pt x="0" y="1"/>
                    <a:pt x="0" y="2"/>
                    <a:pt x="0" y="3"/>
                  </a:cubicBezTo>
                  <a:cubicBezTo>
                    <a:pt x="0" y="3"/>
                    <a:pt x="0" y="3"/>
                    <a:pt x="0" y="3"/>
                  </a:cubicBezTo>
                  <a:cubicBezTo>
                    <a:pt x="0" y="4"/>
                    <a:pt x="0" y="5"/>
                    <a:pt x="0" y="5"/>
                  </a:cubicBezTo>
                  <a:cubicBezTo>
                    <a:pt x="0" y="5"/>
                    <a:pt x="0" y="6"/>
                    <a:pt x="0" y="6"/>
                  </a:cubicBezTo>
                  <a:cubicBezTo>
                    <a:pt x="0" y="6"/>
                    <a:pt x="0" y="6"/>
                    <a:pt x="0" y="6"/>
                  </a:cubicBezTo>
                  <a:cubicBezTo>
                    <a:pt x="0" y="7"/>
                    <a:pt x="1" y="7"/>
                    <a:pt x="1" y="7"/>
                  </a:cubicBezTo>
                  <a:cubicBezTo>
                    <a:pt x="2" y="7"/>
                    <a:pt x="3" y="7"/>
                    <a:pt x="4" y="7"/>
                  </a:cubicBezTo>
                  <a:cubicBezTo>
                    <a:pt x="4" y="7"/>
                    <a:pt x="4" y="7"/>
                    <a:pt x="4" y="7"/>
                  </a:cubicBezTo>
                  <a:cubicBezTo>
                    <a:pt x="4" y="8"/>
                    <a:pt x="4" y="8"/>
                    <a:pt x="4" y="8"/>
                  </a:cubicBezTo>
                  <a:cubicBezTo>
                    <a:pt x="3" y="8"/>
                    <a:pt x="3" y="8"/>
                    <a:pt x="3" y="8"/>
                  </a:cubicBezTo>
                  <a:cubicBezTo>
                    <a:pt x="2" y="8"/>
                    <a:pt x="2" y="9"/>
                    <a:pt x="2" y="9"/>
                  </a:cubicBezTo>
                  <a:cubicBezTo>
                    <a:pt x="2" y="9"/>
                    <a:pt x="2" y="10"/>
                    <a:pt x="2" y="10"/>
                  </a:cubicBezTo>
                  <a:cubicBezTo>
                    <a:pt x="2" y="10"/>
                    <a:pt x="2" y="11"/>
                    <a:pt x="2" y="11"/>
                  </a:cubicBezTo>
                  <a:cubicBezTo>
                    <a:pt x="3" y="11"/>
                    <a:pt x="3" y="11"/>
                    <a:pt x="4" y="11"/>
                  </a:cubicBezTo>
                  <a:cubicBezTo>
                    <a:pt x="5" y="11"/>
                    <a:pt x="6" y="11"/>
                    <a:pt x="6" y="10"/>
                  </a:cubicBezTo>
                  <a:cubicBezTo>
                    <a:pt x="6" y="10"/>
                    <a:pt x="6" y="10"/>
                    <a:pt x="6" y="10"/>
                  </a:cubicBezTo>
                  <a:cubicBezTo>
                    <a:pt x="6" y="9"/>
                    <a:pt x="7" y="9"/>
                    <a:pt x="7" y="9"/>
                  </a:cubicBezTo>
                  <a:cubicBezTo>
                    <a:pt x="7" y="9"/>
                    <a:pt x="8" y="8"/>
                    <a:pt x="8" y="8"/>
                  </a:cubicBezTo>
                  <a:cubicBezTo>
                    <a:pt x="8" y="7"/>
                    <a:pt x="8" y="7"/>
                    <a:pt x="9" y="6"/>
                  </a:cubicBezTo>
                  <a:cubicBezTo>
                    <a:pt x="9" y="6"/>
                    <a:pt x="9" y="6"/>
                    <a:pt x="9" y="6"/>
                  </a:cubicBezTo>
                  <a:cubicBezTo>
                    <a:pt x="9" y="5"/>
                    <a:pt x="10" y="5"/>
                    <a:pt x="10" y="4"/>
                  </a:cubicBezTo>
                  <a:cubicBezTo>
                    <a:pt x="10" y="4"/>
                    <a:pt x="10" y="4"/>
                    <a:pt x="10" y="3"/>
                  </a:cubicBezTo>
                  <a:cubicBezTo>
                    <a:pt x="10" y="3"/>
                    <a:pt x="10" y="3"/>
                    <a:pt x="10" y="3"/>
                  </a:cubicBezTo>
                  <a:cubicBezTo>
                    <a:pt x="10" y="2"/>
                    <a:pt x="9" y="2"/>
                    <a:pt x="9" y="2"/>
                  </a:cubicBezTo>
                  <a:cubicBezTo>
                    <a:pt x="8" y="2"/>
                    <a:pt x="8" y="2"/>
                    <a:pt x="8" y="2"/>
                  </a:cubicBezTo>
                  <a:cubicBezTo>
                    <a:pt x="7" y="1"/>
                    <a:pt x="6" y="1"/>
                    <a:pt x="6" y="2"/>
                  </a:cubicBezTo>
                  <a:cubicBezTo>
                    <a:pt x="5" y="2"/>
                    <a:pt x="5" y="2"/>
                    <a:pt x="5" y="3"/>
                  </a:cubicBezTo>
                  <a:cubicBezTo>
                    <a:pt x="5" y="4"/>
                    <a:pt x="5" y="4"/>
                    <a:pt x="5" y="5"/>
                  </a:cubicBezTo>
                  <a:cubicBezTo>
                    <a:pt x="5" y="5"/>
                    <a:pt x="5" y="5"/>
                    <a:pt x="5" y="5"/>
                  </a:cubicBezTo>
                  <a:cubicBezTo>
                    <a:pt x="5" y="5"/>
                    <a:pt x="5" y="5"/>
                    <a:pt x="5" y="5"/>
                  </a:cubicBezTo>
                  <a:cubicBezTo>
                    <a:pt x="5" y="4"/>
                    <a:pt x="4" y="3"/>
                    <a:pt x="4" y="3"/>
                  </a:cubicBezTo>
                  <a:cubicBezTo>
                    <a:pt x="4" y="3"/>
                    <a:pt x="4" y="3"/>
                    <a:pt x="4" y="3"/>
                  </a:cubicBezTo>
                  <a:cubicBezTo>
                    <a:pt x="4" y="3"/>
                    <a:pt x="3" y="3"/>
                    <a:pt x="3" y="3"/>
                  </a:cubicBezTo>
                  <a:cubicBezTo>
                    <a:pt x="3" y="4"/>
                    <a:pt x="3" y="4"/>
                    <a:pt x="2" y="5"/>
                  </a:cubicBezTo>
                  <a:cubicBezTo>
                    <a:pt x="2" y="5"/>
                    <a:pt x="2" y="5"/>
                    <a:pt x="2" y="5"/>
                  </a:cubicBezTo>
                  <a:cubicBezTo>
                    <a:pt x="2" y="5"/>
                    <a:pt x="2" y="5"/>
                    <a:pt x="2" y="5"/>
                  </a:cubicBezTo>
                  <a:cubicBezTo>
                    <a:pt x="2" y="5"/>
                    <a:pt x="2" y="5"/>
                    <a:pt x="2" y="5"/>
                  </a:cubicBezTo>
                  <a:cubicBezTo>
                    <a:pt x="2" y="5"/>
                    <a:pt x="2" y="5"/>
                    <a:pt x="2" y="5"/>
                  </a:cubicBezTo>
                  <a:cubicBezTo>
                    <a:pt x="2" y="5"/>
                    <a:pt x="2" y="4"/>
                    <a:pt x="2" y="4"/>
                  </a:cubicBezTo>
                  <a:cubicBezTo>
                    <a:pt x="2" y="4"/>
                    <a:pt x="2" y="3"/>
                    <a:pt x="2" y="3"/>
                  </a:cubicBezTo>
                  <a:cubicBezTo>
                    <a:pt x="2" y="2"/>
                    <a:pt x="2" y="2"/>
                    <a:pt x="2" y="1"/>
                  </a:cubicBezTo>
                  <a:cubicBezTo>
                    <a:pt x="2" y="1"/>
                    <a:pt x="2" y="1"/>
                    <a:pt x="2" y="1"/>
                  </a:cubicBezTo>
                  <a:cubicBezTo>
                    <a:pt x="2" y="0"/>
                    <a:pt x="2" y="0"/>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489">
              <a:extLst>
                <a:ext uri="{FF2B5EF4-FFF2-40B4-BE49-F238E27FC236}">
                  <a16:creationId xmlns:a16="http://schemas.microsoft.com/office/drawing/2014/main" id="{93FAB28B-4A42-4FD8-A39B-C0019BA08920}"/>
                </a:ext>
              </a:extLst>
            </p:cNvPr>
            <p:cNvSpPr>
              <a:spLocks/>
            </p:cNvSpPr>
            <p:nvPr/>
          </p:nvSpPr>
          <p:spPr bwMode="auto">
            <a:xfrm>
              <a:off x="5150305" y="2513695"/>
              <a:ext cx="31750" cy="39688"/>
            </a:xfrm>
            <a:custGeom>
              <a:avLst/>
              <a:gdLst>
                <a:gd name="T0" fmla="*/ 4 w 9"/>
                <a:gd name="T1" fmla="*/ 1 h 11"/>
                <a:gd name="T2" fmla="*/ 3 w 9"/>
                <a:gd name="T3" fmla="*/ 2 h 11"/>
                <a:gd name="T4" fmla="*/ 3 w 9"/>
                <a:gd name="T5" fmla="*/ 2 h 11"/>
                <a:gd name="T6" fmla="*/ 2 w 9"/>
                <a:gd name="T7" fmla="*/ 3 h 11"/>
                <a:gd name="T8" fmla="*/ 1 w 9"/>
                <a:gd name="T9" fmla="*/ 3 h 11"/>
                <a:gd name="T10" fmla="*/ 1 w 9"/>
                <a:gd name="T11" fmla="*/ 4 h 11"/>
                <a:gd name="T12" fmla="*/ 1 w 9"/>
                <a:gd name="T13" fmla="*/ 6 h 11"/>
                <a:gd name="T14" fmla="*/ 1 w 9"/>
                <a:gd name="T15" fmla="*/ 7 h 11"/>
                <a:gd name="T16" fmla="*/ 1 w 9"/>
                <a:gd name="T17" fmla="*/ 8 h 11"/>
                <a:gd name="T18" fmla="*/ 0 w 9"/>
                <a:gd name="T19" fmla="*/ 9 h 11"/>
                <a:gd name="T20" fmla="*/ 1 w 9"/>
                <a:gd name="T21" fmla="*/ 10 h 11"/>
                <a:gd name="T22" fmla="*/ 3 w 9"/>
                <a:gd name="T23" fmla="*/ 11 h 11"/>
                <a:gd name="T24" fmla="*/ 4 w 9"/>
                <a:gd name="T25" fmla="*/ 10 h 11"/>
                <a:gd name="T26" fmla="*/ 7 w 9"/>
                <a:gd name="T27" fmla="*/ 9 h 11"/>
                <a:gd name="T28" fmla="*/ 7 w 9"/>
                <a:gd name="T29" fmla="*/ 8 h 11"/>
                <a:gd name="T30" fmla="*/ 8 w 9"/>
                <a:gd name="T31" fmla="*/ 5 h 11"/>
                <a:gd name="T32" fmla="*/ 8 w 9"/>
                <a:gd name="T33" fmla="*/ 5 h 11"/>
                <a:gd name="T34" fmla="*/ 8 w 9"/>
                <a:gd name="T35" fmla="*/ 4 h 11"/>
                <a:gd name="T36" fmla="*/ 9 w 9"/>
                <a:gd name="T37" fmla="*/ 3 h 11"/>
                <a:gd name="T38" fmla="*/ 9 w 9"/>
                <a:gd name="T39" fmla="*/ 2 h 11"/>
                <a:gd name="T40" fmla="*/ 8 w 9"/>
                <a:gd name="T41" fmla="*/ 1 h 11"/>
                <a:gd name="T42" fmla="*/ 8 w 9"/>
                <a:gd name="T43" fmla="*/ 0 h 11"/>
                <a:gd name="T44" fmla="*/ 6 w 9"/>
                <a:gd name="T45" fmla="*/ 0 h 11"/>
                <a:gd name="T46" fmla="*/ 5 w 9"/>
                <a:gd name="T47" fmla="*/ 0 h 11"/>
                <a:gd name="T48" fmla="*/ 4 w 9"/>
                <a:gd name="T4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11">
                  <a:moveTo>
                    <a:pt x="4" y="1"/>
                  </a:moveTo>
                  <a:cubicBezTo>
                    <a:pt x="4" y="1"/>
                    <a:pt x="4" y="2"/>
                    <a:pt x="3" y="2"/>
                  </a:cubicBezTo>
                  <a:cubicBezTo>
                    <a:pt x="3" y="2"/>
                    <a:pt x="3" y="2"/>
                    <a:pt x="3" y="2"/>
                  </a:cubicBezTo>
                  <a:cubicBezTo>
                    <a:pt x="3" y="3"/>
                    <a:pt x="2" y="3"/>
                    <a:pt x="2" y="3"/>
                  </a:cubicBezTo>
                  <a:cubicBezTo>
                    <a:pt x="1" y="3"/>
                    <a:pt x="1" y="3"/>
                    <a:pt x="1" y="3"/>
                  </a:cubicBezTo>
                  <a:cubicBezTo>
                    <a:pt x="1" y="3"/>
                    <a:pt x="1" y="4"/>
                    <a:pt x="1" y="4"/>
                  </a:cubicBezTo>
                  <a:cubicBezTo>
                    <a:pt x="1" y="5"/>
                    <a:pt x="1" y="5"/>
                    <a:pt x="1" y="6"/>
                  </a:cubicBezTo>
                  <a:cubicBezTo>
                    <a:pt x="2" y="6"/>
                    <a:pt x="2" y="6"/>
                    <a:pt x="1" y="7"/>
                  </a:cubicBezTo>
                  <a:cubicBezTo>
                    <a:pt x="1" y="7"/>
                    <a:pt x="1" y="8"/>
                    <a:pt x="1" y="8"/>
                  </a:cubicBezTo>
                  <a:cubicBezTo>
                    <a:pt x="1" y="8"/>
                    <a:pt x="0" y="8"/>
                    <a:pt x="0" y="9"/>
                  </a:cubicBezTo>
                  <a:cubicBezTo>
                    <a:pt x="0" y="9"/>
                    <a:pt x="0" y="10"/>
                    <a:pt x="1" y="10"/>
                  </a:cubicBezTo>
                  <a:cubicBezTo>
                    <a:pt x="1" y="11"/>
                    <a:pt x="2" y="11"/>
                    <a:pt x="3" y="11"/>
                  </a:cubicBezTo>
                  <a:cubicBezTo>
                    <a:pt x="3" y="10"/>
                    <a:pt x="4" y="10"/>
                    <a:pt x="4" y="10"/>
                  </a:cubicBezTo>
                  <a:cubicBezTo>
                    <a:pt x="5" y="9"/>
                    <a:pt x="6" y="9"/>
                    <a:pt x="7" y="9"/>
                  </a:cubicBezTo>
                  <a:cubicBezTo>
                    <a:pt x="7" y="9"/>
                    <a:pt x="7" y="9"/>
                    <a:pt x="7" y="8"/>
                  </a:cubicBezTo>
                  <a:cubicBezTo>
                    <a:pt x="8" y="8"/>
                    <a:pt x="8" y="7"/>
                    <a:pt x="8" y="5"/>
                  </a:cubicBezTo>
                  <a:cubicBezTo>
                    <a:pt x="8" y="5"/>
                    <a:pt x="8" y="5"/>
                    <a:pt x="8" y="5"/>
                  </a:cubicBezTo>
                  <a:cubicBezTo>
                    <a:pt x="8" y="4"/>
                    <a:pt x="8" y="4"/>
                    <a:pt x="8" y="4"/>
                  </a:cubicBezTo>
                  <a:cubicBezTo>
                    <a:pt x="8" y="4"/>
                    <a:pt x="8" y="4"/>
                    <a:pt x="9" y="3"/>
                  </a:cubicBezTo>
                  <a:cubicBezTo>
                    <a:pt x="9" y="3"/>
                    <a:pt x="9" y="2"/>
                    <a:pt x="9" y="2"/>
                  </a:cubicBezTo>
                  <a:cubicBezTo>
                    <a:pt x="9" y="1"/>
                    <a:pt x="8" y="1"/>
                    <a:pt x="8" y="1"/>
                  </a:cubicBezTo>
                  <a:cubicBezTo>
                    <a:pt x="8" y="1"/>
                    <a:pt x="8" y="0"/>
                    <a:pt x="8" y="0"/>
                  </a:cubicBezTo>
                  <a:cubicBezTo>
                    <a:pt x="7" y="0"/>
                    <a:pt x="6" y="0"/>
                    <a:pt x="6" y="0"/>
                  </a:cubicBezTo>
                  <a:cubicBezTo>
                    <a:pt x="6" y="0"/>
                    <a:pt x="5" y="0"/>
                    <a:pt x="5" y="0"/>
                  </a:cubicBezTo>
                  <a:cubicBezTo>
                    <a:pt x="5" y="0"/>
                    <a:pt x="4"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490">
              <a:extLst>
                <a:ext uri="{FF2B5EF4-FFF2-40B4-BE49-F238E27FC236}">
                  <a16:creationId xmlns:a16="http://schemas.microsoft.com/office/drawing/2014/main" id="{768A5CCC-69EB-4057-9C35-AB634AAAA6A9}"/>
                </a:ext>
              </a:extLst>
            </p:cNvPr>
            <p:cNvSpPr>
              <a:spLocks/>
            </p:cNvSpPr>
            <p:nvPr/>
          </p:nvSpPr>
          <p:spPr bwMode="auto">
            <a:xfrm>
              <a:off x="6209168" y="2558145"/>
              <a:ext cx="39688" cy="46038"/>
            </a:xfrm>
            <a:custGeom>
              <a:avLst/>
              <a:gdLst>
                <a:gd name="T0" fmla="*/ 0 w 11"/>
                <a:gd name="T1" fmla="*/ 10 h 13"/>
                <a:gd name="T2" fmla="*/ 1 w 11"/>
                <a:gd name="T3" fmla="*/ 11 h 13"/>
                <a:gd name="T4" fmla="*/ 1 w 11"/>
                <a:gd name="T5" fmla="*/ 13 h 13"/>
                <a:gd name="T6" fmla="*/ 2 w 11"/>
                <a:gd name="T7" fmla="*/ 13 h 13"/>
                <a:gd name="T8" fmla="*/ 3 w 11"/>
                <a:gd name="T9" fmla="*/ 12 h 13"/>
                <a:gd name="T10" fmla="*/ 3 w 11"/>
                <a:gd name="T11" fmla="*/ 11 h 13"/>
                <a:gd name="T12" fmla="*/ 2 w 11"/>
                <a:gd name="T13" fmla="*/ 10 h 13"/>
                <a:gd name="T14" fmla="*/ 2 w 11"/>
                <a:gd name="T15" fmla="*/ 10 h 13"/>
                <a:gd name="T16" fmla="*/ 3 w 11"/>
                <a:gd name="T17" fmla="*/ 10 h 13"/>
                <a:gd name="T18" fmla="*/ 5 w 11"/>
                <a:gd name="T19" fmla="*/ 10 h 13"/>
                <a:gd name="T20" fmla="*/ 7 w 11"/>
                <a:gd name="T21" fmla="*/ 10 h 13"/>
                <a:gd name="T22" fmla="*/ 7 w 11"/>
                <a:gd name="T23" fmla="*/ 10 h 13"/>
                <a:gd name="T24" fmla="*/ 8 w 11"/>
                <a:gd name="T25" fmla="*/ 9 h 13"/>
                <a:gd name="T26" fmla="*/ 9 w 11"/>
                <a:gd name="T27" fmla="*/ 8 h 13"/>
                <a:gd name="T28" fmla="*/ 10 w 11"/>
                <a:gd name="T29" fmla="*/ 7 h 13"/>
                <a:gd name="T30" fmla="*/ 11 w 11"/>
                <a:gd name="T31" fmla="*/ 6 h 13"/>
                <a:gd name="T32" fmla="*/ 10 w 11"/>
                <a:gd name="T33" fmla="*/ 5 h 13"/>
                <a:gd name="T34" fmla="*/ 9 w 11"/>
                <a:gd name="T35" fmla="*/ 4 h 13"/>
                <a:gd name="T36" fmla="*/ 9 w 11"/>
                <a:gd name="T37" fmla="*/ 4 h 13"/>
                <a:gd name="T38" fmla="*/ 7 w 11"/>
                <a:gd name="T39" fmla="*/ 4 h 13"/>
                <a:gd name="T40" fmla="*/ 4 w 11"/>
                <a:gd name="T41" fmla="*/ 2 h 13"/>
                <a:gd name="T42" fmla="*/ 2 w 11"/>
                <a:gd name="T43" fmla="*/ 0 h 13"/>
                <a:gd name="T44" fmla="*/ 1 w 11"/>
                <a:gd name="T45" fmla="*/ 0 h 13"/>
                <a:gd name="T46" fmla="*/ 1 w 11"/>
                <a:gd name="T47" fmla="*/ 1 h 13"/>
                <a:gd name="T48" fmla="*/ 1 w 11"/>
                <a:gd name="T49" fmla="*/ 2 h 13"/>
                <a:gd name="T50" fmla="*/ 2 w 11"/>
                <a:gd name="T51" fmla="*/ 3 h 13"/>
                <a:gd name="T52" fmla="*/ 2 w 11"/>
                <a:gd name="T53" fmla="*/ 7 h 13"/>
                <a:gd name="T54" fmla="*/ 2 w 11"/>
                <a:gd name="T55" fmla="*/ 7 h 13"/>
                <a:gd name="T56" fmla="*/ 1 w 11"/>
                <a:gd name="T57" fmla="*/ 7 h 13"/>
                <a:gd name="T58" fmla="*/ 1 w 11"/>
                <a:gd name="T59" fmla="*/ 8 h 13"/>
                <a:gd name="T60" fmla="*/ 1 w 11"/>
                <a:gd name="T61" fmla="*/ 8 h 13"/>
                <a:gd name="T62" fmla="*/ 0 w 11"/>
                <a:gd name="T63"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 h="13">
                  <a:moveTo>
                    <a:pt x="0" y="10"/>
                  </a:moveTo>
                  <a:cubicBezTo>
                    <a:pt x="0" y="10"/>
                    <a:pt x="1" y="11"/>
                    <a:pt x="1" y="11"/>
                  </a:cubicBezTo>
                  <a:cubicBezTo>
                    <a:pt x="1" y="12"/>
                    <a:pt x="1" y="12"/>
                    <a:pt x="1" y="13"/>
                  </a:cubicBezTo>
                  <a:cubicBezTo>
                    <a:pt x="2" y="13"/>
                    <a:pt x="2" y="13"/>
                    <a:pt x="2" y="13"/>
                  </a:cubicBezTo>
                  <a:cubicBezTo>
                    <a:pt x="2" y="13"/>
                    <a:pt x="3" y="12"/>
                    <a:pt x="3" y="12"/>
                  </a:cubicBezTo>
                  <a:cubicBezTo>
                    <a:pt x="4" y="12"/>
                    <a:pt x="4" y="11"/>
                    <a:pt x="3" y="11"/>
                  </a:cubicBezTo>
                  <a:cubicBezTo>
                    <a:pt x="3" y="11"/>
                    <a:pt x="2" y="10"/>
                    <a:pt x="2" y="10"/>
                  </a:cubicBezTo>
                  <a:cubicBezTo>
                    <a:pt x="2" y="10"/>
                    <a:pt x="2" y="10"/>
                    <a:pt x="2" y="10"/>
                  </a:cubicBezTo>
                  <a:cubicBezTo>
                    <a:pt x="2" y="10"/>
                    <a:pt x="2" y="10"/>
                    <a:pt x="3" y="10"/>
                  </a:cubicBezTo>
                  <a:cubicBezTo>
                    <a:pt x="4" y="9"/>
                    <a:pt x="5" y="9"/>
                    <a:pt x="5" y="10"/>
                  </a:cubicBezTo>
                  <a:cubicBezTo>
                    <a:pt x="6" y="10"/>
                    <a:pt x="6" y="10"/>
                    <a:pt x="7" y="10"/>
                  </a:cubicBezTo>
                  <a:cubicBezTo>
                    <a:pt x="7" y="10"/>
                    <a:pt x="7" y="10"/>
                    <a:pt x="7" y="10"/>
                  </a:cubicBezTo>
                  <a:cubicBezTo>
                    <a:pt x="7" y="10"/>
                    <a:pt x="8" y="9"/>
                    <a:pt x="8" y="9"/>
                  </a:cubicBezTo>
                  <a:cubicBezTo>
                    <a:pt x="8" y="8"/>
                    <a:pt x="8" y="8"/>
                    <a:pt x="9" y="8"/>
                  </a:cubicBezTo>
                  <a:cubicBezTo>
                    <a:pt x="9" y="7"/>
                    <a:pt x="10" y="7"/>
                    <a:pt x="10" y="7"/>
                  </a:cubicBezTo>
                  <a:cubicBezTo>
                    <a:pt x="11" y="7"/>
                    <a:pt x="11" y="6"/>
                    <a:pt x="11" y="6"/>
                  </a:cubicBezTo>
                  <a:cubicBezTo>
                    <a:pt x="10" y="5"/>
                    <a:pt x="10" y="5"/>
                    <a:pt x="10" y="5"/>
                  </a:cubicBezTo>
                  <a:cubicBezTo>
                    <a:pt x="10" y="4"/>
                    <a:pt x="10" y="4"/>
                    <a:pt x="9" y="4"/>
                  </a:cubicBezTo>
                  <a:cubicBezTo>
                    <a:pt x="9" y="3"/>
                    <a:pt x="9" y="3"/>
                    <a:pt x="9" y="4"/>
                  </a:cubicBezTo>
                  <a:cubicBezTo>
                    <a:pt x="8" y="4"/>
                    <a:pt x="7" y="4"/>
                    <a:pt x="7" y="4"/>
                  </a:cubicBezTo>
                  <a:cubicBezTo>
                    <a:pt x="6" y="3"/>
                    <a:pt x="5" y="2"/>
                    <a:pt x="4" y="2"/>
                  </a:cubicBezTo>
                  <a:cubicBezTo>
                    <a:pt x="3" y="1"/>
                    <a:pt x="3" y="0"/>
                    <a:pt x="2" y="0"/>
                  </a:cubicBezTo>
                  <a:cubicBezTo>
                    <a:pt x="2" y="0"/>
                    <a:pt x="1" y="0"/>
                    <a:pt x="1" y="0"/>
                  </a:cubicBezTo>
                  <a:cubicBezTo>
                    <a:pt x="1" y="0"/>
                    <a:pt x="1" y="1"/>
                    <a:pt x="1" y="1"/>
                  </a:cubicBezTo>
                  <a:cubicBezTo>
                    <a:pt x="1" y="1"/>
                    <a:pt x="1" y="2"/>
                    <a:pt x="1" y="2"/>
                  </a:cubicBezTo>
                  <a:cubicBezTo>
                    <a:pt x="2" y="2"/>
                    <a:pt x="2" y="3"/>
                    <a:pt x="2" y="3"/>
                  </a:cubicBezTo>
                  <a:cubicBezTo>
                    <a:pt x="2" y="4"/>
                    <a:pt x="2" y="6"/>
                    <a:pt x="2" y="7"/>
                  </a:cubicBezTo>
                  <a:cubicBezTo>
                    <a:pt x="2" y="7"/>
                    <a:pt x="2" y="7"/>
                    <a:pt x="2" y="7"/>
                  </a:cubicBezTo>
                  <a:cubicBezTo>
                    <a:pt x="1" y="7"/>
                    <a:pt x="1" y="7"/>
                    <a:pt x="1" y="7"/>
                  </a:cubicBezTo>
                  <a:cubicBezTo>
                    <a:pt x="1" y="7"/>
                    <a:pt x="1" y="7"/>
                    <a:pt x="1" y="8"/>
                  </a:cubicBezTo>
                  <a:cubicBezTo>
                    <a:pt x="1" y="8"/>
                    <a:pt x="1" y="8"/>
                    <a:pt x="1" y="8"/>
                  </a:cubicBezTo>
                  <a:cubicBezTo>
                    <a:pt x="0" y="9"/>
                    <a:pt x="0" y="9"/>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491">
              <a:extLst>
                <a:ext uri="{FF2B5EF4-FFF2-40B4-BE49-F238E27FC236}">
                  <a16:creationId xmlns:a16="http://schemas.microsoft.com/office/drawing/2014/main" id="{628C1045-57B6-4D64-8B56-70083F185226}"/>
                </a:ext>
              </a:extLst>
            </p:cNvPr>
            <p:cNvSpPr>
              <a:spLocks/>
            </p:cNvSpPr>
            <p:nvPr/>
          </p:nvSpPr>
          <p:spPr bwMode="auto">
            <a:xfrm>
              <a:off x="4701043" y="2085070"/>
              <a:ext cx="33338" cy="42863"/>
            </a:xfrm>
            <a:custGeom>
              <a:avLst/>
              <a:gdLst>
                <a:gd name="T0" fmla="*/ 1 w 9"/>
                <a:gd name="T1" fmla="*/ 7 h 12"/>
                <a:gd name="T2" fmla="*/ 2 w 9"/>
                <a:gd name="T3" fmla="*/ 7 h 12"/>
                <a:gd name="T4" fmla="*/ 2 w 9"/>
                <a:gd name="T5" fmla="*/ 7 h 12"/>
                <a:gd name="T6" fmla="*/ 2 w 9"/>
                <a:gd name="T7" fmla="*/ 7 h 12"/>
                <a:gd name="T8" fmla="*/ 3 w 9"/>
                <a:gd name="T9" fmla="*/ 8 h 12"/>
                <a:gd name="T10" fmla="*/ 4 w 9"/>
                <a:gd name="T11" fmla="*/ 11 h 12"/>
                <a:gd name="T12" fmla="*/ 4 w 9"/>
                <a:gd name="T13" fmla="*/ 12 h 12"/>
                <a:gd name="T14" fmla="*/ 6 w 9"/>
                <a:gd name="T15" fmla="*/ 12 h 12"/>
                <a:gd name="T16" fmla="*/ 7 w 9"/>
                <a:gd name="T17" fmla="*/ 10 h 12"/>
                <a:gd name="T18" fmla="*/ 8 w 9"/>
                <a:gd name="T19" fmla="*/ 8 h 12"/>
                <a:gd name="T20" fmla="*/ 9 w 9"/>
                <a:gd name="T21" fmla="*/ 7 h 12"/>
                <a:gd name="T22" fmla="*/ 8 w 9"/>
                <a:gd name="T23" fmla="*/ 5 h 12"/>
                <a:gd name="T24" fmla="*/ 8 w 9"/>
                <a:gd name="T25" fmla="*/ 4 h 12"/>
                <a:gd name="T26" fmla="*/ 8 w 9"/>
                <a:gd name="T27" fmla="*/ 4 h 12"/>
                <a:gd name="T28" fmla="*/ 7 w 9"/>
                <a:gd name="T29" fmla="*/ 2 h 12"/>
                <a:gd name="T30" fmla="*/ 6 w 9"/>
                <a:gd name="T31" fmla="*/ 3 h 12"/>
                <a:gd name="T32" fmla="*/ 6 w 9"/>
                <a:gd name="T33" fmla="*/ 3 h 12"/>
                <a:gd name="T34" fmla="*/ 6 w 9"/>
                <a:gd name="T35" fmla="*/ 3 h 12"/>
                <a:gd name="T36" fmla="*/ 6 w 9"/>
                <a:gd name="T37" fmla="*/ 3 h 12"/>
                <a:gd name="T38" fmla="*/ 6 w 9"/>
                <a:gd name="T39" fmla="*/ 1 h 12"/>
                <a:gd name="T40" fmla="*/ 5 w 9"/>
                <a:gd name="T41" fmla="*/ 0 h 12"/>
                <a:gd name="T42" fmla="*/ 3 w 9"/>
                <a:gd name="T43" fmla="*/ 0 h 12"/>
                <a:gd name="T44" fmla="*/ 3 w 9"/>
                <a:gd name="T45" fmla="*/ 0 h 12"/>
                <a:gd name="T46" fmla="*/ 2 w 9"/>
                <a:gd name="T47" fmla="*/ 2 h 12"/>
                <a:gd name="T48" fmla="*/ 2 w 9"/>
                <a:gd name="T49" fmla="*/ 2 h 12"/>
                <a:gd name="T50" fmla="*/ 3 w 9"/>
                <a:gd name="T51" fmla="*/ 3 h 12"/>
                <a:gd name="T52" fmla="*/ 3 w 9"/>
                <a:gd name="T53" fmla="*/ 3 h 12"/>
                <a:gd name="T54" fmla="*/ 3 w 9"/>
                <a:gd name="T55" fmla="*/ 3 h 12"/>
                <a:gd name="T56" fmla="*/ 3 w 9"/>
                <a:gd name="T57" fmla="*/ 3 h 12"/>
                <a:gd name="T58" fmla="*/ 3 w 9"/>
                <a:gd name="T59" fmla="*/ 3 h 12"/>
                <a:gd name="T60" fmla="*/ 3 w 9"/>
                <a:gd name="T61" fmla="*/ 3 h 12"/>
                <a:gd name="T62" fmla="*/ 3 w 9"/>
                <a:gd name="T63" fmla="*/ 3 h 12"/>
                <a:gd name="T64" fmla="*/ 3 w 9"/>
                <a:gd name="T65" fmla="*/ 4 h 12"/>
                <a:gd name="T66" fmla="*/ 3 w 9"/>
                <a:gd name="T67" fmla="*/ 5 h 12"/>
                <a:gd name="T68" fmla="*/ 2 w 9"/>
                <a:gd name="T69" fmla="*/ 5 h 12"/>
                <a:gd name="T70" fmla="*/ 1 w 9"/>
                <a:gd name="T71" fmla="*/ 5 h 12"/>
                <a:gd name="T72" fmla="*/ 1 w 9"/>
                <a:gd name="T73" fmla="*/ 5 h 12"/>
                <a:gd name="T74" fmla="*/ 0 w 9"/>
                <a:gd name="T75" fmla="*/ 5 h 12"/>
                <a:gd name="T76" fmla="*/ 1 w 9"/>
                <a:gd name="T7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 h="12">
                  <a:moveTo>
                    <a:pt x="1" y="7"/>
                  </a:moveTo>
                  <a:cubicBezTo>
                    <a:pt x="1" y="7"/>
                    <a:pt x="2" y="7"/>
                    <a:pt x="2" y="7"/>
                  </a:cubicBezTo>
                  <a:cubicBezTo>
                    <a:pt x="2" y="7"/>
                    <a:pt x="2" y="7"/>
                    <a:pt x="2" y="7"/>
                  </a:cubicBezTo>
                  <a:cubicBezTo>
                    <a:pt x="2" y="7"/>
                    <a:pt x="2" y="7"/>
                    <a:pt x="2" y="7"/>
                  </a:cubicBezTo>
                  <a:cubicBezTo>
                    <a:pt x="3" y="7"/>
                    <a:pt x="3" y="8"/>
                    <a:pt x="3" y="8"/>
                  </a:cubicBezTo>
                  <a:cubicBezTo>
                    <a:pt x="4" y="8"/>
                    <a:pt x="5" y="9"/>
                    <a:pt x="4" y="11"/>
                  </a:cubicBezTo>
                  <a:cubicBezTo>
                    <a:pt x="4" y="11"/>
                    <a:pt x="4" y="11"/>
                    <a:pt x="4" y="12"/>
                  </a:cubicBezTo>
                  <a:cubicBezTo>
                    <a:pt x="5" y="12"/>
                    <a:pt x="5" y="12"/>
                    <a:pt x="6" y="12"/>
                  </a:cubicBezTo>
                  <a:cubicBezTo>
                    <a:pt x="6" y="11"/>
                    <a:pt x="7" y="11"/>
                    <a:pt x="7" y="10"/>
                  </a:cubicBezTo>
                  <a:cubicBezTo>
                    <a:pt x="7" y="9"/>
                    <a:pt x="7" y="8"/>
                    <a:pt x="8" y="8"/>
                  </a:cubicBezTo>
                  <a:cubicBezTo>
                    <a:pt x="8" y="7"/>
                    <a:pt x="9" y="7"/>
                    <a:pt x="9" y="7"/>
                  </a:cubicBezTo>
                  <a:cubicBezTo>
                    <a:pt x="9" y="6"/>
                    <a:pt x="9" y="5"/>
                    <a:pt x="8" y="5"/>
                  </a:cubicBezTo>
                  <a:cubicBezTo>
                    <a:pt x="8" y="5"/>
                    <a:pt x="8" y="4"/>
                    <a:pt x="8" y="4"/>
                  </a:cubicBezTo>
                  <a:cubicBezTo>
                    <a:pt x="8" y="4"/>
                    <a:pt x="8" y="4"/>
                    <a:pt x="8" y="4"/>
                  </a:cubicBezTo>
                  <a:cubicBezTo>
                    <a:pt x="8" y="2"/>
                    <a:pt x="8" y="2"/>
                    <a:pt x="7" y="2"/>
                  </a:cubicBezTo>
                  <a:cubicBezTo>
                    <a:pt x="7" y="2"/>
                    <a:pt x="6" y="3"/>
                    <a:pt x="6" y="3"/>
                  </a:cubicBezTo>
                  <a:cubicBezTo>
                    <a:pt x="6" y="3"/>
                    <a:pt x="6" y="3"/>
                    <a:pt x="6" y="3"/>
                  </a:cubicBezTo>
                  <a:cubicBezTo>
                    <a:pt x="6" y="3"/>
                    <a:pt x="6" y="3"/>
                    <a:pt x="6" y="3"/>
                  </a:cubicBezTo>
                  <a:cubicBezTo>
                    <a:pt x="6" y="3"/>
                    <a:pt x="6" y="3"/>
                    <a:pt x="6" y="3"/>
                  </a:cubicBezTo>
                  <a:cubicBezTo>
                    <a:pt x="6" y="2"/>
                    <a:pt x="6" y="2"/>
                    <a:pt x="6" y="1"/>
                  </a:cubicBezTo>
                  <a:cubicBezTo>
                    <a:pt x="6" y="0"/>
                    <a:pt x="6" y="0"/>
                    <a:pt x="5" y="0"/>
                  </a:cubicBezTo>
                  <a:cubicBezTo>
                    <a:pt x="4" y="0"/>
                    <a:pt x="4" y="0"/>
                    <a:pt x="3" y="0"/>
                  </a:cubicBezTo>
                  <a:cubicBezTo>
                    <a:pt x="3" y="0"/>
                    <a:pt x="3" y="0"/>
                    <a:pt x="3" y="0"/>
                  </a:cubicBezTo>
                  <a:cubicBezTo>
                    <a:pt x="3" y="0"/>
                    <a:pt x="2" y="1"/>
                    <a:pt x="2" y="2"/>
                  </a:cubicBezTo>
                  <a:cubicBezTo>
                    <a:pt x="2" y="2"/>
                    <a:pt x="2" y="2"/>
                    <a:pt x="2" y="2"/>
                  </a:cubicBezTo>
                  <a:cubicBezTo>
                    <a:pt x="2" y="3"/>
                    <a:pt x="2"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4"/>
                    <a:pt x="3" y="4"/>
                  </a:cubicBezTo>
                  <a:cubicBezTo>
                    <a:pt x="3" y="4"/>
                    <a:pt x="3" y="5"/>
                    <a:pt x="3" y="5"/>
                  </a:cubicBezTo>
                  <a:cubicBezTo>
                    <a:pt x="3" y="5"/>
                    <a:pt x="2" y="5"/>
                    <a:pt x="2" y="5"/>
                  </a:cubicBezTo>
                  <a:cubicBezTo>
                    <a:pt x="2" y="5"/>
                    <a:pt x="2" y="5"/>
                    <a:pt x="1" y="5"/>
                  </a:cubicBezTo>
                  <a:cubicBezTo>
                    <a:pt x="1" y="5"/>
                    <a:pt x="1" y="5"/>
                    <a:pt x="1" y="5"/>
                  </a:cubicBezTo>
                  <a:cubicBezTo>
                    <a:pt x="0" y="5"/>
                    <a:pt x="0" y="5"/>
                    <a:pt x="0" y="5"/>
                  </a:cubicBezTo>
                  <a:cubicBezTo>
                    <a:pt x="0" y="6"/>
                    <a:pt x="0"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492">
              <a:extLst>
                <a:ext uri="{FF2B5EF4-FFF2-40B4-BE49-F238E27FC236}">
                  <a16:creationId xmlns:a16="http://schemas.microsoft.com/office/drawing/2014/main" id="{9AFB5CA0-6059-499C-9F71-05B5E1C96FF1}"/>
                </a:ext>
              </a:extLst>
            </p:cNvPr>
            <p:cNvSpPr>
              <a:spLocks/>
            </p:cNvSpPr>
            <p:nvPr/>
          </p:nvSpPr>
          <p:spPr bwMode="auto">
            <a:xfrm>
              <a:off x="6010730" y="3023283"/>
              <a:ext cx="73025" cy="20638"/>
            </a:xfrm>
            <a:custGeom>
              <a:avLst/>
              <a:gdLst>
                <a:gd name="T0" fmla="*/ 14 w 20"/>
                <a:gd name="T1" fmla="*/ 6 h 6"/>
                <a:gd name="T2" fmla="*/ 17 w 20"/>
                <a:gd name="T3" fmla="*/ 6 h 6"/>
                <a:gd name="T4" fmla="*/ 18 w 20"/>
                <a:gd name="T5" fmla="*/ 6 h 6"/>
                <a:gd name="T6" fmla="*/ 18 w 20"/>
                <a:gd name="T7" fmla="*/ 6 h 6"/>
                <a:gd name="T8" fmla="*/ 19 w 20"/>
                <a:gd name="T9" fmla="*/ 6 h 6"/>
                <a:gd name="T10" fmla="*/ 20 w 20"/>
                <a:gd name="T11" fmla="*/ 5 h 6"/>
                <a:gd name="T12" fmla="*/ 19 w 20"/>
                <a:gd name="T13" fmla="*/ 5 h 6"/>
                <a:gd name="T14" fmla="*/ 17 w 20"/>
                <a:gd name="T15" fmla="*/ 4 h 6"/>
                <a:gd name="T16" fmla="*/ 17 w 20"/>
                <a:gd name="T17" fmla="*/ 4 h 6"/>
                <a:gd name="T18" fmla="*/ 16 w 20"/>
                <a:gd name="T19" fmla="*/ 4 h 6"/>
                <a:gd name="T20" fmla="*/ 15 w 20"/>
                <a:gd name="T21" fmla="*/ 4 h 6"/>
                <a:gd name="T22" fmla="*/ 15 w 20"/>
                <a:gd name="T23" fmla="*/ 3 h 6"/>
                <a:gd name="T24" fmla="*/ 16 w 20"/>
                <a:gd name="T25" fmla="*/ 3 h 6"/>
                <a:gd name="T26" fmla="*/ 16 w 20"/>
                <a:gd name="T27" fmla="*/ 3 h 6"/>
                <a:gd name="T28" fmla="*/ 16 w 20"/>
                <a:gd name="T29" fmla="*/ 2 h 6"/>
                <a:gd name="T30" fmla="*/ 13 w 20"/>
                <a:gd name="T31" fmla="*/ 2 h 6"/>
                <a:gd name="T32" fmla="*/ 11 w 20"/>
                <a:gd name="T33" fmla="*/ 1 h 6"/>
                <a:gd name="T34" fmla="*/ 10 w 20"/>
                <a:gd name="T35" fmla="*/ 2 h 6"/>
                <a:gd name="T36" fmla="*/ 9 w 20"/>
                <a:gd name="T37" fmla="*/ 2 h 6"/>
                <a:gd name="T38" fmla="*/ 8 w 20"/>
                <a:gd name="T39" fmla="*/ 2 h 6"/>
                <a:gd name="T40" fmla="*/ 6 w 20"/>
                <a:gd name="T41" fmla="*/ 1 h 6"/>
                <a:gd name="T42" fmla="*/ 3 w 20"/>
                <a:gd name="T43" fmla="*/ 0 h 6"/>
                <a:gd name="T44" fmla="*/ 1 w 20"/>
                <a:gd name="T45" fmla="*/ 0 h 6"/>
                <a:gd name="T46" fmla="*/ 0 w 20"/>
                <a:gd name="T47" fmla="*/ 2 h 6"/>
                <a:gd name="T48" fmla="*/ 0 w 20"/>
                <a:gd name="T49" fmla="*/ 2 h 6"/>
                <a:gd name="T50" fmla="*/ 1 w 20"/>
                <a:gd name="T51" fmla="*/ 3 h 6"/>
                <a:gd name="T52" fmla="*/ 2 w 20"/>
                <a:gd name="T53" fmla="*/ 4 h 6"/>
                <a:gd name="T54" fmla="*/ 4 w 20"/>
                <a:gd name="T55" fmla="*/ 4 h 6"/>
                <a:gd name="T56" fmla="*/ 6 w 20"/>
                <a:gd name="T57" fmla="*/ 4 h 6"/>
                <a:gd name="T58" fmla="*/ 9 w 20"/>
                <a:gd name="T59" fmla="*/ 5 h 6"/>
                <a:gd name="T60" fmla="*/ 12 w 20"/>
                <a:gd name="T61" fmla="*/ 5 h 6"/>
                <a:gd name="T62" fmla="*/ 14 w 20"/>
                <a:gd name="T6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 h="6">
                  <a:moveTo>
                    <a:pt x="14" y="6"/>
                  </a:moveTo>
                  <a:cubicBezTo>
                    <a:pt x="15" y="5"/>
                    <a:pt x="16" y="6"/>
                    <a:pt x="17" y="6"/>
                  </a:cubicBezTo>
                  <a:cubicBezTo>
                    <a:pt x="17" y="6"/>
                    <a:pt x="17" y="6"/>
                    <a:pt x="18" y="6"/>
                  </a:cubicBezTo>
                  <a:cubicBezTo>
                    <a:pt x="18" y="6"/>
                    <a:pt x="18" y="6"/>
                    <a:pt x="18" y="6"/>
                  </a:cubicBezTo>
                  <a:cubicBezTo>
                    <a:pt x="19" y="6"/>
                    <a:pt x="19" y="6"/>
                    <a:pt x="19" y="6"/>
                  </a:cubicBezTo>
                  <a:cubicBezTo>
                    <a:pt x="20" y="6"/>
                    <a:pt x="20" y="6"/>
                    <a:pt x="20" y="5"/>
                  </a:cubicBezTo>
                  <a:cubicBezTo>
                    <a:pt x="20" y="5"/>
                    <a:pt x="20" y="5"/>
                    <a:pt x="19" y="5"/>
                  </a:cubicBezTo>
                  <a:cubicBezTo>
                    <a:pt x="19" y="5"/>
                    <a:pt x="18" y="5"/>
                    <a:pt x="17" y="4"/>
                  </a:cubicBezTo>
                  <a:cubicBezTo>
                    <a:pt x="17" y="4"/>
                    <a:pt x="17" y="4"/>
                    <a:pt x="17" y="4"/>
                  </a:cubicBezTo>
                  <a:cubicBezTo>
                    <a:pt x="16" y="4"/>
                    <a:pt x="16" y="4"/>
                    <a:pt x="16" y="4"/>
                  </a:cubicBezTo>
                  <a:cubicBezTo>
                    <a:pt x="15" y="4"/>
                    <a:pt x="15" y="4"/>
                    <a:pt x="15" y="4"/>
                  </a:cubicBezTo>
                  <a:cubicBezTo>
                    <a:pt x="15" y="3"/>
                    <a:pt x="15" y="3"/>
                    <a:pt x="15" y="3"/>
                  </a:cubicBezTo>
                  <a:cubicBezTo>
                    <a:pt x="16" y="3"/>
                    <a:pt x="16" y="3"/>
                    <a:pt x="16" y="3"/>
                  </a:cubicBezTo>
                  <a:cubicBezTo>
                    <a:pt x="16" y="3"/>
                    <a:pt x="16" y="3"/>
                    <a:pt x="16" y="3"/>
                  </a:cubicBezTo>
                  <a:cubicBezTo>
                    <a:pt x="16" y="3"/>
                    <a:pt x="16" y="2"/>
                    <a:pt x="16" y="2"/>
                  </a:cubicBezTo>
                  <a:cubicBezTo>
                    <a:pt x="15" y="2"/>
                    <a:pt x="14" y="2"/>
                    <a:pt x="13" y="2"/>
                  </a:cubicBezTo>
                  <a:cubicBezTo>
                    <a:pt x="12" y="2"/>
                    <a:pt x="12" y="2"/>
                    <a:pt x="11" y="1"/>
                  </a:cubicBezTo>
                  <a:cubicBezTo>
                    <a:pt x="11" y="1"/>
                    <a:pt x="10" y="1"/>
                    <a:pt x="10" y="2"/>
                  </a:cubicBezTo>
                  <a:cubicBezTo>
                    <a:pt x="10" y="2"/>
                    <a:pt x="9" y="2"/>
                    <a:pt x="9" y="2"/>
                  </a:cubicBezTo>
                  <a:cubicBezTo>
                    <a:pt x="8" y="2"/>
                    <a:pt x="8" y="2"/>
                    <a:pt x="8" y="2"/>
                  </a:cubicBezTo>
                  <a:cubicBezTo>
                    <a:pt x="7" y="2"/>
                    <a:pt x="6" y="2"/>
                    <a:pt x="6" y="1"/>
                  </a:cubicBezTo>
                  <a:cubicBezTo>
                    <a:pt x="5" y="0"/>
                    <a:pt x="4" y="0"/>
                    <a:pt x="3" y="0"/>
                  </a:cubicBezTo>
                  <a:cubicBezTo>
                    <a:pt x="2" y="0"/>
                    <a:pt x="1" y="0"/>
                    <a:pt x="1" y="0"/>
                  </a:cubicBezTo>
                  <a:cubicBezTo>
                    <a:pt x="0" y="1"/>
                    <a:pt x="0" y="1"/>
                    <a:pt x="0" y="2"/>
                  </a:cubicBezTo>
                  <a:cubicBezTo>
                    <a:pt x="0" y="2"/>
                    <a:pt x="0" y="2"/>
                    <a:pt x="0" y="2"/>
                  </a:cubicBezTo>
                  <a:cubicBezTo>
                    <a:pt x="1" y="2"/>
                    <a:pt x="1" y="3"/>
                    <a:pt x="1" y="3"/>
                  </a:cubicBezTo>
                  <a:cubicBezTo>
                    <a:pt x="2" y="3"/>
                    <a:pt x="2" y="4"/>
                    <a:pt x="2" y="4"/>
                  </a:cubicBezTo>
                  <a:cubicBezTo>
                    <a:pt x="3" y="4"/>
                    <a:pt x="4" y="4"/>
                    <a:pt x="4" y="4"/>
                  </a:cubicBezTo>
                  <a:cubicBezTo>
                    <a:pt x="5" y="4"/>
                    <a:pt x="5" y="4"/>
                    <a:pt x="6" y="4"/>
                  </a:cubicBezTo>
                  <a:cubicBezTo>
                    <a:pt x="7" y="4"/>
                    <a:pt x="8" y="4"/>
                    <a:pt x="9" y="5"/>
                  </a:cubicBezTo>
                  <a:cubicBezTo>
                    <a:pt x="10" y="5"/>
                    <a:pt x="11" y="5"/>
                    <a:pt x="12" y="5"/>
                  </a:cubicBezTo>
                  <a:cubicBezTo>
                    <a:pt x="12" y="5"/>
                    <a:pt x="13" y="6"/>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493">
              <a:extLst>
                <a:ext uri="{FF2B5EF4-FFF2-40B4-BE49-F238E27FC236}">
                  <a16:creationId xmlns:a16="http://schemas.microsoft.com/office/drawing/2014/main" id="{0D87342A-D08D-48A9-9ED7-34DC7C29601B}"/>
                </a:ext>
              </a:extLst>
            </p:cNvPr>
            <p:cNvSpPr>
              <a:spLocks/>
            </p:cNvSpPr>
            <p:nvPr/>
          </p:nvSpPr>
          <p:spPr bwMode="auto">
            <a:xfrm>
              <a:off x="6112330" y="2828020"/>
              <a:ext cx="31750" cy="57150"/>
            </a:xfrm>
            <a:custGeom>
              <a:avLst/>
              <a:gdLst>
                <a:gd name="T0" fmla="*/ 4 w 9"/>
                <a:gd name="T1" fmla="*/ 1 h 16"/>
                <a:gd name="T2" fmla="*/ 2 w 9"/>
                <a:gd name="T3" fmla="*/ 1 h 16"/>
                <a:gd name="T4" fmla="*/ 1 w 9"/>
                <a:gd name="T5" fmla="*/ 1 h 16"/>
                <a:gd name="T6" fmla="*/ 0 w 9"/>
                <a:gd name="T7" fmla="*/ 2 h 16"/>
                <a:gd name="T8" fmla="*/ 0 w 9"/>
                <a:gd name="T9" fmla="*/ 5 h 16"/>
                <a:gd name="T10" fmla="*/ 0 w 9"/>
                <a:gd name="T11" fmla="*/ 6 h 16"/>
                <a:gd name="T12" fmla="*/ 0 w 9"/>
                <a:gd name="T13" fmla="*/ 6 h 16"/>
                <a:gd name="T14" fmla="*/ 0 w 9"/>
                <a:gd name="T15" fmla="*/ 9 h 16"/>
                <a:gd name="T16" fmla="*/ 1 w 9"/>
                <a:gd name="T17" fmla="*/ 10 h 16"/>
                <a:gd name="T18" fmla="*/ 1 w 9"/>
                <a:gd name="T19" fmla="*/ 10 h 16"/>
                <a:gd name="T20" fmla="*/ 2 w 9"/>
                <a:gd name="T21" fmla="*/ 10 h 16"/>
                <a:gd name="T22" fmla="*/ 1 w 9"/>
                <a:gd name="T23" fmla="*/ 10 h 16"/>
                <a:gd name="T24" fmla="*/ 1 w 9"/>
                <a:gd name="T25" fmla="*/ 10 h 16"/>
                <a:gd name="T26" fmla="*/ 2 w 9"/>
                <a:gd name="T27" fmla="*/ 12 h 16"/>
                <a:gd name="T28" fmla="*/ 3 w 9"/>
                <a:gd name="T29" fmla="*/ 12 h 16"/>
                <a:gd name="T30" fmla="*/ 3 w 9"/>
                <a:gd name="T31" fmla="*/ 12 h 16"/>
                <a:gd name="T32" fmla="*/ 3 w 9"/>
                <a:gd name="T33" fmla="*/ 12 h 16"/>
                <a:gd name="T34" fmla="*/ 3 w 9"/>
                <a:gd name="T35" fmla="*/ 12 h 16"/>
                <a:gd name="T36" fmla="*/ 4 w 9"/>
                <a:gd name="T37" fmla="*/ 11 h 16"/>
                <a:gd name="T38" fmla="*/ 5 w 9"/>
                <a:gd name="T39" fmla="*/ 11 h 16"/>
                <a:gd name="T40" fmla="*/ 5 w 9"/>
                <a:gd name="T41" fmla="*/ 12 h 16"/>
                <a:gd name="T42" fmla="*/ 7 w 9"/>
                <a:gd name="T43" fmla="*/ 12 h 16"/>
                <a:gd name="T44" fmla="*/ 6 w 9"/>
                <a:gd name="T45" fmla="*/ 12 h 16"/>
                <a:gd name="T46" fmla="*/ 7 w 9"/>
                <a:gd name="T47" fmla="*/ 12 h 16"/>
                <a:gd name="T48" fmla="*/ 7 w 9"/>
                <a:gd name="T49" fmla="*/ 12 h 16"/>
                <a:gd name="T50" fmla="*/ 7 w 9"/>
                <a:gd name="T51" fmla="*/ 12 h 16"/>
                <a:gd name="T52" fmla="*/ 7 w 9"/>
                <a:gd name="T53" fmla="*/ 12 h 16"/>
                <a:gd name="T54" fmla="*/ 8 w 9"/>
                <a:gd name="T55" fmla="*/ 14 h 16"/>
                <a:gd name="T56" fmla="*/ 8 w 9"/>
                <a:gd name="T57" fmla="*/ 14 h 16"/>
                <a:gd name="T58" fmla="*/ 8 w 9"/>
                <a:gd name="T59" fmla="*/ 15 h 16"/>
                <a:gd name="T60" fmla="*/ 9 w 9"/>
                <a:gd name="T61" fmla="*/ 16 h 16"/>
                <a:gd name="T62" fmla="*/ 9 w 9"/>
                <a:gd name="T63" fmla="*/ 15 h 16"/>
                <a:gd name="T64" fmla="*/ 9 w 9"/>
                <a:gd name="T65" fmla="*/ 14 h 16"/>
                <a:gd name="T66" fmla="*/ 9 w 9"/>
                <a:gd name="T67" fmla="*/ 13 h 16"/>
                <a:gd name="T68" fmla="*/ 8 w 9"/>
                <a:gd name="T69" fmla="*/ 12 h 16"/>
                <a:gd name="T70" fmla="*/ 7 w 9"/>
                <a:gd name="T71" fmla="*/ 11 h 16"/>
                <a:gd name="T72" fmla="*/ 6 w 9"/>
                <a:gd name="T73" fmla="*/ 10 h 16"/>
                <a:gd name="T74" fmla="*/ 5 w 9"/>
                <a:gd name="T75" fmla="*/ 10 h 16"/>
                <a:gd name="T76" fmla="*/ 5 w 9"/>
                <a:gd name="T77" fmla="*/ 10 h 16"/>
                <a:gd name="T78" fmla="*/ 5 w 9"/>
                <a:gd name="T79" fmla="*/ 10 h 16"/>
                <a:gd name="T80" fmla="*/ 4 w 9"/>
                <a:gd name="T81" fmla="*/ 10 h 16"/>
                <a:gd name="T82" fmla="*/ 4 w 9"/>
                <a:gd name="T83" fmla="*/ 9 h 16"/>
                <a:gd name="T84" fmla="*/ 4 w 9"/>
                <a:gd name="T85" fmla="*/ 9 h 16"/>
                <a:gd name="T86" fmla="*/ 4 w 9"/>
                <a:gd name="T87" fmla="*/ 8 h 16"/>
                <a:gd name="T88" fmla="*/ 4 w 9"/>
                <a:gd name="T89" fmla="*/ 7 h 16"/>
                <a:gd name="T90" fmla="*/ 4 w 9"/>
                <a:gd name="T91" fmla="*/ 6 h 16"/>
                <a:gd name="T92" fmla="*/ 5 w 9"/>
                <a:gd name="T93" fmla="*/ 3 h 16"/>
                <a:gd name="T94" fmla="*/ 4 w 9"/>
                <a:gd name="T95" fmla="*/ 1 h 16"/>
                <a:gd name="T96" fmla="*/ 4 w 9"/>
                <a:gd name="T9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 h="16">
                  <a:moveTo>
                    <a:pt x="4" y="1"/>
                  </a:moveTo>
                  <a:cubicBezTo>
                    <a:pt x="3" y="1"/>
                    <a:pt x="3" y="1"/>
                    <a:pt x="2" y="1"/>
                  </a:cubicBezTo>
                  <a:cubicBezTo>
                    <a:pt x="1" y="0"/>
                    <a:pt x="1" y="1"/>
                    <a:pt x="1" y="1"/>
                  </a:cubicBezTo>
                  <a:cubicBezTo>
                    <a:pt x="1" y="2"/>
                    <a:pt x="0" y="2"/>
                    <a:pt x="0" y="2"/>
                  </a:cubicBezTo>
                  <a:cubicBezTo>
                    <a:pt x="0" y="3"/>
                    <a:pt x="0" y="4"/>
                    <a:pt x="0" y="5"/>
                  </a:cubicBezTo>
                  <a:cubicBezTo>
                    <a:pt x="0" y="6"/>
                    <a:pt x="0" y="6"/>
                    <a:pt x="0" y="6"/>
                  </a:cubicBezTo>
                  <a:cubicBezTo>
                    <a:pt x="0" y="6"/>
                    <a:pt x="0" y="6"/>
                    <a:pt x="0" y="6"/>
                  </a:cubicBezTo>
                  <a:cubicBezTo>
                    <a:pt x="0" y="7"/>
                    <a:pt x="0" y="8"/>
                    <a:pt x="0" y="9"/>
                  </a:cubicBezTo>
                  <a:cubicBezTo>
                    <a:pt x="0" y="9"/>
                    <a:pt x="1" y="10"/>
                    <a:pt x="1" y="10"/>
                  </a:cubicBezTo>
                  <a:cubicBezTo>
                    <a:pt x="1" y="10"/>
                    <a:pt x="1" y="10"/>
                    <a:pt x="1" y="10"/>
                  </a:cubicBezTo>
                  <a:cubicBezTo>
                    <a:pt x="1" y="10"/>
                    <a:pt x="1" y="10"/>
                    <a:pt x="2" y="10"/>
                  </a:cubicBezTo>
                  <a:cubicBezTo>
                    <a:pt x="2" y="10"/>
                    <a:pt x="1" y="10"/>
                    <a:pt x="1" y="10"/>
                  </a:cubicBezTo>
                  <a:cubicBezTo>
                    <a:pt x="1" y="10"/>
                    <a:pt x="1" y="10"/>
                    <a:pt x="1" y="10"/>
                  </a:cubicBezTo>
                  <a:cubicBezTo>
                    <a:pt x="1" y="11"/>
                    <a:pt x="2" y="11"/>
                    <a:pt x="2" y="12"/>
                  </a:cubicBezTo>
                  <a:cubicBezTo>
                    <a:pt x="3" y="12"/>
                    <a:pt x="3" y="12"/>
                    <a:pt x="3" y="12"/>
                  </a:cubicBezTo>
                  <a:cubicBezTo>
                    <a:pt x="3" y="12"/>
                    <a:pt x="3" y="12"/>
                    <a:pt x="3" y="12"/>
                  </a:cubicBezTo>
                  <a:cubicBezTo>
                    <a:pt x="3" y="12"/>
                    <a:pt x="3" y="12"/>
                    <a:pt x="3" y="12"/>
                  </a:cubicBezTo>
                  <a:cubicBezTo>
                    <a:pt x="3" y="12"/>
                    <a:pt x="3" y="12"/>
                    <a:pt x="3" y="12"/>
                  </a:cubicBezTo>
                  <a:cubicBezTo>
                    <a:pt x="3" y="12"/>
                    <a:pt x="4" y="12"/>
                    <a:pt x="4" y="11"/>
                  </a:cubicBezTo>
                  <a:cubicBezTo>
                    <a:pt x="4" y="11"/>
                    <a:pt x="4" y="11"/>
                    <a:pt x="5" y="11"/>
                  </a:cubicBezTo>
                  <a:cubicBezTo>
                    <a:pt x="5" y="12"/>
                    <a:pt x="5" y="12"/>
                    <a:pt x="5" y="12"/>
                  </a:cubicBezTo>
                  <a:cubicBezTo>
                    <a:pt x="5" y="12"/>
                    <a:pt x="6" y="12"/>
                    <a:pt x="7" y="12"/>
                  </a:cubicBezTo>
                  <a:cubicBezTo>
                    <a:pt x="6" y="12"/>
                    <a:pt x="6" y="12"/>
                    <a:pt x="6" y="12"/>
                  </a:cubicBezTo>
                  <a:cubicBezTo>
                    <a:pt x="7" y="12"/>
                    <a:pt x="7" y="12"/>
                    <a:pt x="7" y="12"/>
                  </a:cubicBezTo>
                  <a:cubicBezTo>
                    <a:pt x="7" y="12"/>
                    <a:pt x="7" y="12"/>
                    <a:pt x="7" y="12"/>
                  </a:cubicBezTo>
                  <a:cubicBezTo>
                    <a:pt x="7" y="12"/>
                    <a:pt x="7" y="12"/>
                    <a:pt x="7" y="12"/>
                  </a:cubicBezTo>
                  <a:cubicBezTo>
                    <a:pt x="7" y="12"/>
                    <a:pt x="7" y="12"/>
                    <a:pt x="7" y="12"/>
                  </a:cubicBezTo>
                  <a:cubicBezTo>
                    <a:pt x="7" y="13"/>
                    <a:pt x="7" y="13"/>
                    <a:pt x="8" y="14"/>
                  </a:cubicBezTo>
                  <a:cubicBezTo>
                    <a:pt x="8" y="14"/>
                    <a:pt x="8" y="14"/>
                    <a:pt x="8" y="14"/>
                  </a:cubicBezTo>
                  <a:cubicBezTo>
                    <a:pt x="7" y="15"/>
                    <a:pt x="7" y="15"/>
                    <a:pt x="8" y="15"/>
                  </a:cubicBezTo>
                  <a:cubicBezTo>
                    <a:pt x="8" y="15"/>
                    <a:pt x="9" y="16"/>
                    <a:pt x="9" y="16"/>
                  </a:cubicBezTo>
                  <a:cubicBezTo>
                    <a:pt x="9" y="16"/>
                    <a:pt x="9" y="15"/>
                    <a:pt x="9" y="15"/>
                  </a:cubicBezTo>
                  <a:cubicBezTo>
                    <a:pt x="9" y="15"/>
                    <a:pt x="9" y="14"/>
                    <a:pt x="9" y="14"/>
                  </a:cubicBezTo>
                  <a:cubicBezTo>
                    <a:pt x="9" y="14"/>
                    <a:pt x="9" y="13"/>
                    <a:pt x="9" y="13"/>
                  </a:cubicBezTo>
                  <a:cubicBezTo>
                    <a:pt x="9" y="13"/>
                    <a:pt x="8" y="13"/>
                    <a:pt x="8" y="12"/>
                  </a:cubicBezTo>
                  <a:cubicBezTo>
                    <a:pt x="8" y="11"/>
                    <a:pt x="8" y="11"/>
                    <a:pt x="7" y="11"/>
                  </a:cubicBezTo>
                  <a:cubicBezTo>
                    <a:pt x="7" y="11"/>
                    <a:pt x="7" y="10"/>
                    <a:pt x="6" y="10"/>
                  </a:cubicBezTo>
                  <a:cubicBezTo>
                    <a:pt x="6" y="10"/>
                    <a:pt x="6" y="10"/>
                    <a:pt x="5" y="10"/>
                  </a:cubicBezTo>
                  <a:cubicBezTo>
                    <a:pt x="5" y="10"/>
                    <a:pt x="5" y="10"/>
                    <a:pt x="5" y="10"/>
                  </a:cubicBezTo>
                  <a:cubicBezTo>
                    <a:pt x="5" y="10"/>
                    <a:pt x="5" y="10"/>
                    <a:pt x="5" y="10"/>
                  </a:cubicBezTo>
                  <a:cubicBezTo>
                    <a:pt x="5" y="10"/>
                    <a:pt x="4" y="10"/>
                    <a:pt x="4" y="10"/>
                  </a:cubicBezTo>
                  <a:cubicBezTo>
                    <a:pt x="4" y="10"/>
                    <a:pt x="4" y="10"/>
                    <a:pt x="4" y="9"/>
                  </a:cubicBezTo>
                  <a:cubicBezTo>
                    <a:pt x="5" y="9"/>
                    <a:pt x="5" y="9"/>
                    <a:pt x="4" y="9"/>
                  </a:cubicBezTo>
                  <a:cubicBezTo>
                    <a:pt x="4" y="9"/>
                    <a:pt x="4" y="8"/>
                    <a:pt x="4" y="8"/>
                  </a:cubicBezTo>
                  <a:cubicBezTo>
                    <a:pt x="4" y="8"/>
                    <a:pt x="4" y="7"/>
                    <a:pt x="4" y="7"/>
                  </a:cubicBezTo>
                  <a:cubicBezTo>
                    <a:pt x="4" y="7"/>
                    <a:pt x="4" y="6"/>
                    <a:pt x="4" y="6"/>
                  </a:cubicBezTo>
                  <a:cubicBezTo>
                    <a:pt x="5" y="5"/>
                    <a:pt x="5" y="4"/>
                    <a:pt x="5" y="3"/>
                  </a:cubicBezTo>
                  <a:cubicBezTo>
                    <a:pt x="4" y="3"/>
                    <a:pt x="4" y="2"/>
                    <a:pt x="4" y="1"/>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494">
              <a:extLst>
                <a:ext uri="{FF2B5EF4-FFF2-40B4-BE49-F238E27FC236}">
                  <a16:creationId xmlns:a16="http://schemas.microsoft.com/office/drawing/2014/main" id="{9C89FB29-FD0F-4E83-BC92-9667BD592382}"/>
                </a:ext>
              </a:extLst>
            </p:cNvPr>
            <p:cNvSpPr>
              <a:spLocks/>
            </p:cNvSpPr>
            <p:nvPr/>
          </p:nvSpPr>
          <p:spPr bwMode="auto">
            <a:xfrm>
              <a:off x="6248855" y="3343958"/>
              <a:ext cx="30163" cy="36513"/>
            </a:xfrm>
            <a:custGeom>
              <a:avLst/>
              <a:gdLst>
                <a:gd name="T0" fmla="*/ 7 w 8"/>
                <a:gd name="T1" fmla="*/ 1 h 10"/>
                <a:gd name="T2" fmla="*/ 5 w 8"/>
                <a:gd name="T3" fmla="*/ 2 h 10"/>
                <a:gd name="T4" fmla="*/ 3 w 8"/>
                <a:gd name="T5" fmla="*/ 1 h 10"/>
                <a:gd name="T6" fmla="*/ 2 w 8"/>
                <a:gd name="T7" fmla="*/ 0 h 10"/>
                <a:gd name="T8" fmla="*/ 1 w 8"/>
                <a:gd name="T9" fmla="*/ 0 h 10"/>
                <a:gd name="T10" fmla="*/ 0 w 8"/>
                <a:gd name="T11" fmla="*/ 1 h 10"/>
                <a:gd name="T12" fmla="*/ 0 w 8"/>
                <a:gd name="T13" fmla="*/ 1 h 10"/>
                <a:gd name="T14" fmla="*/ 0 w 8"/>
                <a:gd name="T15" fmla="*/ 6 h 10"/>
                <a:gd name="T16" fmla="*/ 0 w 8"/>
                <a:gd name="T17" fmla="*/ 6 h 10"/>
                <a:gd name="T18" fmla="*/ 0 w 8"/>
                <a:gd name="T19" fmla="*/ 8 h 10"/>
                <a:gd name="T20" fmla="*/ 2 w 8"/>
                <a:gd name="T21" fmla="*/ 10 h 10"/>
                <a:gd name="T22" fmla="*/ 2 w 8"/>
                <a:gd name="T23" fmla="*/ 10 h 10"/>
                <a:gd name="T24" fmla="*/ 3 w 8"/>
                <a:gd name="T25" fmla="*/ 9 h 10"/>
                <a:gd name="T26" fmla="*/ 5 w 8"/>
                <a:gd name="T27" fmla="*/ 9 h 10"/>
                <a:gd name="T28" fmla="*/ 5 w 8"/>
                <a:gd name="T29" fmla="*/ 8 h 10"/>
                <a:gd name="T30" fmla="*/ 7 w 8"/>
                <a:gd name="T31" fmla="*/ 5 h 10"/>
                <a:gd name="T32" fmla="*/ 7 w 8"/>
                <a:gd name="T33" fmla="*/ 5 h 10"/>
                <a:gd name="T34" fmla="*/ 8 w 8"/>
                <a:gd name="T35" fmla="*/ 2 h 10"/>
                <a:gd name="T36" fmla="*/ 8 w 8"/>
                <a:gd name="T37" fmla="*/ 2 h 10"/>
                <a:gd name="T38" fmla="*/ 7 w 8"/>
                <a:gd name="T3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10">
                  <a:moveTo>
                    <a:pt x="7" y="1"/>
                  </a:moveTo>
                  <a:cubicBezTo>
                    <a:pt x="6" y="1"/>
                    <a:pt x="5" y="1"/>
                    <a:pt x="5" y="2"/>
                  </a:cubicBezTo>
                  <a:cubicBezTo>
                    <a:pt x="4" y="2"/>
                    <a:pt x="3" y="2"/>
                    <a:pt x="3" y="1"/>
                  </a:cubicBezTo>
                  <a:cubicBezTo>
                    <a:pt x="2" y="1"/>
                    <a:pt x="2" y="0"/>
                    <a:pt x="2" y="0"/>
                  </a:cubicBezTo>
                  <a:cubicBezTo>
                    <a:pt x="1" y="0"/>
                    <a:pt x="1" y="0"/>
                    <a:pt x="1" y="0"/>
                  </a:cubicBezTo>
                  <a:cubicBezTo>
                    <a:pt x="1" y="0"/>
                    <a:pt x="0" y="0"/>
                    <a:pt x="0" y="1"/>
                  </a:cubicBezTo>
                  <a:cubicBezTo>
                    <a:pt x="0" y="1"/>
                    <a:pt x="0" y="1"/>
                    <a:pt x="0" y="1"/>
                  </a:cubicBezTo>
                  <a:cubicBezTo>
                    <a:pt x="0" y="3"/>
                    <a:pt x="0" y="4"/>
                    <a:pt x="0" y="6"/>
                  </a:cubicBezTo>
                  <a:cubicBezTo>
                    <a:pt x="0" y="6"/>
                    <a:pt x="0" y="6"/>
                    <a:pt x="0" y="6"/>
                  </a:cubicBezTo>
                  <a:cubicBezTo>
                    <a:pt x="0" y="7"/>
                    <a:pt x="0" y="8"/>
                    <a:pt x="0" y="8"/>
                  </a:cubicBezTo>
                  <a:cubicBezTo>
                    <a:pt x="0" y="9"/>
                    <a:pt x="1" y="10"/>
                    <a:pt x="2" y="10"/>
                  </a:cubicBezTo>
                  <a:cubicBezTo>
                    <a:pt x="2" y="10"/>
                    <a:pt x="2" y="10"/>
                    <a:pt x="2" y="10"/>
                  </a:cubicBezTo>
                  <a:cubicBezTo>
                    <a:pt x="3" y="10"/>
                    <a:pt x="3" y="9"/>
                    <a:pt x="3" y="9"/>
                  </a:cubicBezTo>
                  <a:cubicBezTo>
                    <a:pt x="4" y="9"/>
                    <a:pt x="4" y="8"/>
                    <a:pt x="5" y="9"/>
                  </a:cubicBezTo>
                  <a:cubicBezTo>
                    <a:pt x="5" y="9"/>
                    <a:pt x="5" y="8"/>
                    <a:pt x="5" y="8"/>
                  </a:cubicBezTo>
                  <a:cubicBezTo>
                    <a:pt x="6" y="7"/>
                    <a:pt x="6" y="6"/>
                    <a:pt x="7" y="5"/>
                  </a:cubicBezTo>
                  <a:cubicBezTo>
                    <a:pt x="7" y="5"/>
                    <a:pt x="7" y="5"/>
                    <a:pt x="7" y="5"/>
                  </a:cubicBezTo>
                  <a:cubicBezTo>
                    <a:pt x="7" y="4"/>
                    <a:pt x="7" y="3"/>
                    <a:pt x="8" y="2"/>
                  </a:cubicBezTo>
                  <a:cubicBezTo>
                    <a:pt x="8" y="2"/>
                    <a:pt x="8" y="2"/>
                    <a:pt x="8" y="2"/>
                  </a:cubicBezTo>
                  <a:cubicBezTo>
                    <a:pt x="8" y="1"/>
                    <a:pt x="7"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495">
              <a:extLst>
                <a:ext uri="{FF2B5EF4-FFF2-40B4-BE49-F238E27FC236}">
                  <a16:creationId xmlns:a16="http://schemas.microsoft.com/office/drawing/2014/main" id="{BF107BCB-2B10-48C1-9658-DA967A07EC35}"/>
                </a:ext>
              </a:extLst>
            </p:cNvPr>
            <p:cNvSpPr>
              <a:spLocks/>
            </p:cNvSpPr>
            <p:nvPr/>
          </p:nvSpPr>
          <p:spPr bwMode="auto">
            <a:xfrm>
              <a:off x="4599443" y="2796270"/>
              <a:ext cx="76200" cy="28575"/>
            </a:xfrm>
            <a:custGeom>
              <a:avLst/>
              <a:gdLst>
                <a:gd name="T0" fmla="*/ 21 w 21"/>
                <a:gd name="T1" fmla="*/ 7 h 8"/>
                <a:gd name="T2" fmla="*/ 21 w 21"/>
                <a:gd name="T3" fmla="*/ 7 h 8"/>
                <a:gd name="T4" fmla="*/ 20 w 21"/>
                <a:gd name="T5" fmla="*/ 6 h 8"/>
                <a:gd name="T6" fmla="*/ 15 w 21"/>
                <a:gd name="T7" fmla="*/ 4 h 8"/>
                <a:gd name="T8" fmla="*/ 14 w 21"/>
                <a:gd name="T9" fmla="*/ 3 h 8"/>
                <a:gd name="T10" fmla="*/ 12 w 21"/>
                <a:gd name="T11" fmla="*/ 2 h 8"/>
                <a:gd name="T12" fmla="*/ 11 w 21"/>
                <a:gd name="T13" fmla="*/ 2 h 8"/>
                <a:gd name="T14" fmla="*/ 9 w 21"/>
                <a:gd name="T15" fmla="*/ 1 h 8"/>
                <a:gd name="T16" fmla="*/ 7 w 21"/>
                <a:gd name="T17" fmla="*/ 0 h 8"/>
                <a:gd name="T18" fmla="*/ 5 w 21"/>
                <a:gd name="T19" fmla="*/ 0 h 8"/>
                <a:gd name="T20" fmla="*/ 2 w 21"/>
                <a:gd name="T21" fmla="*/ 1 h 8"/>
                <a:gd name="T22" fmla="*/ 0 w 21"/>
                <a:gd name="T23" fmla="*/ 3 h 8"/>
                <a:gd name="T24" fmla="*/ 0 w 21"/>
                <a:gd name="T25" fmla="*/ 3 h 8"/>
                <a:gd name="T26" fmla="*/ 1 w 21"/>
                <a:gd name="T27" fmla="*/ 3 h 8"/>
                <a:gd name="T28" fmla="*/ 5 w 21"/>
                <a:gd name="T29" fmla="*/ 2 h 8"/>
                <a:gd name="T30" fmla="*/ 5 w 21"/>
                <a:gd name="T31" fmla="*/ 2 h 8"/>
                <a:gd name="T32" fmla="*/ 6 w 21"/>
                <a:gd name="T33" fmla="*/ 3 h 8"/>
                <a:gd name="T34" fmla="*/ 8 w 21"/>
                <a:gd name="T35" fmla="*/ 3 h 8"/>
                <a:gd name="T36" fmla="*/ 9 w 21"/>
                <a:gd name="T37" fmla="*/ 3 h 8"/>
                <a:gd name="T38" fmla="*/ 12 w 21"/>
                <a:gd name="T39" fmla="*/ 4 h 8"/>
                <a:gd name="T40" fmla="*/ 13 w 21"/>
                <a:gd name="T41" fmla="*/ 5 h 8"/>
                <a:gd name="T42" fmla="*/ 15 w 21"/>
                <a:gd name="T43" fmla="*/ 6 h 8"/>
                <a:gd name="T44" fmla="*/ 15 w 21"/>
                <a:gd name="T45" fmla="*/ 6 h 8"/>
                <a:gd name="T46" fmla="*/ 15 w 21"/>
                <a:gd name="T47" fmla="*/ 7 h 8"/>
                <a:gd name="T48" fmla="*/ 15 w 21"/>
                <a:gd name="T49" fmla="*/ 7 h 8"/>
                <a:gd name="T50" fmla="*/ 15 w 21"/>
                <a:gd name="T51" fmla="*/ 8 h 8"/>
                <a:gd name="T52" fmla="*/ 17 w 21"/>
                <a:gd name="T53" fmla="*/ 8 h 8"/>
                <a:gd name="T54" fmla="*/ 21 w 21"/>
                <a:gd name="T5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 h="8">
                  <a:moveTo>
                    <a:pt x="21" y="7"/>
                  </a:moveTo>
                  <a:cubicBezTo>
                    <a:pt x="21" y="7"/>
                    <a:pt x="21" y="7"/>
                    <a:pt x="21" y="7"/>
                  </a:cubicBezTo>
                  <a:cubicBezTo>
                    <a:pt x="21" y="6"/>
                    <a:pt x="21" y="6"/>
                    <a:pt x="20" y="6"/>
                  </a:cubicBezTo>
                  <a:cubicBezTo>
                    <a:pt x="19" y="5"/>
                    <a:pt x="17" y="4"/>
                    <a:pt x="15" y="4"/>
                  </a:cubicBezTo>
                  <a:cubicBezTo>
                    <a:pt x="15" y="4"/>
                    <a:pt x="14" y="3"/>
                    <a:pt x="14" y="3"/>
                  </a:cubicBezTo>
                  <a:cubicBezTo>
                    <a:pt x="13" y="3"/>
                    <a:pt x="13" y="2"/>
                    <a:pt x="12" y="2"/>
                  </a:cubicBezTo>
                  <a:cubicBezTo>
                    <a:pt x="12" y="2"/>
                    <a:pt x="11" y="2"/>
                    <a:pt x="11" y="2"/>
                  </a:cubicBezTo>
                  <a:cubicBezTo>
                    <a:pt x="10" y="1"/>
                    <a:pt x="9" y="1"/>
                    <a:pt x="9" y="1"/>
                  </a:cubicBezTo>
                  <a:cubicBezTo>
                    <a:pt x="8" y="1"/>
                    <a:pt x="7" y="1"/>
                    <a:pt x="7" y="0"/>
                  </a:cubicBezTo>
                  <a:cubicBezTo>
                    <a:pt x="6" y="0"/>
                    <a:pt x="6" y="0"/>
                    <a:pt x="5" y="0"/>
                  </a:cubicBezTo>
                  <a:cubicBezTo>
                    <a:pt x="4" y="0"/>
                    <a:pt x="3" y="0"/>
                    <a:pt x="2" y="1"/>
                  </a:cubicBezTo>
                  <a:cubicBezTo>
                    <a:pt x="1" y="1"/>
                    <a:pt x="1" y="2"/>
                    <a:pt x="0" y="3"/>
                  </a:cubicBezTo>
                  <a:cubicBezTo>
                    <a:pt x="0" y="3"/>
                    <a:pt x="0" y="3"/>
                    <a:pt x="0" y="3"/>
                  </a:cubicBezTo>
                  <a:cubicBezTo>
                    <a:pt x="0" y="3"/>
                    <a:pt x="1" y="3"/>
                    <a:pt x="1" y="3"/>
                  </a:cubicBezTo>
                  <a:cubicBezTo>
                    <a:pt x="2" y="3"/>
                    <a:pt x="4" y="2"/>
                    <a:pt x="5" y="2"/>
                  </a:cubicBezTo>
                  <a:cubicBezTo>
                    <a:pt x="5" y="2"/>
                    <a:pt x="5" y="2"/>
                    <a:pt x="5" y="2"/>
                  </a:cubicBezTo>
                  <a:cubicBezTo>
                    <a:pt x="6" y="2"/>
                    <a:pt x="6" y="3"/>
                    <a:pt x="6" y="3"/>
                  </a:cubicBezTo>
                  <a:cubicBezTo>
                    <a:pt x="7" y="3"/>
                    <a:pt x="8" y="3"/>
                    <a:pt x="8" y="3"/>
                  </a:cubicBezTo>
                  <a:cubicBezTo>
                    <a:pt x="8" y="3"/>
                    <a:pt x="9" y="3"/>
                    <a:pt x="9" y="3"/>
                  </a:cubicBezTo>
                  <a:cubicBezTo>
                    <a:pt x="10" y="4"/>
                    <a:pt x="11" y="4"/>
                    <a:pt x="12" y="4"/>
                  </a:cubicBezTo>
                  <a:cubicBezTo>
                    <a:pt x="12" y="4"/>
                    <a:pt x="12" y="4"/>
                    <a:pt x="13" y="5"/>
                  </a:cubicBezTo>
                  <a:cubicBezTo>
                    <a:pt x="13" y="6"/>
                    <a:pt x="14" y="6"/>
                    <a:pt x="15" y="6"/>
                  </a:cubicBezTo>
                  <a:cubicBezTo>
                    <a:pt x="15" y="6"/>
                    <a:pt x="15" y="6"/>
                    <a:pt x="15" y="6"/>
                  </a:cubicBezTo>
                  <a:cubicBezTo>
                    <a:pt x="15" y="6"/>
                    <a:pt x="15" y="7"/>
                    <a:pt x="15" y="7"/>
                  </a:cubicBezTo>
                  <a:cubicBezTo>
                    <a:pt x="15" y="7"/>
                    <a:pt x="15" y="7"/>
                    <a:pt x="15" y="7"/>
                  </a:cubicBezTo>
                  <a:cubicBezTo>
                    <a:pt x="14" y="8"/>
                    <a:pt x="15" y="8"/>
                    <a:pt x="15" y="8"/>
                  </a:cubicBezTo>
                  <a:cubicBezTo>
                    <a:pt x="16" y="8"/>
                    <a:pt x="16" y="8"/>
                    <a:pt x="17" y="8"/>
                  </a:cubicBezTo>
                  <a:cubicBezTo>
                    <a:pt x="18" y="8"/>
                    <a:pt x="19" y="8"/>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496">
              <a:extLst>
                <a:ext uri="{FF2B5EF4-FFF2-40B4-BE49-F238E27FC236}">
                  <a16:creationId xmlns:a16="http://schemas.microsoft.com/office/drawing/2014/main" id="{3A78E4C6-197F-4210-A452-C78FB81A4B0B}"/>
                </a:ext>
              </a:extLst>
            </p:cNvPr>
            <p:cNvSpPr>
              <a:spLocks/>
            </p:cNvSpPr>
            <p:nvPr/>
          </p:nvSpPr>
          <p:spPr bwMode="auto">
            <a:xfrm>
              <a:off x="5699580" y="2088245"/>
              <a:ext cx="31750" cy="36513"/>
            </a:xfrm>
            <a:custGeom>
              <a:avLst/>
              <a:gdLst>
                <a:gd name="T0" fmla="*/ 2 w 9"/>
                <a:gd name="T1" fmla="*/ 4 h 10"/>
                <a:gd name="T2" fmla="*/ 2 w 9"/>
                <a:gd name="T3" fmla="*/ 5 h 10"/>
                <a:gd name="T4" fmla="*/ 2 w 9"/>
                <a:gd name="T5" fmla="*/ 6 h 10"/>
                <a:gd name="T6" fmla="*/ 2 w 9"/>
                <a:gd name="T7" fmla="*/ 9 h 10"/>
                <a:gd name="T8" fmla="*/ 3 w 9"/>
                <a:gd name="T9" fmla="*/ 10 h 10"/>
                <a:gd name="T10" fmla="*/ 4 w 9"/>
                <a:gd name="T11" fmla="*/ 10 h 10"/>
                <a:gd name="T12" fmla="*/ 4 w 9"/>
                <a:gd name="T13" fmla="*/ 10 h 10"/>
                <a:gd name="T14" fmla="*/ 7 w 9"/>
                <a:gd name="T15" fmla="*/ 8 h 10"/>
                <a:gd name="T16" fmla="*/ 8 w 9"/>
                <a:gd name="T17" fmla="*/ 7 h 10"/>
                <a:gd name="T18" fmla="*/ 9 w 9"/>
                <a:gd name="T19" fmla="*/ 6 h 10"/>
                <a:gd name="T20" fmla="*/ 9 w 9"/>
                <a:gd name="T21" fmla="*/ 5 h 10"/>
                <a:gd name="T22" fmla="*/ 8 w 9"/>
                <a:gd name="T23" fmla="*/ 4 h 10"/>
                <a:gd name="T24" fmla="*/ 7 w 9"/>
                <a:gd name="T25" fmla="*/ 3 h 10"/>
                <a:gd name="T26" fmla="*/ 5 w 9"/>
                <a:gd name="T27" fmla="*/ 2 h 10"/>
                <a:gd name="T28" fmla="*/ 2 w 9"/>
                <a:gd name="T29" fmla="*/ 1 h 10"/>
                <a:gd name="T30" fmla="*/ 2 w 9"/>
                <a:gd name="T31" fmla="*/ 0 h 10"/>
                <a:gd name="T32" fmla="*/ 1 w 9"/>
                <a:gd name="T33" fmla="*/ 1 h 10"/>
                <a:gd name="T34" fmla="*/ 1 w 9"/>
                <a:gd name="T35" fmla="*/ 3 h 10"/>
                <a:gd name="T36" fmla="*/ 2 w 9"/>
                <a:gd name="T3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10">
                  <a:moveTo>
                    <a:pt x="2" y="4"/>
                  </a:moveTo>
                  <a:cubicBezTo>
                    <a:pt x="2" y="5"/>
                    <a:pt x="2" y="5"/>
                    <a:pt x="2" y="5"/>
                  </a:cubicBezTo>
                  <a:cubicBezTo>
                    <a:pt x="2" y="5"/>
                    <a:pt x="2" y="6"/>
                    <a:pt x="2" y="6"/>
                  </a:cubicBezTo>
                  <a:cubicBezTo>
                    <a:pt x="2" y="7"/>
                    <a:pt x="2" y="8"/>
                    <a:pt x="2" y="9"/>
                  </a:cubicBezTo>
                  <a:cubicBezTo>
                    <a:pt x="2" y="9"/>
                    <a:pt x="3" y="10"/>
                    <a:pt x="3" y="10"/>
                  </a:cubicBezTo>
                  <a:cubicBezTo>
                    <a:pt x="3" y="10"/>
                    <a:pt x="4" y="10"/>
                    <a:pt x="4" y="10"/>
                  </a:cubicBezTo>
                  <a:cubicBezTo>
                    <a:pt x="4" y="10"/>
                    <a:pt x="4" y="10"/>
                    <a:pt x="4" y="10"/>
                  </a:cubicBezTo>
                  <a:cubicBezTo>
                    <a:pt x="5" y="9"/>
                    <a:pt x="5" y="9"/>
                    <a:pt x="7" y="8"/>
                  </a:cubicBezTo>
                  <a:cubicBezTo>
                    <a:pt x="7" y="7"/>
                    <a:pt x="8" y="7"/>
                    <a:pt x="8" y="7"/>
                  </a:cubicBezTo>
                  <a:cubicBezTo>
                    <a:pt x="8" y="6"/>
                    <a:pt x="9" y="6"/>
                    <a:pt x="9" y="6"/>
                  </a:cubicBezTo>
                  <a:cubicBezTo>
                    <a:pt x="9" y="5"/>
                    <a:pt x="9" y="5"/>
                    <a:pt x="9" y="5"/>
                  </a:cubicBezTo>
                  <a:cubicBezTo>
                    <a:pt x="9" y="4"/>
                    <a:pt x="8" y="4"/>
                    <a:pt x="8" y="4"/>
                  </a:cubicBezTo>
                  <a:cubicBezTo>
                    <a:pt x="8" y="3"/>
                    <a:pt x="8" y="3"/>
                    <a:pt x="7" y="3"/>
                  </a:cubicBezTo>
                  <a:cubicBezTo>
                    <a:pt x="6" y="2"/>
                    <a:pt x="5" y="2"/>
                    <a:pt x="5" y="2"/>
                  </a:cubicBezTo>
                  <a:cubicBezTo>
                    <a:pt x="4" y="1"/>
                    <a:pt x="3" y="1"/>
                    <a:pt x="2" y="1"/>
                  </a:cubicBezTo>
                  <a:cubicBezTo>
                    <a:pt x="2" y="0"/>
                    <a:pt x="2" y="0"/>
                    <a:pt x="2" y="0"/>
                  </a:cubicBezTo>
                  <a:cubicBezTo>
                    <a:pt x="1" y="0"/>
                    <a:pt x="1" y="0"/>
                    <a:pt x="1" y="1"/>
                  </a:cubicBezTo>
                  <a:cubicBezTo>
                    <a:pt x="1" y="1"/>
                    <a:pt x="0" y="2"/>
                    <a:pt x="1" y="3"/>
                  </a:cubicBezTo>
                  <a:cubicBezTo>
                    <a:pt x="1"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497">
              <a:extLst>
                <a:ext uri="{FF2B5EF4-FFF2-40B4-BE49-F238E27FC236}">
                  <a16:creationId xmlns:a16="http://schemas.microsoft.com/office/drawing/2014/main" id="{2D483C3B-D209-4F0A-8500-B731F131BF6D}"/>
                </a:ext>
              </a:extLst>
            </p:cNvPr>
            <p:cNvSpPr>
              <a:spLocks/>
            </p:cNvSpPr>
            <p:nvPr/>
          </p:nvSpPr>
          <p:spPr bwMode="auto">
            <a:xfrm>
              <a:off x="6129793" y="2901045"/>
              <a:ext cx="36513" cy="31750"/>
            </a:xfrm>
            <a:custGeom>
              <a:avLst/>
              <a:gdLst>
                <a:gd name="T0" fmla="*/ 8 w 10"/>
                <a:gd name="T1" fmla="*/ 0 h 9"/>
                <a:gd name="T2" fmla="*/ 8 w 10"/>
                <a:gd name="T3" fmla="*/ 0 h 9"/>
                <a:gd name="T4" fmla="*/ 7 w 10"/>
                <a:gd name="T5" fmla="*/ 1 h 9"/>
                <a:gd name="T6" fmla="*/ 6 w 10"/>
                <a:gd name="T7" fmla="*/ 2 h 9"/>
                <a:gd name="T8" fmla="*/ 6 w 10"/>
                <a:gd name="T9" fmla="*/ 3 h 9"/>
                <a:gd name="T10" fmla="*/ 5 w 10"/>
                <a:gd name="T11" fmla="*/ 3 h 9"/>
                <a:gd name="T12" fmla="*/ 4 w 10"/>
                <a:gd name="T13" fmla="*/ 3 h 9"/>
                <a:gd name="T14" fmla="*/ 3 w 10"/>
                <a:gd name="T15" fmla="*/ 3 h 9"/>
                <a:gd name="T16" fmla="*/ 1 w 10"/>
                <a:gd name="T17" fmla="*/ 4 h 9"/>
                <a:gd name="T18" fmla="*/ 0 w 10"/>
                <a:gd name="T19" fmla="*/ 6 h 9"/>
                <a:gd name="T20" fmla="*/ 0 w 10"/>
                <a:gd name="T21" fmla="*/ 6 h 9"/>
                <a:gd name="T22" fmla="*/ 1 w 10"/>
                <a:gd name="T23" fmla="*/ 6 h 9"/>
                <a:gd name="T24" fmla="*/ 1 w 10"/>
                <a:gd name="T25" fmla="*/ 6 h 9"/>
                <a:gd name="T26" fmla="*/ 2 w 10"/>
                <a:gd name="T27" fmla="*/ 5 h 9"/>
                <a:gd name="T28" fmla="*/ 4 w 10"/>
                <a:gd name="T29" fmla="*/ 5 h 9"/>
                <a:gd name="T30" fmla="*/ 5 w 10"/>
                <a:gd name="T31" fmla="*/ 6 h 9"/>
                <a:gd name="T32" fmla="*/ 5 w 10"/>
                <a:gd name="T33" fmla="*/ 7 h 9"/>
                <a:gd name="T34" fmla="*/ 6 w 10"/>
                <a:gd name="T35" fmla="*/ 9 h 9"/>
                <a:gd name="T36" fmla="*/ 8 w 10"/>
                <a:gd name="T37" fmla="*/ 9 h 9"/>
                <a:gd name="T38" fmla="*/ 8 w 10"/>
                <a:gd name="T39" fmla="*/ 9 h 9"/>
                <a:gd name="T40" fmla="*/ 8 w 10"/>
                <a:gd name="T41" fmla="*/ 8 h 9"/>
                <a:gd name="T42" fmla="*/ 8 w 10"/>
                <a:gd name="T43" fmla="*/ 7 h 9"/>
                <a:gd name="T44" fmla="*/ 9 w 10"/>
                <a:gd name="T45" fmla="*/ 6 h 9"/>
                <a:gd name="T46" fmla="*/ 9 w 10"/>
                <a:gd name="T47" fmla="*/ 7 h 9"/>
                <a:gd name="T48" fmla="*/ 10 w 10"/>
                <a:gd name="T49" fmla="*/ 7 h 9"/>
                <a:gd name="T50" fmla="*/ 10 w 10"/>
                <a:gd name="T51" fmla="*/ 5 h 9"/>
                <a:gd name="T52" fmla="*/ 9 w 10"/>
                <a:gd name="T53" fmla="*/ 3 h 9"/>
                <a:gd name="T54" fmla="*/ 9 w 10"/>
                <a:gd name="T55" fmla="*/ 1 h 9"/>
                <a:gd name="T56" fmla="*/ 8 w 10"/>
                <a:gd name="T57" fmla="*/ 0 h 9"/>
                <a:gd name="T58" fmla="*/ 8 w 10"/>
                <a:gd name="T5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 h="9">
                  <a:moveTo>
                    <a:pt x="8" y="0"/>
                  </a:moveTo>
                  <a:cubicBezTo>
                    <a:pt x="8" y="0"/>
                    <a:pt x="8" y="0"/>
                    <a:pt x="8" y="0"/>
                  </a:cubicBezTo>
                  <a:cubicBezTo>
                    <a:pt x="7" y="0"/>
                    <a:pt x="7" y="1"/>
                    <a:pt x="7" y="1"/>
                  </a:cubicBezTo>
                  <a:cubicBezTo>
                    <a:pt x="7" y="2"/>
                    <a:pt x="6" y="2"/>
                    <a:pt x="6" y="2"/>
                  </a:cubicBezTo>
                  <a:cubicBezTo>
                    <a:pt x="6" y="2"/>
                    <a:pt x="6" y="3"/>
                    <a:pt x="6" y="3"/>
                  </a:cubicBezTo>
                  <a:cubicBezTo>
                    <a:pt x="5" y="3"/>
                    <a:pt x="5" y="3"/>
                    <a:pt x="5" y="3"/>
                  </a:cubicBezTo>
                  <a:cubicBezTo>
                    <a:pt x="5" y="4"/>
                    <a:pt x="5" y="3"/>
                    <a:pt x="4" y="3"/>
                  </a:cubicBezTo>
                  <a:cubicBezTo>
                    <a:pt x="4" y="3"/>
                    <a:pt x="3" y="2"/>
                    <a:pt x="3" y="3"/>
                  </a:cubicBezTo>
                  <a:cubicBezTo>
                    <a:pt x="2" y="4"/>
                    <a:pt x="2" y="4"/>
                    <a:pt x="1" y="4"/>
                  </a:cubicBezTo>
                  <a:cubicBezTo>
                    <a:pt x="1" y="4"/>
                    <a:pt x="0" y="5"/>
                    <a:pt x="0" y="6"/>
                  </a:cubicBezTo>
                  <a:cubicBezTo>
                    <a:pt x="0" y="6"/>
                    <a:pt x="0" y="6"/>
                    <a:pt x="0" y="6"/>
                  </a:cubicBezTo>
                  <a:cubicBezTo>
                    <a:pt x="0" y="6"/>
                    <a:pt x="1" y="6"/>
                    <a:pt x="1" y="6"/>
                  </a:cubicBezTo>
                  <a:cubicBezTo>
                    <a:pt x="1" y="6"/>
                    <a:pt x="1" y="6"/>
                    <a:pt x="1" y="6"/>
                  </a:cubicBezTo>
                  <a:cubicBezTo>
                    <a:pt x="1" y="6"/>
                    <a:pt x="2" y="6"/>
                    <a:pt x="2" y="5"/>
                  </a:cubicBezTo>
                  <a:cubicBezTo>
                    <a:pt x="3" y="5"/>
                    <a:pt x="3" y="5"/>
                    <a:pt x="4" y="5"/>
                  </a:cubicBezTo>
                  <a:cubicBezTo>
                    <a:pt x="4" y="5"/>
                    <a:pt x="5" y="6"/>
                    <a:pt x="5" y="6"/>
                  </a:cubicBezTo>
                  <a:cubicBezTo>
                    <a:pt x="5" y="6"/>
                    <a:pt x="5" y="6"/>
                    <a:pt x="5" y="7"/>
                  </a:cubicBezTo>
                  <a:cubicBezTo>
                    <a:pt x="5" y="8"/>
                    <a:pt x="5" y="9"/>
                    <a:pt x="6" y="9"/>
                  </a:cubicBezTo>
                  <a:cubicBezTo>
                    <a:pt x="7" y="9"/>
                    <a:pt x="7" y="9"/>
                    <a:pt x="8" y="9"/>
                  </a:cubicBezTo>
                  <a:cubicBezTo>
                    <a:pt x="8" y="9"/>
                    <a:pt x="8" y="9"/>
                    <a:pt x="8" y="9"/>
                  </a:cubicBezTo>
                  <a:cubicBezTo>
                    <a:pt x="8" y="9"/>
                    <a:pt x="9" y="8"/>
                    <a:pt x="8" y="8"/>
                  </a:cubicBezTo>
                  <a:cubicBezTo>
                    <a:pt x="8" y="7"/>
                    <a:pt x="8" y="7"/>
                    <a:pt x="8" y="7"/>
                  </a:cubicBezTo>
                  <a:cubicBezTo>
                    <a:pt x="8" y="6"/>
                    <a:pt x="8" y="6"/>
                    <a:pt x="9" y="6"/>
                  </a:cubicBezTo>
                  <a:cubicBezTo>
                    <a:pt x="9" y="6"/>
                    <a:pt x="9" y="7"/>
                    <a:pt x="9" y="7"/>
                  </a:cubicBezTo>
                  <a:cubicBezTo>
                    <a:pt x="9" y="7"/>
                    <a:pt x="9" y="7"/>
                    <a:pt x="10" y="7"/>
                  </a:cubicBezTo>
                  <a:cubicBezTo>
                    <a:pt x="10" y="6"/>
                    <a:pt x="10" y="6"/>
                    <a:pt x="10" y="5"/>
                  </a:cubicBezTo>
                  <a:cubicBezTo>
                    <a:pt x="10" y="4"/>
                    <a:pt x="10" y="3"/>
                    <a:pt x="9" y="3"/>
                  </a:cubicBezTo>
                  <a:cubicBezTo>
                    <a:pt x="9" y="2"/>
                    <a:pt x="9" y="2"/>
                    <a:pt x="9" y="1"/>
                  </a:cubicBezTo>
                  <a:cubicBezTo>
                    <a:pt x="8" y="1"/>
                    <a:pt x="8" y="1"/>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498">
              <a:extLst>
                <a:ext uri="{FF2B5EF4-FFF2-40B4-BE49-F238E27FC236}">
                  <a16:creationId xmlns:a16="http://schemas.microsoft.com/office/drawing/2014/main" id="{5408EA9B-4278-4BF3-8ECC-A25FAED6437D}"/>
                </a:ext>
              </a:extLst>
            </p:cNvPr>
            <p:cNvSpPr>
              <a:spLocks/>
            </p:cNvSpPr>
            <p:nvPr/>
          </p:nvSpPr>
          <p:spPr bwMode="auto">
            <a:xfrm>
              <a:off x="4675643" y="2821670"/>
              <a:ext cx="42863" cy="20638"/>
            </a:xfrm>
            <a:custGeom>
              <a:avLst/>
              <a:gdLst>
                <a:gd name="T0" fmla="*/ 1 w 12"/>
                <a:gd name="T1" fmla="*/ 5 h 6"/>
                <a:gd name="T2" fmla="*/ 2 w 12"/>
                <a:gd name="T3" fmla="*/ 5 h 6"/>
                <a:gd name="T4" fmla="*/ 4 w 12"/>
                <a:gd name="T5" fmla="*/ 5 h 6"/>
                <a:gd name="T6" fmla="*/ 5 w 12"/>
                <a:gd name="T7" fmla="*/ 6 h 6"/>
                <a:gd name="T8" fmla="*/ 6 w 12"/>
                <a:gd name="T9" fmla="*/ 6 h 6"/>
                <a:gd name="T10" fmla="*/ 6 w 12"/>
                <a:gd name="T11" fmla="*/ 5 h 6"/>
                <a:gd name="T12" fmla="*/ 8 w 12"/>
                <a:gd name="T13" fmla="*/ 5 h 6"/>
                <a:gd name="T14" fmla="*/ 8 w 12"/>
                <a:gd name="T15" fmla="*/ 5 h 6"/>
                <a:gd name="T16" fmla="*/ 11 w 12"/>
                <a:gd name="T17" fmla="*/ 4 h 6"/>
                <a:gd name="T18" fmla="*/ 12 w 12"/>
                <a:gd name="T19" fmla="*/ 4 h 6"/>
                <a:gd name="T20" fmla="*/ 12 w 12"/>
                <a:gd name="T21" fmla="*/ 4 h 6"/>
                <a:gd name="T22" fmla="*/ 12 w 12"/>
                <a:gd name="T23" fmla="*/ 3 h 6"/>
                <a:gd name="T24" fmla="*/ 9 w 12"/>
                <a:gd name="T25" fmla="*/ 1 h 6"/>
                <a:gd name="T26" fmla="*/ 9 w 12"/>
                <a:gd name="T27" fmla="*/ 1 h 6"/>
                <a:gd name="T28" fmla="*/ 5 w 12"/>
                <a:gd name="T29" fmla="*/ 1 h 6"/>
                <a:gd name="T30" fmla="*/ 4 w 12"/>
                <a:gd name="T31" fmla="*/ 1 h 6"/>
                <a:gd name="T32" fmla="*/ 4 w 12"/>
                <a:gd name="T33" fmla="*/ 0 h 6"/>
                <a:gd name="T34" fmla="*/ 3 w 12"/>
                <a:gd name="T35" fmla="*/ 1 h 6"/>
                <a:gd name="T36" fmla="*/ 3 w 12"/>
                <a:gd name="T37" fmla="*/ 1 h 6"/>
                <a:gd name="T38" fmla="*/ 3 w 12"/>
                <a:gd name="T39" fmla="*/ 3 h 6"/>
                <a:gd name="T40" fmla="*/ 3 w 12"/>
                <a:gd name="T41" fmla="*/ 3 h 6"/>
                <a:gd name="T42" fmla="*/ 2 w 12"/>
                <a:gd name="T43" fmla="*/ 3 h 6"/>
                <a:gd name="T44" fmla="*/ 0 w 12"/>
                <a:gd name="T45" fmla="*/ 4 h 6"/>
                <a:gd name="T46" fmla="*/ 0 w 12"/>
                <a:gd name="T47" fmla="*/ 4 h 6"/>
                <a:gd name="T48" fmla="*/ 1 w 12"/>
                <a:gd name="T4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6">
                  <a:moveTo>
                    <a:pt x="1" y="5"/>
                  </a:moveTo>
                  <a:cubicBezTo>
                    <a:pt x="1" y="5"/>
                    <a:pt x="2" y="5"/>
                    <a:pt x="2" y="5"/>
                  </a:cubicBezTo>
                  <a:cubicBezTo>
                    <a:pt x="3" y="5"/>
                    <a:pt x="3" y="5"/>
                    <a:pt x="4" y="5"/>
                  </a:cubicBezTo>
                  <a:cubicBezTo>
                    <a:pt x="5" y="5"/>
                    <a:pt x="5" y="5"/>
                    <a:pt x="5" y="6"/>
                  </a:cubicBezTo>
                  <a:cubicBezTo>
                    <a:pt x="5" y="6"/>
                    <a:pt x="5" y="6"/>
                    <a:pt x="6" y="6"/>
                  </a:cubicBezTo>
                  <a:cubicBezTo>
                    <a:pt x="6" y="6"/>
                    <a:pt x="6" y="6"/>
                    <a:pt x="6" y="5"/>
                  </a:cubicBezTo>
                  <a:cubicBezTo>
                    <a:pt x="6" y="5"/>
                    <a:pt x="7" y="4"/>
                    <a:pt x="8" y="5"/>
                  </a:cubicBezTo>
                  <a:cubicBezTo>
                    <a:pt x="8" y="5"/>
                    <a:pt x="8" y="5"/>
                    <a:pt x="8" y="5"/>
                  </a:cubicBezTo>
                  <a:cubicBezTo>
                    <a:pt x="9" y="4"/>
                    <a:pt x="10" y="4"/>
                    <a:pt x="11" y="4"/>
                  </a:cubicBezTo>
                  <a:cubicBezTo>
                    <a:pt x="11" y="4"/>
                    <a:pt x="12" y="4"/>
                    <a:pt x="12" y="4"/>
                  </a:cubicBezTo>
                  <a:cubicBezTo>
                    <a:pt x="12" y="4"/>
                    <a:pt x="12" y="4"/>
                    <a:pt x="12" y="4"/>
                  </a:cubicBezTo>
                  <a:cubicBezTo>
                    <a:pt x="12" y="4"/>
                    <a:pt x="12" y="3"/>
                    <a:pt x="12" y="3"/>
                  </a:cubicBezTo>
                  <a:cubicBezTo>
                    <a:pt x="11" y="3"/>
                    <a:pt x="10" y="2"/>
                    <a:pt x="9" y="1"/>
                  </a:cubicBezTo>
                  <a:cubicBezTo>
                    <a:pt x="9" y="1"/>
                    <a:pt x="9" y="1"/>
                    <a:pt x="9" y="1"/>
                  </a:cubicBezTo>
                  <a:cubicBezTo>
                    <a:pt x="7" y="1"/>
                    <a:pt x="6" y="0"/>
                    <a:pt x="5" y="1"/>
                  </a:cubicBezTo>
                  <a:cubicBezTo>
                    <a:pt x="5" y="1"/>
                    <a:pt x="4" y="1"/>
                    <a:pt x="4" y="1"/>
                  </a:cubicBezTo>
                  <a:cubicBezTo>
                    <a:pt x="4" y="1"/>
                    <a:pt x="4" y="0"/>
                    <a:pt x="4" y="0"/>
                  </a:cubicBezTo>
                  <a:cubicBezTo>
                    <a:pt x="3" y="0"/>
                    <a:pt x="3" y="0"/>
                    <a:pt x="3" y="1"/>
                  </a:cubicBezTo>
                  <a:cubicBezTo>
                    <a:pt x="2" y="1"/>
                    <a:pt x="2" y="1"/>
                    <a:pt x="3" y="1"/>
                  </a:cubicBezTo>
                  <a:cubicBezTo>
                    <a:pt x="3" y="2"/>
                    <a:pt x="3" y="2"/>
                    <a:pt x="3" y="3"/>
                  </a:cubicBezTo>
                  <a:cubicBezTo>
                    <a:pt x="3" y="3"/>
                    <a:pt x="3" y="3"/>
                    <a:pt x="3" y="3"/>
                  </a:cubicBezTo>
                  <a:cubicBezTo>
                    <a:pt x="2" y="3"/>
                    <a:pt x="2" y="3"/>
                    <a:pt x="2" y="3"/>
                  </a:cubicBezTo>
                  <a:cubicBezTo>
                    <a:pt x="1" y="3"/>
                    <a:pt x="1" y="4"/>
                    <a:pt x="0" y="4"/>
                  </a:cubicBezTo>
                  <a:cubicBezTo>
                    <a:pt x="0" y="4"/>
                    <a:pt x="0" y="4"/>
                    <a:pt x="0" y="4"/>
                  </a:cubicBezTo>
                  <a:cubicBezTo>
                    <a:pt x="0" y="4"/>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499">
              <a:extLst>
                <a:ext uri="{FF2B5EF4-FFF2-40B4-BE49-F238E27FC236}">
                  <a16:creationId xmlns:a16="http://schemas.microsoft.com/office/drawing/2014/main" id="{3CE2963E-B31A-4681-BCD8-72075656B635}"/>
                </a:ext>
              </a:extLst>
            </p:cNvPr>
            <p:cNvSpPr>
              <a:spLocks/>
            </p:cNvSpPr>
            <p:nvPr/>
          </p:nvSpPr>
          <p:spPr bwMode="auto">
            <a:xfrm>
              <a:off x="4769305" y="2229533"/>
              <a:ext cx="25400" cy="22225"/>
            </a:xfrm>
            <a:custGeom>
              <a:avLst/>
              <a:gdLst>
                <a:gd name="T0" fmla="*/ 1 w 7"/>
                <a:gd name="T1" fmla="*/ 3 h 6"/>
                <a:gd name="T2" fmla="*/ 1 w 7"/>
                <a:gd name="T3" fmla="*/ 4 h 6"/>
                <a:gd name="T4" fmla="*/ 2 w 7"/>
                <a:gd name="T5" fmla="*/ 6 h 6"/>
                <a:gd name="T6" fmla="*/ 4 w 7"/>
                <a:gd name="T7" fmla="*/ 6 h 6"/>
                <a:gd name="T8" fmla="*/ 5 w 7"/>
                <a:gd name="T9" fmla="*/ 6 h 6"/>
                <a:gd name="T10" fmla="*/ 6 w 7"/>
                <a:gd name="T11" fmla="*/ 6 h 6"/>
                <a:gd name="T12" fmla="*/ 7 w 7"/>
                <a:gd name="T13" fmla="*/ 6 h 6"/>
                <a:gd name="T14" fmla="*/ 7 w 7"/>
                <a:gd name="T15" fmla="*/ 3 h 6"/>
                <a:gd name="T16" fmla="*/ 5 w 7"/>
                <a:gd name="T17" fmla="*/ 1 h 6"/>
                <a:gd name="T18" fmla="*/ 2 w 7"/>
                <a:gd name="T19" fmla="*/ 0 h 6"/>
                <a:gd name="T20" fmla="*/ 1 w 7"/>
                <a:gd name="T21" fmla="*/ 1 h 6"/>
                <a:gd name="T22" fmla="*/ 1 w 7"/>
                <a:gd name="T23" fmla="*/ 2 h 6"/>
                <a:gd name="T24" fmla="*/ 1 w 7"/>
                <a:gd name="T25"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6">
                  <a:moveTo>
                    <a:pt x="1" y="3"/>
                  </a:moveTo>
                  <a:cubicBezTo>
                    <a:pt x="1" y="3"/>
                    <a:pt x="1" y="4"/>
                    <a:pt x="1" y="4"/>
                  </a:cubicBezTo>
                  <a:cubicBezTo>
                    <a:pt x="0" y="5"/>
                    <a:pt x="2" y="6"/>
                    <a:pt x="2" y="6"/>
                  </a:cubicBezTo>
                  <a:cubicBezTo>
                    <a:pt x="3" y="6"/>
                    <a:pt x="3" y="6"/>
                    <a:pt x="4" y="6"/>
                  </a:cubicBezTo>
                  <a:cubicBezTo>
                    <a:pt x="4" y="6"/>
                    <a:pt x="5" y="6"/>
                    <a:pt x="5" y="6"/>
                  </a:cubicBezTo>
                  <a:cubicBezTo>
                    <a:pt x="5" y="6"/>
                    <a:pt x="6" y="6"/>
                    <a:pt x="6" y="6"/>
                  </a:cubicBezTo>
                  <a:cubicBezTo>
                    <a:pt x="7" y="6"/>
                    <a:pt x="7" y="6"/>
                    <a:pt x="7" y="6"/>
                  </a:cubicBezTo>
                  <a:cubicBezTo>
                    <a:pt x="7" y="5"/>
                    <a:pt x="7" y="4"/>
                    <a:pt x="7" y="3"/>
                  </a:cubicBezTo>
                  <a:cubicBezTo>
                    <a:pt x="6" y="2"/>
                    <a:pt x="6" y="1"/>
                    <a:pt x="5" y="1"/>
                  </a:cubicBezTo>
                  <a:cubicBezTo>
                    <a:pt x="4" y="1"/>
                    <a:pt x="3" y="1"/>
                    <a:pt x="2" y="0"/>
                  </a:cubicBezTo>
                  <a:cubicBezTo>
                    <a:pt x="2" y="0"/>
                    <a:pt x="2" y="0"/>
                    <a:pt x="1" y="1"/>
                  </a:cubicBezTo>
                  <a:cubicBezTo>
                    <a:pt x="1" y="1"/>
                    <a:pt x="1" y="1"/>
                    <a:pt x="1" y="2"/>
                  </a:cubicBezTo>
                  <a:cubicBezTo>
                    <a:pt x="1"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Oval 500">
              <a:extLst>
                <a:ext uri="{FF2B5EF4-FFF2-40B4-BE49-F238E27FC236}">
                  <a16:creationId xmlns:a16="http://schemas.microsoft.com/office/drawing/2014/main" id="{DC15AFCD-2BC2-47DF-B07E-FB2661E5955A}"/>
                </a:ext>
              </a:extLst>
            </p:cNvPr>
            <p:cNvSpPr>
              <a:spLocks noChangeArrowheads="1"/>
            </p:cNvSpPr>
            <p:nvPr/>
          </p:nvSpPr>
          <p:spPr bwMode="auto">
            <a:xfrm>
              <a:off x="4774068" y="22374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501">
              <a:extLst>
                <a:ext uri="{FF2B5EF4-FFF2-40B4-BE49-F238E27FC236}">
                  <a16:creationId xmlns:a16="http://schemas.microsoft.com/office/drawing/2014/main" id="{E8EA0E42-B656-439E-B792-8C7F9179ED5A}"/>
                </a:ext>
              </a:extLst>
            </p:cNvPr>
            <p:cNvSpPr>
              <a:spLocks/>
            </p:cNvSpPr>
            <p:nvPr/>
          </p:nvSpPr>
          <p:spPr bwMode="auto">
            <a:xfrm>
              <a:off x="5815468" y="2901045"/>
              <a:ext cx="17463" cy="31750"/>
            </a:xfrm>
            <a:custGeom>
              <a:avLst/>
              <a:gdLst>
                <a:gd name="T0" fmla="*/ 1 w 5"/>
                <a:gd name="T1" fmla="*/ 1 h 9"/>
                <a:gd name="T2" fmla="*/ 1 w 5"/>
                <a:gd name="T3" fmla="*/ 1 h 9"/>
                <a:gd name="T4" fmla="*/ 1 w 5"/>
                <a:gd name="T5" fmla="*/ 1 h 9"/>
                <a:gd name="T6" fmla="*/ 1 w 5"/>
                <a:gd name="T7" fmla="*/ 1 h 9"/>
                <a:gd name="T8" fmla="*/ 0 w 5"/>
                <a:gd name="T9" fmla="*/ 4 h 9"/>
                <a:gd name="T10" fmla="*/ 1 w 5"/>
                <a:gd name="T11" fmla="*/ 8 h 9"/>
                <a:gd name="T12" fmla="*/ 2 w 5"/>
                <a:gd name="T13" fmla="*/ 9 h 9"/>
                <a:gd name="T14" fmla="*/ 4 w 5"/>
                <a:gd name="T15" fmla="*/ 5 h 9"/>
                <a:gd name="T16" fmla="*/ 1 w 5"/>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9">
                  <a:moveTo>
                    <a:pt x="1" y="1"/>
                  </a:moveTo>
                  <a:cubicBezTo>
                    <a:pt x="1" y="1"/>
                    <a:pt x="1" y="1"/>
                    <a:pt x="1" y="1"/>
                  </a:cubicBezTo>
                  <a:cubicBezTo>
                    <a:pt x="1" y="0"/>
                    <a:pt x="0" y="1"/>
                    <a:pt x="1" y="1"/>
                  </a:cubicBezTo>
                  <a:cubicBezTo>
                    <a:pt x="1" y="1"/>
                    <a:pt x="1" y="1"/>
                    <a:pt x="1" y="1"/>
                  </a:cubicBezTo>
                  <a:cubicBezTo>
                    <a:pt x="0" y="2"/>
                    <a:pt x="0" y="4"/>
                    <a:pt x="0" y="4"/>
                  </a:cubicBezTo>
                  <a:cubicBezTo>
                    <a:pt x="0" y="6"/>
                    <a:pt x="0" y="7"/>
                    <a:pt x="1" y="8"/>
                  </a:cubicBezTo>
                  <a:cubicBezTo>
                    <a:pt x="1" y="9"/>
                    <a:pt x="2" y="9"/>
                    <a:pt x="2" y="9"/>
                  </a:cubicBezTo>
                  <a:cubicBezTo>
                    <a:pt x="4" y="9"/>
                    <a:pt x="5" y="7"/>
                    <a:pt x="4" y="5"/>
                  </a:cubicBezTo>
                  <a:cubicBezTo>
                    <a:pt x="4" y="4"/>
                    <a:pt x="3"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502">
              <a:extLst>
                <a:ext uri="{FF2B5EF4-FFF2-40B4-BE49-F238E27FC236}">
                  <a16:creationId xmlns:a16="http://schemas.microsoft.com/office/drawing/2014/main" id="{52E79560-8BF8-466F-8F79-2870AE0DBB17}"/>
                </a:ext>
              </a:extLst>
            </p:cNvPr>
            <p:cNvSpPr>
              <a:spLocks/>
            </p:cNvSpPr>
            <p:nvPr/>
          </p:nvSpPr>
          <p:spPr bwMode="auto">
            <a:xfrm>
              <a:off x="4734380" y="2107295"/>
              <a:ext cx="17463" cy="25400"/>
            </a:xfrm>
            <a:custGeom>
              <a:avLst/>
              <a:gdLst>
                <a:gd name="T0" fmla="*/ 0 w 5"/>
                <a:gd name="T1" fmla="*/ 6 h 7"/>
                <a:gd name="T2" fmla="*/ 0 w 5"/>
                <a:gd name="T3" fmla="*/ 7 h 7"/>
                <a:gd name="T4" fmla="*/ 3 w 5"/>
                <a:gd name="T5" fmla="*/ 7 h 7"/>
                <a:gd name="T6" fmla="*/ 4 w 5"/>
                <a:gd name="T7" fmla="*/ 6 h 7"/>
                <a:gd name="T8" fmla="*/ 4 w 5"/>
                <a:gd name="T9" fmla="*/ 5 h 7"/>
                <a:gd name="T10" fmla="*/ 4 w 5"/>
                <a:gd name="T11" fmla="*/ 5 h 7"/>
                <a:gd name="T12" fmla="*/ 4 w 5"/>
                <a:gd name="T13" fmla="*/ 5 h 7"/>
                <a:gd name="T14" fmla="*/ 4 w 5"/>
                <a:gd name="T15" fmla="*/ 5 h 7"/>
                <a:gd name="T16" fmla="*/ 4 w 5"/>
                <a:gd name="T17" fmla="*/ 3 h 7"/>
                <a:gd name="T18" fmla="*/ 3 w 5"/>
                <a:gd name="T19" fmla="*/ 1 h 7"/>
                <a:gd name="T20" fmla="*/ 3 w 5"/>
                <a:gd name="T21" fmla="*/ 0 h 7"/>
                <a:gd name="T22" fmla="*/ 2 w 5"/>
                <a:gd name="T23" fmla="*/ 0 h 7"/>
                <a:gd name="T24" fmla="*/ 0 w 5"/>
                <a:gd name="T25" fmla="*/ 4 h 7"/>
                <a:gd name="T26" fmla="*/ 0 w 5"/>
                <a:gd name="T27" fmla="*/ 5 h 7"/>
                <a:gd name="T28" fmla="*/ 0 w 5"/>
                <a:gd name="T2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7">
                  <a:moveTo>
                    <a:pt x="0" y="6"/>
                  </a:moveTo>
                  <a:cubicBezTo>
                    <a:pt x="0" y="6"/>
                    <a:pt x="0" y="7"/>
                    <a:pt x="0" y="7"/>
                  </a:cubicBezTo>
                  <a:cubicBezTo>
                    <a:pt x="1" y="7"/>
                    <a:pt x="2" y="7"/>
                    <a:pt x="3" y="7"/>
                  </a:cubicBezTo>
                  <a:cubicBezTo>
                    <a:pt x="3" y="7"/>
                    <a:pt x="4" y="7"/>
                    <a:pt x="4" y="6"/>
                  </a:cubicBezTo>
                  <a:cubicBezTo>
                    <a:pt x="4" y="6"/>
                    <a:pt x="4" y="5"/>
                    <a:pt x="4" y="5"/>
                  </a:cubicBezTo>
                  <a:cubicBezTo>
                    <a:pt x="4" y="5"/>
                    <a:pt x="4" y="5"/>
                    <a:pt x="4" y="5"/>
                  </a:cubicBezTo>
                  <a:cubicBezTo>
                    <a:pt x="4" y="5"/>
                    <a:pt x="4" y="5"/>
                    <a:pt x="4" y="5"/>
                  </a:cubicBezTo>
                  <a:cubicBezTo>
                    <a:pt x="4" y="5"/>
                    <a:pt x="4" y="5"/>
                    <a:pt x="4" y="5"/>
                  </a:cubicBezTo>
                  <a:cubicBezTo>
                    <a:pt x="5" y="5"/>
                    <a:pt x="5" y="4"/>
                    <a:pt x="4" y="3"/>
                  </a:cubicBezTo>
                  <a:cubicBezTo>
                    <a:pt x="4" y="3"/>
                    <a:pt x="3" y="2"/>
                    <a:pt x="3" y="1"/>
                  </a:cubicBezTo>
                  <a:cubicBezTo>
                    <a:pt x="3" y="1"/>
                    <a:pt x="3" y="1"/>
                    <a:pt x="3" y="0"/>
                  </a:cubicBezTo>
                  <a:cubicBezTo>
                    <a:pt x="3" y="0"/>
                    <a:pt x="2" y="0"/>
                    <a:pt x="2" y="0"/>
                  </a:cubicBezTo>
                  <a:cubicBezTo>
                    <a:pt x="1" y="1"/>
                    <a:pt x="0" y="2"/>
                    <a:pt x="0" y="4"/>
                  </a:cubicBezTo>
                  <a:cubicBezTo>
                    <a:pt x="0" y="4"/>
                    <a:pt x="0" y="4"/>
                    <a:pt x="0" y="5"/>
                  </a:cubicBezTo>
                  <a:cubicBezTo>
                    <a:pt x="0" y="5"/>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503">
              <a:extLst>
                <a:ext uri="{FF2B5EF4-FFF2-40B4-BE49-F238E27FC236}">
                  <a16:creationId xmlns:a16="http://schemas.microsoft.com/office/drawing/2014/main" id="{8A3AC109-E9B7-4EFD-879F-9C5517CAFD7E}"/>
                </a:ext>
              </a:extLst>
            </p:cNvPr>
            <p:cNvSpPr>
              <a:spLocks/>
            </p:cNvSpPr>
            <p:nvPr/>
          </p:nvSpPr>
          <p:spPr bwMode="auto">
            <a:xfrm>
              <a:off x="5431293" y="2118408"/>
              <a:ext cx="22225" cy="20638"/>
            </a:xfrm>
            <a:custGeom>
              <a:avLst/>
              <a:gdLst>
                <a:gd name="T0" fmla="*/ 1 w 6"/>
                <a:gd name="T1" fmla="*/ 3 h 6"/>
                <a:gd name="T2" fmla="*/ 0 w 6"/>
                <a:gd name="T3" fmla="*/ 4 h 6"/>
                <a:gd name="T4" fmla="*/ 1 w 6"/>
                <a:gd name="T5" fmla="*/ 4 h 6"/>
                <a:gd name="T6" fmla="*/ 1 w 6"/>
                <a:gd name="T7" fmla="*/ 5 h 6"/>
                <a:gd name="T8" fmla="*/ 2 w 6"/>
                <a:gd name="T9" fmla="*/ 6 h 6"/>
                <a:gd name="T10" fmla="*/ 2 w 6"/>
                <a:gd name="T11" fmla="*/ 6 h 6"/>
                <a:gd name="T12" fmla="*/ 3 w 6"/>
                <a:gd name="T13" fmla="*/ 6 h 6"/>
                <a:gd name="T14" fmla="*/ 4 w 6"/>
                <a:gd name="T15" fmla="*/ 5 h 6"/>
                <a:gd name="T16" fmla="*/ 4 w 6"/>
                <a:gd name="T17" fmla="*/ 4 h 6"/>
                <a:gd name="T18" fmla="*/ 5 w 6"/>
                <a:gd name="T19" fmla="*/ 2 h 6"/>
                <a:gd name="T20" fmla="*/ 5 w 6"/>
                <a:gd name="T21" fmla="*/ 1 h 6"/>
                <a:gd name="T22" fmla="*/ 4 w 6"/>
                <a:gd name="T23" fmla="*/ 0 h 6"/>
                <a:gd name="T24" fmla="*/ 4 w 6"/>
                <a:gd name="T25" fmla="*/ 0 h 6"/>
                <a:gd name="T26" fmla="*/ 3 w 6"/>
                <a:gd name="T27" fmla="*/ 1 h 6"/>
                <a:gd name="T28" fmla="*/ 2 w 6"/>
                <a:gd name="T29" fmla="*/ 2 h 6"/>
                <a:gd name="T30" fmla="*/ 2 w 6"/>
                <a:gd name="T31" fmla="*/ 2 h 6"/>
                <a:gd name="T32" fmla="*/ 2 w 6"/>
                <a:gd name="T33" fmla="*/ 2 h 6"/>
                <a:gd name="T34" fmla="*/ 2 w 6"/>
                <a:gd name="T35" fmla="*/ 2 h 6"/>
                <a:gd name="T36" fmla="*/ 1 w 6"/>
                <a:gd name="T37"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6">
                  <a:moveTo>
                    <a:pt x="1" y="3"/>
                  </a:moveTo>
                  <a:cubicBezTo>
                    <a:pt x="0" y="3"/>
                    <a:pt x="0" y="3"/>
                    <a:pt x="0" y="4"/>
                  </a:cubicBezTo>
                  <a:cubicBezTo>
                    <a:pt x="1" y="4"/>
                    <a:pt x="1" y="4"/>
                    <a:pt x="1" y="4"/>
                  </a:cubicBezTo>
                  <a:cubicBezTo>
                    <a:pt x="1" y="5"/>
                    <a:pt x="1" y="5"/>
                    <a:pt x="1" y="5"/>
                  </a:cubicBezTo>
                  <a:cubicBezTo>
                    <a:pt x="1" y="6"/>
                    <a:pt x="1" y="6"/>
                    <a:pt x="2" y="6"/>
                  </a:cubicBezTo>
                  <a:cubicBezTo>
                    <a:pt x="2" y="6"/>
                    <a:pt x="2" y="6"/>
                    <a:pt x="2" y="6"/>
                  </a:cubicBezTo>
                  <a:cubicBezTo>
                    <a:pt x="3" y="6"/>
                    <a:pt x="3" y="6"/>
                    <a:pt x="3" y="6"/>
                  </a:cubicBezTo>
                  <a:cubicBezTo>
                    <a:pt x="3" y="6"/>
                    <a:pt x="4" y="5"/>
                    <a:pt x="4" y="5"/>
                  </a:cubicBezTo>
                  <a:cubicBezTo>
                    <a:pt x="4" y="4"/>
                    <a:pt x="4" y="4"/>
                    <a:pt x="4" y="4"/>
                  </a:cubicBezTo>
                  <a:cubicBezTo>
                    <a:pt x="5" y="3"/>
                    <a:pt x="5" y="3"/>
                    <a:pt x="5" y="2"/>
                  </a:cubicBezTo>
                  <a:cubicBezTo>
                    <a:pt x="6" y="2"/>
                    <a:pt x="6" y="1"/>
                    <a:pt x="5" y="1"/>
                  </a:cubicBezTo>
                  <a:cubicBezTo>
                    <a:pt x="5" y="1"/>
                    <a:pt x="5" y="0"/>
                    <a:pt x="4" y="0"/>
                  </a:cubicBezTo>
                  <a:cubicBezTo>
                    <a:pt x="4" y="0"/>
                    <a:pt x="4" y="0"/>
                    <a:pt x="4" y="0"/>
                  </a:cubicBezTo>
                  <a:cubicBezTo>
                    <a:pt x="3" y="0"/>
                    <a:pt x="3" y="0"/>
                    <a:pt x="3" y="1"/>
                  </a:cubicBezTo>
                  <a:cubicBezTo>
                    <a:pt x="3" y="1"/>
                    <a:pt x="3" y="2"/>
                    <a:pt x="2" y="2"/>
                  </a:cubicBezTo>
                  <a:cubicBezTo>
                    <a:pt x="2" y="2"/>
                    <a:pt x="2" y="2"/>
                    <a:pt x="2" y="2"/>
                  </a:cubicBezTo>
                  <a:cubicBezTo>
                    <a:pt x="2" y="2"/>
                    <a:pt x="2" y="2"/>
                    <a:pt x="2" y="2"/>
                  </a:cubicBezTo>
                  <a:cubicBezTo>
                    <a:pt x="2" y="2"/>
                    <a:pt x="2" y="2"/>
                    <a:pt x="2" y="2"/>
                  </a:cubicBezTo>
                  <a:cubicBezTo>
                    <a:pt x="2"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504">
              <a:extLst>
                <a:ext uri="{FF2B5EF4-FFF2-40B4-BE49-F238E27FC236}">
                  <a16:creationId xmlns:a16="http://schemas.microsoft.com/office/drawing/2014/main" id="{D2C8B939-BB88-4338-A6FC-AB231141CBD7}"/>
                </a:ext>
              </a:extLst>
            </p:cNvPr>
            <p:cNvSpPr>
              <a:spLocks/>
            </p:cNvSpPr>
            <p:nvPr/>
          </p:nvSpPr>
          <p:spPr bwMode="auto">
            <a:xfrm>
              <a:off x="6104393" y="2770870"/>
              <a:ext cx="14288" cy="31750"/>
            </a:xfrm>
            <a:custGeom>
              <a:avLst/>
              <a:gdLst>
                <a:gd name="T0" fmla="*/ 3 w 4"/>
                <a:gd name="T1" fmla="*/ 0 h 9"/>
                <a:gd name="T2" fmla="*/ 2 w 4"/>
                <a:gd name="T3" fmla="*/ 0 h 9"/>
                <a:gd name="T4" fmla="*/ 1 w 4"/>
                <a:gd name="T5" fmla="*/ 2 h 9"/>
                <a:gd name="T6" fmla="*/ 1 w 4"/>
                <a:gd name="T7" fmla="*/ 3 h 9"/>
                <a:gd name="T8" fmla="*/ 0 w 4"/>
                <a:gd name="T9" fmla="*/ 5 h 9"/>
                <a:gd name="T10" fmla="*/ 1 w 4"/>
                <a:gd name="T11" fmla="*/ 8 h 9"/>
                <a:gd name="T12" fmla="*/ 2 w 4"/>
                <a:gd name="T13" fmla="*/ 9 h 9"/>
                <a:gd name="T14" fmla="*/ 2 w 4"/>
                <a:gd name="T15" fmla="*/ 8 h 9"/>
                <a:gd name="T16" fmla="*/ 3 w 4"/>
                <a:gd name="T17" fmla="*/ 7 h 9"/>
                <a:gd name="T18" fmla="*/ 4 w 4"/>
                <a:gd name="T19" fmla="*/ 4 h 9"/>
                <a:gd name="T20" fmla="*/ 4 w 4"/>
                <a:gd name="T21" fmla="*/ 2 h 9"/>
                <a:gd name="T22" fmla="*/ 3 w 4"/>
                <a:gd name="T2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9">
                  <a:moveTo>
                    <a:pt x="3" y="0"/>
                  </a:moveTo>
                  <a:cubicBezTo>
                    <a:pt x="3" y="0"/>
                    <a:pt x="3" y="0"/>
                    <a:pt x="2" y="0"/>
                  </a:cubicBezTo>
                  <a:cubicBezTo>
                    <a:pt x="2" y="1"/>
                    <a:pt x="2" y="1"/>
                    <a:pt x="1" y="2"/>
                  </a:cubicBezTo>
                  <a:cubicBezTo>
                    <a:pt x="1" y="2"/>
                    <a:pt x="1" y="3"/>
                    <a:pt x="1" y="3"/>
                  </a:cubicBezTo>
                  <a:cubicBezTo>
                    <a:pt x="0" y="4"/>
                    <a:pt x="0" y="4"/>
                    <a:pt x="0" y="5"/>
                  </a:cubicBezTo>
                  <a:cubicBezTo>
                    <a:pt x="0" y="6"/>
                    <a:pt x="0" y="7"/>
                    <a:pt x="1" y="8"/>
                  </a:cubicBezTo>
                  <a:cubicBezTo>
                    <a:pt x="2" y="8"/>
                    <a:pt x="2" y="8"/>
                    <a:pt x="2" y="9"/>
                  </a:cubicBezTo>
                  <a:cubicBezTo>
                    <a:pt x="2" y="9"/>
                    <a:pt x="2" y="9"/>
                    <a:pt x="2" y="8"/>
                  </a:cubicBezTo>
                  <a:cubicBezTo>
                    <a:pt x="3" y="8"/>
                    <a:pt x="3" y="8"/>
                    <a:pt x="3" y="7"/>
                  </a:cubicBezTo>
                  <a:cubicBezTo>
                    <a:pt x="3" y="6"/>
                    <a:pt x="3" y="5"/>
                    <a:pt x="4" y="4"/>
                  </a:cubicBezTo>
                  <a:cubicBezTo>
                    <a:pt x="4" y="3"/>
                    <a:pt x="4" y="3"/>
                    <a:pt x="4" y="2"/>
                  </a:cubicBezTo>
                  <a:cubicBezTo>
                    <a:pt x="4"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505">
              <a:extLst>
                <a:ext uri="{FF2B5EF4-FFF2-40B4-BE49-F238E27FC236}">
                  <a16:creationId xmlns:a16="http://schemas.microsoft.com/office/drawing/2014/main" id="{E627C108-5876-438E-87E4-916C80F5BB5F}"/>
                </a:ext>
              </a:extLst>
            </p:cNvPr>
            <p:cNvSpPr>
              <a:spLocks noEditPoints="1"/>
            </p:cNvSpPr>
            <p:nvPr/>
          </p:nvSpPr>
          <p:spPr bwMode="auto">
            <a:xfrm>
              <a:off x="5464630" y="2093008"/>
              <a:ext cx="17463" cy="28575"/>
            </a:xfrm>
            <a:custGeom>
              <a:avLst/>
              <a:gdLst>
                <a:gd name="T0" fmla="*/ 1 w 5"/>
                <a:gd name="T1" fmla="*/ 6 h 8"/>
                <a:gd name="T2" fmla="*/ 1 w 5"/>
                <a:gd name="T3" fmla="*/ 6 h 8"/>
                <a:gd name="T4" fmla="*/ 1 w 5"/>
                <a:gd name="T5" fmla="*/ 6 h 8"/>
                <a:gd name="T6" fmla="*/ 1 w 5"/>
                <a:gd name="T7" fmla="*/ 6 h 8"/>
                <a:gd name="T8" fmla="*/ 1 w 5"/>
                <a:gd name="T9" fmla="*/ 6 h 8"/>
                <a:gd name="T10" fmla="*/ 1 w 5"/>
                <a:gd name="T11" fmla="*/ 6 h 8"/>
                <a:gd name="T12" fmla="*/ 0 w 5"/>
                <a:gd name="T13" fmla="*/ 6 h 8"/>
                <a:gd name="T14" fmla="*/ 0 w 5"/>
                <a:gd name="T15" fmla="*/ 7 h 8"/>
                <a:gd name="T16" fmla="*/ 0 w 5"/>
                <a:gd name="T17" fmla="*/ 7 h 8"/>
                <a:gd name="T18" fmla="*/ 2 w 5"/>
                <a:gd name="T19" fmla="*/ 8 h 8"/>
                <a:gd name="T20" fmla="*/ 3 w 5"/>
                <a:gd name="T21" fmla="*/ 8 h 8"/>
                <a:gd name="T22" fmla="*/ 3 w 5"/>
                <a:gd name="T23" fmla="*/ 8 h 8"/>
                <a:gd name="T24" fmla="*/ 5 w 5"/>
                <a:gd name="T25" fmla="*/ 6 h 8"/>
                <a:gd name="T26" fmla="*/ 5 w 5"/>
                <a:gd name="T27" fmla="*/ 5 h 8"/>
                <a:gd name="T28" fmla="*/ 5 w 5"/>
                <a:gd name="T29" fmla="*/ 5 h 8"/>
                <a:gd name="T30" fmla="*/ 5 w 5"/>
                <a:gd name="T31" fmla="*/ 5 h 8"/>
                <a:gd name="T32" fmla="*/ 5 w 5"/>
                <a:gd name="T33" fmla="*/ 5 h 8"/>
                <a:gd name="T34" fmla="*/ 5 w 5"/>
                <a:gd name="T35" fmla="*/ 5 h 8"/>
                <a:gd name="T36" fmla="*/ 4 w 5"/>
                <a:gd name="T37" fmla="*/ 5 h 8"/>
                <a:gd name="T38" fmla="*/ 4 w 5"/>
                <a:gd name="T39" fmla="*/ 5 h 8"/>
                <a:gd name="T40" fmla="*/ 4 w 5"/>
                <a:gd name="T41" fmla="*/ 5 h 8"/>
                <a:gd name="T42" fmla="*/ 4 w 5"/>
                <a:gd name="T43" fmla="*/ 5 h 8"/>
                <a:gd name="T44" fmla="*/ 3 w 5"/>
                <a:gd name="T45" fmla="*/ 4 h 8"/>
                <a:gd name="T46" fmla="*/ 3 w 5"/>
                <a:gd name="T47" fmla="*/ 4 h 8"/>
                <a:gd name="T48" fmla="*/ 3 w 5"/>
                <a:gd name="T49" fmla="*/ 1 h 8"/>
                <a:gd name="T50" fmla="*/ 3 w 5"/>
                <a:gd name="T51" fmla="*/ 1 h 8"/>
                <a:gd name="T52" fmla="*/ 1 w 5"/>
                <a:gd name="T53" fmla="*/ 1 h 8"/>
                <a:gd name="T54" fmla="*/ 1 w 5"/>
                <a:gd name="T55" fmla="*/ 4 h 8"/>
                <a:gd name="T56" fmla="*/ 1 w 5"/>
                <a:gd name="T57" fmla="*/ 4 h 8"/>
                <a:gd name="T58" fmla="*/ 1 w 5"/>
                <a:gd name="T59" fmla="*/ 4 h 8"/>
                <a:gd name="T60" fmla="*/ 1 w 5"/>
                <a:gd name="T61" fmla="*/ 5 h 8"/>
                <a:gd name="T62" fmla="*/ 0 w 5"/>
                <a:gd name="T63" fmla="*/ 5 h 8"/>
                <a:gd name="T64" fmla="*/ 1 w 5"/>
                <a:gd name="T65" fmla="*/ 6 h 8"/>
                <a:gd name="T66" fmla="*/ 3 w 5"/>
                <a:gd name="T67" fmla="*/ 5 h 8"/>
                <a:gd name="T68" fmla="*/ 3 w 5"/>
                <a:gd name="T69" fmla="*/ 5 h 8"/>
                <a:gd name="T70" fmla="*/ 2 w 5"/>
                <a:gd name="T71" fmla="*/ 5 h 8"/>
                <a:gd name="T72" fmla="*/ 2 w 5"/>
                <a:gd name="T73" fmla="*/ 5 h 8"/>
                <a:gd name="T74" fmla="*/ 3 w 5"/>
                <a:gd name="T7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 h="8">
                  <a:moveTo>
                    <a:pt x="1" y="6"/>
                  </a:move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1" y="8"/>
                    <a:pt x="2" y="7"/>
                    <a:pt x="2" y="8"/>
                  </a:cubicBezTo>
                  <a:cubicBezTo>
                    <a:pt x="2" y="8"/>
                    <a:pt x="3" y="8"/>
                    <a:pt x="3" y="8"/>
                  </a:cubicBezTo>
                  <a:cubicBezTo>
                    <a:pt x="3" y="8"/>
                    <a:pt x="3" y="8"/>
                    <a:pt x="3" y="8"/>
                  </a:cubicBezTo>
                  <a:cubicBezTo>
                    <a:pt x="4" y="7"/>
                    <a:pt x="4" y="6"/>
                    <a:pt x="5" y="6"/>
                  </a:cubicBezTo>
                  <a:cubicBezTo>
                    <a:pt x="5" y="6"/>
                    <a:pt x="5" y="5"/>
                    <a:pt x="5" y="5"/>
                  </a:cubicBezTo>
                  <a:cubicBezTo>
                    <a:pt x="5" y="5"/>
                    <a:pt x="5" y="5"/>
                    <a:pt x="5" y="5"/>
                  </a:cubicBezTo>
                  <a:cubicBezTo>
                    <a:pt x="5" y="5"/>
                    <a:pt x="5" y="5"/>
                    <a:pt x="5" y="5"/>
                  </a:cubicBezTo>
                  <a:cubicBezTo>
                    <a:pt x="5" y="5"/>
                    <a:pt x="5" y="5"/>
                    <a:pt x="5" y="5"/>
                  </a:cubicBezTo>
                  <a:cubicBezTo>
                    <a:pt x="5" y="5"/>
                    <a:pt x="5" y="5"/>
                    <a:pt x="5" y="5"/>
                  </a:cubicBezTo>
                  <a:cubicBezTo>
                    <a:pt x="4" y="5"/>
                    <a:pt x="4" y="5"/>
                    <a:pt x="4" y="5"/>
                  </a:cubicBezTo>
                  <a:cubicBezTo>
                    <a:pt x="4" y="5"/>
                    <a:pt x="4" y="5"/>
                    <a:pt x="4" y="5"/>
                  </a:cubicBezTo>
                  <a:cubicBezTo>
                    <a:pt x="4" y="5"/>
                    <a:pt x="4" y="5"/>
                    <a:pt x="4" y="5"/>
                  </a:cubicBezTo>
                  <a:cubicBezTo>
                    <a:pt x="4" y="5"/>
                    <a:pt x="4" y="5"/>
                    <a:pt x="4" y="5"/>
                  </a:cubicBezTo>
                  <a:cubicBezTo>
                    <a:pt x="4" y="5"/>
                    <a:pt x="4" y="4"/>
                    <a:pt x="3" y="4"/>
                  </a:cubicBezTo>
                  <a:cubicBezTo>
                    <a:pt x="3" y="4"/>
                    <a:pt x="3" y="4"/>
                    <a:pt x="3" y="4"/>
                  </a:cubicBezTo>
                  <a:cubicBezTo>
                    <a:pt x="3" y="3"/>
                    <a:pt x="2" y="2"/>
                    <a:pt x="3" y="1"/>
                  </a:cubicBezTo>
                  <a:cubicBezTo>
                    <a:pt x="3" y="1"/>
                    <a:pt x="3" y="1"/>
                    <a:pt x="3" y="1"/>
                  </a:cubicBezTo>
                  <a:cubicBezTo>
                    <a:pt x="2" y="0"/>
                    <a:pt x="1" y="0"/>
                    <a:pt x="1" y="1"/>
                  </a:cubicBezTo>
                  <a:cubicBezTo>
                    <a:pt x="1" y="2"/>
                    <a:pt x="1" y="3"/>
                    <a:pt x="1" y="4"/>
                  </a:cubicBezTo>
                  <a:cubicBezTo>
                    <a:pt x="0" y="4"/>
                    <a:pt x="1" y="4"/>
                    <a:pt x="1" y="4"/>
                  </a:cubicBezTo>
                  <a:cubicBezTo>
                    <a:pt x="1" y="4"/>
                    <a:pt x="1" y="4"/>
                    <a:pt x="1" y="4"/>
                  </a:cubicBezTo>
                  <a:cubicBezTo>
                    <a:pt x="1" y="4"/>
                    <a:pt x="1" y="5"/>
                    <a:pt x="1" y="5"/>
                  </a:cubicBezTo>
                  <a:cubicBezTo>
                    <a:pt x="0" y="5"/>
                    <a:pt x="0" y="5"/>
                    <a:pt x="0" y="5"/>
                  </a:cubicBezTo>
                  <a:cubicBezTo>
                    <a:pt x="0" y="6"/>
                    <a:pt x="0" y="6"/>
                    <a:pt x="1" y="6"/>
                  </a:cubicBezTo>
                  <a:close/>
                  <a:moveTo>
                    <a:pt x="3" y="5"/>
                  </a:moveTo>
                  <a:cubicBezTo>
                    <a:pt x="3" y="5"/>
                    <a:pt x="3" y="5"/>
                    <a:pt x="3" y="5"/>
                  </a:cubicBezTo>
                  <a:cubicBezTo>
                    <a:pt x="2" y="5"/>
                    <a:pt x="2" y="5"/>
                    <a:pt x="2" y="5"/>
                  </a:cubicBezTo>
                  <a:cubicBezTo>
                    <a:pt x="2" y="5"/>
                    <a:pt x="2" y="5"/>
                    <a:pt x="2" y="5"/>
                  </a:cubicBezTo>
                  <a:lnTo>
                    <a:pt x="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506">
              <a:extLst>
                <a:ext uri="{FF2B5EF4-FFF2-40B4-BE49-F238E27FC236}">
                  <a16:creationId xmlns:a16="http://schemas.microsoft.com/office/drawing/2014/main" id="{18FC91B0-B6E9-430D-B53D-7A228437568A}"/>
                </a:ext>
              </a:extLst>
            </p:cNvPr>
            <p:cNvSpPr>
              <a:spLocks/>
            </p:cNvSpPr>
            <p:nvPr/>
          </p:nvSpPr>
          <p:spPr bwMode="auto">
            <a:xfrm>
              <a:off x="4701043" y="2178733"/>
              <a:ext cx="17463" cy="19050"/>
            </a:xfrm>
            <a:custGeom>
              <a:avLst/>
              <a:gdLst>
                <a:gd name="T0" fmla="*/ 1 w 5"/>
                <a:gd name="T1" fmla="*/ 2 h 5"/>
                <a:gd name="T2" fmla="*/ 1 w 5"/>
                <a:gd name="T3" fmla="*/ 3 h 5"/>
                <a:gd name="T4" fmla="*/ 2 w 5"/>
                <a:gd name="T5" fmla="*/ 5 h 5"/>
                <a:gd name="T6" fmla="*/ 3 w 5"/>
                <a:gd name="T7" fmla="*/ 5 h 5"/>
                <a:gd name="T8" fmla="*/ 4 w 5"/>
                <a:gd name="T9" fmla="*/ 4 h 5"/>
                <a:gd name="T10" fmla="*/ 5 w 5"/>
                <a:gd name="T11" fmla="*/ 3 h 5"/>
                <a:gd name="T12" fmla="*/ 5 w 5"/>
                <a:gd name="T13" fmla="*/ 2 h 5"/>
                <a:gd name="T14" fmla="*/ 4 w 5"/>
                <a:gd name="T15" fmla="*/ 0 h 5"/>
                <a:gd name="T16" fmla="*/ 3 w 5"/>
                <a:gd name="T17" fmla="*/ 0 h 5"/>
                <a:gd name="T18" fmla="*/ 2 w 5"/>
                <a:gd name="T19" fmla="*/ 0 h 5"/>
                <a:gd name="T20" fmla="*/ 1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2"/>
                  </a:moveTo>
                  <a:cubicBezTo>
                    <a:pt x="0" y="2"/>
                    <a:pt x="0" y="3"/>
                    <a:pt x="1" y="3"/>
                  </a:cubicBezTo>
                  <a:cubicBezTo>
                    <a:pt x="1" y="4"/>
                    <a:pt x="2" y="4"/>
                    <a:pt x="2" y="5"/>
                  </a:cubicBezTo>
                  <a:cubicBezTo>
                    <a:pt x="3" y="5"/>
                    <a:pt x="3" y="5"/>
                    <a:pt x="3" y="5"/>
                  </a:cubicBezTo>
                  <a:cubicBezTo>
                    <a:pt x="3" y="5"/>
                    <a:pt x="4" y="5"/>
                    <a:pt x="4" y="4"/>
                  </a:cubicBezTo>
                  <a:cubicBezTo>
                    <a:pt x="4" y="4"/>
                    <a:pt x="5" y="3"/>
                    <a:pt x="5" y="3"/>
                  </a:cubicBezTo>
                  <a:cubicBezTo>
                    <a:pt x="5" y="2"/>
                    <a:pt x="5" y="2"/>
                    <a:pt x="5" y="2"/>
                  </a:cubicBezTo>
                  <a:cubicBezTo>
                    <a:pt x="5" y="1"/>
                    <a:pt x="5" y="0"/>
                    <a:pt x="4" y="0"/>
                  </a:cubicBezTo>
                  <a:cubicBezTo>
                    <a:pt x="4" y="0"/>
                    <a:pt x="3" y="0"/>
                    <a:pt x="3" y="0"/>
                  </a:cubicBezTo>
                  <a:cubicBezTo>
                    <a:pt x="3" y="0"/>
                    <a:pt x="3" y="0"/>
                    <a:pt x="2" y="0"/>
                  </a:cubicBezTo>
                  <a:cubicBezTo>
                    <a:pt x="2"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Oval 507">
              <a:extLst>
                <a:ext uri="{FF2B5EF4-FFF2-40B4-BE49-F238E27FC236}">
                  <a16:creationId xmlns:a16="http://schemas.microsoft.com/office/drawing/2014/main" id="{B1DE29C6-2619-4B5A-9DC4-6F4D234FAA16}"/>
                </a:ext>
              </a:extLst>
            </p:cNvPr>
            <p:cNvSpPr>
              <a:spLocks noChangeArrowheads="1"/>
            </p:cNvSpPr>
            <p:nvPr/>
          </p:nvSpPr>
          <p:spPr bwMode="auto">
            <a:xfrm>
              <a:off x="4708980" y="21787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508">
              <a:extLst>
                <a:ext uri="{FF2B5EF4-FFF2-40B4-BE49-F238E27FC236}">
                  <a16:creationId xmlns:a16="http://schemas.microsoft.com/office/drawing/2014/main" id="{DB9A2AAB-F080-43E3-A42B-2187B9CF67E6}"/>
                </a:ext>
              </a:extLst>
            </p:cNvPr>
            <p:cNvSpPr>
              <a:spLocks/>
            </p:cNvSpPr>
            <p:nvPr/>
          </p:nvSpPr>
          <p:spPr bwMode="auto">
            <a:xfrm>
              <a:off x="5988505" y="2088245"/>
              <a:ext cx="25400" cy="11113"/>
            </a:xfrm>
            <a:custGeom>
              <a:avLst/>
              <a:gdLst>
                <a:gd name="T0" fmla="*/ 1 w 7"/>
                <a:gd name="T1" fmla="*/ 2 h 3"/>
                <a:gd name="T2" fmla="*/ 5 w 7"/>
                <a:gd name="T3" fmla="*/ 3 h 3"/>
                <a:gd name="T4" fmla="*/ 6 w 7"/>
                <a:gd name="T5" fmla="*/ 3 h 3"/>
                <a:gd name="T6" fmla="*/ 7 w 7"/>
                <a:gd name="T7" fmla="*/ 2 h 3"/>
                <a:gd name="T8" fmla="*/ 7 w 7"/>
                <a:gd name="T9" fmla="*/ 1 h 3"/>
                <a:gd name="T10" fmla="*/ 5 w 7"/>
                <a:gd name="T11" fmla="*/ 0 h 3"/>
                <a:gd name="T12" fmla="*/ 4 w 7"/>
                <a:gd name="T13" fmla="*/ 0 h 3"/>
                <a:gd name="T14" fmla="*/ 2 w 7"/>
                <a:gd name="T15" fmla="*/ 0 h 3"/>
                <a:gd name="T16" fmla="*/ 1 w 7"/>
                <a:gd name="T17" fmla="*/ 0 h 3"/>
                <a:gd name="T18" fmla="*/ 0 w 7"/>
                <a:gd name="T19" fmla="*/ 0 h 3"/>
                <a:gd name="T20" fmla="*/ 0 w 7"/>
                <a:gd name="T21" fmla="*/ 1 h 3"/>
                <a:gd name="T22" fmla="*/ 1 w 7"/>
                <a:gd name="T2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
                  <a:moveTo>
                    <a:pt x="1" y="2"/>
                  </a:moveTo>
                  <a:cubicBezTo>
                    <a:pt x="2" y="3"/>
                    <a:pt x="3" y="3"/>
                    <a:pt x="5" y="3"/>
                  </a:cubicBezTo>
                  <a:cubicBezTo>
                    <a:pt x="5" y="3"/>
                    <a:pt x="5" y="3"/>
                    <a:pt x="6" y="3"/>
                  </a:cubicBezTo>
                  <a:cubicBezTo>
                    <a:pt x="6" y="3"/>
                    <a:pt x="7" y="2"/>
                    <a:pt x="7" y="2"/>
                  </a:cubicBezTo>
                  <a:cubicBezTo>
                    <a:pt x="7" y="1"/>
                    <a:pt x="7" y="1"/>
                    <a:pt x="7" y="1"/>
                  </a:cubicBezTo>
                  <a:cubicBezTo>
                    <a:pt x="7" y="0"/>
                    <a:pt x="6" y="0"/>
                    <a:pt x="5" y="0"/>
                  </a:cubicBezTo>
                  <a:cubicBezTo>
                    <a:pt x="5" y="0"/>
                    <a:pt x="4" y="0"/>
                    <a:pt x="4" y="0"/>
                  </a:cubicBezTo>
                  <a:cubicBezTo>
                    <a:pt x="3" y="0"/>
                    <a:pt x="2" y="0"/>
                    <a:pt x="2" y="0"/>
                  </a:cubicBezTo>
                  <a:cubicBezTo>
                    <a:pt x="1" y="0"/>
                    <a:pt x="1" y="0"/>
                    <a:pt x="1" y="0"/>
                  </a:cubicBezTo>
                  <a:cubicBezTo>
                    <a:pt x="1" y="0"/>
                    <a:pt x="0" y="0"/>
                    <a:pt x="0" y="0"/>
                  </a:cubicBezTo>
                  <a:cubicBezTo>
                    <a:pt x="0" y="0"/>
                    <a:pt x="0" y="1"/>
                    <a:pt x="0" y="1"/>
                  </a:cubicBezTo>
                  <a:cubicBezTo>
                    <a:pt x="0" y="1"/>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509">
              <a:extLst>
                <a:ext uri="{FF2B5EF4-FFF2-40B4-BE49-F238E27FC236}">
                  <a16:creationId xmlns:a16="http://schemas.microsoft.com/office/drawing/2014/main" id="{BA3B65AA-63C6-49BA-A50A-F7296380E1AE}"/>
                </a:ext>
              </a:extLst>
            </p:cNvPr>
            <p:cNvSpPr>
              <a:spLocks/>
            </p:cNvSpPr>
            <p:nvPr/>
          </p:nvSpPr>
          <p:spPr bwMode="auto">
            <a:xfrm>
              <a:off x="6329818" y="3008995"/>
              <a:ext cx="31750" cy="17463"/>
            </a:xfrm>
            <a:custGeom>
              <a:avLst/>
              <a:gdLst>
                <a:gd name="T0" fmla="*/ 8 w 9"/>
                <a:gd name="T1" fmla="*/ 0 h 5"/>
                <a:gd name="T2" fmla="*/ 7 w 9"/>
                <a:gd name="T3" fmla="*/ 1 h 5"/>
                <a:gd name="T4" fmla="*/ 5 w 9"/>
                <a:gd name="T5" fmla="*/ 3 h 5"/>
                <a:gd name="T6" fmla="*/ 4 w 9"/>
                <a:gd name="T7" fmla="*/ 3 h 5"/>
                <a:gd name="T8" fmla="*/ 4 w 9"/>
                <a:gd name="T9" fmla="*/ 2 h 5"/>
                <a:gd name="T10" fmla="*/ 4 w 9"/>
                <a:gd name="T11" fmla="*/ 2 h 5"/>
                <a:gd name="T12" fmla="*/ 4 w 9"/>
                <a:gd name="T13" fmla="*/ 3 h 5"/>
                <a:gd name="T14" fmla="*/ 2 w 9"/>
                <a:gd name="T15" fmla="*/ 3 h 5"/>
                <a:gd name="T16" fmla="*/ 1 w 9"/>
                <a:gd name="T17" fmla="*/ 3 h 5"/>
                <a:gd name="T18" fmla="*/ 1 w 9"/>
                <a:gd name="T19" fmla="*/ 3 h 5"/>
                <a:gd name="T20" fmla="*/ 0 w 9"/>
                <a:gd name="T21" fmla="*/ 3 h 5"/>
                <a:gd name="T22" fmla="*/ 0 w 9"/>
                <a:gd name="T23" fmla="*/ 4 h 5"/>
                <a:gd name="T24" fmla="*/ 5 w 9"/>
                <a:gd name="T25" fmla="*/ 5 h 5"/>
                <a:gd name="T26" fmla="*/ 6 w 9"/>
                <a:gd name="T27" fmla="*/ 5 h 5"/>
                <a:gd name="T28" fmla="*/ 8 w 9"/>
                <a:gd name="T29" fmla="*/ 3 h 5"/>
                <a:gd name="T30" fmla="*/ 8 w 9"/>
                <a:gd name="T31" fmla="*/ 3 h 5"/>
                <a:gd name="T32" fmla="*/ 9 w 9"/>
                <a:gd name="T33" fmla="*/ 2 h 5"/>
                <a:gd name="T34" fmla="*/ 8 w 9"/>
                <a:gd name="T3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5">
                  <a:moveTo>
                    <a:pt x="8" y="0"/>
                  </a:moveTo>
                  <a:cubicBezTo>
                    <a:pt x="8" y="0"/>
                    <a:pt x="7" y="0"/>
                    <a:pt x="7" y="1"/>
                  </a:cubicBezTo>
                  <a:cubicBezTo>
                    <a:pt x="7" y="2"/>
                    <a:pt x="6" y="3"/>
                    <a:pt x="5" y="3"/>
                  </a:cubicBezTo>
                  <a:cubicBezTo>
                    <a:pt x="5" y="3"/>
                    <a:pt x="4" y="3"/>
                    <a:pt x="4" y="3"/>
                  </a:cubicBezTo>
                  <a:cubicBezTo>
                    <a:pt x="4" y="2"/>
                    <a:pt x="4" y="2"/>
                    <a:pt x="4" y="2"/>
                  </a:cubicBezTo>
                  <a:cubicBezTo>
                    <a:pt x="4" y="2"/>
                    <a:pt x="4" y="2"/>
                    <a:pt x="4" y="2"/>
                  </a:cubicBezTo>
                  <a:cubicBezTo>
                    <a:pt x="4" y="3"/>
                    <a:pt x="4" y="3"/>
                    <a:pt x="4" y="3"/>
                  </a:cubicBezTo>
                  <a:cubicBezTo>
                    <a:pt x="3" y="3"/>
                    <a:pt x="2" y="3"/>
                    <a:pt x="2" y="3"/>
                  </a:cubicBezTo>
                  <a:cubicBezTo>
                    <a:pt x="1" y="3"/>
                    <a:pt x="1" y="3"/>
                    <a:pt x="1" y="3"/>
                  </a:cubicBezTo>
                  <a:cubicBezTo>
                    <a:pt x="1" y="3"/>
                    <a:pt x="1" y="3"/>
                    <a:pt x="1" y="3"/>
                  </a:cubicBezTo>
                  <a:cubicBezTo>
                    <a:pt x="0" y="3"/>
                    <a:pt x="0" y="3"/>
                    <a:pt x="0" y="3"/>
                  </a:cubicBezTo>
                  <a:cubicBezTo>
                    <a:pt x="0" y="3"/>
                    <a:pt x="0" y="4"/>
                    <a:pt x="0" y="4"/>
                  </a:cubicBezTo>
                  <a:cubicBezTo>
                    <a:pt x="2" y="5"/>
                    <a:pt x="4" y="5"/>
                    <a:pt x="5" y="5"/>
                  </a:cubicBezTo>
                  <a:cubicBezTo>
                    <a:pt x="6" y="5"/>
                    <a:pt x="6" y="5"/>
                    <a:pt x="6" y="5"/>
                  </a:cubicBezTo>
                  <a:cubicBezTo>
                    <a:pt x="7" y="4"/>
                    <a:pt x="7" y="3"/>
                    <a:pt x="8" y="3"/>
                  </a:cubicBezTo>
                  <a:cubicBezTo>
                    <a:pt x="8" y="3"/>
                    <a:pt x="8" y="3"/>
                    <a:pt x="8" y="3"/>
                  </a:cubicBezTo>
                  <a:cubicBezTo>
                    <a:pt x="8" y="2"/>
                    <a:pt x="9" y="2"/>
                    <a:pt x="9" y="2"/>
                  </a:cubicBezTo>
                  <a:cubicBezTo>
                    <a:pt x="9" y="1"/>
                    <a:pt x="9"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510">
              <a:extLst>
                <a:ext uri="{FF2B5EF4-FFF2-40B4-BE49-F238E27FC236}">
                  <a16:creationId xmlns:a16="http://schemas.microsoft.com/office/drawing/2014/main" id="{47FF7BAC-B158-4BF0-A186-9EE76F2600B4}"/>
                </a:ext>
              </a:extLst>
            </p:cNvPr>
            <p:cNvSpPr>
              <a:spLocks/>
            </p:cNvSpPr>
            <p:nvPr/>
          </p:nvSpPr>
          <p:spPr bwMode="auto">
            <a:xfrm>
              <a:off x="4661355" y="2088245"/>
              <a:ext cx="22225" cy="15875"/>
            </a:xfrm>
            <a:custGeom>
              <a:avLst/>
              <a:gdLst>
                <a:gd name="T0" fmla="*/ 0 w 6"/>
                <a:gd name="T1" fmla="*/ 1 h 4"/>
                <a:gd name="T2" fmla="*/ 1 w 6"/>
                <a:gd name="T3" fmla="*/ 2 h 4"/>
                <a:gd name="T4" fmla="*/ 3 w 6"/>
                <a:gd name="T5" fmla="*/ 3 h 4"/>
                <a:gd name="T6" fmla="*/ 5 w 6"/>
                <a:gd name="T7" fmla="*/ 2 h 4"/>
                <a:gd name="T8" fmla="*/ 5 w 6"/>
                <a:gd name="T9" fmla="*/ 1 h 4"/>
                <a:gd name="T10" fmla="*/ 6 w 6"/>
                <a:gd name="T11" fmla="*/ 1 h 4"/>
                <a:gd name="T12" fmla="*/ 4 w 6"/>
                <a:gd name="T13" fmla="*/ 0 h 4"/>
                <a:gd name="T14" fmla="*/ 2 w 6"/>
                <a:gd name="T15" fmla="*/ 0 h 4"/>
                <a:gd name="T16" fmla="*/ 0 w 6"/>
                <a:gd name="T17" fmla="*/ 0 h 4"/>
                <a:gd name="T18" fmla="*/ 0 w 6"/>
                <a:gd name="T19" fmla="*/ 1 h 4"/>
                <a:gd name="T20" fmla="*/ 0 w 6"/>
                <a:gd name="T21" fmla="*/ 1 h 4"/>
                <a:gd name="T22" fmla="*/ 0 w 6"/>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1"/>
                  </a:moveTo>
                  <a:cubicBezTo>
                    <a:pt x="1" y="2"/>
                    <a:pt x="1" y="2"/>
                    <a:pt x="1" y="2"/>
                  </a:cubicBezTo>
                  <a:cubicBezTo>
                    <a:pt x="2" y="2"/>
                    <a:pt x="2" y="3"/>
                    <a:pt x="3" y="3"/>
                  </a:cubicBezTo>
                  <a:cubicBezTo>
                    <a:pt x="4" y="4"/>
                    <a:pt x="5" y="3"/>
                    <a:pt x="5" y="2"/>
                  </a:cubicBezTo>
                  <a:cubicBezTo>
                    <a:pt x="5" y="2"/>
                    <a:pt x="5" y="2"/>
                    <a:pt x="5" y="1"/>
                  </a:cubicBezTo>
                  <a:cubicBezTo>
                    <a:pt x="5" y="1"/>
                    <a:pt x="5" y="1"/>
                    <a:pt x="6" y="1"/>
                  </a:cubicBezTo>
                  <a:cubicBezTo>
                    <a:pt x="6" y="0"/>
                    <a:pt x="5" y="0"/>
                    <a:pt x="4" y="0"/>
                  </a:cubicBezTo>
                  <a:cubicBezTo>
                    <a:pt x="4" y="0"/>
                    <a:pt x="3" y="0"/>
                    <a:pt x="2" y="0"/>
                  </a:cubicBezTo>
                  <a:cubicBezTo>
                    <a:pt x="2" y="0"/>
                    <a:pt x="1" y="0"/>
                    <a:pt x="0" y="0"/>
                  </a:cubicBezTo>
                  <a:cubicBezTo>
                    <a:pt x="0"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511">
              <a:extLst>
                <a:ext uri="{FF2B5EF4-FFF2-40B4-BE49-F238E27FC236}">
                  <a16:creationId xmlns:a16="http://schemas.microsoft.com/office/drawing/2014/main" id="{C6ADA98E-E4DB-4776-87DB-CC470EF0933B}"/>
                </a:ext>
              </a:extLst>
            </p:cNvPr>
            <p:cNvSpPr>
              <a:spLocks/>
            </p:cNvSpPr>
            <p:nvPr/>
          </p:nvSpPr>
          <p:spPr bwMode="auto">
            <a:xfrm>
              <a:off x="5982155" y="2132695"/>
              <a:ext cx="20638" cy="14288"/>
            </a:xfrm>
            <a:custGeom>
              <a:avLst/>
              <a:gdLst>
                <a:gd name="T0" fmla="*/ 0 w 6"/>
                <a:gd name="T1" fmla="*/ 4 h 4"/>
                <a:gd name="T2" fmla="*/ 0 w 6"/>
                <a:gd name="T3" fmla="*/ 4 h 4"/>
                <a:gd name="T4" fmla="*/ 3 w 6"/>
                <a:gd name="T5" fmla="*/ 3 h 4"/>
                <a:gd name="T6" fmla="*/ 5 w 6"/>
                <a:gd name="T7" fmla="*/ 3 h 4"/>
                <a:gd name="T8" fmla="*/ 6 w 6"/>
                <a:gd name="T9" fmla="*/ 2 h 4"/>
                <a:gd name="T10" fmla="*/ 4 w 6"/>
                <a:gd name="T11" fmla="*/ 0 h 4"/>
                <a:gd name="T12" fmla="*/ 3 w 6"/>
                <a:gd name="T13" fmla="*/ 0 h 4"/>
                <a:gd name="T14" fmla="*/ 1 w 6"/>
                <a:gd name="T15" fmla="*/ 0 h 4"/>
                <a:gd name="T16" fmla="*/ 0 w 6"/>
                <a:gd name="T17" fmla="*/ 1 h 4"/>
                <a:gd name="T18" fmla="*/ 0 w 6"/>
                <a:gd name="T19" fmla="*/ 3 h 4"/>
                <a:gd name="T20" fmla="*/ 0 w 6"/>
                <a:gd name="T21" fmla="*/ 4 h 4"/>
                <a:gd name="T22" fmla="*/ 0 w 6"/>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4"/>
                  </a:moveTo>
                  <a:cubicBezTo>
                    <a:pt x="0" y="4"/>
                    <a:pt x="0" y="4"/>
                    <a:pt x="0" y="4"/>
                  </a:cubicBezTo>
                  <a:cubicBezTo>
                    <a:pt x="1" y="3"/>
                    <a:pt x="2" y="3"/>
                    <a:pt x="3" y="3"/>
                  </a:cubicBezTo>
                  <a:cubicBezTo>
                    <a:pt x="3" y="3"/>
                    <a:pt x="4" y="3"/>
                    <a:pt x="5" y="3"/>
                  </a:cubicBezTo>
                  <a:cubicBezTo>
                    <a:pt x="6" y="3"/>
                    <a:pt x="6" y="2"/>
                    <a:pt x="6" y="2"/>
                  </a:cubicBezTo>
                  <a:cubicBezTo>
                    <a:pt x="5" y="1"/>
                    <a:pt x="5" y="1"/>
                    <a:pt x="4" y="0"/>
                  </a:cubicBezTo>
                  <a:cubicBezTo>
                    <a:pt x="3" y="0"/>
                    <a:pt x="3" y="0"/>
                    <a:pt x="3" y="0"/>
                  </a:cubicBezTo>
                  <a:cubicBezTo>
                    <a:pt x="2" y="0"/>
                    <a:pt x="2" y="0"/>
                    <a:pt x="1" y="0"/>
                  </a:cubicBezTo>
                  <a:cubicBezTo>
                    <a:pt x="1" y="0"/>
                    <a:pt x="0" y="0"/>
                    <a:pt x="0" y="1"/>
                  </a:cubicBezTo>
                  <a:cubicBezTo>
                    <a:pt x="0" y="1"/>
                    <a:pt x="0" y="2"/>
                    <a:pt x="0" y="3"/>
                  </a:cubicBezTo>
                  <a:cubicBezTo>
                    <a:pt x="0" y="3"/>
                    <a:pt x="0"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512">
              <a:extLst>
                <a:ext uri="{FF2B5EF4-FFF2-40B4-BE49-F238E27FC236}">
                  <a16:creationId xmlns:a16="http://schemas.microsoft.com/office/drawing/2014/main" id="{70E943CB-9493-424D-95C0-02EF17148366}"/>
                </a:ext>
              </a:extLst>
            </p:cNvPr>
            <p:cNvSpPr>
              <a:spLocks/>
            </p:cNvSpPr>
            <p:nvPr/>
          </p:nvSpPr>
          <p:spPr bwMode="auto">
            <a:xfrm>
              <a:off x="6025018" y="2816908"/>
              <a:ext cx="17463" cy="19050"/>
            </a:xfrm>
            <a:custGeom>
              <a:avLst/>
              <a:gdLst>
                <a:gd name="T0" fmla="*/ 5 w 5"/>
                <a:gd name="T1" fmla="*/ 1 h 5"/>
                <a:gd name="T2" fmla="*/ 4 w 5"/>
                <a:gd name="T3" fmla="*/ 1 h 5"/>
                <a:gd name="T4" fmla="*/ 4 w 5"/>
                <a:gd name="T5" fmla="*/ 0 h 5"/>
                <a:gd name="T6" fmla="*/ 3 w 5"/>
                <a:gd name="T7" fmla="*/ 0 h 5"/>
                <a:gd name="T8" fmla="*/ 0 w 5"/>
                <a:gd name="T9" fmla="*/ 2 h 5"/>
                <a:gd name="T10" fmla="*/ 0 w 5"/>
                <a:gd name="T11" fmla="*/ 2 h 5"/>
                <a:gd name="T12" fmla="*/ 1 w 5"/>
                <a:gd name="T13" fmla="*/ 4 h 5"/>
                <a:gd name="T14" fmla="*/ 4 w 5"/>
                <a:gd name="T15" fmla="*/ 4 h 5"/>
                <a:gd name="T16" fmla="*/ 5 w 5"/>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
                  <a:moveTo>
                    <a:pt x="5" y="1"/>
                  </a:moveTo>
                  <a:cubicBezTo>
                    <a:pt x="5" y="1"/>
                    <a:pt x="5" y="1"/>
                    <a:pt x="4" y="1"/>
                  </a:cubicBezTo>
                  <a:cubicBezTo>
                    <a:pt x="4" y="0"/>
                    <a:pt x="4" y="0"/>
                    <a:pt x="4" y="0"/>
                  </a:cubicBezTo>
                  <a:cubicBezTo>
                    <a:pt x="3" y="0"/>
                    <a:pt x="3" y="0"/>
                    <a:pt x="3" y="0"/>
                  </a:cubicBezTo>
                  <a:cubicBezTo>
                    <a:pt x="2" y="0"/>
                    <a:pt x="1" y="1"/>
                    <a:pt x="0" y="2"/>
                  </a:cubicBezTo>
                  <a:cubicBezTo>
                    <a:pt x="0" y="2"/>
                    <a:pt x="0" y="2"/>
                    <a:pt x="0" y="2"/>
                  </a:cubicBezTo>
                  <a:cubicBezTo>
                    <a:pt x="0" y="3"/>
                    <a:pt x="0" y="4"/>
                    <a:pt x="1" y="4"/>
                  </a:cubicBezTo>
                  <a:cubicBezTo>
                    <a:pt x="2" y="5"/>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513">
              <a:extLst>
                <a:ext uri="{FF2B5EF4-FFF2-40B4-BE49-F238E27FC236}">
                  <a16:creationId xmlns:a16="http://schemas.microsoft.com/office/drawing/2014/main" id="{F8CA6A58-6EBE-4520-9EC4-A82226D2DF47}"/>
                </a:ext>
              </a:extLst>
            </p:cNvPr>
            <p:cNvSpPr>
              <a:spLocks/>
            </p:cNvSpPr>
            <p:nvPr/>
          </p:nvSpPr>
          <p:spPr bwMode="auto">
            <a:xfrm>
              <a:off x="5275718" y="2648633"/>
              <a:ext cx="11113" cy="23813"/>
            </a:xfrm>
            <a:custGeom>
              <a:avLst/>
              <a:gdLst>
                <a:gd name="T0" fmla="*/ 0 w 3"/>
                <a:gd name="T1" fmla="*/ 2 h 7"/>
                <a:gd name="T2" fmla="*/ 0 w 3"/>
                <a:gd name="T3" fmla="*/ 5 h 7"/>
                <a:gd name="T4" fmla="*/ 2 w 3"/>
                <a:gd name="T5" fmla="*/ 6 h 7"/>
                <a:gd name="T6" fmla="*/ 3 w 3"/>
                <a:gd name="T7" fmla="*/ 5 h 7"/>
                <a:gd name="T8" fmla="*/ 3 w 3"/>
                <a:gd name="T9" fmla="*/ 4 h 7"/>
                <a:gd name="T10" fmla="*/ 3 w 3"/>
                <a:gd name="T11" fmla="*/ 4 h 7"/>
                <a:gd name="T12" fmla="*/ 3 w 3"/>
                <a:gd name="T13" fmla="*/ 3 h 7"/>
                <a:gd name="T14" fmla="*/ 3 w 3"/>
                <a:gd name="T15" fmla="*/ 2 h 7"/>
                <a:gd name="T16" fmla="*/ 1 w 3"/>
                <a:gd name="T17" fmla="*/ 1 h 7"/>
                <a:gd name="T18" fmla="*/ 0 w 3"/>
                <a:gd name="T19" fmla="*/ 1 h 7"/>
                <a:gd name="T20" fmla="*/ 0 w 3"/>
                <a:gd name="T2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7">
                  <a:moveTo>
                    <a:pt x="0" y="2"/>
                  </a:moveTo>
                  <a:cubicBezTo>
                    <a:pt x="0" y="3"/>
                    <a:pt x="0" y="4"/>
                    <a:pt x="0" y="5"/>
                  </a:cubicBezTo>
                  <a:cubicBezTo>
                    <a:pt x="0" y="6"/>
                    <a:pt x="1" y="7"/>
                    <a:pt x="2" y="6"/>
                  </a:cubicBezTo>
                  <a:cubicBezTo>
                    <a:pt x="2" y="6"/>
                    <a:pt x="3" y="5"/>
                    <a:pt x="3" y="5"/>
                  </a:cubicBezTo>
                  <a:cubicBezTo>
                    <a:pt x="3" y="5"/>
                    <a:pt x="3" y="4"/>
                    <a:pt x="3" y="4"/>
                  </a:cubicBezTo>
                  <a:cubicBezTo>
                    <a:pt x="3" y="4"/>
                    <a:pt x="3" y="4"/>
                    <a:pt x="3" y="4"/>
                  </a:cubicBezTo>
                  <a:cubicBezTo>
                    <a:pt x="3" y="3"/>
                    <a:pt x="3" y="3"/>
                    <a:pt x="3" y="3"/>
                  </a:cubicBezTo>
                  <a:cubicBezTo>
                    <a:pt x="3" y="2"/>
                    <a:pt x="3" y="2"/>
                    <a:pt x="3" y="2"/>
                  </a:cubicBezTo>
                  <a:cubicBezTo>
                    <a:pt x="3" y="1"/>
                    <a:pt x="2" y="0"/>
                    <a:pt x="1" y="1"/>
                  </a:cubicBezTo>
                  <a:cubicBezTo>
                    <a:pt x="0"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514">
              <a:extLst>
                <a:ext uri="{FF2B5EF4-FFF2-40B4-BE49-F238E27FC236}">
                  <a16:creationId xmlns:a16="http://schemas.microsoft.com/office/drawing/2014/main" id="{9527D1B4-B128-446E-A888-A84391B769A7}"/>
                </a:ext>
              </a:extLst>
            </p:cNvPr>
            <p:cNvSpPr>
              <a:spLocks/>
            </p:cNvSpPr>
            <p:nvPr/>
          </p:nvSpPr>
          <p:spPr bwMode="auto">
            <a:xfrm>
              <a:off x="4755018" y="2323195"/>
              <a:ext cx="19050" cy="14288"/>
            </a:xfrm>
            <a:custGeom>
              <a:avLst/>
              <a:gdLst>
                <a:gd name="T0" fmla="*/ 0 w 5"/>
                <a:gd name="T1" fmla="*/ 3 h 4"/>
                <a:gd name="T2" fmla="*/ 1 w 5"/>
                <a:gd name="T3" fmla="*/ 4 h 4"/>
                <a:gd name="T4" fmla="*/ 4 w 5"/>
                <a:gd name="T5" fmla="*/ 2 h 4"/>
                <a:gd name="T6" fmla="*/ 5 w 5"/>
                <a:gd name="T7" fmla="*/ 1 h 4"/>
                <a:gd name="T8" fmla="*/ 4 w 5"/>
                <a:gd name="T9" fmla="*/ 0 h 4"/>
                <a:gd name="T10" fmla="*/ 2 w 5"/>
                <a:gd name="T11" fmla="*/ 0 h 4"/>
                <a:gd name="T12" fmla="*/ 0 w 5"/>
                <a:gd name="T13" fmla="*/ 3 h 4"/>
                <a:gd name="T14" fmla="*/ 0 w 5"/>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3"/>
                  </a:moveTo>
                  <a:cubicBezTo>
                    <a:pt x="0" y="4"/>
                    <a:pt x="1" y="4"/>
                    <a:pt x="1" y="4"/>
                  </a:cubicBezTo>
                  <a:cubicBezTo>
                    <a:pt x="3" y="4"/>
                    <a:pt x="4" y="4"/>
                    <a:pt x="4" y="2"/>
                  </a:cubicBezTo>
                  <a:cubicBezTo>
                    <a:pt x="4" y="2"/>
                    <a:pt x="5" y="2"/>
                    <a:pt x="5" y="1"/>
                  </a:cubicBezTo>
                  <a:cubicBezTo>
                    <a:pt x="5" y="1"/>
                    <a:pt x="5" y="0"/>
                    <a:pt x="4" y="0"/>
                  </a:cubicBezTo>
                  <a:cubicBezTo>
                    <a:pt x="4" y="0"/>
                    <a:pt x="3" y="0"/>
                    <a:pt x="2" y="0"/>
                  </a:cubicBezTo>
                  <a:cubicBezTo>
                    <a:pt x="1"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515">
              <a:extLst>
                <a:ext uri="{FF2B5EF4-FFF2-40B4-BE49-F238E27FC236}">
                  <a16:creationId xmlns:a16="http://schemas.microsoft.com/office/drawing/2014/main" id="{55A49A67-02E0-42B9-A5BD-08FE24AD1BAB}"/>
                </a:ext>
              </a:extLst>
            </p:cNvPr>
            <p:cNvSpPr>
              <a:spLocks/>
            </p:cNvSpPr>
            <p:nvPr/>
          </p:nvSpPr>
          <p:spPr bwMode="auto">
            <a:xfrm>
              <a:off x="4321630" y="2459720"/>
              <a:ext cx="11113" cy="25400"/>
            </a:xfrm>
            <a:custGeom>
              <a:avLst/>
              <a:gdLst>
                <a:gd name="T0" fmla="*/ 2 w 3"/>
                <a:gd name="T1" fmla="*/ 0 h 7"/>
                <a:gd name="T2" fmla="*/ 1 w 3"/>
                <a:gd name="T3" fmla="*/ 0 h 7"/>
                <a:gd name="T4" fmla="*/ 0 w 3"/>
                <a:gd name="T5" fmla="*/ 2 h 7"/>
                <a:gd name="T6" fmla="*/ 1 w 3"/>
                <a:gd name="T7" fmla="*/ 3 h 7"/>
                <a:gd name="T8" fmla="*/ 0 w 3"/>
                <a:gd name="T9" fmla="*/ 3 h 7"/>
                <a:gd name="T10" fmla="*/ 1 w 3"/>
                <a:gd name="T11" fmla="*/ 4 h 7"/>
                <a:gd name="T12" fmla="*/ 1 w 3"/>
                <a:gd name="T13" fmla="*/ 7 h 7"/>
                <a:gd name="T14" fmla="*/ 2 w 3"/>
                <a:gd name="T15" fmla="*/ 7 h 7"/>
                <a:gd name="T16" fmla="*/ 2 w 3"/>
                <a:gd name="T17" fmla="*/ 7 h 7"/>
                <a:gd name="T18" fmla="*/ 2 w 3"/>
                <a:gd name="T19" fmla="*/ 7 h 7"/>
                <a:gd name="T20" fmla="*/ 2 w 3"/>
                <a:gd name="T21" fmla="*/ 3 h 7"/>
                <a:gd name="T22" fmla="*/ 3 w 3"/>
                <a:gd name="T23" fmla="*/ 1 h 7"/>
                <a:gd name="T24" fmla="*/ 3 w 3"/>
                <a:gd name="T25" fmla="*/ 1 h 7"/>
                <a:gd name="T26" fmla="*/ 2 w 3"/>
                <a:gd name="T2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7">
                  <a:moveTo>
                    <a:pt x="2" y="0"/>
                  </a:moveTo>
                  <a:cubicBezTo>
                    <a:pt x="1" y="0"/>
                    <a:pt x="1" y="0"/>
                    <a:pt x="1" y="0"/>
                  </a:cubicBezTo>
                  <a:cubicBezTo>
                    <a:pt x="1" y="1"/>
                    <a:pt x="0" y="1"/>
                    <a:pt x="0" y="2"/>
                  </a:cubicBezTo>
                  <a:cubicBezTo>
                    <a:pt x="0" y="2"/>
                    <a:pt x="0" y="3"/>
                    <a:pt x="1" y="3"/>
                  </a:cubicBezTo>
                  <a:cubicBezTo>
                    <a:pt x="1" y="3"/>
                    <a:pt x="0" y="3"/>
                    <a:pt x="0" y="3"/>
                  </a:cubicBezTo>
                  <a:cubicBezTo>
                    <a:pt x="1" y="3"/>
                    <a:pt x="1" y="4"/>
                    <a:pt x="1" y="4"/>
                  </a:cubicBezTo>
                  <a:cubicBezTo>
                    <a:pt x="1" y="5"/>
                    <a:pt x="1" y="6"/>
                    <a:pt x="1" y="7"/>
                  </a:cubicBezTo>
                  <a:cubicBezTo>
                    <a:pt x="1" y="7"/>
                    <a:pt x="2" y="7"/>
                    <a:pt x="2" y="7"/>
                  </a:cubicBezTo>
                  <a:cubicBezTo>
                    <a:pt x="2" y="7"/>
                    <a:pt x="2" y="7"/>
                    <a:pt x="2" y="7"/>
                  </a:cubicBezTo>
                  <a:cubicBezTo>
                    <a:pt x="2" y="7"/>
                    <a:pt x="2" y="7"/>
                    <a:pt x="2" y="7"/>
                  </a:cubicBezTo>
                  <a:cubicBezTo>
                    <a:pt x="2" y="6"/>
                    <a:pt x="2" y="5"/>
                    <a:pt x="2" y="3"/>
                  </a:cubicBezTo>
                  <a:cubicBezTo>
                    <a:pt x="3" y="3"/>
                    <a:pt x="3" y="2"/>
                    <a:pt x="3" y="1"/>
                  </a:cubicBezTo>
                  <a:cubicBezTo>
                    <a:pt x="3" y="1"/>
                    <a:pt x="3"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516">
              <a:extLst>
                <a:ext uri="{FF2B5EF4-FFF2-40B4-BE49-F238E27FC236}">
                  <a16:creationId xmlns:a16="http://schemas.microsoft.com/office/drawing/2014/main" id="{13C33D58-6A08-4E7A-93DE-EDAD4CF355F1}"/>
                </a:ext>
              </a:extLst>
            </p:cNvPr>
            <p:cNvSpPr>
              <a:spLocks/>
            </p:cNvSpPr>
            <p:nvPr/>
          </p:nvSpPr>
          <p:spPr bwMode="auto">
            <a:xfrm>
              <a:off x="6140905" y="3043920"/>
              <a:ext cx="28575" cy="14288"/>
            </a:xfrm>
            <a:custGeom>
              <a:avLst/>
              <a:gdLst>
                <a:gd name="T0" fmla="*/ 1 w 8"/>
                <a:gd name="T1" fmla="*/ 4 h 4"/>
                <a:gd name="T2" fmla="*/ 3 w 8"/>
                <a:gd name="T3" fmla="*/ 3 h 4"/>
                <a:gd name="T4" fmla="*/ 6 w 8"/>
                <a:gd name="T5" fmla="*/ 1 h 4"/>
                <a:gd name="T6" fmla="*/ 7 w 8"/>
                <a:gd name="T7" fmla="*/ 1 h 4"/>
                <a:gd name="T8" fmla="*/ 8 w 8"/>
                <a:gd name="T9" fmla="*/ 0 h 4"/>
                <a:gd name="T10" fmla="*/ 7 w 8"/>
                <a:gd name="T11" fmla="*/ 0 h 4"/>
                <a:gd name="T12" fmla="*/ 3 w 8"/>
                <a:gd name="T13" fmla="*/ 1 h 4"/>
                <a:gd name="T14" fmla="*/ 2 w 8"/>
                <a:gd name="T15" fmla="*/ 1 h 4"/>
                <a:gd name="T16" fmla="*/ 1 w 8"/>
                <a:gd name="T17" fmla="*/ 2 h 4"/>
                <a:gd name="T18" fmla="*/ 0 w 8"/>
                <a:gd name="T19" fmla="*/ 4 h 4"/>
                <a:gd name="T20" fmla="*/ 1 w 8"/>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4">
                  <a:moveTo>
                    <a:pt x="1" y="4"/>
                  </a:moveTo>
                  <a:cubicBezTo>
                    <a:pt x="2" y="4"/>
                    <a:pt x="2" y="3"/>
                    <a:pt x="3" y="3"/>
                  </a:cubicBezTo>
                  <a:cubicBezTo>
                    <a:pt x="4" y="2"/>
                    <a:pt x="5" y="1"/>
                    <a:pt x="6" y="1"/>
                  </a:cubicBezTo>
                  <a:cubicBezTo>
                    <a:pt x="6" y="1"/>
                    <a:pt x="6" y="1"/>
                    <a:pt x="7" y="1"/>
                  </a:cubicBezTo>
                  <a:cubicBezTo>
                    <a:pt x="7" y="1"/>
                    <a:pt x="7" y="1"/>
                    <a:pt x="8" y="0"/>
                  </a:cubicBezTo>
                  <a:cubicBezTo>
                    <a:pt x="8" y="0"/>
                    <a:pt x="7" y="0"/>
                    <a:pt x="7" y="0"/>
                  </a:cubicBezTo>
                  <a:cubicBezTo>
                    <a:pt x="5" y="0"/>
                    <a:pt x="4" y="0"/>
                    <a:pt x="3" y="1"/>
                  </a:cubicBezTo>
                  <a:cubicBezTo>
                    <a:pt x="3" y="1"/>
                    <a:pt x="2" y="1"/>
                    <a:pt x="2" y="1"/>
                  </a:cubicBezTo>
                  <a:cubicBezTo>
                    <a:pt x="1" y="1"/>
                    <a:pt x="1" y="2"/>
                    <a:pt x="1" y="2"/>
                  </a:cubicBezTo>
                  <a:cubicBezTo>
                    <a:pt x="0" y="2"/>
                    <a:pt x="0" y="3"/>
                    <a:pt x="0" y="4"/>
                  </a:cubicBezTo>
                  <a:cubicBezTo>
                    <a:pt x="0"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517">
              <a:extLst>
                <a:ext uri="{FF2B5EF4-FFF2-40B4-BE49-F238E27FC236}">
                  <a16:creationId xmlns:a16="http://schemas.microsoft.com/office/drawing/2014/main" id="{E17969C0-0A02-404A-A46E-912BB108A982}"/>
                </a:ext>
              </a:extLst>
            </p:cNvPr>
            <p:cNvSpPr>
              <a:spLocks/>
            </p:cNvSpPr>
            <p:nvPr/>
          </p:nvSpPr>
          <p:spPr bwMode="auto">
            <a:xfrm>
              <a:off x="4135893" y="2258108"/>
              <a:ext cx="19050" cy="19050"/>
            </a:xfrm>
            <a:custGeom>
              <a:avLst/>
              <a:gdLst>
                <a:gd name="T0" fmla="*/ 1 w 5"/>
                <a:gd name="T1" fmla="*/ 2 h 5"/>
                <a:gd name="T2" fmla="*/ 1 w 5"/>
                <a:gd name="T3" fmla="*/ 2 h 5"/>
                <a:gd name="T4" fmla="*/ 3 w 5"/>
                <a:gd name="T5" fmla="*/ 3 h 5"/>
                <a:gd name="T6" fmla="*/ 3 w 5"/>
                <a:gd name="T7" fmla="*/ 4 h 5"/>
                <a:gd name="T8" fmla="*/ 4 w 5"/>
                <a:gd name="T9" fmla="*/ 4 h 5"/>
                <a:gd name="T10" fmla="*/ 5 w 5"/>
                <a:gd name="T11" fmla="*/ 4 h 5"/>
                <a:gd name="T12" fmla="*/ 5 w 5"/>
                <a:gd name="T13" fmla="*/ 4 h 5"/>
                <a:gd name="T14" fmla="*/ 5 w 5"/>
                <a:gd name="T15" fmla="*/ 4 h 5"/>
                <a:gd name="T16" fmla="*/ 4 w 5"/>
                <a:gd name="T17" fmla="*/ 2 h 5"/>
                <a:gd name="T18" fmla="*/ 3 w 5"/>
                <a:gd name="T19" fmla="*/ 1 h 5"/>
                <a:gd name="T20" fmla="*/ 2 w 5"/>
                <a:gd name="T21" fmla="*/ 0 h 5"/>
                <a:gd name="T22" fmla="*/ 1 w 5"/>
                <a:gd name="T23" fmla="*/ 0 h 5"/>
                <a:gd name="T24" fmla="*/ 0 w 5"/>
                <a:gd name="T25" fmla="*/ 1 h 5"/>
                <a:gd name="T26" fmla="*/ 1 w 5"/>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5">
                  <a:moveTo>
                    <a:pt x="1" y="2"/>
                  </a:moveTo>
                  <a:cubicBezTo>
                    <a:pt x="1" y="2"/>
                    <a:pt x="1" y="2"/>
                    <a:pt x="1" y="2"/>
                  </a:cubicBezTo>
                  <a:cubicBezTo>
                    <a:pt x="2" y="2"/>
                    <a:pt x="2" y="2"/>
                    <a:pt x="3" y="3"/>
                  </a:cubicBezTo>
                  <a:cubicBezTo>
                    <a:pt x="3" y="3"/>
                    <a:pt x="3" y="4"/>
                    <a:pt x="3" y="4"/>
                  </a:cubicBezTo>
                  <a:cubicBezTo>
                    <a:pt x="3" y="4"/>
                    <a:pt x="3" y="5"/>
                    <a:pt x="4" y="4"/>
                  </a:cubicBezTo>
                  <a:cubicBezTo>
                    <a:pt x="4" y="4"/>
                    <a:pt x="5" y="4"/>
                    <a:pt x="5" y="4"/>
                  </a:cubicBezTo>
                  <a:cubicBezTo>
                    <a:pt x="5" y="4"/>
                    <a:pt x="5" y="4"/>
                    <a:pt x="5" y="4"/>
                  </a:cubicBezTo>
                  <a:cubicBezTo>
                    <a:pt x="5" y="4"/>
                    <a:pt x="5" y="4"/>
                    <a:pt x="5" y="4"/>
                  </a:cubicBezTo>
                  <a:cubicBezTo>
                    <a:pt x="5" y="3"/>
                    <a:pt x="5" y="3"/>
                    <a:pt x="4" y="2"/>
                  </a:cubicBezTo>
                  <a:cubicBezTo>
                    <a:pt x="4" y="1"/>
                    <a:pt x="4" y="1"/>
                    <a:pt x="3" y="1"/>
                  </a:cubicBezTo>
                  <a:cubicBezTo>
                    <a:pt x="2" y="1"/>
                    <a:pt x="2" y="0"/>
                    <a:pt x="2" y="0"/>
                  </a:cubicBezTo>
                  <a:cubicBezTo>
                    <a:pt x="2" y="0"/>
                    <a:pt x="1" y="0"/>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518">
              <a:extLst>
                <a:ext uri="{FF2B5EF4-FFF2-40B4-BE49-F238E27FC236}">
                  <a16:creationId xmlns:a16="http://schemas.microsoft.com/office/drawing/2014/main" id="{996CF0F6-0129-4F66-9FD0-EAE96151EC14}"/>
                </a:ext>
              </a:extLst>
            </p:cNvPr>
            <p:cNvSpPr>
              <a:spLocks/>
            </p:cNvSpPr>
            <p:nvPr/>
          </p:nvSpPr>
          <p:spPr bwMode="auto">
            <a:xfrm>
              <a:off x="4729618" y="2135870"/>
              <a:ext cx="19050" cy="11113"/>
            </a:xfrm>
            <a:custGeom>
              <a:avLst/>
              <a:gdLst>
                <a:gd name="T0" fmla="*/ 4 w 5"/>
                <a:gd name="T1" fmla="*/ 3 h 3"/>
                <a:gd name="T2" fmla="*/ 5 w 5"/>
                <a:gd name="T3" fmla="*/ 2 h 3"/>
                <a:gd name="T4" fmla="*/ 5 w 5"/>
                <a:gd name="T5" fmla="*/ 1 h 3"/>
                <a:gd name="T6" fmla="*/ 2 w 5"/>
                <a:gd name="T7" fmla="*/ 0 h 3"/>
                <a:gd name="T8" fmla="*/ 0 w 5"/>
                <a:gd name="T9" fmla="*/ 1 h 3"/>
                <a:gd name="T10" fmla="*/ 1 w 5"/>
                <a:gd name="T11" fmla="*/ 1 h 3"/>
                <a:gd name="T12" fmla="*/ 4 w 5"/>
                <a:gd name="T13" fmla="*/ 3 h 3"/>
                <a:gd name="T14" fmla="*/ 4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4" y="3"/>
                  </a:moveTo>
                  <a:cubicBezTo>
                    <a:pt x="4" y="3"/>
                    <a:pt x="5" y="2"/>
                    <a:pt x="5" y="2"/>
                  </a:cubicBezTo>
                  <a:cubicBezTo>
                    <a:pt x="5" y="2"/>
                    <a:pt x="5" y="2"/>
                    <a:pt x="5" y="1"/>
                  </a:cubicBezTo>
                  <a:cubicBezTo>
                    <a:pt x="4" y="1"/>
                    <a:pt x="3" y="0"/>
                    <a:pt x="2" y="0"/>
                  </a:cubicBezTo>
                  <a:cubicBezTo>
                    <a:pt x="1" y="0"/>
                    <a:pt x="1" y="0"/>
                    <a:pt x="0" y="1"/>
                  </a:cubicBezTo>
                  <a:cubicBezTo>
                    <a:pt x="0" y="1"/>
                    <a:pt x="0" y="1"/>
                    <a:pt x="1" y="1"/>
                  </a:cubicBezTo>
                  <a:cubicBezTo>
                    <a:pt x="2" y="2"/>
                    <a:pt x="3" y="2"/>
                    <a:pt x="4" y="3"/>
                  </a:cubicBezTo>
                  <a:cubicBezTo>
                    <a:pt x="4" y="3"/>
                    <a:pt x="4"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519">
              <a:extLst>
                <a:ext uri="{FF2B5EF4-FFF2-40B4-BE49-F238E27FC236}">
                  <a16:creationId xmlns:a16="http://schemas.microsoft.com/office/drawing/2014/main" id="{1078E7A5-66AF-4F39-97CB-6680BD4AE979}"/>
                </a:ext>
              </a:extLst>
            </p:cNvPr>
            <p:cNvSpPr>
              <a:spLocks/>
            </p:cNvSpPr>
            <p:nvPr/>
          </p:nvSpPr>
          <p:spPr bwMode="auto">
            <a:xfrm>
              <a:off x="6148843" y="2878820"/>
              <a:ext cx="9525" cy="17463"/>
            </a:xfrm>
            <a:custGeom>
              <a:avLst/>
              <a:gdLst>
                <a:gd name="T0" fmla="*/ 0 w 3"/>
                <a:gd name="T1" fmla="*/ 0 h 5"/>
                <a:gd name="T2" fmla="*/ 0 w 3"/>
                <a:gd name="T3" fmla="*/ 1 h 5"/>
                <a:gd name="T4" fmla="*/ 0 w 3"/>
                <a:gd name="T5" fmla="*/ 2 h 5"/>
                <a:gd name="T6" fmla="*/ 0 w 3"/>
                <a:gd name="T7" fmla="*/ 2 h 5"/>
                <a:gd name="T8" fmla="*/ 1 w 3"/>
                <a:gd name="T9" fmla="*/ 2 h 5"/>
                <a:gd name="T10" fmla="*/ 1 w 3"/>
                <a:gd name="T11" fmla="*/ 2 h 5"/>
                <a:gd name="T12" fmla="*/ 1 w 3"/>
                <a:gd name="T13" fmla="*/ 2 h 5"/>
                <a:gd name="T14" fmla="*/ 1 w 3"/>
                <a:gd name="T15" fmla="*/ 2 h 5"/>
                <a:gd name="T16" fmla="*/ 1 w 3"/>
                <a:gd name="T17" fmla="*/ 2 h 5"/>
                <a:gd name="T18" fmla="*/ 1 w 3"/>
                <a:gd name="T19" fmla="*/ 2 h 5"/>
                <a:gd name="T20" fmla="*/ 0 w 3"/>
                <a:gd name="T21" fmla="*/ 2 h 5"/>
                <a:gd name="T22" fmla="*/ 0 w 3"/>
                <a:gd name="T23" fmla="*/ 2 h 5"/>
                <a:gd name="T24" fmla="*/ 0 w 3"/>
                <a:gd name="T25" fmla="*/ 4 h 5"/>
                <a:gd name="T26" fmla="*/ 1 w 3"/>
                <a:gd name="T27" fmla="*/ 5 h 5"/>
                <a:gd name="T28" fmla="*/ 2 w 3"/>
                <a:gd name="T29" fmla="*/ 5 h 5"/>
                <a:gd name="T30" fmla="*/ 2 w 3"/>
                <a:gd name="T31" fmla="*/ 5 h 5"/>
                <a:gd name="T32" fmla="*/ 2 w 3"/>
                <a:gd name="T33" fmla="*/ 4 h 5"/>
                <a:gd name="T34" fmla="*/ 2 w 3"/>
                <a:gd name="T35" fmla="*/ 4 h 5"/>
                <a:gd name="T36" fmla="*/ 3 w 3"/>
                <a:gd name="T37" fmla="*/ 2 h 5"/>
                <a:gd name="T38" fmla="*/ 2 w 3"/>
                <a:gd name="T39" fmla="*/ 1 h 5"/>
                <a:gd name="T40" fmla="*/ 0 w 3"/>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 h="5">
                  <a:moveTo>
                    <a:pt x="0" y="0"/>
                  </a:moveTo>
                  <a:cubicBezTo>
                    <a:pt x="0" y="0"/>
                    <a:pt x="0" y="1"/>
                    <a:pt x="0" y="1"/>
                  </a:cubicBezTo>
                  <a:cubicBezTo>
                    <a:pt x="0" y="1"/>
                    <a:pt x="0" y="2"/>
                    <a:pt x="0" y="2"/>
                  </a:cubicBezTo>
                  <a:cubicBezTo>
                    <a:pt x="0" y="2"/>
                    <a:pt x="0" y="2"/>
                    <a:pt x="0" y="2"/>
                  </a:cubicBezTo>
                  <a:cubicBezTo>
                    <a:pt x="0" y="2"/>
                    <a:pt x="0" y="2"/>
                    <a:pt x="1" y="2"/>
                  </a:cubicBezTo>
                  <a:cubicBezTo>
                    <a:pt x="1" y="2"/>
                    <a:pt x="1" y="2"/>
                    <a:pt x="1" y="2"/>
                  </a:cubicBezTo>
                  <a:cubicBezTo>
                    <a:pt x="1" y="2"/>
                    <a:pt x="1" y="2"/>
                    <a:pt x="1" y="2"/>
                  </a:cubicBezTo>
                  <a:cubicBezTo>
                    <a:pt x="1" y="2"/>
                    <a:pt x="1" y="2"/>
                    <a:pt x="1" y="2"/>
                  </a:cubicBezTo>
                  <a:cubicBezTo>
                    <a:pt x="1" y="3"/>
                    <a:pt x="1" y="3"/>
                    <a:pt x="1" y="2"/>
                  </a:cubicBezTo>
                  <a:cubicBezTo>
                    <a:pt x="0" y="2"/>
                    <a:pt x="0" y="2"/>
                    <a:pt x="1" y="2"/>
                  </a:cubicBezTo>
                  <a:cubicBezTo>
                    <a:pt x="0" y="2"/>
                    <a:pt x="0" y="2"/>
                    <a:pt x="0" y="2"/>
                  </a:cubicBezTo>
                  <a:cubicBezTo>
                    <a:pt x="0" y="2"/>
                    <a:pt x="0" y="2"/>
                    <a:pt x="0" y="2"/>
                  </a:cubicBezTo>
                  <a:cubicBezTo>
                    <a:pt x="0" y="3"/>
                    <a:pt x="0" y="3"/>
                    <a:pt x="0" y="4"/>
                  </a:cubicBezTo>
                  <a:cubicBezTo>
                    <a:pt x="1" y="4"/>
                    <a:pt x="1" y="5"/>
                    <a:pt x="1" y="5"/>
                  </a:cubicBezTo>
                  <a:cubicBezTo>
                    <a:pt x="1" y="5"/>
                    <a:pt x="1" y="5"/>
                    <a:pt x="2" y="5"/>
                  </a:cubicBezTo>
                  <a:cubicBezTo>
                    <a:pt x="2" y="5"/>
                    <a:pt x="2" y="5"/>
                    <a:pt x="2" y="5"/>
                  </a:cubicBezTo>
                  <a:cubicBezTo>
                    <a:pt x="2" y="5"/>
                    <a:pt x="2" y="4"/>
                    <a:pt x="2" y="4"/>
                  </a:cubicBezTo>
                  <a:cubicBezTo>
                    <a:pt x="2" y="4"/>
                    <a:pt x="2" y="4"/>
                    <a:pt x="2" y="4"/>
                  </a:cubicBezTo>
                  <a:cubicBezTo>
                    <a:pt x="3" y="3"/>
                    <a:pt x="3" y="3"/>
                    <a:pt x="3" y="2"/>
                  </a:cubicBezTo>
                  <a:cubicBezTo>
                    <a:pt x="2" y="2"/>
                    <a:pt x="2" y="1"/>
                    <a:pt x="2" y="1"/>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520">
              <a:extLst>
                <a:ext uri="{FF2B5EF4-FFF2-40B4-BE49-F238E27FC236}">
                  <a16:creationId xmlns:a16="http://schemas.microsoft.com/office/drawing/2014/main" id="{AE6EB6EE-9E2A-48DE-B619-3A6DE27E2298}"/>
                </a:ext>
              </a:extLst>
            </p:cNvPr>
            <p:cNvSpPr>
              <a:spLocks/>
            </p:cNvSpPr>
            <p:nvPr/>
          </p:nvSpPr>
          <p:spPr bwMode="auto">
            <a:xfrm>
              <a:off x="5490030" y="2107295"/>
              <a:ext cx="11113" cy="14288"/>
            </a:xfrm>
            <a:custGeom>
              <a:avLst/>
              <a:gdLst>
                <a:gd name="T0" fmla="*/ 0 w 3"/>
                <a:gd name="T1" fmla="*/ 1 h 4"/>
                <a:gd name="T2" fmla="*/ 0 w 3"/>
                <a:gd name="T3" fmla="*/ 1 h 4"/>
                <a:gd name="T4" fmla="*/ 0 w 3"/>
                <a:gd name="T5" fmla="*/ 4 h 4"/>
                <a:gd name="T6" fmla="*/ 1 w 3"/>
                <a:gd name="T7" fmla="*/ 4 h 4"/>
                <a:gd name="T8" fmla="*/ 3 w 3"/>
                <a:gd name="T9" fmla="*/ 4 h 4"/>
                <a:gd name="T10" fmla="*/ 3 w 3"/>
                <a:gd name="T11" fmla="*/ 3 h 4"/>
                <a:gd name="T12" fmla="*/ 3 w 3"/>
                <a:gd name="T13" fmla="*/ 3 h 4"/>
                <a:gd name="T14" fmla="*/ 3 w 3"/>
                <a:gd name="T15" fmla="*/ 2 h 4"/>
                <a:gd name="T16" fmla="*/ 3 w 3"/>
                <a:gd name="T17" fmla="*/ 2 h 4"/>
                <a:gd name="T18" fmla="*/ 3 w 3"/>
                <a:gd name="T19" fmla="*/ 1 h 4"/>
                <a:gd name="T20" fmla="*/ 2 w 3"/>
                <a:gd name="T21" fmla="*/ 0 h 4"/>
                <a:gd name="T22" fmla="*/ 1 w 3"/>
                <a:gd name="T23" fmla="*/ 1 h 4"/>
                <a:gd name="T24" fmla="*/ 1 w 3"/>
                <a:gd name="T25" fmla="*/ 1 h 4"/>
                <a:gd name="T26" fmla="*/ 1 w 3"/>
                <a:gd name="T27" fmla="*/ 1 h 4"/>
                <a:gd name="T28" fmla="*/ 1 w 3"/>
                <a:gd name="T29" fmla="*/ 1 h 4"/>
                <a:gd name="T30" fmla="*/ 0 w 3"/>
                <a:gd name="T3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 h="4">
                  <a:moveTo>
                    <a:pt x="0" y="1"/>
                  </a:moveTo>
                  <a:cubicBezTo>
                    <a:pt x="0" y="1"/>
                    <a:pt x="0" y="1"/>
                    <a:pt x="0" y="1"/>
                  </a:cubicBezTo>
                  <a:cubicBezTo>
                    <a:pt x="0" y="2"/>
                    <a:pt x="0" y="3"/>
                    <a:pt x="0" y="4"/>
                  </a:cubicBezTo>
                  <a:cubicBezTo>
                    <a:pt x="0" y="4"/>
                    <a:pt x="1" y="4"/>
                    <a:pt x="1" y="4"/>
                  </a:cubicBezTo>
                  <a:cubicBezTo>
                    <a:pt x="2" y="4"/>
                    <a:pt x="2" y="4"/>
                    <a:pt x="3" y="4"/>
                  </a:cubicBezTo>
                  <a:cubicBezTo>
                    <a:pt x="3" y="4"/>
                    <a:pt x="3" y="3"/>
                    <a:pt x="3" y="3"/>
                  </a:cubicBezTo>
                  <a:cubicBezTo>
                    <a:pt x="3" y="3"/>
                    <a:pt x="3" y="3"/>
                    <a:pt x="3" y="3"/>
                  </a:cubicBezTo>
                  <a:cubicBezTo>
                    <a:pt x="3" y="3"/>
                    <a:pt x="3" y="3"/>
                    <a:pt x="3" y="2"/>
                  </a:cubicBezTo>
                  <a:cubicBezTo>
                    <a:pt x="2" y="2"/>
                    <a:pt x="2" y="2"/>
                    <a:pt x="3" y="2"/>
                  </a:cubicBezTo>
                  <a:cubicBezTo>
                    <a:pt x="3" y="1"/>
                    <a:pt x="3" y="1"/>
                    <a:pt x="3" y="1"/>
                  </a:cubicBezTo>
                  <a:cubicBezTo>
                    <a:pt x="3" y="0"/>
                    <a:pt x="2" y="0"/>
                    <a:pt x="2" y="0"/>
                  </a:cubicBezTo>
                  <a:cubicBezTo>
                    <a:pt x="2" y="0"/>
                    <a:pt x="1" y="1"/>
                    <a:pt x="1" y="1"/>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521">
              <a:extLst>
                <a:ext uri="{FF2B5EF4-FFF2-40B4-BE49-F238E27FC236}">
                  <a16:creationId xmlns:a16="http://schemas.microsoft.com/office/drawing/2014/main" id="{2B0D3D7A-11AB-4E72-916D-72414A6EC08D}"/>
                </a:ext>
              </a:extLst>
            </p:cNvPr>
            <p:cNvSpPr>
              <a:spLocks/>
            </p:cNvSpPr>
            <p:nvPr/>
          </p:nvSpPr>
          <p:spPr bwMode="auto">
            <a:xfrm>
              <a:off x="5421768" y="2121583"/>
              <a:ext cx="17463" cy="11113"/>
            </a:xfrm>
            <a:custGeom>
              <a:avLst/>
              <a:gdLst>
                <a:gd name="T0" fmla="*/ 1 w 5"/>
                <a:gd name="T1" fmla="*/ 3 h 3"/>
                <a:gd name="T2" fmla="*/ 3 w 5"/>
                <a:gd name="T3" fmla="*/ 3 h 3"/>
                <a:gd name="T4" fmla="*/ 3 w 5"/>
                <a:gd name="T5" fmla="*/ 3 h 3"/>
                <a:gd name="T6" fmla="*/ 3 w 5"/>
                <a:gd name="T7" fmla="*/ 2 h 3"/>
                <a:gd name="T8" fmla="*/ 3 w 5"/>
                <a:gd name="T9" fmla="*/ 1 h 3"/>
                <a:gd name="T10" fmla="*/ 4 w 5"/>
                <a:gd name="T11" fmla="*/ 1 h 3"/>
                <a:gd name="T12" fmla="*/ 5 w 5"/>
                <a:gd name="T13" fmla="*/ 1 h 3"/>
                <a:gd name="T14" fmla="*/ 5 w 5"/>
                <a:gd name="T15" fmla="*/ 1 h 3"/>
                <a:gd name="T16" fmla="*/ 3 w 5"/>
                <a:gd name="T17" fmla="*/ 0 h 3"/>
                <a:gd name="T18" fmla="*/ 2 w 5"/>
                <a:gd name="T19" fmla="*/ 0 h 3"/>
                <a:gd name="T20" fmla="*/ 0 w 5"/>
                <a:gd name="T21" fmla="*/ 2 h 3"/>
                <a:gd name="T22" fmla="*/ 1 w 5"/>
                <a:gd name="T23"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3">
                  <a:moveTo>
                    <a:pt x="1" y="3"/>
                  </a:moveTo>
                  <a:cubicBezTo>
                    <a:pt x="1" y="3"/>
                    <a:pt x="2" y="3"/>
                    <a:pt x="3" y="3"/>
                  </a:cubicBezTo>
                  <a:cubicBezTo>
                    <a:pt x="3" y="3"/>
                    <a:pt x="3" y="3"/>
                    <a:pt x="3" y="3"/>
                  </a:cubicBezTo>
                  <a:cubicBezTo>
                    <a:pt x="3" y="3"/>
                    <a:pt x="3" y="2"/>
                    <a:pt x="3" y="2"/>
                  </a:cubicBezTo>
                  <a:cubicBezTo>
                    <a:pt x="3" y="2"/>
                    <a:pt x="3" y="1"/>
                    <a:pt x="3" y="1"/>
                  </a:cubicBezTo>
                  <a:cubicBezTo>
                    <a:pt x="3" y="1"/>
                    <a:pt x="4" y="1"/>
                    <a:pt x="4" y="1"/>
                  </a:cubicBezTo>
                  <a:cubicBezTo>
                    <a:pt x="4" y="1"/>
                    <a:pt x="5" y="1"/>
                    <a:pt x="5" y="1"/>
                  </a:cubicBezTo>
                  <a:cubicBezTo>
                    <a:pt x="5" y="1"/>
                    <a:pt x="5" y="1"/>
                    <a:pt x="5" y="1"/>
                  </a:cubicBezTo>
                  <a:cubicBezTo>
                    <a:pt x="4" y="0"/>
                    <a:pt x="4" y="0"/>
                    <a:pt x="3" y="0"/>
                  </a:cubicBezTo>
                  <a:cubicBezTo>
                    <a:pt x="3" y="0"/>
                    <a:pt x="2" y="0"/>
                    <a:pt x="2" y="0"/>
                  </a:cubicBezTo>
                  <a:cubicBezTo>
                    <a:pt x="1" y="0"/>
                    <a:pt x="1" y="1"/>
                    <a:pt x="0" y="2"/>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Oval 522">
              <a:extLst>
                <a:ext uri="{FF2B5EF4-FFF2-40B4-BE49-F238E27FC236}">
                  <a16:creationId xmlns:a16="http://schemas.microsoft.com/office/drawing/2014/main" id="{5C8E3313-554F-4D6F-9B9F-F67FF4D8BAC7}"/>
                </a:ext>
              </a:extLst>
            </p:cNvPr>
            <p:cNvSpPr>
              <a:spLocks noChangeArrowheads="1"/>
            </p:cNvSpPr>
            <p:nvPr/>
          </p:nvSpPr>
          <p:spPr bwMode="auto">
            <a:xfrm>
              <a:off x="5431293" y="2132695"/>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523">
              <a:extLst>
                <a:ext uri="{FF2B5EF4-FFF2-40B4-BE49-F238E27FC236}">
                  <a16:creationId xmlns:a16="http://schemas.microsoft.com/office/drawing/2014/main" id="{693FCF4D-49F8-4084-9D82-D7C9BD5DC4E7}"/>
                </a:ext>
              </a:extLst>
            </p:cNvPr>
            <p:cNvSpPr>
              <a:spLocks/>
            </p:cNvSpPr>
            <p:nvPr/>
          </p:nvSpPr>
          <p:spPr bwMode="auto">
            <a:xfrm>
              <a:off x="5475743" y="2121583"/>
              <a:ext cx="14288" cy="14288"/>
            </a:xfrm>
            <a:custGeom>
              <a:avLst/>
              <a:gdLst>
                <a:gd name="T0" fmla="*/ 0 w 4"/>
                <a:gd name="T1" fmla="*/ 1 h 4"/>
                <a:gd name="T2" fmla="*/ 0 w 4"/>
                <a:gd name="T3" fmla="*/ 2 h 4"/>
                <a:gd name="T4" fmla="*/ 1 w 4"/>
                <a:gd name="T5" fmla="*/ 3 h 4"/>
                <a:gd name="T6" fmla="*/ 2 w 4"/>
                <a:gd name="T7" fmla="*/ 3 h 4"/>
                <a:gd name="T8" fmla="*/ 2 w 4"/>
                <a:gd name="T9" fmla="*/ 3 h 4"/>
                <a:gd name="T10" fmla="*/ 3 w 4"/>
                <a:gd name="T11" fmla="*/ 2 h 4"/>
                <a:gd name="T12" fmla="*/ 4 w 4"/>
                <a:gd name="T13" fmla="*/ 2 h 4"/>
                <a:gd name="T14" fmla="*/ 3 w 4"/>
                <a:gd name="T15" fmla="*/ 1 h 4"/>
                <a:gd name="T16" fmla="*/ 3 w 4"/>
                <a:gd name="T17" fmla="*/ 0 h 4"/>
                <a:gd name="T18" fmla="*/ 2 w 4"/>
                <a:gd name="T19" fmla="*/ 0 h 4"/>
                <a:gd name="T20" fmla="*/ 0 w 4"/>
                <a:gd name="T2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0" y="1"/>
                  </a:moveTo>
                  <a:cubicBezTo>
                    <a:pt x="0" y="1"/>
                    <a:pt x="0" y="2"/>
                    <a:pt x="0" y="2"/>
                  </a:cubicBezTo>
                  <a:cubicBezTo>
                    <a:pt x="0" y="2"/>
                    <a:pt x="0" y="3"/>
                    <a:pt x="1" y="3"/>
                  </a:cubicBezTo>
                  <a:cubicBezTo>
                    <a:pt x="1" y="3"/>
                    <a:pt x="1" y="4"/>
                    <a:pt x="2" y="3"/>
                  </a:cubicBezTo>
                  <a:cubicBezTo>
                    <a:pt x="2" y="3"/>
                    <a:pt x="2" y="3"/>
                    <a:pt x="2" y="3"/>
                  </a:cubicBezTo>
                  <a:cubicBezTo>
                    <a:pt x="3" y="3"/>
                    <a:pt x="3" y="3"/>
                    <a:pt x="3" y="2"/>
                  </a:cubicBezTo>
                  <a:cubicBezTo>
                    <a:pt x="3" y="2"/>
                    <a:pt x="4" y="2"/>
                    <a:pt x="4" y="2"/>
                  </a:cubicBezTo>
                  <a:cubicBezTo>
                    <a:pt x="4" y="1"/>
                    <a:pt x="4" y="1"/>
                    <a:pt x="3" y="1"/>
                  </a:cubicBezTo>
                  <a:cubicBezTo>
                    <a:pt x="3" y="0"/>
                    <a:pt x="3" y="0"/>
                    <a:pt x="3" y="0"/>
                  </a:cubicBezTo>
                  <a:cubicBezTo>
                    <a:pt x="2" y="0"/>
                    <a:pt x="2" y="0"/>
                    <a:pt x="2" y="0"/>
                  </a:cubicBezTo>
                  <a:cubicBezTo>
                    <a:pt x="2"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6" name="Freeform 524">
              <a:extLst>
                <a:ext uri="{FF2B5EF4-FFF2-40B4-BE49-F238E27FC236}">
                  <a16:creationId xmlns:a16="http://schemas.microsoft.com/office/drawing/2014/main" id="{0A074A2C-E8BC-4411-B4FB-66DDDCBF3DC1}"/>
                </a:ext>
              </a:extLst>
            </p:cNvPr>
            <p:cNvSpPr>
              <a:spLocks/>
            </p:cNvSpPr>
            <p:nvPr/>
          </p:nvSpPr>
          <p:spPr bwMode="auto">
            <a:xfrm>
              <a:off x="5501143" y="2093008"/>
              <a:ext cx="9525" cy="14288"/>
            </a:xfrm>
            <a:custGeom>
              <a:avLst/>
              <a:gdLst>
                <a:gd name="T0" fmla="*/ 1 w 3"/>
                <a:gd name="T1" fmla="*/ 4 h 4"/>
                <a:gd name="T2" fmla="*/ 1 w 3"/>
                <a:gd name="T3" fmla="*/ 4 h 4"/>
                <a:gd name="T4" fmla="*/ 2 w 3"/>
                <a:gd name="T5" fmla="*/ 3 h 4"/>
                <a:gd name="T6" fmla="*/ 3 w 3"/>
                <a:gd name="T7" fmla="*/ 2 h 4"/>
                <a:gd name="T8" fmla="*/ 1 w 3"/>
                <a:gd name="T9" fmla="*/ 0 h 4"/>
                <a:gd name="T10" fmla="*/ 1 w 3"/>
                <a:gd name="T11" fmla="*/ 0 h 4"/>
                <a:gd name="T12" fmla="*/ 0 w 3"/>
                <a:gd name="T13" fmla="*/ 1 h 4"/>
                <a:gd name="T14" fmla="*/ 0 w 3"/>
                <a:gd name="T15" fmla="*/ 2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2" y="4"/>
                    <a:pt x="2" y="3"/>
                    <a:pt x="2" y="3"/>
                  </a:cubicBezTo>
                  <a:cubicBezTo>
                    <a:pt x="3" y="3"/>
                    <a:pt x="3" y="2"/>
                    <a:pt x="3" y="2"/>
                  </a:cubicBezTo>
                  <a:cubicBezTo>
                    <a:pt x="2" y="1"/>
                    <a:pt x="2" y="1"/>
                    <a:pt x="1" y="0"/>
                  </a:cubicBezTo>
                  <a:cubicBezTo>
                    <a:pt x="1" y="0"/>
                    <a:pt x="1" y="0"/>
                    <a:pt x="1" y="0"/>
                  </a:cubicBezTo>
                  <a:cubicBezTo>
                    <a:pt x="0" y="0"/>
                    <a:pt x="0" y="1"/>
                    <a:pt x="0" y="1"/>
                  </a:cubicBezTo>
                  <a:cubicBezTo>
                    <a:pt x="0" y="1"/>
                    <a:pt x="0" y="2"/>
                    <a:pt x="0" y="2"/>
                  </a:cubicBezTo>
                  <a:cubicBezTo>
                    <a:pt x="0" y="3"/>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525">
              <a:extLst>
                <a:ext uri="{FF2B5EF4-FFF2-40B4-BE49-F238E27FC236}">
                  <a16:creationId xmlns:a16="http://schemas.microsoft.com/office/drawing/2014/main" id="{4C92D5B2-4521-41A2-B540-9714659561B7}"/>
                </a:ext>
              </a:extLst>
            </p:cNvPr>
            <p:cNvSpPr>
              <a:spLocks/>
            </p:cNvSpPr>
            <p:nvPr/>
          </p:nvSpPr>
          <p:spPr bwMode="auto">
            <a:xfrm>
              <a:off x="6177418" y="2997883"/>
              <a:ext cx="20638" cy="11113"/>
            </a:xfrm>
            <a:custGeom>
              <a:avLst/>
              <a:gdLst>
                <a:gd name="T0" fmla="*/ 1 w 6"/>
                <a:gd name="T1" fmla="*/ 2 h 3"/>
                <a:gd name="T2" fmla="*/ 5 w 6"/>
                <a:gd name="T3" fmla="*/ 3 h 3"/>
                <a:gd name="T4" fmla="*/ 5 w 6"/>
                <a:gd name="T5" fmla="*/ 3 h 3"/>
                <a:gd name="T6" fmla="*/ 6 w 6"/>
                <a:gd name="T7" fmla="*/ 2 h 3"/>
                <a:gd name="T8" fmla="*/ 6 w 6"/>
                <a:gd name="T9" fmla="*/ 2 h 3"/>
                <a:gd name="T10" fmla="*/ 5 w 6"/>
                <a:gd name="T11" fmla="*/ 1 h 3"/>
                <a:gd name="T12" fmla="*/ 1 w 6"/>
                <a:gd name="T13" fmla="*/ 1 h 3"/>
                <a:gd name="T14" fmla="*/ 0 w 6"/>
                <a:gd name="T15" fmla="*/ 1 h 3"/>
                <a:gd name="T16" fmla="*/ 1 w 6"/>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2"/>
                  </a:moveTo>
                  <a:cubicBezTo>
                    <a:pt x="2" y="2"/>
                    <a:pt x="4" y="2"/>
                    <a:pt x="5" y="3"/>
                  </a:cubicBezTo>
                  <a:cubicBezTo>
                    <a:pt x="5" y="3"/>
                    <a:pt x="5" y="3"/>
                    <a:pt x="5" y="3"/>
                  </a:cubicBezTo>
                  <a:cubicBezTo>
                    <a:pt x="6" y="3"/>
                    <a:pt x="6" y="3"/>
                    <a:pt x="6" y="2"/>
                  </a:cubicBezTo>
                  <a:cubicBezTo>
                    <a:pt x="6" y="2"/>
                    <a:pt x="6" y="2"/>
                    <a:pt x="6" y="2"/>
                  </a:cubicBezTo>
                  <a:cubicBezTo>
                    <a:pt x="6" y="1"/>
                    <a:pt x="5" y="1"/>
                    <a:pt x="5" y="1"/>
                  </a:cubicBezTo>
                  <a:cubicBezTo>
                    <a:pt x="4" y="0"/>
                    <a:pt x="2" y="0"/>
                    <a:pt x="1" y="1"/>
                  </a:cubicBezTo>
                  <a:cubicBezTo>
                    <a:pt x="0" y="1"/>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8" name="Freeform 526">
              <a:extLst>
                <a:ext uri="{FF2B5EF4-FFF2-40B4-BE49-F238E27FC236}">
                  <a16:creationId xmlns:a16="http://schemas.microsoft.com/office/drawing/2014/main" id="{F0C20D1F-F8D4-472B-BAC6-9516E47616F8}"/>
                </a:ext>
              </a:extLst>
            </p:cNvPr>
            <p:cNvSpPr>
              <a:spLocks/>
            </p:cNvSpPr>
            <p:nvPr/>
          </p:nvSpPr>
          <p:spPr bwMode="auto">
            <a:xfrm>
              <a:off x="6437768" y="3145520"/>
              <a:ext cx="17463" cy="17463"/>
            </a:xfrm>
            <a:custGeom>
              <a:avLst/>
              <a:gdLst>
                <a:gd name="T0" fmla="*/ 4 w 5"/>
                <a:gd name="T1" fmla="*/ 5 h 5"/>
                <a:gd name="T2" fmla="*/ 5 w 5"/>
                <a:gd name="T3" fmla="*/ 5 h 5"/>
                <a:gd name="T4" fmla="*/ 5 w 5"/>
                <a:gd name="T5" fmla="*/ 5 h 5"/>
                <a:gd name="T6" fmla="*/ 5 w 5"/>
                <a:gd name="T7" fmla="*/ 4 h 5"/>
                <a:gd name="T8" fmla="*/ 2 w 5"/>
                <a:gd name="T9" fmla="*/ 1 h 5"/>
                <a:gd name="T10" fmla="*/ 1 w 5"/>
                <a:gd name="T11" fmla="*/ 0 h 5"/>
                <a:gd name="T12" fmla="*/ 1 w 5"/>
                <a:gd name="T13" fmla="*/ 0 h 5"/>
                <a:gd name="T14" fmla="*/ 0 w 5"/>
                <a:gd name="T15" fmla="*/ 0 h 5"/>
                <a:gd name="T16" fmla="*/ 0 w 5"/>
                <a:gd name="T17" fmla="*/ 0 h 5"/>
                <a:gd name="T18" fmla="*/ 2 w 5"/>
                <a:gd name="T19" fmla="*/ 3 h 5"/>
                <a:gd name="T20" fmla="*/ 4 w 5"/>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4" y="5"/>
                  </a:moveTo>
                  <a:cubicBezTo>
                    <a:pt x="5" y="5"/>
                    <a:pt x="5" y="5"/>
                    <a:pt x="5" y="5"/>
                  </a:cubicBezTo>
                  <a:cubicBezTo>
                    <a:pt x="5" y="5"/>
                    <a:pt x="5" y="5"/>
                    <a:pt x="5" y="5"/>
                  </a:cubicBezTo>
                  <a:cubicBezTo>
                    <a:pt x="5" y="4"/>
                    <a:pt x="5" y="4"/>
                    <a:pt x="5" y="4"/>
                  </a:cubicBezTo>
                  <a:cubicBezTo>
                    <a:pt x="4" y="3"/>
                    <a:pt x="3" y="2"/>
                    <a:pt x="2" y="1"/>
                  </a:cubicBezTo>
                  <a:cubicBezTo>
                    <a:pt x="2" y="1"/>
                    <a:pt x="1" y="0"/>
                    <a:pt x="1" y="0"/>
                  </a:cubicBezTo>
                  <a:cubicBezTo>
                    <a:pt x="1" y="0"/>
                    <a:pt x="1" y="0"/>
                    <a:pt x="1" y="0"/>
                  </a:cubicBezTo>
                  <a:cubicBezTo>
                    <a:pt x="1" y="0"/>
                    <a:pt x="0" y="0"/>
                    <a:pt x="0" y="0"/>
                  </a:cubicBezTo>
                  <a:cubicBezTo>
                    <a:pt x="0" y="0"/>
                    <a:pt x="0" y="0"/>
                    <a:pt x="0" y="0"/>
                  </a:cubicBezTo>
                  <a:cubicBezTo>
                    <a:pt x="0" y="1"/>
                    <a:pt x="1" y="2"/>
                    <a:pt x="2" y="3"/>
                  </a:cubicBezTo>
                  <a:cubicBezTo>
                    <a:pt x="3" y="3"/>
                    <a:pt x="3" y="4"/>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9" name="Freeform 527">
              <a:extLst>
                <a:ext uri="{FF2B5EF4-FFF2-40B4-BE49-F238E27FC236}">
                  <a16:creationId xmlns:a16="http://schemas.microsoft.com/office/drawing/2014/main" id="{7B4A75A1-71F8-4C13-992C-C66E335F3E9C}"/>
                </a:ext>
              </a:extLst>
            </p:cNvPr>
            <p:cNvSpPr>
              <a:spLocks/>
            </p:cNvSpPr>
            <p:nvPr/>
          </p:nvSpPr>
          <p:spPr bwMode="auto">
            <a:xfrm>
              <a:off x="6086930" y="3040745"/>
              <a:ext cx="22225" cy="7938"/>
            </a:xfrm>
            <a:custGeom>
              <a:avLst/>
              <a:gdLst>
                <a:gd name="T0" fmla="*/ 0 w 6"/>
                <a:gd name="T1" fmla="*/ 1 h 2"/>
                <a:gd name="T2" fmla="*/ 1 w 6"/>
                <a:gd name="T3" fmla="*/ 2 h 2"/>
                <a:gd name="T4" fmla="*/ 2 w 6"/>
                <a:gd name="T5" fmla="*/ 2 h 2"/>
                <a:gd name="T6" fmla="*/ 6 w 6"/>
                <a:gd name="T7" fmla="*/ 1 h 2"/>
                <a:gd name="T8" fmla="*/ 6 w 6"/>
                <a:gd name="T9" fmla="*/ 1 h 2"/>
                <a:gd name="T10" fmla="*/ 4 w 6"/>
                <a:gd name="T11" fmla="*/ 0 h 2"/>
                <a:gd name="T12" fmla="*/ 4 w 6"/>
                <a:gd name="T13" fmla="*/ 0 h 2"/>
                <a:gd name="T14" fmla="*/ 3 w 6"/>
                <a:gd name="T15" fmla="*/ 1 h 2"/>
                <a:gd name="T16" fmla="*/ 1 w 6"/>
                <a:gd name="T17" fmla="*/ 0 h 2"/>
                <a:gd name="T18" fmla="*/ 0 w 6"/>
                <a:gd name="T19" fmla="*/ 1 h 2"/>
                <a:gd name="T20" fmla="*/ 0 w 6"/>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
                  <a:moveTo>
                    <a:pt x="0" y="1"/>
                  </a:moveTo>
                  <a:cubicBezTo>
                    <a:pt x="0" y="2"/>
                    <a:pt x="1" y="2"/>
                    <a:pt x="1" y="2"/>
                  </a:cubicBezTo>
                  <a:cubicBezTo>
                    <a:pt x="2" y="2"/>
                    <a:pt x="2" y="2"/>
                    <a:pt x="2" y="2"/>
                  </a:cubicBezTo>
                  <a:cubicBezTo>
                    <a:pt x="4" y="2"/>
                    <a:pt x="5" y="2"/>
                    <a:pt x="6" y="1"/>
                  </a:cubicBezTo>
                  <a:cubicBezTo>
                    <a:pt x="6" y="1"/>
                    <a:pt x="6" y="1"/>
                    <a:pt x="6" y="1"/>
                  </a:cubicBezTo>
                  <a:cubicBezTo>
                    <a:pt x="6" y="0"/>
                    <a:pt x="5" y="0"/>
                    <a:pt x="4" y="0"/>
                  </a:cubicBezTo>
                  <a:cubicBezTo>
                    <a:pt x="4" y="0"/>
                    <a:pt x="4" y="0"/>
                    <a:pt x="4" y="0"/>
                  </a:cubicBezTo>
                  <a:cubicBezTo>
                    <a:pt x="3" y="0"/>
                    <a:pt x="3" y="1"/>
                    <a:pt x="3" y="1"/>
                  </a:cubicBezTo>
                  <a:cubicBezTo>
                    <a:pt x="2" y="0"/>
                    <a:pt x="2" y="1"/>
                    <a:pt x="1"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Freeform 528">
              <a:extLst>
                <a:ext uri="{FF2B5EF4-FFF2-40B4-BE49-F238E27FC236}">
                  <a16:creationId xmlns:a16="http://schemas.microsoft.com/office/drawing/2014/main" id="{DC9A4E8F-26B2-43B1-BD45-4787126E68D9}"/>
                </a:ext>
              </a:extLst>
            </p:cNvPr>
            <p:cNvSpPr>
              <a:spLocks/>
            </p:cNvSpPr>
            <p:nvPr/>
          </p:nvSpPr>
          <p:spPr bwMode="auto">
            <a:xfrm>
              <a:off x="6115505" y="3040745"/>
              <a:ext cx="22225" cy="7938"/>
            </a:xfrm>
            <a:custGeom>
              <a:avLst/>
              <a:gdLst>
                <a:gd name="T0" fmla="*/ 5 w 6"/>
                <a:gd name="T1" fmla="*/ 1 h 2"/>
                <a:gd name="T2" fmla="*/ 6 w 6"/>
                <a:gd name="T3" fmla="*/ 1 h 2"/>
                <a:gd name="T4" fmla="*/ 6 w 6"/>
                <a:gd name="T5" fmla="*/ 1 h 2"/>
                <a:gd name="T6" fmla="*/ 6 w 6"/>
                <a:gd name="T7" fmla="*/ 0 h 2"/>
                <a:gd name="T8" fmla="*/ 6 w 6"/>
                <a:gd name="T9" fmla="*/ 0 h 2"/>
                <a:gd name="T10" fmla="*/ 4 w 6"/>
                <a:gd name="T11" fmla="*/ 0 h 2"/>
                <a:gd name="T12" fmla="*/ 2 w 6"/>
                <a:gd name="T13" fmla="*/ 0 h 2"/>
                <a:gd name="T14" fmla="*/ 1 w 6"/>
                <a:gd name="T15" fmla="*/ 0 h 2"/>
                <a:gd name="T16" fmla="*/ 0 w 6"/>
                <a:gd name="T17" fmla="*/ 1 h 2"/>
                <a:gd name="T18" fmla="*/ 0 w 6"/>
                <a:gd name="T19" fmla="*/ 1 h 2"/>
                <a:gd name="T20" fmla="*/ 0 w 6"/>
                <a:gd name="T21" fmla="*/ 1 h 2"/>
                <a:gd name="T22" fmla="*/ 2 w 6"/>
                <a:gd name="T23" fmla="*/ 2 h 2"/>
                <a:gd name="T24" fmla="*/ 5 w 6"/>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2">
                  <a:moveTo>
                    <a:pt x="5" y="1"/>
                  </a:moveTo>
                  <a:cubicBezTo>
                    <a:pt x="6" y="1"/>
                    <a:pt x="6" y="1"/>
                    <a:pt x="6" y="1"/>
                  </a:cubicBezTo>
                  <a:cubicBezTo>
                    <a:pt x="6" y="1"/>
                    <a:pt x="6" y="1"/>
                    <a:pt x="6" y="1"/>
                  </a:cubicBezTo>
                  <a:cubicBezTo>
                    <a:pt x="6" y="0"/>
                    <a:pt x="6" y="0"/>
                    <a:pt x="6" y="0"/>
                  </a:cubicBezTo>
                  <a:cubicBezTo>
                    <a:pt x="6" y="0"/>
                    <a:pt x="6" y="0"/>
                    <a:pt x="6" y="0"/>
                  </a:cubicBezTo>
                  <a:cubicBezTo>
                    <a:pt x="5" y="0"/>
                    <a:pt x="5" y="1"/>
                    <a:pt x="4" y="0"/>
                  </a:cubicBezTo>
                  <a:cubicBezTo>
                    <a:pt x="3" y="0"/>
                    <a:pt x="2" y="0"/>
                    <a:pt x="2" y="0"/>
                  </a:cubicBezTo>
                  <a:cubicBezTo>
                    <a:pt x="2" y="0"/>
                    <a:pt x="1" y="0"/>
                    <a:pt x="1" y="0"/>
                  </a:cubicBezTo>
                  <a:cubicBezTo>
                    <a:pt x="1" y="0"/>
                    <a:pt x="0" y="0"/>
                    <a:pt x="0" y="1"/>
                  </a:cubicBezTo>
                  <a:cubicBezTo>
                    <a:pt x="0" y="1"/>
                    <a:pt x="0" y="1"/>
                    <a:pt x="0" y="1"/>
                  </a:cubicBezTo>
                  <a:cubicBezTo>
                    <a:pt x="0" y="1"/>
                    <a:pt x="0" y="1"/>
                    <a:pt x="0" y="1"/>
                  </a:cubicBezTo>
                  <a:cubicBezTo>
                    <a:pt x="1" y="2"/>
                    <a:pt x="1" y="2"/>
                    <a:pt x="2" y="2"/>
                  </a:cubicBezTo>
                  <a:cubicBezTo>
                    <a:pt x="3" y="2"/>
                    <a:pt x="4"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529">
              <a:extLst>
                <a:ext uri="{FF2B5EF4-FFF2-40B4-BE49-F238E27FC236}">
                  <a16:creationId xmlns:a16="http://schemas.microsoft.com/office/drawing/2014/main" id="{BCDC31D2-ABAB-4D9C-83F4-4E47167580A4}"/>
                </a:ext>
              </a:extLst>
            </p:cNvPr>
            <p:cNvSpPr>
              <a:spLocks/>
            </p:cNvSpPr>
            <p:nvPr/>
          </p:nvSpPr>
          <p:spPr bwMode="auto">
            <a:xfrm>
              <a:off x="5496380" y="2326370"/>
              <a:ext cx="14288" cy="14288"/>
            </a:xfrm>
            <a:custGeom>
              <a:avLst/>
              <a:gdLst>
                <a:gd name="T0" fmla="*/ 1 w 4"/>
                <a:gd name="T1" fmla="*/ 1 h 4"/>
                <a:gd name="T2" fmla="*/ 0 w 4"/>
                <a:gd name="T3" fmla="*/ 2 h 4"/>
                <a:gd name="T4" fmla="*/ 1 w 4"/>
                <a:gd name="T5" fmla="*/ 3 h 4"/>
                <a:gd name="T6" fmla="*/ 2 w 4"/>
                <a:gd name="T7" fmla="*/ 4 h 4"/>
                <a:gd name="T8" fmla="*/ 4 w 4"/>
                <a:gd name="T9" fmla="*/ 2 h 4"/>
                <a:gd name="T10" fmla="*/ 3 w 4"/>
                <a:gd name="T11" fmla="*/ 1 h 4"/>
                <a:gd name="T12" fmla="*/ 1 w 4"/>
                <a:gd name="T13" fmla="*/ 0 h 4"/>
                <a:gd name="T14" fmla="*/ 1 w 4"/>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1" y="1"/>
                  </a:moveTo>
                  <a:cubicBezTo>
                    <a:pt x="1" y="1"/>
                    <a:pt x="0" y="2"/>
                    <a:pt x="0" y="2"/>
                  </a:cubicBezTo>
                  <a:cubicBezTo>
                    <a:pt x="1" y="2"/>
                    <a:pt x="1" y="3"/>
                    <a:pt x="1" y="3"/>
                  </a:cubicBezTo>
                  <a:cubicBezTo>
                    <a:pt x="1" y="4"/>
                    <a:pt x="1" y="4"/>
                    <a:pt x="2" y="4"/>
                  </a:cubicBezTo>
                  <a:cubicBezTo>
                    <a:pt x="3" y="3"/>
                    <a:pt x="3" y="3"/>
                    <a:pt x="4" y="2"/>
                  </a:cubicBezTo>
                  <a:cubicBezTo>
                    <a:pt x="4" y="2"/>
                    <a:pt x="4" y="1"/>
                    <a:pt x="3" y="1"/>
                  </a:cubicBezTo>
                  <a:cubicBezTo>
                    <a:pt x="3" y="1"/>
                    <a:pt x="2" y="0"/>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530">
              <a:extLst>
                <a:ext uri="{FF2B5EF4-FFF2-40B4-BE49-F238E27FC236}">
                  <a16:creationId xmlns:a16="http://schemas.microsoft.com/office/drawing/2014/main" id="{234B7EA4-0DF1-4934-B364-E9A704C37B45}"/>
                </a:ext>
              </a:extLst>
            </p:cNvPr>
            <p:cNvSpPr>
              <a:spLocks/>
            </p:cNvSpPr>
            <p:nvPr/>
          </p:nvSpPr>
          <p:spPr bwMode="auto">
            <a:xfrm>
              <a:off x="4689930" y="2396220"/>
              <a:ext cx="14288" cy="6350"/>
            </a:xfrm>
            <a:custGeom>
              <a:avLst/>
              <a:gdLst>
                <a:gd name="T0" fmla="*/ 4 w 4"/>
                <a:gd name="T1" fmla="*/ 0 h 2"/>
                <a:gd name="T2" fmla="*/ 4 w 4"/>
                <a:gd name="T3" fmla="*/ 0 h 2"/>
                <a:gd name="T4" fmla="*/ 4 w 4"/>
                <a:gd name="T5" fmla="*/ 0 h 2"/>
                <a:gd name="T6" fmla="*/ 3 w 4"/>
                <a:gd name="T7" fmla="*/ 0 h 2"/>
                <a:gd name="T8" fmla="*/ 2 w 4"/>
                <a:gd name="T9" fmla="*/ 0 h 2"/>
                <a:gd name="T10" fmla="*/ 1 w 4"/>
                <a:gd name="T11" fmla="*/ 0 h 2"/>
                <a:gd name="T12" fmla="*/ 0 w 4"/>
                <a:gd name="T13" fmla="*/ 1 h 2"/>
                <a:gd name="T14" fmla="*/ 0 w 4"/>
                <a:gd name="T15" fmla="*/ 2 h 2"/>
                <a:gd name="T16" fmla="*/ 1 w 4"/>
                <a:gd name="T17" fmla="*/ 2 h 2"/>
                <a:gd name="T18" fmla="*/ 1 w 4"/>
                <a:gd name="T19" fmla="*/ 2 h 2"/>
                <a:gd name="T20" fmla="*/ 4 w 4"/>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2">
                  <a:moveTo>
                    <a:pt x="4" y="0"/>
                  </a:moveTo>
                  <a:cubicBezTo>
                    <a:pt x="4" y="0"/>
                    <a:pt x="4" y="0"/>
                    <a:pt x="4" y="0"/>
                  </a:cubicBezTo>
                  <a:cubicBezTo>
                    <a:pt x="4" y="0"/>
                    <a:pt x="4" y="0"/>
                    <a:pt x="4" y="0"/>
                  </a:cubicBezTo>
                  <a:cubicBezTo>
                    <a:pt x="3" y="0"/>
                    <a:pt x="3" y="0"/>
                    <a:pt x="3" y="0"/>
                  </a:cubicBezTo>
                  <a:cubicBezTo>
                    <a:pt x="3" y="0"/>
                    <a:pt x="2" y="0"/>
                    <a:pt x="2" y="0"/>
                  </a:cubicBezTo>
                  <a:cubicBezTo>
                    <a:pt x="2" y="0"/>
                    <a:pt x="1" y="0"/>
                    <a:pt x="1" y="0"/>
                  </a:cubicBezTo>
                  <a:cubicBezTo>
                    <a:pt x="1" y="0"/>
                    <a:pt x="0" y="1"/>
                    <a:pt x="0" y="1"/>
                  </a:cubicBezTo>
                  <a:cubicBezTo>
                    <a:pt x="0" y="1"/>
                    <a:pt x="0" y="1"/>
                    <a:pt x="0" y="2"/>
                  </a:cubicBezTo>
                  <a:cubicBezTo>
                    <a:pt x="0" y="2"/>
                    <a:pt x="0" y="2"/>
                    <a:pt x="1" y="2"/>
                  </a:cubicBezTo>
                  <a:cubicBezTo>
                    <a:pt x="1" y="2"/>
                    <a:pt x="1" y="2"/>
                    <a:pt x="1" y="2"/>
                  </a:cubicBezTo>
                  <a:cubicBezTo>
                    <a:pt x="2" y="2"/>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531">
              <a:extLst>
                <a:ext uri="{FF2B5EF4-FFF2-40B4-BE49-F238E27FC236}">
                  <a16:creationId xmlns:a16="http://schemas.microsoft.com/office/drawing/2014/main" id="{661A726F-0C66-4E29-AF87-2A94F5EBCDCB}"/>
                </a:ext>
              </a:extLst>
            </p:cNvPr>
            <p:cNvSpPr>
              <a:spLocks/>
            </p:cNvSpPr>
            <p:nvPr/>
          </p:nvSpPr>
          <p:spPr bwMode="auto">
            <a:xfrm>
              <a:off x="5818643" y="2172383"/>
              <a:ext cx="11113" cy="9525"/>
            </a:xfrm>
            <a:custGeom>
              <a:avLst/>
              <a:gdLst>
                <a:gd name="T0" fmla="*/ 0 w 3"/>
                <a:gd name="T1" fmla="*/ 1 h 3"/>
                <a:gd name="T2" fmla="*/ 1 w 3"/>
                <a:gd name="T3" fmla="*/ 3 h 3"/>
                <a:gd name="T4" fmla="*/ 2 w 3"/>
                <a:gd name="T5" fmla="*/ 3 h 3"/>
                <a:gd name="T6" fmla="*/ 2 w 3"/>
                <a:gd name="T7" fmla="*/ 3 h 3"/>
                <a:gd name="T8" fmla="*/ 3 w 3"/>
                <a:gd name="T9" fmla="*/ 2 h 3"/>
                <a:gd name="T10" fmla="*/ 3 w 3"/>
                <a:gd name="T11" fmla="*/ 0 h 3"/>
                <a:gd name="T12" fmla="*/ 2 w 3"/>
                <a:gd name="T13" fmla="*/ 0 h 3"/>
                <a:gd name="T14" fmla="*/ 1 w 3"/>
                <a:gd name="T15" fmla="*/ 0 h 3"/>
                <a:gd name="T16" fmla="*/ 0 w 3"/>
                <a:gd name="T17" fmla="*/ 1 h 3"/>
                <a:gd name="T18" fmla="*/ 0 w 3"/>
                <a:gd name="T1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0" y="1"/>
                  </a:moveTo>
                  <a:cubicBezTo>
                    <a:pt x="0" y="2"/>
                    <a:pt x="1" y="2"/>
                    <a:pt x="1" y="3"/>
                  </a:cubicBezTo>
                  <a:cubicBezTo>
                    <a:pt x="1" y="3"/>
                    <a:pt x="2" y="3"/>
                    <a:pt x="2" y="3"/>
                  </a:cubicBezTo>
                  <a:cubicBezTo>
                    <a:pt x="2" y="3"/>
                    <a:pt x="2" y="3"/>
                    <a:pt x="2" y="3"/>
                  </a:cubicBezTo>
                  <a:cubicBezTo>
                    <a:pt x="3" y="3"/>
                    <a:pt x="3" y="2"/>
                    <a:pt x="3" y="2"/>
                  </a:cubicBezTo>
                  <a:cubicBezTo>
                    <a:pt x="3" y="1"/>
                    <a:pt x="3" y="1"/>
                    <a:pt x="3" y="0"/>
                  </a:cubicBezTo>
                  <a:cubicBezTo>
                    <a:pt x="2" y="0"/>
                    <a:pt x="2" y="0"/>
                    <a:pt x="2"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532">
              <a:extLst>
                <a:ext uri="{FF2B5EF4-FFF2-40B4-BE49-F238E27FC236}">
                  <a16:creationId xmlns:a16="http://schemas.microsoft.com/office/drawing/2014/main" id="{F84E5D30-EF6D-49DE-9F49-6F0C6BD8704F}"/>
                </a:ext>
              </a:extLst>
            </p:cNvPr>
            <p:cNvSpPr>
              <a:spLocks/>
            </p:cNvSpPr>
            <p:nvPr/>
          </p:nvSpPr>
          <p:spPr bwMode="auto">
            <a:xfrm>
              <a:off x="4780418" y="2558145"/>
              <a:ext cx="19050" cy="11113"/>
            </a:xfrm>
            <a:custGeom>
              <a:avLst/>
              <a:gdLst>
                <a:gd name="T0" fmla="*/ 1 w 5"/>
                <a:gd name="T1" fmla="*/ 0 h 3"/>
                <a:gd name="T2" fmla="*/ 1 w 5"/>
                <a:gd name="T3" fmla="*/ 0 h 3"/>
                <a:gd name="T4" fmla="*/ 1 w 5"/>
                <a:gd name="T5" fmla="*/ 0 h 3"/>
                <a:gd name="T6" fmla="*/ 1 w 5"/>
                <a:gd name="T7" fmla="*/ 1 h 3"/>
                <a:gd name="T8" fmla="*/ 3 w 5"/>
                <a:gd name="T9" fmla="*/ 2 h 3"/>
                <a:gd name="T10" fmla="*/ 4 w 5"/>
                <a:gd name="T11" fmla="*/ 3 h 3"/>
                <a:gd name="T12" fmla="*/ 5 w 5"/>
                <a:gd name="T13" fmla="*/ 3 h 3"/>
                <a:gd name="T14" fmla="*/ 5 w 5"/>
                <a:gd name="T15" fmla="*/ 2 h 3"/>
                <a:gd name="T16" fmla="*/ 5 w 5"/>
                <a:gd name="T17" fmla="*/ 2 h 3"/>
                <a:gd name="T18" fmla="*/ 1 w 5"/>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1" y="0"/>
                  </a:moveTo>
                  <a:cubicBezTo>
                    <a:pt x="1" y="0"/>
                    <a:pt x="1" y="0"/>
                    <a:pt x="1" y="0"/>
                  </a:cubicBezTo>
                  <a:cubicBezTo>
                    <a:pt x="0" y="0"/>
                    <a:pt x="0" y="0"/>
                    <a:pt x="1" y="0"/>
                  </a:cubicBezTo>
                  <a:cubicBezTo>
                    <a:pt x="1" y="1"/>
                    <a:pt x="1" y="1"/>
                    <a:pt x="1" y="1"/>
                  </a:cubicBezTo>
                  <a:cubicBezTo>
                    <a:pt x="1" y="1"/>
                    <a:pt x="2" y="2"/>
                    <a:pt x="3" y="2"/>
                  </a:cubicBezTo>
                  <a:cubicBezTo>
                    <a:pt x="3" y="2"/>
                    <a:pt x="4" y="2"/>
                    <a:pt x="4" y="3"/>
                  </a:cubicBezTo>
                  <a:cubicBezTo>
                    <a:pt x="4" y="3"/>
                    <a:pt x="5" y="3"/>
                    <a:pt x="5" y="3"/>
                  </a:cubicBezTo>
                  <a:cubicBezTo>
                    <a:pt x="5" y="2"/>
                    <a:pt x="5" y="2"/>
                    <a:pt x="5" y="2"/>
                  </a:cubicBezTo>
                  <a:cubicBezTo>
                    <a:pt x="5" y="2"/>
                    <a:pt x="5" y="2"/>
                    <a:pt x="5" y="2"/>
                  </a:cubicBezTo>
                  <a:cubicBezTo>
                    <a:pt x="4" y="1"/>
                    <a:pt x="3"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5" name="Freeform 533">
              <a:extLst>
                <a:ext uri="{FF2B5EF4-FFF2-40B4-BE49-F238E27FC236}">
                  <a16:creationId xmlns:a16="http://schemas.microsoft.com/office/drawing/2014/main" id="{DA573853-67DF-42FE-8787-806BA8413719}"/>
                </a:ext>
              </a:extLst>
            </p:cNvPr>
            <p:cNvSpPr>
              <a:spLocks/>
            </p:cNvSpPr>
            <p:nvPr/>
          </p:nvSpPr>
          <p:spPr bwMode="auto">
            <a:xfrm>
              <a:off x="5450343" y="2697845"/>
              <a:ext cx="14288" cy="11113"/>
            </a:xfrm>
            <a:custGeom>
              <a:avLst/>
              <a:gdLst>
                <a:gd name="T0" fmla="*/ 2 w 4"/>
                <a:gd name="T1" fmla="*/ 3 h 3"/>
                <a:gd name="T2" fmla="*/ 3 w 4"/>
                <a:gd name="T3" fmla="*/ 2 h 3"/>
                <a:gd name="T4" fmla="*/ 4 w 4"/>
                <a:gd name="T5" fmla="*/ 0 h 3"/>
                <a:gd name="T6" fmla="*/ 4 w 4"/>
                <a:gd name="T7" fmla="*/ 0 h 3"/>
                <a:gd name="T8" fmla="*/ 2 w 4"/>
                <a:gd name="T9" fmla="*/ 0 h 3"/>
                <a:gd name="T10" fmla="*/ 0 w 4"/>
                <a:gd name="T11" fmla="*/ 1 h 3"/>
                <a:gd name="T12" fmla="*/ 0 w 4"/>
                <a:gd name="T13" fmla="*/ 2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2" y="2"/>
                    <a:pt x="3" y="2"/>
                    <a:pt x="3" y="2"/>
                  </a:cubicBezTo>
                  <a:cubicBezTo>
                    <a:pt x="4" y="2"/>
                    <a:pt x="4" y="1"/>
                    <a:pt x="4" y="0"/>
                  </a:cubicBezTo>
                  <a:cubicBezTo>
                    <a:pt x="4" y="0"/>
                    <a:pt x="4" y="0"/>
                    <a:pt x="4" y="0"/>
                  </a:cubicBezTo>
                  <a:cubicBezTo>
                    <a:pt x="3" y="0"/>
                    <a:pt x="3" y="0"/>
                    <a:pt x="2" y="0"/>
                  </a:cubicBezTo>
                  <a:cubicBezTo>
                    <a:pt x="1" y="1"/>
                    <a:pt x="1" y="1"/>
                    <a:pt x="0" y="1"/>
                  </a:cubicBezTo>
                  <a:cubicBezTo>
                    <a:pt x="0" y="1"/>
                    <a:pt x="0" y="2"/>
                    <a:pt x="0" y="2"/>
                  </a:cubicBezTo>
                  <a:cubicBezTo>
                    <a:pt x="1"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6" name="Freeform 534">
              <a:extLst>
                <a:ext uri="{FF2B5EF4-FFF2-40B4-BE49-F238E27FC236}">
                  <a16:creationId xmlns:a16="http://schemas.microsoft.com/office/drawing/2014/main" id="{5B7204CA-AACA-49AB-88E7-E12B4BF5A61B}"/>
                </a:ext>
              </a:extLst>
            </p:cNvPr>
            <p:cNvSpPr>
              <a:spLocks/>
            </p:cNvSpPr>
            <p:nvPr/>
          </p:nvSpPr>
          <p:spPr bwMode="auto">
            <a:xfrm>
              <a:off x="4588330" y="2132695"/>
              <a:ext cx="14288" cy="11113"/>
            </a:xfrm>
            <a:custGeom>
              <a:avLst/>
              <a:gdLst>
                <a:gd name="T0" fmla="*/ 4 w 4"/>
                <a:gd name="T1" fmla="*/ 0 h 3"/>
                <a:gd name="T2" fmla="*/ 4 w 4"/>
                <a:gd name="T3" fmla="*/ 0 h 3"/>
                <a:gd name="T4" fmla="*/ 3 w 4"/>
                <a:gd name="T5" fmla="*/ 0 h 3"/>
                <a:gd name="T6" fmla="*/ 0 w 4"/>
                <a:gd name="T7" fmla="*/ 2 h 3"/>
                <a:gd name="T8" fmla="*/ 0 w 4"/>
                <a:gd name="T9" fmla="*/ 3 h 3"/>
                <a:gd name="T10" fmla="*/ 1 w 4"/>
                <a:gd name="T11" fmla="*/ 3 h 3"/>
                <a:gd name="T12" fmla="*/ 4 w 4"/>
                <a:gd name="T13" fmla="*/ 1 h 3"/>
                <a:gd name="T14" fmla="*/ 4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4" y="0"/>
                  </a:moveTo>
                  <a:cubicBezTo>
                    <a:pt x="4" y="0"/>
                    <a:pt x="4" y="0"/>
                    <a:pt x="4" y="0"/>
                  </a:cubicBezTo>
                  <a:cubicBezTo>
                    <a:pt x="4" y="0"/>
                    <a:pt x="4" y="0"/>
                    <a:pt x="3" y="0"/>
                  </a:cubicBezTo>
                  <a:cubicBezTo>
                    <a:pt x="2" y="0"/>
                    <a:pt x="1" y="1"/>
                    <a:pt x="0" y="2"/>
                  </a:cubicBezTo>
                  <a:cubicBezTo>
                    <a:pt x="0" y="2"/>
                    <a:pt x="0" y="3"/>
                    <a:pt x="0" y="3"/>
                  </a:cubicBezTo>
                  <a:cubicBezTo>
                    <a:pt x="0" y="3"/>
                    <a:pt x="1" y="3"/>
                    <a:pt x="1" y="3"/>
                  </a:cubicBezTo>
                  <a:cubicBezTo>
                    <a:pt x="2" y="2"/>
                    <a:pt x="3" y="1"/>
                    <a:pt x="4" y="1"/>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535">
              <a:extLst>
                <a:ext uri="{FF2B5EF4-FFF2-40B4-BE49-F238E27FC236}">
                  <a16:creationId xmlns:a16="http://schemas.microsoft.com/office/drawing/2014/main" id="{8FE27F7D-A265-487A-A544-9816E4F59B5B}"/>
                </a:ext>
              </a:extLst>
            </p:cNvPr>
            <p:cNvSpPr>
              <a:spLocks/>
            </p:cNvSpPr>
            <p:nvPr/>
          </p:nvSpPr>
          <p:spPr bwMode="auto">
            <a:xfrm>
              <a:off x="5275718" y="2632758"/>
              <a:ext cx="7938" cy="15875"/>
            </a:xfrm>
            <a:custGeom>
              <a:avLst/>
              <a:gdLst>
                <a:gd name="T0" fmla="*/ 2 w 2"/>
                <a:gd name="T1" fmla="*/ 4 h 4"/>
                <a:gd name="T2" fmla="*/ 2 w 2"/>
                <a:gd name="T3" fmla="*/ 3 h 4"/>
                <a:gd name="T4" fmla="*/ 2 w 2"/>
                <a:gd name="T5" fmla="*/ 2 h 4"/>
                <a:gd name="T6" fmla="*/ 2 w 2"/>
                <a:gd name="T7" fmla="*/ 1 h 4"/>
                <a:gd name="T8" fmla="*/ 2 w 2"/>
                <a:gd name="T9" fmla="*/ 1 h 4"/>
                <a:gd name="T10" fmla="*/ 1 w 2"/>
                <a:gd name="T11" fmla="*/ 0 h 4"/>
                <a:gd name="T12" fmla="*/ 1 w 2"/>
                <a:gd name="T13" fmla="*/ 1 h 4"/>
                <a:gd name="T14" fmla="*/ 0 w 2"/>
                <a:gd name="T15" fmla="*/ 2 h 4"/>
                <a:gd name="T16" fmla="*/ 1 w 2"/>
                <a:gd name="T17" fmla="*/ 4 h 4"/>
                <a:gd name="T18" fmla="*/ 2 w 2"/>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2" y="4"/>
                  </a:moveTo>
                  <a:cubicBezTo>
                    <a:pt x="2" y="4"/>
                    <a:pt x="2" y="3"/>
                    <a:pt x="2" y="3"/>
                  </a:cubicBezTo>
                  <a:cubicBezTo>
                    <a:pt x="2" y="3"/>
                    <a:pt x="2" y="2"/>
                    <a:pt x="2" y="2"/>
                  </a:cubicBezTo>
                  <a:cubicBezTo>
                    <a:pt x="2" y="1"/>
                    <a:pt x="2" y="1"/>
                    <a:pt x="2" y="1"/>
                  </a:cubicBezTo>
                  <a:cubicBezTo>
                    <a:pt x="2" y="1"/>
                    <a:pt x="2" y="1"/>
                    <a:pt x="2" y="1"/>
                  </a:cubicBezTo>
                  <a:cubicBezTo>
                    <a:pt x="2" y="1"/>
                    <a:pt x="2" y="0"/>
                    <a:pt x="1" y="0"/>
                  </a:cubicBezTo>
                  <a:cubicBezTo>
                    <a:pt x="1" y="1"/>
                    <a:pt x="1" y="1"/>
                    <a:pt x="1" y="1"/>
                  </a:cubicBezTo>
                  <a:cubicBezTo>
                    <a:pt x="0" y="1"/>
                    <a:pt x="0" y="2"/>
                    <a:pt x="0" y="2"/>
                  </a:cubicBezTo>
                  <a:cubicBezTo>
                    <a:pt x="0" y="3"/>
                    <a:pt x="0" y="3"/>
                    <a:pt x="1" y="4"/>
                  </a:cubicBezTo>
                  <a:cubicBezTo>
                    <a:pt x="1" y="4"/>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536">
              <a:extLst>
                <a:ext uri="{FF2B5EF4-FFF2-40B4-BE49-F238E27FC236}">
                  <a16:creationId xmlns:a16="http://schemas.microsoft.com/office/drawing/2014/main" id="{AE8F52E4-D180-4264-8944-8EDF5ACDFD0F}"/>
                </a:ext>
              </a:extLst>
            </p:cNvPr>
            <p:cNvSpPr>
              <a:spLocks/>
            </p:cNvSpPr>
            <p:nvPr/>
          </p:nvSpPr>
          <p:spPr bwMode="auto">
            <a:xfrm>
              <a:off x="6098043" y="2893108"/>
              <a:ext cx="17463" cy="17463"/>
            </a:xfrm>
            <a:custGeom>
              <a:avLst/>
              <a:gdLst>
                <a:gd name="T0" fmla="*/ 0 w 5"/>
                <a:gd name="T1" fmla="*/ 4 h 5"/>
                <a:gd name="T2" fmla="*/ 0 w 5"/>
                <a:gd name="T3" fmla="*/ 5 h 5"/>
                <a:gd name="T4" fmla="*/ 0 w 5"/>
                <a:gd name="T5" fmla="*/ 5 h 5"/>
                <a:gd name="T6" fmla="*/ 0 w 5"/>
                <a:gd name="T7" fmla="*/ 5 h 5"/>
                <a:gd name="T8" fmla="*/ 2 w 5"/>
                <a:gd name="T9" fmla="*/ 3 h 5"/>
                <a:gd name="T10" fmla="*/ 4 w 5"/>
                <a:gd name="T11" fmla="*/ 1 h 5"/>
                <a:gd name="T12" fmla="*/ 4 w 5"/>
                <a:gd name="T13" fmla="*/ 0 h 5"/>
                <a:gd name="T14" fmla="*/ 3 w 5"/>
                <a:gd name="T15" fmla="*/ 0 h 5"/>
                <a:gd name="T16" fmla="*/ 0 w 5"/>
                <a:gd name="T17" fmla="*/ 4 h 5"/>
                <a:gd name="T18" fmla="*/ 0 w 5"/>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0" y="4"/>
                  </a:moveTo>
                  <a:cubicBezTo>
                    <a:pt x="0" y="5"/>
                    <a:pt x="0" y="5"/>
                    <a:pt x="0" y="5"/>
                  </a:cubicBezTo>
                  <a:cubicBezTo>
                    <a:pt x="0" y="5"/>
                    <a:pt x="0" y="5"/>
                    <a:pt x="0" y="5"/>
                  </a:cubicBezTo>
                  <a:cubicBezTo>
                    <a:pt x="0" y="5"/>
                    <a:pt x="0" y="5"/>
                    <a:pt x="0" y="5"/>
                  </a:cubicBezTo>
                  <a:cubicBezTo>
                    <a:pt x="1" y="4"/>
                    <a:pt x="2" y="4"/>
                    <a:pt x="2" y="3"/>
                  </a:cubicBezTo>
                  <a:cubicBezTo>
                    <a:pt x="3" y="2"/>
                    <a:pt x="3" y="1"/>
                    <a:pt x="4" y="1"/>
                  </a:cubicBezTo>
                  <a:cubicBezTo>
                    <a:pt x="5" y="1"/>
                    <a:pt x="5" y="1"/>
                    <a:pt x="4" y="0"/>
                  </a:cubicBezTo>
                  <a:cubicBezTo>
                    <a:pt x="4" y="0"/>
                    <a:pt x="3" y="0"/>
                    <a:pt x="3" y="0"/>
                  </a:cubicBezTo>
                  <a:cubicBezTo>
                    <a:pt x="2" y="2"/>
                    <a:pt x="1"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537">
              <a:extLst>
                <a:ext uri="{FF2B5EF4-FFF2-40B4-BE49-F238E27FC236}">
                  <a16:creationId xmlns:a16="http://schemas.microsoft.com/office/drawing/2014/main" id="{6C566982-23BE-471B-B5B9-B1CB49117D1F}"/>
                </a:ext>
              </a:extLst>
            </p:cNvPr>
            <p:cNvSpPr>
              <a:spLocks/>
            </p:cNvSpPr>
            <p:nvPr/>
          </p:nvSpPr>
          <p:spPr bwMode="auto">
            <a:xfrm>
              <a:off x="6132968" y="2889933"/>
              <a:ext cx="7938" cy="17463"/>
            </a:xfrm>
            <a:custGeom>
              <a:avLst/>
              <a:gdLst>
                <a:gd name="T0" fmla="*/ 2 w 2"/>
                <a:gd name="T1" fmla="*/ 1 h 5"/>
                <a:gd name="T2" fmla="*/ 1 w 2"/>
                <a:gd name="T3" fmla="*/ 0 h 5"/>
                <a:gd name="T4" fmla="*/ 2 w 2"/>
                <a:gd name="T5" fmla="*/ 0 h 5"/>
                <a:gd name="T6" fmla="*/ 1 w 2"/>
                <a:gd name="T7" fmla="*/ 0 h 5"/>
                <a:gd name="T8" fmla="*/ 1 w 2"/>
                <a:gd name="T9" fmla="*/ 0 h 5"/>
                <a:gd name="T10" fmla="*/ 1 w 2"/>
                <a:gd name="T11" fmla="*/ 1 h 5"/>
                <a:gd name="T12" fmla="*/ 0 w 2"/>
                <a:gd name="T13" fmla="*/ 3 h 5"/>
                <a:gd name="T14" fmla="*/ 1 w 2"/>
                <a:gd name="T15" fmla="*/ 4 h 5"/>
                <a:gd name="T16" fmla="*/ 1 w 2"/>
                <a:gd name="T17" fmla="*/ 5 h 5"/>
                <a:gd name="T18" fmla="*/ 2 w 2"/>
                <a:gd name="T19" fmla="*/ 4 h 5"/>
                <a:gd name="T20" fmla="*/ 2 w 2"/>
                <a:gd name="T21" fmla="*/ 3 h 5"/>
                <a:gd name="T22" fmla="*/ 2 w 2"/>
                <a:gd name="T23" fmla="*/ 3 h 5"/>
                <a:gd name="T24" fmla="*/ 2 w 2"/>
                <a:gd name="T25" fmla="*/ 3 h 5"/>
                <a:gd name="T26" fmla="*/ 2 w 2"/>
                <a:gd name="T27" fmla="*/ 3 h 5"/>
                <a:gd name="T28" fmla="*/ 2 w 2"/>
                <a:gd name="T29"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 h="5">
                  <a:moveTo>
                    <a:pt x="2" y="1"/>
                  </a:moveTo>
                  <a:cubicBezTo>
                    <a:pt x="2" y="1"/>
                    <a:pt x="2" y="1"/>
                    <a:pt x="1" y="0"/>
                  </a:cubicBezTo>
                  <a:cubicBezTo>
                    <a:pt x="2" y="0"/>
                    <a:pt x="2" y="0"/>
                    <a:pt x="2" y="0"/>
                  </a:cubicBezTo>
                  <a:cubicBezTo>
                    <a:pt x="1" y="0"/>
                    <a:pt x="1" y="0"/>
                    <a:pt x="1" y="0"/>
                  </a:cubicBezTo>
                  <a:cubicBezTo>
                    <a:pt x="1" y="0"/>
                    <a:pt x="1" y="0"/>
                    <a:pt x="1" y="0"/>
                  </a:cubicBezTo>
                  <a:cubicBezTo>
                    <a:pt x="1" y="1"/>
                    <a:pt x="1" y="1"/>
                    <a:pt x="1" y="1"/>
                  </a:cubicBezTo>
                  <a:cubicBezTo>
                    <a:pt x="1" y="2"/>
                    <a:pt x="1" y="2"/>
                    <a:pt x="0" y="3"/>
                  </a:cubicBezTo>
                  <a:cubicBezTo>
                    <a:pt x="0" y="3"/>
                    <a:pt x="0" y="4"/>
                    <a:pt x="1" y="4"/>
                  </a:cubicBezTo>
                  <a:cubicBezTo>
                    <a:pt x="1" y="4"/>
                    <a:pt x="1" y="4"/>
                    <a:pt x="1" y="5"/>
                  </a:cubicBezTo>
                  <a:cubicBezTo>
                    <a:pt x="2" y="5"/>
                    <a:pt x="2" y="5"/>
                    <a:pt x="2" y="4"/>
                  </a:cubicBezTo>
                  <a:cubicBezTo>
                    <a:pt x="2" y="4"/>
                    <a:pt x="2" y="3"/>
                    <a:pt x="2" y="3"/>
                  </a:cubicBezTo>
                  <a:cubicBezTo>
                    <a:pt x="2" y="3"/>
                    <a:pt x="2" y="3"/>
                    <a:pt x="2" y="3"/>
                  </a:cubicBezTo>
                  <a:cubicBezTo>
                    <a:pt x="2" y="3"/>
                    <a:pt x="2" y="3"/>
                    <a:pt x="2" y="3"/>
                  </a:cubicBezTo>
                  <a:cubicBezTo>
                    <a:pt x="2" y="3"/>
                    <a:pt x="2" y="3"/>
                    <a:pt x="2" y="3"/>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538">
              <a:extLst>
                <a:ext uri="{FF2B5EF4-FFF2-40B4-BE49-F238E27FC236}">
                  <a16:creationId xmlns:a16="http://schemas.microsoft.com/office/drawing/2014/main" id="{0534FA8A-F34F-4B14-94BD-ABAF75346578}"/>
                </a:ext>
              </a:extLst>
            </p:cNvPr>
            <p:cNvSpPr>
              <a:spLocks/>
            </p:cNvSpPr>
            <p:nvPr/>
          </p:nvSpPr>
          <p:spPr bwMode="auto">
            <a:xfrm>
              <a:off x="4647068" y="2835958"/>
              <a:ext cx="14288" cy="6350"/>
            </a:xfrm>
            <a:custGeom>
              <a:avLst/>
              <a:gdLst>
                <a:gd name="T0" fmla="*/ 1 w 4"/>
                <a:gd name="T1" fmla="*/ 0 h 2"/>
                <a:gd name="T2" fmla="*/ 0 w 4"/>
                <a:gd name="T3" fmla="*/ 0 h 2"/>
                <a:gd name="T4" fmla="*/ 0 w 4"/>
                <a:gd name="T5" fmla="*/ 0 h 2"/>
                <a:gd name="T6" fmla="*/ 3 w 4"/>
                <a:gd name="T7" fmla="*/ 1 h 2"/>
                <a:gd name="T8" fmla="*/ 3 w 4"/>
                <a:gd name="T9" fmla="*/ 1 h 2"/>
                <a:gd name="T10" fmla="*/ 4 w 4"/>
                <a:gd name="T11" fmla="*/ 1 h 2"/>
                <a:gd name="T12" fmla="*/ 1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1" y="0"/>
                  </a:moveTo>
                  <a:cubicBezTo>
                    <a:pt x="1" y="0"/>
                    <a:pt x="0" y="0"/>
                    <a:pt x="0" y="0"/>
                  </a:cubicBezTo>
                  <a:cubicBezTo>
                    <a:pt x="0" y="0"/>
                    <a:pt x="0" y="0"/>
                    <a:pt x="0" y="0"/>
                  </a:cubicBezTo>
                  <a:cubicBezTo>
                    <a:pt x="0" y="1"/>
                    <a:pt x="1" y="2"/>
                    <a:pt x="3" y="1"/>
                  </a:cubicBezTo>
                  <a:cubicBezTo>
                    <a:pt x="3" y="1"/>
                    <a:pt x="3" y="1"/>
                    <a:pt x="3" y="1"/>
                  </a:cubicBezTo>
                  <a:cubicBezTo>
                    <a:pt x="4" y="1"/>
                    <a:pt x="4" y="1"/>
                    <a:pt x="4" y="1"/>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539">
              <a:extLst>
                <a:ext uri="{FF2B5EF4-FFF2-40B4-BE49-F238E27FC236}">
                  <a16:creationId xmlns:a16="http://schemas.microsoft.com/office/drawing/2014/main" id="{BAEEF3D9-00CC-4BB6-8FA2-1E1BA9CA498F}"/>
                </a:ext>
              </a:extLst>
            </p:cNvPr>
            <p:cNvSpPr>
              <a:spLocks/>
            </p:cNvSpPr>
            <p:nvPr/>
          </p:nvSpPr>
          <p:spPr bwMode="auto">
            <a:xfrm>
              <a:off x="6129793" y="2885170"/>
              <a:ext cx="7938" cy="11113"/>
            </a:xfrm>
            <a:custGeom>
              <a:avLst/>
              <a:gdLst>
                <a:gd name="T0" fmla="*/ 2 w 2"/>
                <a:gd name="T1" fmla="*/ 1 h 3"/>
                <a:gd name="T2" fmla="*/ 2 w 2"/>
                <a:gd name="T3" fmla="*/ 1 h 3"/>
                <a:gd name="T4" fmla="*/ 2 w 2"/>
                <a:gd name="T5" fmla="*/ 1 h 3"/>
                <a:gd name="T6" fmla="*/ 0 w 2"/>
                <a:gd name="T7" fmla="*/ 0 h 3"/>
                <a:gd name="T8" fmla="*/ 0 w 2"/>
                <a:gd name="T9" fmla="*/ 0 h 3"/>
                <a:gd name="T10" fmla="*/ 0 w 2"/>
                <a:gd name="T11" fmla="*/ 2 h 3"/>
                <a:gd name="T12" fmla="*/ 1 w 2"/>
                <a:gd name="T13" fmla="*/ 3 h 3"/>
                <a:gd name="T14" fmla="*/ 1 w 2"/>
                <a:gd name="T15" fmla="*/ 2 h 3"/>
                <a:gd name="T16" fmla="*/ 2 w 2"/>
                <a:gd name="T17" fmla="*/ 2 h 3"/>
                <a:gd name="T18" fmla="*/ 2 w 2"/>
                <a:gd name="T19" fmla="*/ 2 h 3"/>
                <a:gd name="T20" fmla="*/ 2 w 2"/>
                <a:gd name="T21" fmla="*/ 2 h 3"/>
                <a:gd name="T22" fmla="*/ 2 w 2"/>
                <a:gd name="T23" fmla="*/ 2 h 3"/>
                <a:gd name="T24" fmla="*/ 2 w 2"/>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3">
                  <a:moveTo>
                    <a:pt x="2" y="1"/>
                  </a:moveTo>
                  <a:cubicBezTo>
                    <a:pt x="2" y="1"/>
                    <a:pt x="2" y="1"/>
                    <a:pt x="2" y="1"/>
                  </a:cubicBezTo>
                  <a:cubicBezTo>
                    <a:pt x="2" y="1"/>
                    <a:pt x="2" y="1"/>
                    <a:pt x="2" y="1"/>
                  </a:cubicBezTo>
                  <a:cubicBezTo>
                    <a:pt x="2" y="0"/>
                    <a:pt x="1" y="0"/>
                    <a:pt x="0" y="0"/>
                  </a:cubicBezTo>
                  <a:cubicBezTo>
                    <a:pt x="0" y="0"/>
                    <a:pt x="0" y="0"/>
                    <a:pt x="0" y="0"/>
                  </a:cubicBezTo>
                  <a:cubicBezTo>
                    <a:pt x="0" y="1"/>
                    <a:pt x="0" y="1"/>
                    <a:pt x="0" y="2"/>
                  </a:cubicBezTo>
                  <a:cubicBezTo>
                    <a:pt x="0" y="2"/>
                    <a:pt x="0" y="2"/>
                    <a:pt x="1" y="3"/>
                  </a:cubicBezTo>
                  <a:cubicBezTo>
                    <a:pt x="1" y="3"/>
                    <a:pt x="1" y="3"/>
                    <a:pt x="1" y="2"/>
                  </a:cubicBezTo>
                  <a:cubicBezTo>
                    <a:pt x="2" y="2"/>
                    <a:pt x="2" y="2"/>
                    <a:pt x="2" y="2"/>
                  </a:cubicBezTo>
                  <a:cubicBezTo>
                    <a:pt x="2" y="2"/>
                    <a:pt x="2" y="2"/>
                    <a:pt x="2" y="2"/>
                  </a:cubicBezTo>
                  <a:cubicBezTo>
                    <a:pt x="2" y="2"/>
                    <a:pt x="2" y="2"/>
                    <a:pt x="2" y="2"/>
                  </a:cubicBezTo>
                  <a:cubicBezTo>
                    <a:pt x="2" y="2"/>
                    <a:pt x="2" y="2"/>
                    <a:pt x="2"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Freeform 540">
              <a:extLst>
                <a:ext uri="{FF2B5EF4-FFF2-40B4-BE49-F238E27FC236}">
                  <a16:creationId xmlns:a16="http://schemas.microsoft.com/office/drawing/2014/main" id="{20C62A5C-0FCA-44EC-BEB8-9DE979AC603D}"/>
                </a:ext>
              </a:extLst>
            </p:cNvPr>
            <p:cNvSpPr>
              <a:spLocks/>
            </p:cNvSpPr>
            <p:nvPr/>
          </p:nvSpPr>
          <p:spPr bwMode="auto">
            <a:xfrm>
              <a:off x="4135893" y="2323195"/>
              <a:ext cx="11113" cy="7938"/>
            </a:xfrm>
            <a:custGeom>
              <a:avLst/>
              <a:gdLst>
                <a:gd name="T0" fmla="*/ 2 w 3"/>
                <a:gd name="T1" fmla="*/ 2 h 2"/>
                <a:gd name="T2" fmla="*/ 3 w 3"/>
                <a:gd name="T3" fmla="*/ 1 h 2"/>
                <a:gd name="T4" fmla="*/ 2 w 3"/>
                <a:gd name="T5" fmla="*/ 0 h 2"/>
                <a:gd name="T6" fmla="*/ 0 w 3"/>
                <a:gd name="T7" fmla="*/ 1 h 2"/>
                <a:gd name="T8" fmla="*/ 0 w 3"/>
                <a:gd name="T9" fmla="*/ 1 h 2"/>
                <a:gd name="T10" fmla="*/ 1 w 3"/>
                <a:gd name="T11" fmla="*/ 2 h 2"/>
                <a:gd name="T12" fmla="*/ 2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2"/>
                  </a:moveTo>
                  <a:cubicBezTo>
                    <a:pt x="3" y="2"/>
                    <a:pt x="3" y="1"/>
                    <a:pt x="3" y="1"/>
                  </a:cubicBezTo>
                  <a:cubicBezTo>
                    <a:pt x="3" y="1"/>
                    <a:pt x="3" y="0"/>
                    <a:pt x="2" y="0"/>
                  </a:cubicBezTo>
                  <a:cubicBezTo>
                    <a:pt x="2" y="0"/>
                    <a:pt x="1" y="1"/>
                    <a:pt x="0" y="1"/>
                  </a:cubicBezTo>
                  <a:cubicBezTo>
                    <a:pt x="0" y="1"/>
                    <a:pt x="0" y="1"/>
                    <a:pt x="0" y="1"/>
                  </a:cubicBezTo>
                  <a:cubicBezTo>
                    <a:pt x="0" y="1"/>
                    <a:pt x="0" y="2"/>
                    <a:pt x="1" y="2"/>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3" name="Freeform 541">
              <a:extLst>
                <a:ext uri="{FF2B5EF4-FFF2-40B4-BE49-F238E27FC236}">
                  <a16:creationId xmlns:a16="http://schemas.microsoft.com/office/drawing/2014/main" id="{56BC3BF1-EF59-44D6-A7E2-5375CFB95C92}"/>
                </a:ext>
              </a:extLst>
            </p:cNvPr>
            <p:cNvSpPr>
              <a:spLocks/>
            </p:cNvSpPr>
            <p:nvPr/>
          </p:nvSpPr>
          <p:spPr bwMode="auto">
            <a:xfrm>
              <a:off x="5601155" y="2246995"/>
              <a:ext cx="7938" cy="7938"/>
            </a:xfrm>
            <a:custGeom>
              <a:avLst/>
              <a:gdLst>
                <a:gd name="T0" fmla="*/ 0 w 2"/>
                <a:gd name="T1" fmla="*/ 2 h 2"/>
                <a:gd name="T2" fmla="*/ 2 w 2"/>
                <a:gd name="T3" fmla="*/ 1 h 2"/>
                <a:gd name="T4" fmla="*/ 2 w 2"/>
                <a:gd name="T5" fmla="*/ 1 h 2"/>
                <a:gd name="T6" fmla="*/ 1 w 2"/>
                <a:gd name="T7" fmla="*/ 0 h 2"/>
                <a:gd name="T8" fmla="*/ 1 w 2"/>
                <a:gd name="T9" fmla="*/ 0 h 2"/>
                <a:gd name="T10" fmla="*/ 0 w 2"/>
                <a:gd name="T11" fmla="*/ 1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cubicBezTo>
                    <a:pt x="1" y="2"/>
                    <a:pt x="2" y="2"/>
                    <a:pt x="2" y="1"/>
                  </a:cubicBezTo>
                  <a:cubicBezTo>
                    <a:pt x="2" y="1"/>
                    <a:pt x="2" y="1"/>
                    <a:pt x="2" y="1"/>
                  </a:cubicBezTo>
                  <a:cubicBezTo>
                    <a:pt x="2" y="0"/>
                    <a:pt x="2" y="0"/>
                    <a:pt x="1" y="0"/>
                  </a:cubicBezTo>
                  <a:cubicBezTo>
                    <a:pt x="1" y="0"/>
                    <a:pt x="1" y="0"/>
                    <a:pt x="1" y="0"/>
                  </a:cubicBezTo>
                  <a:cubicBezTo>
                    <a:pt x="0" y="0"/>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542">
              <a:extLst>
                <a:ext uri="{FF2B5EF4-FFF2-40B4-BE49-F238E27FC236}">
                  <a16:creationId xmlns:a16="http://schemas.microsoft.com/office/drawing/2014/main" id="{A3F08389-42BD-4261-8503-4DDD9AE10A0E}"/>
                </a:ext>
              </a:extLst>
            </p:cNvPr>
            <p:cNvSpPr>
              <a:spLocks/>
            </p:cNvSpPr>
            <p:nvPr/>
          </p:nvSpPr>
          <p:spPr bwMode="auto">
            <a:xfrm>
              <a:off x="5388430" y="2697845"/>
              <a:ext cx="17463" cy="7938"/>
            </a:xfrm>
            <a:custGeom>
              <a:avLst/>
              <a:gdLst>
                <a:gd name="T0" fmla="*/ 0 w 5"/>
                <a:gd name="T1" fmla="*/ 0 h 2"/>
                <a:gd name="T2" fmla="*/ 0 w 5"/>
                <a:gd name="T3" fmla="*/ 0 h 2"/>
                <a:gd name="T4" fmla="*/ 0 w 5"/>
                <a:gd name="T5" fmla="*/ 1 h 2"/>
                <a:gd name="T6" fmla="*/ 0 w 5"/>
                <a:gd name="T7" fmla="*/ 1 h 2"/>
                <a:gd name="T8" fmla="*/ 2 w 5"/>
                <a:gd name="T9" fmla="*/ 2 h 2"/>
                <a:gd name="T10" fmla="*/ 2 w 5"/>
                <a:gd name="T11" fmla="*/ 2 h 2"/>
                <a:gd name="T12" fmla="*/ 4 w 5"/>
                <a:gd name="T13" fmla="*/ 2 h 2"/>
                <a:gd name="T14" fmla="*/ 5 w 5"/>
                <a:gd name="T15" fmla="*/ 1 h 2"/>
                <a:gd name="T16" fmla="*/ 5 w 5"/>
                <a:gd name="T17" fmla="*/ 1 h 2"/>
                <a:gd name="T18" fmla="*/ 3 w 5"/>
                <a:gd name="T19" fmla="*/ 0 h 2"/>
                <a:gd name="T20" fmla="*/ 0 w 5"/>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2">
                  <a:moveTo>
                    <a:pt x="0" y="0"/>
                  </a:moveTo>
                  <a:cubicBezTo>
                    <a:pt x="0" y="0"/>
                    <a:pt x="0" y="0"/>
                    <a:pt x="0" y="0"/>
                  </a:cubicBezTo>
                  <a:cubicBezTo>
                    <a:pt x="0" y="1"/>
                    <a:pt x="0" y="1"/>
                    <a:pt x="0" y="1"/>
                  </a:cubicBezTo>
                  <a:cubicBezTo>
                    <a:pt x="0" y="1"/>
                    <a:pt x="0" y="1"/>
                    <a:pt x="0" y="1"/>
                  </a:cubicBezTo>
                  <a:cubicBezTo>
                    <a:pt x="1" y="1"/>
                    <a:pt x="2" y="2"/>
                    <a:pt x="2" y="2"/>
                  </a:cubicBezTo>
                  <a:cubicBezTo>
                    <a:pt x="2" y="2"/>
                    <a:pt x="2" y="2"/>
                    <a:pt x="2" y="2"/>
                  </a:cubicBezTo>
                  <a:cubicBezTo>
                    <a:pt x="3" y="2"/>
                    <a:pt x="4" y="2"/>
                    <a:pt x="4" y="2"/>
                  </a:cubicBezTo>
                  <a:cubicBezTo>
                    <a:pt x="5" y="2"/>
                    <a:pt x="5" y="1"/>
                    <a:pt x="5" y="1"/>
                  </a:cubicBezTo>
                  <a:cubicBezTo>
                    <a:pt x="5" y="1"/>
                    <a:pt x="5" y="1"/>
                    <a:pt x="5" y="1"/>
                  </a:cubicBezTo>
                  <a:cubicBezTo>
                    <a:pt x="4" y="1"/>
                    <a:pt x="3" y="0"/>
                    <a:pt x="3"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543">
              <a:extLst>
                <a:ext uri="{FF2B5EF4-FFF2-40B4-BE49-F238E27FC236}">
                  <a16:creationId xmlns:a16="http://schemas.microsoft.com/office/drawing/2014/main" id="{5B38A8A5-ACC2-485F-A00B-5EED9221E91B}"/>
                </a:ext>
              </a:extLst>
            </p:cNvPr>
            <p:cNvSpPr>
              <a:spLocks/>
            </p:cNvSpPr>
            <p:nvPr/>
          </p:nvSpPr>
          <p:spPr bwMode="auto">
            <a:xfrm>
              <a:off x="4726443" y="2835958"/>
              <a:ext cx="14288" cy="6350"/>
            </a:xfrm>
            <a:custGeom>
              <a:avLst/>
              <a:gdLst>
                <a:gd name="T0" fmla="*/ 3 w 4"/>
                <a:gd name="T1" fmla="*/ 0 h 2"/>
                <a:gd name="T2" fmla="*/ 2 w 4"/>
                <a:gd name="T3" fmla="*/ 0 h 2"/>
                <a:gd name="T4" fmla="*/ 1 w 4"/>
                <a:gd name="T5" fmla="*/ 0 h 2"/>
                <a:gd name="T6" fmla="*/ 0 w 4"/>
                <a:gd name="T7" fmla="*/ 1 h 2"/>
                <a:gd name="T8" fmla="*/ 1 w 4"/>
                <a:gd name="T9" fmla="*/ 1 h 2"/>
                <a:gd name="T10" fmla="*/ 1 w 4"/>
                <a:gd name="T11" fmla="*/ 1 h 2"/>
                <a:gd name="T12" fmla="*/ 4 w 4"/>
                <a:gd name="T13" fmla="*/ 1 h 2"/>
                <a:gd name="T14" fmla="*/ 4 w 4"/>
                <a:gd name="T15" fmla="*/ 0 h 2"/>
                <a:gd name="T16" fmla="*/ 3 w 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
                  <a:moveTo>
                    <a:pt x="3" y="0"/>
                  </a:moveTo>
                  <a:cubicBezTo>
                    <a:pt x="3" y="0"/>
                    <a:pt x="3" y="0"/>
                    <a:pt x="2" y="0"/>
                  </a:cubicBezTo>
                  <a:cubicBezTo>
                    <a:pt x="2" y="0"/>
                    <a:pt x="1" y="0"/>
                    <a:pt x="1" y="0"/>
                  </a:cubicBezTo>
                  <a:cubicBezTo>
                    <a:pt x="1" y="0"/>
                    <a:pt x="0" y="0"/>
                    <a:pt x="0" y="1"/>
                  </a:cubicBezTo>
                  <a:cubicBezTo>
                    <a:pt x="0" y="1"/>
                    <a:pt x="0" y="1"/>
                    <a:pt x="1" y="1"/>
                  </a:cubicBezTo>
                  <a:cubicBezTo>
                    <a:pt x="1" y="1"/>
                    <a:pt x="1" y="1"/>
                    <a:pt x="1" y="1"/>
                  </a:cubicBezTo>
                  <a:cubicBezTo>
                    <a:pt x="2" y="2"/>
                    <a:pt x="3" y="1"/>
                    <a:pt x="4" y="1"/>
                  </a:cubicBezTo>
                  <a:cubicBezTo>
                    <a:pt x="4" y="1"/>
                    <a:pt x="4" y="1"/>
                    <a:pt x="4" y="0"/>
                  </a:cubicBezTo>
                  <a:cubicBezTo>
                    <a:pt x="4"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544">
              <a:extLst>
                <a:ext uri="{FF2B5EF4-FFF2-40B4-BE49-F238E27FC236}">
                  <a16:creationId xmlns:a16="http://schemas.microsoft.com/office/drawing/2014/main" id="{F60AAF37-EF0E-45CF-ABD0-C4F5722D4026}"/>
                </a:ext>
              </a:extLst>
            </p:cNvPr>
            <p:cNvSpPr>
              <a:spLocks/>
            </p:cNvSpPr>
            <p:nvPr/>
          </p:nvSpPr>
          <p:spPr bwMode="auto">
            <a:xfrm>
              <a:off x="6118680" y="2870883"/>
              <a:ext cx="7938" cy="11113"/>
            </a:xfrm>
            <a:custGeom>
              <a:avLst/>
              <a:gdLst>
                <a:gd name="T0" fmla="*/ 0 w 2"/>
                <a:gd name="T1" fmla="*/ 0 h 3"/>
                <a:gd name="T2" fmla="*/ 0 w 2"/>
                <a:gd name="T3" fmla="*/ 0 h 3"/>
                <a:gd name="T4" fmla="*/ 1 w 2"/>
                <a:gd name="T5" fmla="*/ 3 h 3"/>
                <a:gd name="T6" fmla="*/ 2 w 2"/>
                <a:gd name="T7" fmla="*/ 3 h 3"/>
                <a:gd name="T8" fmla="*/ 2 w 2"/>
                <a:gd name="T9" fmla="*/ 1 h 3"/>
                <a:gd name="T10" fmla="*/ 1 w 2"/>
                <a:gd name="T11" fmla="*/ 0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0"/>
                    <a:pt x="0" y="0"/>
                    <a:pt x="0" y="0"/>
                  </a:cubicBezTo>
                  <a:cubicBezTo>
                    <a:pt x="0" y="1"/>
                    <a:pt x="0" y="2"/>
                    <a:pt x="1" y="3"/>
                  </a:cubicBezTo>
                  <a:cubicBezTo>
                    <a:pt x="1" y="3"/>
                    <a:pt x="1" y="3"/>
                    <a:pt x="2" y="3"/>
                  </a:cubicBezTo>
                  <a:cubicBezTo>
                    <a:pt x="2" y="2"/>
                    <a:pt x="2" y="1"/>
                    <a:pt x="2" y="1"/>
                  </a:cubicBezTo>
                  <a:cubicBezTo>
                    <a:pt x="1" y="1"/>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545">
              <a:extLst>
                <a:ext uri="{FF2B5EF4-FFF2-40B4-BE49-F238E27FC236}">
                  <a16:creationId xmlns:a16="http://schemas.microsoft.com/office/drawing/2014/main" id="{6A7E7410-7305-4466-B511-46D1A7603796}"/>
                </a:ext>
              </a:extLst>
            </p:cNvPr>
            <p:cNvSpPr>
              <a:spLocks/>
            </p:cNvSpPr>
            <p:nvPr/>
          </p:nvSpPr>
          <p:spPr bwMode="auto">
            <a:xfrm>
              <a:off x="6109155" y="3048683"/>
              <a:ext cx="14288" cy="9525"/>
            </a:xfrm>
            <a:custGeom>
              <a:avLst/>
              <a:gdLst>
                <a:gd name="T0" fmla="*/ 0 w 4"/>
                <a:gd name="T1" fmla="*/ 1 h 3"/>
                <a:gd name="T2" fmla="*/ 2 w 4"/>
                <a:gd name="T3" fmla="*/ 2 h 3"/>
                <a:gd name="T4" fmla="*/ 3 w 4"/>
                <a:gd name="T5" fmla="*/ 2 h 3"/>
                <a:gd name="T6" fmla="*/ 3 w 4"/>
                <a:gd name="T7" fmla="*/ 2 h 3"/>
                <a:gd name="T8" fmla="*/ 3 w 4"/>
                <a:gd name="T9" fmla="*/ 1 h 3"/>
                <a:gd name="T10" fmla="*/ 1 w 4"/>
                <a:gd name="T11" fmla="*/ 0 h 3"/>
                <a:gd name="T12" fmla="*/ 0 w 4"/>
                <a:gd name="T13" fmla="*/ 1 h 3"/>
                <a:gd name="T14" fmla="*/ 0 w 4"/>
                <a:gd name="T15" fmla="*/ 1 h 3"/>
                <a:gd name="T16" fmla="*/ 0 w 4"/>
                <a:gd name="T1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0" y="1"/>
                  </a:moveTo>
                  <a:cubicBezTo>
                    <a:pt x="1" y="2"/>
                    <a:pt x="2" y="2"/>
                    <a:pt x="2" y="2"/>
                  </a:cubicBezTo>
                  <a:cubicBezTo>
                    <a:pt x="2" y="3"/>
                    <a:pt x="3" y="3"/>
                    <a:pt x="3" y="2"/>
                  </a:cubicBezTo>
                  <a:cubicBezTo>
                    <a:pt x="3" y="2"/>
                    <a:pt x="4" y="2"/>
                    <a:pt x="3" y="2"/>
                  </a:cubicBezTo>
                  <a:cubicBezTo>
                    <a:pt x="3" y="2"/>
                    <a:pt x="3" y="1"/>
                    <a:pt x="3" y="1"/>
                  </a:cubicBezTo>
                  <a:cubicBezTo>
                    <a:pt x="3" y="1"/>
                    <a:pt x="2" y="0"/>
                    <a:pt x="1" y="0"/>
                  </a:cubicBezTo>
                  <a:cubicBezTo>
                    <a:pt x="1"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546">
              <a:extLst>
                <a:ext uri="{FF2B5EF4-FFF2-40B4-BE49-F238E27FC236}">
                  <a16:creationId xmlns:a16="http://schemas.microsoft.com/office/drawing/2014/main" id="{24AC4F8F-C0B5-4370-9C3E-1CEBDE46C57E}"/>
                </a:ext>
              </a:extLst>
            </p:cNvPr>
            <p:cNvSpPr>
              <a:spLocks/>
            </p:cNvSpPr>
            <p:nvPr/>
          </p:nvSpPr>
          <p:spPr bwMode="auto">
            <a:xfrm>
              <a:off x="4683580" y="2118408"/>
              <a:ext cx="6350" cy="14288"/>
            </a:xfrm>
            <a:custGeom>
              <a:avLst/>
              <a:gdLst>
                <a:gd name="T0" fmla="*/ 1 w 2"/>
                <a:gd name="T1" fmla="*/ 4 h 4"/>
                <a:gd name="T2" fmla="*/ 1 w 2"/>
                <a:gd name="T3" fmla="*/ 4 h 4"/>
                <a:gd name="T4" fmla="*/ 2 w 2"/>
                <a:gd name="T5" fmla="*/ 1 h 4"/>
                <a:gd name="T6" fmla="*/ 2 w 2"/>
                <a:gd name="T7" fmla="*/ 1 h 4"/>
                <a:gd name="T8" fmla="*/ 2 w 2"/>
                <a:gd name="T9" fmla="*/ 0 h 4"/>
                <a:gd name="T10" fmla="*/ 1 w 2"/>
                <a:gd name="T11" fmla="*/ 1 h 4"/>
                <a:gd name="T12" fmla="*/ 0 w 2"/>
                <a:gd name="T13" fmla="*/ 3 h 4"/>
                <a:gd name="T14" fmla="*/ 0 w 2"/>
                <a:gd name="T15" fmla="*/ 4 h 4"/>
                <a:gd name="T16" fmla="*/ 1 w 2"/>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4"/>
                  </a:moveTo>
                  <a:cubicBezTo>
                    <a:pt x="1" y="4"/>
                    <a:pt x="1" y="4"/>
                    <a:pt x="1" y="4"/>
                  </a:cubicBezTo>
                  <a:cubicBezTo>
                    <a:pt x="2" y="3"/>
                    <a:pt x="2" y="2"/>
                    <a:pt x="2" y="1"/>
                  </a:cubicBezTo>
                  <a:cubicBezTo>
                    <a:pt x="2" y="1"/>
                    <a:pt x="2" y="1"/>
                    <a:pt x="2" y="1"/>
                  </a:cubicBezTo>
                  <a:cubicBezTo>
                    <a:pt x="2" y="1"/>
                    <a:pt x="2" y="0"/>
                    <a:pt x="2" y="0"/>
                  </a:cubicBezTo>
                  <a:cubicBezTo>
                    <a:pt x="1" y="0"/>
                    <a:pt x="1" y="1"/>
                    <a:pt x="1" y="1"/>
                  </a:cubicBezTo>
                  <a:cubicBezTo>
                    <a:pt x="1" y="1"/>
                    <a:pt x="1" y="2"/>
                    <a:pt x="0" y="3"/>
                  </a:cubicBezTo>
                  <a:cubicBezTo>
                    <a:pt x="0" y="3"/>
                    <a:pt x="0" y="3"/>
                    <a:pt x="0" y="4"/>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547">
              <a:extLst>
                <a:ext uri="{FF2B5EF4-FFF2-40B4-BE49-F238E27FC236}">
                  <a16:creationId xmlns:a16="http://schemas.microsoft.com/office/drawing/2014/main" id="{3B35D3D0-C472-468B-8264-08BB8BDCD74E}"/>
                </a:ext>
              </a:extLst>
            </p:cNvPr>
            <p:cNvSpPr>
              <a:spLocks/>
            </p:cNvSpPr>
            <p:nvPr/>
          </p:nvSpPr>
          <p:spPr bwMode="auto">
            <a:xfrm>
              <a:off x="6375855" y="3018520"/>
              <a:ext cx="11113" cy="11113"/>
            </a:xfrm>
            <a:custGeom>
              <a:avLst/>
              <a:gdLst>
                <a:gd name="T0" fmla="*/ 1 w 3"/>
                <a:gd name="T1" fmla="*/ 0 h 3"/>
                <a:gd name="T2" fmla="*/ 1 w 3"/>
                <a:gd name="T3" fmla="*/ 0 h 3"/>
                <a:gd name="T4" fmla="*/ 0 w 3"/>
                <a:gd name="T5" fmla="*/ 1 h 3"/>
                <a:gd name="T6" fmla="*/ 1 w 3"/>
                <a:gd name="T7" fmla="*/ 3 h 3"/>
                <a:gd name="T8" fmla="*/ 3 w 3"/>
                <a:gd name="T9" fmla="*/ 3 h 3"/>
                <a:gd name="T10" fmla="*/ 3 w 3"/>
                <a:gd name="T11" fmla="*/ 2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cubicBezTo>
                    <a:pt x="1" y="0"/>
                    <a:pt x="1" y="0"/>
                    <a:pt x="1" y="0"/>
                  </a:cubicBezTo>
                  <a:cubicBezTo>
                    <a:pt x="1" y="0"/>
                    <a:pt x="0" y="1"/>
                    <a:pt x="0" y="1"/>
                  </a:cubicBezTo>
                  <a:cubicBezTo>
                    <a:pt x="0" y="2"/>
                    <a:pt x="1" y="2"/>
                    <a:pt x="1" y="3"/>
                  </a:cubicBezTo>
                  <a:cubicBezTo>
                    <a:pt x="2" y="3"/>
                    <a:pt x="2" y="3"/>
                    <a:pt x="3" y="3"/>
                  </a:cubicBezTo>
                  <a:cubicBezTo>
                    <a:pt x="3" y="3"/>
                    <a:pt x="3" y="2"/>
                    <a:pt x="3" y="2"/>
                  </a:cubicBezTo>
                  <a:cubicBezTo>
                    <a:pt x="2"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0" name="Freeform 548">
              <a:extLst>
                <a:ext uri="{FF2B5EF4-FFF2-40B4-BE49-F238E27FC236}">
                  <a16:creationId xmlns:a16="http://schemas.microsoft.com/office/drawing/2014/main" id="{EC1F93C4-EDB0-4254-B4EF-6815A69B639F}"/>
                </a:ext>
              </a:extLst>
            </p:cNvPr>
            <p:cNvSpPr>
              <a:spLocks/>
            </p:cNvSpPr>
            <p:nvPr/>
          </p:nvSpPr>
          <p:spPr bwMode="auto">
            <a:xfrm>
              <a:off x="4712155" y="2402570"/>
              <a:ext cx="6350" cy="11113"/>
            </a:xfrm>
            <a:custGeom>
              <a:avLst/>
              <a:gdLst>
                <a:gd name="T0" fmla="*/ 1 w 2"/>
                <a:gd name="T1" fmla="*/ 0 h 3"/>
                <a:gd name="T2" fmla="*/ 0 w 2"/>
                <a:gd name="T3" fmla="*/ 2 h 3"/>
                <a:gd name="T4" fmla="*/ 0 w 2"/>
                <a:gd name="T5" fmla="*/ 3 h 3"/>
                <a:gd name="T6" fmla="*/ 1 w 2"/>
                <a:gd name="T7" fmla="*/ 3 h 3"/>
                <a:gd name="T8" fmla="*/ 2 w 2"/>
                <a:gd name="T9" fmla="*/ 1 h 3"/>
                <a:gd name="T10" fmla="*/ 2 w 2"/>
                <a:gd name="T11" fmla="*/ 1 h 3"/>
                <a:gd name="T12" fmla="*/ 2 w 2"/>
                <a:gd name="T13" fmla="*/ 0 h 3"/>
                <a:gd name="T14" fmla="*/ 1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0"/>
                  </a:moveTo>
                  <a:cubicBezTo>
                    <a:pt x="0" y="0"/>
                    <a:pt x="0" y="1"/>
                    <a:pt x="0" y="2"/>
                  </a:cubicBezTo>
                  <a:cubicBezTo>
                    <a:pt x="0" y="2"/>
                    <a:pt x="0" y="3"/>
                    <a:pt x="0" y="3"/>
                  </a:cubicBezTo>
                  <a:cubicBezTo>
                    <a:pt x="0" y="3"/>
                    <a:pt x="1" y="3"/>
                    <a:pt x="1" y="3"/>
                  </a:cubicBezTo>
                  <a:cubicBezTo>
                    <a:pt x="1" y="2"/>
                    <a:pt x="1" y="2"/>
                    <a:pt x="2" y="1"/>
                  </a:cubicBezTo>
                  <a:cubicBezTo>
                    <a:pt x="2" y="1"/>
                    <a:pt x="2" y="1"/>
                    <a:pt x="2" y="1"/>
                  </a:cubicBezTo>
                  <a:cubicBezTo>
                    <a:pt x="2" y="1"/>
                    <a:pt x="2" y="0"/>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1" name="Freeform 549">
              <a:extLst>
                <a:ext uri="{FF2B5EF4-FFF2-40B4-BE49-F238E27FC236}">
                  <a16:creationId xmlns:a16="http://schemas.microsoft.com/office/drawing/2014/main" id="{A5DC0457-6B63-489F-936B-CC8AF2DF3B6F}"/>
                </a:ext>
              </a:extLst>
            </p:cNvPr>
            <p:cNvSpPr>
              <a:spLocks/>
            </p:cNvSpPr>
            <p:nvPr/>
          </p:nvSpPr>
          <p:spPr bwMode="auto">
            <a:xfrm>
              <a:off x="6285368" y="2345420"/>
              <a:ext cx="11113" cy="14288"/>
            </a:xfrm>
            <a:custGeom>
              <a:avLst/>
              <a:gdLst>
                <a:gd name="T0" fmla="*/ 1 w 3"/>
                <a:gd name="T1" fmla="*/ 0 h 4"/>
                <a:gd name="T2" fmla="*/ 1 w 3"/>
                <a:gd name="T3" fmla="*/ 1 h 4"/>
                <a:gd name="T4" fmla="*/ 1 w 3"/>
                <a:gd name="T5" fmla="*/ 2 h 4"/>
                <a:gd name="T6" fmla="*/ 1 w 3"/>
                <a:gd name="T7" fmla="*/ 3 h 4"/>
                <a:gd name="T8" fmla="*/ 1 w 3"/>
                <a:gd name="T9" fmla="*/ 4 h 4"/>
                <a:gd name="T10" fmla="*/ 1 w 3"/>
                <a:gd name="T11" fmla="*/ 3 h 4"/>
                <a:gd name="T12" fmla="*/ 2 w 3"/>
                <a:gd name="T13" fmla="*/ 2 h 4"/>
                <a:gd name="T14" fmla="*/ 2 w 3"/>
                <a:gd name="T15" fmla="*/ 0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1" y="0"/>
                    <a:pt x="1" y="1"/>
                    <a:pt x="1" y="1"/>
                  </a:cubicBezTo>
                  <a:cubicBezTo>
                    <a:pt x="1" y="1"/>
                    <a:pt x="0" y="1"/>
                    <a:pt x="1" y="2"/>
                  </a:cubicBezTo>
                  <a:cubicBezTo>
                    <a:pt x="1" y="2"/>
                    <a:pt x="1" y="3"/>
                    <a:pt x="1" y="3"/>
                  </a:cubicBezTo>
                  <a:cubicBezTo>
                    <a:pt x="1" y="4"/>
                    <a:pt x="1" y="4"/>
                    <a:pt x="1" y="4"/>
                  </a:cubicBezTo>
                  <a:cubicBezTo>
                    <a:pt x="1" y="4"/>
                    <a:pt x="1" y="3"/>
                    <a:pt x="1" y="3"/>
                  </a:cubicBezTo>
                  <a:cubicBezTo>
                    <a:pt x="2" y="3"/>
                    <a:pt x="2" y="2"/>
                    <a:pt x="2" y="2"/>
                  </a:cubicBezTo>
                  <a:cubicBezTo>
                    <a:pt x="3" y="1"/>
                    <a:pt x="3"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Oval 550">
              <a:extLst>
                <a:ext uri="{FF2B5EF4-FFF2-40B4-BE49-F238E27FC236}">
                  <a16:creationId xmlns:a16="http://schemas.microsoft.com/office/drawing/2014/main" id="{69866AF7-DABF-47D1-8309-CECD20F9D973}"/>
                </a:ext>
              </a:extLst>
            </p:cNvPr>
            <p:cNvSpPr>
              <a:spLocks noChangeArrowheads="1"/>
            </p:cNvSpPr>
            <p:nvPr/>
          </p:nvSpPr>
          <p:spPr bwMode="auto">
            <a:xfrm>
              <a:off x="4780418" y="25930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551">
              <a:extLst>
                <a:ext uri="{FF2B5EF4-FFF2-40B4-BE49-F238E27FC236}">
                  <a16:creationId xmlns:a16="http://schemas.microsoft.com/office/drawing/2014/main" id="{97B22693-D819-4972-960F-735DE54F2125}"/>
                </a:ext>
              </a:extLst>
            </p:cNvPr>
            <p:cNvSpPr>
              <a:spLocks/>
            </p:cNvSpPr>
            <p:nvPr/>
          </p:nvSpPr>
          <p:spPr bwMode="auto">
            <a:xfrm>
              <a:off x="4777243" y="2586720"/>
              <a:ext cx="11113" cy="11113"/>
            </a:xfrm>
            <a:custGeom>
              <a:avLst/>
              <a:gdLst>
                <a:gd name="T0" fmla="*/ 2 w 3"/>
                <a:gd name="T1" fmla="*/ 3 h 3"/>
                <a:gd name="T2" fmla="*/ 3 w 3"/>
                <a:gd name="T3" fmla="*/ 3 h 3"/>
                <a:gd name="T4" fmla="*/ 2 w 3"/>
                <a:gd name="T5" fmla="*/ 1 h 3"/>
                <a:gd name="T6" fmla="*/ 0 w 3"/>
                <a:gd name="T7" fmla="*/ 0 h 3"/>
                <a:gd name="T8" fmla="*/ 0 w 3"/>
                <a:gd name="T9" fmla="*/ 0 h 3"/>
                <a:gd name="T10" fmla="*/ 0 w 3"/>
                <a:gd name="T11" fmla="*/ 1 h 3"/>
                <a:gd name="T12" fmla="*/ 1 w 3"/>
                <a:gd name="T13" fmla="*/ 2 h 3"/>
                <a:gd name="T14" fmla="*/ 2 w 3"/>
                <a:gd name="T15" fmla="*/ 2 h 3"/>
                <a:gd name="T16" fmla="*/ 2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2" y="3"/>
                  </a:moveTo>
                  <a:cubicBezTo>
                    <a:pt x="3" y="3"/>
                    <a:pt x="3" y="3"/>
                    <a:pt x="3" y="3"/>
                  </a:cubicBezTo>
                  <a:cubicBezTo>
                    <a:pt x="3" y="1"/>
                    <a:pt x="3" y="2"/>
                    <a:pt x="2" y="1"/>
                  </a:cubicBezTo>
                  <a:cubicBezTo>
                    <a:pt x="2" y="1"/>
                    <a:pt x="1" y="1"/>
                    <a:pt x="0" y="0"/>
                  </a:cubicBezTo>
                  <a:cubicBezTo>
                    <a:pt x="0" y="0"/>
                    <a:pt x="0" y="0"/>
                    <a:pt x="0" y="0"/>
                  </a:cubicBezTo>
                  <a:cubicBezTo>
                    <a:pt x="0" y="0"/>
                    <a:pt x="0" y="1"/>
                    <a:pt x="0" y="1"/>
                  </a:cubicBezTo>
                  <a:cubicBezTo>
                    <a:pt x="0" y="1"/>
                    <a:pt x="1" y="2"/>
                    <a:pt x="1" y="2"/>
                  </a:cubicBezTo>
                  <a:cubicBezTo>
                    <a:pt x="1" y="2"/>
                    <a:pt x="1" y="2"/>
                    <a:pt x="2" y="2"/>
                  </a:cubicBezTo>
                  <a:cubicBezTo>
                    <a:pt x="2" y="2"/>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Oval 552">
              <a:extLst>
                <a:ext uri="{FF2B5EF4-FFF2-40B4-BE49-F238E27FC236}">
                  <a16:creationId xmlns:a16="http://schemas.microsoft.com/office/drawing/2014/main" id="{8A02E770-C599-4671-8577-30A13565E377}"/>
                </a:ext>
              </a:extLst>
            </p:cNvPr>
            <p:cNvSpPr>
              <a:spLocks noChangeArrowheads="1"/>
            </p:cNvSpPr>
            <p:nvPr/>
          </p:nvSpPr>
          <p:spPr bwMode="auto">
            <a:xfrm>
              <a:off x="4783593" y="25978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553">
              <a:extLst>
                <a:ext uri="{FF2B5EF4-FFF2-40B4-BE49-F238E27FC236}">
                  <a16:creationId xmlns:a16="http://schemas.microsoft.com/office/drawing/2014/main" id="{E20982D7-1E9B-41BE-A9A8-F4040A86E366}"/>
                </a:ext>
              </a:extLst>
            </p:cNvPr>
            <p:cNvSpPr>
              <a:spLocks/>
            </p:cNvSpPr>
            <p:nvPr/>
          </p:nvSpPr>
          <p:spPr bwMode="auto">
            <a:xfrm>
              <a:off x="6253618" y="2550208"/>
              <a:ext cx="9525" cy="14288"/>
            </a:xfrm>
            <a:custGeom>
              <a:avLst/>
              <a:gdLst>
                <a:gd name="T0" fmla="*/ 1 w 3"/>
                <a:gd name="T1" fmla="*/ 4 h 4"/>
                <a:gd name="T2" fmla="*/ 3 w 3"/>
                <a:gd name="T3" fmla="*/ 1 h 4"/>
                <a:gd name="T4" fmla="*/ 3 w 3"/>
                <a:gd name="T5" fmla="*/ 0 h 4"/>
                <a:gd name="T6" fmla="*/ 3 w 3"/>
                <a:gd name="T7" fmla="*/ 0 h 4"/>
                <a:gd name="T8" fmla="*/ 2 w 3"/>
                <a:gd name="T9" fmla="*/ 1 h 4"/>
                <a:gd name="T10" fmla="*/ 1 w 3"/>
                <a:gd name="T11" fmla="*/ 2 h 4"/>
                <a:gd name="T12" fmla="*/ 0 w 3"/>
                <a:gd name="T13" fmla="*/ 3 h 4"/>
                <a:gd name="T14" fmla="*/ 0 w 3"/>
                <a:gd name="T15" fmla="*/ 3 h 4"/>
                <a:gd name="T16" fmla="*/ 0 w 3"/>
                <a:gd name="T17" fmla="*/ 4 h 4"/>
                <a:gd name="T18" fmla="*/ 1 w 3"/>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1" y="4"/>
                  </a:moveTo>
                  <a:cubicBezTo>
                    <a:pt x="1" y="3"/>
                    <a:pt x="2" y="2"/>
                    <a:pt x="3" y="1"/>
                  </a:cubicBezTo>
                  <a:cubicBezTo>
                    <a:pt x="3" y="1"/>
                    <a:pt x="3" y="1"/>
                    <a:pt x="3" y="0"/>
                  </a:cubicBezTo>
                  <a:cubicBezTo>
                    <a:pt x="3" y="0"/>
                    <a:pt x="3" y="0"/>
                    <a:pt x="3" y="0"/>
                  </a:cubicBezTo>
                  <a:cubicBezTo>
                    <a:pt x="2" y="0"/>
                    <a:pt x="2" y="1"/>
                    <a:pt x="2" y="1"/>
                  </a:cubicBezTo>
                  <a:cubicBezTo>
                    <a:pt x="1" y="1"/>
                    <a:pt x="1" y="1"/>
                    <a:pt x="1" y="2"/>
                  </a:cubicBezTo>
                  <a:cubicBezTo>
                    <a:pt x="1" y="2"/>
                    <a:pt x="0" y="2"/>
                    <a:pt x="0" y="3"/>
                  </a:cubicBezTo>
                  <a:cubicBezTo>
                    <a:pt x="0" y="3"/>
                    <a:pt x="0" y="3"/>
                    <a:pt x="0" y="3"/>
                  </a:cubicBezTo>
                  <a:cubicBezTo>
                    <a:pt x="0" y="3"/>
                    <a:pt x="0" y="4"/>
                    <a:pt x="0" y="4"/>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6" name="Freeform 554">
              <a:extLst>
                <a:ext uri="{FF2B5EF4-FFF2-40B4-BE49-F238E27FC236}">
                  <a16:creationId xmlns:a16="http://schemas.microsoft.com/office/drawing/2014/main" id="{1018236C-B2B2-4C63-A050-7E851E0F5150}"/>
                </a:ext>
              </a:extLst>
            </p:cNvPr>
            <p:cNvSpPr>
              <a:spLocks/>
            </p:cNvSpPr>
            <p:nvPr/>
          </p:nvSpPr>
          <p:spPr bwMode="auto">
            <a:xfrm>
              <a:off x="6163130" y="3001058"/>
              <a:ext cx="6350" cy="7938"/>
            </a:xfrm>
            <a:custGeom>
              <a:avLst/>
              <a:gdLst>
                <a:gd name="T0" fmla="*/ 2 w 2"/>
                <a:gd name="T1" fmla="*/ 1 h 2"/>
                <a:gd name="T2" fmla="*/ 2 w 2"/>
                <a:gd name="T3" fmla="*/ 1 h 2"/>
                <a:gd name="T4" fmla="*/ 2 w 2"/>
                <a:gd name="T5" fmla="*/ 1 h 2"/>
                <a:gd name="T6" fmla="*/ 0 w 2"/>
                <a:gd name="T7" fmla="*/ 1 h 2"/>
                <a:gd name="T8" fmla="*/ 0 w 2"/>
                <a:gd name="T9" fmla="*/ 1 h 2"/>
                <a:gd name="T10" fmla="*/ 2 w 2"/>
                <a:gd name="T11" fmla="*/ 2 h 2"/>
                <a:gd name="T12" fmla="*/ 2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1"/>
                  </a:moveTo>
                  <a:cubicBezTo>
                    <a:pt x="2" y="1"/>
                    <a:pt x="2" y="1"/>
                    <a:pt x="2" y="1"/>
                  </a:cubicBezTo>
                  <a:cubicBezTo>
                    <a:pt x="2" y="1"/>
                    <a:pt x="2" y="1"/>
                    <a:pt x="2" y="1"/>
                  </a:cubicBezTo>
                  <a:cubicBezTo>
                    <a:pt x="2" y="0"/>
                    <a:pt x="1" y="0"/>
                    <a:pt x="0" y="1"/>
                  </a:cubicBezTo>
                  <a:cubicBezTo>
                    <a:pt x="0" y="1"/>
                    <a:pt x="0" y="1"/>
                    <a:pt x="0" y="1"/>
                  </a:cubicBezTo>
                  <a:cubicBezTo>
                    <a:pt x="0" y="2"/>
                    <a:pt x="1" y="2"/>
                    <a:pt x="2"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7" name="Freeform 555">
              <a:extLst>
                <a:ext uri="{FF2B5EF4-FFF2-40B4-BE49-F238E27FC236}">
                  <a16:creationId xmlns:a16="http://schemas.microsoft.com/office/drawing/2014/main" id="{5128B8B5-882A-4152-AD4A-D4B353E7A514}"/>
                </a:ext>
              </a:extLst>
            </p:cNvPr>
            <p:cNvSpPr>
              <a:spLocks/>
            </p:cNvSpPr>
            <p:nvPr/>
          </p:nvSpPr>
          <p:spPr bwMode="auto">
            <a:xfrm>
              <a:off x="5116968" y="2243820"/>
              <a:ext cx="7938" cy="11113"/>
            </a:xfrm>
            <a:custGeom>
              <a:avLst/>
              <a:gdLst>
                <a:gd name="T0" fmla="*/ 0 w 2"/>
                <a:gd name="T1" fmla="*/ 1 h 3"/>
                <a:gd name="T2" fmla="*/ 0 w 2"/>
                <a:gd name="T3" fmla="*/ 1 h 3"/>
                <a:gd name="T4" fmla="*/ 1 w 2"/>
                <a:gd name="T5" fmla="*/ 2 h 3"/>
                <a:gd name="T6" fmla="*/ 2 w 2"/>
                <a:gd name="T7" fmla="*/ 2 h 3"/>
                <a:gd name="T8" fmla="*/ 2 w 2"/>
                <a:gd name="T9" fmla="*/ 2 h 3"/>
                <a:gd name="T10" fmla="*/ 2 w 2"/>
                <a:gd name="T11" fmla="*/ 2 h 3"/>
                <a:gd name="T12" fmla="*/ 2 w 2"/>
                <a:gd name="T13" fmla="*/ 1 h 3"/>
                <a:gd name="T14" fmla="*/ 0 w 2"/>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1"/>
                  </a:moveTo>
                  <a:cubicBezTo>
                    <a:pt x="0" y="1"/>
                    <a:pt x="0" y="1"/>
                    <a:pt x="0" y="1"/>
                  </a:cubicBezTo>
                  <a:cubicBezTo>
                    <a:pt x="0" y="2"/>
                    <a:pt x="0" y="2"/>
                    <a:pt x="1" y="2"/>
                  </a:cubicBezTo>
                  <a:cubicBezTo>
                    <a:pt x="1" y="3"/>
                    <a:pt x="1" y="3"/>
                    <a:pt x="2" y="2"/>
                  </a:cubicBezTo>
                  <a:cubicBezTo>
                    <a:pt x="2" y="2"/>
                    <a:pt x="2" y="2"/>
                    <a:pt x="2" y="2"/>
                  </a:cubicBezTo>
                  <a:cubicBezTo>
                    <a:pt x="2" y="2"/>
                    <a:pt x="2" y="2"/>
                    <a:pt x="2" y="2"/>
                  </a:cubicBezTo>
                  <a:cubicBezTo>
                    <a:pt x="2" y="1"/>
                    <a:pt x="2" y="1"/>
                    <a:pt x="2" y="1"/>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8" name="Freeform 556">
              <a:extLst>
                <a:ext uri="{FF2B5EF4-FFF2-40B4-BE49-F238E27FC236}">
                  <a16:creationId xmlns:a16="http://schemas.microsoft.com/office/drawing/2014/main" id="{3891D811-C4B8-4B62-8774-D9953986F6B6}"/>
                </a:ext>
              </a:extLst>
            </p:cNvPr>
            <p:cNvSpPr>
              <a:spLocks/>
            </p:cNvSpPr>
            <p:nvPr/>
          </p:nvSpPr>
          <p:spPr bwMode="auto">
            <a:xfrm>
              <a:off x="4086680" y="2420033"/>
              <a:ext cx="9525" cy="11113"/>
            </a:xfrm>
            <a:custGeom>
              <a:avLst/>
              <a:gdLst>
                <a:gd name="T0" fmla="*/ 3 w 3"/>
                <a:gd name="T1" fmla="*/ 0 h 3"/>
                <a:gd name="T2" fmla="*/ 2 w 3"/>
                <a:gd name="T3" fmla="*/ 0 h 3"/>
                <a:gd name="T4" fmla="*/ 0 w 3"/>
                <a:gd name="T5" fmla="*/ 2 h 3"/>
                <a:gd name="T6" fmla="*/ 0 w 3"/>
                <a:gd name="T7" fmla="*/ 2 h 3"/>
                <a:gd name="T8" fmla="*/ 1 w 3"/>
                <a:gd name="T9" fmla="*/ 3 h 3"/>
                <a:gd name="T10" fmla="*/ 3 w 3"/>
                <a:gd name="T11" fmla="*/ 2 h 3"/>
                <a:gd name="T12" fmla="*/ 3 w 3"/>
                <a:gd name="T13" fmla="*/ 1 h 3"/>
                <a:gd name="T14" fmla="*/ 3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0"/>
                  </a:moveTo>
                  <a:cubicBezTo>
                    <a:pt x="2" y="0"/>
                    <a:pt x="2" y="0"/>
                    <a:pt x="2" y="0"/>
                  </a:cubicBezTo>
                  <a:cubicBezTo>
                    <a:pt x="1" y="1"/>
                    <a:pt x="1" y="2"/>
                    <a:pt x="0" y="2"/>
                  </a:cubicBezTo>
                  <a:cubicBezTo>
                    <a:pt x="0" y="2"/>
                    <a:pt x="0" y="2"/>
                    <a:pt x="0" y="2"/>
                  </a:cubicBezTo>
                  <a:cubicBezTo>
                    <a:pt x="0" y="2"/>
                    <a:pt x="0" y="3"/>
                    <a:pt x="1" y="3"/>
                  </a:cubicBezTo>
                  <a:cubicBezTo>
                    <a:pt x="1" y="3"/>
                    <a:pt x="2" y="2"/>
                    <a:pt x="3" y="2"/>
                  </a:cubicBezTo>
                  <a:cubicBezTo>
                    <a:pt x="3" y="1"/>
                    <a:pt x="3"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9" name="Freeform 557">
              <a:extLst>
                <a:ext uri="{FF2B5EF4-FFF2-40B4-BE49-F238E27FC236}">
                  <a16:creationId xmlns:a16="http://schemas.microsoft.com/office/drawing/2014/main" id="{8970940C-831C-4976-B88F-5FD3BE2E902D}"/>
                </a:ext>
              </a:extLst>
            </p:cNvPr>
            <p:cNvSpPr>
              <a:spLocks/>
            </p:cNvSpPr>
            <p:nvPr/>
          </p:nvSpPr>
          <p:spPr bwMode="auto">
            <a:xfrm>
              <a:off x="4748668" y="2078720"/>
              <a:ext cx="9525" cy="6350"/>
            </a:xfrm>
            <a:custGeom>
              <a:avLst/>
              <a:gdLst>
                <a:gd name="T0" fmla="*/ 1 w 3"/>
                <a:gd name="T1" fmla="*/ 2 h 2"/>
                <a:gd name="T2" fmla="*/ 2 w 3"/>
                <a:gd name="T3" fmla="*/ 2 h 2"/>
                <a:gd name="T4" fmla="*/ 2 w 3"/>
                <a:gd name="T5" fmla="*/ 0 h 2"/>
                <a:gd name="T6" fmla="*/ 2 w 3"/>
                <a:gd name="T7" fmla="*/ 0 h 2"/>
                <a:gd name="T8" fmla="*/ 2 w 3"/>
                <a:gd name="T9" fmla="*/ 0 h 2"/>
                <a:gd name="T10" fmla="*/ 1 w 3"/>
                <a:gd name="T11" fmla="*/ 1 h 2"/>
                <a:gd name="T12" fmla="*/ 1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2"/>
                  </a:moveTo>
                  <a:cubicBezTo>
                    <a:pt x="1" y="2"/>
                    <a:pt x="1" y="2"/>
                    <a:pt x="2" y="2"/>
                  </a:cubicBezTo>
                  <a:cubicBezTo>
                    <a:pt x="2" y="1"/>
                    <a:pt x="2" y="1"/>
                    <a:pt x="2" y="0"/>
                  </a:cubicBezTo>
                  <a:cubicBezTo>
                    <a:pt x="3" y="0"/>
                    <a:pt x="2" y="0"/>
                    <a:pt x="2" y="0"/>
                  </a:cubicBezTo>
                  <a:cubicBezTo>
                    <a:pt x="2" y="0"/>
                    <a:pt x="2" y="0"/>
                    <a:pt x="2" y="0"/>
                  </a:cubicBezTo>
                  <a:cubicBezTo>
                    <a:pt x="1" y="0"/>
                    <a:pt x="0" y="0"/>
                    <a:pt x="1"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0" name="Freeform 558">
              <a:extLst>
                <a:ext uri="{FF2B5EF4-FFF2-40B4-BE49-F238E27FC236}">
                  <a16:creationId xmlns:a16="http://schemas.microsoft.com/office/drawing/2014/main" id="{42976C38-32CA-4117-B8C6-281C677FE226}"/>
                </a:ext>
              </a:extLst>
            </p:cNvPr>
            <p:cNvSpPr>
              <a:spLocks/>
            </p:cNvSpPr>
            <p:nvPr/>
          </p:nvSpPr>
          <p:spPr bwMode="auto">
            <a:xfrm>
              <a:off x="4755018" y="2146983"/>
              <a:ext cx="7938" cy="6350"/>
            </a:xfrm>
            <a:custGeom>
              <a:avLst/>
              <a:gdLst>
                <a:gd name="T0" fmla="*/ 0 w 2"/>
                <a:gd name="T1" fmla="*/ 2 h 2"/>
                <a:gd name="T2" fmla="*/ 0 w 2"/>
                <a:gd name="T3" fmla="*/ 2 h 2"/>
                <a:gd name="T4" fmla="*/ 1 w 2"/>
                <a:gd name="T5" fmla="*/ 2 h 2"/>
                <a:gd name="T6" fmla="*/ 2 w 2"/>
                <a:gd name="T7" fmla="*/ 1 h 2"/>
                <a:gd name="T8" fmla="*/ 1 w 2"/>
                <a:gd name="T9" fmla="*/ 0 h 2"/>
                <a:gd name="T10" fmla="*/ 0 w 2"/>
                <a:gd name="T11" fmla="*/ 0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cubicBezTo>
                    <a:pt x="0" y="2"/>
                    <a:pt x="0" y="2"/>
                    <a:pt x="0" y="2"/>
                  </a:cubicBezTo>
                  <a:cubicBezTo>
                    <a:pt x="0" y="2"/>
                    <a:pt x="1" y="2"/>
                    <a:pt x="1" y="2"/>
                  </a:cubicBezTo>
                  <a:cubicBezTo>
                    <a:pt x="1" y="2"/>
                    <a:pt x="2" y="1"/>
                    <a:pt x="2" y="1"/>
                  </a:cubicBezTo>
                  <a:cubicBezTo>
                    <a:pt x="2" y="0"/>
                    <a:pt x="1" y="0"/>
                    <a:pt x="1" y="0"/>
                  </a:cubicBezTo>
                  <a:cubicBezTo>
                    <a:pt x="1" y="0"/>
                    <a:pt x="0"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 name="Freeform 559">
              <a:extLst>
                <a:ext uri="{FF2B5EF4-FFF2-40B4-BE49-F238E27FC236}">
                  <a16:creationId xmlns:a16="http://schemas.microsoft.com/office/drawing/2014/main" id="{100FE8F8-81EF-4B5F-B254-FD565767C3F5}"/>
                </a:ext>
              </a:extLst>
            </p:cNvPr>
            <p:cNvSpPr>
              <a:spLocks/>
            </p:cNvSpPr>
            <p:nvPr/>
          </p:nvSpPr>
          <p:spPr bwMode="auto">
            <a:xfrm>
              <a:off x="4070805" y="2427970"/>
              <a:ext cx="11113" cy="6350"/>
            </a:xfrm>
            <a:custGeom>
              <a:avLst/>
              <a:gdLst>
                <a:gd name="T0" fmla="*/ 3 w 3"/>
                <a:gd name="T1" fmla="*/ 0 h 2"/>
                <a:gd name="T2" fmla="*/ 2 w 3"/>
                <a:gd name="T3" fmla="*/ 0 h 2"/>
                <a:gd name="T4" fmla="*/ 0 w 3"/>
                <a:gd name="T5" fmla="*/ 1 h 2"/>
                <a:gd name="T6" fmla="*/ 1 w 3"/>
                <a:gd name="T7" fmla="*/ 2 h 2"/>
                <a:gd name="T8" fmla="*/ 1 w 3"/>
                <a:gd name="T9" fmla="*/ 2 h 2"/>
                <a:gd name="T10" fmla="*/ 3 w 3"/>
                <a:gd name="T11" fmla="*/ 0 h 2"/>
                <a:gd name="T12" fmla="*/ 3 w 3"/>
                <a:gd name="T13" fmla="*/ 0 h 2"/>
                <a:gd name="T14" fmla="*/ 3 w 3"/>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3" y="0"/>
                  </a:moveTo>
                  <a:cubicBezTo>
                    <a:pt x="3" y="0"/>
                    <a:pt x="2" y="0"/>
                    <a:pt x="2" y="0"/>
                  </a:cubicBezTo>
                  <a:cubicBezTo>
                    <a:pt x="2" y="0"/>
                    <a:pt x="1" y="1"/>
                    <a:pt x="0" y="1"/>
                  </a:cubicBezTo>
                  <a:cubicBezTo>
                    <a:pt x="0" y="2"/>
                    <a:pt x="0" y="2"/>
                    <a:pt x="1" y="2"/>
                  </a:cubicBezTo>
                  <a:cubicBezTo>
                    <a:pt x="1" y="2"/>
                    <a:pt x="1" y="2"/>
                    <a:pt x="1" y="2"/>
                  </a:cubicBezTo>
                  <a:cubicBezTo>
                    <a:pt x="2" y="2"/>
                    <a:pt x="3" y="1"/>
                    <a:pt x="3" y="0"/>
                  </a:cubicBezTo>
                  <a:cubicBezTo>
                    <a:pt x="3" y="0"/>
                    <a:pt x="3" y="0"/>
                    <a:pt x="3" y="0"/>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2" name="Freeform 560">
              <a:extLst>
                <a:ext uri="{FF2B5EF4-FFF2-40B4-BE49-F238E27FC236}">
                  <a16:creationId xmlns:a16="http://schemas.microsoft.com/office/drawing/2014/main" id="{66BDE9F4-C076-4705-BE3C-18C4067822A6}"/>
                </a:ext>
              </a:extLst>
            </p:cNvPr>
            <p:cNvSpPr>
              <a:spLocks/>
            </p:cNvSpPr>
            <p:nvPr/>
          </p:nvSpPr>
          <p:spPr bwMode="auto">
            <a:xfrm>
              <a:off x="5971043" y="2127933"/>
              <a:ext cx="6350" cy="7938"/>
            </a:xfrm>
            <a:custGeom>
              <a:avLst/>
              <a:gdLst>
                <a:gd name="T0" fmla="*/ 1 w 2"/>
                <a:gd name="T1" fmla="*/ 0 h 2"/>
                <a:gd name="T2" fmla="*/ 1 w 2"/>
                <a:gd name="T3" fmla="*/ 0 h 2"/>
                <a:gd name="T4" fmla="*/ 0 w 2"/>
                <a:gd name="T5" fmla="*/ 0 h 2"/>
                <a:gd name="T6" fmla="*/ 1 w 2"/>
                <a:gd name="T7" fmla="*/ 2 h 2"/>
                <a:gd name="T8" fmla="*/ 2 w 2"/>
                <a:gd name="T9" fmla="*/ 2 h 2"/>
                <a:gd name="T10" fmla="*/ 2 w 2"/>
                <a:gd name="T11" fmla="*/ 1 h 2"/>
                <a:gd name="T12" fmla="*/ 1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0"/>
                  </a:moveTo>
                  <a:cubicBezTo>
                    <a:pt x="1" y="0"/>
                    <a:pt x="1" y="0"/>
                    <a:pt x="1" y="0"/>
                  </a:cubicBezTo>
                  <a:cubicBezTo>
                    <a:pt x="0" y="0"/>
                    <a:pt x="0" y="0"/>
                    <a:pt x="0" y="0"/>
                  </a:cubicBezTo>
                  <a:cubicBezTo>
                    <a:pt x="0" y="1"/>
                    <a:pt x="1" y="2"/>
                    <a:pt x="1" y="2"/>
                  </a:cubicBezTo>
                  <a:cubicBezTo>
                    <a:pt x="2" y="2"/>
                    <a:pt x="2" y="2"/>
                    <a:pt x="2" y="2"/>
                  </a:cubicBezTo>
                  <a:cubicBezTo>
                    <a:pt x="2" y="1"/>
                    <a:pt x="2" y="1"/>
                    <a:pt x="2" y="1"/>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3" name="Freeform 561">
              <a:extLst>
                <a:ext uri="{FF2B5EF4-FFF2-40B4-BE49-F238E27FC236}">
                  <a16:creationId xmlns:a16="http://schemas.microsoft.com/office/drawing/2014/main" id="{E3E98B39-6ABD-4210-B6AE-B44392F48687}"/>
                </a:ext>
              </a:extLst>
            </p:cNvPr>
            <p:cNvSpPr>
              <a:spLocks/>
            </p:cNvSpPr>
            <p:nvPr/>
          </p:nvSpPr>
          <p:spPr bwMode="auto">
            <a:xfrm>
              <a:off x="4704218" y="2121583"/>
              <a:ext cx="7938" cy="6350"/>
            </a:xfrm>
            <a:custGeom>
              <a:avLst/>
              <a:gdLst>
                <a:gd name="T0" fmla="*/ 0 w 2"/>
                <a:gd name="T1" fmla="*/ 1 h 2"/>
                <a:gd name="T2" fmla="*/ 1 w 2"/>
                <a:gd name="T3" fmla="*/ 2 h 2"/>
                <a:gd name="T4" fmla="*/ 2 w 2"/>
                <a:gd name="T5" fmla="*/ 1 h 2"/>
                <a:gd name="T6" fmla="*/ 1 w 2"/>
                <a:gd name="T7" fmla="*/ 0 h 2"/>
                <a:gd name="T8" fmla="*/ 0 w 2"/>
                <a:gd name="T9" fmla="*/ 1 h 2"/>
              </a:gdLst>
              <a:ahLst/>
              <a:cxnLst>
                <a:cxn ang="0">
                  <a:pos x="T0" y="T1"/>
                </a:cxn>
                <a:cxn ang="0">
                  <a:pos x="T2" y="T3"/>
                </a:cxn>
                <a:cxn ang="0">
                  <a:pos x="T4" y="T5"/>
                </a:cxn>
                <a:cxn ang="0">
                  <a:pos x="T6" y="T7"/>
                </a:cxn>
                <a:cxn ang="0">
                  <a:pos x="T8" y="T9"/>
                </a:cxn>
              </a:cxnLst>
              <a:rect l="0" t="0" r="r" b="b"/>
              <a:pathLst>
                <a:path w="2" h="2">
                  <a:moveTo>
                    <a:pt x="0" y="1"/>
                  </a:moveTo>
                  <a:cubicBezTo>
                    <a:pt x="0" y="1"/>
                    <a:pt x="0" y="2"/>
                    <a:pt x="1" y="2"/>
                  </a:cubicBezTo>
                  <a:cubicBezTo>
                    <a:pt x="2" y="2"/>
                    <a:pt x="2" y="1"/>
                    <a:pt x="2" y="1"/>
                  </a:cubicBezTo>
                  <a:cubicBezTo>
                    <a:pt x="2"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562">
              <a:extLst>
                <a:ext uri="{FF2B5EF4-FFF2-40B4-BE49-F238E27FC236}">
                  <a16:creationId xmlns:a16="http://schemas.microsoft.com/office/drawing/2014/main" id="{1968FC4C-E680-4A58-AD95-AEC8B69BED44}"/>
                </a:ext>
              </a:extLst>
            </p:cNvPr>
            <p:cNvSpPr>
              <a:spLocks/>
            </p:cNvSpPr>
            <p:nvPr/>
          </p:nvSpPr>
          <p:spPr bwMode="auto">
            <a:xfrm>
              <a:off x="4643893" y="2096183"/>
              <a:ext cx="28575" cy="22225"/>
            </a:xfrm>
            <a:custGeom>
              <a:avLst/>
              <a:gdLst>
                <a:gd name="T0" fmla="*/ 1 w 8"/>
                <a:gd name="T1" fmla="*/ 3 h 6"/>
                <a:gd name="T2" fmla="*/ 1 w 8"/>
                <a:gd name="T3" fmla="*/ 3 h 6"/>
                <a:gd name="T4" fmla="*/ 1 w 8"/>
                <a:gd name="T5" fmla="*/ 3 h 6"/>
                <a:gd name="T6" fmla="*/ 1 w 8"/>
                <a:gd name="T7" fmla="*/ 4 h 6"/>
                <a:gd name="T8" fmla="*/ 1 w 8"/>
                <a:gd name="T9" fmla="*/ 5 h 6"/>
                <a:gd name="T10" fmla="*/ 2 w 8"/>
                <a:gd name="T11" fmla="*/ 6 h 6"/>
                <a:gd name="T12" fmla="*/ 3 w 8"/>
                <a:gd name="T13" fmla="*/ 6 h 6"/>
                <a:gd name="T14" fmla="*/ 4 w 8"/>
                <a:gd name="T15" fmla="*/ 6 h 6"/>
                <a:gd name="T16" fmla="*/ 5 w 8"/>
                <a:gd name="T17" fmla="*/ 6 h 6"/>
                <a:gd name="T18" fmla="*/ 6 w 8"/>
                <a:gd name="T19" fmla="*/ 4 h 6"/>
                <a:gd name="T20" fmla="*/ 7 w 8"/>
                <a:gd name="T21" fmla="*/ 4 h 6"/>
                <a:gd name="T22" fmla="*/ 8 w 8"/>
                <a:gd name="T23" fmla="*/ 3 h 6"/>
                <a:gd name="T24" fmla="*/ 8 w 8"/>
                <a:gd name="T25" fmla="*/ 3 h 6"/>
                <a:gd name="T26" fmla="*/ 7 w 8"/>
                <a:gd name="T27" fmla="*/ 2 h 6"/>
                <a:gd name="T28" fmla="*/ 4 w 8"/>
                <a:gd name="T29" fmla="*/ 2 h 6"/>
                <a:gd name="T30" fmla="*/ 2 w 8"/>
                <a:gd name="T31" fmla="*/ 2 h 6"/>
                <a:gd name="T32" fmla="*/ 2 w 8"/>
                <a:gd name="T33" fmla="*/ 2 h 6"/>
                <a:gd name="T34" fmla="*/ 2 w 8"/>
                <a:gd name="T35" fmla="*/ 2 h 6"/>
                <a:gd name="T36" fmla="*/ 2 w 8"/>
                <a:gd name="T37" fmla="*/ 2 h 6"/>
                <a:gd name="T38" fmla="*/ 2 w 8"/>
                <a:gd name="T39" fmla="*/ 2 h 6"/>
                <a:gd name="T40" fmla="*/ 2 w 8"/>
                <a:gd name="T41" fmla="*/ 2 h 6"/>
                <a:gd name="T42" fmla="*/ 2 w 8"/>
                <a:gd name="T43" fmla="*/ 1 h 6"/>
                <a:gd name="T44" fmla="*/ 1 w 8"/>
                <a:gd name="T45" fmla="*/ 0 h 6"/>
                <a:gd name="T46" fmla="*/ 0 w 8"/>
                <a:gd name="T47" fmla="*/ 1 h 6"/>
                <a:gd name="T48" fmla="*/ 0 w 8"/>
                <a:gd name="T49" fmla="*/ 2 h 6"/>
                <a:gd name="T50" fmla="*/ 1 w 8"/>
                <a:gd name="T51"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6">
                  <a:moveTo>
                    <a:pt x="1" y="3"/>
                  </a:moveTo>
                  <a:cubicBezTo>
                    <a:pt x="1" y="3"/>
                    <a:pt x="1" y="3"/>
                    <a:pt x="1" y="3"/>
                  </a:cubicBezTo>
                  <a:cubicBezTo>
                    <a:pt x="1" y="3"/>
                    <a:pt x="1" y="3"/>
                    <a:pt x="1" y="3"/>
                  </a:cubicBezTo>
                  <a:cubicBezTo>
                    <a:pt x="1" y="3"/>
                    <a:pt x="1" y="3"/>
                    <a:pt x="1" y="4"/>
                  </a:cubicBezTo>
                  <a:cubicBezTo>
                    <a:pt x="1" y="4"/>
                    <a:pt x="1" y="4"/>
                    <a:pt x="1" y="5"/>
                  </a:cubicBezTo>
                  <a:cubicBezTo>
                    <a:pt x="1" y="5"/>
                    <a:pt x="2" y="5"/>
                    <a:pt x="2" y="6"/>
                  </a:cubicBezTo>
                  <a:cubicBezTo>
                    <a:pt x="2" y="6"/>
                    <a:pt x="2" y="6"/>
                    <a:pt x="3" y="6"/>
                  </a:cubicBezTo>
                  <a:cubicBezTo>
                    <a:pt x="3" y="6"/>
                    <a:pt x="3" y="6"/>
                    <a:pt x="4" y="6"/>
                  </a:cubicBezTo>
                  <a:cubicBezTo>
                    <a:pt x="4" y="6"/>
                    <a:pt x="5" y="6"/>
                    <a:pt x="5" y="6"/>
                  </a:cubicBezTo>
                  <a:cubicBezTo>
                    <a:pt x="6" y="5"/>
                    <a:pt x="6" y="5"/>
                    <a:pt x="6" y="4"/>
                  </a:cubicBezTo>
                  <a:cubicBezTo>
                    <a:pt x="6" y="4"/>
                    <a:pt x="6" y="4"/>
                    <a:pt x="7" y="4"/>
                  </a:cubicBezTo>
                  <a:cubicBezTo>
                    <a:pt x="7" y="3"/>
                    <a:pt x="7" y="3"/>
                    <a:pt x="8" y="3"/>
                  </a:cubicBezTo>
                  <a:cubicBezTo>
                    <a:pt x="8" y="3"/>
                    <a:pt x="8" y="3"/>
                    <a:pt x="8" y="3"/>
                  </a:cubicBezTo>
                  <a:cubicBezTo>
                    <a:pt x="8" y="2"/>
                    <a:pt x="7" y="2"/>
                    <a:pt x="7" y="2"/>
                  </a:cubicBezTo>
                  <a:cubicBezTo>
                    <a:pt x="6" y="2"/>
                    <a:pt x="5" y="2"/>
                    <a:pt x="4" y="2"/>
                  </a:cubicBezTo>
                  <a:cubicBezTo>
                    <a:pt x="3"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1"/>
                    <a:pt x="2" y="1"/>
                  </a:cubicBezTo>
                  <a:cubicBezTo>
                    <a:pt x="2" y="0"/>
                    <a:pt x="1" y="0"/>
                    <a:pt x="1" y="0"/>
                  </a:cubicBezTo>
                  <a:cubicBezTo>
                    <a:pt x="1" y="0"/>
                    <a:pt x="0" y="1"/>
                    <a:pt x="0" y="1"/>
                  </a:cubicBezTo>
                  <a:cubicBezTo>
                    <a:pt x="0" y="1"/>
                    <a:pt x="0" y="2"/>
                    <a:pt x="0" y="2"/>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563">
              <a:extLst>
                <a:ext uri="{FF2B5EF4-FFF2-40B4-BE49-F238E27FC236}">
                  <a16:creationId xmlns:a16="http://schemas.microsoft.com/office/drawing/2014/main" id="{E8C059E6-4F94-491D-8B22-AEE020A14391}"/>
                </a:ext>
              </a:extLst>
            </p:cNvPr>
            <p:cNvSpPr>
              <a:spLocks/>
            </p:cNvSpPr>
            <p:nvPr/>
          </p:nvSpPr>
          <p:spPr bwMode="auto">
            <a:xfrm>
              <a:off x="6285368" y="2478770"/>
              <a:ext cx="7938" cy="11113"/>
            </a:xfrm>
            <a:custGeom>
              <a:avLst/>
              <a:gdLst>
                <a:gd name="T0" fmla="*/ 1 w 2"/>
                <a:gd name="T1" fmla="*/ 3 h 3"/>
                <a:gd name="T2" fmla="*/ 2 w 2"/>
                <a:gd name="T3" fmla="*/ 0 h 3"/>
                <a:gd name="T4" fmla="*/ 2 w 2"/>
                <a:gd name="T5" fmla="*/ 0 h 3"/>
                <a:gd name="T6" fmla="*/ 1 w 2"/>
                <a:gd name="T7" fmla="*/ 0 h 3"/>
                <a:gd name="T8" fmla="*/ 1 w 2"/>
                <a:gd name="T9" fmla="*/ 0 h 3"/>
                <a:gd name="T10" fmla="*/ 0 w 2"/>
                <a:gd name="T11" fmla="*/ 2 h 3"/>
                <a:gd name="T12" fmla="*/ 0 w 2"/>
                <a:gd name="T13" fmla="*/ 3 h 3"/>
                <a:gd name="T14" fmla="*/ 1 w 2"/>
                <a:gd name="T15" fmla="*/ 3 h 3"/>
                <a:gd name="T16" fmla="*/ 1 w 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1" y="3"/>
                  </a:moveTo>
                  <a:cubicBezTo>
                    <a:pt x="2" y="2"/>
                    <a:pt x="2" y="1"/>
                    <a:pt x="2" y="0"/>
                  </a:cubicBezTo>
                  <a:cubicBezTo>
                    <a:pt x="2" y="0"/>
                    <a:pt x="2" y="0"/>
                    <a:pt x="2" y="0"/>
                  </a:cubicBezTo>
                  <a:cubicBezTo>
                    <a:pt x="2" y="0"/>
                    <a:pt x="1" y="0"/>
                    <a:pt x="1" y="0"/>
                  </a:cubicBezTo>
                  <a:cubicBezTo>
                    <a:pt x="1" y="0"/>
                    <a:pt x="1" y="0"/>
                    <a:pt x="1" y="0"/>
                  </a:cubicBezTo>
                  <a:cubicBezTo>
                    <a:pt x="1" y="1"/>
                    <a:pt x="0" y="2"/>
                    <a:pt x="0" y="2"/>
                  </a:cubicBezTo>
                  <a:cubicBezTo>
                    <a:pt x="0" y="2"/>
                    <a:pt x="0" y="3"/>
                    <a:pt x="0"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 name="Freeform 564">
              <a:extLst>
                <a:ext uri="{FF2B5EF4-FFF2-40B4-BE49-F238E27FC236}">
                  <a16:creationId xmlns:a16="http://schemas.microsoft.com/office/drawing/2014/main" id="{D431F1DB-72D6-4386-8D01-D4DBBB416F0B}"/>
                </a:ext>
              </a:extLst>
            </p:cNvPr>
            <p:cNvSpPr>
              <a:spLocks/>
            </p:cNvSpPr>
            <p:nvPr/>
          </p:nvSpPr>
          <p:spPr bwMode="auto">
            <a:xfrm>
              <a:off x="4689930" y="2478770"/>
              <a:ext cx="11113" cy="6350"/>
            </a:xfrm>
            <a:custGeom>
              <a:avLst/>
              <a:gdLst>
                <a:gd name="T0" fmla="*/ 1 w 3"/>
                <a:gd name="T1" fmla="*/ 2 h 2"/>
                <a:gd name="T2" fmla="*/ 3 w 3"/>
                <a:gd name="T3" fmla="*/ 1 h 2"/>
                <a:gd name="T4" fmla="*/ 3 w 3"/>
                <a:gd name="T5" fmla="*/ 0 h 2"/>
                <a:gd name="T6" fmla="*/ 2 w 3"/>
                <a:gd name="T7" fmla="*/ 0 h 2"/>
                <a:gd name="T8" fmla="*/ 1 w 3"/>
                <a:gd name="T9" fmla="*/ 0 h 2"/>
                <a:gd name="T10" fmla="*/ 0 w 3"/>
                <a:gd name="T11" fmla="*/ 1 h 2"/>
                <a:gd name="T12" fmla="*/ 0 w 3"/>
                <a:gd name="T13" fmla="*/ 1 h 2"/>
                <a:gd name="T14" fmla="*/ 1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1" y="2"/>
                  </a:moveTo>
                  <a:cubicBezTo>
                    <a:pt x="2" y="1"/>
                    <a:pt x="2" y="1"/>
                    <a:pt x="3" y="1"/>
                  </a:cubicBezTo>
                  <a:cubicBezTo>
                    <a:pt x="3" y="1"/>
                    <a:pt x="3" y="0"/>
                    <a:pt x="3" y="0"/>
                  </a:cubicBezTo>
                  <a:cubicBezTo>
                    <a:pt x="2" y="0"/>
                    <a:pt x="2" y="0"/>
                    <a:pt x="2" y="0"/>
                  </a:cubicBezTo>
                  <a:cubicBezTo>
                    <a:pt x="1" y="0"/>
                    <a:pt x="1" y="0"/>
                    <a:pt x="1" y="0"/>
                  </a:cubicBezTo>
                  <a:cubicBezTo>
                    <a:pt x="0" y="0"/>
                    <a:pt x="0" y="0"/>
                    <a:pt x="0" y="1"/>
                  </a:cubicBezTo>
                  <a:cubicBezTo>
                    <a:pt x="0" y="1"/>
                    <a:pt x="0"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7" name="Freeform 565">
              <a:extLst>
                <a:ext uri="{FF2B5EF4-FFF2-40B4-BE49-F238E27FC236}">
                  <a16:creationId xmlns:a16="http://schemas.microsoft.com/office/drawing/2014/main" id="{341545B7-E9D2-4A13-8961-DD2DD8E3C291}"/>
                </a:ext>
              </a:extLst>
            </p:cNvPr>
            <p:cNvSpPr>
              <a:spLocks/>
            </p:cNvSpPr>
            <p:nvPr/>
          </p:nvSpPr>
          <p:spPr bwMode="auto">
            <a:xfrm>
              <a:off x="5920243" y="2107295"/>
              <a:ext cx="11113" cy="6350"/>
            </a:xfrm>
            <a:custGeom>
              <a:avLst/>
              <a:gdLst>
                <a:gd name="T0" fmla="*/ 2 w 3"/>
                <a:gd name="T1" fmla="*/ 2 h 2"/>
                <a:gd name="T2" fmla="*/ 2 w 3"/>
                <a:gd name="T3" fmla="*/ 2 h 2"/>
                <a:gd name="T4" fmla="*/ 3 w 3"/>
                <a:gd name="T5" fmla="*/ 2 h 2"/>
                <a:gd name="T6" fmla="*/ 2 w 3"/>
                <a:gd name="T7" fmla="*/ 1 h 2"/>
                <a:gd name="T8" fmla="*/ 1 w 3"/>
                <a:gd name="T9" fmla="*/ 0 h 2"/>
                <a:gd name="T10" fmla="*/ 1 w 3"/>
                <a:gd name="T11" fmla="*/ 0 h 2"/>
                <a:gd name="T12" fmla="*/ 0 w 3"/>
                <a:gd name="T13" fmla="*/ 0 h 2"/>
                <a:gd name="T14" fmla="*/ 0 w 3"/>
                <a:gd name="T15" fmla="*/ 0 h 2"/>
                <a:gd name="T16" fmla="*/ 2 w 3"/>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2" y="2"/>
                  </a:moveTo>
                  <a:cubicBezTo>
                    <a:pt x="2" y="2"/>
                    <a:pt x="2" y="2"/>
                    <a:pt x="2" y="2"/>
                  </a:cubicBezTo>
                  <a:cubicBezTo>
                    <a:pt x="2" y="2"/>
                    <a:pt x="2" y="2"/>
                    <a:pt x="3" y="2"/>
                  </a:cubicBezTo>
                  <a:cubicBezTo>
                    <a:pt x="2" y="2"/>
                    <a:pt x="2" y="2"/>
                    <a:pt x="2" y="1"/>
                  </a:cubicBezTo>
                  <a:cubicBezTo>
                    <a:pt x="2" y="1"/>
                    <a:pt x="2" y="0"/>
                    <a:pt x="1" y="0"/>
                  </a:cubicBezTo>
                  <a:cubicBezTo>
                    <a:pt x="1" y="0"/>
                    <a:pt x="1" y="0"/>
                    <a:pt x="1" y="0"/>
                  </a:cubicBezTo>
                  <a:cubicBezTo>
                    <a:pt x="0" y="0"/>
                    <a:pt x="0" y="0"/>
                    <a:pt x="0"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566">
              <a:extLst>
                <a:ext uri="{FF2B5EF4-FFF2-40B4-BE49-F238E27FC236}">
                  <a16:creationId xmlns:a16="http://schemas.microsoft.com/office/drawing/2014/main" id="{5B097781-4FF8-4209-A5ED-6F8E5654466F}"/>
                </a:ext>
              </a:extLst>
            </p:cNvPr>
            <p:cNvSpPr>
              <a:spLocks/>
            </p:cNvSpPr>
            <p:nvPr/>
          </p:nvSpPr>
          <p:spPr bwMode="auto">
            <a:xfrm>
              <a:off x="4675643" y="2200958"/>
              <a:ext cx="11113" cy="3175"/>
            </a:xfrm>
            <a:custGeom>
              <a:avLst/>
              <a:gdLst>
                <a:gd name="T0" fmla="*/ 2 w 3"/>
                <a:gd name="T1" fmla="*/ 1 h 1"/>
                <a:gd name="T2" fmla="*/ 3 w 3"/>
                <a:gd name="T3" fmla="*/ 1 h 1"/>
                <a:gd name="T4" fmla="*/ 3 w 3"/>
                <a:gd name="T5" fmla="*/ 0 h 1"/>
                <a:gd name="T6" fmla="*/ 3 w 3"/>
                <a:gd name="T7" fmla="*/ 0 h 1"/>
                <a:gd name="T8" fmla="*/ 1 w 3"/>
                <a:gd name="T9" fmla="*/ 0 h 1"/>
                <a:gd name="T10" fmla="*/ 0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2" y="1"/>
                    <a:pt x="2" y="1"/>
                    <a:pt x="3" y="1"/>
                  </a:cubicBezTo>
                  <a:cubicBezTo>
                    <a:pt x="3" y="1"/>
                    <a:pt x="3" y="1"/>
                    <a:pt x="3" y="0"/>
                  </a:cubicBezTo>
                  <a:cubicBezTo>
                    <a:pt x="3" y="0"/>
                    <a:pt x="3" y="0"/>
                    <a:pt x="3" y="0"/>
                  </a:cubicBezTo>
                  <a:cubicBezTo>
                    <a:pt x="2" y="0"/>
                    <a:pt x="1" y="0"/>
                    <a:pt x="1" y="0"/>
                  </a:cubicBezTo>
                  <a:cubicBezTo>
                    <a:pt x="0" y="0"/>
                    <a:pt x="0" y="1"/>
                    <a:pt x="0" y="1"/>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567">
              <a:extLst>
                <a:ext uri="{FF2B5EF4-FFF2-40B4-BE49-F238E27FC236}">
                  <a16:creationId xmlns:a16="http://schemas.microsoft.com/office/drawing/2014/main" id="{63E4D904-CAAE-4E31-8BB6-F37FD727435B}"/>
                </a:ext>
              </a:extLst>
            </p:cNvPr>
            <p:cNvSpPr>
              <a:spLocks/>
            </p:cNvSpPr>
            <p:nvPr/>
          </p:nvSpPr>
          <p:spPr bwMode="auto">
            <a:xfrm>
              <a:off x="4661355" y="2167620"/>
              <a:ext cx="3175" cy="7938"/>
            </a:xfrm>
            <a:custGeom>
              <a:avLst/>
              <a:gdLst>
                <a:gd name="T0" fmla="*/ 0 w 1"/>
                <a:gd name="T1" fmla="*/ 2 h 2"/>
                <a:gd name="T2" fmla="*/ 1 w 1"/>
                <a:gd name="T3" fmla="*/ 1 h 2"/>
                <a:gd name="T4" fmla="*/ 1 w 1"/>
                <a:gd name="T5" fmla="*/ 0 h 2"/>
                <a:gd name="T6" fmla="*/ 1 w 1"/>
                <a:gd name="T7" fmla="*/ 0 h 2"/>
                <a:gd name="T8" fmla="*/ 0 w 1"/>
                <a:gd name="T9" fmla="*/ 1 h 2"/>
                <a:gd name="T10" fmla="*/ 0 w 1"/>
                <a:gd name="T11" fmla="*/ 2 h 2"/>
              </a:gdLst>
              <a:ahLst/>
              <a:cxnLst>
                <a:cxn ang="0">
                  <a:pos x="T0" y="T1"/>
                </a:cxn>
                <a:cxn ang="0">
                  <a:pos x="T2" y="T3"/>
                </a:cxn>
                <a:cxn ang="0">
                  <a:pos x="T4" y="T5"/>
                </a:cxn>
                <a:cxn ang="0">
                  <a:pos x="T6" y="T7"/>
                </a:cxn>
                <a:cxn ang="0">
                  <a:pos x="T8" y="T9"/>
                </a:cxn>
                <a:cxn ang="0">
                  <a:pos x="T10" y="T11"/>
                </a:cxn>
              </a:cxnLst>
              <a:rect l="0" t="0" r="r" b="b"/>
              <a:pathLst>
                <a:path w="1" h="2">
                  <a:moveTo>
                    <a:pt x="0" y="2"/>
                  </a:moveTo>
                  <a:cubicBezTo>
                    <a:pt x="1" y="2"/>
                    <a:pt x="1" y="1"/>
                    <a:pt x="1" y="1"/>
                  </a:cubicBezTo>
                  <a:cubicBezTo>
                    <a:pt x="1" y="1"/>
                    <a:pt x="1" y="0"/>
                    <a:pt x="1" y="0"/>
                  </a:cubicBezTo>
                  <a:cubicBezTo>
                    <a:pt x="1" y="0"/>
                    <a:pt x="1" y="0"/>
                    <a:pt x="1" y="0"/>
                  </a:cubicBezTo>
                  <a:cubicBezTo>
                    <a:pt x="0"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568">
              <a:extLst>
                <a:ext uri="{FF2B5EF4-FFF2-40B4-BE49-F238E27FC236}">
                  <a16:creationId xmlns:a16="http://schemas.microsoft.com/office/drawing/2014/main" id="{686E2D74-AE3D-4506-A880-67E216F81CA2}"/>
                </a:ext>
              </a:extLst>
            </p:cNvPr>
            <p:cNvSpPr>
              <a:spLocks/>
            </p:cNvSpPr>
            <p:nvPr/>
          </p:nvSpPr>
          <p:spPr bwMode="auto">
            <a:xfrm>
              <a:off x="5269368" y="2181908"/>
              <a:ext cx="6350" cy="11113"/>
            </a:xfrm>
            <a:custGeom>
              <a:avLst/>
              <a:gdLst>
                <a:gd name="T0" fmla="*/ 0 w 2"/>
                <a:gd name="T1" fmla="*/ 0 h 3"/>
                <a:gd name="T2" fmla="*/ 0 w 2"/>
                <a:gd name="T3" fmla="*/ 0 h 3"/>
                <a:gd name="T4" fmla="*/ 1 w 2"/>
                <a:gd name="T5" fmla="*/ 3 h 3"/>
                <a:gd name="T6" fmla="*/ 2 w 2"/>
                <a:gd name="T7" fmla="*/ 3 h 3"/>
                <a:gd name="T8" fmla="*/ 2 w 2"/>
                <a:gd name="T9" fmla="*/ 2 h 3"/>
                <a:gd name="T10" fmla="*/ 0 w 2"/>
                <a:gd name="T11" fmla="*/ 0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0"/>
                    <a:pt x="0" y="0"/>
                    <a:pt x="0" y="0"/>
                  </a:cubicBezTo>
                  <a:cubicBezTo>
                    <a:pt x="0" y="1"/>
                    <a:pt x="0" y="2"/>
                    <a:pt x="1" y="3"/>
                  </a:cubicBezTo>
                  <a:cubicBezTo>
                    <a:pt x="1" y="3"/>
                    <a:pt x="2" y="3"/>
                    <a:pt x="2" y="3"/>
                  </a:cubicBezTo>
                  <a:cubicBezTo>
                    <a:pt x="2" y="3"/>
                    <a:pt x="2" y="2"/>
                    <a:pt x="2"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569">
              <a:extLst>
                <a:ext uri="{FF2B5EF4-FFF2-40B4-BE49-F238E27FC236}">
                  <a16:creationId xmlns:a16="http://schemas.microsoft.com/office/drawing/2014/main" id="{C0FE413D-7A91-477A-A97A-C996B6947079}"/>
                </a:ext>
              </a:extLst>
            </p:cNvPr>
            <p:cNvSpPr>
              <a:spLocks/>
            </p:cNvSpPr>
            <p:nvPr/>
          </p:nvSpPr>
          <p:spPr bwMode="auto">
            <a:xfrm>
              <a:off x="4726443" y="2388283"/>
              <a:ext cx="7938" cy="7938"/>
            </a:xfrm>
            <a:custGeom>
              <a:avLst/>
              <a:gdLst>
                <a:gd name="T0" fmla="*/ 1 w 2"/>
                <a:gd name="T1" fmla="*/ 1 h 2"/>
                <a:gd name="T2" fmla="*/ 1 w 2"/>
                <a:gd name="T3" fmla="*/ 2 h 2"/>
                <a:gd name="T4" fmla="*/ 1 w 2"/>
                <a:gd name="T5" fmla="*/ 2 h 2"/>
                <a:gd name="T6" fmla="*/ 2 w 2"/>
                <a:gd name="T7" fmla="*/ 2 h 2"/>
                <a:gd name="T8" fmla="*/ 2 w 2"/>
                <a:gd name="T9" fmla="*/ 2 h 2"/>
                <a:gd name="T10" fmla="*/ 2 w 2"/>
                <a:gd name="T11" fmla="*/ 1 h 2"/>
                <a:gd name="T12" fmla="*/ 1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1"/>
                  </a:moveTo>
                  <a:cubicBezTo>
                    <a:pt x="0" y="1"/>
                    <a:pt x="0" y="1"/>
                    <a:pt x="1" y="2"/>
                  </a:cubicBezTo>
                  <a:cubicBezTo>
                    <a:pt x="1" y="2"/>
                    <a:pt x="1" y="2"/>
                    <a:pt x="1" y="2"/>
                  </a:cubicBezTo>
                  <a:cubicBezTo>
                    <a:pt x="1" y="2"/>
                    <a:pt x="2" y="2"/>
                    <a:pt x="2" y="2"/>
                  </a:cubicBezTo>
                  <a:cubicBezTo>
                    <a:pt x="2" y="2"/>
                    <a:pt x="2" y="2"/>
                    <a:pt x="2" y="2"/>
                  </a:cubicBezTo>
                  <a:cubicBezTo>
                    <a:pt x="2" y="1"/>
                    <a:pt x="2" y="1"/>
                    <a:pt x="2" y="1"/>
                  </a:cubicBezTo>
                  <a:cubicBezTo>
                    <a:pt x="1"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570">
              <a:extLst>
                <a:ext uri="{FF2B5EF4-FFF2-40B4-BE49-F238E27FC236}">
                  <a16:creationId xmlns:a16="http://schemas.microsoft.com/office/drawing/2014/main" id="{53E10DAD-BE88-4578-8C07-52194A27FF76}"/>
                </a:ext>
              </a:extLst>
            </p:cNvPr>
            <p:cNvSpPr>
              <a:spLocks/>
            </p:cNvSpPr>
            <p:nvPr/>
          </p:nvSpPr>
          <p:spPr bwMode="auto">
            <a:xfrm>
              <a:off x="4667705" y="2513695"/>
              <a:ext cx="7938" cy="4763"/>
            </a:xfrm>
            <a:custGeom>
              <a:avLst/>
              <a:gdLst>
                <a:gd name="T0" fmla="*/ 1 w 2"/>
                <a:gd name="T1" fmla="*/ 0 h 1"/>
                <a:gd name="T2" fmla="*/ 0 w 2"/>
                <a:gd name="T3" fmla="*/ 0 h 1"/>
                <a:gd name="T4" fmla="*/ 1 w 2"/>
                <a:gd name="T5" fmla="*/ 1 h 1"/>
                <a:gd name="T6" fmla="*/ 1 w 2"/>
                <a:gd name="T7" fmla="*/ 1 h 1"/>
                <a:gd name="T8" fmla="*/ 2 w 2"/>
                <a:gd name="T9" fmla="*/ 1 h 1"/>
                <a:gd name="T10" fmla="*/ 2 w 2"/>
                <a:gd name="T11" fmla="*/ 1 h 1"/>
                <a:gd name="T12" fmla="*/ 2 w 2"/>
                <a:gd name="T13" fmla="*/ 0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0" y="0"/>
                    <a:pt x="0" y="0"/>
                  </a:cubicBezTo>
                  <a:cubicBezTo>
                    <a:pt x="0" y="1"/>
                    <a:pt x="0" y="1"/>
                    <a:pt x="1" y="1"/>
                  </a:cubicBezTo>
                  <a:cubicBezTo>
                    <a:pt x="1" y="1"/>
                    <a:pt x="1" y="1"/>
                    <a:pt x="1" y="1"/>
                  </a:cubicBezTo>
                  <a:cubicBezTo>
                    <a:pt x="2" y="1"/>
                    <a:pt x="2" y="1"/>
                    <a:pt x="2" y="1"/>
                  </a:cubicBezTo>
                  <a:cubicBezTo>
                    <a:pt x="2" y="1"/>
                    <a:pt x="2" y="1"/>
                    <a:pt x="2" y="1"/>
                  </a:cubicBezTo>
                  <a:cubicBezTo>
                    <a:pt x="2" y="1"/>
                    <a:pt x="2" y="1"/>
                    <a:pt x="2" y="0"/>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571">
              <a:extLst>
                <a:ext uri="{FF2B5EF4-FFF2-40B4-BE49-F238E27FC236}">
                  <a16:creationId xmlns:a16="http://schemas.microsoft.com/office/drawing/2014/main" id="{153C0676-4E45-4484-A125-17AEF1CD0E51}"/>
                </a:ext>
              </a:extLst>
            </p:cNvPr>
            <p:cNvSpPr>
              <a:spLocks/>
            </p:cNvSpPr>
            <p:nvPr/>
          </p:nvSpPr>
          <p:spPr bwMode="auto">
            <a:xfrm>
              <a:off x="6137730" y="2442258"/>
              <a:ext cx="6350" cy="3175"/>
            </a:xfrm>
            <a:custGeom>
              <a:avLst/>
              <a:gdLst>
                <a:gd name="T0" fmla="*/ 1 w 2"/>
                <a:gd name="T1" fmla="*/ 0 h 1"/>
                <a:gd name="T2" fmla="*/ 0 w 2"/>
                <a:gd name="T3" fmla="*/ 0 h 1"/>
                <a:gd name="T4" fmla="*/ 1 w 2"/>
                <a:gd name="T5" fmla="*/ 1 h 1"/>
                <a:gd name="T6" fmla="*/ 1 w 2"/>
                <a:gd name="T7" fmla="*/ 1 h 1"/>
                <a:gd name="T8" fmla="*/ 2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0" y="0"/>
                    <a:pt x="0" y="0"/>
                  </a:cubicBezTo>
                  <a:cubicBezTo>
                    <a:pt x="0" y="1"/>
                    <a:pt x="0" y="1"/>
                    <a:pt x="1" y="1"/>
                  </a:cubicBezTo>
                  <a:cubicBezTo>
                    <a:pt x="1" y="1"/>
                    <a:pt x="1" y="1"/>
                    <a:pt x="1" y="1"/>
                  </a:cubicBezTo>
                  <a:cubicBezTo>
                    <a:pt x="1" y="1"/>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 name="Freeform 572">
              <a:extLst>
                <a:ext uri="{FF2B5EF4-FFF2-40B4-BE49-F238E27FC236}">
                  <a16:creationId xmlns:a16="http://schemas.microsoft.com/office/drawing/2014/main" id="{ACAFB606-C8AC-4AA5-A4B4-A65F79E37026}"/>
                </a:ext>
              </a:extLst>
            </p:cNvPr>
            <p:cNvSpPr>
              <a:spLocks/>
            </p:cNvSpPr>
            <p:nvPr/>
          </p:nvSpPr>
          <p:spPr bwMode="auto">
            <a:xfrm>
              <a:off x="6209168" y="3282045"/>
              <a:ext cx="7938" cy="4763"/>
            </a:xfrm>
            <a:custGeom>
              <a:avLst/>
              <a:gdLst>
                <a:gd name="T0" fmla="*/ 0 w 2"/>
                <a:gd name="T1" fmla="*/ 1 h 1"/>
                <a:gd name="T2" fmla="*/ 0 w 2"/>
                <a:gd name="T3" fmla="*/ 1 h 1"/>
                <a:gd name="T4" fmla="*/ 0 w 2"/>
                <a:gd name="T5" fmla="*/ 1 h 1"/>
                <a:gd name="T6" fmla="*/ 1 w 2"/>
                <a:gd name="T7" fmla="*/ 1 h 1"/>
                <a:gd name="T8" fmla="*/ 1 w 2"/>
                <a:gd name="T9" fmla="*/ 1 h 1"/>
                <a:gd name="T10" fmla="*/ 2 w 2"/>
                <a:gd name="T11" fmla="*/ 1 h 1"/>
                <a:gd name="T12" fmla="*/ 2 w 2"/>
                <a:gd name="T13" fmla="*/ 1 h 1"/>
                <a:gd name="T14" fmla="*/ 2 w 2"/>
                <a:gd name="T15" fmla="*/ 1 h 1"/>
                <a:gd name="T16" fmla="*/ 0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0" y="1"/>
                  </a:moveTo>
                  <a:cubicBezTo>
                    <a:pt x="0" y="1"/>
                    <a:pt x="0" y="1"/>
                    <a:pt x="0" y="1"/>
                  </a:cubicBezTo>
                  <a:cubicBezTo>
                    <a:pt x="0" y="1"/>
                    <a:pt x="0" y="1"/>
                    <a:pt x="0" y="1"/>
                  </a:cubicBezTo>
                  <a:cubicBezTo>
                    <a:pt x="0" y="1"/>
                    <a:pt x="0" y="1"/>
                    <a:pt x="1" y="1"/>
                  </a:cubicBezTo>
                  <a:cubicBezTo>
                    <a:pt x="1" y="1"/>
                    <a:pt x="1" y="1"/>
                    <a:pt x="1" y="1"/>
                  </a:cubicBezTo>
                  <a:cubicBezTo>
                    <a:pt x="1" y="1"/>
                    <a:pt x="1" y="1"/>
                    <a:pt x="2" y="1"/>
                  </a:cubicBezTo>
                  <a:cubicBezTo>
                    <a:pt x="2" y="1"/>
                    <a:pt x="2" y="1"/>
                    <a:pt x="2" y="1"/>
                  </a:cubicBezTo>
                  <a:cubicBezTo>
                    <a:pt x="2" y="1"/>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 name="Freeform 573">
              <a:extLst>
                <a:ext uri="{FF2B5EF4-FFF2-40B4-BE49-F238E27FC236}">
                  <a16:creationId xmlns:a16="http://schemas.microsoft.com/office/drawing/2014/main" id="{599718EA-B3B9-4AF2-B47B-9A7BC3C8995F}"/>
                </a:ext>
              </a:extLst>
            </p:cNvPr>
            <p:cNvSpPr>
              <a:spLocks/>
            </p:cNvSpPr>
            <p:nvPr/>
          </p:nvSpPr>
          <p:spPr bwMode="auto">
            <a:xfrm>
              <a:off x="5651955" y="2243820"/>
              <a:ext cx="4763" cy="7938"/>
            </a:xfrm>
            <a:custGeom>
              <a:avLst/>
              <a:gdLst>
                <a:gd name="T0" fmla="*/ 1 w 1"/>
                <a:gd name="T1" fmla="*/ 0 h 2"/>
                <a:gd name="T2" fmla="*/ 0 w 1"/>
                <a:gd name="T3" fmla="*/ 0 h 2"/>
                <a:gd name="T4" fmla="*/ 0 w 1"/>
                <a:gd name="T5" fmla="*/ 2 h 2"/>
                <a:gd name="T6" fmla="*/ 1 w 1"/>
                <a:gd name="T7" fmla="*/ 2 h 2"/>
                <a:gd name="T8" fmla="*/ 1 w 1"/>
                <a:gd name="T9" fmla="*/ 2 h 2"/>
                <a:gd name="T10" fmla="*/ 1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1" y="0"/>
                  </a:moveTo>
                  <a:cubicBezTo>
                    <a:pt x="1" y="0"/>
                    <a:pt x="0" y="0"/>
                    <a:pt x="0" y="0"/>
                  </a:cubicBezTo>
                  <a:cubicBezTo>
                    <a:pt x="0" y="0"/>
                    <a:pt x="0" y="1"/>
                    <a:pt x="0" y="2"/>
                  </a:cubicBezTo>
                  <a:cubicBezTo>
                    <a:pt x="0" y="2"/>
                    <a:pt x="1" y="2"/>
                    <a:pt x="1" y="2"/>
                  </a:cubicBezTo>
                  <a:cubicBezTo>
                    <a:pt x="1" y="2"/>
                    <a:pt x="1"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 name="Freeform 574">
              <a:extLst>
                <a:ext uri="{FF2B5EF4-FFF2-40B4-BE49-F238E27FC236}">
                  <a16:creationId xmlns:a16="http://schemas.microsoft.com/office/drawing/2014/main" id="{2E543815-CC65-4DA2-AA84-6AF6A7612B5C}"/>
                </a:ext>
              </a:extLst>
            </p:cNvPr>
            <p:cNvSpPr>
              <a:spLocks/>
            </p:cNvSpPr>
            <p:nvPr/>
          </p:nvSpPr>
          <p:spPr bwMode="auto">
            <a:xfrm>
              <a:off x="6223455" y="3018520"/>
              <a:ext cx="4763" cy="11113"/>
            </a:xfrm>
            <a:custGeom>
              <a:avLst/>
              <a:gdLst>
                <a:gd name="T0" fmla="*/ 0 w 1"/>
                <a:gd name="T1" fmla="*/ 1 h 3"/>
                <a:gd name="T2" fmla="*/ 0 w 1"/>
                <a:gd name="T3" fmla="*/ 1 h 3"/>
                <a:gd name="T4" fmla="*/ 0 w 1"/>
                <a:gd name="T5" fmla="*/ 2 h 3"/>
                <a:gd name="T6" fmla="*/ 0 w 1"/>
                <a:gd name="T7" fmla="*/ 3 h 3"/>
                <a:gd name="T8" fmla="*/ 0 w 1"/>
                <a:gd name="T9" fmla="*/ 3 h 3"/>
                <a:gd name="T10" fmla="*/ 1 w 1"/>
                <a:gd name="T11" fmla="*/ 1 h 3"/>
                <a:gd name="T12" fmla="*/ 0 w 1"/>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1"/>
                  </a:moveTo>
                  <a:cubicBezTo>
                    <a:pt x="0" y="1"/>
                    <a:pt x="0" y="1"/>
                    <a:pt x="0" y="1"/>
                  </a:cubicBezTo>
                  <a:cubicBezTo>
                    <a:pt x="0" y="1"/>
                    <a:pt x="0" y="2"/>
                    <a:pt x="0" y="2"/>
                  </a:cubicBezTo>
                  <a:cubicBezTo>
                    <a:pt x="0" y="3"/>
                    <a:pt x="0" y="3"/>
                    <a:pt x="0" y="3"/>
                  </a:cubicBezTo>
                  <a:cubicBezTo>
                    <a:pt x="0" y="3"/>
                    <a:pt x="0" y="3"/>
                    <a:pt x="0" y="3"/>
                  </a:cubicBezTo>
                  <a:cubicBezTo>
                    <a:pt x="1" y="2"/>
                    <a:pt x="1" y="2"/>
                    <a:pt x="1" y="1"/>
                  </a:cubicBezTo>
                  <a:cubicBezTo>
                    <a:pt x="1" y="1"/>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 name="Freeform 575">
              <a:extLst>
                <a:ext uri="{FF2B5EF4-FFF2-40B4-BE49-F238E27FC236}">
                  <a16:creationId xmlns:a16="http://schemas.microsoft.com/office/drawing/2014/main" id="{D9139A19-7731-48FB-A2A8-E1623FCAE225}"/>
                </a:ext>
              </a:extLst>
            </p:cNvPr>
            <p:cNvSpPr>
              <a:spLocks/>
            </p:cNvSpPr>
            <p:nvPr/>
          </p:nvSpPr>
          <p:spPr bwMode="auto">
            <a:xfrm>
              <a:off x="6191705" y="3066145"/>
              <a:ext cx="6350" cy="3175"/>
            </a:xfrm>
            <a:custGeom>
              <a:avLst/>
              <a:gdLst>
                <a:gd name="T0" fmla="*/ 1 w 2"/>
                <a:gd name="T1" fmla="*/ 1 h 1"/>
                <a:gd name="T2" fmla="*/ 2 w 2"/>
                <a:gd name="T3" fmla="*/ 1 h 1"/>
                <a:gd name="T4" fmla="*/ 2 w 2"/>
                <a:gd name="T5" fmla="*/ 0 h 1"/>
                <a:gd name="T6" fmla="*/ 1 w 2"/>
                <a:gd name="T7" fmla="*/ 0 h 1"/>
                <a:gd name="T8" fmla="*/ 0 w 2"/>
                <a:gd name="T9" fmla="*/ 0 h 1"/>
                <a:gd name="T10" fmla="*/ 0 w 2"/>
                <a:gd name="T11" fmla="*/ 0 h 1"/>
                <a:gd name="T12" fmla="*/ 0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2" y="1"/>
                    <a:pt x="2" y="1"/>
                    <a:pt x="2" y="1"/>
                  </a:cubicBezTo>
                  <a:cubicBezTo>
                    <a:pt x="2" y="0"/>
                    <a:pt x="2" y="0"/>
                    <a:pt x="2" y="0"/>
                  </a:cubicBezTo>
                  <a:cubicBezTo>
                    <a:pt x="2" y="0"/>
                    <a:pt x="2" y="0"/>
                    <a:pt x="1" y="0"/>
                  </a:cubicBezTo>
                  <a:cubicBezTo>
                    <a:pt x="1" y="0"/>
                    <a:pt x="1" y="0"/>
                    <a:pt x="0" y="0"/>
                  </a:cubicBezTo>
                  <a:cubicBezTo>
                    <a:pt x="0" y="0"/>
                    <a:pt x="0" y="0"/>
                    <a:pt x="0" y="0"/>
                  </a:cubicBezTo>
                  <a:cubicBezTo>
                    <a:pt x="0" y="0"/>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Freeform 576">
              <a:extLst>
                <a:ext uri="{FF2B5EF4-FFF2-40B4-BE49-F238E27FC236}">
                  <a16:creationId xmlns:a16="http://schemas.microsoft.com/office/drawing/2014/main" id="{BA500CFE-5669-480D-83EB-321A7C9CCD8D}"/>
                </a:ext>
              </a:extLst>
            </p:cNvPr>
            <p:cNvSpPr>
              <a:spLocks/>
            </p:cNvSpPr>
            <p:nvPr/>
          </p:nvSpPr>
          <p:spPr bwMode="auto">
            <a:xfrm>
              <a:off x="4212093" y="2373995"/>
              <a:ext cx="11113" cy="6350"/>
            </a:xfrm>
            <a:custGeom>
              <a:avLst/>
              <a:gdLst>
                <a:gd name="T0" fmla="*/ 1 w 3"/>
                <a:gd name="T1" fmla="*/ 0 h 2"/>
                <a:gd name="T2" fmla="*/ 0 w 3"/>
                <a:gd name="T3" fmla="*/ 2 h 2"/>
                <a:gd name="T4" fmla="*/ 2 w 3"/>
                <a:gd name="T5" fmla="*/ 2 h 2"/>
                <a:gd name="T6" fmla="*/ 2 w 3"/>
                <a:gd name="T7" fmla="*/ 1 h 2"/>
                <a:gd name="T8" fmla="*/ 2 w 3"/>
                <a:gd name="T9" fmla="*/ 0 h 2"/>
                <a:gd name="T10" fmla="*/ 1 w 3"/>
                <a:gd name="T11" fmla="*/ 0 h 2"/>
              </a:gdLst>
              <a:ahLst/>
              <a:cxnLst>
                <a:cxn ang="0">
                  <a:pos x="T0" y="T1"/>
                </a:cxn>
                <a:cxn ang="0">
                  <a:pos x="T2" y="T3"/>
                </a:cxn>
                <a:cxn ang="0">
                  <a:pos x="T4" y="T5"/>
                </a:cxn>
                <a:cxn ang="0">
                  <a:pos x="T6" y="T7"/>
                </a:cxn>
                <a:cxn ang="0">
                  <a:pos x="T8" y="T9"/>
                </a:cxn>
                <a:cxn ang="0">
                  <a:pos x="T10" y="T11"/>
                </a:cxn>
              </a:cxnLst>
              <a:rect l="0" t="0" r="r" b="b"/>
              <a:pathLst>
                <a:path w="3" h="2">
                  <a:moveTo>
                    <a:pt x="1" y="0"/>
                  </a:moveTo>
                  <a:cubicBezTo>
                    <a:pt x="1" y="1"/>
                    <a:pt x="1" y="1"/>
                    <a:pt x="0" y="2"/>
                  </a:cubicBezTo>
                  <a:cubicBezTo>
                    <a:pt x="1" y="2"/>
                    <a:pt x="1" y="2"/>
                    <a:pt x="2" y="2"/>
                  </a:cubicBezTo>
                  <a:cubicBezTo>
                    <a:pt x="2" y="2"/>
                    <a:pt x="2" y="1"/>
                    <a:pt x="2" y="1"/>
                  </a:cubicBezTo>
                  <a:cubicBezTo>
                    <a:pt x="3" y="1"/>
                    <a:pt x="3"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Freeform 577">
              <a:extLst>
                <a:ext uri="{FF2B5EF4-FFF2-40B4-BE49-F238E27FC236}">
                  <a16:creationId xmlns:a16="http://schemas.microsoft.com/office/drawing/2014/main" id="{D661BA75-F0D6-4B91-B84F-5FF2F38A9C86}"/>
                </a:ext>
              </a:extLst>
            </p:cNvPr>
            <p:cNvSpPr>
              <a:spLocks/>
            </p:cNvSpPr>
            <p:nvPr/>
          </p:nvSpPr>
          <p:spPr bwMode="auto">
            <a:xfrm>
              <a:off x="4197805" y="2380345"/>
              <a:ext cx="19050" cy="15875"/>
            </a:xfrm>
            <a:custGeom>
              <a:avLst/>
              <a:gdLst>
                <a:gd name="T0" fmla="*/ 4 w 5"/>
                <a:gd name="T1" fmla="*/ 0 h 4"/>
                <a:gd name="T2" fmla="*/ 3 w 5"/>
                <a:gd name="T3" fmla="*/ 0 h 4"/>
                <a:gd name="T4" fmla="*/ 2 w 5"/>
                <a:gd name="T5" fmla="*/ 0 h 4"/>
                <a:gd name="T6" fmla="*/ 2 w 5"/>
                <a:gd name="T7" fmla="*/ 1 h 4"/>
                <a:gd name="T8" fmla="*/ 2 w 5"/>
                <a:gd name="T9" fmla="*/ 1 h 4"/>
                <a:gd name="T10" fmla="*/ 0 w 5"/>
                <a:gd name="T11" fmla="*/ 3 h 4"/>
                <a:gd name="T12" fmla="*/ 0 w 5"/>
                <a:gd name="T13" fmla="*/ 4 h 4"/>
                <a:gd name="T14" fmla="*/ 0 w 5"/>
                <a:gd name="T15" fmla="*/ 4 h 4"/>
                <a:gd name="T16" fmla="*/ 1 w 5"/>
                <a:gd name="T17" fmla="*/ 4 h 4"/>
                <a:gd name="T18" fmla="*/ 4 w 5"/>
                <a:gd name="T19" fmla="*/ 3 h 4"/>
                <a:gd name="T20" fmla="*/ 5 w 5"/>
                <a:gd name="T21" fmla="*/ 2 h 4"/>
                <a:gd name="T22" fmla="*/ 5 w 5"/>
                <a:gd name="T23" fmla="*/ 1 h 4"/>
                <a:gd name="T24" fmla="*/ 5 w 5"/>
                <a:gd name="T25" fmla="*/ 0 h 4"/>
                <a:gd name="T26" fmla="*/ 4 w 5"/>
                <a:gd name="T27" fmla="*/ 0 h 4"/>
                <a:gd name="T28" fmla="*/ 4 w 5"/>
                <a:gd name="T29" fmla="*/ 0 h 4"/>
                <a:gd name="T30" fmla="*/ 4 w 5"/>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0"/>
                  </a:moveTo>
                  <a:cubicBezTo>
                    <a:pt x="4" y="0"/>
                    <a:pt x="4" y="0"/>
                    <a:pt x="3" y="0"/>
                  </a:cubicBezTo>
                  <a:cubicBezTo>
                    <a:pt x="3" y="0"/>
                    <a:pt x="2" y="0"/>
                    <a:pt x="2" y="0"/>
                  </a:cubicBezTo>
                  <a:cubicBezTo>
                    <a:pt x="2" y="1"/>
                    <a:pt x="2" y="1"/>
                    <a:pt x="2" y="1"/>
                  </a:cubicBezTo>
                  <a:cubicBezTo>
                    <a:pt x="2" y="1"/>
                    <a:pt x="2" y="1"/>
                    <a:pt x="2" y="1"/>
                  </a:cubicBezTo>
                  <a:cubicBezTo>
                    <a:pt x="0" y="1"/>
                    <a:pt x="0" y="1"/>
                    <a:pt x="0" y="3"/>
                  </a:cubicBezTo>
                  <a:cubicBezTo>
                    <a:pt x="0" y="3"/>
                    <a:pt x="0" y="4"/>
                    <a:pt x="0" y="4"/>
                  </a:cubicBezTo>
                  <a:cubicBezTo>
                    <a:pt x="0" y="4"/>
                    <a:pt x="0" y="4"/>
                    <a:pt x="0" y="4"/>
                  </a:cubicBezTo>
                  <a:cubicBezTo>
                    <a:pt x="0" y="4"/>
                    <a:pt x="1" y="4"/>
                    <a:pt x="1" y="4"/>
                  </a:cubicBezTo>
                  <a:cubicBezTo>
                    <a:pt x="2" y="4"/>
                    <a:pt x="2" y="3"/>
                    <a:pt x="4" y="3"/>
                  </a:cubicBezTo>
                  <a:cubicBezTo>
                    <a:pt x="4" y="2"/>
                    <a:pt x="4" y="2"/>
                    <a:pt x="5" y="2"/>
                  </a:cubicBezTo>
                  <a:cubicBezTo>
                    <a:pt x="5" y="1"/>
                    <a:pt x="5" y="1"/>
                    <a:pt x="5" y="1"/>
                  </a:cubicBezTo>
                  <a:cubicBezTo>
                    <a:pt x="5" y="0"/>
                    <a:pt x="5" y="0"/>
                    <a:pt x="5" y="0"/>
                  </a:cubicBezTo>
                  <a:cubicBezTo>
                    <a:pt x="5" y="0"/>
                    <a:pt x="5" y="0"/>
                    <a:pt x="4" y="0"/>
                  </a:cubicBezTo>
                  <a:cubicBezTo>
                    <a:pt x="4" y="0"/>
                    <a:pt x="4" y="0"/>
                    <a:pt x="4" y="0"/>
                  </a:cubicBezTo>
                  <a:cubicBezTo>
                    <a:pt x="4" y="0"/>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 name="Freeform 578">
              <a:extLst>
                <a:ext uri="{FF2B5EF4-FFF2-40B4-BE49-F238E27FC236}">
                  <a16:creationId xmlns:a16="http://schemas.microsoft.com/office/drawing/2014/main" id="{2974FEEE-241B-417A-A002-10548A8E370E}"/>
                </a:ext>
              </a:extLst>
            </p:cNvPr>
            <p:cNvSpPr>
              <a:spLocks/>
            </p:cNvSpPr>
            <p:nvPr/>
          </p:nvSpPr>
          <p:spPr bwMode="auto">
            <a:xfrm>
              <a:off x="6390143" y="3434445"/>
              <a:ext cx="7938" cy="6350"/>
            </a:xfrm>
            <a:custGeom>
              <a:avLst/>
              <a:gdLst>
                <a:gd name="T0" fmla="*/ 1 w 2"/>
                <a:gd name="T1" fmla="*/ 1 h 2"/>
                <a:gd name="T2" fmla="*/ 0 w 2"/>
                <a:gd name="T3" fmla="*/ 2 h 2"/>
                <a:gd name="T4" fmla="*/ 0 w 2"/>
                <a:gd name="T5" fmla="*/ 2 h 2"/>
                <a:gd name="T6" fmla="*/ 1 w 2"/>
                <a:gd name="T7" fmla="*/ 2 h 2"/>
                <a:gd name="T8" fmla="*/ 1 w 2"/>
                <a:gd name="T9" fmla="*/ 1 h 2"/>
                <a:gd name="T10" fmla="*/ 1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1" y="1"/>
                  </a:moveTo>
                  <a:cubicBezTo>
                    <a:pt x="0" y="1"/>
                    <a:pt x="0" y="1"/>
                    <a:pt x="0" y="2"/>
                  </a:cubicBezTo>
                  <a:cubicBezTo>
                    <a:pt x="0" y="2"/>
                    <a:pt x="0" y="2"/>
                    <a:pt x="0" y="2"/>
                  </a:cubicBezTo>
                  <a:cubicBezTo>
                    <a:pt x="0" y="2"/>
                    <a:pt x="1" y="2"/>
                    <a:pt x="1" y="2"/>
                  </a:cubicBezTo>
                  <a:cubicBezTo>
                    <a:pt x="1" y="2"/>
                    <a:pt x="2" y="1"/>
                    <a:pt x="1" y="1"/>
                  </a:cubicBezTo>
                  <a:cubicBezTo>
                    <a:pt x="1"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 name="Freeform 579">
              <a:extLst>
                <a:ext uri="{FF2B5EF4-FFF2-40B4-BE49-F238E27FC236}">
                  <a16:creationId xmlns:a16="http://schemas.microsoft.com/office/drawing/2014/main" id="{ED610A8E-18A9-46F7-B233-E7097B23F8A0}"/>
                </a:ext>
              </a:extLst>
            </p:cNvPr>
            <p:cNvSpPr>
              <a:spLocks/>
            </p:cNvSpPr>
            <p:nvPr/>
          </p:nvSpPr>
          <p:spPr bwMode="auto">
            <a:xfrm>
              <a:off x="4766130" y="2893108"/>
              <a:ext cx="7938" cy="7938"/>
            </a:xfrm>
            <a:custGeom>
              <a:avLst/>
              <a:gdLst>
                <a:gd name="T0" fmla="*/ 0 w 2"/>
                <a:gd name="T1" fmla="*/ 1 h 2"/>
                <a:gd name="T2" fmla="*/ 1 w 2"/>
                <a:gd name="T3" fmla="*/ 2 h 2"/>
                <a:gd name="T4" fmla="*/ 2 w 2"/>
                <a:gd name="T5" fmla="*/ 1 h 2"/>
                <a:gd name="T6" fmla="*/ 1 w 2"/>
                <a:gd name="T7" fmla="*/ 0 h 2"/>
                <a:gd name="T8" fmla="*/ 0 w 2"/>
                <a:gd name="T9" fmla="*/ 1 h 2"/>
                <a:gd name="T10" fmla="*/ 0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0" y="1"/>
                  </a:moveTo>
                  <a:cubicBezTo>
                    <a:pt x="0" y="2"/>
                    <a:pt x="0" y="2"/>
                    <a:pt x="1" y="2"/>
                  </a:cubicBezTo>
                  <a:cubicBezTo>
                    <a:pt x="1" y="2"/>
                    <a:pt x="2" y="2"/>
                    <a:pt x="2" y="1"/>
                  </a:cubicBezTo>
                  <a:cubicBezTo>
                    <a:pt x="2" y="1"/>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 name="Freeform 580">
              <a:extLst>
                <a:ext uri="{FF2B5EF4-FFF2-40B4-BE49-F238E27FC236}">
                  <a16:creationId xmlns:a16="http://schemas.microsoft.com/office/drawing/2014/main" id="{7CCC33F0-B7B3-48B3-9E08-1B0C53E10CBA}"/>
                </a:ext>
              </a:extLst>
            </p:cNvPr>
            <p:cNvSpPr>
              <a:spLocks/>
            </p:cNvSpPr>
            <p:nvPr/>
          </p:nvSpPr>
          <p:spPr bwMode="auto">
            <a:xfrm>
              <a:off x="5490030" y="2104120"/>
              <a:ext cx="6350" cy="6350"/>
            </a:xfrm>
            <a:custGeom>
              <a:avLst/>
              <a:gdLst>
                <a:gd name="T0" fmla="*/ 1 w 2"/>
                <a:gd name="T1" fmla="*/ 2 h 2"/>
                <a:gd name="T2" fmla="*/ 2 w 2"/>
                <a:gd name="T3" fmla="*/ 1 h 2"/>
                <a:gd name="T4" fmla="*/ 1 w 2"/>
                <a:gd name="T5" fmla="*/ 0 h 2"/>
                <a:gd name="T6" fmla="*/ 0 w 2"/>
                <a:gd name="T7" fmla="*/ 0 h 2"/>
                <a:gd name="T8" fmla="*/ 0 w 2"/>
                <a:gd name="T9" fmla="*/ 1 h 2"/>
                <a:gd name="T10" fmla="*/ 1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1" y="2"/>
                  </a:moveTo>
                  <a:cubicBezTo>
                    <a:pt x="1" y="1"/>
                    <a:pt x="1" y="1"/>
                    <a:pt x="2" y="1"/>
                  </a:cubicBezTo>
                  <a:cubicBezTo>
                    <a:pt x="2" y="1"/>
                    <a:pt x="1" y="0"/>
                    <a:pt x="1" y="0"/>
                  </a:cubicBezTo>
                  <a:cubicBezTo>
                    <a:pt x="1" y="0"/>
                    <a:pt x="0" y="0"/>
                    <a:pt x="0" y="0"/>
                  </a:cubicBezTo>
                  <a:cubicBezTo>
                    <a:pt x="0" y="1"/>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 name="Freeform 581">
              <a:extLst>
                <a:ext uri="{FF2B5EF4-FFF2-40B4-BE49-F238E27FC236}">
                  <a16:creationId xmlns:a16="http://schemas.microsoft.com/office/drawing/2014/main" id="{1848C22F-59E8-46A2-B6F8-224FE3C54E9D}"/>
                </a:ext>
              </a:extLst>
            </p:cNvPr>
            <p:cNvSpPr>
              <a:spLocks/>
            </p:cNvSpPr>
            <p:nvPr/>
          </p:nvSpPr>
          <p:spPr bwMode="auto">
            <a:xfrm>
              <a:off x="5617030" y="2878820"/>
              <a:ext cx="6350" cy="6350"/>
            </a:xfrm>
            <a:custGeom>
              <a:avLst/>
              <a:gdLst>
                <a:gd name="T0" fmla="*/ 1 w 2"/>
                <a:gd name="T1" fmla="*/ 0 h 2"/>
                <a:gd name="T2" fmla="*/ 1 w 2"/>
                <a:gd name="T3" fmla="*/ 0 h 2"/>
                <a:gd name="T4" fmla="*/ 0 w 2"/>
                <a:gd name="T5" fmla="*/ 1 h 2"/>
                <a:gd name="T6" fmla="*/ 1 w 2"/>
                <a:gd name="T7" fmla="*/ 1 h 2"/>
                <a:gd name="T8" fmla="*/ 2 w 2"/>
                <a:gd name="T9" fmla="*/ 1 h 2"/>
                <a:gd name="T10" fmla="*/ 2 w 2"/>
                <a:gd name="T11" fmla="*/ 1 h 2"/>
                <a:gd name="T12" fmla="*/ 1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0"/>
                  </a:moveTo>
                  <a:cubicBezTo>
                    <a:pt x="1" y="0"/>
                    <a:pt x="1" y="0"/>
                    <a:pt x="1" y="0"/>
                  </a:cubicBezTo>
                  <a:cubicBezTo>
                    <a:pt x="1" y="1"/>
                    <a:pt x="1" y="1"/>
                    <a:pt x="0" y="1"/>
                  </a:cubicBezTo>
                  <a:cubicBezTo>
                    <a:pt x="0" y="1"/>
                    <a:pt x="1" y="1"/>
                    <a:pt x="1" y="1"/>
                  </a:cubicBezTo>
                  <a:cubicBezTo>
                    <a:pt x="1" y="2"/>
                    <a:pt x="2" y="1"/>
                    <a:pt x="2" y="1"/>
                  </a:cubicBezTo>
                  <a:cubicBezTo>
                    <a:pt x="2" y="1"/>
                    <a:pt x="2"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 name="Freeform 582">
              <a:extLst>
                <a:ext uri="{FF2B5EF4-FFF2-40B4-BE49-F238E27FC236}">
                  <a16:creationId xmlns:a16="http://schemas.microsoft.com/office/drawing/2014/main" id="{757E77F2-5943-4937-8BC9-825BAE73130C}"/>
                </a:ext>
              </a:extLst>
            </p:cNvPr>
            <p:cNvSpPr>
              <a:spLocks/>
            </p:cNvSpPr>
            <p:nvPr/>
          </p:nvSpPr>
          <p:spPr bwMode="auto">
            <a:xfrm>
              <a:off x="4751843" y="2305733"/>
              <a:ext cx="6350" cy="6350"/>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1 h 2"/>
                <a:gd name="T16" fmla="*/ 2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0"/>
                  </a:moveTo>
                  <a:cubicBezTo>
                    <a:pt x="2" y="1"/>
                    <a:pt x="1" y="1"/>
                    <a:pt x="1" y="1"/>
                  </a:cubicBezTo>
                  <a:cubicBezTo>
                    <a:pt x="1" y="1"/>
                    <a:pt x="0" y="1"/>
                    <a:pt x="0" y="1"/>
                  </a:cubicBezTo>
                  <a:cubicBezTo>
                    <a:pt x="0" y="2"/>
                    <a:pt x="0" y="2"/>
                    <a:pt x="0" y="2"/>
                  </a:cubicBezTo>
                  <a:cubicBezTo>
                    <a:pt x="0" y="2"/>
                    <a:pt x="0" y="2"/>
                    <a:pt x="0" y="2"/>
                  </a:cubicBezTo>
                  <a:cubicBezTo>
                    <a:pt x="0" y="2"/>
                    <a:pt x="1" y="2"/>
                    <a:pt x="1" y="2"/>
                  </a:cubicBezTo>
                  <a:cubicBezTo>
                    <a:pt x="1" y="2"/>
                    <a:pt x="2" y="1"/>
                    <a:pt x="2" y="1"/>
                  </a:cubicBezTo>
                  <a:cubicBezTo>
                    <a:pt x="2" y="1"/>
                    <a:pt x="2" y="1"/>
                    <a:pt x="2"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5" name="Freeform 583">
              <a:extLst>
                <a:ext uri="{FF2B5EF4-FFF2-40B4-BE49-F238E27FC236}">
                  <a16:creationId xmlns:a16="http://schemas.microsoft.com/office/drawing/2014/main" id="{1BA8CC75-1E93-4378-A6C0-A93D9B931055}"/>
                </a:ext>
              </a:extLst>
            </p:cNvPr>
            <p:cNvSpPr>
              <a:spLocks/>
            </p:cNvSpPr>
            <p:nvPr/>
          </p:nvSpPr>
          <p:spPr bwMode="auto">
            <a:xfrm>
              <a:off x="6459993" y="3094720"/>
              <a:ext cx="6350" cy="7938"/>
            </a:xfrm>
            <a:custGeom>
              <a:avLst/>
              <a:gdLst>
                <a:gd name="T0" fmla="*/ 2 w 2"/>
                <a:gd name="T1" fmla="*/ 1 h 2"/>
                <a:gd name="T2" fmla="*/ 1 w 2"/>
                <a:gd name="T3" fmla="*/ 0 h 2"/>
                <a:gd name="T4" fmla="*/ 0 w 2"/>
                <a:gd name="T5" fmla="*/ 1 h 2"/>
                <a:gd name="T6" fmla="*/ 0 w 2"/>
                <a:gd name="T7" fmla="*/ 2 h 2"/>
                <a:gd name="T8" fmla="*/ 1 w 2"/>
                <a:gd name="T9" fmla="*/ 2 h 2"/>
                <a:gd name="T10" fmla="*/ 2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2" y="1"/>
                  </a:moveTo>
                  <a:cubicBezTo>
                    <a:pt x="1" y="1"/>
                    <a:pt x="1" y="0"/>
                    <a:pt x="1" y="0"/>
                  </a:cubicBezTo>
                  <a:cubicBezTo>
                    <a:pt x="0" y="0"/>
                    <a:pt x="0" y="0"/>
                    <a:pt x="0" y="1"/>
                  </a:cubicBezTo>
                  <a:cubicBezTo>
                    <a:pt x="0" y="1"/>
                    <a:pt x="0" y="1"/>
                    <a:pt x="0" y="2"/>
                  </a:cubicBezTo>
                  <a:cubicBezTo>
                    <a:pt x="0" y="2"/>
                    <a:pt x="1"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6" name="Freeform 584">
              <a:extLst>
                <a:ext uri="{FF2B5EF4-FFF2-40B4-BE49-F238E27FC236}">
                  <a16:creationId xmlns:a16="http://schemas.microsoft.com/office/drawing/2014/main" id="{3DD6FD6E-2CC4-4124-BBE9-12336B888612}"/>
                </a:ext>
              </a:extLst>
            </p:cNvPr>
            <p:cNvSpPr>
              <a:spLocks/>
            </p:cNvSpPr>
            <p:nvPr/>
          </p:nvSpPr>
          <p:spPr bwMode="auto">
            <a:xfrm>
              <a:off x="4774068" y="2331133"/>
              <a:ext cx="6350" cy="3175"/>
            </a:xfrm>
            <a:custGeom>
              <a:avLst/>
              <a:gdLst>
                <a:gd name="T0" fmla="*/ 2 w 2"/>
                <a:gd name="T1" fmla="*/ 1 h 1"/>
                <a:gd name="T2" fmla="*/ 2 w 2"/>
                <a:gd name="T3" fmla="*/ 0 h 1"/>
                <a:gd name="T4" fmla="*/ 2 w 2"/>
                <a:gd name="T5" fmla="*/ 0 h 1"/>
                <a:gd name="T6" fmla="*/ 1 w 2"/>
                <a:gd name="T7" fmla="*/ 0 h 1"/>
                <a:gd name="T8" fmla="*/ 0 w 2"/>
                <a:gd name="T9" fmla="*/ 0 h 1"/>
                <a:gd name="T10" fmla="*/ 0 w 2"/>
                <a:gd name="T11" fmla="*/ 1 h 1"/>
                <a:gd name="T12" fmla="*/ 2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1"/>
                  </a:moveTo>
                  <a:cubicBezTo>
                    <a:pt x="2" y="1"/>
                    <a:pt x="2" y="1"/>
                    <a:pt x="2" y="0"/>
                  </a:cubicBezTo>
                  <a:cubicBezTo>
                    <a:pt x="2" y="0"/>
                    <a:pt x="2" y="0"/>
                    <a:pt x="2" y="0"/>
                  </a:cubicBezTo>
                  <a:cubicBezTo>
                    <a:pt x="2" y="0"/>
                    <a:pt x="1" y="0"/>
                    <a:pt x="1" y="0"/>
                  </a:cubicBezTo>
                  <a:cubicBezTo>
                    <a:pt x="1" y="0"/>
                    <a:pt x="0" y="0"/>
                    <a:pt x="0" y="0"/>
                  </a:cubicBezTo>
                  <a:cubicBezTo>
                    <a:pt x="0"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585">
              <a:extLst>
                <a:ext uri="{FF2B5EF4-FFF2-40B4-BE49-F238E27FC236}">
                  <a16:creationId xmlns:a16="http://schemas.microsoft.com/office/drawing/2014/main" id="{E1570F98-5F66-4329-9B6B-BB8B402D650B}"/>
                </a:ext>
              </a:extLst>
            </p:cNvPr>
            <p:cNvSpPr>
              <a:spLocks/>
            </p:cNvSpPr>
            <p:nvPr/>
          </p:nvSpPr>
          <p:spPr bwMode="auto">
            <a:xfrm>
              <a:off x="6418718" y="3043920"/>
              <a:ext cx="7938" cy="7938"/>
            </a:xfrm>
            <a:custGeom>
              <a:avLst/>
              <a:gdLst>
                <a:gd name="T0" fmla="*/ 2 w 2"/>
                <a:gd name="T1" fmla="*/ 2 h 2"/>
                <a:gd name="T2" fmla="*/ 2 w 2"/>
                <a:gd name="T3" fmla="*/ 2 h 2"/>
                <a:gd name="T4" fmla="*/ 2 w 2"/>
                <a:gd name="T5" fmla="*/ 2 h 2"/>
                <a:gd name="T6" fmla="*/ 2 w 2"/>
                <a:gd name="T7" fmla="*/ 1 h 2"/>
                <a:gd name="T8" fmla="*/ 2 w 2"/>
                <a:gd name="T9" fmla="*/ 1 h 2"/>
                <a:gd name="T10" fmla="*/ 1 w 2"/>
                <a:gd name="T11" fmla="*/ 0 h 2"/>
                <a:gd name="T12" fmla="*/ 1 w 2"/>
                <a:gd name="T13" fmla="*/ 0 h 2"/>
                <a:gd name="T14" fmla="*/ 0 w 2"/>
                <a:gd name="T15" fmla="*/ 0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2"/>
                  </a:cubicBezTo>
                  <a:cubicBezTo>
                    <a:pt x="2" y="2"/>
                    <a:pt x="2" y="2"/>
                    <a:pt x="2" y="2"/>
                  </a:cubicBezTo>
                  <a:cubicBezTo>
                    <a:pt x="2" y="1"/>
                    <a:pt x="2" y="1"/>
                    <a:pt x="2" y="1"/>
                  </a:cubicBezTo>
                  <a:cubicBezTo>
                    <a:pt x="2" y="1"/>
                    <a:pt x="2" y="1"/>
                    <a:pt x="2" y="1"/>
                  </a:cubicBezTo>
                  <a:cubicBezTo>
                    <a:pt x="1" y="1"/>
                    <a:pt x="1" y="0"/>
                    <a:pt x="1" y="0"/>
                  </a:cubicBezTo>
                  <a:cubicBezTo>
                    <a:pt x="1" y="0"/>
                    <a:pt x="1" y="0"/>
                    <a:pt x="1"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8" name="Freeform 586">
              <a:extLst>
                <a:ext uri="{FF2B5EF4-FFF2-40B4-BE49-F238E27FC236}">
                  <a16:creationId xmlns:a16="http://schemas.microsoft.com/office/drawing/2014/main" id="{05C91D73-D506-4373-93D0-7F82746276E0}"/>
                </a:ext>
              </a:extLst>
            </p:cNvPr>
            <p:cNvSpPr>
              <a:spLocks/>
            </p:cNvSpPr>
            <p:nvPr/>
          </p:nvSpPr>
          <p:spPr bwMode="auto">
            <a:xfrm>
              <a:off x="5464630" y="2124758"/>
              <a:ext cx="6350" cy="3175"/>
            </a:xfrm>
            <a:custGeom>
              <a:avLst/>
              <a:gdLst>
                <a:gd name="T0" fmla="*/ 1 w 2"/>
                <a:gd name="T1" fmla="*/ 0 h 1"/>
                <a:gd name="T2" fmla="*/ 0 w 2"/>
                <a:gd name="T3" fmla="*/ 0 h 1"/>
                <a:gd name="T4" fmla="*/ 0 w 2"/>
                <a:gd name="T5" fmla="*/ 0 h 1"/>
                <a:gd name="T6" fmla="*/ 0 w 2"/>
                <a:gd name="T7" fmla="*/ 0 h 1"/>
                <a:gd name="T8" fmla="*/ 0 w 2"/>
                <a:gd name="T9" fmla="*/ 1 h 1"/>
                <a:gd name="T10" fmla="*/ 2 w 2"/>
                <a:gd name="T11" fmla="*/ 1 h 1"/>
                <a:gd name="T12" fmla="*/ 2 w 2"/>
                <a:gd name="T13" fmla="*/ 0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0" y="0"/>
                  </a:cubicBezTo>
                  <a:cubicBezTo>
                    <a:pt x="0" y="0"/>
                    <a:pt x="0" y="0"/>
                    <a:pt x="0" y="0"/>
                  </a:cubicBezTo>
                  <a:cubicBezTo>
                    <a:pt x="0" y="0"/>
                    <a:pt x="0" y="0"/>
                    <a:pt x="0" y="0"/>
                  </a:cubicBezTo>
                  <a:cubicBezTo>
                    <a:pt x="0" y="0"/>
                    <a:pt x="0" y="1"/>
                    <a:pt x="0" y="1"/>
                  </a:cubicBezTo>
                  <a:cubicBezTo>
                    <a:pt x="0" y="1"/>
                    <a:pt x="1" y="1"/>
                    <a:pt x="2" y="1"/>
                  </a:cubicBezTo>
                  <a:cubicBezTo>
                    <a:pt x="2" y="1"/>
                    <a:pt x="2"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 name="Oval 587">
              <a:extLst>
                <a:ext uri="{FF2B5EF4-FFF2-40B4-BE49-F238E27FC236}">
                  <a16:creationId xmlns:a16="http://schemas.microsoft.com/office/drawing/2014/main" id="{C01BE3C5-937A-4190-A570-3E0EE0306D31}"/>
                </a:ext>
              </a:extLst>
            </p:cNvPr>
            <p:cNvSpPr>
              <a:spLocks noChangeArrowheads="1"/>
            </p:cNvSpPr>
            <p:nvPr/>
          </p:nvSpPr>
          <p:spPr bwMode="auto">
            <a:xfrm>
              <a:off x="5470980" y="21279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0" name="Freeform 588">
              <a:extLst>
                <a:ext uri="{FF2B5EF4-FFF2-40B4-BE49-F238E27FC236}">
                  <a16:creationId xmlns:a16="http://schemas.microsoft.com/office/drawing/2014/main" id="{252214D8-67B7-4B75-874E-C2529BA8E7E8}"/>
                </a:ext>
              </a:extLst>
            </p:cNvPr>
            <p:cNvSpPr>
              <a:spLocks/>
            </p:cNvSpPr>
            <p:nvPr/>
          </p:nvSpPr>
          <p:spPr bwMode="auto">
            <a:xfrm>
              <a:off x="5699580" y="2146983"/>
              <a:ext cx="7938" cy="6350"/>
            </a:xfrm>
            <a:custGeom>
              <a:avLst/>
              <a:gdLst>
                <a:gd name="T0" fmla="*/ 1 w 2"/>
                <a:gd name="T1" fmla="*/ 2 h 2"/>
                <a:gd name="T2" fmla="*/ 2 w 2"/>
                <a:gd name="T3" fmla="*/ 0 h 2"/>
                <a:gd name="T4" fmla="*/ 2 w 2"/>
                <a:gd name="T5" fmla="*/ 0 h 2"/>
                <a:gd name="T6" fmla="*/ 2 w 2"/>
                <a:gd name="T7" fmla="*/ 0 h 2"/>
                <a:gd name="T8" fmla="*/ 1 w 2"/>
                <a:gd name="T9" fmla="*/ 1 h 2"/>
                <a:gd name="T10" fmla="*/ 0 w 2"/>
                <a:gd name="T11" fmla="*/ 1 h 2"/>
                <a:gd name="T12" fmla="*/ 1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2"/>
                  </a:moveTo>
                  <a:cubicBezTo>
                    <a:pt x="1" y="2"/>
                    <a:pt x="2" y="1"/>
                    <a:pt x="2" y="0"/>
                  </a:cubicBezTo>
                  <a:cubicBezTo>
                    <a:pt x="2" y="0"/>
                    <a:pt x="2" y="0"/>
                    <a:pt x="2" y="0"/>
                  </a:cubicBezTo>
                  <a:cubicBezTo>
                    <a:pt x="2" y="0"/>
                    <a:pt x="2" y="0"/>
                    <a:pt x="2" y="0"/>
                  </a:cubicBezTo>
                  <a:cubicBezTo>
                    <a:pt x="1" y="0"/>
                    <a:pt x="1" y="1"/>
                    <a:pt x="1" y="1"/>
                  </a:cubicBezTo>
                  <a:cubicBezTo>
                    <a:pt x="1" y="1"/>
                    <a:pt x="0"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 name="Freeform 589">
              <a:extLst>
                <a:ext uri="{FF2B5EF4-FFF2-40B4-BE49-F238E27FC236}">
                  <a16:creationId xmlns:a16="http://schemas.microsoft.com/office/drawing/2014/main" id="{7FA8FCF4-F4C9-4909-8D07-2AD6AFD17095}"/>
                </a:ext>
              </a:extLst>
            </p:cNvPr>
            <p:cNvSpPr>
              <a:spLocks/>
            </p:cNvSpPr>
            <p:nvPr/>
          </p:nvSpPr>
          <p:spPr bwMode="auto">
            <a:xfrm>
              <a:off x="5739268" y="2107295"/>
              <a:ext cx="7938" cy="6350"/>
            </a:xfrm>
            <a:custGeom>
              <a:avLst/>
              <a:gdLst>
                <a:gd name="T0" fmla="*/ 2 w 2"/>
                <a:gd name="T1" fmla="*/ 1 h 2"/>
                <a:gd name="T2" fmla="*/ 2 w 2"/>
                <a:gd name="T3" fmla="*/ 1 h 2"/>
                <a:gd name="T4" fmla="*/ 2 w 2"/>
                <a:gd name="T5" fmla="*/ 0 h 2"/>
                <a:gd name="T6" fmla="*/ 0 w 2"/>
                <a:gd name="T7" fmla="*/ 0 h 2"/>
                <a:gd name="T8" fmla="*/ 0 w 2"/>
                <a:gd name="T9" fmla="*/ 1 h 2"/>
                <a:gd name="T10" fmla="*/ 0 w 2"/>
                <a:gd name="T11" fmla="*/ 1 h 2"/>
                <a:gd name="T12" fmla="*/ 2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1"/>
                  </a:moveTo>
                  <a:cubicBezTo>
                    <a:pt x="2" y="1"/>
                    <a:pt x="2" y="1"/>
                    <a:pt x="2" y="1"/>
                  </a:cubicBezTo>
                  <a:cubicBezTo>
                    <a:pt x="2" y="1"/>
                    <a:pt x="2" y="0"/>
                    <a:pt x="2" y="0"/>
                  </a:cubicBezTo>
                  <a:cubicBezTo>
                    <a:pt x="2" y="0"/>
                    <a:pt x="1" y="1"/>
                    <a:pt x="0" y="0"/>
                  </a:cubicBezTo>
                  <a:cubicBezTo>
                    <a:pt x="0" y="0"/>
                    <a:pt x="0" y="0"/>
                    <a:pt x="0" y="1"/>
                  </a:cubicBezTo>
                  <a:cubicBezTo>
                    <a:pt x="0" y="1"/>
                    <a:pt x="0" y="1"/>
                    <a:pt x="0" y="1"/>
                  </a:cubicBezTo>
                  <a:cubicBezTo>
                    <a:pt x="1" y="1"/>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 name="Oval 590">
              <a:extLst>
                <a:ext uri="{FF2B5EF4-FFF2-40B4-BE49-F238E27FC236}">
                  <a16:creationId xmlns:a16="http://schemas.microsoft.com/office/drawing/2014/main" id="{A95D64C5-1B5E-46F3-BDD6-F66CA2C0F615}"/>
                </a:ext>
              </a:extLst>
            </p:cNvPr>
            <p:cNvSpPr>
              <a:spLocks noChangeArrowheads="1"/>
            </p:cNvSpPr>
            <p:nvPr/>
          </p:nvSpPr>
          <p:spPr bwMode="auto">
            <a:xfrm>
              <a:off x="4856618" y="32169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 name="Freeform 591">
              <a:extLst>
                <a:ext uri="{FF2B5EF4-FFF2-40B4-BE49-F238E27FC236}">
                  <a16:creationId xmlns:a16="http://schemas.microsoft.com/office/drawing/2014/main" id="{68C7B18C-236E-4520-8293-E7A4AFA58693}"/>
                </a:ext>
              </a:extLst>
            </p:cNvPr>
            <p:cNvSpPr>
              <a:spLocks/>
            </p:cNvSpPr>
            <p:nvPr/>
          </p:nvSpPr>
          <p:spPr bwMode="auto">
            <a:xfrm>
              <a:off x="4848680" y="3216958"/>
              <a:ext cx="7938" cy="7938"/>
            </a:xfrm>
            <a:custGeom>
              <a:avLst/>
              <a:gdLst>
                <a:gd name="T0" fmla="*/ 1 w 2"/>
                <a:gd name="T1" fmla="*/ 1 h 2"/>
                <a:gd name="T2" fmla="*/ 0 w 2"/>
                <a:gd name="T3" fmla="*/ 2 h 2"/>
                <a:gd name="T4" fmla="*/ 0 w 2"/>
                <a:gd name="T5" fmla="*/ 2 h 2"/>
                <a:gd name="T6" fmla="*/ 2 w 2"/>
                <a:gd name="T7" fmla="*/ 0 h 2"/>
                <a:gd name="T8" fmla="*/ 2 w 2"/>
                <a:gd name="T9" fmla="*/ 0 h 2"/>
                <a:gd name="T10" fmla="*/ 2 w 2"/>
                <a:gd name="T11" fmla="*/ 0 h 2"/>
                <a:gd name="T12" fmla="*/ 1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1"/>
                  </a:moveTo>
                  <a:cubicBezTo>
                    <a:pt x="0" y="1"/>
                    <a:pt x="0" y="1"/>
                    <a:pt x="0" y="2"/>
                  </a:cubicBezTo>
                  <a:cubicBezTo>
                    <a:pt x="0" y="2"/>
                    <a:pt x="0" y="2"/>
                    <a:pt x="0" y="2"/>
                  </a:cubicBezTo>
                  <a:cubicBezTo>
                    <a:pt x="1" y="2"/>
                    <a:pt x="2" y="1"/>
                    <a:pt x="2" y="0"/>
                  </a:cubicBezTo>
                  <a:cubicBezTo>
                    <a:pt x="2" y="0"/>
                    <a:pt x="2" y="0"/>
                    <a:pt x="2" y="0"/>
                  </a:cubicBezTo>
                  <a:cubicBezTo>
                    <a:pt x="2" y="0"/>
                    <a:pt x="2" y="0"/>
                    <a:pt x="2"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4" name="Oval 592">
              <a:extLst>
                <a:ext uri="{FF2B5EF4-FFF2-40B4-BE49-F238E27FC236}">
                  <a16:creationId xmlns:a16="http://schemas.microsoft.com/office/drawing/2014/main" id="{D4657B73-40A3-4568-9144-45EA7B636F4B}"/>
                </a:ext>
              </a:extLst>
            </p:cNvPr>
            <p:cNvSpPr>
              <a:spLocks noChangeArrowheads="1"/>
            </p:cNvSpPr>
            <p:nvPr/>
          </p:nvSpPr>
          <p:spPr bwMode="auto">
            <a:xfrm>
              <a:off x="4853443" y="32217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5" name="Freeform 593">
              <a:extLst>
                <a:ext uri="{FF2B5EF4-FFF2-40B4-BE49-F238E27FC236}">
                  <a16:creationId xmlns:a16="http://schemas.microsoft.com/office/drawing/2014/main" id="{645AFB1D-4E7A-4BBD-A80B-D1543418998A}"/>
                </a:ext>
              </a:extLst>
            </p:cNvPr>
            <p:cNvSpPr>
              <a:spLocks/>
            </p:cNvSpPr>
            <p:nvPr/>
          </p:nvSpPr>
          <p:spPr bwMode="auto">
            <a:xfrm>
              <a:off x="5023305" y="2067608"/>
              <a:ext cx="3175" cy="3175"/>
            </a:xfrm>
            <a:custGeom>
              <a:avLst/>
              <a:gdLst>
                <a:gd name="T0" fmla="*/ 0 w 1"/>
                <a:gd name="T1" fmla="*/ 1 h 1"/>
                <a:gd name="T2" fmla="*/ 1 w 1"/>
                <a:gd name="T3" fmla="*/ 1 h 1"/>
                <a:gd name="T4" fmla="*/ 1 w 1"/>
                <a:gd name="T5" fmla="*/ 1 h 1"/>
                <a:gd name="T6" fmla="*/ 1 w 1"/>
                <a:gd name="T7" fmla="*/ 0 h 1"/>
                <a:gd name="T8" fmla="*/ 0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1" y="1"/>
                    <a:pt x="1" y="1"/>
                  </a:cubicBezTo>
                  <a:cubicBezTo>
                    <a:pt x="1" y="1"/>
                    <a:pt x="1" y="1"/>
                    <a:pt x="1" y="1"/>
                  </a:cubicBezTo>
                  <a:cubicBezTo>
                    <a:pt x="1" y="0"/>
                    <a:pt x="1" y="0"/>
                    <a:pt x="1"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6" name="Freeform 594">
              <a:extLst>
                <a:ext uri="{FF2B5EF4-FFF2-40B4-BE49-F238E27FC236}">
                  <a16:creationId xmlns:a16="http://schemas.microsoft.com/office/drawing/2014/main" id="{FF82341A-56C6-4607-9863-C1AA6767836D}"/>
                </a:ext>
              </a:extLst>
            </p:cNvPr>
            <p:cNvSpPr>
              <a:spLocks/>
            </p:cNvSpPr>
            <p:nvPr/>
          </p:nvSpPr>
          <p:spPr bwMode="auto">
            <a:xfrm>
              <a:off x="6152018" y="2989945"/>
              <a:ext cx="6350" cy="4763"/>
            </a:xfrm>
            <a:custGeom>
              <a:avLst/>
              <a:gdLst>
                <a:gd name="T0" fmla="*/ 1 w 2"/>
                <a:gd name="T1" fmla="*/ 1 h 1"/>
                <a:gd name="T2" fmla="*/ 2 w 2"/>
                <a:gd name="T3" fmla="*/ 1 h 1"/>
                <a:gd name="T4" fmla="*/ 2 w 2"/>
                <a:gd name="T5" fmla="*/ 1 h 1"/>
                <a:gd name="T6" fmla="*/ 2 w 2"/>
                <a:gd name="T7" fmla="*/ 0 h 1"/>
                <a:gd name="T8" fmla="*/ 0 w 2"/>
                <a:gd name="T9" fmla="*/ 0 h 1"/>
                <a:gd name="T10" fmla="*/ 0 w 2"/>
                <a:gd name="T11" fmla="*/ 1 h 1"/>
                <a:gd name="T12" fmla="*/ 0 w 2"/>
                <a:gd name="T13" fmla="*/ 1 h 1"/>
                <a:gd name="T14" fmla="*/ 1 w 2"/>
                <a:gd name="T15" fmla="*/ 1 h 1"/>
                <a:gd name="T16" fmla="*/ 1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1" y="1"/>
                  </a:moveTo>
                  <a:cubicBezTo>
                    <a:pt x="2" y="1"/>
                    <a:pt x="2" y="1"/>
                    <a:pt x="2" y="1"/>
                  </a:cubicBezTo>
                  <a:cubicBezTo>
                    <a:pt x="2" y="1"/>
                    <a:pt x="2" y="1"/>
                    <a:pt x="2" y="1"/>
                  </a:cubicBezTo>
                  <a:cubicBezTo>
                    <a:pt x="2" y="1"/>
                    <a:pt x="2" y="1"/>
                    <a:pt x="2" y="0"/>
                  </a:cubicBezTo>
                  <a:cubicBezTo>
                    <a:pt x="2" y="0"/>
                    <a:pt x="1" y="0"/>
                    <a:pt x="0" y="0"/>
                  </a:cubicBezTo>
                  <a:cubicBezTo>
                    <a:pt x="0" y="0"/>
                    <a:pt x="0" y="0"/>
                    <a:pt x="0" y="1"/>
                  </a:cubicBezTo>
                  <a:cubicBezTo>
                    <a:pt x="0" y="1"/>
                    <a:pt x="0" y="1"/>
                    <a:pt x="0" y="1"/>
                  </a:cubicBezTo>
                  <a:cubicBezTo>
                    <a:pt x="0"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7" name="Freeform 595">
              <a:extLst>
                <a:ext uri="{FF2B5EF4-FFF2-40B4-BE49-F238E27FC236}">
                  <a16:creationId xmlns:a16="http://schemas.microsoft.com/office/drawing/2014/main" id="{1B4B1C5A-8271-4CC9-9977-2A4180393F36}"/>
                </a:ext>
              </a:extLst>
            </p:cNvPr>
            <p:cNvSpPr>
              <a:spLocks/>
            </p:cNvSpPr>
            <p:nvPr/>
          </p:nvSpPr>
          <p:spPr bwMode="auto">
            <a:xfrm>
              <a:off x="6412368" y="3048683"/>
              <a:ext cx="6350" cy="6350"/>
            </a:xfrm>
            <a:custGeom>
              <a:avLst/>
              <a:gdLst>
                <a:gd name="T0" fmla="*/ 2 w 2"/>
                <a:gd name="T1" fmla="*/ 2 h 2"/>
                <a:gd name="T2" fmla="*/ 2 w 2"/>
                <a:gd name="T3" fmla="*/ 1 h 2"/>
                <a:gd name="T4" fmla="*/ 2 w 2"/>
                <a:gd name="T5" fmla="*/ 1 h 2"/>
                <a:gd name="T6" fmla="*/ 1 w 2"/>
                <a:gd name="T7" fmla="*/ 0 h 2"/>
                <a:gd name="T8" fmla="*/ 1 w 2"/>
                <a:gd name="T9" fmla="*/ 1 h 2"/>
                <a:gd name="T10" fmla="*/ 1 w 2"/>
                <a:gd name="T11" fmla="*/ 1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cubicBezTo>
                    <a:pt x="2" y="2"/>
                    <a:pt x="2" y="2"/>
                    <a:pt x="2" y="1"/>
                  </a:cubicBezTo>
                  <a:cubicBezTo>
                    <a:pt x="2" y="1"/>
                    <a:pt x="2" y="1"/>
                    <a:pt x="2" y="1"/>
                  </a:cubicBezTo>
                  <a:cubicBezTo>
                    <a:pt x="2" y="1"/>
                    <a:pt x="1" y="0"/>
                    <a:pt x="1" y="0"/>
                  </a:cubicBezTo>
                  <a:cubicBezTo>
                    <a:pt x="1" y="1"/>
                    <a:pt x="1" y="1"/>
                    <a:pt x="1" y="1"/>
                  </a:cubicBezTo>
                  <a:cubicBezTo>
                    <a:pt x="0" y="1"/>
                    <a:pt x="1" y="1"/>
                    <a:pt x="1" y="1"/>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8" name="Freeform 596">
              <a:extLst>
                <a:ext uri="{FF2B5EF4-FFF2-40B4-BE49-F238E27FC236}">
                  <a16:creationId xmlns:a16="http://schemas.microsoft.com/office/drawing/2014/main" id="{7434986F-AEDC-4448-81B8-892DE457B9F4}"/>
                </a:ext>
              </a:extLst>
            </p:cNvPr>
            <p:cNvSpPr>
              <a:spLocks/>
            </p:cNvSpPr>
            <p:nvPr/>
          </p:nvSpPr>
          <p:spPr bwMode="auto">
            <a:xfrm>
              <a:off x="6245680" y="2572433"/>
              <a:ext cx="0" cy="3175"/>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1"/>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9" name="Freeform 597">
              <a:extLst>
                <a:ext uri="{FF2B5EF4-FFF2-40B4-BE49-F238E27FC236}">
                  <a16:creationId xmlns:a16="http://schemas.microsoft.com/office/drawing/2014/main" id="{DB8F060C-257B-4A95-B7DF-E44C804187D0}"/>
                </a:ext>
              </a:extLst>
            </p:cNvPr>
            <p:cNvSpPr>
              <a:spLocks/>
            </p:cNvSpPr>
            <p:nvPr/>
          </p:nvSpPr>
          <p:spPr bwMode="auto">
            <a:xfrm>
              <a:off x="6245680" y="2564495"/>
              <a:ext cx="3175" cy="7938"/>
            </a:xfrm>
            <a:custGeom>
              <a:avLst/>
              <a:gdLst>
                <a:gd name="T0" fmla="*/ 1 w 1"/>
                <a:gd name="T1" fmla="*/ 0 h 2"/>
                <a:gd name="T2" fmla="*/ 1 w 1"/>
                <a:gd name="T3" fmla="*/ 0 h 2"/>
                <a:gd name="T4" fmla="*/ 0 w 1"/>
                <a:gd name="T5" fmla="*/ 1 h 2"/>
                <a:gd name="T6" fmla="*/ 0 w 1"/>
                <a:gd name="T7" fmla="*/ 2 h 2"/>
                <a:gd name="T8" fmla="*/ 1 w 1"/>
                <a:gd name="T9" fmla="*/ 1 h 2"/>
                <a:gd name="T10" fmla="*/ 1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1" y="0"/>
                  </a:moveTo>
                  <a:cubicBezTo>
                    <a:pt x="1" y="0"/>
                    <a:pt x="1" y="0"/>
                    <a:pt x="1" y="0"/>
                  </a:cubicBezTo>
                  <a:cubicBezTo>
                    <a:pt x="1" y="0"/>
                    <a:pt x="0" y="1"/>
                    <a:pt x="0" y="1"/>
                  </a:cubicBezTo>
                  <a:cubicBezTo>
                    <a:pt x="0" y="1"/>
                    <a:pt x="0" y="2"/>
                    <a:pt x="0" y="2"/>
                  </a:cubicBezTo>
                  <a:cubicBezTo>
                    <a:pt x="1" y="2"/>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0" name="Freeform 598">
              <a:extLst>
                <a:ext uri="{FF2B5EF4-FFF2-40B4-BE49-F238E27FC236}">
                  <a16:creationId xmlns:a16="http://schemas.microsoft.com/office/drawing/2014/main" id="{1AD4E20D-D511-4A0F-8676-6759FB6352B4}"/>
                </a:ext>
              </a:extLst>
            </p:cNvPr>
            <p:cNvSpPr>
              <a:spLocks/>
            </p:cNvSpPr>
            <p:nvPr/>
          </p:nvSpPr>
          <p:spPr bwMode="auto">
            <a:xfrm>
              <a:off x="5450343" y="2135870"/>
              <a:ext cx="6350" cy="7938"/>
            </a:xfrm>
            <a:custGeom>
              <a:avLst/>
              <a:gdLst>
                <a:gd name="T0" fmla="*/ 0 w 2"/>
                <a:gd name="T1" fmla="*/ 1 h 2"/>
                <a:gd name="T2" fmla="*/ 1 w 2"/>
                <a:gd name="T3" fmla="*/ 2 h 2"/>
                <a:gd name="T4" fmla="*/ 2 w 2"/>
                <a:gd name="T5" fmla="*/ 1 h 2"/>
                <a:gd name="T6" fmla="*/ 2 w 2"/>
                <a:gd name="T7" fmla="*/ 1 h 2"/>
                <a:gd name="T8" fmla="*/ 1 w 2"/>
                <a:gd name="T9" fmla="*/ 1 h 2"/>
                <a:gd name="T10" fmla="*/ 1 w 2"/>
                <a:gd name="T11" fmla="*/ 1 h 2"/>
                <a:gd name="T12" fmla="*/ 0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1"/>
                  </a:moveTo>
                  <a:cubicBezTo>
                    <a:pt x="0" y="1"/>
                    <a:pt x="1" y="2"/>
                    <a:pt x="1" y="2"/>
                  </a:cubicBezTo>
                  <a:cubicBezTo>
                    <a:pt x="1" y="2"/>
                    <a:pt x="2" y="2"/>
                    <a:pt x="2" y="1"/>
                  </a:cubicBezTo>
                  <a:cubicBezTo>
                    <a:pt x="2" y="1"/>
                    <a:pt x="2" y="1"/>
                    <a:pt x="2" y="1"/>
                  </a:cubicBezTo>
                  <a:cubicBezTo>
                    <a:pt x="2" y="1"/>
                    <a:pt x="2" y="1"/>
                    <a:pt x="1" y="1"/>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1" name="Oval 599">
              <a:extLst>
                <a:ext uri="{FF2B5EF4-FFF2-40B4-BE49-F238E27FC236}">
                  <a16:creationId xmlns:a16="http://schemas.microsoft.com/office/drawing/2014/main" id="{0D64C241-566E-403E-B686-BF28CB365877}"/>
                </a:ext>
              </a:extLst>
            </p:cNvPr>
            <p:cNvSpPr>
              <a:spLocks noChangeArrowheads="1"/>
            </p:cNvSpPr>
            <p:nvPr/>
          </p:nvSpPr>
          <p:spPr bwMode="auto">
            <a:xfrm>
              <a:off x="5493205" y="2132695"/>
              <a:ext cx="3175" cy="31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 name="Freeform 600">
              <a:extLst>
                <a:ext uri="{FF2B5EF4-FFF2-40B4-BE49-F238E27FC236}">
                  <a16:creationId xmlns:a16="http://schemas.microsoft.com/office/drawing/2014/main" id="{0D5C37ED-707C-4FE7-8CE4-37936E44C07E}"/>
                </a:ext>
              </a:extLst>
            </p:cNvPr>
            <p:cNvSpPr>
              <a:spLocks/>
            </p:cNvSpPr>
            <p:nvPr/>
          </p:nvSpPr>
          <p:spPr bwMode="auto">
            <a:xfrm>
              <a:off x="5948818" y="2969308"/>
              <a:ext cx="4763" cy="3175"/>
            </a:xfrm>
            <a:custGeom>
              <a:avLst/>
              <a:gdLst>
                <a:gd name="T0" fmla="*/ 0 w 1"/>
                <a:gd name="T1" fmla="*/ 0 h 1"/>
                <a:gd name="T2" fmla="*/ 0 w 1"/>
                <a:gd name="T3" fmla="*/ 0 h 1"/>
                <a:gd name="T4" fmla="*/ 0 w 1"/>
                <a:gd name="T5" fmla="*/ 0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0"/>
                  </a:cubicBezTo>
                  <a:cubicBezTo>
                    <a:pt x="0" y="0"/>
                    <a:pt x="0" y="0"/>
                    <a:pt x="0" y="0"/>
                  </a:cubicBezTo>
                  <a:cubicBezTo>
                    <a:pt x="0" y="0"/>
                    <a:pt x="0" y="1"/>
                    <a:pt x="0"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 name="Freeform 601">
              <a:extLst>
                <a:ext uri="{FF2B5EF4-FFF2-40B4-BE49-F238E27FC236}">
                  <a16:creationId xmlns:a16="http://schemas.microsoft.com/office/drawing/2014/main" id="{701D80FD-458D-4347-99B9-38F4BFE00259}"/>
                </a:ext>
              </a:extLst>
            </p:cNvPr>
            <p:cNvSpPr>
              <a:spLocks/>
            </p:cNvSpPr>
            <p:nvPr/>
          </p:nvSpPr>
          <p:spPr bwMode="auto">
            <a:xfrm>
              <a:off x="5461455" y="2132695"/>
              <a:ext cx="6350" cy="3175"/>
            </a:xfrm>
            <a:custGeom>
              <a:avLst/>
              <a:gdLst>
                <a:gd name="T0" fmla="*/ 1 w 2"/>
                <a:gd name="T1" fmla="*/ 1 h 1"/>
                <a:gd name="T2" fmla="*/ 2 w 2"/>
                <a:gd name="T3" fmla="*/ 0 h 1"/>
                <a:gd name="T4" fmla="*/ 1 w 2"/>
                <a:gd name="T5" fmla="*/ 0 h 1"/>
                <a:gd name="T6" fmla="*/ 0 w 2"/>
                <a:gd name="T7" fmla="*/ 0 h 1"/>
                <a:gd name="T8" fmla="*/ 1 w 2"/>
                <a:gd name="T9" fmla="*/ 1 h 1"/>
                <a:gd name="T10" fmla="*/ 1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1" y="1"/>
                  </a:moveTo>
                  <a:cubicBezTo>
                    <a:pt x="2" y="1"/>
                    <a:pt x="2" y="0"/>
                    <a:pt x="2" y="0"/>
                  </a:cubicBezTo>
                  <a:cubicBezTo>
                    <a:pt x="2" y="0"/>
                    <a:pt x="1" y="0"/>
                    <a:pt x="1" y="0"/>
                  </a:cubicBezTo>
                  <a:cubicBezTo>
                    <a:pt x="1" y="0"/>
                    <a:pt x="0" y="0"/>
                    <a:pt x="0" y="0"/>
                  </a:cubicBezTo>
                  <a:cubicBezTo>
                    <a:pt x="0"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 name="Oval 602">
              <a:extLst>
                <a:ext uri="{FF2B5EF4-FFF2-40B4-BE49-F238E27FC236}">
                  <a16:creationId xmlns:a16="http://schemas.microsoft.com/office/drawing/2014/main" id="{3E708243-C7A5-4511-9C03-703378B99B96}"/>
                </a:ext>
              </a:extLst>
            </p:cNvPr>
            <p:cNvSpPr>
              <a:spLocks noChangeArrowheads="1"/>
            </p:cNvSpPr>
            <p:nvPr/>
          </p:nvSpPr>
          <p:spPr bwMode="auto">
            <a:xfrm>
              <a:off x="4267655" y="2356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 name="Freeform 603">
              <a:extLst>
                <a:ext uri="{FF2B5EF4-FFF2-40B4-BE49-F238E27FC236}">
                  <a16:creationId xmlns:a16="http://schemas.microsoft.com/office/drawing/2014/main" id="{5EDA3EE3-EBD2-4799-A73D-C4F6789CA938}"/>
                </a:ext>
              </a:extLst>
            </p:cNvPr>
            <p:cNvSpPr>
              <a:spLocks/>
            </p:cNvSpPr>
            <p:nvPr/>
          </p:nvSpPr>
          <p:spPr bwMode="auto">
            <a:xfrm>
              <a:off x="6267905" y="2543858"/>
              <a:ext cx="3175" cy="3175"/>
            </a:xfrm>
            <a:custGeom>
              <a:avLst/>
              <a:gdLst>
                <a:gd name="T0" fmla="*/ 0 w 1"/>
                <a:gd name="T1" fmla="*/ 1 h 1"/>
                <a:gd name="T2" fmla="*/ 1 w 1"/>
                <a:gd name="T3" fmla="*/ 0 h 1"/>
                <a:gd name="T4" fmla="*/ 1 w 1"/>
                <a:gd name="T5" fmla="*/ 0 h 1"/>
                <a:gd name="T6" fmla="*/ 1 w 1"/>
                <a:gd name="T7" fmla="*/ 0 h 1"/>
                <a:gd name="T8" fmla="*/ 0 w 1"/>
                <a:gd name="T9" fmla="*/ 1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1" y="1"/>
                    <a:pt x="1" y="0"/>
                    <a:pt x="1" y="0"/>
                  </a:cubicBezTo>
                  <a:cubicBezTo>
                    <a:pt x="1" y="0"/>
                    <a:pt x="1" y="0"/>
                    <a:pt x="1" y="0"/>
                  </a:cubicBezTo>
                  <a:cubicBezTo>
                    <a:pt x="1" y="0"/>
                    <a:pt x="1" y="0"/>
                    <a:pt x="1" y="0"/>
                  </a:cubicBezTo>
                  <a:cubicBezTo>
                    <a:pt x="1"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 name="Oval 604">
              <a:extLst>
                <a:ext uri="{FF2B5EF4-FFF2-40B4-BE49-F238E27FC236}">
                  <a16:creationId xmlns:a16="http://schemas.microsoft.com/office/drawing/2014/main" id="{4F67683E-C7D1-47DD-8F18-6104C3A0B115}"/>
                </a:ext>
              </a:extLst>
            </p:cNvPr>
            <p:cNvSpPr>
              <a:spLocks noChangeArrowheads="1"/>
            </p:cNvSpPr>
            <p:nvPr/>
          </p:nvSpPr>
          <p:spPr bwMode="auto">
            <a:xfrm>
              <a:off x="5175705" y="248988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7" name="Freeform 605">
              <a:extLst>
                <a:ext uri="{FF2B5EF4-FFF2-40B4-BE49-F238E27FC236}">
                  <a16:creationId xmlns:a16="http://schemas.microsoft.com/office/drawing/2014/main" id="{DAAB8AAF-7D5F-4DE1-AE64-A5A16D79BCD4}"/>
                </a:ext>
              </a:extLst>
            </p:cNvPr>
            <p:cNvSpPr>
              <a:spLocks/>
            </p:cNvSpPr>
            <p:nvPr/>
          </p:nvSpPr>
          <p:spPr bwMode="auto">
            <a:xfrm>
              <a:off x="5175705" y="2481945"/>
              <a:ext cx="3175" cy="7938"/>
            </a:xfrm>
            <a:custGeom>
              <a:avLst/>
              <a:gdLst>
                <a:gd name="T0" fmla="*/ 1 w 1"/>
                <a:gd name="T1" fmla="*/ 1 h 2"/>
                <a:gd name="T2" fmla="*/ 1 w 1"/>
                <a:gd name="T3" fmla="*/ 0 h 2"/>
                <a:gd name="T4" fmla="*/ 1 w 1"/>
                <a:gd name="T5" fmla="*/ 0 h 2"/>
                <a:gd name="T6" fmla="*/ 0 w 1"/>
                <a:gd name="T7" fmla="*/ 1 h 2"/>
                <a:gd name="T8" fmla="*/ 0 w 1"/>
                <a:gd name="T9" fmla="*/ 2 h 2"/>
                <a:gd name="T10" fmla="*/ 0 w 1"/>
                <a:gd name="T11" fmla="*/ 2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0"/>
                    <a:pt x="1" y="0"/>
                    <a:pt x="1" y="0"/>
                  </a:cubicBezTo>
                  <a:cubicBezTo>
                    <a:pt x="1" y="0"/>
                    <a:pt x="1" y="0"/>
                    <a:pt x="1" y="0"/>
                  </a:cubicBezTo>
                  <a:cubicBezTo>
                    <a:pt x="0" y="0"/>
                    <a:pt x="0" y="1"/>
                    <a:pt x="0" y="1"/>
                  </a:cubicBezTo>
                  <a:cubicBezTo>
                    <a:pt x="0" y="1"/>
                    <a:pt x="0" y="2"/>
                    <a:pt x="0" y="2"/>
                  </a:cubicBezTo>
                  <a:cubicBezTo>
                    <a:pt x="0" y="2"/>
                    <a:pt x="0" y="2"/>
                    <a:pt x="0" y="2"/>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 name="Freeform 606">
              <a:extLst>
                <a:ext uri="{FF2B5EF4-FFF2-40B4-BE49-F238E27FC236}">
                  <a16:creationId xmlns:a16="http://schemas.microsoft.com/office/drawing/2014/main" id="{43DF9EF6-A468-4816-BC3A-7A2A32337DA9}"/>
                </a:ext>
              </a:extLst>
            </p:cNvPr>
            <p:cNvSpPr>
              <a:spLocks/>
            </p:cNvSpPr>
            <p:nvPr/>
          </p:nvSpPr>
          <p:spPr bwMode="auto">
            <a:xfrm>
              <a:off x="6025018" y="2997883"/>
              <a:ext cx="3175" cy="3175"/>
            </a:xfrm>
            <a:custGeom>
              <a:avLst/>
              <a:gdLst>
                <a:gd name="T0" fmla="*/ 0 w 1"/>
                <a:gd name="T1" fmla="*/ 0 h 1"/>
                <a:gd name="T2" fmla="*/ 0 w 1"/>
                <a:gd name="T3" fmla="*/ 0 h 1"/>
                <a:gd name="T4" fmla="*/ 0 w 1"/>
                <a:gd name="T5" fmla="*/ 1 h 1"/>
                <a:gd name="T6" fmla="*/ 1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0"/>
                  </a:cubicBezTo>
                  <a:cubicBezTo>
                    <a:pt x="0" y="1"/>
                    <a:pt x="0" y="1"/>
                    <a:pt x="0" y="1"/>
                  </a:cubicBezTo>
                  <a:cubicBezTo>
                    <a:pt x="0"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6" name="Group 175">
            <a:extLst>
              <a:ext uri="{FF2B5EF4-FFF2-40B4-BE49-F238E27FC236}">
                <a16:creationId xmlns:a16="http://schemas.microsoft.com/office/drawing/2014/main" id="{92C72324-5A69-4571-AF79-34ED6D58D199}"/>
              </a:ext>
            </a:extLst>
          </p:cNvPr>
          <p:cNvGrpSpPr/>
          <p:nvPr/>
        </p:nvGrpSpPr>
        <p:grpSpPr>
          <a:xfrm>
            <a:off x="6687021" y="2392360"/>
            <a:ext cx="438912" cy="438912"/>
            <a:chOff x="3825390" y="1636123"/>
            <a:chExt cx="438912" cy="438912"/>
          </a:xfrm>
          <a:solidFill>
            <a:schemeClr val="accent2"/>
          </a:solidFill>
        </p:grpSpPr>
        <p:sp>
          <p:nvSpPr>
            <p:cNvPr id="177" name="Oval 176">
              <a:extLst>
                <a:ext uri="{FF2B5EF4-FFF2-40B4-BE49-F238E27FC236}">
                  <a16:creationId xmlns:a16="http://schemas.microsoft.com/office/drawing/2014/main" id="{970CA797-D76C-46CE-A941-EE2ABF47A3CC}"/>
                </a:ext>
              </a:extLst>
            </p:cNvPr>
            <p:cNvSpPr/>
            <p:nvPr/>
          </p:nvSpPr>
          <p:spPr bwMode="auto">
            <a:xfrm>
              <a:off x="3825390" y="1636123"/>
              <a:ext cx="438912" cy="438912"/>
            </a:xfrm>
            <a:prstGeom prst="ellips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78" name="Rectangle 17">
              <a:extLst>
                <a:ext uri="{FF2B5EF4-FFF2-40B4-BE49-F238E27FC236}">
                  <a16:creationId xmlns:a16="http://schemas.microsoft.com/office/drawing/2014/main" id="{1B611809-79EB-44C6-9F76-A56BE83A6215}"/>
                </a:ext>
              </a:extLst>
            </p:cNvPr>
            <p:cNvSpPr>
              <a:spLocks/>
            </p:cNvSpPr>
            <p:nvPr/>
          </p:nvSpPr>
          <p:spPr bwMode="auto">
            <a:xfrm>
              <a:off x="3892053" y="1729403"/>
              <a:ext cx="305586" cy="252353"/>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200" b="1" dirty="0">
                  <a:solidFill>
                    <a:srgbClr val="FFFFFF"/>
                  </a:solidFill>
                  <a:latin typeface="Lato" panose="020F0502020204030203" pitchFamily="34" charset="0"/>
                  <a:ea typeface="Lato" panose="020F0502020204030203" pitchFamily="34" charset="0"/>
                  <a:cs typeface="Lato" panose="020F0502020204030203" pitchFamily="34" charset="0"/>
                  <a:sym typeface="Montserrat-Regular" charset="0"/>
                </a:rPr>
                <a:t>1</a:t>
              </a:r>
            </a:p>
          </p:txBody>
        </p:sp>
      </p:grpSp>
      <p:sp>
        <p:nvSpPr>
          <p:cNvPr id="179" name="Rectangle 17">
            <a:extLst>
              <a:ext uri="{FF2B5EF4-FFF2-40B4-BE49-F238E27FC236}">
                <a16:creationId xmlns:a16="http://schemas.microsoft.com/office/drawing/2014/main" id="{94A3EED8-5B6C-4549-B9FF-C8F7D7B4AEEB}"/>
              </a:ext>
            </a:extLst>
          </p:cNvPr>
          <p:cNvSpPr>
            <a:spLocks/>
          </p:cNvSpPr>
          <p:nvPr/>
        </p:nvSpPr>
        <p:spPr bwMode="auto">
          <a:xfrm>
            <a:off x="7327734" y="2355785"/>
            <a:ext cx="3982571"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spacious feeling. </a:t>
            </a:r>
          </a:p>
        </p:txBody>
      </p:sp>
      <p:grpSp>
        <p:nvGrpSpPr>
          <p:cNvPr id="180" name="Group 179">
            <a:extLst>
              <a:ext uri="{FF2B5EF4-FFF2-40B4-BE49-F238E27FC236}">
                <a16:creationId xmlns:a16="http://schemas.microsoft.com/office/drawing/2014/main" id="{F7E41B09-3CB3-4732-848C-2F06A968E415}"/>
              </a:ext>
            </a:extLst>
          </p:cNvPr>
          <p:cNvGrpSpPr/>
          <p:nvPr/>
        </p:nvGrpSpPr>
        <p:grpSpPr>
          <a:xfrm>
            <a:off x="6687021" y="3328786"/>
            <a:ext cx="438912" cy="438912"/>
            <a:chOff x="3825390" y="1636123"/>
            <a:chExt cx="438912" cy="438912"/>
          </a:xfrm>
          <a:solidFill>
            <a:schemeClr val="accent3"/>
          </a:solidFill>
        </p:grpSpPr>
        <p:sp>
          <p:nvSpPr>
            <p:cNvPr id="181" name="Oval 180">
              <a:extLst>
                <a:ext uri="{FF2B5EF4-FFF2-40B4-BE49-F238E27FC236}">
                  <a16:creationId xmlns:a16="http://schemas.microsoft.com/office/drawing/2014/main" id="{C86D2012-CA94-4DA2-98EF-1F7533AEB5FF}"/>
                </a:ext>
              </a:extLst>
            </p:cNvPr>
            <p:cNvSpPr/>
            <p:nvPr/>
          </p:nvSpPr>
          <p:spPr bwMode="auto">
            <a:xfrm>
              <a:off x="3825390" y="1636123"/>
              <a:ext cx="438912" cy="438912"/>
            </a:xfrm>
            <a:prstGeom prst="ellips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82" name="Rectangle 17">
              <a:extLst>
                <a:ext uri="{FF2B5EF4-FFF2-40B4-BE49-F238E27FC236}">
                  <a16:creationId xmlns:a16="http://schemas.microsoft.com/office/drawing/2014/main" id="{C09C6347-D97D-4D25-AB13-FB3F657B9E76}"/>
                </a:ext>
              </a:extLst>
            </p:cNvPr>
            <p:cNvSpPr>
              <a:spLocks/>
            </p:cNvSpPr>
            <p:nvPr/>
          </p:nvSpPr>
          <p:spPr bwMode="auto">
            <a:xfrm>
              <a:off x="3892053" y="1729403"/>
              <a:ext cx="305586" cy="252353"/>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2</a:t>
              </a:r>
            </a:p>
          </p:txBody>
        </p:sp>
      </p:grpSp>
      <p:sp>
        <p:nvSpPr>
          <p:cNvPr id="183" name="Rectangle 17">
            <a:extLst>
              <a:ext uri="{FF2B5EF4-FFF2-40B4-BE49-F238E27FC236}">
                <a16:creationId xmlns:a16="http://schemas.microsoft.com/office/drawing/2014/main" id="{D132375B-0BFF-47B0-8575-0A4B1BC05DFB}"/>
              </a:ext>
            </a:extLst>
          </p:cNvPr>
          <p:cNvSpPr>
            <a:spLocks/>
          </p:cNvSpPr>
          <p:nvPr/>
        </p:nvSpPr>
        <p:spPr bwMode="auto">
          <a:xfrm>
            <a:off x="7327734" y="3292211"/>
            <a:ext cx="3982571"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spacious feeling. </a:t>
            </a:r>
          </a:p>
        </p:txBody>
      </p:sp>
      <p:grpSp>
        <p:nvGrpSpPr>
          <p:cNvPr id="184" name="Group 183">
            <a:extLst>
              <a:ext uri="{FF2B5EF4-FFF2-40B4-BE49-F238E27FC236}">
                <a16:creationId xmlns:a16="http://schemas.microsoft.com/office/drawing/2014/main" id="{3D1D9096-4EC6-46D4-AFFB-462218D0D10F}"/>
              </a:ext>
            </a:extLst>
          </p:cNvPr>
          <p:cNvGrpSpPr/>
          <p:nvPr/>
        </p:nvGrpSpPr>
        <p:grpSpPr>
          <a:xfrm>
            <a:off x="6687021" y="4265212"/>
            <a:ext cx="438912" cy="438912"/>
            <a:chOff x="3825390" y="1636123"/>
            <a:chExt cx="438912" cy="438912"/>
          </a:xfrm>
          <a:solidFill>
            <a:schemeClr val="accent4"/>
          </a:solidFill>
        </p:grpSpPr>
        <p:sp>
          <p:nvSpPr>
            <p:cNvPr id="185" name="Oval 184">
              <a:extLst>
                <a:ext uri="{FF2B5EF4-FFF2-40B4-BE49-F238E27FC236}">
                  <a16:creationId xmlns:a16="http://schemas.microsoft.com/office/drawing/2014/main" id="{71AA60D6-CC9C-4F32-85B1-917FB29BC8A9}"/>
                </a:ext>
              </a:extLst>
            </p:cNvPr>
            <p:cNvSpPr/>
            <p:nvPr/>
          </p:nvSpPr>
          <p:spPr bwMode="auto">
            <a:xfrm>
              <a:off x="3825390" y="1636123"/>
              <a:ext cx="438912" cy="438912"/>
            </a:xfrm>
            <a:prstGeom prst="ellips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86" name="Rectangle 17">
              <a:extLst>
                <a:ext uri="{FF2B5EF4-FFF2-40B4-BE49-F238E27FC236}">
                  <a16:creationId xmlns:a16="http://schemas.microsoft.com/office/drawing/2014/main" id="{471A5909-AD3A-4449-BA33-D315BDDDE95C}"/>
                </a:ext>
              </a:extLst>
            </p:cNvPr>
            <p:cNvSpPr>
              <a:spLocks/>
            </p:cNvSpPr>
            <p:nvPr/>
          </p:nvSpPr>
          <p:spPr bwMode="auto">
            <a:xfrm>
              <a:off x="3892053" y="1729403"/>
              <a:ext cx="305586" cy="252353"/>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3</a:t>
              </a:r>
            </a:p>
          </p:txBody>
        </p:sp>
      </p:grpSp>
      <p:sp>
        <p:nvSpPr>
          <p:cNvPr id="187" name="Rectangle 17">
            <a:extLst>
              <a:ext uri="{FF2B5EF4-FFF2-40B4-BE49-F238E27FC236}">
                <a16:creationId xmlns:a16="http://schemas.microsoft.com/office/drawing/2014/main" id="{ADFAFEB3-13D7-4850-89F9-4CDE663D4ECE}"/>
              </a:ext>
            </a:extLst>
          </p:cNvPr>
          <p:cNvSpPr>
            <a:spLocks/>
          </p:cNvSpPr>
          <p:nvPr/>
        </p:nvSpPr>
        <p:spPr bwMode="auto">
          <a:xfrm>
            <a:off x="7327734" y="4228637"/>
            <a:ext cx="3982571"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spacious feeling. </a:t>
            </a:r>
          </a:p>
        </p:txBody>
      </p:sp>
      <p:grpSp>
        <p:nvGrpSpPr>
          <p:cNvPr id="188" name="Group 187">
            <a:extLst>
              <a:ext uri="{FF2B5EF4-FFF2-40B4-BE49-F238E27FC236}">
                <a16:creationId xmlns:a16="http://schemas.microsoft.com/office/drawing/2014/main" id="{CFEB6357-16F5-41BC-AC57-645CE443DA5F}"/>
              </a:ext>
            </a:extLst>
          </p:cNvPr>
          <p:cNvGrpSpPr/>
          <p:nvPr/>
        </p:nvGrpSpPr>
        <p:grpSpPr>
          <a:xfrm>
            <a:off x="6687021" y="5201639"/>
            <a:ext cx="438912" cy="438912"/>
            <a:chOff x="3825390" y="1636123"/>
            <a:chExt cx="438912" cy="438912"/>
          </a:xfrm>
          <a:solidFill>
            <a:schemeClr val="accent5"/>
          </a:solidFill>
        </p:grpSpPr>
        <p:sp>
          <p:nvSpPr>
            <p:cNvPr id="189" name="Oval 188">
              <a:extLst>
                <a:ext uri="{FF2B5EF4-FFF2-40B4-BE49-F238E27FC236}">
                  <a16:creationId xmlns:a16="http://schemas.microsoft.com/office/drawing/2014/main" id="{35D2D0D5-FA37-4AEA-ADF7-9FDEC6AF929D}"/>
                </a:ext>
              </a:extLst>
            </p:cNvPr>
            <p:cNvSpPr/>
            <p:nvPr/>
          </p:nvSpPr>
          <p:spPr bwMode="auto">
            <a:xfrm>
              <a:off x="3825390" y="1636123"/>
              <a:ext cx="438912" cy="438912"/>
            </a:xfrm>
            <a:prstGeom prst="ellips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90" name="Rectangle 17">
              <a:extLst>
                <a:ext uri="{FF2B5EF4-FFF2-40B4-BE49-F238E27FC236}">
                  <a16:creationId xmlns:a16="http://schemas.microsoft.com/office/drawing/2014/main" id="{95DA681B-593E-4E55-B65B-837A22C36B7B}"/>
                </a:ext>
              </a:extLst>
            </p:cNvPr>
            <p:cNvSpPr>
              <a:spLocks/>
            </p:cNvSpPr>
            <p:nvPr/>
          </p:nvSpPr>
          <p:spPr bwMode="auto">
            <a:xfrm>
              <a:off x="3892053" y="1729403"/>
              <a:ext cx="305586" cy="252353"/>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4</a:t>
              </a:r>
            </a:p>
          </p:txBody>
        </p:sp>
      </p:grpSp>
      <p:sp>
        <p:nvSpPr>
          <p:cNvPr id="191" name="Rectangle 17">
            <a:extLst>
              <a:ext uri="{FF2B5EF4-FFF2-40B4-BE49-F238E27FC236}">
                <a16:creationId xmlns:a16="http://schemas.microsoft.com/office/drawing/2014/main" id="{FD40998B-C0C6-4B40-94F1-29DDC2A964A5}"/>
              </a:ext>
            </a:extLst>
          </p:cNvPr>
          <p:cNvSpPr>
            <a:spLocks/>
          </p:cNvSpPr>
          <p:nvPr/>
        </p:nvSpPr>
        <p:spPr bwMode="auto">
          <a:xfrm>
            <a:off x="7327734" y="5165064"/>
            <a:ext cx="3982571"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spacious feeling. </a:t>
            </a:r>
          </a:p>
        </p:txBody>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4" name="Title 3">
            <a:extLst>
              <a:ext uri="{FF2B5EF4-FFF2-40B4-BE49-F238E27FC236}">
                <a16:creationId xmlns:a16="http://schemas.microsoft.com/office/drawing/2014/main" id="{3630ACF0-5C61-44DF-B046-56D6B9FF07C7}"/>
              </a:ext>
            </a:extLst>
          </p:cNvPr>
          <p:cNvSpPr>
            <a:spLocks noGrp="1"/>
          </p:cNvSpPr>
          <p:nvPr>
            <p:ph type="title" idx="4294967295"/>
          </p:nvPr>
        </p:nvSpPr>
        <p:spPr>
          <a:xfrm>
            <a:off x="838200" y="481013"/>
            <a:ext cx="6076950" cy="679450"/>
          </a:xfrm>
        </p:spPr>
        <p:txBody>
          <a:bodyPr/>
          <a:lstStyle/>
          <a:p>
            <a:r>
              <a:rPr lang="en-US" b="1" dirty="0"/>
              <a:t>Welcome Message</a:t>
            </a:r>
            <a:endParaRPr lang="en-US" dirty="0"/>
          </a:p>
        </p:txBody>
      </p:sp>
      <p:sp>
        <p:nvSpPr>
          <p:cNvPr id="5" name="Subtitle 4">
            <a:extLst>
              <a:ext uri="{FF2B5EF4-FFF2-40B4-BE49-F238E27FC236}">
                <a16:creationId xmlns:a16="http://schemas.microsoft.com/office/drawing/2014/main" id="{DCE1ACC0-804E-4492-939E-18689A688F76}"/>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8" name="Rectangle 27">
            <a:extLst>
              <a:ext uri="{FF2B5EF4-FFF2-40B4-BE49-F238E27FC236}">
                <a16:creationId xmlns:a16="http://schemas.microsoft.com/office/drawing/2014/main" id="{9545254E-89AE-4F49-980C-C65C39D598D1}"/>
              </a:ext>
            </a:extLst>
          </p:cNvPr>
          <p:cNvSpPr/>
          <p:nvPr/>
        </p:nvSpPr>
        <p:spPr>
          <a:xfrm>
            <a:off x="838200" y="5292500"/>
            <a:ext cx="10466342"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F22343C3-E90C-4D03-9F3F-CA0573F1601F}"/>
              </a:ext>
            </a:extLst>
          </p:cNvPr>
          <p:cNvSpPr>
            <a:spLocks noGrp="1"/>
          </p:cNvSpPr>
          <p:nvPr>
            <p:ph type="pic" sz="quarter" idx="158"/>
          </p:nvPr>
        </p:nvSpPr>
        <p:spPr/>
      </p:sp>
    </p:spTree>
    <p:extLst>
      <p:ext uri="{BB962C8B-B14F-4D97-AF65-F5344CB8AC3E}">
        <p14:creationId xmlns:p14="http://schemas.microsoft.com/office/powerpoint/2010/main" val="3241392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9" name="Rectangle 8">
            <a:extLst>
              <a:ext uri="{FF2B5EF4-FFF2-40B4-BE49-F238E27FC236}">
                <a16:creationId xmlns:a16="http://schemas.microsoft.com/office/drawing/2014/main" id="{83DEAA69-08A3-48D9-BF12-CAF0F47D72B7}"/>
              </a:ext>
            </a:extLst>
          </p:cNvPr>
          <p:cNvSpPr/>
          <p:nvPr/>
        </p:nvSpPr>
        <p:spPr>
          <a:xfrm>
            <a:off x="838200" y="5111750"/>
            <a:ext cx="10466342"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F4BEAA6C-1B0B-4284-A175-2AEC0E94DF61}"/>
              </a:ext>
            </a:extLst>
          </p:cNvPr>
          <p:cNvSpPr>
            <a:spLocks noGrp="1"/>
          </p:cNvSpPr>
          <p:nvPr>
            <p:ph type="pic" sz="quarter" idx="161"/>
          </p:nvPr>
        </p:nvSpPr>
        <p:spPr/>
      </p:sp>
      <p:sp>
        <p:nvSpPr>
          <p:cNvPr id="7" name="Picture Placeholder 6">
            <a:extLst>
              <a:ext uri="{FF2B5EF4-FFF2-40B4-BE49-F238E27FC236}">
                <a16:creationId xmlns:a16="http://schemas.microsoft.com/office/drawing/2014/main" id="{F26E1132-CCAC-4F62-B20B-ADE55C74DE6E}"/>
              </a:ext>
            </a:extLst>
          </p:cNvPr>
          <p:cNvSpPr>
            <a:spLocks noGrp="1"/>
          </p:cNvSpPr>
          <p:nvPr>
            <p:ph type="pic" sz="quarter" idx="162"/>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SQUARE IMAGE</a:t>
            </a:r>
          </a:p>
        </p:txBody>
      </p:sp>
      <p:grpSp>
        <p:nvGrpSpPr>
          <p:cNvPr id="7" name="Group 6">
            <a:extLst>
              <a:ext uri="{FF2B5EF4-FFF2-40B4-BE49-F238E27FC236}">
                <a16:creationId xmlns:a16="http://schemas.microsoft.com/office/drawing/2014/main" id="{C1C9987C-A87B-4D47-8A11-6074236ED86E}"/>
              </a:ext>
            </a:extLst>
          </p:cNvPr>
          <p:cNvGrpSpPr/>
          <p:nvPr/>
        </p:nvGrpSpPr>
        <p:grpSpPr>
          <a:xfrm>
            <a:off x="2029824" y="4636075"/>
            <a:ext cx="1697372" cy="1711884"/>
            <a:chOff x="2029824" y="3392824"/>
            <a:chExt cx="1697372" cy="1711884"/>
          </a:xfrm>
        </p:grpSpPr>
        <p:sp>
          <p:nvSpPr>
            <p:cNvPr id="8" name="AutoShape 62">
              <a:extLst>
                <a:ext uri="{FF2B5EF4-FFF2-40B4-BE49-F238E27FC236}">
                  <a16:creationId xmlns:a16="http://schemas.microsoft.com/office/drawing/2014/main" id="{AB6A8061-A91E-4676-B656-660CC21133D7}"/>
                </a:ext>
              </a:extLst>
            </p:cNvPr>
            <p:cNvSpPr>
              <a:spLocks/>
            </p:cNvSpPr>
            <p:nvPr/>
          </p:nvSpPr>
          <p:spPr bwMode="auto">
            <a:xfrm>
              <a:off x="2682043" y="3392824"/>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grpSp>
          <p:nvGrpSpPr>
            <p:cNvPr id="9" name="Group 8">
              <a:extLst>
                <a:ext uri="{FF2B5EF4-FFF2-40B4-BE49-F238E27FC236}">
                  <a16:creationId xmlns:a16="http://schemas.microsoft.com/office/drawing/2014/main" id="{54CE0A22-E872-4263-863D-9C202382AF90}"/>
                </a:ext>
              </a:extLst>
            </p:cNvPr>
            <p:cNvGrpSpPr/>
            <p:nvPr/>
          </p:nvGrpSpPr>
          <p:grpSpPr>
            <a:xfrm>
              <a:off x="2029824" y="4118070"/>
              <a:ext cx="1697372" cy="986638"/>
              <a:chOff x="1799814" y="4829359"/>
              <a:chExt cx="1697372" cy="986638"/>
            </a:xfrm>
          </p:grpSpPr>
          <p:sp>
            <p:nvSpPr>
              <p:cNvPr id="10" name="Rectangle 17">
                <a:extLst>
                  <a:ext uri="{FF2B5EF4-FFF2-40B4-BE49-F238E27FC236}">
                    <a16:creationId xmlns:a16="http://schemas.microsoft.com/office/drawing/2014/main" id="{00ADA553-0DCC-4240-B331-8387A18675E6}"/>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professionalism.</a:t>
                </a:r>
              </a:p>
            </p:txBody>
          </p:sp>
          <p:sp>
            <p:nvSpPr>
              <p:cNvPr id="11" name="Rectangle 17">
                <a:extLst>
                  <a:ext uri="{FF2B5EF4-FFF2-40B4-BE49-F238E27FC236}">
                    <a16:creationId xmlns:a16="http://schemas.microsoft.com/office/drawing/2014/main" id="{D54E6CB5-26BE-4BDC-9EF6-2D03835F25CD}"/>
                  </a:ext>
                </a:extLst>
              </p:cNvPr>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panose="02000000000000000000" pitchFamily="2" charset="0"/>
                    <a:ea typeface="Roboto" panose="02000000000000000000" pitchFamily="2" charset="0"/>
                    <a:cs typeface="Open Sans Condensed" panose="020B0806030504020204" pitchFamily="34" charset="0"/>
                    <a:sym typeface="Montserrat-Regular" charset="0"/>
                  </a:rPr>
                  <a:t>TITLE TEXT</a:t>
                </a:r>
              </a:p>
            </p:txBody>
          </p:sp>
        </p:grpSp>
      </p:grpSp>
      <p:grpSp>
        <p:nvGrpSpPr>
          <p:cNvPr id="12" name="Group 11">
            <a:extLst>
              <a:ext uri="{FF2B5EF4-FFF2-40B4-BE49-F238E27FC236}">
                <a16:creationId xmlns:a16="http://schemas.microsoft.com/office/drawing/2014/main" id="{A388EF31-212A-4CEC-A372-D971D9CC759C}"/>
              </a:ext>
            </a:extLst>
          </p:cNvPr>
          <p:cNvGrpSpPr/>
          <p:nvPr/>
        </p:nvGrpSpPr>
        <p:grpSpPr>
          <a:xfrm>
            <a:off x="5196116" y="4636075"/>
            <a:ext cx="1697372" cy="1711884"/>
            <a:chOff x="5196116" y="3392824"/>
            <a:chExt cx="1697372" cy="1711884"/>
          </a:xfrm>
        </p:grpSpPr>
        <p:sp>
          <p:nvSpPr>
            <p:cNvPr id="13" name="AutoShape 9">
              <a:extLst>
                <a:ext uri="{FF2B5EF4-FFF2-40B4-BE49-F238E27FC236}">
                  <a16:creationId xmlns:a16="http://schemas.microsoft.com/office/drawing/2014/main" id="{5C9B04C6-CEE3-4850-9D27-488F088DF4F2}"/>
                </a:ext>
              </a:extLst>
            </p:cNvPr>
            <p:cNvSpPr>
              <a:spLocks/>
            </p:cNvSpPr>
            <p:nvPr/>
          </p:nvSpPr>
          <p:spPr bwMode="auto">
            <a:xfrm>
              <a:off x="5809542" y="3392824"/>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grpSp>
          <p:nvGrpSpPr>
            <p:cNvPr id="14" name="Group 13">
              <a:extLst>
                <a:ext uri="{FF2B5EF4-FFF2-40B4-BE49-F238E27FC236}">
                  <a16:creationId xmlns:a16="http://schemas.microsoft.com/office/drawing/2014/main" id="{4C00B267-F032-4A4A-B15C-E28B70F63475}"/>
                </a:ext>
              </a:extLst>
            </p:cNvPr>
            <p:cNvGrpSpPr/>
            <p:nvPr/>
          </p:nvGrpSpPr>
          <p:grpSpPr>
            <a:xfrm>
              <a:off x="5196116" y="4118070"/>
              <a:ext cx="1697372" cy="986638"/>
              <a:chOff x="1799814" y="4829359"/>
              <a:chExt cx="1697372" cy="986638"/>
            </a:xfrm>
          </p:grpSpPr>
          <p:sp>
            <p:nvSpPr>
              <p:cNvPr id="15" name="Rectangle 17">
                <a:extLst>
                  <a:ext uri="{FF2B5EF4-FFF2-40B4-BE49-F238E27FC236}">
                    <a16:creationId xmlns:a16="http://schemas.microsoft.com/office/drawing/2014/main" id="{48587D35-E121-4ABB-8300-7E0E9A81E569}"/>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professionalism.</a:t>
                </a:r>
              </a:p>
            </p:txBody>
          </p:sp>
          <p:sp>
            <p:nvSpPr>
              <p:cNvPr id="16" name="Rectangle 17">
                <a:extLst>
                  <a:ext uri="{FF2B5EF4-FFF2-40B4-BE49-F238E27FC236}">
                    <a16:creationId xmlns:a16="http://schemas.microsoft.com/office/drawing/2014/main" id="{08C255CE-39CF-4DBF-BF7A-A90E64D6D174}"/>
                  </a:ext>
                </a:extLst>
              </p:cNvPr>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panose="02000000000000000000" pitchFamily="2" charset="0"/>
                    <a:ea typeface="Roboto" panose="02000000000000000000" pitchFamily="2" charset="0"/>
                    <a:cs typeface="Open Sans Condensed" panose="020B0806030504020204" pitchFamily="34" charset="0"/>
                    <a:sym typeface="Montserrat-Regular" charset="0"/>
                  </a:rPr>
                  <a:t>TITLE TEXT</a:t>
                </a:r>
              </a:p>
            </p:txBody>
          </p:sp>
        </p:grpSp>
      </p:grpSp>
      <p:grpSp>
        <p:nvGrpSpPr>
          <p:cNvPr id="17" name="Group 16">
            <a:extLst>
              <a:ext uri="{FF2B5EF4-FFF2-40B4-BE49-F238E27FC236}">
                <a16:creationId xmlns:a16="http://schemas.microsoft.com/office/drawing/2014/main" id="{A81FE5D0-6CCE-4D9D-B47C-795EE8F21962}"/>
              </a:ext>
            </a:extLst>
          </p:cNvPr>
          <p:cNvGrpSpPr/>
          <p:nvPr/>
        </p:nvGrpSpPr>
        <p:grpSpPr>
          <a:xfrm>
            <a:off x="8362408" y="4636075"/>
            <a:ext cx="1697372" cy="1711884"/>
            <a:chOff x="8362408" y="3392824"/>
            <a:chExt cx="1697372" cy="1711884"/>
          </a:xfrm>
        </p:grpSpPr>
        <p:sp>
          <p:nvSpPr>
            <p:cNvPr id="19" name="AutoShape 23">
              <a:extLst>
                <a:ext uri="{FF2B5EF4-FFF2-40B4-BE49-F238E27FC236}">
                  <a16:creationId xmlns:a16="http://schemas.microsoft.com/office/drawing/2014/main" id="{A543158D-282C-4E78-9E91-1E08846614A9}"/>
                </a:ext>
              </a:extLst>
            </p:cNvPr>
            <p:cNvSpPr>
              <a:spLocks/>
            </p:cNvSpPr>
            <p:nvPr/>
          </p:nvSpPr>
          <p:spPr bwMode="auto">
            <a:xfrm>
              <a:off x="9015015" y="3392824"/>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grpSp>
          <p:nvGrpSpPr>
            <p:cNvPr id="20" name="Group 19">
              <a:extLst>
                <a:ext uri="{FF2B5EF4-FFF2-40B4-BE49-F238E27FC236}">
                  <a16:creationId xmlns:a16="http://schemas.microsoft.com/office/drawing/2014/main" id="{6A6026FD-B978-4CA0-A1C2-4BA0035C9F30}"/>
                </a:ext>
              </a:extLst>
            </p:cNvPr>
            <p:cNvGrpSpPr/>
            <p:nvPr/>
          </p:nvGrpSpPr>
          <p:grpSpPr>
            <a:xfrm>
              <a:off x="8362408" y="4118070"/>
              <a:ext cx="1697372" cy="986638"/>
              <a:chOff x="1799814" y="4829359"/>
              <a:chExt cx="1697372" cy="986638"/>
            </a:xfrm>
          </p:grpSpPr>
          <p:sp>
            <p:nvSpPr>
              <p:cNvPr id="21" name="Rectangle 17">
                <a:extLst>
                  <a:ext uri="{FF2B5EF4-FFF2-40B4-BE49-F238E27FC236}">
                    <a16:creationId xmlns:a16="http://schemas.microsoft.com/office/drawing/2014/main" id="{019D4044-5FF8-4205-A3AD-BE637841D4DC}"/>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is meant to project an professionalism.</a:t>
                </a:r>
              </a:p>
            </p:txBody>
          </p:sp>
          <p:sp>
            <p:nvSpPr>
              <p:cNvPr id="22" name="Rectangle 17">
                <a:extLst>
                  <a:ext uri="{FF2B5EF4-FFF2-40B4-BE49-F238E27FC236}">
                    <a16:creationId xmlns:a16="http://schemas.microsoft.com/office/drawing/2014/main" id="{177EA1B3-1F28-41AF-B399-35CA76ED0E65}"/>
                  </a:ext>
                </a:extLst>
              </p:cNvPr>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panose="02000000000000000000" pitchFamily="2" charset="0"/>
                    <a:ea typeface="Roboto" panose="02000000000000000000" pitchFamily="2" charset="0"/>
                    <a:cs typeface="Open Sans Condensed" panose="020B0806030504020204" pitchFamily="34" charset="0"/>
                    <a:sym typeface="Montserrat-Regular" charset="0"/>
                  </a:rPr>
                  <a:t>TITLE TEXT</a:t>
                </a:r>
              </a:p>
            </p:txBody>
          </p:sp>
        </p:grpSp>
      </p:grpSp>
      <p:sp>
        <p:nvSpPr>
          <p:cNvPr id="3" name="Picture Placeholder 2">
            <a:extLst>
              <a:ext uri="{FF2B5EF4-FFF2-40B4-BE49-F238E27FC236}">
                <a16:creationId xmlns:a16="http://schemas.microsoft.com/office/drawing/2014/main" id="{502FC46C-6BAD-4974-A289-74413FDCCDE1}"/>
              </a:ext>
            </a:extLst>
          </p:cNvPr>
          <p:cNvSpPr>
            <a:spLocks noGrp="1"/>
          </p:cNvSpPr>
          <p:nvPr>
            <p:ph type="pic" sz="quarter" idx="161"/>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7" name="Group 6">
            <a:extLst>
              <a:ext uri="{FF2B5EF4-FFF2-40B4-BE49-F238E27FC236}">
                <a16:creationId xmlns:a16="http://schemas.microsoft.com/office/drawing/2014/main" id="{99D20468-1B37-4FF2-87B2-F4A8E9A9D092}"/>
              </a:ext>
            </a:extLst>
          </p:cNvPr>
          <p:cNvGrpSpPr/>
          <p:nvPr/>
        </p:nvGrpSpPr>
        <p:grpSpPr>
          <a:xfrm>
            <a:off x="6353194" y="2363332"/>
            <a:ext cx="438912" cy="438912"/>
            <a:chOff x="3825390" y="1636123"/>
            <a:chExt cx="438912" cy="438912"/>
          </a:xfrm>
          <a:solidFill>
            <a:schemeClr val="accent2"/>
          </a:solidFill>
        </p:grpSpPr>
        <p:sp>
          <p:nvSpPr>
            <p:cNvPr id="10" name="Oval 9">
              <a:extLst>
                <a:ext uri="{FF2B5EF4-FFF2-40B4-BE49-F238E27FC236}">
                  <a16:creationId xmlns:a16="http://schemas.microsoft.com/office/drawing/2014/main" id="{6161093C-6247-4660-8196-16BF582AF7C5}"/>
                </a:ext>
              </a:extLst>
            </p:cNvPr>
            <p:cNvSpPr/>
            <p:nvPr/>
          </p:nvSpPr>
          <p:spPr bwMode="auto">
            <a:xfrm>
              <a:off x="3825390" y="1636123"/>
              <a:ext cx="438912" cy="438912"/>
            </a:xfrm>
            <a:prstGeom prst="ellips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1" name="Rectangle 17">
              <a:extLst>
                <a:ext uri="{FF2B5EF4-FFF2-40B4-BE49-F238E27FC236}">
                  <a16:creationId xmlns:a16="http://schemas.microsoft.com/office/drawing/2014/main" id="{3E3132DC-BD74-4899-9E15-F0DE72AAC259}"/>
                </a:ext>
              </a:extLst>
            </p:cNvPr>
            <p:cNvSpPr>
              <a:spLocks/>
            </p:cNvSpPr>
            <p:nvPr/>
          </p:nvSpPr>
          <p:spPr bwMode="auto">
            <a:xfrm>
              <a:off x="3892053" y="1729403"/>
              <a:ext cx="305586" cy="252353"/>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200" b="1" dirty="0">
                  <a:solidFill>
                    <a:srgbClr val="FFFFFF"/>
                  </a:solidFill>
                  <a:latin typeface="Lato" panose="020F0502020204030203" pitchFamily="34" charset="0"/>
                  <a:ea typeface="Lato" panose="020F0502020204030203" pitchFamily="34" charset="0"/>
                  <a:cs typeface="Lato" panose="020F0502020204030203" pitchFamily="34" charset="0"/>
                  <a:sym typeface="Montserrat-Regular" charset="0"/>
                </a:rPr>
                <a:t>1</a:t>
              </a:r>
            </a:p>
          </p:txBody>
        </p:sp>
      </p:grpSp>
      <p:sp>
        <p:nvSpPr>
          <p:cNvPr id="12" name="Rectangle 17">
            <a:extLst>
              <a:ext uri="{FF2B5EF4-FFF2-40B4-BE49-F238E27FC236}">
                <a16:creationId xmlns:a16="http://schemas.microsoft.com/office/drawing/2014/main" id="{83249862-A1B4-4746-B669-887EE162AEB5}"/>
              </a:ext>
            </a:extLst>
          </p:cNvPr>
          <p:cNvSpPr>
            <a:spLocks/>
          </p:cNvSpPr>
          <p:nvPr/>
        </p:nvSpPr>
        <p:spPr bwMode="auto">
          <a:xfrm>
            <a:off x="6993907" y="2326757"/>
            <a:ext cx="3982571"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spacious feeling. </a:t>
            </a:r>
          </a:p>
        </p:txBody>
      </p:sp>
      <p:grpSp>
        <p:nvGrpSpPr>
          <p:cNvPr id="13" name="Group 12">
            <a:extLst>
              <a:ext uri="{FF2B5EF4-FFF2-40B4-BE49-F238E27FC236}">
                <a16:creationId xmlns:a16="http://schemas.microsoft.com/office/drawing/2014/main" id="{FA3A4CB4-3314-4222-8AD6-19BC16338CBE}"/>
              </a:ext>
            </a:extLst>
          </p:cNvPr>
          <p:cNvGrpSpPr/>
          <p:nvPr/>
        </p:nvGrpSpPr>
        <p:grpSpPr>
          <a:xfrm>
            <a:off x="6353194" y="3299758"/>
            <a:ext cx="438912" cy="438912"/>
            <a:chOff x="3825390" y="1636123"/>
            <a:chExt cx="438912" cy="438912"/>
          </a:xfrm>
          <a:solidFill>
            <a:schemeClr val="accent3"/>
          </a:solidFill>
        </p:grpSpPr>
        <p:sp>
          <p:nvSpPr>
            <p:cNvPr id="14" name="Oval 13">
              <a:extLst>
                <a:ext uri="{FF2B5EF4-FFF2-40B4-BE49-F238E27FC236}">
                  <a16:creationId xmlns:a16="http://schemas.microsoft.com/office/drawing/2014/main" id="{95E3D5DC-B8BA-4F8E-BA71-59554B40784C}"/>
                </a:ext>
              </a:extLst>
            </p:cNvPr>
            <p:cNvSpPr/>
            <p:nvPr/>
          </p:nvSpPr>
          <p:spPr bwMode="auto">
            <a:xfrm>
              <a:off x="3825390" y="1636123"/>
              <a:ext cx="438912" cy="438912"/>
            </a:xfrm>
            <a:prstGeom prst="ellips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5" name="Rectangle 17">
              <a:extLst>
                <a:ext uri="{FF2B5EF4-FFF2-40B4-BE49-F238E27FC236}">
                  <a16:creationId xmlns:a16="http://schemas.microsoft.com/office/drawing/2014/main" id="{613F31C4-6FC1-442C-8D5A-6DE27318FAC7}"/>
                </a:ext>
              </a:extLst>
            </p:cNvPr>
            <p:cNvSpPr>
              <a:spLocks/>
            </p:cNvSpPr>
            <p:nvPr/>
          </p:nvSpPr>
          <p:spPr bwMode="auto">
            <a:xfrm>
              <a:off x="3892053" y="1729403"/>
              <a:ext cx="305586" cy="252353"/>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2</a:t>
              </a:r>
            </a:p>
          </p:txBody>
        </p:sp>
      </p:grpSp>
      <p:sp>
        <p:nvSpPr>
          <p:cNvPr id="16" name="Rectangle 17">
            <a:extLst>
              <a:ext uri="{FF2B5EF4-FFF2-40B4-BE49-F238E27FC236}">
                <a16:creationId xmlns:a16="http://schemas.microsoft.com/office/drawing/2014/main" id="{90269978-6C7B-4C11-8FBF-59E97EC90026}"/>
              </a:ext>
            </a:extLst>
          </p:cNvPr>
          <p:cNvSpPr>
            <a:spLocks/>
          </p:cNvSpPr>
          <p:nvPr/>
        </p:nvSpPr>
        <p:spPr bwMode="auto">
          <a:xfrm>
            <a:off x="6993907" y="3263183"/>
            <a:ext cx="3982571"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spacious feeling. </a:t>
            </a:r>
          </a:p>
        </p:txBody>
      </p:sp>
      <p:grpSp>
        <p:nvGrpSpPr>
          <p:cNvPr id="17" name="Group 16">
            <a:extLst>
              <a:ext uri="{FF2B5EF4-FFF2-40B4-BE49-F238E27FC236}">
                <a16:creationId xmlns:a16="http://schemas.microsoft.com/office/drawing/2014/main" id="{BA868B8F-33AE-4FF0-BFB6-6027D1FF245C}"/>
              </a:ext>
            </a:extLst>
          </p:cNvPr>
          <p:cNvGrpSpPr/>
          <p:nvPr/>
        </p:nvGrpSpPr>
        <p:grpSpPr>
          <a:xfrm>
            <a:off x="6353194" y="4236184"/>
            <a:ext cx="438912" cy="438912"/>
            <a:chOff x="3825390" y="1636123"/>
            <a:chExt cx="438912" cy="438912"/>
          </a:xfrm>
          <a:solidFill>
            <a:schemeClr val="accent4"/>
          </a:solidFill>
        </p:grpSpPr>
        <p:sp>
          <p:nvSpPr>
            <p:cNvPr id="19" name="Oval 18">
              <a:extLst>
                <a:ext uri="{FF2B5EF4-FFF2-40B4-BE49-F238E27FC236}">
                  <a16:creationId xmlns:a16="http://schemas.microsoft.com/office/drawing/2014/main" id="{75247148-5B70-4CC9-8877-B340069B9AFB}"/>
                </a:ext>
              </a:extLst>
            </p:cNvPr>
            <p:cNvSpPr/>
            <p:nvPr/>
          </p:nvSpPr>
          <p:spPr bwMode="auto">
            <a:xfrm>
              <a:off x="3825390" y="1636123"/>
              <a:ext cx="438912" cy="438912"/>
            </a:xfrm>
            <a:prstGeom prst="ellips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0" name="Rectangle 17">
              <a:extLst>
                <a:ext uri="{FF2B5EF4-FFF2-40B4-BE49-F238E27FC236}">
                  <a16:creationId xmlns:a16="http://schemas.microsoft.com/office/drawing/2014/main" id="{DF440634-481E-44DA-8E6F-B3536931EC84}"/>
                </a:ext>
              </a:extLst>
            </p:cNvPr>
            <p:cNvSpPr>
              <a:spLocks/>
            </p:cNvSpPr>
            <p:nvPr/>
          </p:nvSpPr>
          <p:spPr bwMode="auto">
            <a:xfrm>
              <a:off x="3892053" y="1729403"/>
              <a:ext cx="305586" cy="252353"/>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3</a:t>
              </a:r>
            </a:p>
          </p:txBody>
        </p:sp>
      </p:grpSp>
      <p:sp>
        <p:nvSpPr>
          <p:cNvPr id="21" name="Rectangle 17">
            <a:extLst>
              <a:ext uri="{FF2B5EF4-FFF2-40B4-BE49-F238E27FC236}">
                <a16:creationId xmlns:a16="http://schemas.microsoft.com/office/drawing/2014/main" id="{AD2ABAC7-9C0E-4BCF-A9B7-B815C6010F92}"/>
              </a:ext>
            </a:extLst>
          </p:cNvPr>
          <p:cNvSpPr>
            <a:spLocks/>
          </p:cNvSpPr>
          <p:nvPr/>
        </p:nvSpPr>
        <p:spPr bwMode="auto">
          <a:xfrm>
            <a:off x="6993907" y="4199609"/>
            <a:ext cx="3982571"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spacious feeling. </a:t>
            </a:r>
          </a:p>
        </p:txBody>
      </p:sp>
      <p:grpSp>
        <p:nvGrpSpPr>
          <p:cNvPr id="22" name="Group 21">
            <a:extLst>
              <a:ext uri="{FF2B5EF4-FFF2-40B4-BE49-F238E27FC236}">
                <a16:creationId xmlns:a16="http://schemas.microsoft.com/office/drawing/2014/main" id="{BB6F14CD-902C-43E4-B9F9-22CF678956C6}"/>
              </a:ext>
            </a:extLst>
          </p:cNvPr>
          <p:cNvGrpSpPr/>
          <p:nvPr/>
        </p:nvGrpSpPr>
        <p:grpSpPr>
          <a:xfrm>
            <a:off x="6353194" y="5172611"/>
            <a:ext cx="438912" cy="438912"/>
            <a:chOff x="3825390" y="1636123"/>
            <a:chExt cx="438912" cy="438912"/>
          </a:xfrm>
          <a:solidFill>
            <a:schemeClr val="accent5"/>
          </a:solidFill>
        </p:grpSpPr>
        <p:sp>
          <p:nvSpPr>
            <p:cNvPr id="23" name="Oval 22">
              <a:extLst>
                <a:ext uri="{FF2B5EF4-FFF2-40B4-BE49-F238E27FC236}">
                  <a16:creationId xmlns:a16="http://schemas.microsoft.com/office/drawing/2014/main" id="{00067288-49DB-4F73-8E0B-637E31A3E47A}"/>
                </a:ext>
              </a:extLst>
            </p:cNvPr>
            <p:cNvSpPr/>
            <p:nvPr/>
          </p:nvSpPr>
          <p:spPr bwMode="auto">
            <a:xfrm>
              <a:off x="3825390" y="1636123"/>
              <a:ext cx="438912" cy="438912"/>
            </a:xfrm>
            <a:prstGeom prst="ellips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4" name="Rectangle 17">
              <a:extLst>
                <a:ext uri="{FF2B5EF4-FFF2-40B4-BE49-F238E27FC236}">
                  <a16:creationId xmlns:a16="http://schemas.microsoft.com/office/drawing/2014/main" id="{BBF67A05-728F-409B-B37E-9B8A09FFE202}"/>
                </a:ext>
              </a:extLst>
            </p:cNvPr>
            <p:cNvSpPr>
              <a:spLocks/>
            </p:cNvSpPr>
            <p:nvPr/>
          </p:nvSpPr>
          <p:spPr bwMode="auto">
            <a:xfrm>
              <a:off x="3892053" y="1729403"/>
              <a:ext cx="305586" cy="252353"/>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4</a:t>
              </a:r>
            </a:p>
          </p:txBody>
        </p:sp>
      </p:grpSp>
      <p:sp>
        <p:nvSpPr>
          <p:cNvPr id="25" name="Rectangle 17">
            <a:extLst>
              <a:ext uri="{FF2B5EF4-FFF2-40B4-BE49-F238E27FC236}">
                <a16:creationId xmlns:a16="http://schemas.microsoft.com/office/drawing/2014/main" id="{4E3604C7-892A-46AD-8974-C75D5FC97531}"/>
              </a:ext>
            </a:extLst>
          </p:cNvPr>
          <p:cNvSpPr>
            <a:spLocks/>
          </p:cNvSpPr>
          <p:nvPr/>
        </p:nvSpPr>
        <p:spPr bwMode="auto">
          <a:xfrm>
            <a:off x="6993907" y="5136036"/>
            <a:ext cx="3982571" cy="51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200"/>
              </a:lnSpc>
            </a:pP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we have created a very spacious feeling. </a:t>
            </a:r>
          </a:p>
        </p:txBody>
      </p:sp>
      <p:sp>
        <p:nvSpPr>
          <p:cNvPr id="3" name="Picture Placeholder 2">
            <a:extLst>
              <a:ext uri="{FF2B5EF4-FFF2-40B4-BE49-F238E27FC236}">
                <a16:creationId xmlns:a16="http://schemas.microsoft.com/office/drawing/2014/main" id="{FE9BB036-007D-4B92-B0F0-B08D3ADED4C6}"/>
              </a:ext>
            </a:extLst>
          </p:cNvPr>
          <p:cNvSpPr>
            <a:spLocks noGrp="1"/>
          </p:cNvSpPr>
          <p:nvPr>
            <p:ph type="pic" sz="quarter" idx="161"/>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pPr algn="l"/>
            <a:endParaRPr lang="en-US" dirty="0"/>
          </a:p>
        </p:txBody>
      </p:sp>
      <p:sp>
        <p:nvSpPr>
          <p:cNvPr id="6" name="Rectangle 5">
            <a:extLst>
              <a:ext uri="{FF2B5EF4-FFF2-40B4-BE49-F238E27FC236}">
                <a16:creationId xmlns:a16="http://schemas.microsoft.com/office/drawing/2014/main" id="{77460E6A-EA80-4FE7-803B-65D95BAEA35A}"/>
              </a:ext>
            </a:extLst>
          </p:cNvPr>
          <p:cNvSpPr/>
          <p:nvPr/>
        </p:nvSpPr>
        <p:spPr>
          <a:xfrm>
            <a:off x="838200" y="2816000"/>
            <a:ext cx="5402943" cy="2476500"/>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87729CE-66F9-407F-81D0-A608233CC9ED}"/>
              </a:ext>
            </a:extLst>
          </p:cNvPr>
          <p:cNvSpPr/>
          <p:nvPr/>
        </p:nvSpPr>
        <p:spPr>
          <a:xfrm>
            <a:off x="1147309" y="3238642"/>
            <a:ext cx="4784725" cy="1631216"/>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46EDC4BD-58BD-4096-93CF-B75F800FF124}"/>
              </a:ext>
            </a:extLst>
          </p:cNvPr>
          <p:cNvSpPr>
            <a:spLocks noGrp="1"/>
          </p:cNvSpPr>
          <p:nvPr>
            <p:ph type="pic" sz="quarter" idx="161"/>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pPr algn="l"/>
            <a:endParaRPr lang="en-US" dirty="0"/>
          </a:p>
        </p:txBody>
      </p:sp>
      <p:sp>
        <p:nvSpPr>
          <p:cNvPr id="9" name="Rectangle 8">
            <a:extLst>
              <a:ext uri="{FF2B5EF4-FFF2-40B4-BE49-F238E27FC236}">
                <a16:creationId xmlns:a16="http://schemas.microsoft.com/office/drawing/2014/main" id="{217775D3-ACCC-49D3-8BBC-7CE45CF94F65}"/>
              </a:ext>
            </a:extLst>
          </p:cNvPr>
          <p:cNvSpPr/>
          <p:nvPr/>
        </p:nvSpPr>
        <p:spPr>
          <a:xfrm>
            <a:off x="838200" y="5249862"/>
            <a:ext cx="10466342"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EDFD6D05-21EF-40A2-A6FC-F70385203FEA}"/>
              </a:ext>
            </a:extLst>
          </p:cNvPr>
          <p:cNvSpPr>
            <a:spLocks noGrp="1"/>
          </p:cNvSpPr>
          <p:nvPr>
            <p:ph type="pic" sz="quarter" idx="161"/>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3EC94ED-2880-47B2-AB31-A615930CD52E}"/>
              </a:ext>
            </a:extLst>
          </p:cNvPr>
          <p:cNvSpPr/>
          <p:nvPr/>
        </p:nvSpPr>
        <p:spPr>
          <a:xfrm>
            <a:off x="0" y="0"/>
            <a:ext cx="121920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F112D6ED-4C0E-4ABF-AEEF-8E4D106BB4F0}"/>
              </a:ext>
            </a:extLst>
          </p:cNvPr>
          <p:cNvSpPr txBox="1"/>
          <p:nvPr/>
        </p:nvSpPr>
        <p:spPr>
          <a:xfrm>
            <a:off x="4099719" y="2998113"/>
            <a:ext cx="2476500" cy="861774"/>
          </a:xfrm>
          <a:prstGeom prst="rect">
            <a:avLst/>
          </a:prstGeom>
          <a:noFill/>
        </p:spPr>
        <p:txBody>
          <a:bodyPr wrap="square" rtlCol="0">
            <a:spAutoFit/>
          </a:bodyPr>
          <a:lstStyle/>
          <a:p>
            <a:pPr algn="ctr"/>
            <a:r>
              <a:rPr lang="en-US" sz="5000" b="1" dirty="0">
                <a:solidFill>
                  <a:schemeClr val="bg1"/>
                </a:solidFill>
                <a:latin typeface="Lato" panose="020F0502020204030203" pitchFamily="34" charset="0"/>
                <a:ea typeface="Lato" panose="020F0502020204030203" pitchFamily="34" charset="0"/>
                <a:cs typeface="Lato" panose="020F0502020204030203" pitchFamily="34" charset="0"/>
              </a:rPr>
              <a:t>THE </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END</a:t>
            </a:r>
          </a:p>
        </p:txBody>
      </p:sp>
      <p:sp>
        <p:nvSpPr>
          <p:cNvPr id="6" name="Rectangle 5">
            <a:extLst>
              <a:ext uri="{FF2B5EF4-FFF2-40B4-BE49-F238E27FC236}">
                <a16:creationId xmlns:a16="http://schemas.microsoft.com/office/drawing/2014/main" id="{4048DD2E-E1BA-4689-A879-7A2ED769EFAB}"/>
              </a:ext>
            </a:extLst>
          </p:cNvPr>
          <p:cNvSpPr/>
          <p:nvPr/>
        </p:nvSpPr>
        <p:spPr>
          <a:xfrm>
            <a:off x="5825729" y="3859886"/>
            <a:ext cx="540543" cy="2998113"/>
          </a:xfrm>
          <a:prstGeom prst="rect">
            <a:avLst/>
          </a:prstGeom>
          <a:solidFill>
            <a:schemeClr val="tx1">
              <a:alpha val="1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7" name="Title 6">
            <a:extLst>
              <a:ext uri="{FF2B5EF4-FFF2-40B4-BE49-F238E27FC236}">
                <a16:creationId xmlns:a16="http://schemas.microsoft.com/office/drawing/2014/main" id="{FEA2543D-3536-4789-AD81-E489902F87A8}"/>
              </a:ext>
            </a:extLst>
          </p:cNvPr>
          <p:cNvSpPr>
            <a:spLocks noGrp="1"/>
          </p:cNvSpPr>
          <p:nvPr>
            <p:ph type="title" idx="4294967295"/>
          </p:nvPr>
        </p:nvSpPr>
        <p:spPr>
          <a:xfrm>
            <a:off x="838199" y="481013"/>
            <a:ext cx="6076950" cy="679450"/>
          </a:xfrm>
        </p:spPr>
        <p:txBody>
          <a:bodyPr/>
          <a:lstStyle/>
          <a:p>
            <a:r>
              <a:rPr lang="en-US" b="1" dirty="0"/>
              <a:t>Welcome Message</a:t>
            </a:r>
          </a:p>
        </p:txBody>
      </p:sp>
      <p:sp>
        <p:nvSpPr>
          <p:cNvPr id="9" name="Subtitle 8">
            <a:extLst>
              <a:ext uri="{FF2B5EF4-FFF2-40B4-BE49-F238E27FC236}">
                <a16:creationId xmlns:a16="http://schemas.microsoft.com/office/drawing/2014/main" id="{EC43F955-9033-4A81-92AE-5E10997E32CD}"/>
              </a:ext>
            </a:extLst>
          </p:cNvPr>
          <p:cNvSpPr>
            <a:spLocks noGrp="1"/>
          </p:cNvSpPr>
          <p:nvPr>
            <p:ph type="subTitle" idx="4294967295"/>
          </p:nvPr>
        </p:nvSpPr>
        <p:spPr>
          <a:xfrm>
            <a:off x="838199"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14" name="Rectangle 13">
            <a:extLst>
              <a:ext uri="{FF2B5EF4-FFF2-40B4-BE49-F238E27FC236}">
                <a16:creationId xmlns:a16="http://schemas.microsoft.com/office/drawing/2014/main" id="{B2C40469-B95F-4050-B519-15336DB28F9D}"/>
              </a:ext>
            </a:extLst>
          </p:cNvPr>
          <p:cNvSpPr/>
          <p:nvPr/>
        </p:nvSpPr>
        <p:spPr>
          <a:xfrm>
            <a:off x="4833257" y="2278745"/>
            <a:ext cx="6471285" cy="353517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8E0EC4F9-A886-4B0C-9906-00F26CD260EC}"/>
              </a:ext>
            </a:extLst>
          </p:cNvPr>
          <p:cNvGrpSpPr/>
          <p:nvPr/>
        </p:nvGrpSpPr>
        <p:grpSpPr>
          <a:xfrm>
            <a:off x="5928348" y="2704884"/>
            <a:ext cx="4281102" cy="2682896"/>
            <a:chOff x="5928348" y="2608360"/>
            <a:chExt cx="4281102" cy="2682896"/>
          </a:xfrm>
        </p:grpSpPr>
        <p:sp>
          <p:nvSpPr>
            <p:cNvPr id="15" name="TextBox 36">
              <a:extLst>
                <a:ext uri="{FF2B5EF4-FFF2-40B4-BE49-F238E27FC236}">
                  <a16:creationId xmlns:a16="http://schemas.microsoft.com/office/drawing/2014/main" id="{552DCE68-9E18-4B77-BBE3-5823BA9581CA}"/>
                </a:ext>
              </a:extLst>
            </p:cNvPr>
            <p:cNvSpPr txBox="1"/>
            <p:nvPr/>
          </p:nvSpPr>
          <p:spPr>
            <a:xfrm>
              <a:off x="5928348" y="2608360"/>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chemeClr val="bg1"/>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16" name="Rectangle 15">
              <a:extLst>
                <a:ext uri="{FF2B5EF4-FFF2-40B4-BE49-F238E27FC236}">
                  <a16:creationId xmlns:a16="http://schemas.microsoft.com/office/drawing/2014/main" id="{C98E2198-93FB-4270-97C3-EA66D34BA7EA}"/>
                </a:ext>
              </a:extLst>
            </p:cNvPr>
            <p:cNvSpPr>
              <a:spLocks/>
            </p:cNvSpPr>
            <p:nvPr/>
          </p:nvSpPr>
          <p:spPr bwMode="auto">
            <a:xfrm>
              <a:off x="6021634" y="3806535"/>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17" name="Group 16">
              <a:extLst>
                <a:ext uri="{FF2B5EF4-FFF2-40B4-BE49-F238E27FC236}">
                  <a16:creationId xmlns:a16="http://schemas.microsoft.com/office/drawing/2014/main" id="{522426AD-746E-44B5-A2DC-07F8B361CC62}"/>
                </a:ext>
              </a:extLst>
            </p:cNvPr>
            <p:cNvGrpSpPr/>
            <p:nvPr/>
          </p:nvGrpSpPr>
          <p:grpSpPr>
            <a:xfrm>
              <a:off x="6021634" y="4938108"/>
              <a:ext cx="1170397" cy="353148"/>
              <a:chOff x="5837420" y="4759147"/>
              <a:chExt cx="1170397" cy="353148"/>
            </a:xfrm>
          </p:grpSpPr>
          <p:sp>
            <p:nvSpPr>
              <p:cNvPr id="20" name="Oval 19">
                <a:extLst>
                  <a:ext uri="{FF2B5EF4-FFF2-40B4-BE49-F238E27FC236}">
                    <a16:creationId xmlns:a16="http://schemas.microsoft.com/office/drawing/2014/main" id="{5E4FB4BF-233F-4084-BFF1-DCB1EA55E8AB}"/>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2" name="AutoShape 1">
                <a:extLst>
                  <a:ext uri="{FF2B5EF4-FFF2-40B4-BE49-F238E27FC236}">
                    <a16:creationId xmlns:a16="http://schemas.microsoft.com/office/drawing/2014/main" id="{0997D852-B486-4902-A0DB-C9A71C333C2F}"/>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3" name="Oval 22">
                <a:extLst>
                  <a:ext uri="{FF2B5EF4-FFF2-40B4-BE49-F238E27FC236}">
                    <a16:creationId xmlns:a16="http://schemas.microsoft.com/office/drawing/2014/main" id="{2B99C36D-9C56-4CE2-AD01-6589C81573FD}"/>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4" name="AutoShape 21">
                <a:extLst>
                  <a:ext uri="{FF2B5EF4-FFF2-40B4-BE49-F238E27FC236}">
                    <a16:creationId xmlns:a16="http://schemas.microsoft.com/office/drawing/2014/main" id="{3DF428A9-D899-4683-8DBD-070A1C9F5441}"/>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5" name="Oval 24">
                <a:extLst>
                  <a:ext uri="{FF2B5EF4-FFF2-40B4-BE49-F238E27FC236}">
                    <a16:creationId xmlns:a16="http://schemas.microsoft.com/office/drawing/2014/main" id="{692CAF2F-0D18-4C82-92B4-F90551ED35A5}"/>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6" name="AutoShape 18">
                <a:extLst>
                  <a:ext uri="{FF2B5EF4-FFF2-40B4-BE49-F238E27FC236}">
                    <a16:creationId xmlns:a16="http://schemas.microsoft.com/office/drawing/2014/main" id="{3FDAD52D-CE7A-4957-84C8-66BCDBDAC9E8}"/>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grpSp>
          <p:nvGrpSpPr>
            <p:cNvPr id="28" name="Group 27">
              <a:extLst>
                <a:ext uri="{FF2B5EF4-FFF2-40B4-BE49-F238E27FC236}">
                  <a16:creationId xmlns:a16="http://schemas.microsoft.com/office/drawing/2014/main" id="{FDE7F22B-5443-476C-8E3E-4ADE7EBC71FF}"/>
                </a:ext>
              </a:extLst>
            </p:cNvPr>
            <p:cNvGrpSpPr/>
            <p:nvPr/>
          </p:nvGrpSpPr>
          <p:grpSpPr>
            <a:xfrm>
              <a:off x="7445145" y="4938108"/>
              <a:ext cx="1170397" cy="353148"/>
              <a:chOff x="5837420" y="4759147"/>
              <a:chExt cx="1170397" cy="353148"/>
            </a:xfrm>
          </p:grpSpPr>
          <p:sp>
            <p:nvSpPr>
              <p:cNvPr id="29" name="Oval 28">
                <a:extLst>
                  <a:ext uri="{FF2B5EF4-FFF2-40B4-BE49-F238E27FC236}">
                    <a16:creationId xmlns:a16="http://schemas.microsoft.com/office/drawing/2014/main" id="{ED336375-7B9C-452B-BBAF-7CF6FE98C06A}"/>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0" name="AutoShape 1">
                <a:extLst>
                  <a:ext uri="{FF2B5EF4-FFF2-40B4-BE49-F238E27FC236}">
                    <a16:creationId xmlns:a16="http://schemas.microsoft.com/office/drawing/2014/main" id="{D63047EF-3EF6-4764-8803-35406765C064}"/>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1" name="Oval 30">
                <a:extLst>
                  <a:ext uri="{FF2B5EF4-FFF2-40B4-BE49-F238E27FC236}">
                    <a16:creationId xmlns:a16="http://schemas.microsoft.com/office/drawing/2014/main" id="{B0EC5190-2E0E-482F-A9E2-EAE8706D59F7}"/>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2" name="AutoShape 21">
                <a:extLst>
                  <a:ext uri="{FF2B5EF4-FFF2-40B4-BE49-F238E27FC236}">
                    <a16:creationId xmlns:a16="http://schemas.microsoft.com/office/drawing/2014/main" id="{04D607ED-EDE2-4FDD-8A11-69552032E802}"/>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3" name="Oval 32">
                <a:extLst>
                  <a:ext uri="{FF2B5EF4-FFF2-40B4-BE49-F238E27FC236}">
                    <a16:creationId xmlns:a16="http://schemas.microsoft.com/office/drawing/2014/main" id="{79BFBFB3-1889-4ECC-B472-06B1D883F205}"/>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4" name="AutoShape 18">
                <a:extLst>
                  <a:ext uri="{FF2B5EF4-FFF2-40B4-BE49-F238E27FC236}">
                    <a16:creationId xmlns:a16="http://schemas.microsoft.com/office/drawing/2014/main" id="{A82F77EC-6EA6-4A66-8CD6-FAD257406004}"/>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grpSp>
      <p:sp>
        <p:nvSpPr>
          <p:cNvPr id="3" name="Picture Placeholder 2">
            <a:extLst>
              <a:ext uri="{FF2B5EF4-FFF2-40B4-BE49-F238E27FC236}">
                <a16:creationId xmlns:a16="http://schemas.microsoft.com/office/drawing/2014/main" id="{BB4555B6-2143-435D-8C8F-787565058BAF}"/>
              </a:ext>
            </a:extLst>
          </p:cNvPr>
          <p:cNvSpPr>
            <a:spLocks noGrp="1"/>
          </p:cNvSpPr>
          <p:nvPr>
            <p:ph type="pic" sz="quarter" idx="158"/>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4" name="Title 3">
            <a:extLst>
              <a:ext uri="{FF2B5EF4-FFF2-40B4-BE49-F238E27FC236}">
                <a16:creationId xmlns:a16="http://schemas.microsoft.com/office/drawing/2014/main" id="{B87B4C27-3E7B-4394-957F-1308EF668942}"/>
              </a:ext>
            </a:extLst>
          </p:cNvPr>
          <p:cNvSpPr>
            <a:spLocks noGrp="1"/>
          </p:cNvSpPr>
          <p:nvPr>
            <p:ph type="title" idx="4294967295"/>
          </p:nvPr>
        </p:nvSpPr>
        <p:spPr>
          <a:xfrm>
            <a:off x="838200" y="481013"/>
            <a:ext cx="6076950" cy="679450"/>
          </a:xfrm>
        </p:spPr>
        <p:txBody>
          <a:bodyPr/>
          <a:lstStyle/>
          <a:p>
            <a:r>
              <a:rPr lang="en-US" b="1" dirty="0"/>
              <a:t>About us</a:t>
            </a:r>
          </a:p>
        </p:txBody>
      </p:sp>
      <p:sp>
        <p:nvSpPr>
          <p:cNvPr id="5" name="Subtitle 4">
            <a:extLst>
              <a:ext uri="{FF2B5EF4-FFF2-40B4-BE49-F238E27FC236}">
                <a16:creationId xmlns:a16="http://schemas.microsoft.com/office/drawing/2014/main" id="{F28C9CE6-6FA5-4F86-9D6F-B9B8708BEE9A}"/>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is simply dummy text of the printing and typesetting industry.</a:t>
            </a:r>
          </a:p>
          <a:p>
            <a:pPr algn="l"/>
            <a:endParaRPr lang="en-US" dirty="0"/>
          </a:p>
        </p:txBody>
      </p:sp>
      <p:grpSp>
        <p:nvGrpSpPr>
          <p:cNvPr id="11" name="Group 10">
            <a:extLst>
              <a:ext uri="{FF2B5EF4-FFF2-40B4-BE49-F238E27FC236}">
                <a16:creationId xmlns:a16="http://schemas.microsoft.com/office/drawing/2014/main" id="{09462B93-4C8D-47CD-80A2-048F6E1E0F06}"/>
              </a:ext>
            </a:extLst>
          </p:cNvPr>
          <p:cNvGrpSpPr/>
          <p:nvPr/>
        </p:nvGrpSpPr>
        <p:grpSpPr>
          <a:xfrm>
            <a:off x="6711158" y="2073980"/>
            <a:ext cx="4159246" cy="3838757"/>
            <a:chOff x="6711158" y="2108893"/>
            <a:chExt cx="4159246" cy="3838757"/>
          </a:xfrm>
        </p:grpSpPr>
        <p:grpSp>
          <p:nvGrpSpPr>
            <p:cNvPr id="7" name="Group 6">
              <a:extLst>
                <a:ext uri="{FF2B5EF4-FFF2-40B4-BE49-F238E27FC236}">
                  <a16:creationId xmlns:a16="http://schemas.microsoft.com/office/drawing/2014/main" id="{80824757-8E6C-4021-9179-5DC3C52C1AFA}"/>
                </a:ext>
              </a:extLst>
            </p:cNvPr>
            <p:cNvGrpSpPr/>
            <p:nvPr/>
          </p:nvGrpSpPr>
          <p:grpSpPr>
            <a:xfrm>
              <a:off x="6711158" y="2108893"/>
              <a:ext cx="4159246" cy="743781"/>
              <a:chOff x="6711158" y="2266975"/>
              <a:chExt cx="4159246" cy="743781"/>
            </a:xfrm>
          </p:grpSpPr>
          <p:sp>
            <p:nvSpPr>
              <p:cNvPr id="36" name="Rectangle 35">
                <a:extLst>
                  <a:ext uri="{FF2B5EF4-FFF2-40B4-BE49-F238E27FC236}">
                    <a16:creationId xmlns:a16="http://schemas.microsoft.com/office/drawing/2014/main" id="{9AFDD3AB-9CEA-4059-A158-1652F695854F}"/>
                  </a:ext>
                </a:extLst>
              </p:cNvPr>
              <p:cNvSpPr/>
              <p:nvPr/>
            </p:nvSpPr>
            <p:spPr>
              <a:xfrm>
                <a:off x="7731841" y="2636295"/>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37" name="TextBox 36">
                <a:extLst>
                  <a:ext uri="{FF2B5EF4-FFF2-40B4-BE49-F238E27FC236}">
                    <a16:creationId xmlns:a16="http://schemas.microsoft.com/office/drawing/2014/main" id="{95381200-AE15-4D79-BFD0-4CF0AFC969B6}"/>
                  </a:ext>
                </a:extLst>
              </p:cNvPr>
              <p:cNvSpPr txBox="1"/>
              <p:nvPr/>
            </p:nvSpPr>
            <p:spPr>
              <a:xfrm>
                <a:off x="7708060" y="2266975"/>
                <a:ext cx="147369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Corporate</a:t>
                </a:r>
              </a:p>
            </p:txBody>
          </p:sp>
          <p:grpSp>
            <p:nvGrpSpPr>
              <p:cNvPr id="38" name="Group 37">
                <a:extLst>
                  <a:ext uri="{FF2B5EF4-FFF2-40B4-BE49-F238E27FC236}">
                    <a16:creationId xmlns:a16="http://schemas.microsoft.com/office/drawing/2014/main" id="{4EED77CB-A57D-41A1-A269-EFF6BBA232DD}"/>
                  </a:ext>
                </a:extLst>
              </p:cNvPr>
              <p:cNvGrpSpPr/>
              <p:nvPr/>
            </p:nvGrpSpPr>
            <p:grpSpPr>
              <a:xfrm>
                <a:off x="6711158" y="2313825"/>
                <a:ext cx="758371" cy="650081"/>
                <a:chOff x="7413628" y="2514600"/>
                <a:chExt cx="758371" cy="650081"/>
              </a:xfrm>
            </p:grpSpPr>
            <p:sp>
              <p:nvSpPr>
                <p:cNvPr id="81" name="Rectangle 80">
                  <a:extLst>
                    <a:ext uri="{FF2B5EF4-FFF2-40B4-BE49-F238E27FC236}">
                      <a16:creationId xmlns:a16="http://schemas.microsoft.com/office/drawing/2014/main" id="{9CFF96C2-7CA8-49CC-B01B-9EF68576E657}"/>
                    </a:ext>
                  </a:extLst>
                </p:cNvPr>
                <p:cNvSpPr/>
                <p:nvPr/>
              </p:nvSpPr>
              <p:spPr>
                <a:xfrm>
                  <a:off x="7413628" y="2514600"/>
                  <a:ext cx="758371" cy="650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Freeform 9">
                  <a:extLst>
                    <a:ext uri="{FF2B5EF4-FFF2-40B4-BE49-F238E27FC236}">
                      <a16:creationId xmlns:a16="http://schemas.microsoft.com/office/drawing/2014/main" id="{9A7250F9-654B-409E-8CA7-B92530E56F26}"/>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8" name="Group 7">
              <a:extLst>
                <a:ext uri="{FF2B5EF4-FFF2-40B4-BE49-F238E27FC236}">
                  <a16:creationId xmlns:a16="http://schemas.microsoft.com/office/drawing/2014/main" id="{B8D7FA18-613C-4789-996E-C3074EDD828F}"/>
                </a:ext>
              </a:extLst>
            </p:cNvPr>
            <p:cNvGrpSpPr/>
            <p:nvPr/>
          </p:nvGrpSpPr>
          <p:grpSpPr>
            <a:xfrm>
              <a:off x="6711158" y="3139216"/>
              <a:ext cx="4159246" cy="741013"/>
              <a:chOff x="6711158" y="3116866"/>
              <a:chExt cx="4159246" cy="741013"/>
            </a:xfrm>
          </p:grpSpPr>
          <p:grpSp>
            <p:nvGrpSpPr>
              <p:cNvPr id="40" name="Group 39">
                <a:extLst>
                  <a:ext uri="{FF2B5EF4-FFF2-40B4-BE49-F238E27FC236}">
                    <a16:creationId xmlns:a16="http://schemas.microsoft.com/office/drawing/2014/main" id="{8B1CD365-9160-4D95-8C3F-4A5128D1D20E}"/>
                  </a:ext>
                </a:extLst>
              </p:cNvPr>
              <p:cNvGrpSpPr/>
              <p:nvPr/>
            </p:nvGrpSpPr>
            <p:grpSpPr>
              <a:xfrm>
                <a:off x="6711158" y="3162332"/>
                <a:ext cx="758371" cy="650081"/>
                <a:chOff x="7413628" y="3358356"/>
                <a:chExt cx="758371" cy="650081"/>
              </a:xfrm>
            </p:grpSpPr>
            <p:sp>
              <p:nvSpPr>
                <p:cNvPr id="79" name="Rectangle 78">
                  <a:extLst>
                    <a:ext uri="{FF2B5EF4-FFF2-40B4-BE49-F238E27FC236}">
                      <a16:creationId xmlns:a16="http://schemas.microsoft.com/office/drawing/2014/main" id="{4D6A26F1-DEDD-4C38-A29C-116E9BCDCFAB}"/>
                    </a:ext>
                  </a:extLst>
                </p:cNvPr>
                <p:cNvSpPr/>
                <p:nvPr/>
              </p:nvSpPr>
              <p:spPr>
                <a:xfrm>
                  <a:off x="7413628" y="3358356"/>
                  <a:ext cx="758371" cy="6500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Freeform 8">
                  <a:extLst>
                    <a:ext uri="{FF2B5EF4-FFF2-40B4-BE49-F238E27FC236}">
                      <a16:creationId xmlns:a16="http://schemas.microsoft.com/office/drawing/2014/main" id="{ADE5ECE4-3AAD-4D2B-985C-35A2924C1448}"/>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5" name="Rectangle 44">
                <a:extLst>
                  <a:ext uri="{FF2B5EF4-FFF2-40B4-BE49-F238E27FC236}">
                    <a16:creationId xmlns:a16="http://schemas.microsoft.com/office/drawing/2014/main" id="{A58B5779-1B93-4ABA-BBFF-5394156FD4AE}"/>
                  </a:ext>
                </a:extLst>
              </p:cNvPr>
              <p:cNvSpPr/>
              <p:nvPr/>
            </p:nvSpPr>
            <p:spPr>
              <a:xfrm>
                <a:off x="7731841" y="3483418"/>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47" name="TextBox 46">
                <a:extLst>
                  <a:ext uri="{FF2B5EF4-FFF2-40B4-BE49-F238E27FC236}">
                    <a16:creationId xmlns:a16="http://schemas.microsoft.com/office/drawing/2014/main" id="{8C419CE7-92A1-478D-ADB5-C23EAED6E503}"/>
                  </a:ext>
                </a:extLst>
              </p:cNvPr>
              <p:cNvSpPr txBox="1"/>
              <p:nvPr/>
            </p:nvSpPr>
            <p:spPr>
              <a:xfrm>
                <a:off x="7708060" y="3116866"/>
                <a:ext cx="1333544"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Charities</a:t>
                </a:r>
              </a:p>
            </p:txBody>
          </p:sp>
        </p:grpSp>
        <p:grpSp>
          <p:nvGrpSpPr>
            <p:cNvPr id="9" name="Group 8">
              <a:extLst>
                <a:ext uri="{FF2B5EF4-FFF2-40B4-BE49-F238E27FC236}">
                  <a16:creationId xmlns:a16="http://schemas.microsoft.com/office/drawing/2014/main" id="{73F63840-3398-4292-8128-C627AEB4DC8A}"/>
                </a:ext>
              </a:extLst>
            </p:cNvPr>
            <p:cNvGrpSpPr/>
            <p:nvPr/>
          </p:nvGrpSpPr>
          <p:grpSpPr>
            <a:xfrm>
              <a:off x="6711158" y="4166771"/>
              <a:ext cx="4159246" cy="743781"/>
              <a:chOff x="6711158" y="3963989"/>
              <a:chExt cx="4159246" cy="743781"/>
            </a:xfrm>
          </p:grpSpPr>
          <p:grpSp>
            <p:nvGrpSpPr>
              <p:cNvPr id="48" name="Group 47">
                <a:extLst>
                  <a:ext uri="{FF2B5EF4-FFF2-40B4-BE49-F238E27FC236}">
                    <a16:creationId xmlns:a16="http://schemas.microsoft.com/office/drawing/2014/main" id="{72858C6D-AE64-4472-8712-9470AA140075}"/>
                  </a:ext>
                </a:extLst>
              </p:cNvPr>
              <p:cNvGrpSpPr/>
              <p:nvPr/>
            </p:nvGrpSpPr>
            <p:grpSpPr>
              <a:xfrm>
                <a:off x="6711158" y="4010839"/>
                <a:ext cx="758371" cy="650081"/>
                <a:chOff x="7413628" y="4202112"/>
                <a:chExt cx="758371" cy="650081"/>
              </a:xfrm>
            </p:grpSpPr>
            <p:sp>
              <p:nvSpPr>
                <p:cNvPr id="74" name="Rectangle 73">
                  <a:extLst>
                    <a:ext uri="{FF2B5EF4-FFF2-40B4-BE49-F238E27FC236}">
                      <a16:creationId xmlns:a16="http://schemas.microsoft.com/office/drawing/2014/main" id="{E0231F29-7D0B-4852-930A-5BA90FDCE969}"/>
                    </a:ext>
                  </a:extLst>
                </p:cNvPr>
                <p:cNvSpPr/>
                <p:nvPr/>
              </p:nvSpPr>
              <p:spPr>
                <a:xfrm>
                  <a:off x="7413628" y="4202112"/>
                  <a:ext cx="758371" cy="6500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5" name="Group 74">
                  <a:extLst>
                    <a:ext uri="{FF2B5EF4-FFF2-40B4-BE49-F238E27FC236}">
                      <a16:creationId xmlns:a16="http://schemas.microsoft.com/office/drawing/2014/main" id="{DB265B46-8F1C-4E05-98F9-F17CC6F52BED}"/>
                    </a:ext>
                  </a:extLst>
                </p:cNvPr>
                <p:cNvGrpSpPr/>
                <p:nvPr/>
              </p:nvGrpSpPr>
              <p:grpSpPr>
                <a:xfrm>
                  <a:off x="7677867" y="4379785"/>
                  <a:ext cx="229893" cy="294734"/>
                  <a:chOff x="2522538" y="3189288"/>
                  <a:chExt cx="371475" cy="476250"/>
                </a:xfrm>
                <a:solidFill>
                  <a:schemeClr val="bg1"/>
                </a:solidFill>
              </p:grpSpPr>
              <p:sp>
                <p:nvSpPr>
                  <p:cNvPr id="76" name="Freeform 5">
                    <a:extLst>
                      <a:ext uri="{FF2B5EF4-FFF2-40B4-BE49-F238E27FC236}">
                        <a16:creationId xmlns:a16="http://schemas.microsoft.com/office/drawing/2014/main" id="{82096E1F-3666-42D1-BC06-62FDF3AF5802}"/>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6">
                    <a:extLst>
                      <a:ext uri="{FF2B5EF4-FFF2-40B4-BE49-F238E27FC236}">
                        <a16:creationId xmlns:a16="http://schemas.microsoft.com/office/drawing/2014/main" id="{5ECA91DA-5158-4AF0-9278-26E611179E0B}"/>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7">
                    <a:extLst>
                      <a:ext uri="{FF2B5EF4-FFF2-40B4-BE49-F238E27FC236}">
                        <a16:creationId xmlns:a16="http://schemas.microsoft.com/office/drawing/2014/main" id="{12BCECD3-197C-46A2-AB02-76FFCFF4C48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9" name="Rectangle 48">
                <a:extLst>
                  <a:ext uri="{FF2B5EF4-FFF2-40B4-BE49-F238E27FC236}">
                    <a16:creationId xmlns:a16="http://schemas.microsoft.com/office/drawing/2014/main" id="{222A2CB4-9F31-4340-B9F2-4B594197CBA9}"/>
                  </a:ext>
                </a:extLst>
              </p:cNvPr>
              <p:cNvSpPr/>
              <p:nvPr/>
            </p:nvSpPr>
            <p:spPr>
              <a:xfrm>
                <a:off x="7731841" y="4333309"/>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50" name="TextBox 49">
                <a:extLst>
                  <a:ext uri="{FF2B5EF4-FFF2-40B4-BE49-F238E27FC236}">
                    <a16:creationId xmlns:a16="http://schemas.microsoft.com/office/drawing/2014/main" id="{42A85592-2B4C-46FE-B249-F8C21B601C62}"/>
                  </a:ext>
                </a:extLst>
              </p:cNvPr>
              <p:cNvSpPr txBox="1"/>
              <p:nvPr/>
            </p:nvSpPr>
            <p:spPr>
              <a:xfrm>
                <a:off x="7708059" y="3963989"/>
                <a:ext cx="1604328"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Healthcare</a:t>
                </a:r>
              </a:p>
            </p:txBody>
          </p:sp>
        </p:grpSp>
        <p:grpSp>
          <p:nvGrpSpPr>
            <p:cNvPr id="10" name="Group 9">
              <a:extLst>
                <a:ext uri="{FF2B5EF4-FFF2-40B4-BE49-F238E27FC236}">
                  <a16:creationId xmlns:a16="http://schemas.microsoft.com/office/drawing/2014/main" id="{C30686BB-154A-4A6B-8DB1-648F59E984B8}"/>
                </a:ext>
              </a:extLst>
            </p:cNvPr>
            <p:cNvGrpSpPr/>
            <p:nvPr/>
          </p:nvGrpSpPr>
          <p:grpSpPr>
            <a:xfrm>
              <a:off x="6711158" y="5197094"/>
              <a:ext cx="4159246" cy="750556"/>
              <a:chOff x="6711158" y="4813881"/>
              <a:chExt cx="4159246" cy="750556"/>
            </a:xfrm>
          </p:grpSpPr>
          <p:grpSp>
            <p:nvGrpSpPr>
              <p:cNvPr id="54" name="Group 53">
                <a:extLst>
                  <a:ext uri="{FF2B5EF4-FFF2-40B4-BE49-F238E27FC236}">
                    <a16:creationId xmlns:a16="http://schemas.microsoft.com/office/drawing/2014/main" id="{F7D5A8BC-89B8-41A5-98BF-35041BB60190}"/>
                  </a:ext>
                </a:extLst>
              </p:cNvPr>
              <p:cNvGrpSpPr/>
              <p:nvPr/>
            </p:nvGrpSpPr>
            <p:grpSpPr>
              <a:xfrm>
                <a:off x="6711158" y="4864119"/>
                <a:ext cx="758371" cy="650081"/>
                <a:chOff x="7413628" y="5045869"/>
                <a:chExt cx="758371" cy="650081"/>
              </a:xfrm>
            </p:grpSpPr>
            <p:sp>
              <p:nvSpPr>
                <p:cNvPr id="72" name="Rectangle 71">
                  <a:extLst>
                    <a:ext uri="{FF2B5EF4-FFF2-40B4-BE49-F238E27FC236}">
                      <a16:creationId xmlns:a16="http://schemas.microsoft.com/office/drawing/2014/main" id="{A8138984-6B42-4A68-8899-0AF780EBB239}"/>
                    </a:ext>
                  </a:extLst>
                </p:cNvPr>
                <p:cNvSpPr/>
                <p:nvPr/>
              </p:nvSpPr>
              <p:spPr>
                <a:xfrm>
                  <a:off x="7413628" y="5045869"/>
                  <a:ext cx="758371" cy="65008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10">
                  <a:extLst>
                    <a:ext uri="{FF2B5EF4-FFF2-40B4-BE49-F238E27FC236}">
                      <a16:creationId xmlns:a16="http://schemas.microsoft.com/office/drawing/2014/main" id="{07721D06-D730-495F-AFA7-7DCD0DCD9B6E}"/>
                    </a:ext>
                  </a:extLst>
                </p:cNvPr>
                <p:cNvSpPr>
                  <a:spLocks noEditPoints="1"/>
                </p:cNvSpPr>
                <p:nvPr/>
              </p:nvSpPr>
              <p:spPr bwMode="auto">
                <a:xfrm>
                  <a:off x="7650849" y="5223542"/>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63" name="Rectangle 62">
                <a:extLst>
                  <a:ext uri="{FF2B5EF4-FFF2-40B4-BE49-F238E27FC236}">
                    <a16:creationId xmlns:a16="http://schemas.microsoft.com/office/drawing/2014/main" id="{B320C769-27F0-4734-B361-633127C04412}"/>
                  </a:ext>
                </a:extLst>
              </p:cNvPr>
              <p:cNvSpPr/>
              <p:nvPr/>
            </p:nvSpPr>
            <p:spPr>
              <a:xfrm>
                <a:off x="7731841" y="5189976"/>
                <a:ext cx="3138563" cy="374461"/>
              </a:xfrm>
              <a:prstGeom prst="rect">
                <a:avLst/>
              </a:prstGeom>
            </p:spPr>
            <p:txBody>
              <a:bodyPr wrap="square">
                <a:spAutoFit/>
              </a:bodyPr>
              <a:lstStyle/>
              <a:p>
                <a:pPr>
                  <a:lnSpc>
                    <a:spcPts val="11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meant to your dummy project your Lorem text see.</a:t>
                </a:r>
              </a:p>
            </p:txBody>
          </p:sp>
          <p:sp>
            <p:nvSpPr>
              <p:cNvPr id="71" name="TextBox 70">
                <a:extLst>
                  <a:ext uri="{FF2B5EF4-FFF2-40B4-BE49-F238E27FC236}">
                    <a16:creationId xmlns:a16="http://schemas.microsoft.com/office/drawing/2014/main" id="{97D9EDB5-6269-4050-8D5B-CD3B16E7D58A}"/>
                  </a:ext>
                </a:extLst>
              </p:cNvPr>
              <p:cNvSpPr txBox="1"/>
              <p:nvPr/>
            </p:nvSpPr>
            <p:spPr>
              <a:xfrm>
                <a:off x="7708059" y="4813881"/>
                <a:ext cx="1604327" cy="400110"/>
              </a:xfrm>
              <a:prstGeom prst="rect">
                <a:avLst/>
              </a:prstGeom>
              <a:noFill/>
            </p:spPr>
            <p:txBody>
              <a:bodyPr wrap="square" rtlCol="0">
                <a:spAutoFit/>
              </a:bodyPr>
              <a:lstStyle/>
              <a:p>
                <a:r>
                  <a:rPr lang="en-US" sz="2000" dirty="0">
                    <a:latin typeface="Lato" panose="020F0502020204030203" pitchFamily="34" charset="0"/>
                    <a:ea typeface="Lato" panose="020F0502020204030203" pitchFamily="34" charset="0"/>
                    <a:cs typeface="Lato" panose="020F0502020204030203" pitchFamily="34" charset="0"/>
                  </a:rPr>
                  <a:t>Individual</a:t>
                </a:r>
              </a:p>
            </p:txBody>
          </p:sp>
        </p:grpSp>
      </p:grpSp>
      <p:sp>
        <p:nvSpPr>
          <p:cNvPr id="3" name="Picture Placeholder 2">
            <a:extLst>
              <a:ext uri="{FF2B5EF4-FFF2-40B4-BE49-F238E27FC236}">
                <a16:creationId xmlns:a16="http://schemas.microsoft.com/office/drawing/2014/main" id="{E318DB13-0A52-421B-8B5F-D8348201A842}"/>
              </a:ext>
            </a:extLst>
          </p:cNvPr>
          <p:cNvSpPr>
            <a:spLocks noGrp="1"/>
          </p:cNvSpPr>
          <p:nvPr>
            <p:ph type="pic" sz="quarter" idx="158"/>
          </p:nvPr>
        </p:nvSpPr>
        <p:spPr/>
      </p:sp>
    </p:spTree>
    <p:extLst>
      <p:ext uri="{BB962C8B-B14F-4D97-AF65-F5344CB8AC3E}">
        <p14:creationId xmlns:p14="http://schemas.microsoft.com/office/powerpoint/2010/main" val="4048585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9E1966F7-F328-499A-8188-E4C0B3F0A697}"/>
              </a:ext>
            </a:extLst>
          </p:cNvPr>
          <p:cNvGrpSpPr/>
          <p:nvPr/>
        </p:nvGrpSpPr>
        <p:grpSpPr>
          <a:xfrm>
            <a:off x="8610600" y="3498006"/>
            <a:ext cx="2693942" cy="2252407"/>
            <a:chOff x="7656288" y="2033099"/>
            <a:chExt cx="2693942" cy="2252407"/>
          </a:xfrm>
        </p:grpSpPr>
        <p:sp>
          <p:nvSpPr>
            <p:cNvPr id="44" name="Rectangle 43">
              <a:extLst>
                <a:ext uri="{FF2B5EF4-FFF2-40B4-BE49-F238E27FC236}">
                  <a16:creationId xmlns:a16="http://schemas.microsoft.com/office/drawing/2014/main" id="{51654668-CD8B-4F02-809C-57EEAC2A3A2E}"/>
                </a:ext>
              </a:extLst>
            </p:cNvPr>
            <p:cNvSpPr/>
            <p:nvPr/>
          </p:nvSpPr>
          <p:spPr>
            <a:xfrm>
              <a:off x="7656288" y="2033099"/>
              <a:ext cx="2693942" cy="2252407"/>
            </a:xfrm>
            <a:prstGeom prst="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a:extLst>
                <a:ext uri="{FF2B5EF4-FFF2-40B4-BE49-F238E27FC236}">
                  <a16:creationId xmlns:a16="http://schemas.microsoft.com/office/drawing/2014/main" id="{611693E3-D409-410A-A82B-D4561844D7AA}"/>
                </a:ext>
              </a:extLst>
            </p:cNvPr>
            <p:cNvGrpSpPr/>
            <p:nvPr/>
          </p:nvGrpSpPr>
          <p:grpSpPr>
            <a:xfrm>
              <a:off x="7996800" y="2596473"/>
              <a:ext cx="2012919" cy="1125659"/>
              <a:chOff x="1809313" y="2005318"/>
              <a:chExt cx="2012919" cy="1125659"/>
            </a:xfrm>
          </p:grpSpPr>
          <p:sp>
            <p:nvSpPr>
              <p:cNvPr id="48" name="Rectangle 9">
                <a:extLst>
                  <a:ext uri="{FF2B5EF4-FFF2-40B4-BE49-F238E27FC236}">
                    <a16:creationId xmlns:a16="http://schemas.microsoft.com/office/drawing/2014/main" id="{53F20BCB-44FE-4217-82AD-1571E316713F}"/>
                  </a:ext>
                </a:extLst>
              </p:cNvPr>
              <p:cNvSpPr>
                <a:spLocks/>
              </p:cNvSpPr>
              <p:nvPr/>
            </p:nvSpPr>
            <p:spPr bwMode="auto">
              <a:xfrm>
                <a:off x="1809313" y="2740464"/>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54" name="TextBox 53">
                <a:extLst>
                  <a:ext uri="{FF2B5EF4-FFF2-40B4-BE49-F238E27FC236}">
                    <a16:creationId xmlns:a16="http://schemas.microsoft.com/office/drawing/2014/main" id="{02625585-F0DA-4EF3-94A5-3A7C716DA509}"/>
                  </a:ext>
                </a:extLst>
              </p:cNvPr>
              <p:cNvSpPr txBox="1"/>
              <p:nvPr/>
            </p:nvSpPr>
            <p:spPr>
              <a:xfrm>
                <a:off x="1882911" y="2005318"/>
                <a:ext cx="1865722" cy="605294"/>
              </a:xfrm>
              <a:prstGeom prst="rect">
                <a:avLst/>
              </a:prstGeom>
              <a:noFill/>
            </p:spPr>
            <p:txBody>
              <a:bodyPr wrap="square" rtlCol="0">
                <a:spAutoFit/>
              </a:bodyPr>
              <a:lstStyle/>
              <a:p>
                <a:pPr algn="ctr">
                  <a:lnSpc>
                    <a:spcPts val="2000"/>
                  </a:lnSpc>
                </a:pPr>
                <a:r>
                  <a:rPr lang="en-US" b="1" dirty="0" err="1">
                    <a:solidFill>
                      <a:schemeClr val="accent4"/>
                    </a:solidFill>
                    <a:latin typeface="Lato" panose="020F0502020204030203" pitchFamily="34" charset="0"/>
                    <a:ea typeface="Lato" panose="020F0502020204030203" pitchFamily="34" charset="0"/>
                    <a:cs typeface="Lato" panose="020F0502020204030203" pitchFamily="34" charset="0"/>
                  </a:rPr>
                  <a:t>Sakawi</a:t>
                </a:r>
                <a:r>
                  <a:rPr lang="en-US" b="1" dirty="0">
                    <a:solidFill>
                      <a:schemeClr val="accent4"/>
                    </a:solidFill>
                    <a:latin typeface="Lato" panose="020F0502020204030203" pitchFamily="34" charset="0"/>
                    <a:ea typeface="Lato" panose="020F0502020204030203" pitchFamily="34" charset="0"/>
                    <a:cs typeface="Lato" panose="020F0502020204030203" pitchFamily="34" charset="0"/>
                  </a:rPr>
                  <a:t> Beda</a:t>
                </a:r>
              </a:p>
              <a:p>
                <a:pPr algn="ct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Post Title Text</a:t>
                </a:r>
              </a:p>
            </p:txBody>
          </p:sp>
          <p:cxnSp>
            <p:nvCxnSpPr>
              <p:cNvPr id="56" name="Straight Connector 55">
                <a:extLst>
                  <a:ext uri="{FF2B5EF4-FFF2-40B4-BE49-F238E27FC236}">
                    <a16:creationId xmlns:a16="http://schemas.microsoft.com/office/drawing/2014/main" id="{C135D5BA-454E-410B-A015-0DC7CCC7EAFC}"/>
                  </a:ext>
                </a:extLst>
              </p:cNvPr>
              <p:cNvCxnSpPr>
                <a:cxnSpLocks/>
              </p:cNvCxnSpPr>
              <p:nvPr/>
            </p:nvCxnSpPr>
            <p:spPr>
              <a:xfrm>
                <a:off x="2111063" y="2639244"/>
                <a:ext cx="140941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9" name="Group 28">
            <a:extLst>
              <a:ext uri="{FF2B5EF4-FFF2-40B4-BE49-F238E27FC236}">
                <a16:creationId xmlns:a16="http://schemas.microsoft.com/office/drawing/2014/main" id="{6A1396F8-E8BD-409C-8268-A58C3E8EDF53}"/>
              </a:ext>
            </a:extLst>
          </p:cNvPr>
          <p:cNvGrpSpPr/>
          <p:nvPr/>
        </p:nvGrpSpPr>
        <p:grpSpPr>
          <a:xfrm>
            <a:off x="944217" y="3498006"/>
            <a:ext cx="2693942" cy="2252407"/>
            <a:chOff x="1818957" y="2033099"/>
            <a:chExt cx="2693942" cy="2252407"/>
          </a:xfrm>
        </p:grpSpPr>
        <p:sp>
          <p:nvSpPr>
            <p:cNvPr id="36" name="Rectangle 35">
              <a:extLst>
                <a:ext uri="{FF2B5EF4-FFF2-40B4-BE49-F238E27FC236}">
                  <a16:creationId xmlns:a16="http://schemas.microsoft.com/office/drawing/2014/main" id="{6D7CA7F8-E085-4C9B-9285-52A0CE381128}"/>
                </a:ext>
              </a:extLst>
            </p:cNvPr>
            <p:cNvSpPr/>
            <p:nvPr/>
          </p:nvSpPr>
          <p:spPr>
            <a:xfrm>
              <a:off x="1818957" y="2033099"/>
              <a:ext cx="2693942" cy="225240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25017C39-CF4C-46BD-804E-079A0B448898}"/>
                </a:ext>
              </a:extLst>
            </p:cNvPr>
            <p:cNvGrpSpPr/>
            <p:nvPr/>
          </p:nvGrpSpPr>
          <p:grpSpPr>
            <a:xfrm>
              <a:off x="2159469" y="2596473"/>
              <a:ext cx="2012919" cy="1125659"/>
              <a:chOff x="1809313" y="2005318"/>
              <a:chExt cx="2012919" cy="1125659"/>
            </a:xfrm>
          </p:grpSpPr>
          <p:sp>
            <p:nvSpPr>
              <p:cNvPr id="40" name="Rectangle 9">
                <a:extLst>
                  <a:ext uri="{FF2B5EF4-FFF2-40B4-BE49-F238E27FC236}">
                    <a16:creationId xmlns:a16="http://schemas.microsoft.com/office/drawing/2014/main" id="{5F1460F7-894A-45C6-A9D9-288333D3CF01}"/>
                  </a:ext>
                </a:extLst>
              </p:cNvPr>
              <p:cNvSpPr>
                <a:spLocks/>
              </p:cNvSpPr>
              <p:nvPr/>
            </p:nvSpPr>
            <p:spPr bwMode="auto">
              <a:xfrm>
                <a:off x="1809313" y="2740464"/>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41" name="TextBox 40">
                <a:extLst>
                  <a:ext uri="{FF2B5EF4-FFF2-40B4-BE49-F238E27FC236}">
                    <a16:creationId xmlns:a16="http://schemas.microsoft.com/office/drawing/2014/main" id="{F697DD1B-7E33-4C1D-BBAA-915DD9EA8E71}"/>
                  </a:ext>
                </a:extLst>
              </p:cNvPr>
              <p:cNvSpPr txBox="1"/>
              <p:nvPr/>
            </p:nvSpPr>
            <p:spPr>
              <a:xfrm>
                <a:off x="1882911" y="2005318"/>
                <a:ext cx="1865722" cy="605294"/>
              </a:xfrm>
              <a:prstGeom prst="rect">
                <a:avLst/>
              </a:prstGeom>
              <a:noFill/>
            </p:spPr>
            <p:txBody>
              <a:bodyPr wrap="square" rtlCol="0">
                <a:spAutoFit/>
              </a:bodyPr>
              <a:lstStyle/>
              <a:p>
                <a:pPr algn="ctr">
                  <a:lnSpc>
                    <a:spcPts val="2000"/>
                  </a:lnSpc>
                </a:pPr>
                <a:r>
                  <a:rPr lang="en-US" b="1" dirty="0" err="1">
                    <a:solidFill>
                      <a:schemeClr val="accent3"/>
                    </a:solidFill>
                    <a:latin typeface="Lato" panose="020F0502020204030203" pitchFamily="34" charset="0"/>
                    <a:ea typeface="Lato" panose="020F0502020204030203" pitchFamily="34" charset="0"/>
                    <a:cs typeface="Lato" panose="020F0502020204030203" pitchFamily="34" charset="0"/>
                  </a:rPr>
                  <a:t>Sakawi</a:t>
                </a:r>
                <a:r>
                  <a:rPr lang="en-US" b="1" dirty="0">
                    <a:solidFill>
                      <a:schemeClr val="accent3"/>
                    </a:solidFill>
                    <a:latin typeface="Lato" panose="020F0502020204030203" pitchFamily="34" charset="0"/>
                    <a:ea typeface="Lato" panose="020F0502020204030203" pitchFamily="34" charset="0"/>
                    <a:cs typeface="Lato" panose="020F0502020204030203" pitchFamily="34" charset="0"/>
                  </a:rPr>
                  <a:t> Beda</a:t>
                </a:r>
              </a:p>
              <a:p>
                <a:pPr algn="ct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Post Title Text</a:t>
                </a:r>
              </a:p>
            </p:txBody>
          </p:sp>
          <p:cxnSp>
            <p:nvCxnSpPr>
              <p:cNvPr id="42" name="Straight Connector 41">
                <a:extLst>
                  <a:ext uri="{FF2B5EF4-FFF2-40B4-BE49-F238E27FC236}">
                    <a16:creationId xmlns:a16="http://schemas.microsoft.com/office/drawing/2014/main" id="{0D6431AA-488E-496D-9F87-5942E4308CD3}"/>
                  </a:ext>
                </a:extLst>
              </p:cNvPr>
              <p:cNvCxnSpPr>
                <a:cxnSpLocks/>
              </p:cNvCxnSpPr>
              <p:nvPr/>
            </p:nvCxnSpPr>
            <p:spPr>
              <a:xfrm>
                <a:off x="2111063" y="2639244"/>
                <a:ext cx="140941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0" name="Group 29">
            <a:extLst>
              <a:ext uri="{FF2B5EF4-FFF2-40B4-BE49-F238E27FC236}">
                <a16:creationId xmlns:a16="http://schemas.microsoft.com/office/drawing/2014/main" id="{8DE0426C-290B-441F-8244-DC27F037BE1D}"/>
              </a:ext>
            </a:extLst>
          </p:cNvPr>
          <p:cNvGrpSpPr/>
          <p:nvPr/>
        </p:nvGrpSpPr>
        <p:grpSpPr>
          <a:xfrm>
            <a:off x="4777409" y="3498006"/>
            <a:ext cx="2693942" cy="2252407"/>
            <a:chOff x="4825229" y="2033099"/>
            <a:chExt cx="2693942" cy="2252407"/>
          </a:xfrm>
        </p:grpSpPr>
        <p:sp>
          <p:nvSpPr>
            <p:cNvPr id="31" name="Rectangle 30">
              <a:extLst>
                <a:ext uri="{FF2B5EF4-FFF2-40B4-BE49-F238E27FC236}">
                  <a16:creationId xmlns:a16="http://schemas.microsoft.com/office/drawing/2014/main" id="{A33B9E78-E94C-45E5-848D-78EFE5C2309F}"/>
                </a:ext>
              </a:extLst>
            </p:cNvPr>
            <p:cNvSpPr/>
            <p:nvPr/>
          </p:nvSpPr>
          <p:spPr>
            <a:xfrm>
              <a:off x="4825229" y="2033099"/>
              <a:ext cx="2693942" cy="2252407"/>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D48E6715-2AED-478D-BBA1-015F51AA3F7A}"/>
                </a:ext>
              </a:extLst>
            </p:cNvPr>
            <p:cNvGrpSpPr/>
            <p:nvPr/>
          </p:nvGrpSpPr>
          <p:grpSpPr>
            <a:xfrm>
              <a:off x="5165741" y="2596473"/>
              <a:ext cx="2012919" cy="1125659"/>
              <a:chOff x="5089541" y="2005317"/>
              <a:chExt cx="2012919" cy="1125659"/>
            </a:xfrm>
          </p:grpSpPr>
          <p:sp>
            <p:nvSpPr>
              <p:cNvPr id="33" name="Rectangle 9">
                <a:extLst>
                  <a:ext uri="{FF2B5EF4-FFF2-40B4-BE49-F238E27FC236}">
                    <a16:creationId xmlns:a16="http://schemas.microsoft.com/office/drawing/2014/main" id="{62985F03-1F84-415E-92BA-1ACD43D54F85}"/>
                  </a:ext>
                </a:extLst>
              </p:cNvPr>
              <p:cNvSpPr>
                <a:spLocks/>
              </p:cNvSpPr>
              <p:nvPr/>
            </p:nvSpPr>
            <p:spPr bwMode="auto">
              <a:xfrm>
                <a:off x="5089541" y="2740463"/>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professionalism and lorem</a:t>
                </a:r>
              </a:p>
            </p:txBody>
          </p:sp>
          <p:sp>
            <p:nvSpPr>
              <p:cNvPr id="34" name="TextBox 33">
                <a:extLst>
                  <a:ext uri="{FF2B5EF4-FFF2-40B4-BE49-F238E27FC236}">
                    <a16:creationId xmlns:a16="http://schemas.microsoft.com/office/drawing/2014/main" id="{C2CEF82A-1624-4154-9F26-6F2DDCFD2483}"/>
                  </a:ext>
                </a:extLst>
              </p:cNvPr>
              <p:cNvSpPr txBox="1"/>
              <p:nvPr/>
            </p:nvSpPr>
            <p:spPr>
              <a:xfrm>
                <a:off x="5163139" y="2005317"/>
                <a:ext cx="1865722" cy="605294"/>
              </a:xfrm>
              <a:prstGeom prst="rect">
                <a:avLst/>
              </a:prstGeom>
              <a:noFill/>
            </p:spPr>
            <p:txBody>
              <a:bodyPr wrap="square" rtlCol="0">
                <a:spAutoFit/>
              </a:bodyPr>
              <a:lstStyle/>
              <a:p>
                <a:pPr algn="ctr">
                  <a:lnSpc>
                    <a:spcPts val="2000"/>
                  </a:lnSpc>
                </a:pPr>
                <a:r>
                  <a:rPr lang="en-US" b="1" dirty="0" err="1">
                    <a:solidFill>
                      <a:schemeClr val="accent5"/>
                    </a:solidFill>
                    <a:latin typeface="Lato" panose="020F0502020204030203" pitchFamily="34" charset="0"/>
                    <a:ea typeface="Lato" panose="020F0502020204030203" pitchFamily="34" charset="0"/>
                    <a:cs typeface="Lato" panose="020F0502020204030203" pitchFamily="34" charset="0"/>
                  </a:rPr>
                  <a:t>Nahila</a:t>
                </a:r>
                <a:r>
                  <a:rPr lang="en-US" b="1" dirty="0">
                    <a:solidFill>
                      <a:schemeClr val="accent5"/>
                    </a:solidFill>
                    <a:latin typeface="Lato" panose="020F0502020204030203" pitchFamily="34" charset="0"/>
                    <a:ea typeface="Lato" panose="020F0502020204030203" pitchFamily="34" charset="0"/>
                    <a:cs typeface="Lato" panose="020F0502020204030203" pitchFamily="34" charset="0"/>
                  </a:rPr>
                  <a:t> </a:t>
                </a:r>
                <a:r>
                  <a:rPr lang="en-US" b="1" dirty="0" err="1">
                    <a:solidFill>
                      <a:schemeClr val="accent5"/>
                    </a:solidFill>
                    <a:latin typeface="Lato" panose="020F0502020204030203" pitchFamily="34" charset="0"/>
                    <a:ea typeface="Lato" panose="020F0502020204030203" pitchFamily="34" charset="0"/>
                    <a:cs typeface="Lato" panose="020F0502020204030203" pitchFamily="34" charset="0"/>
                  </a:rPr>
                  <a:t>nateya</a:t>
                </a:r>
                <a:endParaRPr lang="en-US" b="1" dirty="0">
                  <a:solidFill>
                    <a:schemeClr val="accent5"/>
                  </a:solidFill>
                  <a:latin typeface="Lato" panose="020F0502020204030203" pitchFamily="34" charset="0"/>
                  <a:ea typeface="Lato" panose="020F0502020204030203" pitchFamily="34" charset="0"/>
                  <a:cs typeface="Lato" panose="020F0502020204030203" pitchFamily="34" charset="0"/>
                </a:endParaRPr>
              </a:p>
              <a:p>
                <a:pPr algn="ctr">
                  <a:lnSpc>
                    <a:spcPts val="2000"/>
                  </a:lnSpc>
                </a:pPr>
                <a:r>
                  <a:rPr lang="en-US" sz="1000" b="1" dirty="0">
                    <a:latin typeface="Lato" panose="020F0502020204030203" pitchFamily="34" charset="0"/>
                    <a:ea typeface="Lato" panose="020F0502020204030203" pitchFamily="34" charset="0"/>
                    <a:cs typeface="Lato" panose="020F0502020204030203" pitchFamily="34" charset="0"/>
                  </a:rPr>
                  <a:t>Post Title Text</a:t>
                </a:r>
              </a:p>
            </p:txBody>
          </p:sp>
          <p:cxnSp>
            <p:nvCxnSpPr>
              <p:cNvPr id="35" name="Straight Connector 34">
                <a:extLst>
                  <a:ext uri="{FF2B5EF4-FFF2-40B4-BE49-F238E27FC236}">
                    <a16:creationId xmlns:a16="http://schemas.microsoft.com/office/drawing/2014/main" id="{BCB97E64-8ED5-44F1-B1EF-CBF65E865F0C}"/>
                  </a:ext>
                </a:extLst>
              </p:cNvPr>
              <p:cNvCxnSpPr>
                <a:cxnSpLocks/>
              </p:cNvCxnSpPr>
              <p:nvPr/>
            </p:nvCxnSpPr>
            <p:spPr>
              <a:xfrm>
                <a:off x="5391291" y="2639243"/>
                <a:ext cx="1409419"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8" name="Text Placeholder 3">
            <a:extLst>
              <a:ext uri="{FF2B5EF4-FFF2-40B4-BE49-F238E27FC236}">
                <a16:creationId xmlns:a16="http://schemas.microsoft.com/office/drawing/2014/main" id="{43709F83-9197-4CE4-B27D-486677A194F3}"/>
              </a:ext>
            </a:extLst>
          </p:cNvPr>
          <p:cNvSpPr>
            <a:spLocks noGrp="1"/>
          </p:cNvSpPr>
          <p:nvPr/>
        </p:nvSpPr>
        <p:spPr>
          <a:xfrm>
            <a:off x="838200" y="1268282"/>
            <a:ext cx="10515600" cy="26621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1" kern="1200" baseline="0">
                <a:solidFill>
                  <a:schemeClr val="bg2">
                    <a:lumMod val="75000"/>
                  </a:schemeClr>
                </a:solidFill>
                <a:latin typeface="Aller" charset="0"/>
                <a:ea typeface="Aller" charset="0"/>
                <a:cs typeface="Aller" charset="0"/>
              </a:defRPr>
            </a:lvl1pPr>
            <a:lvl2pPr marL="4572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Aller" charset="0"/>
                <a:ea typeface="Aller" charset="0"/>
                <a:cs typeface="Aller" charset="0"/>
              </a:defRPr>
            </a:lvl2pPr>
            <a:lvl3pPr marL="914400" indent="0" algn="l"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ller" charset="0"/>
                <a:ea typeface="Aller" charset="0"/>
                <a:cs typeface="Aller"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Aller" charset="0"/>
                <a:ea typeface="Aller" charset="0"/>
                <a:cs typeface="Aller" charset="0"/>
              </a:defRPr>
            </a:lvl4pPr>
            <a:lvl5pPr marL="18288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Aller" charset="0"/>
                <a:ea typeface="Aller" charset="0"/>
                <a:cs typeface="Aller"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tx1"/>
                </a:solidFill>
                <a:latin typeface="Roboto" panose="02000000000000000000" pitchFamily="2" charset="0"/>
                <a:ea typeface="Roboto" panose="02000000000000000000" pitchFamily="2" charset="0"/>
              </a:rPr>
              <a:t>Lorem</a:t>
            </a:r>
            <a:r>
              <a:rPr lang="en-US" sz="1400" dirty="0">
                <a:solidFill>
                  <a:schemeClr val="tx1"/>
                </a:solidFill>
                <a:latin typeface="Roboto" panose="02000000000000000000" pitchFamily="2" charset="0"/>
                <a:ea typeface="Roboto" panose="02000000000000000000" pitchFamily="2" charset="0"/>
              </a:rPr>
              <a:t> </a:t>
            </a:r>
            <a:r>
              <a:rPr lang="en-US" sz="1400" dirty="0" err="1">
                <a:solidFill>
                  <a:schemeClr val="tx1"/>
                </a:solidFill>
                <a:latin typeface="Roboto" panose="02000000000000000000" pitchFamily="2" charset="0"/>
                <a:ea typeface="Roboto" panose="02000000000000000000" pitchFamily="2" charset="0"/>
              </a:rPr>
              <a:t>Ipsum</a:t>
            </a:r>
            <a:r>
              <a:rPr lang="en-US" sz="1400" dirty="0">
                <a:solidFill>
                  <a:schemeClr val="tx1"/>
                </a:solidFill>
                <a:latin typeface="Roboto" panose="02000000000000000000" pitchFamily="2" charset="0"/>
                <a:ea typeface="Roboto" panose="02000000000000000000" pitchFamily="2" charset="0"/>
              </a:rPr>
              <a:t> is simply dummy text of the printing and typesetting industry.</a:t>
            </a:r>
          </a:p>
        </p:txBody>
      </p:sp>
      <p:sp>
        <p:nvSpPr>
          <p:cNvPr id="39" name="Title 4">
            <a:extLst>
              <a:ext uri="{FF2B5EF4-FFF2-40B4-BE49-F238E27FC236}">
                <a16:creationId xmlns:a16="http://schemas.microsoft.com/office/drawing/2014/main" id="{31A28FA5-BEAD-4089-855B-7F016DDEF316}"/>
              </a:ext>
            </a:extLst>
          </p:cNvPr>
          <p:cNvSpPr>
            <a:spLocks noGrp="1"/>
          </p:cNvSpPr>
          <p:nvPr/>
        </p:nvSpPr>
        <p:spPr>
          <a:xfrm>
            <a:off x="838200" y="739342"/>
            <a:ext cx="10515600" cy="4784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500" b="1" i="0" kern="1200" spc="400" baseline="0">
                <a:solidFill>
                  <a:schemeClr val="tx1"/>
                </a:solidFill>
                <a:latin typeface="+mj-lt"/>
                <a:ea typeface="Montserrat" charset="0"/>
                <a:cs typeface="Montserrat" charset="0"/>
              </a:defRPr>
            </a:lvl1pPr>
          </a:lstStyle>
          <a:p>
            <a:r>
              <a:rPr lang="en-US" sz="3000" dirty="0">
                <a:latin typeface="Roboto" panose="02000000000000000000" pitchFamily="2" charset="0"/>
                <a:ea typeface="Roboto" panose="02000000000000000000" pitchFamily="2" charset="0"/>
              </a:rPr>
              <a:t>About us</a:t>
            </a:r>
          </a:p>
        </p:txBody>
      </p:sp>
      <p:sp>
        <p:nvSpPr>
          <p:cNvPr id="6" name="Rectangle 5">
            <a:extLst>
              <a:ext uri="{FF2B5EF4-FFF2-40B4-BE49-F238E27FC236}">
                <a16:creationId xmlns:a16="http://schemas.microsoft.com/office/drawing/2014/main" id="{F7C92F37-CEB6-41F8-BE35-17E1EFFF74FB}"/>
              </a:ext>
            </a:extLst>
          </p:cNvPr>
          <p:cNvSpPr/>
          <p:nvPr/>
        </p:nvSpPr>
        <p:spPr>
          <a:xfrm>
            <a:off x="944217" y="1677553"/>
            <a:ext cx="993913" cy="927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78083D97-6253-4325-A6AC-DA866686D8D4}"/>
              </a:ext>
            </a:extLst>
          </p:cNvPr>
          <p:cNvSpPr/>
          <p:nvPr/>
        </p:nvSpPr>
        <p:spPr>
          <a:xfrm>
            <a:off x="1727342" y="2687955"/>
            <a:ext cx="1127692" cy="112769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Oval 58">
            <a:extLst>
              <a:ext uri="{FF2B5EF4-FFF2-40B4-BE49-F238E27FC236}">
                <a16:creationId xmlns:a16="http://schemas.microsoft.com/office/drawing/2014/main" id="{C8928731-A349-4925-9AE8-D5965DC6BDED}"/>
              </a:ext>
            </a:extLst>
          </p:cNvPr>
          <p:cNvSpPr/>
          <p:nvPr/>
        </p:nvSpPr>
        <p:spPr>
          <a:xfrm>
            <a:off x="5560534" y="2687955"/>
            <a:ext cx="1127692" cy="112769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val 60">
            <a:extLst>
              <a:ext uri="{FF2B5EF4-FFF2-40B4-BE49-F238E27FC236}">
                <a16:creationId xmlns:a16="http://schemas.microsoft.com/office/drawing/2014/main" id="{D69F60D9-2D4A-41E5-99DE-9AFCDE7E0551}"/>
              </a:ext>
            </a:extLst>
          </p:cNvPr>
          <p:cNvSpPr/>
          <p:nvPr/>
        </p:nvSpPr>
        <p:spPr>
          <a:xfrm>
            <a:off x="9393725" y="2687955"/>
            <a:ext cx="1127692" cy="112769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utoShape 62">
            <a:extLst>
              <a:ext uri="{FF2B5EF4-FFF2-40B4-BE49-F238E27FC236}">
                <a16:creationId xmlns:a16="http://schemas.microsoft.com/office/drawing/2014/main" id="{0AD102DB-AD87-4E4D-B9F1-27D309137335}"/>
              </a:ext>
            </a:extLst>
          </p:cNvPr>
          <p:cNvSpPr>
            <a:spLocks/>
          </p:cNvSpPr>
          <p:nvPr/>
        </p:nvSpPr>
        <p:spPr bwMode="auto">
          <a:xfrm>
            <a:off x="2008216" y="2968829"/>
            <a:ext cx="565944" cy="565944"/>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lumMod val="20000"/>
              <a:lumOff val="80000"/>
              <a:alpha val="89804"/>
            </a:schemeClr>
          </a:solidFill>
          <a:ln>
            <a:noFill/>
          </a:ln>
        </p:spPr>
        <p:txBody>
          <a:bodyPr lIns="0" tIns="0" rIns="0" bIns="0"/>
          <a:lstStyle/>
          <a:p>
            <a:endParaRPr lang="en-US" dirty="0"/>
          </a:p>
        </p:txBody>
      </p:sp>
      <p:sp>
        <p:nvSpPr>
          <p:cNvPr id="63" name="AutoShape 9">
            <a:extLst>
              <a:ext uri="{FF2B5EF4-FFF2-40B4-BE49-F238E27FC236}">
                <a16:creationId xmlns:a16="http://schemas.microsoft.com/office/drawing/2014/main" id="{B5DC79E9-B2B9-4E13-BA01-9BF34A4BCB16}"/>
              </a:ext>
            </a:extLst>
          </p:cNvPr>
          <p:cNvSpPr>
            <a:spLocks/>
          </p:cNvSpPr>
          <p:nvPr/>
        </p:nvSpPr>
        <p:spPr bwMode="auto">
          <a:xfrm>
            <a:off x="5785255" y="2898414"/>
            <a:ext cx="678250" cy="70677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64" name="Freeform 11">
            <a:extLst>
              <a:ext uri="{FF2B5EF4-FFF2-40B4-BE49-F238E27FC236}">
                <a16:creationId xmlns:a16="http://schemas.microsoft.com/office/drawing/2014/main" id="{AF597F67-4E8B-4B3E-896F-55889D0F00F9}"/>
              </a:ext>
            </a:extLst>
          </p:cNvPr>
          <p:cNvSpPr>
            <a:spLocks/>
          </p:cNvSpPr>
          <p:nvPr/>
        </p:nvSpPr>
        <p:spPr bwMode="auto">
          <a:xfrm>
            <a:off x="9646452" y="2996239"/>
            <a:ext cx="622239" cy="511124"/>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Tree>
    <p:extLst>
      <p:ext uri="{BB962C8B-B14F-4D97-AF65-F5344CB8AC3E}">
        <p14:creationId xmlns:p14="http://schemas.microsoft.com/office/powerpoint/2010/main" val="4229617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4" name="Title 3">
            <a:extLst>
              <a:ext uri="{FF2B5EF4-FFF2-40B4-BE49-F238E27FC236}">
                <a16:creationId xmlns:a16="http://schemas.microsoft.com/office/drawing/2014/main" id="{E9892926-C473-44DF-8963-5B0771E9E3CC}"/>
              </a:ext>
            </a:extLst>
          </p:cNvPr>
          <p:cNvSpPr>
            <a:spLocks noGrp="1"/>
          </p:cNvSpPr>
          <p:nvPr>
            <p:ph type="title" idx="4294967295"/>
          </p:nvPr>
        </p:nvSpPr>
        <p:spPr>
          <a:xfrm>
            <a:off x="838200" y="481013"/>
            <a:ext cx="6076950" cy="679450"/>
          </a:xfrm>
        </p:spPr>
        <p:txBody>
          <a:bodyPr/>
          <a:lstStyle/>
          <a:p>
            <a:r>
              <a:rPr lang="en-US" b="1" dirty="0"/>
              <a:t>Our Services</a:t>
            </a:r>
          </a:p>
        </p:txBody>
      </p:sp>
      <p:sp>
        <p:nvSpPr>
          <p:cNvPr id="5" name="Subtitle 4">
            <a:extLst>
              <a:ext uri="{FF2B5EF4-FFF2-40B4-BE49-F238E27FC236}">
                <a16:creationId xmlns:a16="http://schemas.microsoft.com/office/drawing/2014/main" id="{263256D5-20A6-42FB-86DA-B59DDE3C1A2F}"/>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is simply dummy text of the printing and typesetting industry.</a:t>
            </a:r>
          </a:p>
        </p:txBody>
      </p:sp>
      <p:grpSp>
        <p:nvGrpSpPr>
          <p:cNvPr id="7" name="Group 6">
            <a:extLst>
              <a:ext uri="{FF2B5EF4-FFF2-40B4-BE49-F238E27FC236}">
                <a16:creationId xmlns:a16="http://schemas.microsoft.com/office/drawing/2014/main" id="{9650F88D-9695-4D78-AE79-6925F26E4DCD}"/>
              </a:ext>
            </a:extLst>
          </p:cNvPr>
          <p:cNvGrpSpPr/>
          <p:nvPr/>
        </p:nvGrpSpPr>
        <p:grpSpPr>
          <a:xfrm>
            <a:off x="838200" y="2276865"/>
            <a:ext cx="3372751" cy="3648431"/>
            <a:chOff x="838200" y="2200075"/>
            <a:chExt cx="3372751" cy="3648431"/>
          </a:xfrm>
        </p:grpSpPr>
        <p:sp>
          <p:nvSpPr>
            <p:cNvPr id="30" name="Freeform 33">
              <a:extLst>
                <a:ext uri="{FF2B5EF4-FFF2-40B4-BE49-F238E27FC236}">
                  <a16:creationId xmlns:a16="http://schemas.microsoft.com/office/drawing/2014/main" id="{BDB8E3AD-633A-436F-9F93-2622ECA323A4}"/>
                </a:ext>
              </a:extLst>
            </p:cNvPr>
            <p:cNvSpPr>
              <a:spLocks noEditPoints="1"/>
            </p:cNvSpPr>
            <p:nvPr/>
          </p:nvSpPr>
          <p:spPr bwMode="auto">
            <a:xfrm>
              <a:off x="838200" y="2201889"/>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Rectangle 30">
              <a:extLst>
                <a:ext uri="{FF2B5EF4-FFF2-40B4-BE49-F238E27FC236}">
                  <a16:creationId xmlns:a16="http://schemas.microsoft.com/office/drawing/2014/main" id="{0583A285-FCB4-464F-85F0-A5E181DDE1BD}"/>
                </a:ext>
              </a:extLst>
            </p:cNvPr>
            <p:cNvSpPr/>
            <p:nvPr/>
          </p:nvSpPr>
          <p:spPr>
            <a:xfrm>
              <a:off x="1808650" y="2200075"/>
              <a:ext cx="1975221" cy="400110"/>
            </a:xfrm>
            <a:prstGeom prst="rect">
              <a:avLst/>
            </a:prstGeom>
          </p:spPr>
          <p:txBody>
            <a:bodyPr wrap="none">
              <a:spAutoFit/>
            </a:bodyPr>
            <a:lstStyle/>
            <a:p>
              <a:r>
                <a:rPr lang="en-US" sz="2000" b="1" dirty="0">
                  <a:solidFill>
                    <a:schemeClr val="accent4"/>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32" name="TextBox 31">
              <a:extLst>
                <a:ext uri="{FF2B5EF4-FFF2-40B4-BE49-F238E27FC236}">
                  <a16:creationId xmlns:a16="http://schemas.microsoft.com/office/drawing/2014/main" id="{4B30CFB7-2655-422E-9BCD-E3DADA8CF6BA}"/>
                </a:ext>
              </a:extLst>
            </p:cNvPr>
            <p:cNvSpPr txBox="1"/>
            <p:nvPr/>
          </p:nvSpPr>
          <p:spPr>
            <a:xfrm>
              <a:off x="1808650" y="2547823"/>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sp>
          <p:nvSpPr>
            <p:cNvPr id="33" name="Freeform 34">
              <a:extLst>
                <a:ext uri="{FF2B5EF4-FFF2-40B4-BE49-F238E27FC236}">
                  <a16:creationId xmlns:a16="http://schemas.microsoft.com/office/drawing/2014/main" id="{6179A047-A25E-4880-82A4-BE0F47EE313F}"/>
                </a:ext>
              </a:extLst>
            </p:cNvPr>
            <p:cNvSpPr>
              <a:spLocks noEditPoints="1"/>
            </p:cNvSpPr>
            <p:nvPr/>
          </p:nvSpPr>
          <p:spPr bwMode="auto">
            <a:xfrm>
              <a:off x="838200" y="3600285"/>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Rectangle 33">
              <a:extLst>
                <a:ext uri="{FF2B5EF4-FFF2-40B4-BE49-F238E27FC236}">
                  <a16:creationId xmlns:a16="http://schemas.microsoft.com/office/drawing/2014/main" id="{29E0A660-4C74-44C4-84A5-E27B47E627FC}"/>
                </a:ext>
              </a:extLst>
            </p:cNvPr>
            <p:cNvSpPr/>
            <p:nvPr/>
          </p:nvSpPr>
          <p:spPr>
            <a:xfrm>
              <a:off x="1761025" y="3496473"/>
              <a:ext cx="1975221" cy="400110"/>
            </a:xfrm>
            <a:prstGeom prst="rect">
              <a:avLst/>
            </a:prstGeom>
          </p:spPr>
          <p:txBody>
            <a:bodyPr wrap="none">
              <a:spAutoFit/>
            </a:bodyPr>
            <a:lstStyle/>
            <a:p>
              <a:r>
                <a:rPr lang="en-US" sz="2000" b="1" dirty="0">
                  <a:solidFill>
                    <a:schemeClr val="accent5"/>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35" name="TextBox 34">
              <a:extLst>
                <a:ext uri="{FF2B5EF4-FFF2-40B4-BE49-F238E27FC236}">
                  <a16:creationId xmlns:a16="http://schemas.microsoft.com/office/drawing/2014/main" id="{5E1A5A07-2FA0-444A-BA53-83F5FF12FD97}"/>
                </a:ext>
              </a:extLst>
            </p:cNvPr>
            <p:cNvSpPr txBox="1"/>
            <p:nvPr/>
          </p:nvSpPr>
          <p:spPr>
            <a:xfrm>
              <a:off x="1761025" y="3844221"/>
              <a:ext cx="2402301" cy="707886"/>
            </a:xfrm>
            <a:prstGeom prst="rect">
              <a:avLst/>
            </a:prstGeom>
            <a:noFill/>
          </p:spPr>
          <p:txBody>
            <a:bodyPr wrap="square" rtlCol="0">
              <a:spAutoFit/>
            </a:bodyPr>
            <a:lstStyle/>
            <a:p>
              <a:pPr>
                <a:lnSpc>
                  <a:spcPts val="1600"/>
                </a:lnSpc>
              </a:pPr>
              <a:r>
                <a:rPr lang="en-US" sz="1100" dirty="0">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sp>
          <p:nvSpPr>
            <p:cNvPr id="36" name="Freeform 35">
              <a:extLst>
                <a:ext uri="{FF2B5EF4-FFF2-40B4-BE49-F238E27FC236}">
                  <a16:creationId xmlns:a16="http://schemas.microsoft.com/office/drawing/2014/main" id="{452B9587-C49E-4F55-9D88-AEBD7096457C}"/>
                </a:ext>
              </a:extLst>
            </p:cNvPr>
            <p:cNvSpPr>
              <a:spLocks noEditPoints="1"/>
            </p:cNvSpPr>
            <p:nvPr/>
          </p:nvSpPr>
          <p:spPr bwMode="auto">
            <a:xfrm>
              <a:off x="838200" y="4837666"/>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Rectangle 36">
              <a:extLst>
                <a:ext uri="{FF2B5EF4-FFF2-40B4-BE49-F238E27FC236}">
                  <a16:creationId xmlns:a16="http://schemas.microsoft.com/office/drawing/2014/main" id="{4D8BAEBF-F6B5-4517-B125-2D2033F9CCEC}"/>
                </a:ext>
              </a:extLst>
            </p:cNvPr>
            <p:cNvSpPr/>
            <p:nvPr/>
          </p:nvSpPr>
          <p:spPr>
            <a:xfrm>
              <a:off x="1797538" y="4792872"/>
              <a:ext cx="1975221" cy="400110"/>
            </a:xfrm>
            <a:prstGeom prst="rect">
              <a:avLst/>
            </a:prstGeom>
          </p:spPr>
          <p:txBody>
            <a:bodyPr wrap="none">
              <a:spAutoFit/>
            </a:bodyPr>
            <a:lstStyle/>
            <a:p>
              <a:r>
                <a:rPr lang="en-US" sz="2000" b="1" dirty="0">
                  <a:solidFill>
                    <a:schemeClr val="accent6"/>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38" name="TextBox 37">
              <a:extLst>
                <a:ext uri="{FF2B5EF4-FFF2-40B4-BE49-F238E27FC236}">
                  <a16:creationId xmlns:a16="http://schemas.microsoft.com/office/drawing/2014/main" id="{E338D516-7784-4737-84E6-4100EDECA896}"/>
                </a:ext>
              </a:extLst>
            </p:cNvPr>
            <p:cNvSpPr txBox="1"/>
            <p:nvPr/>
          </p:nvSpPr>
          <p:spPr>
            <a:xfrm>
              <a:off x="1797538" y="5140620"/>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sp>
        <p:nvSpPr>
          <p:cNvPr id="3" name="Picture Placeholder 2">
            <a:extLst>
              <a:ext uri="{FF2B5EF4-FFF2-40B4-BE49-F238E27FC236}">
                <a16:creationId xmlns:a16="http://schemas.microsoft.com/office/drawing/2014/main" id="{B05FAD7C-BDF9-47D8-82BB-2EB39431116B}"/>
              </a:ext>
            </a:extLst>
          </p:cNvPr>
          <p:cNvSpPr>
            <a:spLocks noGrp="1"/>
          </p:cNvSpPr>
          <p:nvPr>
            <p:ph type="pic" sz="quarter" idx="158"/>
          </p:nvPr>
        </p:nvSpPr>
        <p:spPr/>
      </p:sp>
      <p:sp>
        <p:nvSpPr>
          <p:cNvPr id="8" name="Picture Placeholder 7">
            <a:extLst>
              <a:ext uri="{FF2B5EF4-FFF2-40B4-BE49-F238E27FC236}">
                <a16:creationId xmlns:a16="http://schemas.microsoft.com/office/drawing/2014/main" id="{2160F2CA-7867-4729-ADC9-F0CC9F499E80}"/>
              </a:ext>
            </a:extLst>
          </p:cNvPr>
          <p:cNvSpPr>
            <a:spLocks noGrp="1"/>
          </p:cNvSpPr>
          <p:nvPr>
            <p:ph type="pic" sz="quarter" idx="159"/>
          </p:nvPr>
        </p:nvSpPr>
        <p:spPr/>
      </p:sp>
    </p:spTree>
    <p:extLst>
      <p:ext uri="{BB962C8B-B14F-4D97-AF65-F5344CB8AC3E}">
        <p14:creationId xmlns:p14="http://schemas.microsoft.com/office/powerpoint/2010/main" val="1054344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15" name="Rectangle 14">
            <a:extLst>
              <a:ext uri="{FF2B5EF4-FFF2-40B4-BE49-F238E27FC236}">
                <a16:creationId xmlns:a16="http://schemas.microsoft.com/office/drawing/2014/main" id="{3BE87EDC-B3CC-4046-BFDA-E88779B9E589}"/>
              </a:ext>
            </a:extLst>
          </p:cNvPr>
          <p:cNvSpPr/>
          <p:nvPr/>
        </p:nvSpPr>
        <p:spPr>
          <a:xfrm>
            <a:off x="729359" y="1318296"/>
            <a:ext cx="3108543" cy="707886"/>
          </a:xfrm>
          <a:prstGeom prst="rect">
            <a:avLst/>
          </a:prstGeom>
        </p:spPr>
        <p:txBody>
          <a:bodyPr wrap="none">
            <a:spAutoFit/>
          </a:bodyPr>
          <a:lstStyle/>
          <a:p>
            <a:r>
              <a:rPr lang="en-US" sz="4000" b="1" dirty="0">
                <a:latin typeface="Roboto" panose="02000000000000000000" pitchFamily="2" charset="0"/>
                <a:ea typeface="Roboto" panose="02000000000000000000" pitchFamily="2" charset="0"/>
              </a:rPr>
              <a:t>Our Services</a:t>
            </a:r>
            <a:endParaRPr lang="en-US" sz="4000" dirty="0">
              <a:latin typeface="Roboto" panose="02000000000000000000" pitchFamily="2" charset="0"/>
              <a:ea typeface="Roboto" panose="02000000000000000000" pitchFamily="2" charset="0"/>
            </a:endParaRPr>
          </a:p>
        </p:txBody>
      </p:sp>
      <p:grpSp>
        <p:nvGrpSpPr>
          <p:cNvPr id="38" name="Group 37">
            <a:extLst>
              <a:ext uri="{FF2B5EF4-FFF2-40B4-BE49-F238E27FC236}">
                <a16:creationId xmlns:a16="http://schemas.microsoft.com/office/drawing/2014/main" id="{3BB07205-54F7-4BEA-9A61-79511C5222BD}"/>
              </a:ext>
            </a:extLst>
          </p:cNvPr>
          <p:cNvGrpSpPr/>
          <p:nvPr/>
        </p:nvGrpSpPr>
        <p:grpSpPr>
          <a:xfrm>
            <a:off x="8150866" y="1826127"/>
            <a:ext cx="3372751" cy="3648431"/>
            <a:chOff x="838200" y="2200075"/>
            <a:chExt cx="3372751" cy="3648431"/>
          </a:xfrm>
        </p:grpSpPr>
        <p:sp>
          <p:nvSpPr>
            <p:cNvPr id="39" name="Freeform 33">
              <a:extLst>
                <a:ext uri="{FF2B5EF4-FFF2-40B4-BE49-F238E27FC236}">
                  <a16:creationId xmlns:a16="http://schemas.microsoft.com/office/drawing/2014/main" id="{0B3179C0-AA7D-4E2C-957E-7109C894A9F2}"/>
                </a:ext>
              </a:extLst>
            </p:cNvPr>
            <p:cNvSpPr>
              <a:spLocks noEditPoints="1"/>
            </p:cNvSpPr>
            <p:nvPr/>
          </p:nvSpPr>
          <p:spPr bwMode="auto">
            <a:xfrm>
              <a:off x="838200" y="2201889"/>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0" name="Rectangle 39">
              <a:extLst>
                <a:ext uri="{FF2B5EF4-FFF2-40B4-BE49-F238E27FC236}">
                  <a16:creationId xmlns:a16="http://schemas.microsoft.com/office/drawing/2014/main" id="{1C8AFBB5-54F4-48A4-9091-C111F9E6335E}"/>
                </a:ext>
              </a:extLst>
            </p:cNvPr>
            <p:cNvSpPr/>
            <p:nvPr/>
          </p:nvSpPr>
          <p:spPr>
            <a:xfrm>
              <a:off x="1808650" y="2200075"/>
              <a:ext cx="1975221" cy="400110"/>
            </a:xfrm>
            <a:prstGeom prst="rect">
              <a:avLst/>
            </a:prstGeom>
          </p:spPr>
          <p:txBody>
            <a:bodyPr wrap="none">
              <a:spAutoFit/>
            </a:bodyPr>
            <a:lstStyle/>
            <a:p>
              <a:r>
                <a:rPr lang="en-US" sz="2000" b="1" dirty="0">
                  <a:solidFill>
                    <a:schemeClr val="accent4"/>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41" name="TextBox 40">
              <a:extLst>
                <a:ext uri="{FF2B5EF4-FFF2-40B4-BE49-F238E27FC236}">
                  <a16:creationId xmlns:a16="http://schemas.microsoft.com/office/drawing/2014/main" id="{B8E955B7-F648-4263-B186-04187668BE0F}"/>
                </a:ext>
              </a:extLst>
            </p:cNvPr>
            <p:cNvSpPr txBox="1"/>
            <p:nvPr/>
          </p:nvSpPr>
          <p:spPr>
            <a:xfrm>
              <a:off x="1808650" y="2547823"/>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sp>
          <p:nvSpPr>
            <p:cNvPr id="42" name="Freeform 34">
              <a:extLst>
                <a:ext uri="{FF2B5EF4-FFF2-40B4-BE49-F238E27FC236}">
                  <a16:creationId xmlns:a16="http://schemas.microsoft.com/office/drawing/2014/main" id="{82A3E732-C424-48F1-BF2C-B2E67C87A3C5}"/>
                </a:ext>
              </a:extLst>
            </p:cNvPr>
            <p:cNvSpPr>
              <a:spLocks noEditPoints="1"/>
            </p:cNvSpPr>
            <p:nvPr/>
          </p:nvSpPr>
          <p:spPr bwMode="auto">
            <a:xfrm>
              <a:off x="838200" y="3600285"/>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Rectangle 42">
              <a:extLst>
                <a:ext uri="{FF2B5EF4-FFF2-40B4-BE49-F238E27FC236}">
                  <a16:creationId xmlns:a16="http://schemas.microsoft.com/office/drawing/2014/main" id="{869B0079-8743-41B5-A7F3-F0B487C073FA}"/>
                </a:ext>
              </a:extLst>
            </p:cNvPr>
            <p:cNvSpPr/>
            <p:nvPr/>
          </p:nvSpPr>
          <p:spPr>
            <a:xfrm>
              <a:off x="1761025" y="3496473"/>
              <a:ext cx="1975221" cy="400110"/>
            </a:xfrm>
            <a:prstGeom prst="rect">
              <a:avLst/>
            </a:prstGeom>
          </p:spPr>
          <p:txBody>
            <a:bodyPr wrap="none">
              <a:spAutoFit/>
            </a:bodyPr>
            <a:lstStyle/>
            <a:p>
              <a:r>
                <a:rPr lang="en-US" sz="2000" b="1" dirty="0">
                  <a:solidFill>
                    <a:schemeClr val="accent5"/>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44" name="TextBox 43">
              <a:extLst>
                <a:ext uri="{FF2B5EF4-FFF2-40B4-BE49-F238E27FC236}">
                  <a16:creationId xmlns:a16="http://schemas.microsoft.com/office/drawing/2014/main" id="{1C7E53DA-16F1-483C-8429-FF03B6891B01}"/>
                </a:ext>
              </a:extLst>
            </p:cNvPr>
            <p:cNvSpPr txBox="1"/>
            <p:nvPr/>
          </p:nvSpPr>
          <p:spPr>
            <a:xfrm>
              <a:off x="1761025" y="3844221"/>
              <a:ext cx="2402301" cy="707886"/>
            </a:xfrm>
            <a:prstGeom prst="rect">
              <a:avLst/>
            </a:prstGeom>
            <a:noFill/>
          </p:spPr>
          <p:txBody>
            <a:bodyPr wrap="square" rtlCol="0">
              <a:spAutoFit/>
            </a:bodyPr>
            <a:lstStyle/>
            <a:p>
              <a:pPr>
                <a:lnSpc>
                  <a:spcPts val="1600"/>
                </a:lnSpc>
              </a:pPr>
              <a:r>
                <a:rPr lang="en-US" sz="1100" dirty="0">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sp>
          <p:nvSpPr>
            <p:cNvPr id="45" name="Freeform 35">
              <a:extLst>
                <a:ext uri="{FF2B5EF4-FFF2-40B4-BE49-F238E27FC236}">
                  <a16:creationId xmlns:a16="http://schemas.microsoft.com/office/drawing/2014/main" id="{9995B843-3910-44F7-8F72-E8F3D6A40127}"/>
                </a:ext>
              </a:extLst>
            </p:cNvPr>
            <p:cNvSpPr>
              <a:spLocks noEditPoints="1"/>
            </p:cNvSpPr>
            <p:nvPr/>
          </p:nvSpPr>
          <p:spPr bwMode="auto">
            <a:xfrm>
              <a:off x="838200" y="4837666"/>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Rectangle 45">
              <a:extLst>
                <a:ext uri="{FF2B5EF4-FFF2-40B4-BE49-F238E27FC236}">
                  <a16:creationId xmlns:a16="http://schemas.microsoft.com/office/drawing/2014/main" id="{9485DD8B-3295-4DF1-934F-23051C14FE9F}"/>
                </a:ext>
              </a:extLst>
            </p:cNvPr>
            <p:cNvSpPr/>
            <p:nvPr/>
          </p:nvSpPr>
          <p:spPr>
            <a:xfrm>
              <a:off x="1797538" y="4792872"/>
              <a:ext cx="1975221" cy="400110"/>
            </a:xfrm>
            <a:prstGeom prst="rect">
              <a:avLst/>
            </a:prstGeom>
          </p:spPr>
          <p:txBody>
            <a:bodyPr wrap="none">
              <a:spAutoFit/>
            </a:bodyPr>
            <a:lstStyle/>
            <a:p>
              <a:r>
                <a:rPr lang="en-US" sz="2000" b="1" dirty="0">
                  <a:solidFill>
                    <a:schemeClr val="accent6"/>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47" name="TextBox 46">
              <a:extLst>
                <a:ext uri="{FF2B5EF4-FFF2-40B4-BE49-F238E27FC236}">
                  <a16:creationId xmlns:a16="http://schemas.microsoft.com/office/drawing/2014/main" id="{D1EACE7C-57AB-4FD4-8433-E2A64811FF36}"/>
                </a:ext>
              </a:extLst>
            </p:cNvPr>
            <p:cNvSpPr txBox="1"/>
            <p:nvPr/>
          </p:nvSpPr>
          <p:spPr>
            <a:xfrm>
              <a:off x="1797538" y="5140620"/>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48" name="Group 47">
            <a:extLst>
              <a:ext uri="{FF2B5EF4-FFF2-40B4-BE49-F238E27FC236}">
                <a16:creationId xmlns:a16="http://schemas.microsoft.com/office/drawing/2014/main" id="{1E45D256-FD6D-4C9E-924D-73AF41C5155A}"/>
              </a:ext>
            </a:extLst>
          </p:cNvPr>
          <p:cNvGrpSpPr/>
          <p:nvPr/>
        </p:nvGrpSpPr>
        <p:grpSpPr>
          <a:xfrm>
            <a:off x="729359" y="2310240"/>
            <a:ext cx="4291056" cy="701016"/>
            <a:chOff x="6515648" y="3244527"/>
            <a:chExt cx="4291056" cy="701016"/>
          </a:xfrm>
        </p:grpSpPr>
        <p:grpSp>
          <p:nvGrpSpPr>
            <p:cNvPr id="49" name="Group 48">
              <a:extLst>
                <a:ext uri="{FF2B5EF4-FFF2-40B4-BE49-F238E27FC236}">
                  <a16:creationId xmlns:a16="http://schemas.microsoft.com/office/drawing/2014/main" id="{84DF47EE-F4C2-4985-9B2A-264D26B26338}"/>
                </a:ext>
              </a:extLst>
            </p:cNvPr>
            <p:cNvGrpSpPr/>
            <p:nvPr/>
          </p:nvGrpSpPr>
          <p:grpSpPr>
            <a:xfrm>
              <a:off x="8901621" y="3244607"/>
              <a:ext cx="1905083" cy="684249"/>
              <a:chOff x="8643580" y="4305951"/>
              <a:chExt cx="1905083" cy="684249"/>
            </a:xfrm>
          </p:grpSpPr>
          <p:grpSp>
            <p:nvGrpSpPr>
              <p:cNvPr id="66" name="Group 65">
                <a:extLst>
                  <a:ext uri="{FF2B5EF4-FFF2-40B4-BE49-F238E27FC236}">
                    <a16:creationId xmlns:a16="http://schemas.microsoft.com/office/drawing/2014/main" id="{1CDD3B8C-9CA1-4845-826A-B6B07C027247}"/>
                  </a:ext>
                </a:extLst>
              </p:cNvPr>
              <p:cNvGrpSpPr/>
              <p:nvPr/>
            </p:nvGrpSpPr>
            <p:grpSpPr>
              <a:xfrm>
                <a:off x="9378532" y="4305951"/>
                <a:ext cx="1170131" cy="684249"/>
                <a:chOff x="9519152" y="3025166"/>
                <a:chExt cx="1170131" cy="684249"/>
              </a:xfrm>
            </p:grpSpPr>
            <p:sp>
              <p:nvSpPr>
                <p:cNvPr id="68" name="TextBox 116">
                  <a:extLst>
                    <a:ext uri="{FF2B5EF4-FFF2-40B4-BE49-F238E27FC236}">
                      <a16:creationId xmlns:a16="http://schemas.microsoft.com/office/drawing/2014/main" id="{4E4993B1-3DDB-4A9C-A26F-90EC74B6216C}"/>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300.8K</a:t>
                  </a:r>
                </a:p>
              </p:txBody>
            </p:sp>
            <p:sp>
              <p:nvSpPr>
                <p:cNvPr id="69" name="TextBox 117">
                  <a:extLst>
                    <a:ext uri="{FF2B5EF4-FFF2-40B4-BE49-F238E27FC236}">
                      <a16:creationId xmlns:a16="http://schemas.microsoft.com/office/drawing/2014/main" id="{AA1FACF3-EA33-4FEB-A3BE-1F299E9709CC}"/>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sp>
            <p:nvSpPr>
              <p:cNvPr id="67" name="Freeform 6">
                <a:extLst>
                  <a:ext uri="{FF2B5EF4-FFF2-40B4-BE49-F238E27FC236}">
                    <a16:creationId xmlns:a16="http://schemas.microsoft.com/office/drawing/2014/main" id="{DC78635C-B9CE-4125-A51C-6EABEA77398B}"/>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50" name="Group 49">
              <a:extLst>
                <a:ext uri="{FF2B5EF4-FFF2-40B4-BE49-F238E27FC236}">
                  <a16:creationId xmlns:a16="http://schemas.microsoft.com/office/drawing/2014/main" id="{1C3D0DD7-6D4F-4DC7-86B2-9D63434AFA10}"/>
                </a:ext>
              </a:extLst>
            </p:cNvPr>
            <p:cNvGrpSpPr/>
            <p:nvPr/>
          </p:nvGrpSpPr>
          <p:grpSpPr>
            <a:xfrm>
              <a:off x="6515648" y="3244527"/>
              <a:ext cx="1944139" cy="701016"/>
              <a:chOff x="8604524" y="3171729"/>
              <a:chExt cx="1944139" cy="701016"/>
            </a:xfrm>
          </p:grpSpPr>
          <p:sp>
            <p:nvSpPr>
              <p:cNvPr id="54" name="Freeform 5">
                <a:extLst>
                  <a:ext uri="{FF2B5EF4-FFF2-40B4-BE49-F238E27FC236}">
                    <a16:creationId xmlns:a16="http://schemas.microsoft.com/office/drawing/2014/main" id="{B51EF6C9-BE1C-40E6-B556-3C392E8D9DEC}"/>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57" name="Group 56">
                <a:extLst>
                  <a:ext uri="{FF2B5EF4-FFF2-40B4-BE49-F238E27FC236}">
                    <a16:creationId xmlns:a16="http://schemas.microsoft.com/office/drawing/2014/main" id="{6A0032F2-ED45-416E-8E82-0B2148D02BE5}"/>
                  </a:ext>
                </a:extLst>
              </p:cNvPr>
              <p:cNvGrpSpPr/>
              <p:nvPr/>
            </p:nvGrpSpPr>
            <p:grpSpPr>
              <a:xfrm>
                <a:off x="9378532" y="3171729"/>
                <a:ext cx="1170131" cy="684249"/>
                <a:chOff x="9519152" y="3025166"/>
                <a:chExt cx="1170131" cy="684249"/>
              </a:xfrm>
            </p:grpSpPr>
            <p:sp>
              <p:nvSpPr>
                <p:cNvPr id="60" name="TextBox 112">
                  <a:extLst>
                    <a:ext uri="{FF2B5EF4-FFF2-40B4-BE49-F238E27FC236}">
                      <a16:creationId xmlns:a16="http://schemas.microsoft.com/office/drawing/2014/main" id="{6A94D802-E4DB-4866-B24D-32EBD52EBC7A}"/>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2"/>
                      </a:solidFill>
                      <a:latin typeface="Lato" panose="020F0502020204030203" pitchFamily="34" charset="0"/>
                      <a:ea typeface="Lato" panose="020F0502020204030203" pitchFamily="34" charset="0"/>
                      <a:cs typeface="Lato" panose="020F0502020204030203" pitchFamily="34" charset="0"/>
                    </a:rPr>
                    <a:t>300.8K</a:t>
                  </a:r>
                </a:p>
              </p:txBody>
            </p:sp>
            <p:sp>
              <p:nvSpPr>
                <p:cNvPr id="63" name="TextBox 113">
                  <a:extLst>
                    <a:ext uri="{FF2B5EF4-FFF2-40B4-BE49-F238E27FC236}">
                      <a16:creationId xmlns:a16="http://schemas.microsoft.com/office/drawing/2014/main" id="{6439C9A0-B7CF-4DEC-AE31-A2BF5DC8EB88}"/>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cxnSp>
          <p:nvCxnSpPr>
            <p:cNvPr id="53" name="Straight Connector 52">
              <a:extLst>
                <a:ext uri="{FF2B5EF4-FFF2-40B4-BE49-F238E27FC236}">
                  <a16:creationId xmlns:a16="http://schemas.microsoft.com/office/drawing/2014/main" id="{A3EF5A03-BF04-4D9A-97B8-2E165FDB0AEA}"/>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70" name="Straight Connector 69">
            <a:extLst>
              <a:ext uri="{FF2B5EF4-FFF2-40B4-BE49-F238E27FC236}">
                <a16:creationId xmlns:a16="http://schemas.microsoft.com/office/drawing/2014/main" id="{CAC88CE6-29B8-47A6-871A-11A3A42BCDEA}"/>
              </a:ext>
            </a:extLst>
          </p:cNvPr>
          <p:cNvCxnSpPr>
            <a:cxnSpLocks/>
          </p:cNvCxnSpPr>
          <p:nvPr/>
        </p:nvCxnSpPr>
        <p:spPr>
          <a:xfrm>
            <a:off x="878673" y="3522635"/>
            <a:ext cx="4045305"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1EAD8C82-3DCC-47FE-B922-54EDD50F1811}"/>
              </a:ext>
            </a:extLst>
          </p:cNvPr>
          <p:cNvSpPr/>
          <p:nvPr/>
        </p:nvSpPr>
        <p:spPr>
          <a:xfrm>
            <a:off x="878673" y="3908488"/>
            <a:ext cx="4141742" cy="1631216"/>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E6F94217-BE84-4D2C-A734-86A5E4A3B8C2}"/>
              </a:ext>
            </a:extLst>
          </p:cNvPr>
          <p:cNvSpPr>
            <a:spLocks noGrp="1"/>
          </p:cNvSpPr>
          <p:nvPr>
            <p:ph type="pic" sz="quarter" idx="159"/>
          </p:nvPr>
        </p:nvSpPr>
        <p:spPr/>
      </p:sp>
    </p:spTree>
    <p:extLst>
      <p:ext uri="{BB962C8B-B14F-4D97-AF65-F5344CB8AC3E}">
        <p14:creationId xmlns:p14="http://schemas.microsoft.com/office/powerpoint/2010/main" val="108457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pPr algn="l"/>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7" name="Group 6">
            <a:extLst>
              <a:ext uri="{FF2B5EF4-FFF2-40B4-BE49-F238E27FC236}">
                <a16:creationId xmlns:a16="http://schemas.microsoft.com/office/drawing/2014/main" id="{27590C52-A9E9-4FE4-83B4-BBE9B9300286}"/>
              </a:ext>
            </a:extLst>
          </p:cNvPr>
          <p:cNvGrpSpPr/>
          <p:nvPr/>
        </p:nvGrpSpPr>
        <p:grpSpPr>
          <a:xfrm>
            <a:off x="838200" y="4938854"/>
            <a:ext cx="3372751" cy="1055634"/>
            <a:chOff x="944584" y="5033784"/>
            <a:chExt cx="3372751" cy="1055634"/>
          </a:xfrm>
        </p:grpSpPr>
        <p:sp>
          <p:nvSpPr>
            <p:cNvPr id="45" name="Freeform 33">
              <a:extLst>
                <a:ext uri="{FF2B5EF4-FFF2-40B4-BE49-F238E27FC236}">
                  <a16:creationId xmlns:a16="http://schemas.microsoft.com/office/drawing/2014/main" id="{623DF9F7-36B6-48BC-A1A4-F7AC7C510998}"/>
                </a:ext>
              </a:extLst>
            </p:cNvPr>
            <p:cNvSpPr>
              <a:spLocks noEditPoints="1"/>
            </p:cNvSpPr>
            <p:nvPr/>
          </p:nvSpPr>
          <p:spPr bwMode="auto">
            <a:xfrm>
              <a:off x="944584" y="5035598"/>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1" name="Rectangle 50">
              <a:extLst>
                <a:ext uri="{FF2B5EF4-FFF2-40B4-BE49-F238E27FC236}">
                  <a16:creationId xmlns:a16="http://schemas.microsoft.com/office/drawing/2014/main" id="{1844FDFF-D949-4640-B599-106C2E4BC40B}"/>
                </a:ext>
              </a:extLst>
            </p:cNvPr>
            <p:cNvSpPr/>
            <p:nvPr/>
          </p:nvSpPr>
          <p:spPr>
            <a:xfrm>
              <a:off x="1915034" y="5033784"/>
              <a:ext cx="1975221" cy="400110"/>
            </a:xfrm>
            <a:prstGeom prst="rect">
              <a:avLst/>
            </a:prstGeom>
          </p:spPr>
          <p:txBody>
            <a:bodyPr wrap="none">
              <a:spAutoFit/>
            </a:bodyPr>
            <a:lstStyle/>
            <a:p>
              <a:r>
                <a:rPr lang="en-US" sz="2000" b="1" dirty="0">
                  <a:solidFill>
                    <a:schemeClr val="accent4"/>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52" name="TextBox 51">
              <a:extLst>
                <a:ext uri="{FF2B5EF4-FFF2-40B4-BE49-F238E27FC236}">
                  <a16:creationId xmlns:a16="http://schemas.microsoft.com/office/drawing/2014/main" id="{1397EC54-FB54-49A9-8767-F2BC352AA6BC}"/>
                </a:ext>
              </a:extLst>
            </p:cNvPr>
            <p:cNvSpPr txBox="1"/>
            <p:nvPr/>
          </p:nvSpPr>
          <p:spPr>
            <a:xfrm>
              <a:off x="1915034" y="5381532"/>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5" name="Group 4">
            <a:extLst>
              <a:ext uri="{FF2B5EF4-FFF2-40B4-BE49-F238E27FC236}">
                <a16:creationId xmlns:a16="http://schemas.microsoft.com/office/drawing/2014/main" id="{DC0CCEA4-D282-462A-8361-CA2E610715A1}"/>
              </a:ext>
            </a:extLst>
          </p:cNvPr>
          <p:cNvGrpSpPr/>
          <p:nvPr/>
        </p:nvGrpSpPr>
        <p:grpSpPr>
          <a:xfrm>
            <a:off x="4378612" y="4938854"/>
            <a:ext cx="3325126" cy="1055634"/>
            <a:chOff x="944584" y="6330182"/>
            <a:chExt cx="3325126" cy="1055634"/>
          </a:xfrm>
        </p:grpSpPr>
        <p:sp>
          <p:nvSpPr>
            <p:cNvPr id="58" name="Freeform 34">
              <a:extLst>
                <a:ext uri="{FF2B5EF4-FFF2-40B4-BE49-F238E27FC236}">
                  <a16:creationId xmlns:a16="http://schemas.microsoft.com/office/drawing/2014/main" id="{886338F0-D18B-4165-B4E1-17F9A03F0B8D}"/>
                </a:ext>
              </a:extLst>
            </p:cNvPr>
            <p:cNvSpPr>
              <a:spLocks noEditPoints="1"/>
            </p:cNvSpPr>
            <p:nvPr/>
          </p:nvSpPr>
          <p:spPr bwMode="auto">
            <a:xfrm>
              <a:off x="944584" y="6433994"/>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9" name="Rectangle 58">
              <a:extLst>
                <a:ext uri="{FF2B5EF4-FFF2-40B4-BE49-F238E27FC236}">
                  <a16:creationId xmlns:a16="http://schemas.microsoft.com/office/drawing/2014/main" id="{1F2A3B86-DB52-4B9C-9EC0-9D4614A3D451}"/>
                </a:ext>
              </a:extLst>
            </p:cNvPr>
            <p:cNvSpPr/>
            <p:nvPr/>
          </p:nvSpPr>
          <p:spPr>
            <a:xfrm>
              <a:off x="1867409" y="6330182"/>
              <a:ext cx="1975221" cy="400110"/>
            </a:xfrm>
            <a:prstGeom prst="rect">
              <a:avLst/>
            </a:prstGeom>
          </p:spPr>
          <p:txBody>
            <a:bodyPr wrap="none">
              <a:spAutoFit/>
            </a:bodyPr>
            <a:lstStyle/>
            <a:p>
              <a:r>
                <a:rPr lang="en-US" sz="2000" b="1" dirty="0">
                  <a:solidFill>
                    <a:schemeClr val="accent5"/>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68" name="TextBox 67">
              <a:extLst>
                <a:ext uri="{FF2B5EF4-FFF2-40B4-BE49-F238E27FC236}">
                  <a16:creationId xmlns:a16="http://schemas.microsoft.com/office/drawing/2014/main" id="{DABE8E0F-D010-44A0-8263-0D0FD4675161}"/>
                </a:ext>
              </a:extLst>
            </p:cNvPr>
            <p:cNvSpPr txBox="1"/>
            <p:nvPr/>
          </p:nvSpPr>
          <p:spPr>
            <a:xfrm>
              <a:off x="1867409" y="6677930"/>
              <a:ext cx="2402301" cy="707886"/>
            </a:xfrm>
            <a:prstGeom prst="rect">
              <a:avLst/>
            </a:prstGeom>
            <a:noFill/>
          </p:spPr>
          <p:txBody>
            <a:bodyPr wrap="square" rtlCol="0">
              <a:spAutoFit/>
            </a:bodyPr>
            <a:lstStyle/>
            <a:p>
              <a:pPr>
                <a:lnSpc>
                  <a:spcPts val="1600"/>
                </a:lnSpc>
              </a:pPr>
              <a:r>
                <a:rPr lang="en-US" sz="1100" dirty="0">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8" name="Group 7">
            <a:extLst>
              <a:ext uri="{FF2B5EF4-FFF2-40B4-BE49-F238E27FC236}">
                <a16:creationId xmlns:a16="http://schemas.microsoft.com/office/drawing/2014/main" id="{7DFDB1F7-012D-4E41-AD1E-F1E045CEA936}"/>
              </a:ext>
            </a:extLst>
          </p:cNvPr>
          <p:cNvGrpSpPr/>
          <p:nvPr/>
        </p:nvGrpSpPr>
        <p:grpSpPr>
          <a:xfrm>
            <a:off x="7919024" y="4938854"/>
            <a:ext cx="3361639" cy="1055634"/>
            <a:chOff x="944584" y="7626581"/>
            <a:chExt cx="3361639" cy="1055634"/>
          </a:xfrm>
        </p:grpSpPr>
        <p:sp>
          <p:nvSpPr>
            <p:cNvPr id="71" name="Freeform 35">
              <a:extLst>
                <a:ext uri="{FF2B5EF4-FFF2-40B4-BE49-F238E27FC236}">
                  <a16:creationId xmlns:a16="http://schemas.microsoft.com/office/drawing/2014/main" id="{23C49942-5EFF-4239-84D6-A23C904D1CF1}"/>
                </a:ext>
              </a:extLst>
            </p:cNvPr>
            <p:cNvSpPr>
              <a:spLocks noEditPoints="1"/>
            </p:cNvSpPr>
            <p:nvPr/>
          </p:nvSpPr>
          <p:spPr bwMode="auto">
            <a:xfrm>
              <a:off x="944584" y="7671375"/>
              <a:ext cx="736600" cy="738188"/>
            </a:xfrm>
            <a:custGeom>
              <a:avLst/>
              <a:gdLst>
                <a:gd name="T0" fmla="*/ 137 w 137"/>
                <a:gd name="T1" fmla="*/ 78 h 138"/>
                <a:gd name="T2" fmla="*/ 118 w 137"/>
                <a:gd name="T3" fmla="*/ 58 h 138"/>
                <a:gd name="T4" fmla="*/ 122 w 137"/>
                <a:gd name="T5" fmla="*/ 27 h 138"/>
                <a:gd name="T6" fmla="*/ 96 w 137"/>
                <a:gd name="T7" fmla="*/ 26 h 138"/>
                <a:gd name="T8" fmla="*/ 78 w 137"/>
                <a:gd name="T9" fmla="*/ 0 h 138"/>
                <a:gd name="T10" fmla="*/ 57 w 137"/>
                <a:gd name="T11" fmla="*/ 20 h 138"/>
                <a:gd name="T12" fmla="*/ 26 w 137"/>
                <a:gd name="T13" fmla="*/ 15 h 138"/>
                <a:gd name="T14" fmla="*/ 26 w 137"/>
                <a:gd name="T15" fmla="*/ 42 h 138"/>
                <a:gd name="T16" fmla="*/ 0 w 137"/>
                <a:gd name="T17" fmla="*/ 60 h 138"/>
                <a:gd name="T18" fmla="*/ 19 w 137"/>
                <a:gd name="T19" fmla="*/ 80 h 138"/>
                <a:gd name="T20" fmla="*/ 15 w 137"/>
                <a:gd name="T21" fmla="*/ 111 h 138"/>
                <a:gd name="T22" fmla="*/ 41 w 137"/>
                <a:gd name="T23" fmla="*/ 111 h 138"/>
                <a:gd name="T24" fmla="*/ 59 w 137"/>
                <a:gd name="T25" fmla="*/ 138 h 138"/>
                <a:gd name="T26" fmla="*/ 80 w 137"/>
                <a:gd name="T27" fmla="*/ 118 h 138"/>
                <a:gd name="T28" fmla="*/ 111 w 137"/>
                <a:gd name="T29" fmla="*/ 122 h 138"/>
                <a:gd name="T30" fmla="*/ 111 w 137"/>
                <a:gd name="T31" fmla="*/ 96 h 138"/>
                <a:gd name="T32" fmla="*/ 132 w 137"/>
                <a:gd name="T33" fmla="*/ 64 h 138"/>
                <a:gd name="T34" fmla="*/ 117 w 137"/>
                <a:gd name="T35" fmla="*/ 75 h 138"/>
                <a:gd name="T36" fmla="*/ 117 w 137"/>
                <a:gd name="T37" fmla="*/ 63 h 138"/>
                <a:gd name="T38" fmla="*/ 110 w 137"/>
                <a:gd name="T39" fmla="*/ 22 h 138"/>
                <a:gd name="T40" fmla="*/ 107 w 137"/>
                <a:gd name="T41" fmla="*/ 38 h 138"/>
                <a:gd name="T42" fmla="*/ 110 w 137"/>
                <a:gd name="T43" fmla="*/ 22 h 138"/>
                <a:gd name="T44" fmla="*/ 73 w 137"/>
                <a:gd name="T45" fmla="*/ 5 h 138"/>
                <a:gd name="T46" fmla="*/ 68 w 137"/>
                <a:gd name="T47" fmla="*/ 19 h 138"/>
                <a:gd name="T48" fmla="*/ 64 w 137"/>
                <a:gd name="T49" fmla="*/ 5 h 138"/>
                <a:gd name="T50" fmla="*/ 27 w 137"/>
                <a:gd name="T51" fmla="*/ 22 h 138"/>
                <a:gd name="T52" fmla="*/ 34 w 137"/>
                <a:gd name="T53" fmla="*/ 34 h 138"/>
                <a:gd name="T54" fmla="*/ 21 w 137"/>
                <a:gd name="T55" fmla="*/ 27 h 138"/>
                <a:gd name="T56" fmla="*/ 5 w 137"/>
                <a:gd name="T57" fmla="*/ 64 h 138"/>
                <a:gd name="T58" fmla="*/ 19 w 137"/>
                <a:gd name="T59" fmla="*/ 69 h 138"/>
                <a:gd name="T60" fmla="*/ 5 w 137"/>
                <a:gd name="T61" fmla="*/ 74 h 138"/>
                <a:gd name="T62" fmla="*/ 22 w 137"/>
                <a:gd name="T63" fmla="*/ 110 h 138"/>
                <a:gd name="T64" fmla="*/ 38 w 137"/>
                <a:gd name="T65" fmla="*/ 108 h 138"/>
                <a:gd name="T66" fmla="*/ 73 w 137"/>
                <a:gd name="T67" fmla="*/ 133 h 138"/>
                <a:gd name="T68" fmla="*/ 62 w 137"/>
                <a:gd name="T69" fmla="*/ 118 h 138"/>
                <a:gd name="T70" fmla="*/ 68 w 137"/>
                <a:gd name="T71" fmla="*/ 118 h 138"/>
                <a:gd name="T72" fmla="*/ 75 w 137"/>
                <a:gd name="T73" fmla="*/ 118 h 138"/>
                <a:gd name="T74" fmla="*/ 68 w 137"/>
                <a:gd name="T75" fmla="*/ 113 h 138"/>
                <a:gd name="T76" fmla="*/ 37 w 137"/>
                <a:gd name="T77" fmla="*/ 37 h 138"/>
                <a:gd name="T78" fmla="*/ 68 w 137"/>
                <a:gd name="T79" fmla="*/ 24 h 138"/>
                <a:gd name="T80" fmla="*/ 100 w 137"/>
                <a:gd name="T81" fmla="*/ 100 h 138"/>
                <a:gd name="T82" fmla="*/ 116 w 137"/>
                <a:gd name="T83" fmla="*/ 110 h 138"/>
                <a:gd name="T84" fmla="*/ 99 w 137"/>
                <a:gd name="T85" fmla="*/ 108 h 138"/>
                <a:gd name="T86" fmla="*/ 108 w 137"/>
                <a:gd name="T87" fmla="*/ 9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 h="138">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71">
              <a:extLst>
                <a:ext uri="{FF2B5EF4-FFF2-40B4-BE49-F238E27FC236}">
                  <a16:creationId xmlns:a16="http://schemas.microsoft.com/office/drawing/2014/main" id="{D5032AF7-989D-4586-BDED-DD26CF9885A1}"/>
                </a:ext>
              </a:extLst>
            </p:cNvPr>
            <p:cNvSpPr/>
            <p:nvPr/>
          </p:nvSpPr>
          <p:spPr>
            <a:xfrm>
              <a:off x="1903922" y="7626581"/>
              <a:ext cx="1975221" cy="400110"/>
            </a:xfrm>
            <a:prstGeom prst="rect">
              <a:avLst/>
            </a:prstGeom>
          </p:spPr>
          <p:txBody>
            <a:bodyPr wrap="none">
              <a:spAutoFit/>
            </a:bodyPr>
            <a:lstStyle/>
            <a:p>
              <a:r>
                <a:rPr lang="en-US" sz="2000" b="1" dirty="0">
                  <a:solidFill>
                    <a:schemeClr val="accent6"/>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73" name="TextBox 72">
              <a:extLst>
                <a:ext uri="{FF2B5EF4-FFF2-40B4-BE49-F238E27FC236}">
                  <a16:creationId xmlns:a16="http://schemas.microsoft.com/office/drawing/2014/main" id="{3FC674A7-710A-40F8-B670-41A2606E5A51}"/>
                </a:ext>
              </a:extLst>
            </p:cNvPr>
            <p:cNvSpPr txBox="1"/>
            <p:nvPr/>
          </p:nvSpPr>
          <p:spPr>
            <a:xfrm>
              <a:off x="1903922" y="7974329"/>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sp>
        <p:nvSpPr>
          <p:cNvPr id="3" name="Picture Placeholder 2">
            <a:extLst>
              <a:ext uri="{FF2B5EF4-FFF2-40B4-BE49-F238E27FC236}">
                <a16:creationId xmlns:a16="http://schemas.microsoft.com/office/drawing/2014/main" id="{A591DCF6-8E23-482B-808D-76B98509D77F}"/>
              </a:ext>
            </a:extLst>
          </p:cNvPr>
          <p:cNvSpPr>
            <a:spLocks noGrp="1"/>
          </p:cNvSpPr>
          <p:nvPr>
            <p:ph type="pic" sz="quarter" idx="159"/>
          </p:nvPr>
        </p:nvSpPr>
        <p:spPr/>
      </p:sp>
      <p:sp>
        <p:nvSpPr>
          <p:cNvPr id="6" name="Picture Placeholder 5">
            <a:extLst>
              <a:ext uri="{FF2B5EF4-FFF2-40B4-BE49-F238E27FC236}">
                <a16:creationId xmlns:a16="http://schemas.microsoft.com/office/drawing/2014/main" id="{37DB2A1F-31F0-4200-B3C9-69764A759195}"/>
              </a:ext>
            </a:extLst>
          </p:cNvPr>
          <p:cNvSpPr>
            <a:spLocks noGrp="1"/>
          </p:cNvSpPr>
          <p:nvPr>
            <p:ph type="pic" sz="quarter" idx="160"/>
          </p:nvPr>
        </p:nvSpPr>
        <p:spPr/>
      </p:sp>
      <p:sp>
        <p:nvSpPr>
          <p:cNvPr id="10" name="Picture Placeholder 9">
            <a:extLst>
              <a:ext uri="{FF2B5EF4-FFF2-40B4-BE49-F238E27FC236}">
                <a16:creationId xmlns:a16="http://schemas.microsoft.com/office/drawing/2014/main" id="{456A9357-C89B-449A-A338-C3478AFC9B32}"/>
              </a:ext>
            </a:extLst>
          </p:cNvPr>
          <p:cNvSpPr>
            <a:spLocks noGrp="1"/>
          </p:cNvSpPr>
          <p:nvPr>
            <p:ph type="pic" sz="quarter" idx="161"/>
          </p:nvPr>
        </p:nvSpPr>
        <p:spPr/>
      </p:sp>
    </p:spTree>
    <p:extLst>
      <p:ext uri="{BB962C8B-B14F-4D97-AF65-F5344CB8AC3E}">
        <p14:creationId xmlns:p14="http://schemas.microsoft.com/office/powerpoint/2010/main" val="4172936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pPr algn="l"/>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27" name="TextBox 26">
            <a:extLst>
              <a:ext uri="{FF2B5EF4-FFF2-40B4-BE49-F238E27FC236}">
                <a16:creationId xmlns:a16="http://schemas.microsoft.com/office/drawing/2014/main" id="{78F495A3-7412-4E32-846C-EC9E6895369E}"/>
              </a:ext>
            </a:extLst>
          </p:cNvPr>
          <p:cNvSpPr txBox="1"/>
          <p:nvPr/>
        </p:nvSpPr>
        <p:spPr>
          <a:xfrm>
            <a:off x="1179310" y="3754894"/>
            <a:ext cx="1758201"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Dr. Jacky Chan</a:t>
            </a:r>
          </a:p>
        </p:txBody>
      </p:sp>
      <p:sp>
        <p:nvSpPr>
          <p:cNvPr id="28" name="TextBox 27">
            <a:extLst>
              <a:ext uri="{FF2B5EF4-FFF2-40B4-BE49-F238E27FC236}">
                <a16:creationId xmlns:a16="http://schemas.microsoft.com/office/drawing/2014/main" id="{86495ADD-3394-42F9-8DCA-1D12A7CB68F8}"/>
              </a:ext>
            </a:extLst>
          </p:cNvPr>
          <p:cNvSpPr txBox="1"/>
          <p:nvPr/>
        </p:nvSpPr>
        <p:spPr>
          <a:xfrm>
            <a:off x="6529924" y="3754894"/>
            <a:ext cx="1758201" cy="323165"/>
          </a:xfrm>
          <a:prstGeom prst="rect">
            <a:avLst/>
          </a:prstGeom>
          <a:noFill/>
        </p:spPr>
        <p:txBody>
          <a:bodyPr wrap="square" rtlCol="0">
            <a:spAutoFit/>
          </a:bodyPr>
          <a:lstStyle/>
          <a:p>
            <a:pPr algn="ctr"/>
            <a:r>
              <a:rPr lang="en-US" sz="1500" b="1" dirty="0">
                <a:solidFill>
                  <a:schemeClr val="accent3"/>
                </a:solidFill>
                <a:latin typeface="Roboto" panose="02000000000000000000" pitchFamily="2" charset="0"/>
                <a:ea typeface="Roboto" panose="02000000000000000000" pitchFamily="2" charset="0"/>
              </a:rPr>
              <a:t>Dr. Jacky Chan</a:t>
            </a:r>
          </a:p>
        </p:txBody>
      </p:sp>
      <p:sp>
        <p:nvSpPr>
          <p:cNvPr id="29" name="TextBox 28">
            <a:extLst>
              <a:ext uri="{FF2B5EF4-FFF2-40B4-BE49-F238E27FC236}">
                <a16:creationId xmlns:a16="http://schemas.microsoft.com/office/drawing/2014/main" id="{47F75A9C-E11D-4CB2-B8DC-523F04E78D79}"/>
              </a:ext>
            </a:extLst>
          </p:cNvPr>
          <p:cNvSpPr txBox="1"/>
          <p:nvPr/>
        </p:nvSpPr>
        <p:spPr>
          <a:xfrm>
            <a:off x="3854617" y="3754894"/>
            <a:ext cx="1758201" cy="323165"/>
          </a:xfrm>
          <a:prstGeom prst="rect">
            <a:avLst/>
          </a:prstGeom>
          <a:noFill/>
        </p:spPr>
        <p:txBody>
          <a:bodyPr wrap="square" rtlCol="0">
            <a:spAutoFit/>
          </a:bodyPr>
          <a:lstStyle/>
          <a:p>
            <a:pPr algn="ctr"/>
            <a:r>
              <a:rPr lang="en-US" sz="1500" b="1" dirty="0" err="1">
                <a:solidFill>
                  <a:schemeClr val="accent2"/>
                </a:solidFill>
                <a:latin typeface="Roboto" panose="02000000000000000000" pitchFamily="2" charset="0"/>
                <a:ea typeface="Roboto" panose="02000000000000000000" pitchFamily="2" charset="0"/>
              </a:rPr>
              <a:t>Jhon</a:t>
            </a:r>
            <a:r>
              <a:rPr lang="en-US" sz="1500" b="1" dirty="0">
                <a:solidFill>
                  <a:schemeClr val="accent2"/>
                </a:solidFill>
                <a:latin typeface="Roboto" panose="02000000000000000000" pitchFamily="2" charset="0"/>
                <a:ea typeface="Roboto" panose="02000000000000000000" pitchFamily="2" charset="0"/>
              </a:rPr>
              <a:t> Deo</a:t>
            </a:r>
          </a:p>
        </p:txBody>
      </p:sp>
      <p:sp>
        <p:nvSpPr>
          <p:cNvPr id="30" name="TextBox 29">
            <a:extLst>
              <a:ext uri="{FF2B5EF4-FFF2-40B4-BE49-F238E27FC236}">
                <a16:creationId xmlns:a16="http://schemas.microsoft.com/office/drawing/2014/main" id="{E3E8CF9F-AB37-47F5-949E-80CB8B74BF66}"/>
              </a:ext>
            </a:extLst>
          </p:cNvPr>
          <p:cNvSpPr txBox="1"/>
          <p:nvPr/>
        </p:nvSpPr>
        <p:spPr>
          <a:xfrm>
            <a:off x="9205231" y="3754894"/>
            <a:ext cx="1758201" cy="323165"/>
          </a:xfrm>
          <a:prstGeom prst="rect">
            <a:avLst/>
          </a:prstGeom>
          <a:noFill/>
        </p:spPr>
        <p:txBody>
          <a:bodyPr wrap="square" rtlCol="0">
            <a:spAutoFit/>
          </a:bodyPr>
          <a:lstStyle/>
          <a:p>
            <a:pPr algn="ctr"/>
            <a:r>
              <a:rPr lang="en-US" sz="1500" b="1" dirty="0" err="1">
                <a:solidFill>
                  <a:schemeClr val="accent4"/>
                </a:solidFill>
                <a:latin typeface="Roboto" panose="02000000000000000000" pitchFamily="2" charset="0"/>
                <a:ea typeface="Roboto" panose="02000000000000000000" pitchFamily="2" charset="0"/>
              </a:rPr>
              <a:t>Jhon</a:t>
            </a:r>
            <a:r>
              <a:rPr lang="en-US" sz="1500" b="1" dirty="0">
                <a:solidFill>
                  <a:schemeClr val="accent4"/>
                </a:solidFill>
                <a:latin typeface="Roboto" panose="02000000000000000000" pitchFamily="2" charset="0"/>
                <a:ea typeface="Roboto" panose="02000000000000000000" pitchFamily="2" charset="0"/>
              </a:rPr>
              <a:t> Deo</a:t>
            </a:r>
          </a:p>
        </p:txBody>
      </p:sp>
      <p:sp>
        <p:nvSpPr>
          <p:cNvPr id="38" name="TextBox 37">
            <a:extLst>
              <a:ext uri="{FF2B5EF4-FFF2-40B4-BE49-F238E27FC236}">
                <a16:creationId xmlns:a16="http://schemas.microsoft.com/office/drawing/2014/main" id="{B288F9E9-BD58-495E-A318-9992F8BE5896}"/>
              </a:ext>
            </a:extLst>
          </p:cNvPr>
          <p:cNvSpPr txBox="1"/>
          <p:nvPr/>
        </p:nvSpPr>
        <p:spPr>
          <a:xfrm>
            <a:off x="1179310" y="6154973"/>
            <a:ext cx="1758201" cy="323165"/>
          </a:xfrm>
          <a:prstGeom prst="rect">
            <a:avLst/>
          </a:prstGeom>
          <a:noFill/>
        </p:spPr>
        <p:txBody>
          <a:bodyPr wrap="square" rtlCol="0">
            <a:spAutoFit/>
          </a:bodyPr>
          <a:lstStyle/>
          <a:p>
            <a:pPr algn="ctr"/>
            <a:r>
              <a:rPr lang="en-US" sz="1500" b="1" dirty="0">
                <a:solidFill>
                  <a:schemeClr val="accent5"/>
                </a:solidFill>
                <a:latin typeface="Roboto" panose="02000000000000000000" pitchFamily="2" charset="0"/>
                <a:ea typeface="Roboto" panose="02000000000000000000" pitchFamily="2" charset="0"/>
              </a:rPr>
              <a:t>Dr. Jacky Chan</a:t>
            </a:r>
          </a:p>
        </p:txBody>
      </p:sp>
      <p:sp>
        <p:nvSpPr>
          <p:cNvPr id="39" name="TextBox 38">
            <a:extLst>
              <a:ext uri="{FF2B5EF4-FFF2-40B4-BE49-F238E27FC236}">
                <a16:creationId xmlns:a16="http://schemas.microsoft.com/office/drawing/2014/main" id="{8B26D111-8059-479E-8CB8-F89FA121C390}"/>
              </a:ext>
            </a:extLst>
          </p:cNvPr>
          <p:cNvSpPr txBox="1"/>
          <p:nvPr/>
        </p:nvSpPr>
        <p:spPr>
          <a:xfrm>
            <a:off x="6529924" y="6154973"/>
            <a:ext cx="1758201" cy="323165"/>
          </a:xfrm>
          <a:prstGeom prst="rect">
            <a:avLst/>
          </a:prstGeom>
          <a:noFill/>
        </p:spPr>
        <p:txBody>
          <a:bodyPr wrap="square" rtlCol="0">
            <a:spAutoFit/>
          </a:bodyPr>
          <a:lstStyle/>
          <a:p>
            <a:pPr algn="ctr"/>
            <a:r>
              <a:rPr lang="en-US" sz="1500" b="1" dirty="0">
                <a:solidFill>
                  <a:schemeClr val="tx2"/>
                </a:solidFill>
                <a:latin typeface="Roboto" panose="02000000000000000000" pitchFamily="2" charset="0"/>
                <a:ea typeface="Roboto" panose="02000000000000000000" pitchFamily="2" charset="0"/>
              </a:rPr>
              <a:t>Dr. Jacky Chan</a:t>
            </a:r>
          </a:p>
        </p:txBody>
      </p:sp>
      <p:sp>
        <p:nvSpPr>
          <p:cNvPr id="40" name="TextBox 39">
            <a:extLst>
              <a:ext uri="{FF2B5EF4-FFF2-40B4-BE49-F238E27FC236}">
                <a16:creationId xmlns:a16="http://schemas.microsoft.com/office/drawing/2014/main" id="{934EDC04-9A6B-4113-B962-DC8BB604D2DB}"/>
              </a:ext>
            </a:extLst>
          </p:cNvPr>
          <p:cNvSpPr txBox="1"/>
          <p:nvPr/>
        </p:nvSpPr>
        <p:spPr>
          <a:xfrm>
            <a:off x="3854617" y="6154973"/>
            <a:ext cx="1758201" cy="323165"/>
          </a:xfrm>
          <a:prstGeom prst="rect">
            <a:avLst/>
          </a:prstGeom>
          <a:noFill/>
        </p:spPr>
        <p:txBody>
          <a:bodyPr wrap="square" rtlCol="0">
            <a:spAutoFit/>
          </a:bodyPr>
          <a:lstStyle/>
          <a:p>
            <a:pPr algn="ctr"/>
            <a:r>
              <a:rPr lang="en-US" sz="1500" b="1" dirty="0" err="1">
                <a:solidFill>
                  <a:schemeClr val="accent6"/>
                </a:solidFill>
                <a:latin typeface="Roboto" panose="02000000000000000000" pitchFamily="2" charset="0"/>
                <a:ea typeface="Roboto" panose="02000000000000000000" pitchFamily="2" charset="0"/>
              </a:rPr>
              <a:t>Jhon</a:t>
            </a:r>
            <a:r>
              <a:rPr lang="en-US" sz="1500" b="1" dirty="0">
                <a:solidFill>
                  <a:schemeClr val="accent6"/>
                </a:solidFill>
                <a:latin typeface="Roboto" panose="02000000000000000000" pitchFamily="2" charset="0"/>
                <a:ea typeface="Roboto" panose="02000000000000000000" pitchFamily="2" charset="0"/>
              </a:rPr>
              <a:t> Deo</a:t>
            </a:r>
          </a:p>
        </p:txBody>
      </p:sp>
      <p:sp>
        <p:nvSpPr>
          <p:cNvPr id="41" name="TextBox 40">
            <a:extLst>
              <a:ext uri="{FF2B5EF4-FFF2-40B4-BE49-F238E27FC236}">
                <a16:creationId xmlns:a16="http://schemas.microsoft.com/office/drawing/2014/main" id="{25F57F67-7C3C-4676-8E63-2E312A713299}"/>
              </a:ext>
            </a:extLst>
          </p:cNvPr>
          <p:cNvSpPr txBox="1"/>
          <p:nvPr/>
        </p:nvSpPr>
        <p:spPr>
          <a:xfrm>
            <a:off x="9205231" y="6154973"/>
            <a:ext cx="1758201" cy="323165"/>
          </a:xfrm>
          <a:prstGeom prst="rect">
            <a:avLst/>
          </a:prstGeom>
          <a:noFill/>
        </p:spPr>
        <p:txBody>
          <a:bodyPr wrap="square" rtlCol="0">
            <a:spAutoFit/>
          </a:bodyPr>
          <a:lstStyle/>
          <a:p>
            <a:pPr algn="ctr"/>
            <a:r>
              <a:rPr lang="en-US" sz="1500" b="1" dirty="0" err="1">
                <a:solidFill>
                  <a:schemeClr val="bg2">
                    <a:lumMod val="50000"/>
                  </a:schemeClr>
                </a:solidFill>
                <a:latin typeface="Roboto" panose="02000000000000000000" pitchFamily="2" charset="0"/>
                <a:ea typeface="Roboto" panose="02000000000000000000" pitchFamily="2" charset="0"/>
              </a:rPr>
              <a:t>Jhon</a:t>
            </a:r>
            <a:r>
              <a:rPr lang="en-US" sz="1500" b="1" dirty="0">
                <a:solidFill>
                  <a:schemeClr val="bg2">
                    <a:lumMod val="50000"/>
                  </a:schemeClr>
                </a:solidFill>
                <a:latin typeface="Roboto" panose="02000000000000000000" pitchFamily="2" charset="0"/>
                <a:ea typeface="Roboto" panose="02000000000000000000" pitchFamily="2" charset="0"/>
              </a:rPr>
              <a:t> Deo</a:t>
            </a:r>
          </a:p>
        </p:txBody>
      </p:sp>
      <p:sp>
        <p:nvSpPr>
          <p:cNvPr id="3" name="Picture Placeholder 2">
            <a:extLst>
              <a:ext uri="{FF2B5EF4-FFF2-40B4-BE49-F238E27FC236}">
                <a16:creationId xmlns:a16="http://schemas.microsoft.com/office/drawing/2014/main" id="{B9533180-6555-464C-87A1-A290989D3A64}"/>
              </a:ext>
            </a:extLst>
          </p:cNvPr>
          <p:cNvSpPr>
            <a:spLocks noGrp="1"/>
          </p:cNvSpPr>
          <p:nvPr>
            <p:ph type="pic" sz="quarter" idx="159"/>
          </p:nvPr>
        </p:nvSpPr>
        <p:spPr/>
      </p:sp>
      <p:sp>
        <p:nvSpPr>
          <p:cNvPr id="5" name="Picture Placeholder 4">
            <a:extLst>
              <a:ext uri="{FF2B5EF4-FFF2-40B4-BE49-F238E27FC236}">
                <a16:creationId xmlns:a16="http://schemas.microsoft.com/office/drawing/2014/main" id="{709EA66A-87FC-416A-B73B-10504035DCF5}"/>
              </a:ext>
            </a:extLst>
          </p:cNvPr>
          <p:cNvSpPr>
            <a:spLocks noGrp="1"/>
          </p:cNvSpPr>
          <p:nvPr>
            <p:ph type="pic" sz="quarter" idx="160"/>
          </p:nvPr>
        </p:nvSpPr>
        <p:spPr/>
      </p:sp>
      <p:sp>
        <p:nvSpPr>
          <p:cNvPr id="7" name="Picture Placeholder 6">
            <a:extLst>
              <a:ext uri="{FF2B5EF4-FFF2-40B4-BE49-F238E27FC236}">
                <a16:creationId xmlns:a16="http://schemas.microsoft.com/office/drawing/2014/main" id="{434DD78D-5C6D-4BAF-8607-5D356E719A3D}"/>
              </a:ext>
            </a:extLst>
          </p:cNvPr>
          <p:cNvSpPr>
            <a:spLocks noGrp="1"/>
          </p:cNvSpPr>
          <p:nvPr>
            <p:ph type="pic" sz="quarter" idx="161"/>
          </p:nvPr>
        </p:nvSpPr>
        <p:spPr/>
      </p:sp>
      <p:sp>
        <p:nvSpPr>
          <p:cNvPr id="10" name="Picture Placeholder 9">
            <a:extLst>
              <a:ext uri="{FF2B5EF4-FFF2-40B4-BE49-F238E27FC236}">
                <a16:creationId xmlns:a16="http://schemas.microsoft.com/office/drawing/2014/main" id="{0DDF8F09-44E8-4D1E-994A-7A1505282367}"/>
              </a:ext>
            </a:extLst>
          </p:cNvPr>
          <p:cNvSpPr>
            <a:spLocks noGrp="1"/>
          </p:cNvSpPr>
          <p:nvPr>
            <p:ph type="pic" sz="quarter" idx="162"/>
          </p:nvPr>
        </p:nvSpPr>
        <p:spPr/>
      </p:sp>
      <p:sp>
        <p:nvSpPr>
          <p:cNvPr id="12" name="Picture Placeholder 11">
            <a:extLst>
              <a:ext uri="{FF2B5EF4-FFF2-40B4-BE49-F238E27FC236}">
                <a16:creationId xmlns:a16="http://schemas.microsoft.com/office/drawing/2014/main" id="{3541F63D-D490-45BD-9276-3454758DAE8A}"/>
              </a:ext>
            </a:extLst>
          </p:cNvPr>
          <p:cNvSpPr>
            <a:spLocks noGrp="1"/>
          </p:cNvSpPr>
          <p:nvPr>
            <p:ph type="pic" sz="quarter" idx="166"/>
          </p:nvPr>
        </p:nvSpPr>
        <p:spPr/>
      </p:sp>
      <p:sp>
        <p:nvSpPr>
          <p:cNvPr id="14" name="Picture Placeholder 13">
            <a:extLst>
              <a:ext uri="{FF2B5EF4-FFF2-40B4-BE49-F238E27FC236}">
                <a16:creationId xmlns:a16="http://schemas.microsoft.com/office/drawing/2014/main" id="{556E7095-F8CA-417C-8878-CA70859B6770}"/>
              </a:ext>
            </a:extLst>
          </p:cNvPr>
          <p:cNvSpPr>
            <a:spLocks noGrp="1"/>
          </p:cNvSpPr>
          <p:nvPr>
            <p:ph type="pic" sz="quarter" idx="165"/>
          </p:nvPr>
        </p:nvSpPr>
        <p:spPr/>
      </p:sp>
      <p:sp>
        <p:nvSpPr>
          <p:cNvPr id="16" name="Picture Placeholder 15">
            <a:extLst>
              <a:ext uri="{FF2B5EF4-FFF2-40B4-BE49-F238E27FC236}">
                <a16:creationId xmlns:a16="http://schemas.microsoft.com/office/drawing/2014/main" id="{9B684F48-DAA4-423B-9C26-D3287C8E3C25}"/>
              </a:ext>
            </a:extLst>
          </p:cNvPr>
          <p:cNvSpPr>
            <a:spLocks noGrp="1"/>
          </p:cNvSpPr>
          <p:nvPr>
            <p:ph type="pic" sz="quarter" idx="164"/>
          </p:nvPr>
        </p:nvSpPr>
        <p:spPr/>
      </p:sp>
      <p:sp>
        <p:nvSpPr>
          <p:cNvPr id="19" name="Picture Placeholder 18">
            <a:extLst>
              <a:ext uri="{FF2B5EF4-FFF2-40B4-BE49-F238E27FC236}">
                <a16:creationId xmlns:a16="http://schemas.microsoft.com/office/drawing/2014/main" id="{F6E254A2-FA63-414B-A34E-AF0B2DFCCAEF}"/>
              </a:ext>
            </a:extLst>
          </p:cNvPr>
          <p:cNvSpPr>
            <a:spLocks noGrp="1"/>
          </p:cNvSpPr>
          <p:nvPr>
            <p:ph type="pic" sz="quarter" idx="163"/>
          </p:nvPr>
        </p:nvSpPr>
        <p:spPr/>
      </p:sp>
    </p:spTree>
    <p:extLst>
      <p:ext uri="{BB962C8B-B14F-4D97-AF65-F5344CB8AC3E}">
        <p14:creationId xmlns:p14="http://schemas.microsoft.com/office/powerpoint/2010/main" val="244919308"/>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16074</TotalTime>
  <Words>1421</Words>
  <Application>Microsoft Office PowerPoint</Application>
  <PresentationFormat>Widescreen</PresentationFormat>
  <Paragraphs>216</Paragraphs>
  <Slides>25</Slides>
  <Notes>24</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Aller</vt:lpstr>
      <vt:lpstr>Arial</vt:lpstr>
      <vt:lpstr>Calibri</vt:lpstr>
      <vt:lpstr>Gill Sans</vt:lpstr>
      <vt:lpstr>Lato</vt:lpstr>
      <vt:lpstr>Montserrat</vt:lpstr>
      <vt:lpstr>Montserrat-Regular</vt:lpstr>
      <vt:lpstr>Open Sans</vt:lpstr>
      <vt:lpstr>Open Sans Condensed</vt:lpstr>
      <vt:lpstr>Open Sans Condensed Light</vt:lpstr>
      <vt:lpstr>Open Sans Extrabold</vt:lpstr>
      <vt:lpstr>Roboto</vt:lpstr>
      <vt:lpstr>ヒラギノ角ゴ ProN W3</vt:lpstr>
      <vt:lpstr>Office Theme</vt:lpstr>
      <vt:lpstr>PowerPoint Presentation</vt:lpstr>
      <vt:lpstr>Welcome Message</vt:lpstr>
      <vt:lpstr>Welcome Message</vt:lpstr>
      <vt:lpstr>About us</vt:lpstr>
      <vt:lpstr>PowerPoint Presentation</vt:lpstr>
      <vt:lpstr>Our Services</vt:lpstr>
      <vt:lpstr>PowerPoint Presentation</vt:lpstr>
      <vt:lpstr>Our Services</vt:lpstr>
      <vt:lpstr>Our Team</vt:lpstr>
      <vt:lpstr>Our Team</vt:lpstr>
      <vt:lpstr>Our Portfolilo</vt:lpstr>
      <vt:lpstr>Our Portfolio</vt:lpstr>
      <vt:lpstr>Our Portfolilo</vt:lpstr>
      <vt:lpstr>Our Timeline</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2561</cp:revision>
  <dcterms:created xsi:type="dcterms:W3CDTF">2017-07-18T09:08:44Z</dcterms:created>
  <dcterms:modified xsi:type="dcterms:W3CDTF">2018-01-07T18:31:01Z</dcterms:modified>
</cp:coreProperties>
</file>