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slideLayouts/slideLayout50.xml" ContentType="application/vnd.openxmlformats-officedocument.presentationml.slideLayout+xml"/>
  <Override PartName="/ppt/slideLayouts/slideLayout51.xml" ContentType="application/vnd.openxmlformats-officedocument.presentationml.slideLayout+xml"/>
  <Override PartName="/ppt/slideLayouts/slideLayout52.xml" ContentType="application/vnd.openxmlformats-officedocument.presentationml.slideLayout+xml"/>
  <Override PartName="/ppt/slideLayouts/slideLayout53.xml" ContentType="application/vnd.openxmlformats-officedocument.presentationml.slideLayout+xml"/>
  <Override PartName="/ppt/slideLayouts/slideLayout54.xml" ContentType="application/vnd.openxmlformats-officedocument.presentationml.slideLayout+xml"/>
  <Override PartName="/ppt/slideLayouts/slideLayout55.xml" ContentType="application/vnd.openxmlformats-officedocument.presentationml.slideLayout+xml"/>
  <Override PartName="/ppt/slideLayouts/slideLayout5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charts/chart1.xml" ContentType="application/vnd.openxmlformats-officedocument.drawingml.chart+xml"/>
  <Override PartName="/ppt/charts/style1.xml" ContentType="application/vnd.ms-office.chartstyle+xml"/>
  <Override PartName="/ppt/charts/colors1.xml" ContentType="application/vnd.ms-office.chartcolorstyl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27"/>
  </p:notesMasterIdLst>
  <p:handoutMasterIdLst>
    <p:handoutMasterId r:id="rId28"/>
  </p:handoutMasterIdLst>
  <p:sldIdLst>
    <p:sldId id="256" r:id="rId2"/>
    <p:sldId id="283" r:id="rId3"/>
    <p:sldId id="257" r:id="rId4"/>
    <p:sldId id="271" r:id="rId5"/>
    <p:sldId id="279" r:id="rId6"/>
    <p:sldId id="272" r:id="rId7"/>
    <p:sldId id="280" r:id="rId8"/>
    <p:sldId id="258" r:id="rId9"/>
    <p:sldId id="260" r:id="rId10"/>
    <p:sldId id="273" r:id="rId11"/>
    <p:sldId id="262" r:id="rId12"/>
    <p:sldId id="274" r:id="rId13"/>
    <p:sldId id="284" r:id="rId14"/>
    <p:sldId id="281" r:id="rId15"/>
    <p:sldId id="261" r:id="rId16"/>
    <p:sldId id="275" r:id="rId17"/>
    <p:sldId id="265" r:id="rId18"/>
    <p:sldId id="276" r:id="rId19"/>
    <p:sldId id="282" r:id="rId20"/>
    <p:sldId id="268" r:id="rId21"/>
    <p:sldId id="269" r:id="rId22"/>
    <p:sldId id="277" r:id="rId23"/>
    <p:sldId id="266" r:id="rId24"/>
    <p:sldId id="278" r:id="rId25"/>
    <p:sldId id="267" r:id="rId26"/>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FFFF"/>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3162" autoAdjust="0"/>
    <p:restoredTop sz="94249" autoAdjust="0"/>
  </p:normalViewPr>
  <p:slideViewPr>
    <p:cSldViewPr snapToGrid="0">
      <p:cViewPr>
        <p:scale>
          <a:sx n="66" d="100"/>
          <a:sy n="66" d="100"/>
        </p:scale>
        <p:origin x="972" y="72"/>
      </p:cViewPr>
      <p:guideLst/>
    </p:cSldViewPr>
  </p:slideViewPr>
  <p:notesTextViewPr>
    <p:cViewPr>
      <p:scale>
        <a:sx n="1" d="1"/>
        <a:sy n="1" d="1"/>
      </p:scale>
      <p:origin x="0" y="0"/>
    </p:cViewPr>
  </p:notesTextViewPr>
  <p:sorterViewPr>
    <p:cViewPr>
      <p:scale>
        <a:sx n="100" d="100"/>
        <a:sy n="100" d="100"/>
      </p:scale>
      <p:origin x="0" y="0"/>
    </p:cViewPr>
  </p:sorterViewPr>
  <p:notesViewPr>
    <p:cSldViewPr snapToGrid="0">
      <p:cViewPr varScale="1">
        <p:scale>
          <a:sx n="55" d="100"/>
          <a:sy n="55" d="100"/>
        </p:scale>
        <p:origin x="2880" y="78"/>
      </p:cViewPr>
      <p:guideLst/>
    </p:cSldViewPr>
  </p:notes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notesMaster" Target="notesMasters/notesMaster1.xml"/><Relationship Id="rId30" Type="http://schemas.openxmlformats.org/officeDocument/2006/relationships/viewProps" Target="viewProps.xml"/></Relationships>
</file>

<file path=ppt/charts/_rels/chart1.xml.rels><?xml version="1.0" encoding="UTF-8" standalone="yes"?>
<Relationships xmlns="http://schemas.openxmlformats.org/package/2006/relationships"><Relationship Id="rId3" Type="http://schemas.openxmlformats.org/officeDocument/2006/relationships/package" Target="../embeddings/Microsoft_Excel_Worksheet.xlsx"/><Relationship Id="rId2" Type="http://schemas.microsoft.com/office/2011/relationships/chartColorStyle" Target="colors1.xml"/><Relationship Id="rId1" Type="http://schemas.microsoft.com/office/2011/relationships/chartStyle" Target="style1.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view3D>
      <c:rotX val="15"/>
      <c:rotY val="20"/>
      <c:rAngAx val="0"/>
    </c:view3D>
    <c:floor>
      <c:thickness val="0"/>
      <c:spPr>
        <a:noFill/>
        <a:ln>
          <a:noFill/>
        </a:ln>
        <a:effectLst/>
        <a:sp3d/>
      </c:spPr>
    </c:floor>
    <c:sideWall>
      <c:thickness val="0"/>
      <c:spPr>
        <a:noFill/>
        <a:ln>
          <a:noFill/>
        </a:ln>
        <a:effectLst/>
        <a:sp3d/>
      </c:spPr>
    </c:sideWall>
    <c:backWall>
      <c:thickness val="0"/>
      <c:spPr>
        <a:noFill/>
        <a:ln>
          <a:noFill/>
        </a:ln>
        <a:effectLst/>
        <a:sp3d/>
      </c:spPr>
    </c:backWall>
    <c:plotArea>
      <c:layout/>
      <c:line3DChart>
        <c:grouping val="standard"/>
        <c:varyColors val="0"/>
        <c:ser>
          <c:idx val="0"/>
          <c:order val="0"/>
          <c:tx>
            <c:strRef>
              <c:f>Sheet1!$B$1</c:f>
              <c:strCache>
                <c:ptCount val="1"/>
                <c:pt idx="0">
                  <c:v>Series 1</c:v>
                </c:pt>
              </c:strCache>
            </c:strRef>
          </c:tx>
          <c:spPr>
            <a:solidFill>
              <a:schemeClr val="accent1"/>
            </a:solidFill>
            <a:ln w="25400">
              <a:noFill/>
            </a:ln>
            <a:effectLst/>
            <a:sp3d/>
          </c:spPr>
          <c:cat>
            <c:strRef>
              <c:f>Sheet1!$A$2:$A$5</c:f>
              <c:strCache>
                <c:ptCount val="4"/>
                <c:pt idx="0">
                  <c:v>Category 1</c:v>
                </c:pt>
                <c:pt idx="1">
                  <c:v>Category 2</c:v>
                </c:pt>
                <c:pt idx="2">
                  <c:v>Category 3</c:v>
                </c:pt>
                <c:pt idx="3">
                  <c:v>Category 4</c:v>
                </c:pt>
              </c:strCache>
            </c:strRef>
          </c:cat>
          <c:val>
            <c:numRef>
              <c:f>Sheet1!$B$2:$B$5</c:f>
              <c:numCache>
                <c:formatCode>General</c:formatCode>
                <c:ptCount val="4"/>
                <c:pt idx="0">
                  <c:v>4.3</c:v>
                </c:pt>
                <c:pt idx="1">
                  <c:v>2.5</c:v>
                </c:pt>
                <c:pt idx="2">
                  <c:v>3.5</c:v>
                </c:pt>
                <c:pt idx="3">
                  <c:v>4.5</c:v>
                </c:pt>
              </c:numCache>
            </c:numRef>
          </c:val>
          <c:smooth val="0"/>
          <c:extLst>
            <c:ext xmlns:c16="http://schemas.microsoft.com/office/drawing/2014/chart" uri="{C3380CC4-5D6E-409C-BE32-E72D297353CC}">
              <c16:uniqueId val="{00000000-4FFA-450F-B4A2-43A7069561DF}"/>
            </c:ext>
          </c:extLst>
        </c:ser>
        <c:ser>
          <c:idx val="1"/>
          <c:order val="1"/>
          <c:tx>
            <c:strRef>
              <c:f>Sheet1!$C$1</c:f>
              <c:strCache>
                <c:ptCount val="1"/>
                <c:pt idx="0">
                  <c:v>Series 2</c:v>
                </c:pt>
              </c:strCache>
            </c:strRef>
          </c:tx>
          <c:spPr>
            <a:solidFill>
              <a:schemeClr val="accent2"/>
            </a:solidFill>
            <a:ln w="25400">
              <a:noFill/>
            </a:ln>
            <a:effectLst/>
            <a:sp3d/>
          </c:spPr>
          <c:cat>
            <c:strRef>
              <c:f>Sheet1!$A$2:$A$5</c:f>
              <c:strCache>
                <c:ptCount val="4"/>
                <c:pt idx="0">
                  <c:v>Category 1</c:v>
                </c:pt>
                <c:pt idx="1">
                  <c:v>Category 2</c:v>
                </c:pt>
                <c:pt idx="2">
                  <c:v>Category 3</c:v>
                </c:pt>
                <c:pt idx="3">
                  <c:v>Category 4</c:v>
                </c:pt>
              </c:strCache>
            </c:strRef>
          </c:cat>
          <c:val>
            <c:numRef>
              <c:f>Sheet1!$C$2:$C$5</c:f>
              <c:numCache>
                <c:formatCode>General</c:formatCode>
                <c:ptCount val="4"/>
                <c:pt idx="0">
                  <c:v>2.4</c:v>
                </c:pt>
                <c:pt idx="1">
                  <c:v>4.4000000000000004</c:v>
                </c:pt>
                <c:pt idx="2">
                  <c:v>1.8</c:v>
                </c:pt>
                <c:pt idx="3">
                  <c:v>2.8</c:v>
                </c:pt>
              </c:numCache>
            </c:numRef>
          </c:val>
          <c:smooth val="0"/>
          <c:extLst>
            <c:ext xmlns:c16="http://schemas.microsoft.com/office/drawing/2014/chart" uri="{C3380CC4-5D6E-409C-BE32-E72D297353CC}">
              <c16:uniqueId val="{00000001-4FFA-450F-B4A2-43A7069561DF}"/>
            </c:ext>
          </c:extLst>
        </c:ser>
        <c:ser>
          <c:idx val="2"/>
          <c:order val="2"/>
          <c:tx>
            <c:strRef>
              <c:f>Sheet1!$D$1</c:f>
              <c:strCache>
                <c:ptCount val="1"/>
                <c:pt idx="0">
                  <c:v>Series 3</c:v>
                </c:pt>
              </c:strCache>
            </c:strRef>
          </c:tx>
          <c:spPr>
            <a:solidFill>
              <a:schemeClr val="accent3"/>
            </a:solidFill>
            <a:ln w="25400">
              <a:noFill/>
            </a:ln>
            <a:effectLst/>
            <a:sp3d/>
          </c:spPr>
          <c:cat>
            <c:strRef>
              <c:f>Sheet1!$A$2:$A$5</c:f>
              <c:strCache>
                <c:ptCount val="4"/>
                <c:pt idx="0">
                  <c:v>Category 1</c:v>
                </c:pt>
                <c:pt idx="1">
                  <c:v>Category 2</c:v>
                </c:pt>
                <c:pt idx="2">
                  <c:v>Category 3</c:v>
                </c:pt>
                <c:pt idx="3">
                  <c:v>Category 4</c:v>
                </c:pt>
              </c:strCache>
            </c:strRef>
          </c:cat>
          <c:val>
            <c:numRef>
              <c:f>Sheet1!$D$2:$D$5</c:f>
              <c:numCache>
                <c:formatCode>General</c:formatCode>
                <c:ptCount val="4"/>
                <c:pt idx="0">
                  <c:v>2</c:v>
                </c:pt>
                <c:pt idx="1">
                  <c:v>2</c:v>
                </c:pt>
                <c:pt idx="2">
                  <c:v>3</c:v>
                </c:pt>
                <c:pt idx="3">
                  <c:v>5</c:v>
                </c:pt>
              </c:numCache>
            </c:numRef>
          </c:val>
          <c:smooth val="0"/>
          <c:extLst>
            <c:ext xmlns:c16="http://schemas.microsoft.com/office/drawing/2014/chart" uri="{C3380CC4-5D6E-409C-BE32-E72D297353CC}">
              <c16:uniqueId val="{00000002-4FFA-450F-B4A2-43A7069561DF}"/>
            </c:ext>
          </c:extLst>
        </c:ser>
        <c:dLbls>
          <c:showLegendKey val="0"/>
          <c:showVal val="0"/>
          <c:showCatName val="0"/>
          <c:showSerName val="0"/>
          <c:showPercent val="0"/>
          <c:showBubbleSize val="0"/>
        </c:dLbls>
        <c:axId val="289927280"/>
        <c:axId val="289927608"/>
        <c:axId val="301285776"/>
      </c:line3DChart>
      <c:catAx>
        <c:axId val="289927280"/>
        <c:scaling>
          <c:orientation val="minMax"/>
        </c:scaling>
        <c:delete val="0"/>
        <c:axPos val="b"/>
        <c:numFmt formatCode="General" sourceLinked="1"/>
        <c:majorTickMark val="out"/>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89927608"/>
        <c:crosses val="autoZero"/>
        <c:auto val="1"/>
        <c:lblAlgn val="ctr"/>
        <c:lblOffset val="100"/>
        <c:noMultiLvlLbl val="0"/>
      </c:catAx>
      <c:valAx>
        <c:axId val="289927608"/>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89927280"/>
        <c:crosses val="autoZero"/>
        <c:crossBetween val="between"/>
      </c:valAx>
      <c:serAx>
        <c:axId val="301285776"/>
        <c:scaling>
          <c:orientation val="minMax"/>
        </c:scaling>
        <c:delete val="0"/>
        <c:axPos val="b"/>
        <c:majorTickMark val="out"/>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1197" b="0" i="0" u="none" strike="noStrike" kern="1200" baseline="0">
                <a:solidFill>
                  <a:schemeClr val="tx1">
                    <a:lumMod val="65000"/>
                    <a:lumOff val="35000"/>
                  </a:schemeClr>
                </a:solidFill>
                <a:latin typeface="+mn-lt"/>
                <a:ea typeface="+mn-ea"/>
                <a:cs typeface="+mn-cs"/>
              </a:defRPr>
            </a:pPr>
            <a:endParaRPr lang="en-US"/>
          </a:p>
        </c:txPr>
        <c:crossAx val="289927608"/>
        <c:crosses val="autoZero"/>
      </c:serAx>
      <c:spPr>
        <a:noFill/>
        <a:ln>
          <a:noFill/>
        </a:ln>
        <a:effectLst/>
      </c:spPr>
    </c:plotArea>
    <c:plotVisOnly val="1"/>
    <c:dispBlanksAs val="gap"/>
    <c:showDLblsOverMax val="0"/>
  </c:chart>
  <c:spPr>
    <a:noFill/>
    <a:ln>
      <a:noFill/>
    </a:ln>
    <a:effectLst/>
  </c:spPr>
  <c:txPr>
    <a:bodyPr/>
    <a:lstStyle/>
    <a:p>
      <a:pPr>
        <a:defRPr/>
      </a:pPr>
      <a:endParaRPr lang="en-US"/>
    </a:p>
  </c:txPr>
  <c:externalData r:id="rId3">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307">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tx1"/>
    </cs:fontRef>
    <cs:spPr>
      <a:solidFill>
        <a:schemeClr val="dk1">
          <a:lumMod val="75000"/>
          <a:lumOff val="25000"/>
        </a:schemeClr>
      </a:solidFill>
      <a:ln w="9525" cap="flat" cmpd="sng" algn="ctr">
        <a:solidFill>
          <a:schemeClr val="tx1">
            <a:lumMod val="65000"/>
            <a:lumOff val="35000"/>
          </a:schemeClr>
        </a:solidFill>
        <a:round/>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50000"/>
            <a:lumOff val="50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tx1"/>
    </cs:fontRef>
    <cs:spPr>
      <a:solidFill>
        <a:schemeClr val="lt1"/>
      </a:solidFill>
      <a:ln w="9525" cap="flat" cmpd="sng" algn="ctr">
        <a:solidFill>
          <a:schemeClr val="tx1">
            <a:lumMod val="65000"/>
            <a:lumOff val="35000"/>
          </a:schemeClr>
        </a:solidFill>
        <a:round/>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8670A5EB-ECD4-4B29-9C76-251B805226F9}" type="datetimeFigureOut">
              <a:rPr lang="en-US" smtClean="0"/>
              <a:t>2/11/2018</a:t>
            </a:fld>
            <a:endParaRPr lang="en-US"/>
          </a:p>
        </p:txBody>
      </p:sp>
      <p:sp>
        <p:nvSpPr>
          <p:cNvPr id="4" name="Footer Placeholder 3"/>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492370D9-3CC0-43F8-8E07-8EAC09B989BA}" type="slidenum">
              <a:rPr lang="en-US" smtClean="0"/>
              <a:t>‹#›</a:t>
            </a:fld>
            <a:endParaRPr lang="en-US"/>
          </a:p>
        </p:txBody>
      </p:sp>
    </p:spTree>
    <p:extLst>
      <p:ext uri="{BB962C8B-B14F-4D97-AF65-F5344CB8AC3E}">
        <p14:creationId xmlns:p14="http://schemas.microsoft.com/office/powerpoint/2010/main" val="3098986590"/>
      </p:ext>
    </p:extLst>
  </p:cSld>
  <p:clrMap bg1="lt1" tx1="dk1" bg2="lt2" tx2="dk2" accent1="accent1" accent2="accent2" accent3="accent3" accent4="accent4" accent5="accent5" accent6="accent6" hlink="hlink" folHlink="folHlink"/>
</p:handoutMaster>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E840019B-648C-422C-9A09-38EB6005BFDA}" type="datetimeFigureOut">
              <a:rPr lang="en-US" smtClean="0"/>
              <a:t>2/11/2018</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EDA59BFB-7562-41C6-8342-54AB716F99C9}" type="slidenum">
              <a:rPr lang="en-US" smtClean="0"/>
              <a:t>‹#›</a:t>
            </a:fld>
            <a:endParaRPr lang="en-US"/>
          </a:p>
        </p:txBody>
      </p:sp>
    </p:spTree>
    <p:extLst>
      <p:ext uri="{BB962C8B-B14F-4D97-AF65-F5344CB8AC3E}">
        <p14:creationId xmlns:p14="http://schemas.microsoft.com/office/powerpoint/2010/main" val="3998194623"/>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a:t>
            </a:fld>
            <a:endParaRPr lang="en-US" dirty="0"/>
          </a:p>
        </p:txBody>
      </p:sp>
    </p:spTree>
    <p:extLst>
      <p:ext uri="{BB962C8B-B14F-4D97-AF65-F5344CB8AC3E}">
        <p14:creationId xmlns:p14="http://schemas.microsoft.com/office/powerpoint/2010/main" val="2473049033"/>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11</a:t>
            </a:fld>
            <a:endParaRPr lang="en-US"/>
          </a:p>
        </p:txBody>
      </p:sp>
    </p:spTree>
    <p:extLst>
      <p:ext uri="{BB962C8B-B14F-4D97-AF65-F5344CB8AC3E}">
        <p14:creationId xmlns:p14="http://schemas.microsoft.com/office/powerpoint/2010/main" val="1579088080"/>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12</a:t>
            </a:fld>
            <a:endParaRPr lang="en-US"/>
          </a:p>
        </p:txBody>
      </p:sp>
    </p:spTree>
    <p:extLst>
      <p:ext uri="{BB962C8B-B14F-4D97-AF65-F5344CB8AC3E}">
        <p14:creationId xmlns:p14="http://schemas.microsoft.com/office/powerpoint/2010/main" val="779829898"/>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13</a:t>
            </a:fld>
            <a:endParaRPr lang="en-US"/>
          </a:p>
        </p:txBody>
      </p:sp>
    </p:spTree>
    <p:extLst>
      <p:ext uri="{BB962C8B-B14F-4D97-AF65-F5344CB8AC3E}">
        <p14:creationId xmlns:p14="http://schemas.microsoft.com/office/powerpoint/2010/main" val="2942001960"/>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14</a:t>
            </a:fld>
            <a:endParaRPr lang="en-US"/>
          </a:p>
        </p:txBody>
      </p:sp>
    </p:spTree>
    <p:extLst>
      <p:ext uri="{BB962C8B-B14F-4D97-AF65-F5344CB8AC3E}">
        <p14:creationId xmlns:p14="http://schemas.microsoft.com/office/powerpoint/2010/main" val="338800477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15</a:t>
            </a:fld>
            <a:endParaRPr lang="en-US"/>
          </a:p>
        </p:txBody>
      </p:sp>
    </p:spTree>
    <p:extLst>
      <p:ext uri="{BB962C8B-B14F-4D97-AF65-F5344CB8AC3E}">
        <p14:creationId xmlns:p14="http://schemas.microsoft.com/office/powerpoint/2010/main" val="1511980685"/>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16</a:t>
            </a:fld>
            <a:endParaRPr lang="en-US"/>
          </a:p>
        </p:txBody>
      </p:sp>
    </p:spTree>
    <p:extLst>
      <p:ext uri="{BB962C8B-B14F-4D97-AF65-F5344CB8AC3E}">
        <p14:creationId xmlns:p14="http://schemas.microsoft.com/office/powerpoint/2010/main" val="131794459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17</a:t>
            </a:fld>
            <a:endParaRPr lang="en-US"/>
          </a:p>
        </p:txBody>
      </p:sp>
    </p:spTree>
    <p:extLst>
      <p:ext uri="{BB962C8B-B14F-4D97-AF65-F5344CB8AC3E}">
        <p14:creationId xmlns:p14="http://schemas.microsoft.com/office/powerpoint/2010/main" val="2365664599"/>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18</a:t>
            </a:fld>
            <a:endParaRPr lang="en-US"/>
          </a:p>
        </p:txBody>
      </p:sp>
    </p:spTree>
    <p:extLst>
      <p:ext uri="{BB962C8B-B14F-4D97-AF65-F5344CB8AC3E}">
        <p14:creationId xmlns:p14="http://schemas.microsoft.com/office/powerpoint/2010/main" val="2740781443"/>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19</a:t>
            </a:fld>
            <a:endParaRPr lang="en-US"/>
          </a:p>
        </p:txBody>
      </p:sp>
    </p:spTree>
    <p:extLst>
      <p:ext uri="{BB962C8B-B14F-4D97-AF65-F5344CB8AC3E}">
        <p14:creationId xmlns:p14="http://schemas.microsoft.com/office/powerpoint/2010/main" val="1991112655"/>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20</a:t>
            </a:fld>
            <a:endParaRPr lang="en-US"/>
          </a:p>
        </p:txBody>
      </p:sp>
    </p:spTree>
    <p:extLst>
      <p:ext uri="{BB962C8B-B14F-4D97-AF65-F5344CB8AC3E}">
        <p14:creationId xmlns:p14="http://schemas.microsoft.com/office/powerpoint/2010/main" val="295840942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3</a:t>
            </a:fld>
            <a:endParaRPr lang="en-US" dirty="0"/>
          </a:p>
        </p:txBody>
      </p:sp>
    </p:spTree>
    <p:extLst>
      <p:ext uri="{BB962C8B-B14F-4D97-AF65-F5344CB8AC3E}">
        <p14:creationId xmlns:p14="http://schemas.microsoft.com/office/powerpoint/2010/main" val="249118421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21</a:t>
            </a:fld>
            <a:endParaRPr lang="en-US"/>
          </a:p>
        </p:txBody>
      </p:sp>
    </p:spTree>
    <p:extLst>
      <p:ext uri="{BB962C8B-B14F-4D97-AF65-F5344CB8AC3E}">
        <p14:creationId xmlns:p14="http://schemas.microsoft.com/office/powerpoint/2010/main" val="3831404499"/>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22</a:t>
            </a:fld>
            <a:endParaRPr lang="en-US"/>
          </a:p>
        </p:txBody>
      </p:sp>
    </p:spTree>
    <p:extLst>
      <p:ext uri="{BB962C8B-B14F-4D97-AF65-F5344CB8AC3E}">
        <p14:creationId xmlns:p14="http://schemas.microsoft.com/office/powerpoint/2010/main" val="1286638697"/>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23</a:t>
            </a:fld>
            <a:endParaRPr lang="en-US"/>
          </a:p>
        </p:txBody>
      </p:sp>
    </p:spTree>
    <p:extLst>
      <p:ext uri="{BB962C8B-B14F-4D97-AF65-F5344CB8AC3E}">
        <p14:creationId xmlns:p14="http://schemas.microsoft.com/office/powerpoint/2010/main" val="1034256649"/>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24</a:t>
            </a:fld>
            <a:endParaRPr lang="en-US"/>
          </a:p>
        </p:txBody>
      </p:sp>
    </p:spTree>
    <p:extLst>
      <p:ext uri="{BB962C8B-B14F-4D97-AF65-F5344CB8AC3E}">
        <p14:creationId xmlns:p14="http://schemas.microsoft.com/office/powerpoint/2010/main" val="1137861284"/>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25</a:t>
            </a:fld>
            <a:endParaRPr lang="en-US"/>
          </a:p>
        </p:txBody>
      </p:sp>
    </p:spTree>
    <p:extLst>
      <p:ext uri="{BB962C8B-B14F-4D97-AF65-F5344CB8AC3E}">
        <p14:creationId xmlns:p14="http://schemas.microsoft.com/office/powerpoint/2010/main" val="4121205048"/>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4</a:t>
            </a:fld>
            <a:endParaRPr lang="en-US"/>
          </a:p>
        </p:txBody>
      </p:sp>
    </p:spTree>
    <p:extLst>
      <p:ext uri="{BB962C8B-B14F-4D97-AF65-F5344CB8AC3E}">
        <p14:creationId xmlns:p14="http://schemas.microsoft.com/office/powerpoint/2010/main" val="2913640590"/>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5</a:t>
            </a:fld>
            <a:endParaRPr lang="en-US"/>
          </a:p>
        </p:txBody>
      </p:sp>
    </p:spTree>
    <p:extLst>
      <p:ext uri="{BB962C8B-B14F-4D97-AF65-F5344CB8AC3E}">
        <p14:creationId xmlns:p14="http://schemas.microsoft.com/office/powerpoint/2010/main" val="138726845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6</a:t>
            </a:fld>
            <a:endParaRPr lang="en-US"/>
          </a:p>
        </p:txBody>
      </p:sp>
    </p:spTree>
    <p:extLst>
      <p:ext uri="{BB962C8B-B14F-4D97-AF65-F5344CB8AC3E}">
        <p14:creationId xmlns:p14="http://schemas.microsoft.com/office/powerpoint/2010/main" val="3180562851"/>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7</a:t>
            </a:fld>
            <a:endParaRPr lang="en-US"/>
          </a:p>
        </p:txBody>
      </p:sp>
    </p:spTree>
    <p:extLst>
      <p:ext uri="{BB962C8B-B14F-4D97-AF65-F5344CB8AC3E}">
        <p14:creationId xmlns:p14="http://schemas.microsoft.com/office/powerpoint/2010/main" val="269165334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a:p>
        </p:txBody>
      </p:sp>
      <p:sp>
        <p:nvSpPr>
          <p:cNvPr id="4" name="Slide Number Placeholder 3"/>
          <p:cNvSpPr>
            <a:spLocks noGrp="1"/>
          </p:cNvSpPr>
          <p:nvPr>
            <p:ph type="sldNum" sz="quarter" idx="10"/>
          </p:nvPr>
        </p:nvSpPr>
        <p:spPr/>
        <p:txBody>
          <a:bodyPr/>
          <a:lstStyle/>
          <a:p>
            <a:fld id="{EDA59BFB-7562-41C6-8342-54AB716F99C9}" type="slidenum">
              <a:rPr lang="en-US" smtClean="0"/>
              <a:t>8</a:t>
            </a:fld>
            <a:endParaRPr lang="en-US"/>
          </a:p>
        </p:txBody>
      </p:sp>
    </p:spTree>
    <p:extLst>
      <p:ext uri="{BB962C8B-B14F-4D97-AF65-F5344CB8AC3E}">
        <p14:creationId xmlns:p14="http://schemas.microsoft.com/office/powerpoint/2010/main" val="3112252525"/>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9</a:t>
            </a:fld>
            <a:endParaRPr lang="en-US"/>
          </a:p>
        </p:txBody>
      </p:sp>
    </p:spTree>
    <p:extLst>
      <p:ext uri="{BB962C8B-B14F-4D97-AF65-F5344CB8AC3E}">
        <p14:creationId xmlns:p14="http://schemas.microsoft.com/office/powerpoint/2010/main" val="1167641191"/>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EDA59BFB-7562-41C6-8342-54AB716F99C9}" type="slidenum">
              <a:rPr lang="en-US" smtClean="0"/>
              <a:t>10</a:t>
            </a:fld>
            <a:endParaRPr lang="en-US"/>
          </a:p>
        </p:txBody>
      </p:sp>
    </p:spTree>
    <p:extLst>
      <p:ext uri="{BB962C8B-B14F-4D97-AF65-F5344CB8AC3E}">
        <p14:creationId xmlns:p14="http://schemas.microsoft.com/office/powerpoint/2010/main" val="133785518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25906974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493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6EEE6A98-6582-472D-97F3-3F236F409C45}"/>
              </a:ext>
            </a:extLst>
          </p:cNvPr>
          <p:cNvSpPr>
            <a:spLocks noGrp="1"/>
          </p:cNvSpPr>
          <p:nvPr>
            <p:ph type="pic" sz="quarter" idx="158" hasCustomPrompt="1"/>
          </p:nvPr>
        </p:nvSpPr>
        <p:spPr>
          <a:xfrm>
            <a:off x="0" y="2334334"/>
            <a:ext cx="6305550" cy="4523666"/>
          </a:xfrm>
          <a:custGeom>
            <a:avLst/>
            <a:gdLst>
              <a:gd name="connsiteX0" fmla="*/ 0 w 6305550"/>
              <a:gd name="connsiteY0" fmla="*/ 0 h 4523666"/>
              <a:gd name="connsiteX1" fmla="*/ 6305550 w 6305550"/>
              <a:gd name="connsiteY1" fmla="*/ 0 h 4523666"/>
              <a:gd name="connsiteX2" fmla="*/ 6305550 w 6305550"/>
              <a:gd name="connsiteY2" fmla="*/ 4523666 h 4523666"/>
              <a:gd name="connsiteX3" fmla="*/ 0 w 6305550"/>
              <a:gd name="connsiteY3" fmla="*/ 4523666 h 4523666"/>
            </a:gdLst>
            <a:ahLst/>
            <a:cxnLst>
              <a:cxn ang="0">
                <a:pos x="connsiteX0" y="connsiteY0"/>
              </a:cxn>
              <a:cxn ang="0">
                <a:pos x="connsiteX1" y="connsiteY1"/>
              </a:cxn>
              <a:cxn ang="0">
                <a:pos x="connsiteX2" y="connsiteY2"/>
              </a:cxn>
              <a:cxn ang="0">
                <a:pos x="connsiteX3" y="connsiteY3"/>
              </a:cxn>
            </a:cxnLst>
            <a:rect l="l" t="t" r="r" b="b"/>
            <a:pathLst>
              <a:path w="6305550" h="4523666">
                <a:moveTo>
                  <a:pt x="0" y="0"/>
                </a:moveTo>
                <a:lnTo>
                  <a:pt x="6305550" y="0"/>
                </a:lnTo>
                <a:lnTo>
                  <a:pt x="6305550" y="4523666"/>
                </a:lnTo>
                <a:lnTo>
                  <a:pt x="0" y="452366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32585359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userDrawn="1">
  <p:cSld name="49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0181D5A-E4D6-4D42-8162-6F26D89145B4}"/>
              </a:ext>
            </a:extLst>
          </p:cNvPr>
          <p:cNvSpPr>
            <a:spLocks noGrp="1"/>
          </p:cNvSpPr>
          <p:nvPr>
            <p:ph type="pic" sz="quarter" idx="158" hasCustomPrompt="1"/>
          </p:nvPr>
        </p:nvSpPr>
        <p:spPr>
          <a:xfrm>
            <a:off x="4340231" y="2265816"/>
            <a:ext cx="3319986" cy="3319986"/>
          </a:xfrm>
          <a:custGeom>
            <a:avLst/>
            <a:gdLst>
              <a:gd name="connsiteX0" fmla="*/ 1659993 w 3319986"/>
              <a:gd name="connsiteY0" fmla="*/ 0 h 3319986"/>
              <a:gd name="connsiteX1" fmla="*/ 3319986 w 3319986"/>
              <a:gd name="connsiteY1" fmla="*/ 1659993 h 3319986"/>
              <a:gd name="connsiteX2" fmla="*/ 1659993 w 3319986"/>
              <a:gd name="connsiteY2" fmla="*/ 3319986 h 3319986"/>
              <a:gd name="connsiteX3" fmla="*/ 0 w 3319986"/>
              <a:gd name="connsiteY3" fmla="*/ 1659993 h 3319986"/>
              <a:gd name="connsiteX4" fmla="*/ 1659993 w 3319986"/>
              <a:gd name="connsiteY4" fmla="*/ 0 h 331998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319986" h="3319986">
                <a:moveTo>
                  <a:pt x="1659993" y="0"/>
                </a:moveTo>
                <a:cubicBezTo>
                  <a:pt x="2576782" y="0"/>
                  <a:pt x="3319986" y="743204"/>
                  <a:pt x="3319986" y="1659993"/>
                </a:cubicBezTo>
                <a:cubicBezTo>
                  <a:pt x="3319986" y="2576782"/>
                  <a:pt x="2576782" y="3319986"/>
                  <a:pt x="1659993" y="3319986"/>
                </a:cubicBezTo>
                <a:cubicBezTo>
                  <a:pt x="743204" y="3319986"/>
                  <a:pt x="0" y="2576782"/>
                  <a:pt x="0" y="1659993"/>
                </a:cubicBezTo>
                <a:cubicBezTo>
                  <a:pt x="0" y="743204"/>
                  <a:pt x="743204" y="0"/>
                  <a:pt x="165999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3058469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495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B10F414C-E15F-405E-9F2F-1BE93DFB14EF}"/>
              </a:ext>
            </a:extLst>
          </p:cNvPr>
          <p:cNvSpPr>
            <a:spLocks noGrp="1"/>
          </p:cNvSpPr>
          <p:nvPr>
            <p:ph type="pic" sz="quarter" idx="158" hasCustomPrompt="1"/>
          </p:nvPr>
        </p:nvSpPr>
        <p:spPr>
          <a:xfrm>
            <a:off x="874531" y="2376164"/>
            <a:ext cx="4676553" cy="3507415"/>
          </a:xfrm>
          <a:custGeom>
            <a:avLst/>
            <a:gdLst>
              <a:gd name="connsiteX0" fmla="*/ 0 w 4676553"/>
              <a:gd name="connsiteY0" fmla="*/ 0 h 3507415"/>
              <a:gd name="connsiteX1" fmla="*/ 4676553 w 4676553"/>
              <a:gd name="connsiteY1" fmla="*/ 0 h 3507415"/>
              <a:gd name="connsiteX2" fmla="*/ 4676553 w 4676553"/>
              <a:gd name="connsiteY2" fmla="*/ 3507415 h 3507415"/>
              <a:gd name="connsiteX3" fmla="*/ 0 w 4676553"/>
              <a:gd name="connsiteY3" fmla="*/ 3507415 h 3507415"/>
            </a:gdLst>
            <a:ahLst/>
            <a:cxnLst>
              <a:cxn ang="0">
                <a:pos x="connsiteX0" y="connsiteY0"/>
              </a:cxn>
              <a:cxn ang="0">
                <a:pos x="connsiteX1" y="connsiteY1"/>
              </a:cxn>
              <a:cxn ang="0">
                <a:pos x="connsiteX2" y="connsiteY2"/>
              </a:cxn>
              <a:cxn ang="0">
                <a:pos x="connsiteX3" y="connsiteY3"/>
              </a:cxn>
            </a:cxnLst>
            <a:rect l="l" t="t" r="r" b="b"/>
            <a:pathLst>
              <a:path w="4676553" h="3507415">
                <a:moveTo>
                  <a:pt x="0" y="0"/>
                </a:moveTo>
                <a:lnTo>
                  <a:pt x="4676553" y="0"/>
                </a:lnTo>
                <a:lnTo>
                  <a:pt x="4676553" y="3507415"/>
                </a:lnTo>
                <a:lnTo>
                  <a:pt x="0" y="350741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989852203"/>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496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7C34C815-0F3D-4BD9-9531-CE55F62B42A8}"/>
              </a:ext>
            </a:extLst>
          </p:cNvPr>
          <p:cNvSpPr>
            <a:spLocks noGrp="1"/>
          </p:cNvSpPr>
          <p:nvPr>
            <p:ph type="pic" sz="quarter" idx="158" hasCustomPrompt="1"/>
          </p:nvPr>
        </p:nvSpPr>
        <p:spPr>
          <a:xfrm>
            <a:off x="5078296" y="1860931"/>
            <a:ext cx="1954446" cy="1954446"/>
          </a:xfrm>
          <a:custGeom>
            <a:avLst/>
            <a:gdLst>
              <a:gd name="connsiteX0" fmla="*/ 977223 w 1954446"/>
              <a:gd name="connsiteY0" fmla="*/ 0 h 1954446"/>
              <a:gd name="connsiteX1" fmla="*/ 1954446 w 1954446"/>
              <a:gd name="connsiteY1" fmla="*/ 977223 h 1954446"/>
              <a:gd name="connsiteX2" fmla="*/ 977223 w 1954446"/>
              <a:gd name="connsiteY2" fmla="*/ 1954446 h 1954446"/>
              <a:gd name="connsiteX3" fmla="*/ 0 w 1954446"/>
              <a:gd name="connsiteY3" fmla="*/ 977223 h 1954446"/>
              <a:gd name="connsiteX4" fmla="*/ 977223 w 1954446"/>
              <a:gd name="connsiteY4" fmla="*/ 0 h 195444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954446" h="1954446">
                <a:moveTo>
                  <a:pt x="977223" y="0"/>
                </a:moveTo>
                <a:cubicBezTo>
                  <a:pt x="1516928" y="0"/>
                  <a:pt x="1954446" y="437518"/>
                  <a:pt x="1954446" y="977223"/>
                </a:cubicBezTo>
                <a:cubicBezTo>
                  <a:pt x="1954446" y="1516928"/>
                  <a:pt x="1516928" y="1954446"/>
                  <a:pt x="977223" y="1954446"/>
                </a:cubicBezTo>
                <a:cubicBezTo>
                  <a:pt x="437518" y="1954446"/>
                  <a:pt x="0" y="1516928"/>
                  <a:pt x="0" y="977223"/>
                </a:cubicBezTo>
                <a:cubicBezTo>
                  <a:pt x="0" y="437518"/>
                  <a:pt x="437518" y="0"/>
                  <a:pt x="97722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014463491"/>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userDrawn="1">
  <p:cSld name="497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A99B04BC-D11F-426F-BC2E-9D366524DA06}"/>
              </a:ext>
            </a:extLst>
          </p:cNvPr>
          <p:cNvSpPr>
            <a:spLocks noGrp="1"/>
          </p:cNvSpPr>
          <p:nvPr>
            <p:ph type="pic" sz="quarter" idx="159" hasCustomPrompt="1"/>
          </p:nvPr>
        </p:nvSpPr>
        <p:spPr>
          <a:xfrm>
            <a:off x="3714750" y="0"/>
            <a:ext cx="8477250" cy="6864350"/>
          </a:xfrm>
          <a:custGeom>
            <a:avLst/>
            <a:gdLst>
              <a:gd name="connsiteX0" fmla="*/ 2949280 w 8477250"/>
              <a:gd name="connsiteY0" fmla="*/ 0 h 6864350"/>
              <a:gd name="connsiteX1" fmla="*/ 8477250 w 8477250"/>
              <a:gd name="connsiteY1" fmla="*/ 0 h 6864350"/>
              <a:gd name="connsiteX2" fmla="*/ 8477250 w 8477250"/>
              <a:gd name="connsiteY2" fmla="*/ 6864350 h 6864350"/>
              <a:gd name="connsiteX3" fmla="*/ 0 w 8477250"/>
              <a:gd name="connsiteY3" fmla="*/ 6864350 h 6864350"/>
            </a:gdLst>
            <a:ahLst/>
            <a:cxnLst>
              <a:cxn ang="0">
                <a:pos x="connsiteX0" y="connsiteY0"/>
              </a:cxn>
              <a:cxn ang="0">
                <a:pos x="connsiteX1" y="connsiteY1"/>
              </a:cxn>
              <a:cxn ang="0">
                <a:pos x="connsiteX2" y="connsiteY2"/>
              </a:cxn>
              <a:cxn ang="0">
                <a:pos x="connsiteX3" y="connsiteY3"/>
              </a:cxn>
            </a:cxnLst>
            <a:rect l="l" t="t" r="r" b="b"/>
            <a:pathLst>
              <a:path w="8477250" h="6864350">
                <a:moveTo>
                  <a:pt x="2949280" y="0"/>
                </a:moveTo>
                <a:lnTo>
                  <a:pt x="8477250" y="0"/>
                </a:lnTo>
                <a:lnTo>
                  <a:pt x="8477250" y="6864350"/>
                </a:lnTo>
                <a:lnTo>
                  <a:pt x="0" y="6864350"/>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E602BAF0-B388-4C38-9676-3B41FBF8C4FF}"/>
              </a:ext>
            </a:extLst>
          </p:cNvPr>
          <p:cNvSpPr>
            <a:spLocks noGrp="1"/>
          </p:cNvSpPr>
          <p:nvPr>
            <p:ph type="pic" sz="quarter" idx="158" hasCustomPrompt="1"/>
          </p:nvPr>
        </p:nvSpPr>
        <p:spPr>
          <a:xfrm>
            <a:off x="3908680" y="1794130"/>
            <a:ext cx="2298190" cy="2298190"/>
          </a:xfrm>
          <a:custGeom>
            <a:avLst/>
            <a:gdLst>
              <a:gd name="connsiteX0" fmla="*/ 1149095 w 2298190"/>
              <a:gd name="connsiteY0" fmla="*/ 0 h 2298190"/>
              <a:gd name="connsiteX1" fmla="*/ 2298190 w 2298190"/>
              <a:gd name="connsiteY1" fmla="*/ 1149095 h 2298190"/>
              <a:gd name="connsiteX2" fmla="*/ 1149095 w 2298190"/>
              <a:gd name="connsiteY2" fmla="*/ 2298190 h 2298190"/>
              <a:gd name="connsiteX3" fmla="*/ 0 w 2298190"/>
              <a:gd name="connsiteY3" fmla="*/ 1149095 h 2298190"/>
              <a:gd name="connsiteX4" fmla="*/ 1149095 w 2298190"/>
              <a:gd name="connsiteY4" fmla="*/ 0 h 2298190"/>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298190" h="2298190">
                <a:moveTo>
                  <a:pt x="1149095" y="0"/>
                </a:moveTo>
                <a:cubicBezTo>
                  <a:pt x="1783723" y="0"/>
                  <a:pt x="2298190" y="514467"/>
                  <a:pt x="2298190" y="1149095"/>
                </a:cubicBezTo>
                <a:cubicBezTo>
                  <a:pt x="2298190" y="1783723"/>
                  <a:pt x="1783723" y="2298190"/>
                  <a:pt x="1149095" y="2298190"/>
                </a:cubicBezTo>
                <a:cubicBezTo>
                  <a:pt x="514467" y="2298190"/>
                  <a:pt x="0" y="1783723"/>
                  <a:pt x="0" y="1149095"/>
                </a:cubicBezTo>
                <a:cubicBezTo>
                  <a:pt x="0" y="514467"/>
                  <a:pt x="514467" y="0"/>
                  <a:pt x="1149095"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13819233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userDrawn="1">
  <p:cSld name="498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0ED3ECE3-E052-4FDC-837D-CC7D40F70FBD}"/>
              </a:ext>
            </a:extLst>
          </p:cNvPr>
          <p:cNvSpPr>
            <a:spLocks noGrp="1"/>
          </p:cNvSpPr>
          <p:nvPr>
            <p:ph type="pic" sz="quarter" idx="159" hasCustomPrompt="1"/>
          </p:nvPr>
        </p:nvSpPr>
        <p:spPr>
          <a:xfrm>
            <a:off x="4064000" y="1"/>
            <a:ext cx="4064000" cy="3428999"/>
          </a:xfrm>
          <a:custGeom>
            <a:avLst/>
            <a:gdLst>
              <a:gd name="connsiteX0" fmla="*/ 0 w 4064000"/>
              <a:gd name="connsiteY0" fmla="*/ 0 h 3428999"/>
              <a:gd name="connsiteX1" fmla="*/ 4064000 w 4064000"/>
              <a:gd name="connsiteY1" fmla="*/ 0 h 3428999"/>
              <a:gd name="connsiteX2" fmla="*/ 4064000 w 4064000"/>
              <a:gd name="connsiteY2" fmla="*/ 3428999 h 3428999"/>
              <a:gd name="connsiteX3" fmla="*/ 0 w 4064000"/>
              <a:gd name="connsiteY3" fmla="*/ 3428999 h 3428999"/>
            </a:gdLst>
            <a:ahLst/>
            <a:cxnLst>
              <a:cxn ang="0">
                <a:pos x="connsiteX0" y="connsiteY0"/>
              </a:cxn>
              <a:cxn ang="0">
                <a:pos x="connsiteX1" y="connsiteY1"/>
              </a:cxn>
              <a:cxn ang="0">
                <a:pos x="connsiteX2" y="connsiteY2"/>
              </a:cxn>
              <a:cxn ang="0">
                <a:pos x="connsiteX3" y="connsiteY3"/>
              </a:cxn>
            </a:cxnLst>
            <a:rect l="l" t="t" r="r" b="b"/>
            <a:pathLst>
              <a:path w="4064000" h="3428999">
                <a:moveTo>
                  <a:pt x="0" y="0"/>
                </a:moveTo>
                <a:lnTo>
                  <a:pt x="4064000" y="0"/>
                </a:lnTo>
                <a:lnTo>
                  <a:pt x="4064000" y="3428999"/>
                </a:lnTo>
                <a:lnTo>
                  <a:pt x="0" y="3428999"/>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83441897-9644-499A-AC88-33790E4B932E}"/>
              </a:ext>
            </a:extLst>
          </p:cNvPr>
          <p:cNvSpPr>
            <a:spLocks noGrp="1"/>
          </p:cNvSpPr>
          <p:nvPr>
            <p:ph type="pic" sz="quarter" idx="158" hasCustomPrompt="1"/>
          </p:nvPr>
        </p:nvSpPr>
        <p:spPr>
          <a:xfrm>
            <a:off x="0" y="3429002"/>
            <a:ext cx="4064000" cy="3428999"/>
          </a:xfrm>
          <a:custGeom>
            <a:avLst/>
            <a:gdLst>
              <a:gd name="connsiteX0" fmla="*/ 0 w 4064000"/>
              <a:gd name="connsiteY0" fmla="*/ 0 h 3428999"/>
              <a:gd name="connsiteX1" fmla="*/ 4064000 w 4064000"/>
              <a:gd name="connsiteY1" fmla="*/ 0 h 3428999"/>
              <a:gd name="connsiteX2" fmla="*/ 4064000 w 4064000"/>
              <a:gd name="connsiteY2" fmla="*/ 3428999 h 3428999"/>
              <a:gd name="connsiteX3" fmla="*/ 0 w 4064000"/>
              <a:gd name="connsiteY3" fmla="*/ 3428999 h 3428999"/>
            </a:gdLst>
            <a:ahLst/>
            <a:cxnLst>
              <a:cxn ang="0">
                <a:pos x="connsiteX0" y="connsiteY0"/>
              </a:cxn>
              <a:cxn ang="0">
                <a:pos x="connsiteX1" y="connsiteY1"/>
              </a:cxn>
              <a:cxn ang="0">
                <a:pos x="connsiteX2" y="connsiteY2"/>
              </a:cxn>
              <a:cxn ang="0">
                <a:pos x="connsiteX3" y="connsiteY3"/>
              </a:cxn>
            </a:cxnLst>
            <a:rect l="l" t="t" r="r" b="b"/>
            <a:pathLst>
              <a:path w="4064000" h="3428999">
                <a:moveTo>
                  <a:pt x="0" y="0"/>
                </a:moveTo>
                <a:lnTo>
                  <a:pt x="4064000" y="0"/>
                </a:lnTo>
                <a:lnTo>
                  <a:pt x="4064000" y="3428999"/>
                </a:lnTo>
                <a:lnTo>
                  <a:pt x="0" y="342899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B5A5B027-BAC1-4439-A563-D37747D5302B}"/>
              </a:ext>
            </a:extLst>
          </p:cNvPr>
          <p:cNvSpPr>
            <a:spLocks noGrp="1"/>
          </p:cNvSpPr>
          <p:nvPr>
            <p:ph type="pic" sz="quarter" idx="160" hasCustomPrompt="1"/>
          </p:nvPr>
        </p:nvSpPr>
        <p:spPr>
          <a:xfrm>
            <a:off x="8128000" y="3429002"/>
            <a:ext cx="4064000" cy="3428999"/>
          </a:xfrm>
          <a:custGeom>
            <a:avLst/>
            <a:gdLst>
              <a:gd name="connsiteX0" fmla="*/ 0 w 4064000"/>
              <a:gd name="connsiteY0" fmla="*/ 0 h 3428999"/>
              <a:gd name="connsiteX1" fmla="*/ 4064000 w 4064000"/>
              <a:gd name="connsiteY1" fmla="*/ 0 h 3428999"/>
              <a:gd name="connsiteX2" fmla="*/ 4064000 w 4064000"/>
              <a:gd name="connsiteY2" fmla="*/ 3428999 h 3428999"/>
              <a:gd name="connsiteX3" fmla="*/ 0 w 4064000"/>
              <a:gd name="connsiteY3" fmla="*/ 3428999 h 3428999"/>
            </a:gdLst>
            <a:ahLst/>
            <a:cxnLst>
              <a:cxn ang="0">
                <a:pos x="connsiteX0" y="connsiteY0"/>
              </a:cxn>
              <a:cxn ang="0">
                <a:pos x="connsiteX1" y="connsiteY1"/>
              </a:cxn>
              <a:cxn ang="0">
                <a:pos x="connsiteX2" y="connsiteY2"/>
              </a:cxn>
              <a:cxn ang="0">
                <a:pos x="connsiteX3" y="connsiteY3"/>
              </a:cxn>
            </a:cxnLst>
            <a:rect l="l" t="t" r="r" b="b"/>
            <a:pathLst>
              <a:path w="4064000" h="3428999">
                <a:moveTo>
                  <a:pt x="0" y="0"/>
                </a:moveTo>
                <a:lnTo>
                  <a:pt x="4064000" y="0"/>
                </a:lnTo>
                <a:lnTo>
                  <a:pt x="4064000" y="3428999"/>
                </a:lnTo>
                <a:lnTo>
                  <a:pt x="0" y="342899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6905448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preserve="1" userDrawn="1">
  <p:cSld name="499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BC7C460D-E6A2-4EE3-B01D-25567948DE36}"/>
              </a:ext>
            </a:extLst>
          </p:cNvPr>
          <p:cNvSpPr>
            <a:spLocks noGrp="1"/>
          </p:cNvSpPr>
          <p:nvPr>
            <p:ph type="pic" sz="quarter" idx="159" hasCustomPrompt="1"/>
          </p:nvPr>
        </p:nvSpPr>
        <p:spPr>
          <a:xfrm>
            <a:off x="3578164" y="3173083"/>
            <a:ext cx="2009837" cy="2025089"/>
          </a:xfrm>
          <a:custGeom>
            <a:avLst/>
            <a:gdLst>
              <a:gd name="connsiteX0" fmla="*/ 0 w 2009837"/>
              <a:gd name="connsiteY0" fmla="*/ 0 h 2025089"/>
              <a:gd name="connsiteX1" fmla="*/ 2009837 w 2009837"/>
              <a:gd name="connsiteY1" fmla="*/ 0 h 2025089"/>
              <a:gd name="connsiteX2" fmla="*/ 2009837 w 2009837"/>
              <a:gd name="connsiteY2" fmla="*/ 2025089 h 2025089"/>
              <a:gd name="connsiteX3" fmla="*/ 0 w 2009837"/>
              <a:gd name="connsiteY3" fmla="*/ 2025089 h 2025089"/>
            </a:gdLst>
            <a:ahLst/>
            <a:cxnLst>
              <a:cxn ang="0">
                <a:pos x="connsiteX0" y="connsiteY0"/>
              </a:cxn>
              <a:cxn ang="0">
                <a:pos x="connsiteX1" y="connsiteY1"/>
              </a:cxn>
              <a:cxn ang="0">
                <a:pos x="connsiteX2" y="connsiteY2"/>
              </a:cxn>
              <a:cxn ang="0">
                <a:pos x="connsiteX3" y="connsiteY3"/>
              </a:cxn>
            </a:cxnLst>
            <a:rect l="l" t="t" r="r" b="b"/>
            <a:pathLst>
              <a:path w="2009837" h="2025089">
                <a:moveTo>
                  <a:pt x="0" y="0"/>
                </a:moveTo>
                <a:lnTo>
                  <a:pt x="2009837" y="0"/>
                </a:lnTo>
                <a:lnTo>
                  <a:pt x="2009837" y="2025089"/>
                </a:lnTo>
                <a:lnTo>
                  <a:pt x="0" y="2025089"/>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0AF1AC6E-C7ED-4E25-A3A6-4D37A2E94632}"/>
              </a:ext>
            </a:extLst>
          </p:cNvPr>
          <p:cNvSpPr>
            <a:spLocks noGrp="1"/>
          </p:cNvSpPr>
          <p:nvPr>
            <p:ph type="pic" sz="quarter" idx="158" hasCustomPrompt="1"/>
          </p:nvPr>
        </p:nvSpPr>
        <p:spPr>
          <a:xfrm>
            <a:off x="1" y="2180628"/>
            <a:ext cx="3054097" cy="3895344"/>
          </a:xfrm>
          <a:custGeom>
            <a:avLst/>
            <a:gdLst>
              <a:gd name="connsiteX0" fmla="*/ 0 w 3054097"/>
              <a:gd name="connsiteY0" fmla="*/ 0 h 3895344"/>
              <a:gd name="connsiteX1" fmla="*/ 3054097 w 3054097"/>
              <a:gd name="connsiteY1" fmla="*/ 0 h 3895344"/>
              <a:gd name="connsiteX2" fmla="*/ 3054097 w 3054097"/>
              <a:gd name="connsiteY2" fmla="*/ 3895344 h 3895344"/>
              <a:gd name="connsiteX3" fmla="*/ 0 w 3054097"/>
              <a:gd name="connsiteY3" fmla="*/ 3895344 h 3895344"/>
            </a:gdLst>
            <a:ahLst/>
            <a:cxnLst>
              <a:cxn ang="0">
                <a:pos x="connsiteX0" y="connsiteY0"/>
              </a:cxn>
              <a:cxn ang="0">
                <a:pos x="connsiteX1" y="connsiteY1"/>
              </a:cxn>
              <a:cxn ang="0">
                <a:pos x="connsiteX2" y="connsiteY2"/>
              </a:cxn>
              <a:cxn ang="0">
                <a:pos x="connsiteX3" y="connsiteY3"/>
              </a:cxn>
            </a:cxnLst>
            <a:rect l="l" t="t" r="r" b="b"/>
            <a:pathLst>
              <a:path w="3054097" h="3895344">
                <a:moveTo>
                  <a:pt x="0" y="0"/>
                </a:moveTo>
                <a:lnTo>
                  <a:pt x="3054097" y="0"/>
                </a:lnTo>
                <a:lnTo>
                  <a:pt x="3054097" y="3895344"/>
                </a:lnTo>
                <a:lnTo>
                  <a:pt x="0" y="389534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5" name="Picture Placeholder 14">
            <a:extLst>
              <a:ext uri="{FF2B5EF4-FFF2-40B4-BE49-F238E27FC236}">
                <a16:creationId xmlns:a16="http://schemas.microsoft.com/office/drawing/2014/main" id="{28206B61-4D4D-4F00-9148-1983C8D0719F}"/>
              </a:ext>
            </a:extLst>
          </p:cNvPr>
          <p:cNvSpPr>
            <a:spLocks noGrp="1"/>
          </p:cNvSpPr>
          <p:nvPr>
            <p:ph type="pic" sz="quarter" idx="160" hasCustomPrompt="1"/>
          </p:nvPr>
        </p:nvSpPr>
        <p:spPr>
          <a:xfrm>
            <a:off x="6200749" y="3173083"/>
            <a:ext cx="2009837" cy="2025089"/>
          </a:xfrm>
          <a:custGeom>
            <a:avLst/>
            <a:gdLst>
              <a:gd name="connsiteX0" fmla="*/ 0 w 2009837"/>
              <a:gd name="connsiteY0" fmla="*/ 0 h 2025089"/>
              <a:gd name="connsiteX1" fmla="*/ 2009837 w 2009837"/>
              <a:gd name="connsiteY1" fmla="*/ 0 h 2025089"/>
              <a:gd name="connsiteX2" fmla="*/ 2009837 w 2009837"/>
              <a:gd name="connsiteY2" fmla="*/ 2025089 h 2025089"/>
              <a:gd name="connsiteX3" fmla="*/ 0 w 2009837"/>
              <a:gd name="connsiteY3" fmla="*/ 2025089 h 2025089"/>
            </a:gdLst>
            <a:ahLst/>
            <a:cxnLst>
              <a:cxn ang="0">
                <a:pos x="connsiteX0" y="connsiteY0"/>
              </a:cxn>
              <a:cxn ang="0">
                <a:pos x="connsiteX1" y="connsiteY1"/>
              </a:cxn>
              <a:cxn ang="0">
                <a:pos x="connsiteX2" y="connsiteY2"/>
              </a:cxn>
              <a:cxn ang="0">
                <a:pos x="connsiteX3" y="connsiteY3"/>
              </a:cxn>
            </a:cxnLst>
            <a:rect l="l" t="t" r="r" b="b"/>
            <a:pathLst>
              <a:path w="2009837" h="2025089">
                <a:moveTo>
                  <a:pt x="0" y="0"/>
                </a:moveTo>
                <a:lnTo>
                  <a:pt x="2009837" y="0"/>
                </a:lnTo>
                <a:lnTo>
                  <a:pt x="2009837" y="2025089"/>
                </a:lnTo>
                <a:lnTo>
                  <a:pt x="0" y="2025089"/>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4661EBBD-E084-4AAF-9D93-9F3D89CCA9B5}"/>
              </a:ext>
            </a:extLst>
          </p:cNvPr>
          <p:cNvSpPr>
            <a:spLocks noGrp="1"/>
          </p:cNvSpPr>
          <p:nvPr>
            <p:ph type="pic" sz="quarter" idx="161" hasCustomPrompt="1"/>
          </p:nvPr>
        </p:nvSpPr>
        <p:spPr>
          <a:xfrm>
            <a:off x="8823333" y="3173083"/>
            <a:ext cx="2009837" cy="2025089"/>
          </a:xfrm>
          <a:custGeom>
            <a:avLst/>
            <a:gdLst>
              <a:gd name="connsiteX0" fmla="*/ 0 w 2009837"/>
              <a:gd name="connsiteY0" fmla="*/ 0 h 2025089"/>
              <a:gd name="connsiteX1" fmla="*/ 2009837 w 2009837"/>
              <a:gd name="connsiteY1" fmla="*/ 0 h 2025089"/>
              <a:gd name="connsiteX2" fmla="*/ 2009837 w 2009837"/>
              <a:gd name="connsiteY2" fmla="*/ 2025089 h 2025089"/>
              <a:gd name="connsiteX3" fmla="*/ 0 w 2009837"/>
              <a:gd name="connsiteY3" fmla="*/ 2025089 h 2025089"/>
            </a:gdLst>
            <a:ahLst/>
            <a:cxnLst>
              <a:cxn ang="0">
                <a:pos x="connsiteX0" y="connsiteY0"/>
              </a:cxn>
              <a:cxn ang="0">
                <a:pos x="connsiteX1" y="connsiteY1"/>
              </a:cxn>
              <a:cxn ang="0">
                <a:pos x="connsiteX2" y="connsiteY2"/>
              </a:cxn>
              <a:cxn ang="0">
                <a:pos x="connsiteX3" y="connsiteY3"/>
              </a:cxn>
            </a:cxnLst>
            <a:rect l="l" t="t" r="r" b="b"/>
            <a:pathLst>
              <a:path w="2009837" h="2025089">
                <a:moveTo>
                  <a:pt x="0" y="0"/>
                </a:moveTo>
                <a:lnTo>
                  <a:pt x="2009837" y="0"/>
                </a:lnTo>
                <a:lnTo>
                  <a:pt x="2009837" y="2025089"/>
                </a:lnTo>
                <a:lnTo>
                  <a:pt x="0" y="202508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4152719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userDrawn="1">
  <p:cSld name="500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54889EA0-F791-4980-AAF7-137AD1A873AE}"/>
              </a:ext>
            </a:extLst>
          </p:cNvPr>
          <p:cNvSpPr>
            <a:spLocks noGrp="1"/>
          </p:cNvSpPr>
          <p:nvPr>
            <p:ph type="pic" sz="quarter" idx="159" hasCustomPrompt="1"/>
          </p:nvPr>
        </p:nvSpPr>
        <p:spPr>
          <a:xfrm>
            <a:off x="4476750" y="2032233"/>
            <a:ext cx="3238500" cy="2643182"/>
          </a:xfrm>
          <a:custGeom>
            <a:avLst/>
            <a:gdLst>
              <a:gd name="connsiteX0" fmla="*/ 0 w 3238500"/>
              <a:gd name="connsiteY0" fmla="*/ 0 h 2643182"/>
              <a:gd name="connsiteX1" fmla="*/ 3238500 w 3238500"/>
              <a:gd name="connsiteY1" fmla="*/ 0 h 2643182"/>
              <a:gd name="connsiteX2" fmla="*/ 3238500 w 3238500"/>
              <a:gd name="connsiteY2" fmla="*/ 2643182 h 2643182"/>
              <a:gd name="connsiteX3" fmla="*/ 0 w 3238500"/>
              <a:gd name="connsiteY3" fmla="*/ 2643182 h 2643182"/>
            </a:gdLst>
            <a:ahLst/>
            <a:cxnLst>
              <a:cxn ang="0">
                <a:pos x="connsiteX0" y="connsiteY0"/>
              </a:cxn>
              <a:cxn ang="0">
                <a:pos x="connsiteX1" y="connsiteY1"/>
              </a:cxn>
              <a:cxn ang="0">
                <a:pos x="connsiteX2" y="connsiteY2"/>
              </a:cxn>
              <a:cxn ang="0">
                <a:pos x="connsiteX3" y="connsiteY3"/>
              </a:cxn>
            </a:cxnLst>
            <a:rect l="l" t="t" r="r" b="b"/>
            <a:pathLst>
              <a:path w="3238500" h="2643182">
                <a:moveTo>
                  <a:pt x="0" y="0"/>
                </a:moveTo>
                <a:lnTo>
                  <a:pt x="3238500" y="0"/>
                </a:lnTo>
                <a:lnTo>
                  <a:pt x="3238500" y="2643182"/>
                </a:lnTo>
                <a:lnTo>
                  <a:pt x="0" y="2643182"/>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990AB0C5-1907-40AC-9324-469E101C9495}"/>
              </a:ext>
            </a:extLst>
          </p:cNvPr>
          <p:cNvSpPr>
            <a:spLocks noGrp="1"/>
          </p:cNvSpPr>
          <p:nvPr>
            <p:ph type="pic" sz="quarter" idx="158" hasCustomPrompt="1"/>
          </p:nvPr>
        </p:nvSpPr>
        <p:spPr>
          <a:xfrm>
            <a:off x="1028700" y="2032233"/>
            <a:ext cx="3238500" cy="2643182"/>
          </a:xfrm>
          <a:custGeom>
            <a:avLst/>
            <a:gdLst>
              <a:gd name="connsiteX0" fmla="*/ 0 w 3238500"/>
              <a:gd name="connsiteY0" fmla="*/ 0 h 2643182"/>
              <a:gd name="connsiteX1" fmla="*/ 3238500 w 3238500"/>
              <a:gd name="connsiteY1" fmla="*/ 0 h 2643182"/>
              <a:gd name="connsiteX2" fmla="*/ 3238500 w 3238500"/>
              <a:gd name="connsiteY2" fmla="*/ 2643182 h 2643182"/>
              <a:gd name="connsiteX3" fmla="*/ 0 w 3238500"/>
              <a:gd name="connsiteY3" fmla="*/ 2643182 h 2643182"/>
            </a:gdLst>
            <a:ahLst/>
            <a:cxnLst>
              <a:cxn ang="0">
                <a:pos x="connsiteX0" y="connsiteY0"/>
              </a:cxn>
              <a:cxn ang="0">
                <a:pos x="connsiteX1" y="connsiteY1"/>
              </a:cxn>
              <a:cxn ang="0">
                <a:pos x="connsiteX2" y="connsiteY2"/>
              </a:cxn>
              <a:cxn ang="0">
                <a:pos x="connsiteX3" y="connsiteY3"/>
              </a:cxn>
            </a:cxnLst>
            <a:rect l="l" t="t" r="r" b="b"/>
            <a:pathLst>
              <a:path w="3238500" h="2643182">
                <a:moveTo>
                  <a:pt x="0" y="0"/>
                </a:moveTo>
                <a:lnTo>
                  <a:pt x="3238500" y="0"/>
                </a:lnTo>
                <a:lnTo>
                  <a:pt x="3238500" y="2643182"/>
                </a:lnTo>
                <a:lnTo>
                  <a:pt x="0" y="264318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Picture Placeholder 12">
            <a:extLst>
              <a:ext uri="{FF2B5EF4-FFF2-40B4-BE49-F238E27FC236}">
                <a16:creationId xmlns:a16="http://schemas.microsoft.com/office/drawing/2014/main" id="{63BD8D5A-A6D2-4618-9450-4E50886883B8}"/>
              </a:ext>
            </a:extLst>
          </p:cNvPr>
          <p:cNvSpPr>
            <a:spLocks noGrp="1"/>
          </p:cNvSpPr>
          <p:nvPr>
            <p:ph type="pic" sz="quarter" idx="161" hasCustomPrompt="1"/>
          </p:nvPr>
        </p:nvSpPr>
        <p:spPr>
          <a:xfrm>
            <a:off x="7924800" y="2032233"/>
            <a:ext cx="3238500" cy="2643182"/>
          </a:xfrm>
          <a:custGeom>
            <a:avLst/>
            <a:gdLst>
              <a:gd name="connsiteX0" fmla="*/ 0 w 3238500"/>
              <a:gd name="connsiteY0" fmla="*/ 0 h 2643182"/>
              <a:gd name="connsiteX1" fmla="*/ 3238500 w 3238500"/>
              <a:gd name="connsiteY1" fmla="*/ 0 h 2643182"/>
              <a:gd name="connsiteX2" fmla="*/ 3238500 w 3238500"/>
              <a:gd name="connsiteY2" fmla="*/ 2643182 h 2643182"/>
              <a:gd name="connsiteX3" fmla="*/ 0 w 3238500"/>
              <a:gd name="connsiteY3" fmla="*/ 2643182 h 2643182"/>
            </a:gdLst>
            <a:ahLst/>
            <a:cxnLst>
              <a:cxn ang="0">
                <a:pos x="connsiteX0" y="connsiteY0"/>
              </a:cxn>
              <a:cxn ang="0">
                <a:pos x="connsiteX1" y="connsiteY1"/>
              </a:cxn>
              <a:cxn ang="0">
                <a:pos x="connsiteX2" y="connsiteY2"/>
              </a:cxn>
              <a:cxn ang="0">
                <a:pos x="connsiteX3" y="connsiteY3"/>
              </a:cxn>
            </a:cxnLst>
            <a:rect l="l" t="t" r="r" b="b"/>
            <a:pathLst>
              <a:path w="3238500" h="2643182">
                <a:moveTo>
                  <a:pt x="0" y="0"/>
                </a:moveTo>
                <a:lnTo>
                  <a:pt x="3238500" y="0"/>
                </a:lnTo>
                <a:lnTo>
                  <a:pt x="3238500" y="2643182"/>
                </a:lnTo>
                <a:lnTo>
                  <a:pt x="0" y="264318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4155295608"/>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userDrawn="1">
  <p:cSld name="501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C06D23B8-1AED-4ACB-867F-7B1C90C53356}"/>
              </a:ext>
            </a:extLst>
          </p:cNvPr>
          <p:cNvSpPr>
            <a:spLocks noGrp="1"/>
          </p:cNvSpPr>
          <p:nvPr>
            <p:ph type="pic" sz="quarter" idx="159" hasCustomPrompt="1"/>
          </p:nvPr>
        </p:nvSpPr>
        <p:spPr>
          <a:xfrm>
            <a:off x="6696017" y="4204492"/>
            <a:ext cx="1731146" cy="1731146"/>
          </a:xfrm>
          <a:custGeom>
            <a:avLst/>
            <a:gdLst>
              <a:gd name="connsiteX0" fmla="*/ 865573 w 1731146"/>
              <a:gd name="connsiteY0" fmla="*/ 0 h 1731146"/>
              <a:gd name="connsiteX1" fmla="*/ 1731146 w 1731146"/>
              <a:gd name="connsiteY1" fmla="*/ 865573 h 1731146"/>
              <a:gd name="connsiteX2" fmla="*/ 865573 w 1731146"/>
              <a:gd name="connsiteY2" fmla="*/ 1731146 h 1731146"/>
              <a:gd name="connsiteX3" fmla="*/ 0 w 1731146"/>
              <a:gd name="connsiteY3" fmla="*/ 865573 h 1731146"/>
              <a:gd name="connsiteX4" fmla="*/ 865573 w 1731146"/>
              <a:gd name="connsiteY4" fmla="*/ 0 h 173114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31146" h="1731146">
                <a:moveTo>
                  <a:pt x="865573" y="0"/>
                </a:moveTo>
                <a:cubicBezTo>
                  <a:pt x="1343616" y="0"/>
                  <a:pt x="1731146" y="387530"/>
                  <a:pt x="1731146" y="865573"/>
                </a:cubicBezTo>
                <a:cubicBezTo>
                  <a:pt x="1731146" y="1343616"/>
                  <a:pt x="1343616" y="1731146"/>
                  <a:pt x="865573" y="1731146"/>
                </a:cubicBezTo>
                <a:cubicBezTo>
                  <a:pt x="387530" y="1731146"/>
                  <a:pt x="0" y="1343616"/>
                  <a:pt x="0" y="865573"/>
                </a:cubicBezTo>
                <a:cubicBezTo>
                  <a:pt x="0" y="387530"/>
                  <a:pt x="387530" y="0"/>
                  <a:pt x="86557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65CF022B-B955-434F-9E0B-AE1F558E5C8B}"/>
              </a:ext>
            </a:extLst>
          </p:cNvPr>
          <p:cNvSpPr>
            <a:spLocks noGrp="1"/>
          </p:cNvSpPr>
          <p:nvPr>
            <p:ph type="pic" sz="quarter" idx="161" hasCustomPrompt="1"/>
          </p:nvPr>
        </p:nvSpPr>
        <p:spPr>
          <a:xfrm>
            <a:off x="8989274" y="4204492"/>
            <a:ext cx="1731146" cy="1731146"/>
          </a:xfrm>
          <a:custGeom>
            <a:avLst/>
            <a:gdLst>
              <a:gd name="connsiteX0" fmla="*/ 865573 w 1731146"/>
              <a:gd name="connsiteY0" fmla="*/ 0 h 1731146"/>
              <a:gd name="connsiteX1" fmla="*/ 1731146 w 1731146"/>
              <a:gd name="connsiteY1" fmla="*/ 865573 h 1731146"/>
              <a:gd name="connsiteX2" fmla="*/ 865573 w 1731146"/>
              <a:gd name="connsiteY2" fmla="*/ 1731146 h 1731146"/>
              <a:gd name="connsiteX3" fmla="*/ 0 w 1731146"/>
              <a:gd name="connsiteY3" fmla="*/ 865573 h 1731146"/>
              <a:gd name="connsiteX4" fmla="*/ 865573 w 1731146"/>
              <a:gd name="connsiteY4" fmla="*/ 0 h 1731146"/>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731146" h="1731146">
                <a:moveTo>
                  <a:pt x="865573" y="0"/>
                </a:moveTo>
                <a:cubicBezTo>
                  <a:pt x="1343616" y="0"/>
                  <a:pt x="1731146" y="387530"/>
                  <a:pt x="1731146" y="865573"/>
                </a:cubicBezTo>
                <a:cubicBezTo>
                  <a:pt x="1731146" y="1343616"/>
                  <a:pt x="1343616" y="1731146"/>
                  <a:pt x="865573" y="1731146"/>
                </a:cubicBezTo>
                <a:cubicBezTo>
                  <a:pt x="387530" y="1731146"/>
                  <a:pt x="0" y="1343616"/>
                  <a:pt x="0" y="865573"/>
                </a:cubicBezTo>
                <a:cubicBezTo>
                  <a:pt x="0" y="387530"/>
                  <a:pt x="387530" y="0"/>
                  <a:pt x="865573"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08121989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reserve="1" userDrawn="1">
  <p:cSld name="502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4A324BFB-908C-48B0-BBEF-925EAB4951C2}"/>
              </a:ext>
            </a:extLst>
          </p:cNvPr>
          <p:cNvSpPr>
            <a:spLocks noGrp="1"/>
          </p:cNvSpPr>
          <p:nvPr>
            <p:ph type="pic" sz="quarter" idx="159" hasCustomPrompt="1"/>
          </p:nvPr>
        </p:nvSpPr>
        <p:spPr>
          <a:xfrm>
            <a:off x="3416085" y="2042446"/>
            <a:ext cx="2494458" cy="2494458"/>
          </a:xfrm>
          <a:custGeom>
            <a:avLst/>
            <a:gdLst>
              <a:gd name="connsiteX0" fmla="*/ 1247229 w 2494458"/>
              <a:gd name="connsiteY0" fmla="*/ 0 h 2494458"/>
              <a:gd name="connsiteX1" fmla="*/ 2494458 w 2494458"/>
              <a:gd name="connsiteY1" fmla="*/ 1247229 h 2494458"/>
              <a:gd name="connsiteX2" fmla="*/ 1247229 w 2494458"/>
              <a:gd name="connsiteY2" fmla="*/ 2494458 h 2494458"/>
              <a:gd name="connsiteX3" fmla="*/ 0 w 2494458"/>
              <a:gd name="connsiteY3" fmla="*/ 1247229 h 2494458"/>
              <a:gd name="connsiteX4" fmla="*/ 1247229 w 2494458"/>
              <a:gd name="connsiteY4" fmla="*/ 0 h 24944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94458" h="2494458">
                <a:moveTo>
                  <a:pt x="1247229" y="0"/>
                </a:moveTo>
                <a:cubicBezTo>
                  <a:pt x="1936055" y="0"/>
                  <a:pt x="2494458" y="558403"/>
                  <a:pt x="2494458" y="1247229"/>
                </a:cubicBezTo>
                <a:cubicBezTo>
                  <a:pt x="2494458" y="1936055"/>
                  <a:pt x="1936055" y="2494458"/>
                  <a:pt x="1247229" y="2494458"/>
                </a:cubicBezTo>
                <a:cubicBezTo>
                  <a:pt x="558403" y="2494458"/>
                  <a:pt x="0" y="1936055"/>
                  <a:pt x="0" y="1247229"/>
                </a:cubicBezTo>
                <a:cubicBezTo>
                  <a:pt x="0" y="558403"/>
                  <a:pt x="558403" y="0"/>
                  <a:pt x="1247229" y="0"/>
                </a:cubicBez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F52FDDF0-68FE-4BE2-93C4-503DF196458E}"/>
              </a:ext>
            </a:extLst>
          </p:cNvPr>
          <p:cNvSpPr>
            <a:spLocks noGrp="1"/>
          </p:cNvSpPr>
          <p:nvPr>
            <p:ph type="pic" sz="quarter" idx="158" hasCustomPrompt="1"/>
          </p:nvPr>
        </p:nvSpPr>
        <p:spPr>
          <a:xfrm>
            <a:off x="550711" y="2042446"/>
            <a:ext cx="2494458" cy="2494458"/>
          </a:xfrm>
          <a:custGeom>
            <a:avLst/>
            <a:gdLst>
              <a:gd name="connsiteX0" fmla="*/ 1247229 w 2494458"/>
              <a:gd name="connsiteY0" fmla="*/ 0 h 2494458"/>
              <a:gd name="connsiteX1" fmla="*/ 2494458 w 2494458"/>
              <a:gd name="connsiteY1" fmla="*/ 1247229 h 2494458"/>
              <a:gd name="connsiteX2" fmla="*/ 1247229 w 2494458"/>
              <a:gd name="connsiteY2" fmla="*/ 2494458 h 2494458"/>
              <a:gd name="connsiteX3" fmla="*/ 0 w 2494458"/>
              <a:gd name="connsiteY3" fmla="*/ 1247229 h 2494458"/>
              <a:gd name="connsiteX4" fmla="*/ 1247229 w 2494458"/>
              <a:gd name="connsiteY4" fmla="*/ 0 h 24944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94458" h="2494458">
                <a:moveTo>
                  <a:pt x="1247229" y="0"/>
                </a:moveTo>
                <a:cubicBezTo>
                  <a:pt x="1936055" y="0"/>
                  <a:pt x="2494458" y="558403"/>
                  <a:pt x="2494458" y="1247229"/>
                </a:cubicBezTo>
                <a:cubicBezTo>
                  <a:pt x="2494458" y="1936055"/>
                  <a:pt x="1936055" y="2494458"/>
                  <a:pt x="1247229" y="2494458"/>
                </a:cubicBezTo>
                <a:cubicBezTo>
                  <a:pt x="558403" y="2494458"/>
                  <a:pt x="0" y="1936055"/>
                  <a:pt x="0" y="1247229"/>
                </a:cubicBezTo>
                <a:cubicBezTo>
                  <a:pt x="0" y="558403"/>
                  <a:pt x="558403" y="0"/>
                  <a:pt x="1247229"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6" name="Picture Placeholder 15">
            <a:extLst>
              <a:ext uri="{FF2B5EF4-FFF2-40B4-BE49-F238E27FC236}">
                <a16:creationId xmlns:a16="http://schemas.microsoft.com/office/drawing/2014/main" id="{FC7D5BAC-4DB3-43B5-9832-E6612797A3DB}"/>
              </a:ext>
            </a:extLst>
          </p:cNvPr>
          <p:cNvSpPr>
            <a:spLocks noGrp="1"/>
          </p:cNvSpPr>
          <p:nvPr>
            <p:ph type="pic" sz="quarter" idx="161" hasCustomPrompt="1"/>
          </p:nvPr>
        </p:nvSpPr>
        <p:spPr>
          <a:xfrm>
            <a:off x="6281459" y="2042446"/>
            <a:ext cx="2494458" cy="2494458"/>
          </a:xfrm>
          <a:custGeom>
            <a:avLst/>
            <a:gdLst>
              <a:gd name="connsiteX0" fmla="*/ 1247229 w 2494458"/>
              <a:gd name="connsiteY0" fmla="*/ 0 h 2494458"/>
              <a:gd name="connsiteX1" fmla="*/ 2494458 w 2494458"/>
              <a:gd name="connsiteY1" fmla="*/ 1247229 h 2494458"/>
              <a:gd name="connsiteX2" fmla="*/ 1247229 w 2494458"/>
              <a:gd name="connsiteY2" fmla="*/ 2494458 h 2494458"/>
              <a:gd name="connsiteX3" fmla="*/ 0 w 2494458"/>
              <a:gd name="connsiteY3" fmla="*/ 1247229 h 2494458"/>
              <a:gd name="connsiteX4" fmla="*/ 1247229 w 2494458"/>
              <a:gd name="connsiteY4" fmla="*/ 0 h 24944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94458" h="2494458">
                <a:moveTo>
                  <a:pt x="1247229" y="0"/>
                </a:moveTo>
                <a:cubicBezTo>
                  <a:pt x="1936055" y="0"/>
                  <a:pt x="2494458" y="558403"/>
                  <a:pt x="2494458" y="1247229"/>
                </a:cubicBezTo>
                <a:cubicBezTo>
                  <a:pt x="2494458" y="1936055"/>
                  <a:pt x="1936055" y="2494458"/>
                  <a:pt x="1247229" y="2494458"/>
                </a:cubicBezTo>
                <a:cubicBezTo>
                  <a:pt x="558403" y="2494458"/>
                  <a:pt x="0" y="1936055"/>
                  <a:pt x="0" y="1247229"/>
                </a:cubicBezTo>
                <a:cubicBezTo>
                  <a:pt x="0" y="558403"/>
                  <a:pt x="558403" y="0"/>
                  <a:pt x="1247229" y="0"/>
                </a:cubicBez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6FCFE49B-FD05-4337-82B7-D820A15625D2}"/>
              </a:ext>
            </a:extLst>
          </p:cNvPr>
          <p:cNvSpPr>
            <a:spLocks noGrp="1"/>
          </p:cNvSpPr>
          <p:nvPr>
            <p:ph type="pic" sz="quarter" idx="162" hasCustomPrompt="1"/>
          </p:nvPr>
        </p:nvSpPr>
        <p:spPr>
          <a:xfrm>
            <a:off x="9146833" y="2042446"/>
            <a:ext cx="2494458" cy="2494458"/>
          </a:xfrm>
          <a:custGeom>
            <a:avLst/>
            <a:gdLst>
              <a:gd name="connsiteX0" fmla="*/ 1247229 w 2494458"/>
              <a:gd name="connsiteY0" fmla="*/ 0 h 2494458"/>
              <a:gd name="connsiteX1" fmla="*/ 2494458 w 2494458"/>
              <a:gd name="connsiteY1" fmla="*/ 1247229 h 2494458"/>
              <a:gd name="connsiteX2" fmla="*/ 1247229 w 2494458"/>
              <a:gd name="connsiteY2" fmla="*/ 2494458 h 2494458"/>
              <a:gd name="connsiteX3" fmla="*/ 0 w 2494458"/>
              <a:gd name="connsiteY3" fmla="*/ 1247229 h 2494458"/>
              <a:gd name="connsiteX4" fmla="*/ 1247229 w 2494458"/>
              <a:gd name="connsiteY4" fmla="*/ 0 h 2494458"/>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494458" h="2494458">
                <a:moveTo>
                  <a:pt x="1247229" y="0"/>
                </a:moveTo>
                <a:cubicBezTo>
                  <a:pt x="1936055" y="0"/>
                  <a:pt x="2494458" y="558403"/>
                  <a:pt x="2494458" y="1247229"/>
                </a:cubicBezTo>
                <a:cubicBezTo>
                  <a:pt x="2494458" y="1936055"/>
                  <a:pt x="1936055" y="2494458"/>
                  <a:pt x="1247229" y="2494458"/>
                </a:cubicBezTo>
                <a:cubicBezTo>
                  <a:pt x="558403" y="2494458"/>
                  <a:pt x="0" y="1936055"/>
                  <a:pt x="0" y="1247229"/>
                </a:cubicBezTo>
                <a:cubicBezTo>
                  <a:pt x="0" y="558403"/>
                  <a:pt x="558403" y="0"/>
                  <a:pt x="1247229"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0477791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6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0"/>
            <a:ext cx="12192000" cy="6858000"/>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2740062962"/>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userDrawn="1">
  <p:cSld name="503_Title Slide">
    <p:spTree>
      <p:nvGrpSpPr>
        <p:cNvPr id="1" name=""/>
        <p:cNvGrpSpPr/>
        <p:nvPr/>
      </p:nvGrpSpPr>
      <p:grpSpPr>
        <a:xfrm>
          <a:off x="0" y="0"/>
          <a:ext cx="0" cy="0"/>
          <a:chOff x="0" y="0"/>
          <a:chExt cx="0" cy="0"/>
        </a:xfrm>
      </p:grpSpPr>
      <p:sp>
        <p:nvSpPr>
          <p:cNvPr id="15" name="Picture Placeholder 14">
            <a:extLst>
              <a:ext uri="{FF2B5EF4-FFF2-40B4-BE49-F238E27FC236}">
                <a16:creationId xmlns:a16="http://schemas.microsoft.com/office/drawing/2014/main" id="{AAE0C5B0-5EBA-4353-88E1-C4B49F92A8DE}"/>
              </a:ext>
            </a:extLst>
          </p:cNvPr>
          <p:cNvSpPr>
            <a:spLocks noGrp="1"/>
          </p:cNvSpPr>
          <p:nvPr>
            <p:ph type="pic" sz="quarter" idx="159" hasCustomPrompt="1"/>
          </p:nvPr>
        </p:nvSpPr>
        <p:spPr>
          <a:xfrm>
            <a:off x="3483980" y="2008837"/>
            <a:ext cx="1610362" cy="1610362"/>
          </a:xfrm>
          <a:custGeom>
            <a:avLst/>
            <a:gdLst>
              <a:gd name="connsiteX0" fmla="*/ 805181 w 1610362"/>
              <a:gd name="connsiteY0" fmla="*/ 0 h 1610362"/>
              <a:gd name="connsiteX1" fmla="*/ 1610362 w 1610362"/>
              <a:gd name="connsiteY1" fmla="*/ 805181 h 1610362"/>
              <a:gd name="connsiteX2" fmla="*/ 805181 w 1610362"/>
              <a:gd name="connsiteY2" fmla="*/ 1610362 h 1610362"/>
              <a:gd name="connsiteX3" fmla="*/ 0 w 1610362"/>
              <a:gd name="connsiteY3" fmla="*/ 805181 h 1610362"/>
              <a:gd name="connsiteX4" fmla="*/ 805181 w 1610362"/>
              <a:gd name="connsiteY4" fmla="*/ 0 h 1610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10362" h="1610362">
                <a:moveTo>
                  <a:pt x="805181" y="0"/>
                </a:moveTo>
                <a:cubicBezTo>
                  <a:pt x="1249870" y="0"/>
                  <a:pt x="1610362" y="360492"/>
                  <a:pt x="1610362" y="805181"/>
                </a:cubicBezTo>
                <a:cubicBezTo>
                  <a:pt x="1610362" y="1249870"/>
                  <a:pt x="1249870" y="1610362"/>
                  <a:pt x="805181" y="1610362"/>
                </a:cubicBezTo>
                <a:cubicBezTo>
                  <a:pt x="360492" y="1610362"/>
                  <a:pt x="0" y="1249870"/>
                  <a:pt x="0" y="805181"/>
                </a:cubicBezTo>
                <a:cubicBezTo>
                  <a:pt x="0" y="360492"/>
                  <a:pt x="360492" y="0"/>
                  <a:pt x="805181" y="0"/>
                </a:cubicBez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26808B00-FC6E-442F-A1BF-BC38DDF2449F}"/>
              </a:ext>
            </a:extLst>
          </p:cNvPr>
          <p:cNvSpPr>
            <a:spLocks noGrp="1"/>
          </p:cNvSpPr>
          <p:nvPr>
            <p:ph type="pic" sz="quarter" idx="158" hasCustomPrompt="1"/>
          </p:nvPr>
        </p:nvSpPr>
        <p:spPr>
          <a:xfrm>
            <a:off x="1684978" y="2008837"/>
            <a:ext cx="1610362" cy="1610362"/>
          </a:xfrm>
          <a:custGeom>
            <a:avLst/>
            <a:gdLst>
              <a:gd name="connsiteX0" fmla="*/ 805181 w 1610362"/>
              <a:gd name="connsiteY0" fmla="*/ 0 h 1610362"/>
              <a:gd name="connsiteX1" fmla="*/ 1610362 w 1610362"/>
              <a:gd name="connsiteY1" fmla="*/ 805181 h 1610362"/>
              <a:gd name="connsiteX2" fmla="*/ 805181 w 1610362"/>
              <a:gd name="connsiteY2" fmla="*/ 1610362 h 1610362"/>
              <a:gd name="connsiteX3" fmla="*/ 0 w 1610362"/>
              <a:gd name="connsiteY3" fmla="*/ 805181 h 1610362"/>
              <a:gd name="connsiteX4" fmla="*/ 805181 w 1610362"/>
              <a:gd name="connsiteY4" fmla="*/ 0 h 1610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10362" h="1610362">
                <a:moveTo>
                  <a:pt x="805181" y="0"/>
                </a:moveTo>
                <a:cubicBezTo>
                  <a:pt x="1249870" y="0"/>
                  <a:pt x="1610362" y="360492"/>
                  <a:pt x="1610362" y="805181"/>
                </a:cubicBezTo>
                <a:cubicBezTo>
                  <a:pt x="1610362" y="1249870"/>
                  <a:pt x="1249870" y="1610362"/>
                  <a:pt x="805181" y="1610362"/>
                </a:cubicBezTo>
                <a:cubicBezTo>
                  <a:pt x="360492" y="1610362"/>
                  <a:pt x="0" y="1249870"/>
                  <a:pt x="0" y="805181"/>
                </a:cubicBezTo>
                <a:cubicBezTo>
                  <a:pt x="0" y="360492"/>
                  <a:pt x="360492" y="0"/>
                  <a:pt x="805181" y="0"/>
                </a:cubicBez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8978DA21-D065-463F-B16D-0F8A8BB8B91E}"/>
              </a:ext>
            </a:extLst>
          </p:cNvPr>
          <p:cNvSpPr>
            <a:spLocks noGrp="1"/>
          </p:cNvSpPr>
          <p:nvPr>
            <p:ph type="pic" sz="quarter" idx="163" hasCustomPrompt="1"/>
          </p:nvPr>
        </p:nvSpPr>
        <p:spPr>
          <a:xfrm>
            <a:off x="7081984" y="2008837"/>
            <a:ext cx="1610362" cy="1610362"/>
          </a:xfrm>
          <a:custGeom>
            <a:avLst/>
            <a:gdLst>
              <a:gd name="connsiteX0" fmla="*/ 805181 w 1610362"/>
              <a:gd name="connsiteY0" fmla="*/ 0 h 1610362"/>
              <a:gd name="connsiteX1" fmla="*/ 1610362 w 1610362"/>
              <a:gd name="connsiteY1" fmla="*/ 805181 h 1610362"/>
              <a:gd name="connsiteX2" fmla="*/ 805181 w 1610362"/>
              <a:gd name="connsiteY2" fmla="*/ 1610362 h 1610362"/>
              <a:gd name="connsiteX3" fmla="*/ 0 w 1610362"/>
              <a:gd name="connsiteY3" fmla="*/ 805181 h 1610362"/>
              <a:gd name="connsiteX4" fmla="*/ 805181 w 1610362"/>
              <a:gd name="connsiteY4" fmla="*/ 0 h 1610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10362" h="1610362">
                <a:moveTo>
                  <a:pt x="805181" y="0"/>
                </a:moveTo>
                <a:cubicBezTo>
                  <a:pt x="1249870" y="0"/>
                  <a:pt x="1610362" y="360492"/>
                  <a:pt x="1610362" y="805181"/>
                </a:cubicBezTo>
                <a:cubicBezTo>
                  <a:pt x="1610362" y="1249870"/>
                  <a:pt x="1249870" y="1610362"/>
                  <a:pt x="805181" y="1610362"/>
                </a:cubicBezTo>
                <a:cubicBezTo>
                  <a:pt x="360492" y="1610362"/>
                  <a:pt x="0" y="1249870"/>
                  <a:pt x="0" y="805181"/>
                </a:cubicBezTo>
                <a:cubicBezTo>
                  <a:pt x="0" y="360492"/>
                  <a:pt x="360492" y="0"/>
                  <a:pt x="805181" y="0"/>
                </a:cubicBezTo>
                <a:close/>
              </a:path>
            </a:pathLst>
          </a:custGeom>
        </p:spPr>
        <p:txBody>
          <a:bodyPr wrap="square">
            <a:noAutofit/>
          </a:bodyPr>
          <a:lstStyle>
            <a:lvl1pPr>
              <a:defRPr sz="1200"/>
            </a:lvl1pPr>
          </a:lstStyle>
          <a:p>
            <a:r>
              <a:rPr lang="en-US" dirty="0"/>
              <a:t>Picture</a:t>
            </a:r>
          </a:p>
        </p:txBody>
      </p:sp>
      <p:sp>
        <p:nvSpPr>
          <p:cNvPr id="20" name="Picture Placeholder 19">
            <a:extLst>
              <a:ext uri="{FF2B5EF4-FFF2-40B4-BE49-F238E27FC236}">
                <a16:creationId xmlns:a16="http://schemas.microsoft.com/office/drawing/2014/main" id="{3D6A17B1-FF05-4923-BF2E-0FB1C3F2D791}"/>
              </a:ext>
            </a:extLst>
          </p:cNvPr>
          <p:cNvSpPr>
            <a:spLocks noGrp="1"/>
          </p:cNvSpPr>
          <p:nvPr>
            <p:ph type="pic" sz="quarter" idx="162" hasCustomPrompt="1"/>
          </p:nvPr>
        </p:nvSpPr>
        <p:spPr>
          <a:xfrm>
            <a:off x="8880986" y="2008837"/>
            <a:ext cx="1610362" cy="1610362"/>
          </a:xfrm>
          <a:custGeom>
            <a:avLst/>
            <a:gdLst>
              <a:gd name="connsiteX0" fmla="*/ 805181 w 1610362"/>
              <a:gd name="connsiteY0" fmla="*/ 0 h 1610362"/>
              <a:gd name="connsiteX1" fmla="*/ 1610362 w 1610362"/>
              <a:gd name="connsiteY1" fmla="*/ 805181 h 1610362"/>
              <a:gd name="connsiteX2" fmla="*/ 805181 w 1610362"/>
              <a:gd name="connsiteY2" fmla="*/ 1610362 h 1610362"/>
              <a:gd name="connsiteX3" fmla="*/ 0 w 1610362"/>
              <a:gd name="connsiteY3" fmla="*/ 805181 h 1610362"/>
              <a:gd name="connsiteX4" fmla="*/ 805181 w 1610362"/>
              <a:gd name="connsiteY4" fmla="*/ 0 h 1610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10362" h="1610362">
                <a:moveTo>
                  <a:pt x="805181" y="0"/>
                </a:moveTo>
                <a:cubicBezTo>
                  <a:pt x="1249870" y="0"/>
                  <a:pt x="1610362" y="360492"/>
                  <a:pt x="1610362" y="805181"/>
                </a:cubicBezTo>
                <a:cubicBezTo>
                  <a:pt x="1610362" y="1249870"/>
                  <a:pt x="1249870" y="1610362"/>
                  <a:pt x="805181" y="1610362"/>
                </a:cubicBezTo>
                <a:cubicBezTo>
                  <a:pt x="360492" y="1610362"/>
                  <a:pt x="0" y="1249870"/>
                  <a:pt x="0" y="805181"/>
                </a:cubicBezTo>
                <a:cubicBezTo>
                  <a:pt x="0" y="360492"/>
                  <a:pt x="360492" y="0"/>
                  <a:pt x="805181"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7" name="Picture Placeholder 16">
            <a:extLst>
              <a:ext uri="{FF2B5EF4-FFF2-40B4-BE49-F238E27FC236}">
                <a16:creationId xmlns:a16="http://schemas.microsoft.com/office/drawing/2014/main" id="{32A569B1-2B7B-4D14-B871-062AE5873F04}"/>
              </a:ext>
            </a:extLst>
          </p:cNvPr>
          <p:cNvSpPr>
            <a:spLocks noGrp="1"/>
          </p:cNvSpPr>
          <p:nvPr>
            <p:ph type="pic" sz="quarter" idx="161" hasCustomPrompt="1"/>
          </p:nvPr>
        </p:nvSpPr>
        <p:spPr>
          <a:xfrm>
            <a:off x="5282982" y="2008837"/>
            <a:ext cx="1610362" cy="1610362"/>
          </a:xfrm>
          <a:custGeom>
            <a:avLst/>
            <a:gdLst>
              <a:gd name="connsiteX0" fmla="*/ 805181 w 1610362"/>
              <a:gd name="connsiteY0" fmla="*/ 0 h 1610362"/>
              <a:gd name="connsiteX1" fmla="*/ 1610362 w 1610362"/>
              <a:gd name="connsiteY1" fmla="*/ 805181 h 1610362"/>
              <a:gd name="connsiteX2" fmla="*/ 805181 w 1610362"/>
              <a:gd name="connsiteY2" fmla="*/ 1610362 h 1610362"/>
              <a:gd name="connsiteX3" fmla="*/ 0 w 1610362"/>
              <a:gd name="connsiteY3" fmla="*/ 805181 h 1610362"/>
              <a:gd name="connsiteX4" fmla="*/ 805181 w 1610362"/>
              <a:gd name="connsiteY4" fmla="*/ 0 h 161036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1610362" h="1610362">
                <a:moveTo>
                  <a:pt x="805181" y="0"/>
                </a:moveTo>
                <a:cubicBezTo>
                  <a:pt x="1249870" y="0"/>
                  <a:pt x="1610362" y="360492"/>
                  <a:pt x="1610362" y="805181"/>
                </a:cubicBezTo>
                <a:cubicBezTo>
                  <a:pt x="1610362" y="1249870"/>
                  <a:pt x="1249870" y="1610362"/>
                  <a:pt x="805181" y="1610362"/>
                </a:cubicBezTo>
                <a:cubicBezTo>
                  <a:pt x="360492" y="1610362"/>
                  <a:pt x="0" y="1249870"/>
                  <a:pt x="0" y="805181"/>
                </a:cubicBezTo>
                <a:cubicBezTo>
                  <a:pt x="0" y="360492"/>
                  <a:pt x="360492" y="0"/>
                  <a:pt x="805181" y="0"/>
                </a:cubicBez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0490444"/>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reserve="1" userDrawn="1">
  <p:cSld name="504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C610A588-C719-4EAF-A5C6-17250BC44560}"/>
              </a:ext>
            </a:extLst>
          </p:cNvPr>
          <p:cNvSpPr>
            <a:spLocks noGrp="1"/>
          </p:cNvSpPr>
          <p:nvPr>
            <p:ph type="pic" sz="quarter" idx="159" hasCustomPrompt="1"/>
          </p:nvPr>
        </p:nvSpPr>
        <p:spPr>
          <a:xfrm>
            <a:off x="3836222" y="2832101"/>
            <a:ext cx="1954072" cy="1390649"/>
          </a:xfrm>
          <a:custGeom>
            <a:avLst/>
            <a:gdLst>
              <a:gd name="connsiteX0" fmla="*/ 0 w 1954072"/>
              <a:gd name="connsiteY0" fmla="*/ 0 h 1390649"/>
              <a:gd name="connsiteX1" fmla="*/ 1954072 w 1954072"/>
              <a:gd name="connsiteY1" fmla="*/ 0 h 1390649"/>
              <a:gd name="connsiteX2" fmla="*/ 1954072 w 1954072"/>
              <a:gd name="connsiteY2" fmla="*/ 1390649 h 1390649"/>
              <a:gd name="connsiteX3" fmla="*/ 0 w 1954072"/>
              <a:gd name="connsiteY3" fmla="*/ 1390649 h 1390649"/>
            </a:gdLst>
            <a:ahLst/>
            <a:cxnLst>
              <a:cxn ang="0">
                <a:pos x="connsiteX0" y="connsiteY0"/>
              </a:cxn>
              <a:cxn ang="0">
                <a:pos x="connsiteX1" y="connsiteY1"/>
              </a:cxn>
              <a:cxn ang="0">
                <a:pos x="connsiteX2" y="connsiteY2"/>
              </a:cxn>
              <a:cxn ang="0">
                <a:pos x="connsiteX3" y="connsiteY3"/>
              </a:cxn>
            </a:cxnLst>
            <a:rect l="l" t="t" r="r" b="b"/>
            <a:pathLst>
              <a:path w="1954072" h="1390649">
                <a:moveTo>
                  <a:pt x="0" y="0"/>
                </a:moveTo>
                <a:lnTo>
                  <a:pt x="1954072" y="0"/>
                </a:lnTo>
                <a:lnTo>
                  <a:pt x="1954072" y="1390649"/>
                </a:lnTo>
                <a:lnTo>
                  <a:pt x="0" y="1390649"/>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79DB3437-E6D5-4B0D-B4B8-0201E23589E4}"/>
              </a:ext>
            </a:extLst>
          </p:cNvPr>
          <p:cNvSpPr>
            <a:spLocks noGrp="1"/>
          </p:cNvSpPr>
          <p:nvPr>
            <p:ph type="pic" sz="quarter" idx="158" hasCustomPrompt="1"/>
          </p:nvPr>
        </p:nvSpPr>
        <p:spPr>
          <a:xfrm>
            <a:off x="1270739" y="2832101"/>
            <a:ext cx="1954072" cy="1390649"/>
          </a:xfrm>
          <a:custGeom>
            <a:avLst/>
            <a:gdLst>
              <a:gd name="connsiteX0" fmla="*/ 0 w 1954072"/>
              <a:gd name="connsiteY0" fmla="*/ 0 h 1390649"/>
              <a:gd name="connsiteX1" fmla="*/ 1954072 w 1954072"/>
              <a:gd name="connsiteY1" fmla="*/ 0 h 1390649"/>
              <a:gd name="connsiteX2" fmla="*/ 1954072 w 1954072"/>
              <a:gd name="connsiteY2" fmla="*/ 1390649 h 1390649"/>
              <a:gd name="connsiteX3" fmla="*/ 0 w 1954072"/>
              <a:gd name="connsiteY3" fmla="*/ 1390649 h 1390649"/>
            </a:gdLst>
            <a:ahLst/>
            <a:cxnLst>
              <a:cxn ang="0">
                <a:pos x="connsiteX0" y="connsiteY0"/>
              </a:cxn>
              <a:cxn ang="0">
                <a:pos x="connsiteX1" y="connsiteY1"/>
              </a:cxn>
              <a:cxn ang="0">
                <a:pos x="connsiteX2" y="connsiteY2"/>
              </a:cxn>
              <a:cxn ang="0">
                <a:pos x="connsiteX3" y="connsiteY3"/>
              </a:cxn>
            </a:cxnLst>
            <a:rect l="l" t="t" r="r" b="b"/>
            <a:pathLst>
              <a:path w="1954072" h="1390649">
                <a:moveTo>
                  <a:pt x="0" y="0"/>
                </a:moveTo>
                <a:lnTo>
                  <a:pt x="1954072" y="0"/>
                </a:lnTo>
                <a:lnTo>
                  <a:pt x="1954072" y="1390649"/>
                </a:lnTo>
                <a:lnTo>
                  <a:pt x="0" y="139064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5" name="Picture Placeholder 14">
            <a:extLst>
              <a:ext uri="{FF2B5EF4-FFF2-40B4-BE49-F238E27FC236}">
                <a16:creationId xmlns:a16="http://schemas.microsoft.com/office/drawing/2014/main" id="{882CC8C9-60A0-4439-B626-BC3904BEDB10}"/>
              </a:ext>
            </a:extLst>
          </p:cNvPr>
          <p:cNvSpPr>
            <a:spLocks noGrp="1"/>
          </p:cNvSpPr>
          <p:nvPr>
            <p:ph type="pic" sz="quarter" idx="161" hasCustomPrompt="1"/>
          </p:nvPr>
        </p:nvSpPr>
        <p:spPr>
          <a:xfrm>
            <a:off x="6401705" y="2832101"/>
            <a:ext cx="1954072" cy="1390649"/>
          </a:xfrm>
          <a:custGeom>
            <a:avLst/>
            <a:gdLst>
              <a:gd name="connsiteX0" fmla="*/ 0 w 1954072"/>
              <a:gd name="connsiteY0" fmla="*/ 0 h 1390649"/>
              <a:gd name="connsiteX1" fmla="*/ 1954072 w 1954072"/>
              <a:gd name="connsiteY1" fmla="*/ 0 h 1390649"/>
              <a:gd name="connsiteX2" fmla="*/ 1954072 w 1954072"/>
              <a:gd name="connsiteY2" fmla="*/ 1390649 h 1390649"/>
              <a:gd name="connsiteX3" fmla="*/ 0 w 1954072"/>
              <a:gd name="connsiteY3" fmla="*/ 1390649 h 1390649"/>
            </a:gdLst>
            <a:ahLst/>
            <a:cxnLst>
              <a:cxn ang="0">
                <a:pos x="connsiteX0" y="connsiteY0"/>
              </a:cxn>
              <a:cxn ang="0">
                <a:pos x="connsiteX1" y="connsiteY1"/>
              </a:cxn>
              <a:cxn ang="0">
                <a:pos x="connsiteX2" y="connsiteY2"/>
              </a:cxn>
              <a:cxn ang="0">
                <a:pos x="connsiteX3" y="connsiteY3"/>
              </a:cxn>
            </a:cxnLst>
            <a:rect l="l" t="t" r="r" b="b"/>
            <a:pathLst>
              <a:path w="1954072" h="1390649">
                <a:moveTo>
                  <a:pt x="0" y="0"/>
                </a:moveTo>
                <a:lnTo>
                  <a:pt x="1954072" y="0"/>
                </a:lnTo>
                <a:lnTo>
                  <a:pt x="1954072" y="1390649"/>
                </a:lnTo>
                <a:lnTo>
                  <a:pt x="0" y="1390649"/>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E8D4D811-4D00-4F53-A427-4F308EBAC2B9}"/>
              </a:ext>
            </a:extLst>
          </p:cNvPr>
          <p:cNvSpPr>
            <a:spLocks noGrp="1"/>
          </p:cNvSpPr>
          <p:nvPr>
            <p:ph type="pic" sz="quarter" idx="162" hasCustomPrompt="1"/>
          </p:nvPr>
        </p:nvSpPr>
        <p:spPr>
          <a:xfrm>
            <a:off x="8967188" y="2832101"/>
            <a:ext cx="1954072" cy="1390649"/>
          </a:xfrm>
          <a:custGeom>
            <a:avLst/>
            <a:gdLst>
              <a:gd name="connsiteX0" fmla="*/ 0 w 1954072"/>
              <a:gd name="connsiteY0" fmla="*/ 0 h 1390649"/>
              <a:gd name="connsiteX1" fmla="*/ 1954072 w 1954072"/>
              <a:gd name="connsiteY1" fmla="*/ 0 h 1390649"/>
              <a:gd name="connsiteX2" fmla="*/ 1954072 w 1954072"/>
              <a:gd name="connsiteY2" fmla="*/ 1390649 h 1390649"/>
              <a:gd name="connsiteX3" fmla="*/ 0 w 1954072"/>
              <a:gd name="connsiteY3" fmla="*/ 1390649 h 1390649"/>
            </a:gdLst>
            <a:ahLst/>
            <a:cxnLst>
              <a:cxn ang="0">
                <a:pos x="connsiteX0" y="connsiteY0"/>
              </a:cxn>
              <a:cxn ang="0">
                <a:pos x="connsiteX1" y="connsiteY1"/>
              </a:cxn>
              <a:cxn ang="0">
                <a:pos x="connsiteX2" y="connsiteY2"/>
              </a:cxn>
              <a:cxn ang="0">
                <a:pos x="connsiteX3" y="connsiteY3"/>
              </a:cxn>
            </a:cxnLst>
            <a:rect l="l" t="t" r="r" b="b"/>
            <a:pathLst>
              <a:path w="1954072" h="1390649">
                <a:moveTo>
                  <a:pt x="0" y="0"/>
                </a:moveTo>
                <a:lnTo>
                  <a:pt x="1954072" y="0"/>
                </a:lnTo>
                <a:lnTo>
                  <a:pt x="1954072" y="1390649"/>
                </a:lnTo>
                <a:lnTo>
                  <a:pt x="0" y="1390649"/>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04841397"/>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reserve="1" userDrawn="1">
  <p:cSld name="505_Title Slide">
    <p:spTree>
      <p:nvGrpSpPr>
        <p:cNvPr id="1" name=""/>
        <p:cNvGrpSpPr/>
        <p:nvPr/>
      </p:nvGrpSpPr>
      <p:grpSpPr>
        <a:xfrm>
          <a:off x="0" y="0"/>
          <a:ext cx="0" cy="0"/>
          <a:chOff x="0" y="0"/>
          <a:chExt cx="0" cy="0"/>
        </a:xfrm>
      </p:grpSpPr>
      <p:sp>
        <p:nvSpPr>
          <p:cNvPr id="24" name="Picture Placeholder 23">
            <a:extLst>
              <a:ext uri="{FF2B5EF4-FFF2-40B4-BE49-F238E27FC236}">
                <a16:creationId xmlns:a16="http://schemas.microsoft.com/office/drawing/2014/main" id="{9B0DA038-11A3-47A1-8509-87F6310F8258}"/>
              </a:ext>
            </a:extLst>
          </p:cNvPr>
          <p:cNvSpPr>
            <a:spLocks noGrp="1"/>
          </p:cNvSpPr>
          <p:nvPr>
            <p:ph type="pic" sz="quarter" idx="164" hasCustomPrompt="1"/>
          </p:nvPr>
        </p:nvSpPr>
        <p:spPr>
          <a:xfrm>
            <a:off x="6676572" y="4508273"/>
            <a:ext cx="5515428" cy="2349727"/>
          </a:xfrm>
          <a:custGeom>
            <a:avLst/>
            <a:gdLst>
              <a:gd name="connsiteX0" fmla="*/ 0 w 5515428"/>
              <a:gd name="connsiteY0" fmla="*/ 0 h 2349727"/>
              <a:gd name="connsiteX1" fmla="*/ 5515428 w 5515428"/>
              <a:gd name="connsiteY1" fmla="*/ 0 h 2349727"/>
              <a:gd name="connsiteX2" fmla="*/ 5515428 w 5515428"/>
              <a:gd name="connsiteY2" fmla="*/ 2349727 h 2349727"/>
              <a:gd name="connsiteX3" fmla="*/ 0 w 5515428"/>
              <a:gd name="connsiteY3" fmla="*/ 2349727 h 2349727"/>
            </a:gdLst>
            <a:ahLst/>
            <a:cxnLst>
              <a:cxn ang="0">
                <a:pos x="connsiteX0" y="connsiteY0"/>
              </a:cxn>
              <a:cxn ang="0">
                <a:pos x="connsiteX1" y="connsiteY1"/>
              </a:cxn>
              <a:cxn ang="0">
                <a:pos x="connsiteX2" y="connsiteY2"/>
              </a:cxn>
              <a:cxn ang="0">
                <a:pos x="connsiteX3" y="connsiteY3"/>
              </a:cxn>
            </a:cxnLst>
            <a:rect l="l" t="t" r="r" b="b"/>
            <a:pathLst>
              <a:path w="5515428" h="2349727">
                <a:moveTo>
                  <a:pt x="0" y="0"/>
                </a:moveTo>
                <a:lnTo>
                  <a:pt x="5515428" y="0"/>
                </a:lnTo>
                <a:lnTo>
                  <a:pt x="5515428" y="2349727"/>
                </a:lnTo>
                <a:lnTo>
                  <a:pt x="0" y="2349727"/>
                </a:lnTo>
                <a:close/>
              </a:path>
            </a:pathLst>
          </a:custGeom>
        </p:spPr>
        <p:txBody>
          <a:bodyPr wrap="square">
            <a:noAutofit/>
          </a:bodyPr>
          <a:lstStyle>
            <a:lvl1pPr>
              <a:defRPr sz="1200"/>
            </a:lvl1pPr>
          </a:lstStyle>
          <a:p>
            <a:r>
              <a:rPr lang="en-US" dirty="0"/>
              <a:t>Picture</a:t>
            </a:r>
          </a:p>
        </p:txBody>
      </p:sp>
      <p:sp>
        <p:nvSpPr>
          <p:cNvPr id="23" name="Picture Placeholder 22">
            <a:extLst>
              <a:ext uri="{FF2B5EF4-FFF2-40B4-BE49-F238E27FC236}">
                <a16:creationId xmlns:a16="http://schemas.microsoft.com/office/drawing/2014/main" id="{E56823D8-4A4A-4622-89A1-49FAAEB3F80E}"/>
              </a:ext>
            </a:extLst>
          </p:cNvPr>
          <p:cNvSpPr>
            <a:spLocks noGrp="1"/>
          </p:cNvSpPr>
          <p:nvPr>
            <p:ph type="pic" sz="quarter" idx="163" hasCustomPrompt="1"/>
          </p:nvPr>
        </p:nvSpPr>
        <p:spPr>
          <a:xfrm>
            <a:off x="3338287" y="4508273"/>
            <a:ext cx="3193143" cy="2349727"/>
          </a:xfrm>
          <a:custGeom>
            <a:avLst/>
            <a:gdLst>
              <a:gd name="connsiteX0" fmla="*/ 0 w 3193143"/>
              <a:gd name="connsiteY0" fmla="*/ 0 h 2349727"/>
              <a:gd name="connsiteX1" fmla="*/ 3193143 w 3193143"/>
              <a:gd name="connsiteY1" fmla="*/ 0 h 2349727"/>
              <a:gd name="connsiteX2" fmla="*/ 3193143 w 3193143"/>
              <a:gd name="connsiteY2" fmla="*/ 2349727 h 2349727"/>
              <a:gd name="connsiteX3" fmla="*/ 0 w 3193143"/>
              <a:gd name="connsiteY3" fmla="*/ 2349727 h 2349727"/>
            </a:gdLst>
            <a:ahLst/>
            <a:cxnLst>
              <a:cxn ang="0">
                <a:pos x="connsiteX0" y="connsiteY0"/>
              </a:cxn>
              <a:cxn ang="0">
                <a:pos x="connsiteX1" y="connsiteY1"/>
              </a:cxn>
              <a:cxn ang="0">
                <a:pos x="connsiteX2" y="connsiteY2"/>
              </a:cxn>
              <a:cxn ang="0">
                <a:pos x="connsiteX3" y="connsiteY3"/>
              </a:cxn>
            </a:cxnLst>
            <a:rect l="l" t="t" r="r" b="b"/>
            <a:pathLst>
              <a:path w="3193143" h="2349727">
                <a:moveTo>
                  <a:pt x="0" y="0"/>
                </a:moveTo>
                <a:lnTo>
                  <a:pt x="3193143" y="0"/>
                </a:lnTo>
                <a:lnTo>
                  <a:pt x="3193143" y="2349727"/>
                </a:lnTo>
                <a:lnTo>
                  <a:pt x="0" y="2349727"/>
                </a:lnTo>
                <a:close/>
              </a:path>
            </a:pathLst>
          </a:custGeom>
        </p:spPr>
        <p:txBody>
          <a:bodyPr wrap="square">
            <a:noAutofit/>
          </a:bodyPr>
          <a:lstStyle>
            <a:lvl1pPr>
              <a:defRPr sz="1200"/>
            </a:lvl1pPr>
          </a:lstStyle>
          <a:p>
            <a:r>
              <a:rPr lang="en-US" dirty="0"/>
              <a:t>Picture</a:t>
            </a:r>
          </a:p>
        </p:txBody>
      </p:sp>
      <p:sp>
        <p:nvSpPr>
          <p:cNvPr id="22" name="Picture Placeholder 21">
            <a:extLst>
              <a:ext uri="{FF2B5EF4-FFF2-40B4-BE49-F238E27FC236}">
                <a16:creationId xmlns:a16="http://schemas.microsoft.com/office/drawing/2014/main" id="{6A2DC13D-AFE1-4A7E-ABB8-1C2927DF76DF}"/>
              </a:ext>
            </a:extLst>
          </p:cNvPr>
          <p:cNvSpPr>
            <a:spLocks noGrp="1"/>
          </p:cNvSpPr>
          <p:nvPr>
            <p:ph type="pic" sz="quarter" idx="161" hasCustomPrompt="1"/>
          </p:nvPr>
        </p:nvSpPr>
        <p:spPr>
          <a:xfrm>
            <a:off x="1" y="4508273"/>
            <a:ext cx="3193143" cy="2349727"/>
          </a:xfrm>
          <a:custGeom>
            <a:avLst/>
            <a:gdLst>
              <a:gd name="connsiteX0" fmla="*/ 0 w 3193143"/>
              <a:gd name="connsiteY0" fmla="*/ 0 h 2349727"/>
              <a:gd name="connsiteX1" fmla="*/ 3193143 w 3193143"/>
              <a:gd name="connsiteY1" fmla="*/ 0 h 2349727"/>
              <a:gd name="connsiteX2" fmla="*/ 3193143 w 3193143"/>
              <a:gd name="connsiteY2" fmla="*/ 2349727 h 2349727"/>
              <a:gd name="connsiteX3" fmla="*/ 0 w 3193143"/>
              <a:gd name="connsiteY3" fmla="*/ 2349727 h 2349727"/>
            </a:gdLst>
            <a:ahLst/>
            <a:cxnLst>
              <a:cxn ang="0">
                <a:pos x="connsiteX0" y="connsiteY0"/>
              </a:cxn>
              <a:cxn ang="0">
                <a:pos x="connsiteX1" y="connsiteY1"/>
              </a:cxn>
              <a:cxn ang="0">
                <a:pos x="connsiteX2" y="connsiteY2"/>
              </a:cxn>
              <a:cxn ang="0">
                <a:pos x="connsiteX3" y="connsiteY3"/>
              </a:cxn>
            </a:cxnLst>
            <a:rect l="l" t="t" r="r" b="b"/>
            <a:pathLst>
              <a:path w="3193143" h="2349727">
                <a:moveTo>
                  <a:pt x="0" y="0"/>
                </a:moveTo>
                <a:lnTo>
                  <a:pt x="3193143" y="0"/>
                </a:lnTo>
                <a:lnTo>
                  <a:pt x="3193143" y="2349727"/>
                </a:lnTo>
                <a:lnTo>
                  <a:pt x="0" y="2349727"/>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0205BBCB-417F-47CF-AF38-8D76AB41946E}"/>
              </a:ext>
            </a:extLst>
          </p:cNvPr>
          <p:cNvSpPr>
            <a:spLocks noGrp="1"/>
          </p:cNvSpPr>
          <p:nvPr>
            <p:ph type="pic" sz="quarter" idx="162" hasCustomPrompt="1"/>
          </p:nvPr>
        </p:nvSpPr>
        <p:spPr>
          <a:xfrm>
            <a:off x="8432800" y="2033587"/>
            <a:ext cx="3759200" cy="2349727"/>
          </a:xfrm>
          <a:custGeom>
            <a:avLst/>
            <a:gdLst>
              <a:gd name="connsiteX0" fmla="*/ 0 w 3759200"/>
              <a:gd name="connsiteY0" fmla="*/ 0 h 2349727"/>
              <a:gd name="connsiteX1" fmla="*/ 3759200 w 3759200"/>
              <a:gd name="connsiteY1" fmla="*/ 0 h 2349727"/>
              <a:gd name="connsiteX2" fmla="*/ 3759200 w 3759200"/>
              <a:gd name="connsiteY2" fmla="*/ 2349727 h 2349727"/>
              <a:gd name="connsiteX3" fmla="*/ 0 w 3759200"/>
              <a:gd name="connsiteY3" fmla="*/ 2349727 h 2349727"/>
            </a:gdLst>
            <a:ahLst/>
            <a:cxnLst>
              <a:cxn ang="0">
                <a:pos x="connsiteX0" y="connsiteY0"/>
              </a:cxn>
              <a:cxn ang="0">
                <a:pos x="connsiteX1" y="connsiteY1"/>
              </a:cxn>
              <a:cxn ang="0">
                <a:pos x="connsiteX2" y="connsiteY2"/>
              </a:cxn>
              <a:cxn ang="0">
                <a:pos x="connsiteX3" y="connsiteY3"/>
              </a:cxn>
            </a:cxnLst>
            <a:rect l="l" t="t" r="r" b="b"/>
            <a:pathLst>
              <a:path w="3759200" h="2349727">
                <a:moveTo>
                  <a:pt x="0" y="0"/>
                </a:moveTo>
                <a:lnTo>
                  <a:pt x="3759200" y="0"/>
                </a:lnTo>
                <a:lnTo>
                  <a:pt x="3759200" y="2349727"/>
                </a:lnTo>
                <a:lnTo>
                  <a:pt x="0" y="2349727"/>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FECE9C21-FE33-4C3F-AEA9-879CF835981C}"/>
              </a:ext>
            </a:extLst>
          </p:cNvPr>
          <p:cNvSpPr>
            <a:spLocks noGrp="1"/>
          </p:cNvSpPr>
          <p:nvPr>
            <p:ph type="pic" sz="quarter" idx="159" hasCustomPrompt="1"/>
          </p:nvPr>
        </p:nvSpPr>
        <p:spPr>
          <a:xfrm>
            <a:off x="4555067" y="2033587"/>
            <a:ext cx="3759200" cy="2349727"/>
          </a:xfrm>
          <a:custGeom>
            <a:avLst/>
            <a:gdLst>
              <a:gd name="connsiteX0" fmla="*/ 0 w 3759200"/>
              <a:gd name="connsiteY0" fmla="*/ 0 h 2349727"/>
              <a:gd name="connsiteX1" fmla="*/ 3759200 w 3759200"/>
              <a:gd name="connsiteY1" fmla="*/ 0 h 2349727"/>
              <a:gd name="connsiteX2" fmla="*/ 3759200 w 3759200"/>
              <a:gd name="connsiteY2" fmla="*/ 2349727 h 2349727"/>
              <a:gd name="connsiteX3" fmla="*/ 0 w 3759200"/>
              <a:gd name="connsiteY3" fmla="*/ 2349727 h 2349727"/>
            </a:gdLst>
            <a:ahLst/>
            <a:cxnLst>
              <a:cxn ang="0">
                <a:pos x="connsiteX0" y="connsiteY0"/>
              </a:cxn>
              <a:cxn ang="0">
                <a:pos x="connsiteX1" y="connsiteY1"/>
              </a:cxn>
              <a:cxn ang="0">
                <a:pos x="connsiteX2" y="connsiteY2"/>
              </a:cxn>
              <a:cxn ang="0">
                <a:pos x="connsiteX3" y="connsiteY3"/>
              </a:cxn>
            </a:cxnLst>
            <a:rect l="l" t="t" r="r" b="b"/>
            <a:pathLst>
              <a:path w="3759200" h="2349727">
                <a:moveTo>
                  <a:pt x="0" y="0"/>
                </a:moveTo>
                <a:lnTo>
                  <a:pt x="3759200" y="0"/>
                </a:lnTo>
                <a:lnTo>
                  <a:pt x="3759200" y="2349727"/>
                </a:lnTo>
                <a:lnTo>
                  <a:pt x="0" y="2349727"/>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AFF35943-29B9-4E92-B9B6-EE5C4CDE76E7}"/>
              </a:ext>
            </a:extLst>
          </p:cNvPr>
          <p:cNvSpPr>
            <a:spLocks noGrp="1"/>
          </p:cNvSpPr>
          <p:nvPr>
            <p:ph type="pic" sz="quarter" idx="158" hasCustomPrompt="1"/>
          </p:nvPr>
        </p:nvSpPr>
        <p:spPr>
          <a:xfrm>
            <a:off x="0" y="2033588"/>
            <a:ext cx="4436534" cy="2349727"/>
          </a:xfrm>
          <a:custGeom>
            <a:avLst/>
            <a:gdLst>
              <a:gd name="connsiteX0" fmla="*/ 0 w 4436534"/>
              <a:gd name="connsiteY0" fmla="*/ 0 h 2349727"/>
              <a:gd name="connsiteX1" fmla="*/ 4436534 w 4436534"/>
              <a:gd name="connsiteY1" fmla="*/ 0 h 2349727"/>
              <a:gd name="connsiteX2" fmla="*/ 4436534 w 4436534"/>
              <a:gd name="connsiteY2" fmla="*/ 2349727 h 2349727"/>
              <a:gd name="connsiteX3" fmla="*/ 0 w 4436534"/>
              <a:gd name="connsiteY3" fmla="*/ 2349727 h 2349727"/>
            </a:gdLst>
            <a:ahLst/>
            <a:cxnLst>
              <a:cxn ang="0">
                <a:pos x="connsiteX0" y="connsiteY0"/>
              </a:cxn>
              <a:cxn ang="0">
                <a:pos x="connsiteX1" y="connsiteY1"/>
              </a:cxn>
              <a:cxn ang="0">
                <a:pos x="connsiteX2" y="connsiteY2"/>
              </a:cxn>
              <a:cxn ang="0">
                <a:pos x="connsiteX3" y="connsiteY3"/>
              </a:cxn>
            </a:cxnLst>
            <a:rect l="l" t="t" r="r" b="b"/>
            <a:pathLst>
              <a:path w="4436534" h="2349727">
                <a:moveTo>
                  <a:pt x="0" y="0"/>
                </a:moveTo>
                <a:lnTo>
                  <a:pt x="4436534" y="0"/>
                </a:lnTo>
                <a:lnTo>
                  <a:pt x="4436534" y="2349727"/>
                </a:lnTo>
                <a:lnTo>
                  <a:pt x="0" y="234972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788832191"/>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reserve="1" userDrawn="1">
  <p:cSld name="506_Title Slide">
    <p:spTree>
      <p:nvGrpSpPr>
        <p:cNvPr id="1" name=""/>
        <p:cNvGrpSpPr/>
        <p:nvPr/>
      </p:nvGrpSpPr>
      <p:grpSpPr>
        <a:xfrm>
          <a:off x="0" y="0"/>
          <a:ext cx="0" cy="0"/>
          <a:chOff x="0" y="0"/>
          <a:chExt cx="0" cy="0"/>
        </a:xfrm>
      </p:grpSpPr>
      <p:sp>
        <p:nvSpPr>
          <p:cNvPr id="18" name="Picture Placeholder 17">
            <a:extLst>
              <a:ext uri="{FF2B5EF4-FFF2-40B4-BE49-F238E27FC236}">
                <a16:creationId xmlns:a16="http://schemas.microsoft.com/office/drawing/2014/main" id="{02A1A676-6685-468E-89A6-CD1A8F741579}"/>
              </a:ext>
            </a:extLst>
          </p:cNvPr>
          <p:cNvSpPr>
            <a:spLocks noGrp="1"/>
          </p:cNvSpPr>
          <p:nvPr>
            <p:ph type="pic" sz="quarter" idx="162" hasCustomPrompt="1"/>
          </p:nvPr>
        </p:nvSpPr>
        <p:spPr>
          <a:xfrm>
            <a:off x="8941061" y="2343150"/>
            <a:ext cx="2528944" cy="3714750"/>
          </a:xfrm>
          <a:custGeom>
            <a:avLst/>
            <a:gdLst>
              <a:gd name="connsiteX0" fmla="*/ 0 w 2528944"/>
              <a:gd name="connsiteY0" fmla="*/ 0 h 3714750"/>
              <a:gd name="connsiteX1" fmla="*/ 2528944 w 2528944"/>
              <a:gd name="connsiteY1" fmla="*/ 0 h 3714750"/>
              <a:gd name="connsiteX2" fmla="*/ 2528944 w 2528944"/>
              <a:gd name="connsiteY2" fmla="*/ 3714750 h 3714750"/>
              <a:gd name="connsiteX3" fmla="*/ 0 w 2528944"/>
              <a:gd name="connsiteY3" fmla="*/ 3714750 h 3714750"/>
            </a:gdLst>
            <a:ahLst/>
            <a:cxnLst>
              <a:cxn ang="0">
                <a:pos x="connsiteX0" y="connsiteY0"/>
              </a:cxn>
              <a:cxn ang="0">
                <a:pos x="connsiteX1" y="connsiteY1"/>
              </a:cxn>
              <a:cxn ang="0">
                <a:pos x="connsiteX2" y="connsiteY2"/>
              </a:cxn>
              <a:cxn ang="0">
                <a:pos x="connsiteX3" y="connsiteY3"/>
              </a:cxn>
            </a:cxnLst>
            <a:rect l="l" t="t" r="r" b="b"/>
            <a:pathLst>
              <a:path w="2528944" h="3714750">
                <a:moveTo>
                  <a:pt x="0" y="0"/>
                </a:moveTo>
                <a:lnTo>
                  <a:pt x="2528944" y="0"/>
                </a:lnTo>
                <a:lnTo>
                  <a:pt x="2528944" y="3714750"/>
                </a:lnTo>
                <a:lnTo>
                  <a:pt x="0" y="3714750"/>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C0F323DA-D72B-454D-96CE-83C68B4EE6EA}"/>
              </a:ext>
            </a:extLst>
          </p:cNvPr>
          <p:cNvSpPr>
            <a:spLocks noGrp="1"/>
          </p:cNvSpPr>
          <p:nvPr>
            <p:ph type="pic" sz="quarter" idx="161" hasCustomPrompt="1"/>
          </p:nvPr>
        </p:nvSpPr>
        <p:spPr>
          <a:xfrm>
            <a:off x="6201373" y="2343150"/>
            <a:ext cx="2528944" cy="3714750"/>
          </a:xfrm>
          <a:custGeom>
            <a:avLst/>
            <a:gdLst>
              <a:gd name="connsiteX0" fmla="*/ 0 w 2528944"/>
              <a:gd name="connsiteY0" fmla="*/ 0 h 3714750"/>
              <a:gd name="connsiteX1" fmla="*/ 2528944 w 2528944"/>
              <a:gd name="connsiteY1" fmla="*/ 0 h 3714750"/>
              <a:gd name="connsiteX2" fmla="*/ 2528944 w 2528944"/>
              <a:gd name="connsiteY2" fmla="*/ 3714750 h 3714750"/>
              <a:gd name="connsiteX3" fmla="*/ 0 w 2528944"/>
              <a:gd name="connsiteY3" fmla="*/ 3714750 h 3714750"/>
            </a:gdLst>
            <a:ahLst/>
            <a:cxnLst>
              <a:cxn ang="0">
                <a:pos x="connsiteX0" y="connsiteY0"/>
              </a:cxn>
              <a:cxn ang="0">
                <a:pos x="connsiteX1" y="connsiteY1"/>
              </a:cxn>
              <a:cxn ang="0">
                <a:pos x="connsiteX2" y="connsiteY2"/>
              </a:cxn>
              <a:cxn ang="0">
                <a:pos x="connsiteX3" y="connsiteY3"/>
              </a:cxn>
            </a:cxnLst>
            <a:rect l="l" t="t" r="r" b="b"/>
            <a:pathLst>
              <a:path w="2528944" h="3714750">
                <a:moveTo>
                  <a:pt x="0" y="0"/>
                </a:moveTo>
                <a:lnTo>
                  <a:pt x="2528944" y="0"/>
                </a:lnTo>
                <a:lnTo>
                  <a:pt x="2528944" y="3714750"/>
                </a:lnTo>
                <a:lnTo>
                  <a:pt x="0" y="3714750"/>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4F36BAE2-6F7C-47B3-82AF-F07049EA1E39}"/>
              </a:ext>
            </a:extLst>
          </p:cNvPr>
          <p:cNvSpPr>
            <a:spLocks noGrp="1"/>
          </p:cNvSpPr>
          <p:nvPr>
            <p:ph type="pic" sz="quarter" idx="159" hasCustomPrompt="1"/>
          </p:nvPr>
        </p:nvSpPr>
        <p:spPr>
          <a:xfrm>
            <a:off x="3461684" y="2343150"/>
            <a:ext cx="2528944" cy="3714750"/>
          </a:xfrm>
          <a:custGeom>
            <a:avLst/>
            <a:gdLst>
              <a:gd name="connsiteX0" fmla="*/ 0 w 2528944"/>
              <a:gd name="connsiteY0" fmla="*/ 0 h 3714750"/>
              <a:gd name="connsiteX1" fmla="*/ 2528944 w 2528944"/>
              <a:gd name="connsiteY1" fmla="*/ 0 h 3714750"/>
              <a:gd name="connsiteX2" fmla="*/ 2528944 w 2528944"/>
              <a:gd name="connsiteY2" fmla="*/ 3714750 h 3714750"/>
              <a:gd name="connsiteX3" fmla="*/ 0 w 2528944"/>
              <a:gd name="connsiteY3" fmla="*/ 3714750 h 3714750"/>
            </a:gdLst>
            <a:ahLst/>
            <a:cxnLst>
              <a:cxn ang="0">
                <a:pos x="connsiteX0" y="connsiteY0"/>
              </a:cxn>
              <a:cxn ang="0">
                <a:pos x="connsiteX1" y="connsiteY1"/>
              </a:cxn>
              <a:cxn ang="0">
                <a:pos x="connsiteX2" y="connsiteY2"/>
              </a:cxn>
              <a:cxn ang="0">
                <a:pos x="connsiteX3" y="connsiteY3"/>
              </a:cxn>
            </a:cxnLst>
            <a:rect l="l" t="t" r="r" b="b"/>
            <a:pathLst>
              <a:path w="2528944" h="3714750">
                <a:moveTo>
                  <a:pt x="0" y="0"/>
                </a:moveTo>
                <a:lnTo>
                  <a:pt x="2528944" y="0"/>
                </a:lnTo>
                <a:lnTo>
                  <a:pt x="2528944" y="3714750"/>
                </a:lnTo>
                <a:lnTo>
                  <a:pt x="0" y="3714750"/>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C3A76B77-038F-44A3-97AC-4DC4542D44DA}"/>
              </a:ext>
            </a:extLst>
          </p:cNvPr>
          <p:cNvSpPr>
            <a:spLocks noGrp="1"/>
          </p:cNvSpPr>
          <p:nvPr>
            <p:ph type="pic" sz="quarter" idx="158" hasCustomPrompt="1"/>
          </p:nvPr>
        </p:nvSpPr>
        <p:spPr>
          <a:xfrm>
            <a:off x="721995" y="2343150"/>
            <a:ext cx="2528944" cy="3714750"/>
          </a:xfrm>
          <a:custGeom>
            <a:avLst/>
            <a:gdLst>
              <a:gd name="connsiteX0" fmla="*/ 0 w 2528944"/>
              <a:gd name="connsiteY0" fmla="*/ 0 h 3714750"/>
              <a:gd name="connsiteX1" fmla="*/ 2528944 w 2528944"/>
              <a:gd name="connsiteY1" fmla="*/ 0 h 3714750"/>
              <a:gd name="connsiteX2" fmla="*/ 2528944 w 2528944"/>
              <a:gd name="connsiteY2" fmla="*/ 3714750 h 3714750"/>
              <a:gd name="connsiteX3" fmla="*/ 0 w 2528944"/>
              <a:gd name="connsiteY3" fmla="*/ 3714750 h 3714750"/>
            </a:gdLst>
            <a:ahLst/>
            <a:cxnLst>
              <a:cxn ang="0">
                <a:pos x="connsiteX0" y="connsiteY0"/>
              </a:cxn>
              <a:cxn ang="0">
                <a:pos x="connsiteX1" y="connsiteY1"/>
              </a:cxn>
              <a:cxn ang="0">
                <a:pos x="connsiteX2" y="connsiteY2"/>
              </a:cxn>
              <a:cxn ang="0">
                <a:pos x="connsiteX3" y="connsiteY3"/>
              </a:cxn>
            </a:cxnLst>
            <a:rect l="l" t="t" r="r" b="b"/>
            <a:pathLst>
              <a:path w="2528944" h="3714750">
                <a:moveTo>
                  <a:pt x="0" y="0"/>
                </a:moveTo>
                <a:lnTo>
                  <a:pt x="2528944" y="0"/>
                </a:lnTo>
                <a:lnTo>
                  <a:pt x="2528944" y="3714750"/>
                </a:lnTo>
                <a:lnTo>
                  <a:pt x="0" y="371475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947131019"/>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reserve="1" userDrawn="1">
  <p:cSld name="507_Title Slide">
    <p:spTree>
      <p:nvGrpSpPr>
        <p:cNvPr id="1" name=""/>
        <p:cNvGrpSpPr/>
        <p:nvPr/>
      </p:nvGrpSpPr>
      <p:grpSpPr>
        <a:xfrm>
          <a:off x="0" y="0"/>
          <a:ext cx="0" cy="0"/>
          <a:chOff x="0" y="0"/>
          <a:chExt cx="0" cy="0"/>
        </a:xfrm>
      </p:grpSpPr>
      <p:sp>
        <p:nvSpPr>
          <p:cNvPr id="21" name="Picture Placeholder 20">
            <a:extLst>
              <a:ext uri="{FF2B5EF4-FFF2-40B4-BE49-F238E27FC236}">
                <a16:creationId xmlns:a16="http://schemas.microsoft.com/office/drawing/2014/main" id="{92693B28-BBD3-431D-B90D-22232BA9E417}"/>
              </a:ext>
            </a:extLst>
          </p:cNvPr>
          <p:cNvSpPr>
            <a:spLocks noGrp="1"/>
          </p:cNvSpPr>
          <p:nvPr>
            <p:ph type="pic" sz="quarter" idx="163" hasCustomPrompt="1"/>
          </p:nvPr>
        </p:nvSpPr>
        <p:spPr>
          <a:xfrm>
            <a:off x="0" y="1814513"/>
            <a:ext cx="12192000" cy="2946173"/>
          </a:xfrm>
          <a:custGeom>
            <a:avLst/>
            <a:gdLst>
              <a:gd name="connsiteX0" fmla="*/ 0 w 12192000"/>
              <a:gd name="connsiteY0" fmla="*/ 0 h 2946173"/>
              <a:gd name="connsiteX1" fmla="*/ 12192000 w 12192000"/>
              <a:gd name="connsiteY1" fmla="*/ 0 h 2946173"/>
              <a:gd name="connsiteX2" fmla="*/ 12192000 w 12192000"/>
              <a:gd name="connsiteY2" fmla="*/ 2946173 h 2946173"/>
              <a:gd name="connsiteX3" fmla="*/ 0 w 12192000"/>
              <a:gd name="connsiteY3" fmla="*/ 2946173 h 2946173"/>
            </a:gdLst>
            <a:ahLst/>
            <a:cxnLst>
              <a:cxn ang="0">
                <a:pos x="connsiteX0" y="connsiteY0"/>
              </a:cxn>
              <a:cxn ang="0">
                <a:pos x="connsiteX1" y="connsiteY1"/>
              </a:cxn>
              <a:cxn ang="0">
                <a:pos x="connsiteX2" y="connsiteY2"/>
              </a:cxn>
              <a:cxn ang="0">
                <a:pos x="connsiteX3" y="connsiteY3"/>
              </a:cxn>
            </a:cxnLst>
            <a:rect l="l" t="t" r="r" b="b"/>
            <a:pathLst>
              <a:path w="12192000" h="2946173">
                <a:moveTo>
                  <a:pt x="0" y="0"/>
                </a:moveTo>
                <a:lnTo>
                  <a:pt x="12192000" y="0"/>
                </a:lnTo>
                <a:lnTo>
                  <a:pt x="12192000" y="2946173"/>
                </a:lnTo>
                <a:lnTo>
                  <a:pt x="0" y="2946173"/>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72DFD894-F240-42D9-A3AC-ABA5C1202471}"/>
              </a:ext>
            </a:extLst>
          </p:cNvPr>
          <p:cNvSpPr>
            <a:spLocks noGrp="1"/>
          </p:cNvSpPr>
          <p:nvPr>
            <p:ph type="pic" sz="quarter" idx="161" hasCustomPrompt="1"/>
          </p:nvPr>
        </p:nvSpPr>
        <p:spPr>
          <a:xfrm>
            <a:off x="6168285" y="4862287"/>
            <a:ext cx="2939573" cy="1995715"/>
          </a:xfrm>
          <a:custGeom>
            <a:avLst/>
            <a:gdLst>
              <a:gd name="connsiteX0" fmla="*/ 0 w 2939573"/>
              <a:gd name="connsiteY0" fmla="*/ 0 h 1995715"/>
              <a:gd name="connsiteX1" fmla="*/ 2939573 w 2939573"/>
              <a:gd name="connsiteY1" fmla="*/ 0 h 1995715"/>
              <a:gd name="connsiteX2" fmla="*/ 2939573 w 2939573"/>
              <a:gd name="connsiteY2" fmla="*/ 1995715 h 1995715"/>
              <a:gd name="connsiteX3" fmla="*/ 0 w 2939573"/>
              <a:gd name="connsiteY3" fmla="*/ 1995715 h 1995715"/>
            </a:gdLst>
            <a:ahLst/>
            <a:cxnLst>
              <a:cxn ang="0">
                <a:pos x="connsiteX0" y="connsiteY0"/>
              </a:cxn>
              <a:cxn ang="0">
                <a:pos x="connsiteX1" y="connsiteY1"/>
              </a:cxn>
              <a:cxn ang="0">
                <a:pos x="connsiteX2" y="connsiteY2"/>
              </a:cxn>
              <a:cxn ang="0">
                <a:pos x="connsiteX3" y="connsiteY3"/>
              </a:cxn>
            </a:cxnLst>
            <a:rect l="l" t="t" r="r" b="b"/>
            <a:pathLst>
              <a:path w="2939573" h="1995715">
                <a:moveTo>
                  <a:pt x="0" y="0"/>
                </a:moveTo>
                <a:lnTo>
                  <a:pt x="2939573" y="0"/>
                </a:lnTo>
                <a:lnTo>
                  <a:pt x="2939573" y="1995715"/>
                </a:lnTo>
                <a:lnTo>
                  <a:pt x="0" y="1995715"/>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7975654A-C4F9-43F5-89AA-ECC5C91EC278}"/>
              </a:ext>
            </a:extLst>
          </p:cNvPr>
          <p:cNvSpPr>
            <a:spLocks noGrp="1"/>
          </p:cNvSpPr>
          <p:nvPr>
            <p:ph type="pic" sz="quarter" idx="159" hasCustomPrompt="1"/>
          </p:nvPr>
        </p:nvSpPr>
        <p:spPr>
          <a:xfrm>
            <a:off x="3084143" y="4862287"/>
            <a:ext cx="2939573" cy="1995715"/>
          </a:xfrm>
          <a:custGeom>
            <a:avLst/>
            <a:gdLst>
              <a:gd name="connsiteX0" fmla="*/ 0 w 2939573"/>
              <a:gd name="connsiteY0" fmla="*/ 0 h 1995715"/>
              <a:gd name="connsiteX1" fmla="*/ 2939573 w 2939573"/>
              <a:gd name="connsiteY1" fmla="*/ 0 h 1995715"/>
              <a:gd name="connsiteX2" fmla="*/ 2939573 w 2939573"/>
              <a:gd name="connsiteY2" fmla="*/ 1995715 h 1995715"/>
              <a:gd name="connsiteX3" fmla="*/ 0 w 2939573"/>
              <a:gd name="connsiteY3" fmla="*/ 1995715 h 1995715"/>
            </a:gdLst>
            <a:ahLst/>
            <a:cxnLst>
              <a:cxn ang="0">
                <a:pos x="connsiteX0" y="connsiteY0"/>
              </a:cxn>
              <a:cxn ang="0">
                <a:pos x="connsiteX1" y="connsiteY1"/>
              </a:cxn>
              <a:cxn ang="0">
                <a:pos x="connsiteX2" y="connsiteY2"/>
              </a:cxn>
              <a:cxn ang="0">
                <a:pos x="connsiteX3" y="connsiteY3"/>
              </a:cxn>
            </a:cxnLst>
            <a:rect l="l" t="t" r="r" b="b"/>
            <a:pathLst>
              <a:path w="2939573" h="1995715">
                <a:moveTo>
                  <a:pt x="0" y="0"/>
                </a:moveTo>
                <a:lnTo>
                  <a:pt x="2939573" y="0"/>
                </a:lnTo>
                <a:lnTo>
                  <a:pt x="2939573" y="1995715"/>
                </a:lnTo>
                <a:lnTo>
                  <a:pt x="0" y="1995715"/>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F243F2F3-E958-4106-9C2F-B7DCBEECE688}"/>
              </a:ext>
            </a:extLst>
          </p:cNvPr>
          <p:cNvSpPr>
            <a:spLocks noGrp="1"/>
          </p:cNvSpPr>
          <p:nvPr>
            <p:ph type="pic" sz="quarter" idx="158" hasCustomPrompt="1"/>
          </p:nvPr>
        </p:nvSpPr>
        <p:spPr>
          <a:xfrm>
            <a:off x="1" y="4862287"/>
            <a:ext cx="2939573" cy="1995715"/>
          </a:xfrm>
          <a:custGeom>
            <a:avLst/>
            <a:gdLst>
              <a:gd name="connsiteX0" fmla="*/ 0 w 2939573"/>
              <a:gd name="connsiteY0" fmla="*/ 0 h 1995715"/>
              <a:gd name="connsiteX1" fmla="*/ 2939573 w 2939573"/>
              <a:gd name="connsiteY1" fmla="*/ 0 h 1995715"/>
              <a:gd name="connsiteX2" fmla="*/ 2939573 w 2939573"/>
              <a:gd name="connsiteY2" fmla="*/ 1995715 h 1995715"/>
              <a:gd name="connsiteX3" fmla="*/ 0 w 2939573"/>
              <a:gd name="connsiteY3" fmla="*/ 1995715 h 1995715"/>
            </a:gdLst>
            <a:ahLst/>
            <a:cxnLst>
              <a:cxn ang="0">
                <a:pos x="connsiteX0" y="connsiteY0"/>
              </a:cxn>
              <a:cxn ang="0">
                <a:pos x="connsiteX1" y="connsiteY1"/>
              </a:cxn>
              <a:cxn ang="0">
                <a:pos x="connsiteX2" y="connsiteY2"/>
              </a:cxn>
              <a:cxn ang="0">
                <a:pos x="connsiteX3" y="connsiteY3"/>
              </a:cxn>
            </a:cxnLst>
            <a:rect l="l" t="t" r="r" b="b"/>
            <a:pathLst>
              <a:path w="2939573" h="1995715">
                <a:moveTo>
                  <a:pt x="0" y="0"/>
                </a:moveTo>
                <a:lnTo>
                  <a:pt x="2939573" y="0"/>
                </a:lnTo>
                <a:lnTo>
                  <a:pt x="2939573" y="1995715"/>
                </a:lnTo>
                <a:lnTo>
                  <a:pt x="0" y="1995715"/>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86D80787-7FAA-4866-AFAB-88E2B2390AF4}"/>
              </a:ext>
            </a:extLst>
          </p:cNvPr>
          <p:cNvSpPr>
            <a:spLocks noGrp="1"/>
          </p:cNvSpPr>
          <p:nvPr>
            <p:ph type="pic" sz="quarter" idx="162" hasCustomPrompt="1"/>
          </p:nvPr>
        </p:nvSpPr>
        <p:spPr>
          <a:xfrm>
            <a:off x="9252427" y="4862287"/>
            <a:ext cx="2939573" cy="1995715"/>
          </a:xfrm>
          <a:custGeom>
            <a:avLst/>
            <a:gdLst>
              <a:gd name="connsiteX0" fmla="*/ 0 w 2939573"/>
              <a:gd name="connsiteY0" fmla="*/ 0 h 1995715"/>
              <a:gd name="connsiteX1" fmla="*/ 2939573 w 2939573"/>
              <a:gd name="connsiteY1" fmla="*/ 0 h 1995715"/>
              <a:gd name="connsiteX2" fmla="*/ 2939573 w 2939573"/>
              <a:gd name="connsiteY2" fmla="*/ 1995715 h 1995715"/>
              <a:gd name="connsiteX3" fmla="*/ 0 w 2939573"/>
              <a:gd name="connsiteY3" fmla="*/ 1995715 h 1995715"/>
            </a:gdLst>
            <a:ahLst/>
            <a:cxnLst>
              <a:cxn ang="0">
                <a:pos x="connsiteX0" y="connsiteY0"/>
              </a:cxn>
              <a:cxn ang="0">
                <a:pos x="connsiteX1" y="connsiteY1"/>
              </a:cxn>
              <a:cxn ang="0">
                <a:pos x="connsiteX2" y="connsiteY2"/>
              </a:cxn>
              <a:cxn ang="0">
                <a:pos x="connsiteX3" y="connsiteY3"/>
              </a:cxn>
            </a:cxnLst>
            <a:rect l="l" t="t" r="r" b="b"/>
            <a:pathLst>
              <a:path w="2939573" h="1995715">
                <a:moveTo>
                  <a:pt x="0" y="0"/>
                </a:moveTo>
                <a:lnTo>
                  <a:pt x="2939573" y="0"/>
                </a:lnTo>
                <a:lnTo>
                  <a:pt x="2939573" y="1995715"/>
                </a:lnTo>
                <a:lnTo>
                  <a:pt x="0" y="199571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98057581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508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B0078ED1-A8DF-4415-8091-007879C80C74}"/>
              </a:ext>
            </a:extLst>
          </p:cNvPr>
          <p:cNvSpPr>
            <a:spLocks noGrp="1"/>
          </p:cNvSpPr>
          <p:nvPr>
            <p:ph type="pic" sz="quarter" idx="163" hasCustomPrompt="1"/>
          </p:nvPr>
        </p:nvSpPr>
        <p:spPr>
          <a:xfrm>
            <a:off x="8050239" y="2117407"/>
            <a:ext cx="1959700" cy="2273252"/>
          </a:xfrm>
          <a:custGeom>
            <a:avLst/>
            <a:gdLst>
              <a:gd name="connsiteX0" fmla="*/ 979850 w 1959700"/>
              <a:gd name="connsiteY0" fmla="*/ 0 h 2273252"/>
              <a:gd name="connsiteX1" fmla="*/ 1959700 w 1959700"/>
              <a:gd name="connsiteY1" fmla="*/ 489925 h 2273252"/>
              <a:gd name="connsiteX2" fmla="*/ 1959700 w 1959700"/>
              <a:gd name="connsiteY2" fmla="*/ 1783327 h 2273252"/>
              <a:gd name="connsiteX3" fmla="*/ 979850 w 1959700"/>
              <a:gd name="connsiteY3" fmla="*/ 2273252 h 2273252"/>
              <a:gd name="connsiteX4" fmla="*/ 0 w 1959700"/>
              <a:gd name="connsiteY4" fmla="*/ 1783327 h 2273252"/>
              <a:gd name="connsiteX5" fmla="*/ 0 w 1959700"/>
              <a:gd name="connsiteY5" fmla="*/ 489925 h 227325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959700" h="2273252">
                <a:moveTo>
                  <a:pt x="979850" y="0"/>
                </a:moveTo>
                <a:lnTo>
                  <a:pt x="1959700" y="489925"/>
                </a:lnTo>
                <a:lnTo>
                  <a:pt x="1959700" y="1783327"/>
                </a:lnTo>
                <a:lnTo>
                  <a:pt x="979850" y="2273252"/>
                </a:lnTo>
                <a:lnTo>
                  <a:pt x="0" y="1783327"/>
                </a:lnTo>
                <a:lnTo>
                  <a:pt x="0" y="48992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73795512"/>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509_Title Slide">
    <p:spTree>
      <p:nvGrpSpPr>
        <p:cNvPr id="1" name=""/>
        <p:cNvGrpSpPr/>
        <p:nvPr/>
      </p:nvGrpSpPr>
      <p:grpSpPr>
        <a:xfrm>
          <a:off x="0" y="0"/>
          <a:ext cx="0" cy="0"/>
          <a:chOff x="0" y="0"/>
          <a:chExt cx="0" cy="0"/>
        </a:xfrm>
      </p:grpSpPr>
      <p:sp>
        <p:nvSpPr>
          <p:cNvPr id="14" name="Picture Placeholder 13">
            <a:extLst>
              <a:ext uri="{FF2B5EF4-FFF2-40B4-BE49-F238E27FC236}">
                <a16:creationId xmlns:a16="http://schemas.microsoft.com/office/drawing/2014/main" id="{BC3A56FD-293F-4B77-BF2B-117A15EF94DC}"/>
              </a:ext>
            </a:extLst>
          </p:cNvPr>
          <p:cNvSpPr>
            <a:spLocks noGrp="1"/>
          </p:cNvSpPr>
          <p:nvPr>
            <p:ph type="pic" sz="quarter" idx="162" hasCustomPrompt="1"/>
          </p:nvPr>
        </p:nvSpPr>
        <p:spPr>
          <a:xfrm>
            <a:off x="9458594" y="2340048"/>
            <a:ext cx="1877214" cy="1447800"/>
          </a:xfrm>
          <a:custGeom>
            <a:avLst/>
            <a:gdLst>
              <a:gd name="connsiteX0" fmla="*/ 0 w 1877214"/>
              <a:gd name="connsiteY0" fmla="*/ 0 h 1447800"/>
              <a:gd name="connsiteX1" fmla="*/ 1877214 w 1877214"/>
              <a:gd name="connsiteY1" fmla="*/ 0 h 1447800"/>
              <a:gd name="connsiteX2" fmla="*/ 1877214 w 1877214"/>
              <a:gd name="connsiteY2" fmla="*/ 1447800 h 1447800"/>
              <a:gd name="connsiteX3" fmla="*/ 0 w 1877214"/>
              <a:gd name="connsiteY3" fmla="*/ 1447800 h 1447800"/>
            </a:gdLst>
            <a:ahLst/>
            <a:cxnLst>
              <a:cxn ang="0">
                <a:pos x="connsiteX0" y="connsiteY0"/>
              </a:cxn>
              <a:cxn ang="0">
                <a:pos x="connsiteX1" y="connsiteY1"/>
              </a:cxn>
              <a:cxn ang="0">
                <a:pos x="connsiteX2" y="connsiteY2"/>
              </a:cxn>
              <a:cxn ang="0">
                <a:pos x="connsiteX3" y="connsiteY3"/>
              </a:cxn>
            </a:cxnLst>
            <a:rect l="l" t="t" r="r" b="b"/>
            <a:pathLst>
              <a:path w="1877214" h="1447800">
                <a:moveTo>
                  <a:pt x="0" y="0"/>
                </a:moveTo>
                <a:lnTo>
                  <a:pt x="1877214" y="0"/>
                </a:lnTo>
                <a:lnTo>
                  <a:pt x="1877214" y="1447800"/>
                </a:lnTo>
                <a:lnTo>
                  <a:pt x="0" y="1447800"/>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49CC4E67-7299-47FC-B243-7287C6FC2DA4}"/>
              </a:ext>
            </a:extLst>
          </p:cNvPr>
          <p:cNvSpPr>
            <a:spLocks noGrp="1"/>
          </p:cNvSpPr>
          <p:nvPr>
            <p:ph type="pic" sz="quarter" idx="161" hasCustomPrompt="1"/>
          </p:nvPr>
        </p:nvSpPr>
        <p:spPr>
          <a:xfrm>
            <a:off x="5899693" y="2340048"/>
            <a:ext cx="1877214" cy="1447800"/>
          </a:xfrm>
          <a:custGeom>
            <a:avLst/>
            <a:gdLst>
              <a:gd name="connsiteX0" fmla="*/ 0 w 1877214"/>
              <a:gd name="connsiteY0" fmla="*/ 0 h 1447800"/>
              <a:gd name="connsiteX1" fmla="*/ 1877214 w 1877214"/>
              <a:gd name="connsiteY1" fmla="*/ 0 h 1447800"/>
              <a:gd name="connsiteX2" fmla="*/ 1877214 w 1877214"/>
              <a:gd name="connsiteY2" fmla="*/ 1447800 h 1447800"/>
              <a:gd name="connsiteX3" fmla="*/ 0 w 1877214"/>
              <a:gd name="connsiteY3" fmla="*/ 1447800 h 1447800"/>
            </a:gdLst>
            <a:ahLst/>
            <a:cxnLst>
              <a:cxn ang="0">
                <a:pos x="connsiteX0" y="connsiteY0"/>
              </a:cxn>
              <a:cxn ang="0">
                <a:pos x="connsiteX1" y="connsiteY1"/>
              </a:cxn>
              <a:cxn ang="0">
                <a:pos x="connsiteX2" y="connsiteY2"/>
              </a:cxn>
              <a:cxn ang="0">
                <a:pos x="connsiteX3" y="connsiteY3"/>
              </a:cxn>
            </a:cxnLst>
            <a:rect l="l" t="t" r="r" b="b"/>
            <a:pathLst>
              <a:path w="1877214" h="1447800">
                <a:moveTo>
                  <a:pt x="0" y="0"/>
                </a:moveTo>
                <a:lnTo>
                  <a:pt x="1877214" y="0"/>
                </a:lnTo>
                <a:lnTo>
                  <a:pt x="1877214" y="1447800"/>
                </a:lnTo>
                <a:lnTo>
                  <a:pt x="0" y="1447800"/>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E0E7EA0E-9F92-47CF-A7E1-CCA89F1B0BF3}"/>
              </a:ext>
            </a:extLst>
          </p:cNvPr>
          <p:cNvSpPr>
            <a:spLocks noGrp="1"/>
          </p:cNvSpPr>
          <p:nvPr>
            <p:ph type="pic" sz="quarter" idx="158" hasCustomPrompt="1"/>
          </p:nvPr>
        </p:nvSpPr>
        <p:spPr>
          <a:xfrm>
            <a:off x="2340793" y="2340048"/>
            <a:ext cx="1877214" cy="1447800"/>
          </a:xfrm>
          <a:custGeom>
            <a:avLst/>
            <a:gdLst>
              <a:gd name="connsiteX0" fmla="*/ 0 w 1877214"/>
              <a:gd name="connsiteY0" fmla="*/ 0 h 1447800"/>
              <a:gd name="connsiteX1" fmla="*/ 1877214 w 1877214"/>
              <a:gd name="connsiteY1" fmla="*/ 0 h 1447800"/>
              <a:gd name="connsiteX2" fmla="*/ 1877214 w 1877214"/>
              <a:gd name="connsiteY2" fmla="*/ 1447800 h 1447800"/>
              <a:gd name="connsiteX3" fmla="*/ 0 w 1877214"/>
              <a:gd name="connsiteY3" fmla="*/ 1447800 h 1447800"/>
            </a:gdLst>
            <a:ahLst/>
            <a:cxnLst>
              <a:cxn ang="0">
                <a:pos x="connsiteX0" y="connsiteY0"/>
              </a:cxn>
              <a:cxn ang="0">
                <a:pos x="connsiteX1" y="connsiteY1"/>
              </a:cxn>
              <a:cxn ang="0">
                <a:pos x="connsiteX2" y="connsiteY2"/>
              </a:cxn>
              <a:cxn ang="0">
                <a:pos x="connsiteX3" y="connsiteY3"/>
              </a:cxn>
            </a:cxnLst>
            <a:rect l="l" t="t" r="r" b="b"/>
            <a:pathLst>
              <a:path w="1877214" h="1447800">
                <a:moveTo>
                  <a:pt x="0" y="0"/>
                </a:moveTo>
                <a:lnTo>
                  <a:pt x="1877214" y="0"/>
                </a:lnTo>
                <a:lnTo>
                  <a:pt x="1877214" y="1447800"/>
                </a:lnTo>
                <a:lnTo>
                  <a:pt x="0" y="14478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017659528"/>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510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D520F385-CC49-4926-AEA1-911B3C106891}"/>
              </a:ext>
            </a:extLst>
          </p:cNvPr>
          <p:cNvSpPr>
            <a:spLocks noGrp="1"/>
          </p:cNvSpPr>
          <p:nvPr>
            <p:ph type="pic" sz="quarter" idx="158" hasCustomPrompt="1"/>
          </p:nvPr>
        </p:nvSpPr>
        <p:spPr>
          <a:xfrm>
            <a:off x="540705" y="2060410"/>
            <a:ext cx="4438650" cy="3919741"/>
          </a:xfrm>
          <a:custGeom>
            <a:avLst/>
            <a:gdLst>
              <a:gd name="connsiteX0" fmla="*/ 4438650 w 4438650"/>
              <a:gd name="connsiteY0" fmla="*/ 0 h 3919741"/>
              <a:gd name="connsiteX1" fmla="*/ 2354817 w 4438650"/>
              <a:gd name="connsiteY1" fmla="*/ 3919741 h 3919741"/>
              <a:gd name="connsiteX2" fmla="*/ 0 w 4438650"/>
              <a:gd name="connsiteY2" fmla="*/ 71546 h 3919741"/>
            </a:gdLst>
            <a:ahLst/>
            <a:cxnLst>
              <a:cxn ang="0">
                <a:pos x="connsiteX0" y="connsiteY0"/>
              </a:cxn>
              <a:cxn ang="0">
                <a:pos x="connsiteX1" y="connsiteY1"/>
              </a:cxn>
              <a:cxn ang="0">
                <a:pos x="connsiteX2" y="connsiteY2"/>
              </a:cxn>
            </a:cxnLst>
            <a:rect l="l" t="t" r="r" b="b"/>
            <a:pathLst>
              <a:path w="4438650" h="3919741">
                <a:moveTo>
                  <a:pt x="4438650" y="0"/>
                </a:moveTo>
                <a:lnTo>
                  <a:pt x="2354817" y="3919741"/>
                </a:lnTo>
                <a:lnTo>
                  <a:pt x="0" y="7154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888832014"/>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preserve="1" userDrawn="1">
  <p:cSld name="511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3F79BE3E-FC64-40E7-A71C-B98EADAFBA20}"/>
              </a:ext>
            </a:extLst>
          </p:cNvPr>
          <p:cNvSpPr>
            <a:spLocks noGrp="1"/>
          </p:cNvSpPr>
          <p:nvPr>
            <p:ph type="pic" sz="quarter" idx="158" hasCustomPrompt="1"/>
          </p:nvPr>
        </p:nvSpPr>
        <p:spPr>
          <a:xfrm>
            <a:off x="5937430" y="1924905"/>
            <a:ext cx="5391741" cy="4027892"/>
          </a:xfrm>
          <a:custGeom>
            <a:avLst/>
            <a:gdLst>
              <a:gd name="connsiteX0" fmla="*/ 0 w 5391741"/>
              <a:gd name="connsiteY0" fmla="*/ 0 h 4027892"/>
              <a:gd name="connsiteX1" fmla="*/ 5391741 w 5391741"/>
              <a:gd name="connsiteY1" fmla="*/ 0 h 4027892"/>
              <a:gd name="connsiteX2" fmla="*/ 5391741 w 5391741"/>
              <a:gd name="connsiteY2" fmla="*/ 4027892 h 4027892"/>
              <a:gd name="connsiteX3" fmla="*/ 0 w 5391741"/>
              <a:gd name="connsiteY3" fmla="*/ 4027892 h 4027892"/>
            </a:gdLst>
            <a:ahLst/>
            <a:cxnLst>
              <a:cxn ang="0">
                <a:pos x="connsiteX0" y="connsiteY0"/>
              </a:cxn>
              <a:cxn ang="0">
                <a:pos x="connsiteX1" y="connsiteY1"/>
              </a:cxn>
              <a:cxn ang="0">
                <a:pos x="connsiteX2" y="connsiteY2"/>
              </a:cxn>
              <a:cxn ang="0">
                <a:pos x="connsiteX3" y="connsiteY3"/>
              </a:cxn>
            </a:cxnLst>
            <a:rect l="l" t="t" r="r" b="b"/>
            <a:pathLst>
              <a:path w="5391741" h="4027892">
                <a:moveTo>
                  <a:pt x="0" y="0"/>
                </a:moveTo>
                <a:lnTo>
                  <a:pt x="5391741" y="0"/>
                </a:lnTo>
                <a:lnTo>
                  <a:pt x="5391741" y="4027892"/>
                </a:lnTo>
                <a:lnTo>
                  <a:pt x="0" y="402789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500772646"/>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512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903278CB-EF73-42D7-AF4E-3F30154BB43F}"/>
              </a:ext>
            </a:extLst>
          </p:cNvPr>
          <p:cNvSpPr>
            <a:spLocks noGrp="1"/>
          </p:cNvSpPr>
          <p:nvPr>
            <p:ph type="pic" sz="quarter" idx="158" hasCustomPrompt="1"/>
          </p:nvPr>
        </p:nvSpPr>
        <p:spPr>
          <a:xfrm>
            <a:off x="1" y="2033588"/>
            <a:ext cx="6270171" cy="2828698"/>
          </a:xfrm>
          <a:custGeom>
            <a:avLst/>
            <a:gdLst>
              <a:gd name="connsiteX0" fmla="*/ 0 w 6270171"/>
              <a:gd name="connsiteY0" fmla="*/ 0 h 2828698"/>
              <a:gd name="connsiteX1" fmla="*/ 6270171 w 6270171"/>
              <a:gd name="connsiteY1" fmla="*/ 0 h 2828698"/>
              <a:gd name="connsiteX2" fmla="*/ 6270171 w 6270171"/>
              <a:gd name="connsiteY2" fmla="*/ 2828698 h 2828698"/>
              <a:gd name="connsiteX3" fmla="*/ 0 w 6270171"/>
              <a:gd name="connsiteY3" fmla="*/ 2828698 h 2828698"/>
            </a:gdLst>
            <a:ahLst/>
            <a:cxnLst>
              <a:cxn ang="0">
                <a:pos x="connsiteX0" y="connsiteY0"/>
              </a:cxn>
              <a:cxn ang="0">
                <a:pos x="connsiteX1" y="connsiteY1"/>
              </a:cxn>
              <a:cxn ang="0">
                <a:pos x="connsiteX2" y="connsiteY2"/>
              </a:cxn>
              <a:cxn ang="0">
                <a:pos x="connsiteX3" y="connsiteY3"/>
              </a:cxn>
            </a:cxnLst>
            <a:rect l="l" t="t" r="r" b="b"/>
            <a:pathLst>
              <a:path w="6270171" h="2828698">
                <a:moveTo>
                  <a:pt x="0" y="0"/>
                </a:moveTo>
                <a:lnTo>
                  <a:pt x="6270171" y="0"/>
                </a:lnTo>
                <a:lnTo>
                  <a:pt x="6270171" y="2828698"/>
                </a:lnTo>
                <a:lnTo>
                  <a:pt x="0" y="282869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0E98B65E-2193-4475-84BD-15971E67EAF0}"/>
              </a:ext>
            </a:extLst>
          </p:cNvPr>
          <p:cNvSpPr>
            <a:spLocks noGrp="1"/>
          </p:cNvSpPr>
          <p:nvPr>
            <p:ph type="pic" sz="quarter" idx="159" hasCustomPrompt="1"/>
          </p:nvPr>
        </p:nvSpPr>
        <p:spPr>
          <a:xfrm>
            <a:off x="9129486" y="2033586"/>
            <a:ext cx="3062514" cy="2828698"/>
          </a:xfrm>
          <a:custGeom>
            <a:avLst/>
            <a:gdLst>
              <a:gd name="connsiteX0" fmla="*/ 0 w 3062514"/>
              <a:gd name="connsiteY0" fmla="*/ 0 h 2828698"/>
              <a:gd name="connsiteX1" fmla="*/ 3062514 w 3062514"/>
              <a:gd name="connsiteY1" fmla="*/ 0 h 2828698"/>
              <a:gd name="connsiteX2" fmla="*/ 3062514 w 3062514"/>
              <a:gd name="connsiteY2" fmla="*/ 2828698 h 2828698"/>
              <a:gd name="connsiteX3" fmla="*/ 0 w 3062514"/>
              <a:gd name="connsiteY3" fmla="*/ 2828698 h 2828698"/>
            </a:gdLst>
            <a:ahLst/>
            <a:cxnLst>
              <a:cxn ang="0">
                <a:pos x="connsiteX0" y="connsiteY0"/>
              </a:cxn>
              <a:cxn ang="0">
                <a:pos x="connsiteX1" y="connsiteY1"/>
              </a:cxn>
              <a:cxn ang="0">
                <a:pos x="connsiteX2" y="connsiteY2"/>
              </a:cxn>
              <a:cxn ang="0">
                <a:pos x="connsiteX3" y="connsiteY3"/>
              </a:cxn>
            </a:cxnLst>
            <a:rect l="l" t="t" r="r" b="b"/>
            <a:pathLst>
              <a:path w="3062514" h="2828698">
                <a:moveTo>
                  <a:pt x="0" y="0"/>
                </a:moveTo>
                <a:lnTo>
                  <a:pt x="3062514" y="0"/>
                </a:lnTo>
                <a:lnTo>
                  <a:pt x="3062514" y="2828698"/>
                </a:lnTo>
                <a:lnTo>
                  <a:pt x="0" y="282869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925788215"/>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4_Title Slide">
    <p:spTree>
      <p:nvGrpSpPr>
        <p:cNvPr id="1" name=""/>
        <p:cNvGrpSpPr/>
        <p:nvPr/>
      </p:nvGrpSpPr>
      <p:grpSpPr>
        <a:xfrm>
          <a:off x="0" y="0"/>
          <a:ext cx="0" cy="0"/>
          <a:chOff x="0" y="0"/>
          <a:chExt cx="0" cy="0"/>
        </a:xfrm>
      </p:grpSpPr>
      <p:sp>
        <p:nvSpPr>
          <p:cNvPr id="3" name="Subtitle 2"/>
          <p:cNvSpPr>
            <a:spLocks noGrp="1"/>
          </p:cNvSpPr>
          <p:nvPr>
            <p:ph type="subTitle" idx="1"/>
          </p:nvPr>
        </p:nvSpPr>
        <p:spPr>
          <a:xfrm>
            <a:off x="838200" y="1134613"/>
            <a:ext cx="10515600" cy="244244"/>
          </a:xfrm>
          <a:prstGeom prst="rect">
            <a:avLst/>
          </a:prstGeom>
        </p:spPr>
        <p:txBody>
          <a:bodyPr/>
          <a:lstStyle>
            <a:lvl1pPr marL="0" indent="0" algn="ctr">
              <a:buNone/>
              <a:defRPr sz="12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dirty="0"/>
              <a:t>Click to edit Master subtitle style</a:t>
            </a:r>
          </a:p>
        </p:txBody>
      </p:sp>
      <p:sp>
        <p:nvSpPr>
          <p:cNvPr id="10" name="Title 9"/>
          <p:cNvSpPr>
            <a:spLocks noGrp="1"/>
          </p:cNvSpPr>
          <p:nvPr>
            <p:ph type="title"/>
          </p:nvPr>
        </p:nvSpPr>
        <p:spPr/>
        <p:txBody>
          <a:bodyPr/>
          <a:lstStyle/>
          <a:p>
            <a:r>
              <a:rPr lang="en-US"/>
              <a:t>Click to edit Master title style</a:t>
            </a:r>
          </a:p>
        </p:txBody>
      </p:sp>
      <p:sp>
        <p:nvSpPr>
          <p:cNvPr id="12" name="Slide Number Placeholder 11"/>
          <p:cNvSpPr>
            <a:spLocks noGrp="1"/>
          </p:cNvSpPr>
          <p:nvPr>
            <p:ph type="sldNum" sz="quarter" idx="10"/>
          </p:nvPr>
        </p:nvSpPr>
        <p:spPr/>
        <p:txBody>
          <a:bodyPr/>
          <a:lstStyle/>
          <a:p>
            <a:fld id="{0FDCCA45-55DD-4B3F-8C12-CFB164C9A4F5}" type="slidenum">
              <a:rPr lang="en-US" smtClean="0"/>
              <a:pPr/>
              <a:t>‹#›</a:t>
            </a:fld>
            <a:endParaRPr lang="en-US"/>
          </a:p>
        </p:txBody>
      </p:sp>
      <p:sp>
        <p:nvSpPr>
          <p:cNvPr id="5" name="Picture Placeholder 2"/>
          <p:cNvSpPr>
            <a:spLocks noGrp="1"/>
          </p:cNvSpPr>
          <p:nvPr>
            <p:ph type="pic" sz="quarter" idx="12" hasCustomPrompt="1"/>
          </p:nvPr>
        </p:nvSpPr>
        <p:spPr>
          <a:xfrm>
            <a:off x="0" y="2032233"/>
            <a:ext cx="12192000" cy="2467196"/>
          </a:xfrm>
          <a:prstGeom prst="rect">
            <a:avLst/>
          </a:prstGeom>
        </p:spPr>
        <p:txBody>
          <a:bodyPr/>
          <a:lstStyle>
            <a:lvl1pPr>
              <a:defRPr sz="1200"/>
            </a:lvl1pPr>
          </a:lstStyle>
          <a:p>
            <a:r>
              <a:rPr lang="en-US" dirty="0"/>
              <a:t>Picture</a:t>
            </a:r>
          </a:p>
        </p:txBody>
      </p:sp>
    </p:spTree>
    <p:extLst>
      <p:ext uri="{BB962C8B-B14F-4D97-AF65-F5344CB8AC3E}">
        <p14:creationId xmlns:p14="http://schemas.microsoft.com/office/powerpoint/2010/main" val="115867247"/>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preserve="1" userDrawn="1">
  <p:cSld name="513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D7CE451F-7D3D-45E8-876E-0E3DCC41C540}"/>
              </a:ext>
            </a:extLst>
          </p:cNvPr>
          <p:cNvSpPr>
            <a:spLocks noGrp="1"/>
          </p:cNvSpPr>
          <p:nvPr>
            <p:ph type="pic" sz="quarter" idx="158" hasCustomPrompt="1"/>
          </p:nvPr>
        </p:nvSpPr>
        <p:spPr>
          <a:xfrm>
            <a:off x="0" y="2033588"/>
            <a:ext cx="6096000" cy="2515422"/>
          </a:xfrm>
          <a:custGeom>
            <a:avLst/>
            <a:gdLst>
              <a:gd name="connsiteX0" fmla="*/ 0 w 6096000"/>
              <a:gd name="connsiteY0" fmla="*/ 0 h 2515422"/>
              <a:gd name="connsiteX1" fmla="*/ 6096000 w 6096000"/>
              <a:gd name="connsiteY1" fmla="*/ 0 h 2515422"/>
              <a:gd name="connsiteX2" fmla="*/ 6096000 w 6096000"/>
              <a:gd name="connsiteY2" fmla="*/ 2515422 h 2515422"/>
              <a:gd name="connsiteX3" fmla="*/ 0 w 6096000"/>
              <a:gd name="connsiteY3" fmla="*/ 2515422 h 2515422"/>
            </a:gdLst>
            <a:ahLst/>
            <a:cxnLst>
              <a:cxn ang="0">
                <a:pos x="connsiteX0" y="connsiteY0"/>
              </a:cxn>
              <a:cxn ang="0">
                <a:pos x="connsiteX1" y="connsiteY1"/>
              </a:cxn>
              <a:cxn ang="0">
                <a:pos x="connsiteX2" y="connsiteY2"/>
              </a:cxn>
              <a:cxn ang="0">
                <a:pos x="connsiteX3" y="connsiteY3"/>
              </a:cxn>
            </a:cxnLst>
            <a:rect l="l" t="t" r="r" b="b"/>
            <a:pathLst>
              <a:path w="6096000" h="2515422">
                <a:moveTo>
                  <a:pt x="0" y="0"/>
                </a:moveTo>
                <a:lnTo>
                  <a:pt x="6096000" y="0"/>
                </a:lnTo>
                <a:lnTo>
                  <a:pt x="6096000" y="2515422"/>
                </a:lnTo>
                <a:lnTo>
                  <a:pt x="0" y="251542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Picture Placeholder 8">
            <a:extLst>
              <a:ext uri="{FF2B5EF4-FFF2-40B4-BE49-F238E27FC236}">
                <a16:creationId xmlns:a16="http://schemas.microsoft.com/office/drawing/2014/main" id="{AEFDF9C2-09C4-4218-8124-56587AF2DB78}"/>
              </a:ext>
            </a:extLst>
          </p:cNvPr>
          <p:cNvSpPr>
            <a:spLocks noGrp="1"/>
          </p:cNvSpPr>
          <p:nvPr>
            <p:ph type="pic" sz="quarter" idx="159" hasCustomPrompt="1"/>
          </p:nvPr>
        </p:nvSpPr>
        <p:spPr>
          <a:xfrm>
            <a:off x="6096000" y="4342578"/>
            <a:ext cx="6096000" cy="2515422"/>
          </a:xfrm>
          <a:custGeom>
            <a:avLst/>
            <a:gdLst>
              <a:gd name="connsiteX0" fmla="*/ 0 w 6096000"/>
              <a:gd name="connsiteY0" fmla="*/ 0 h 2515422"/>
              <a:gd name="connsiteX1" fmla="*/ 6096000 w 6096000"/>
              <a:gd name="connsiteY1" fmla="*/ 0 h 2515422"/>
              <a:gd name="connsiteX2" fmla="*/ 6096000 w 6096000"/>
              <a:gd name="connsiteY2" fmla="*/ 2515422 h 2515422"/>
              <a:gd name="connsiteX3" fmla="*/ 0 w 6096000"/>
              <a:gd name="connsiteY3" fmla="*/ 2515422 h 2515422"/>
            </a:gdLst>
            <a:ahLst/>
            <a:cxnLst>
              <a:cxn ang="0">
                <a:pos x="connsiteX0" y="connsiteY0"/>
              </a:cxn>
              <a:cxn ang="0">
                <a:pos x="connsiteX1" y="connsiteY1"/>
              </a:cxn>
              <a:cxn ang="0">
                <a:pos x="connsiteX2" y="connsiteY2"/>
              </a:cxn>
              <a:cxn ang="0">
                <a:pos x="connsiteX3" y="connsiteY3"/>
              </a:cxn>
            </a:cxnLst>
            <a:rect l="l" t="t" r="r" b="b"/>
            <a:pathLst>
              <a:path w="6096000" h="2515422">
                <a:moveTo>
                  <a:pt x="0" y="0"/>
                </a:moveTo>
                <a:lnTo>
                  <a:pt x="6096000" y="0"/>
                </a:lnTo>
                <a:lnTo>
                  <a:pt x="6096000" y="2515422"/>
                </a:lnTo>
                <a:lnTo>
                  <a:pt x="0" y="251542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48192532"/>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preserve="1" userDrawn="1">
  <p:cSld name="514_Title Slide">
    <p:spTree>
      <p:nvGrpSpPr>
        <p:cNvPr id="1" name=""/>
        <p:cNvGrpSpPr/>
        <p:nvPr/>
      </p:nvGrpSpPr>
      <p:grpSpPr>
        <a:xfrm>
          <a:off x="0" y="0"/>
          <a:ext cx="0" cy="0"/>
          <a:chOff x="0" y="0"/>
          <a:chExt cx="0" cy="0"/>
        </a:xfrm>
      </p:grpSpPr>
      <p:sp>
        <p:nvSpPr>
          <p:cNvPr id="8" name="Picture Placeholder 7">
            <a:extLst>
              <a:ext uri="{FF2B5EF4-FFF2-40B4-BE49-F238E27FC236}">
                <a16:creationId xmlns:a16="http://schemas.microsoft.com/office/drawing/2014/main" id="{4850F3C5-03BA-491D-8401-3CC09B36146D}"/>
              </a:ext>
            </a:extLst>
          </p:cNvPr>
          <p:cNvSpPr>
            <a:spLocks noGrp="1"/>
          </p:cNvSpPr>
          <p:nvPr>
            <p:ph type="pic" sz="quarter" idx="158" hasCustomPrompt="1"/>
          </p:nvPr>
        </p:nvSpPr>
        <p:spPr>
          <a:xfrm>
            <a:off x="806588" y="1990049"/>
            <a:ext cx="4354285" cy="4076926"/>
          </a:xfrm>
          <a:custGeom>
            <a:avLst/>
            <a:gdLst>
              <a:gd name="connsiteX0" fmla="*/ 0 w 4354285"/>
              <a:gd name="connsiteY0" fmla="*/ 0 h 4076926"/>
              <a:gd name="connsiteX1" fmla="*/ 4354285 w 4354285"/>
              <a:gd name="connsiteY1" fmla="*/ 0 h 4076926"/>
              <a:gd name="connsiteX2" fmla="*/ 4354285 w 4354285"/>
              <a:gd name="connsiteY2" fmla="*/ 4076926 h 4076926"/>
              <a:gd name="connsiteX3" fmla="*/ 0 w 4354285"/>
              <a:gd name="connsiteY3" fmla="*/ 4076926 h 4076926"/>
            </a:gdLst>
            <a:ahLst/>
            <a:cxnLst>
              <a:cxn ang="0">
                <a:pos x="connsiteX0" y="connsiteY0"/>
              </a:cxn>
              <a:cxn ang="0">
                <a:pos x="connsiteX1" y="connsiteY1"/>
              </a:cxn>
              <a:cxn ang="0">
                <a:pos x="connsiteX2" y="connsiteY2"/>
              </a:cxn>
              <a:cxn ang="0">
                <a:pos x="connsiteX3" y="connsiteY3"/>
              </a:cxn>
            </a:cxnLst>
            <a:rect l="l" t="t" r="r" b="b"/>
            <a:pathLst>
              <a:path w="4354285" h="4076926">
                <a:moveTo>
                  <a:pt x="0" y="0"/>
                </a:moveTo>
                <a:lnTo>
                  <a:pt x="4354285" y="0"/>
                </a:lnTo>
                <a:lnTo>
                  <a:pt x="4354285" y="4076926"/>
                </a:lnTo>
                <a:lnTo>
                  <a:pt x="0" y="407692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0" name="Picture Placeholder 9">
            <a:extLst>
              <a:ext uri="{FF2B5EF4-FFF2-40B4-BE49-F238E27FC236}">
                <a16:creationId xmlns:a16="http://schemas.microsoft.com/office/drawing/2014/main" id="{CB83A023-4927-4938-903D-63F123F21AE1}"/>
              </a:ext>
            </a:extLst>
          </p:cNvPr>
          <p:cNvSpPr>
            <a:spLocks noGrp="1"/>
          </p:cNvSpPr>
          <p:nvPr>
            <p:ph type="pic" sz="quarter" idx="159" hasCustomPrompt="1"/>
          </p:nvPr>
        </p:nvSpPr>
        <p:spPr>
          <a:xfrm>
            <a:off x="7729904" y="1990046"/>
            <a:ext cx="3655510" cy="4076925"/>
          </a:xfrm>
          <a:custGeom>
            <a:avLst/>
            <a:gdLst>
              <a:gd name="connsiteX0" fmla="*/ 0 w 3655510"/>
              <a:gd name="connsiteY0" fmla="*/ 0 h 4076925"/>
              <a:gd name="connsiteX1" fmla="*/ 3655510 w 3655510"/>
              <a:gd name="connsiteY1" fmla="*/ 0 h 4076925"/>
              <a:gd name="connsiteX2" fmla="*/ 3655510 w 3655510"/>
              <a:gd name="connsiteY2" fmla="*/ 4076925 h 4076925"/>
              <a:gd name="connsiteX3" fmla="*/ 0 w 3655510"/>
              <a:gd name="connsiteY3" fmla="*/ 4076925 h 4076925"/>
            </a:gdLst>
            <a:ahLst/>
            <a:cxnLst>
              <a:cxn ang="0">
                <a:pos x="connsiteX0" y="connsiteY0"/>
              </a:cxn>
              <a:cxn ang="0">
                <a:pos x="connsiteX1" y="connsiteY1"/>
              </a:cxn>
              <a:cxn ang="0">
                <a:pos x="connsiteX2" y="connsiteY2"/>
              </a:cxn>
              <a:cxn ang="0">
                <a:pos x="connsiteX3" y="connsiteY3"/>
              </a:cxn>
            </a:cxnLst>
            <a:rect l="l" t="t" r="r" b="b"/>
            <a:pathLst>
              <a:path w="3655510" h="4076925">
                <a:moveTo>
                  <a:pt x="0" y="0"/>
                </a:moveTo>
                <a:lnTo>
                  <a:pt x="3655510" y="0"/>
                </a:lnTo>
                <a:lnTo>
                  <a:pt x="3655510" y="4076925"/>
                </a:lnTo>
                <a:lnTo>
                  <a:pt x="0" y="407692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072667491"/>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preserve="1" userDrawn="1">
  <p:cSld name="515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792BE6F-A1A6-4731-88C2-610180665C67}"/>
              </a:ext>
            </a:extLst>
          </p:cNvPr>
          <p:cNvSpPr>
            <a:spLocks noGrp="1"/>
          </p:cNvSpPr>
          <p:nvPr>
            <p:ph type="pic" sz="quarter" idx="158" hasCustomPrompt="1"/>
          </p:nvPr>
        </p:nvSpPr>
        <p:spPr>
          <a:xfrm>
            <a:off x="0" y="1931987"/>
            <a:ext cx="6584179" cy="4926013"/>
          </a:xfrm>
          <a:custGeom>
            <a:avLst/>
            <a:gdLst>
              <a:gd name="connsiteX0" fmla="*/ 0 w 6584179"/>
              <a:gd name="connsiteY0" fmla="*/ 0 h 4926013"/>
              <a:gd name="connsiteX1" fmla="*/ 6584179 w 6584179"/>
              <a:gd name="connsiteY1" fmla="*/ 0 h 4926013"/>
              <a:gd name="connsiteX2" fmla="*/ 5113006 w 6584179"/>
              <a:gd name="connsiteY2" fmla="*/ 3680436 h 4926013"/>
              <a:gd name="connsiteX3" fmla="*/ 0 w 6584179"/>
              <a:gd name="connsiteY3" fmla="*/ 4926013 h 4926013"/>
            </a:gdLst>
            <a:ahLst/>
            <a:cxnLst>
              <a:cxn ang="0">
                <a:pos x="connsiteX0" y="connsiteY0"/>
              </a:cxn>
              <a:cxn ang="0">
                <a:pos x="connsiteX1" y="connsiteY1"/>
              </a:cxn>
              <a:cxn ang="0">
                <a:pos x="connsiteX2" y="connsiteY2"/>
              </a:cxn>
              <a:cxn ang="0">
                <a:pos x="connsiteX3" y="connsiteY3"/>
              </a:cxn>
            </a:cxnLst>
            <a:rect l="l" t="t" r="r" b="b"/>
            <a:pathLst>
              <a:path w="6584179" h="4926013">
                <a:moveTo>
                  <a:pt x="0" y="0"/>
                </a:moveTo>
                <a:lnTo>
                  <a:pt x="6584179" y="0"/>
                </a:lnTo>
                <a:lnTo>
                  <a:pt x="5113006" y="3680436"/>
                </a:lnTo>
                <a:lnTo>
                  <a:pt x="0" y="492601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015257287"/>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preserve="1" userDrawn="1">
  <p:cSld name="516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CB7B677-B307-4E9B-AB27-4FFCD11420FF}"/>
              </a:ext>
            </a:extLst>
          </p:cNvPr>
          <p:cNvSpPr>
            <a:spLocks noGrp="1"/>
          </p:cNvSpPr>
          <p:nvPr>
            <p:ph type="pic" sz="quarter" idx="158" hasCustomPrompt="1"/>
          </p:nvPr>
        </p:nvSpPr>
        <p:spPr>
          <a:xfrm>
            <a:off x="1014185" y="2149702"/>
            <a:ext cx="4034972" cy="4034972"/>
          </a:xfrm>
          <a:custGeom>
            <a:avLst/>
            <a:gdLst>
              <a:gd name="connsiteX0" fmla="*/ 2017487 w 4034972"/>
              <a:gd name="connsiteY0" fmla="*/ 0 h 4034972"/>
              <a:gd name="connsiteX1" fmla="*/ 4034972 w 4034972"/>
              <a:gd name="connsiteY1" fmla="*/ 0 h 4034972"/>
              <a:gd name="connsiteX2" fmla="*/ 4034972 w 4034972"/>
              <a:gd name="connsiteY2" fmla="*/ 2017486 h 4034972"/>
              <a:gd name="connsiteX3" fmla="*/ 2017486 w 4034972"/>
              <a:gd name="connsiteY3" fmla="*/ 4034972 h 4034972"/>
              <a:gd name="connsiteX4" fmla="*/ 0 w 4034972"/>
              <a:gd name="connsiteY4" fmla="*/ 2017486 h 4034972"/>
              <a:gd name="connsiteX5" fmla="*/ 1 w 4034972"/>
              <a:gd name="connsiteY5" fmla="*/ 2017486 h 4034972"/>
              <a:gd name="connsiteX6" fmla="*/ 2017487 w 4034972"/>
              <a:gd name="connsiteY6" fmla="*/ 0 h 403497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034972" h="4034972">
                <a:moveTo>
                  <a:pt x="2017487" y="0"/>
                </a:moveTo>
                <a:lnTo>
                  <a:pt x="4034972" y="0"/>
                </a:lnTo>
                <a:lnTo>
                  <a:pt x="4034972" y="2017486"/>
                </a:lnTo>
                <a:cubicBezTo>
                  <a:pt x="4034972" y="3131713"/>
                  <a:pt x="3131713" y="4034972"/>
                  <a:pt x="2017486" y="4034972"/>
                </a:cubicBezTo>
                <a:cubicBezTo>
                  <a:pt x="903259" y="4034972"/>
                  <a:pt x="0" y="3131713"/>
                  <a:pt x="0" y="2017486"/>
                </a:cubicBezTo>
                <a:lnTo>
                  <a:pt x="1" y="2017486"/>
                </a:lnTo>
                <a:cubicBezTo>
                  <a:pt x="1" y="903259"/>
                  <a:pt x="903260" y="0"/>
                  <a:pt x="2017487"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272291964"/>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preserve="1" userDrawn="1">
  <p:cSld name="517_Title Slide">
    <p:spTree>
      <p:nvGrpSpPr>
        <p:cNvPr id="1" name=""/>
        <p:cNvGrpSpPr/>
        <p:nvPr/>
      </p:nvGrpSpPr>
      <p:grpSpPr>
        <a:xfrm>
          <a:off x="0" y="0"/>
          <a:ext cx="0" cy="0"/>
          <a:chOff x="0" y="0"/>
          <a:chExt cx="0" cy="0"/>
        </a:xfrm>
      </p:grpSpPr>
      <p:sp>
        <p:nvSpPr>
          <p:cNvPr id="13" name="Freeform: Shape 12">
            <a:extLst>
              <a:ext uri="{FF2B5EF4-FFF2-40B4-BE49-F238E27FC236}">
                <a16:creationId xmlns:a16="http://schemas.microsoft.com/office/drawing/2014/main" id="{89F79EBE-54C1-4C73-ABC1-4530A3F8E64D}"/>
              </a:ext>
            </a:extLst>
          </p:cNvPr>
          <p:cNvSpPr>
            <a:spLocks noGrp="1"/>
          </p:cNvSpPr>
          <p:nvPr>
            <p:ph type="pic" sz="quarter" idx="158" hasCustomPrompt="1"/>
          </p:nvPr>
        </p:nvSpPr>
        <p:spPr>
          <a:xfrm>
            <a:off x="1" y="3076752"/>
            <a:ext cx="4789713" cy="3781248"/>
          </a:xfrm>
          <a:custGeom>
            <a:avLst/>
            <a:gdLst>
              <a:gd name="connsiteX0" fmla="*/ 0 w 4789713"/>
              <a:gd name="connsiteY0" fmla="*/ 0 h 3781248"/>
              <a:gd name="connsiteX1" fmla="*/ 4789713 w 4789713"/>
              <a:gd name="connsiteY1" fmla="*/ 0 h 3781248"/>
              <a:gd name="connsiteX2" fmla="*/ 4789713 w 4789713"/>
              <a:gd name="connsiteY2" fmla="*/ 3781248 h 3781248"/>
              <a:gd name="connsiteX3" fmla="*/ 0 w 4789713"/>
              <a:gd name="connsiteY3" fmla="*/ 3781248 h 3781248"/>
            </a:gdLst>
            <a:ahLst/>
            <a:cxnLst>
              <a:cxn ang="0">
                <a:pos x="connsiteX0" y="connsiteY0"/>
              </a:cxn>
              <a:cxn ang="0">
                <a:pos x="connsiteX1" y="connsiteY1"/>
              </a:cxn>
              <a:cxn ang="0">
                <a:pos x="connsiteX2" y="connsiteY2"/>
              </a:cxn>
              <a:cxn ang="0">
                <a:pos x="connsiteX3" y="connsiteY3"/>
              </a:cxn>
            </a:cxnLst>
            <a:rect l="l" t="t" r="r" b="b"/>
            <a:pathLst>
              <a:path w="4789713" h="3781248">
                <a:moveTo>
                  <a:pt x="0" y="0"/>
                </a:moveTo>
                <a:lnTo>
                  <a:pt x="4789713" y="0"/>
                </a:lnTo>
                <a:lnTo>
                  <a:pt x="4789713" y="3781248"/>
                </a:lnTo>
                <a:lnTo>
                  <a:pt x="0" y="378124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2" name="Freeform: Shape 11">
            <a:extLst>
              <a:ext uri="{FF2B5EF4-FFF2-40B4-BE49-F238E27FC236}">
                <a16:creationId xmlns:a16="http://schemas.microsoft.com/office/drawing/2014/main" id="{566AB42D-7BC8-4A91-953E-840DBC2F3323}"/>
              </a:ext>
            </a:extLst>
          </p:cNvPr>
          <p:cNvSpPr>
            <a:spLocks noGrp="1"/>
          </p:cNvSpPr>
          <p:nvPr>
            <p:ph type="pic" sz="quarter" idx="159" hasCustomPrompt="1"/>
          </p:nvPr>
        </p:nvSpPr>
        <p:spPr>
          <a:xfrm>
            <a:off x="-1" y="0"/>
            <a:ext cx="12192000" cy="2990850"/>
          </a:xfrm>
          <a:custGeom>
            <a:avLst/>
            <a:gdLst>
              <a:gd name="connsiteX0" fmla="*/ 8195997 w 12192000"/>
              <a:gd name="connsiteY0" fmla="*/ 0 h 2990850"/>
              <a:gd name="connsiteX1" fmla="*/ 12192000 w 12192000"/>
              <a:gd name="connsiteY1" fmla="*/ 0 h 2990850"/>
              <a:gd name="connsiteX2" fmla="*/ 12192000 w 12192000"/>
              <a:gd name="connsiteY2" fmla="*/ 2990850 h 2990850"/>
              <a:gd name="connsiteX3" fmla="*/ 8195997 w 12192000"/>
              <a:gd name="connsiteY3" fmla="*/ 2990850 h 2990850"/>
              <a:gd name="connsiteX4" fmla="*/ 4097998 w 12192000"/>
              <a:gd name="connsiteY4" fmla="*/ 0 h 2990850"/>
              <a:gd name="connsiteX5" fmla="*/ 8094001 w 12192000"/>
              <a:gd name="connsiteY5" fmla="*/ 0 h 2990850"/>
              <a:gd name="connsiteX6" fmla="*/ 8094001 w 12192000"/>
              <a:gd name="connsiteY6" fmla="*/ 2990850 h 2990850"/>
              <a:gd name="connsiteX7" fmla="*/ 4097998 w 12192000"/>
              <a:gd name="connsiteY7" fmla="*/ 2990850 h 2990850"/>
              <a:gd name="connsiteX8" fmla="*/ 0 w 12192000"/>
              <a:gd name="connsiteY8" fmla="*/ 0 h 2990850"/>
              <a:gd name="connsiteX9" fmla="*/ 3996003 w 12192000"/>
              <a:gd name="connsiteY9" fmla="*/ 0 h 2990850"/>
              <a:gd name="connsiteX10" fmla="*/ 3996003 w 12192000"/>
              <a:gd name="connsiteY10" fmla="*/ 2990850 h 2990850"/>
              <a:gd name="connsiteX11" fmla="*/ 0 w 12192000"/>
              <a:gd name="connsiteY11" fmla="*/ 2990850 h 29908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2192000" h="2990850">
                <a:moveTo>
                  <a:pt x="8195997" y="0"/>
                </a:moveTo>
                <a:lnTo>
                  <a:pt x="12192000" y="0"/>
                </a:lnTo>
                <a:lnTo>
                  <a:pt x="12192000" y="2990850"/>
                </a:lnTo>
                <a:lnTo>
                  <a:pt x="8195997" y="2990850"/>
                </a:lnTo>
                <a:close/>
                <a:moveTo>
                  <a:pt x="4097998" y="0"/>
                </a:moveTo>
                <a:lnTo>
                  <a:pt x="8094001" y="0"/>
                </a:lnTo>
                <a:lnTo>
                  <a:pt x="8094001" y="2990850"/>
                </a:lnTo>
                <a:lnTo>
                  <a:pt x="4097998" y="2990850"/>
                </a:lnTo>
                <a:close/>
                <a:moveTo>
                  <a:pt x="0" y="0"/>
                </a:moveTo>
                <a:lnTo>
                  <a:pt x="3996003" y="0"/>
                </a:lnTo>
                <a:lnTo>
                  <a:pt x="3996003" y="2990850"/>
                </a:lnTo>
                <a:lnTo>
                  <a:pt x="0" y="299085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264580185"/>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preserve="1" userDrawn="1">
  <p:cSld name="518_Title Slide">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64126EE5-223D-4823-A9CB-2945AC64E000}"/>
              </a:ext>
            </a:extLst>
          </p:cNvPr>
          <p:cNvSpPr>
            <a:spLocks noGrp="1"/>
          </p:cNvSpPr>
          <p:nvPr>
            <p:ph type="pic" sz="quarter" idx="158" hasCustomPrompt="1"/>
          </p:nvPr>
        </p:nvSpPr>
        <p:spPr>
          <a:xfrm>
            <a:off x="1466850" y="3325996"/>
            <a:ext cx="4476750" cy="3532004"/>
          </a:xfrm>
          <a:custGeom>
            <a:avLst/>
            <a:gdLst>
              <a:gd name="connsiteX0" fmla="*/ 0 w 4476750"/>
              <a:gd name="connsiteY0" fmla="*/ 0 h 3532004"/>
              <a:gd name="connsiteX1" fmla="*/ 4476750 w 4476750"/>
              <a:gd name="connsiteY1" fmla="*/ 0 h 3532004"/>
              <a:gd name="connsiteX2" fmla="*/ 4476750 w 4476750"/>
              <a:gd name="connsiteY2" fmla="*/ 3532004 h 3532004"/>
              <a:gd name="connsiteX3" fmla="*/ 0 w 4476750"/>
              <a:gd name="connsiteY3" fmla="*/ 3532004 h 3532004"/>
            </a:gdLst>
            <a:ahLst/>
            <a:cxnLst>
              <a:cxn ang="0">
                <a:pos x="connsiteX0" y="connsiteY0"/>
              </a:cxn>
              <a:cxn ang="0">
                <a:pos x="connsiteX1" y="connsiteY1"/>
              </a:cxn>
              <a:cxn ang="0">
                <a:pos x="connsiteX2" y="connsiteY2"/>
              </a:cxn>
              <a:cxn ang="0">
                <a:pos x="connsiteX3" y="connsiteY3"/>
              </a:cxn>
            </a:cxnLst>
            <a:rect l="l" t="t" r="r" b="b"/>
            <a:pathLst>
              <a:path w="4476750" h="3532004">
                <a:moveTo>
                  <a:pt x="0" y="0"/>
                </a:moveTo>
                <a:lnTo>
                  <a:pt x="4476750" y="0"/>
                </a:lnTo>
                <a:lnTo>
                  <a:pt x="4476750" y="3532004"/>
                </a:lnTo>
                <a:lnTo>
                  <a:pt x="0" y="3532004"/>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9" name="Freeform: Shape 8">
            <a:extLst>
              <a:ext uri="{FF2B5EF4-FFF2-40B4-BE49-F238E27FC236}">
                <a16:creationId xmlns:a16="http://schemas.microsoft.com/office/drawing/2014/main" id="{5EA2FC7A-9DC5-4839-A937-8D3C301D560F}"/>
              </a:ext>
            </a:extLst>
          </p:cNvPr>
          <p:cNvSpPr>
            <a:spLocks noGrp="1"/>
          </p:cNvSpPr>
          <p:nvPr>
            <p:ph type="pic" sz="quarter" idx="159" hasCustomPrompt="1"/>
          </p:nvPr>
        </p:nvSpPr>
        <p:spPr>
          <a:xfrm>
            <a:off x="-1" y="0"/>
            <a:ext cx="3695701" cy="3219450"/>
          </a:xfrm>
          <a:custGeom>
            <a:avLst/>
            <a:gdLst>
              <a:gd name="connsiteX0" fmla="*/ 0 w 3695701"/>
              <a:gd name="connsiteY0" fmla="*/ 0 h 3219450"/>
              <a:gd name="connsiteX1" fmla="*/ 3695701 w 3695701"/>
              <a:gd name="connsiteY1" fmla="*/ 0 h 3219450"/>
              <a:gd name="connsiteX2" fmla="*/ 3695701 w 3695701"/>
              <a:gd name="connsiteY2" fmla="*/ 3219450 h 3219450"/>
              <a:gd name="connsiteX3" fmla="*/ 0 w 3695701"/>
              <a:gd name="connsiteY3" fmla="*/ 3219450 h 3219450"/>
            </a:gdLst>
            <a:ahLst/>
            <a:cxnLst>
              <a:cxn ang="0">
                <a:pos x="connsiteX0" y="connsiteY0"/>
              </a:cxn>
              <a:cxn ang="0">
                <a:pos x="connsiteX1" y="connsiteY1"/>
              </a:cxn>
              <a:cxn ang="0">
                <a:pos x="connsiteX2" y="connsiteY2"/>
              </a:cxn>
              <a:cxn ang="0">
                <a:pos x="connsiteX3" y="connsiteY3"/>
              </a:cxn>
            </a:cxnLst>
            <a:rect l="l" t="t" r="r" b="b"/>
            <a:pathLst>
              <a:path w="3695701" h="3219450">
                <a:moveTo>
                  <a:pt x="0" y="0"/>
                </a:moveTo>
                <a:lnTo>
                  <a:pt x="3695701" y="0"/>
                </a:lnTo>
                <a:lnTo>
                  <a:pt x="3695701" y="3219450"/>
                </a:lnTo>
                <a:lnTo>
                  <a:pt x="0" y="321945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73130586"/>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519_Title Slide">
    <p:spTree>
      <p:nvGrpSpPr>
        <p:cNvPr id="1" name=""/>
        <p:cNvGrpSpPr/>
        <p:nvPr/>
      </p:nvGrpSpPr>
      <p:grpSpPr>
        <a:xfrm>
          <a:off x="0" y="0"/>
          <a:ext cx="0" cy="0"/>
          <a:chOff x="0" y="0"/>
          <a:chExt cx="0" cy="0"/>
        </a:xfrm>
      </p:grpSpPr>
      <p:sp>
        <p:nvSpPr>
          <p:cNvPr id="19" name="Freeform: Shape 18">
            <a:extLst>
              <a:ext uri="{FF2B5EF4-FFF2-40B4-BE49-F238E27FC236}">
                <a16:creationId xmlns:a16="http://schemas.microsoft.com/office/drawing/2014/main" id="{FC930BD6-BFC8-421B-874D-676B1D9428D8}"/>
              </a:ext>
            </a:extLst>
          </p:cNvPr>
          <p:cNvSpPr>
            <a:spLocks noGrp="1"/>
          </p:cNvSpPr>
          <p:nvPr>
            <p:ph type="pic" sz="quarter" idx="162" hasCustomPrompt="1"/>
          </p:nvPr>
        </p:nvSpPr>
        <p:spPr>
          <a:xfrm>
            <a:off x="5993" y="4050706"/>
            <a:ext cx="1657352" cy="2025236"/>
          </a:xfrm>
          <a:custGeom>
            <a:avLst/>
            <a:gdLst>
              <a:gd name="connsiteX0" fmla="*/ 0 w 1657352"/>
              <a:gd name="connsiteY0" fmla="*/ 0 h 2025236"/>
              <a:gd name="connsiteX1" fmla="*/ 1657352 w 1657352"/>
              <a:gd name="connsiteY1" fmla="*/ 0 h 2025236"/>
              <a:gd name="connsiteX2" fmla="*/ 1657352 w 1657352"/>
              <a:gd name="connsiteY2" fmla="*/ 2025236 h 2025236"/>
              <a:gd name="connsiteX3" fmla="*/ 0 w 1657352"/>
              <a:gd name="connsiteY3" fmla="*/ 2025236 h 2025236"/>
            </a:gdLst>
            <a:ahLst/>
            <a:cxnLst>
              <a:cxn ang="0">
                <a:pos x="connsiteX0" y="connsiteY0"/>
              </a:cxn>
              <a:cxn ang="0">
                <a:pos x="connsiteX1" y="connsiteY1"/>
              </a:cxn>
              <a:cxn ang="0">
                <a:pos x="connsiteX2" y="connsiteY2"/>
              </a:cxn>
              <a:cxn ang="0">
                <a:pos x="connsiteX3" y="connsiteY3"/>
              </a:cxn>
            </a:cxnLst>
            <a:rect l="l" t="t" r="r" b="b"/>
            <a:pathLst>
              <a:path w="1657352" h="2025236">
                <a:moveTo>
                  <a:pt x="0" y="0"/>
                </a:moveTo>
                <a:lnTo>
                  <a:pt x="1657352" y="0"/>
                </a:lnTo>
                <a:lnTo>
                  <a:pt x="1657352" y="2025236"/>
                </a:lnTo>
                <a:lnTo>
                  <a:pt x="0" y="2025236"/>
                </a:lnTo>
                <a:close/>
              </a:path>
            </a:pathLst>
          </a:custGeom>
        </p:spPr>
        <p:txBody>
          <a:bodyPr wrap="square">
            <a:noAutofit/>
          </a:bodyPr>
          <a:lstStyle>
            <a:lvl1pPr>
              <a:defRPr sz="1200"/>
            </a:lvl1pPr>
          </a:lstStyle>
          <a:p>
            <a:r>
              <a:rPr lang="en-US" dirty="0"/>
              <a:t>Picture</a:t>
            </a:r>
          </a:p>
        </p:txBody>
      </p:sp>
      <p:sp>
        <p:nvSpPr>
          <p:cNvPr id="15" name="Freeform: Shape 14">
            <a:extLst>
              <a:ext uri="{FF2B5EF4-FFF2-40B4-BE49-F238E27FC236}">
                <a16:creationId xmlns:a16="http://schemas.microsoft.com/office/drawing/2014/main" id="{93793661-0572-432A-90BE-0B36185856F0}"/>
              </a:ext>
            </a:extLst>
          </p:cNvPr>
          <p:cNvSpPr>
            <a:spLocks noGrp="1"/>
          </p:cNvSpPr>
          <p:nvPr>
            <p:ph type="pic" sz="quarter" idx="160" hasCustomPrompt="1"/>
          </p:nvPr>
        </p:nvSpPr>
        <p:spPr>
          <a:xfrm>
            <a:off x="1663345" y="2180604"/>
            <a:ext cx="1670697" cy="1870099"/>
          </a:xfrm>
          <a:custGeom>
            <a:avLst/>
            <a:gdLst>
              <a:gd name="connsiteX0" fmla="*/ 0 w 1670697"/>
              <a:gd name="connsiteY0" fmla="*/ 0 h 1870099"/>
              <a:gd name="connsiteX1" fmla="*/ 1670697 w 1670697"/>
              <a:gd name="connsiteY1" fmla="*/ 0 h 1870099"/>
              <a:gd name="connsiteX2" fmla="*/ 1670697 w 1670697"/>
              <a:gd name="connsiteY2" fmla="*/ 1870099 h 1870099"/>
              <a:gd name="connsiteX3" fmla="*/ 0 w 1670697"/>
              <a:gd name="connsiteY3" fmla="*/ 1870099 h 1870099"/>
            </a:gdLst>
            <a:ahLst/>
            <a:cxnLst>
              <a:cxn ang="0">
                <a:pos x="connsiteX0" y="connsiteY0"/>
              </a:cxn>
              <a:cxn ang="0">
                <a:pos x="connsiteX1" y="connsiteY1"/>
              </a:cxn>
              <a:cxn ang="0">
                <a:pos x="connsiteX2" y="connsiteY2"/>
              </a:cxn>
              <a:cxn ang="0">
                <a:pos x="connsiteX3" y="connsiteY3"/>
              </a:cxn>
            </a:cxnLst>
            <a:rect l="l" t="t" r="r" b="b"/>
            <a:pathLst>
              <a:path w="1670697" h="1870099">
                <a:moveTo>
                  <a:pt x="0" y="0"/>
                </a:moveTo>
                <a:lnTo>
                  <a:pt x="1670697" y="0"/>
                </a:lnTo>
                <a:lnTo>
                  <a:pt x="1670697" y="1870099"/>
                </a:lnTo>
                <a:lnTo>
                  <a:pt x="0" y="1870099"/>
                </a:lnTo>
                <a:close/>
              </a:path>
            </a:pathLst>
          </a:custGeom>
        </p:spPr>
        <p:txBody>
          <a:bodyPr wrap="square">
            <a:noAutofit/>
          </a:bodyPr>
          <a:lstStyle>
            <a:lvl1pPr>
              <a:defRPr sz="1200"/>
            </a:lvl1pPr>
          </a:lstStyle>
          <a:p>
            <a:r>
              <a:rPr lang="en-US" dirty="0"/>
              <a:t>Picture</a:t>
            </a:r>
          </a:p>
        </p:txBody>
      </p:sp>
      <p:sp>
        <p:nvSpPr>
          <p:cNvPr id="12" name="Freeform: Shape 11">
            <a:extLst>
              <a:ext uri="{FF2B5EF4-FFF2-40B4-BE49-F238E27FC236}">
                <a16:creationId xmlns:a16="http://schemas.microsoft.com/office/drawing/2014/main" id="{204C364C-2961-4970-9FB4-E9A94B562A06}"/>
              </a:ext>
            </a:extLst>
          </p:cNvPr>
          <p:cNvSpPr>
            <a:spLocks noGrp="1"/>
          </p:cNvSpPr>
          <p:nvPr>
            <p:ph type="pic" sz="quarter" idx="158" hasCustomPrompt="1"/>
          </p:nvPr>
        </p:nvSpPr>
        <p:spPr>
          <a:xfrm>
            <a:off x="3578162" y="3014622"/>
            <a:ext cx="8613838" cy="2009057"/>
          </a:xfrm>
          <a:custGeom>
            <a:avLst/>
            <a:gdLst>
              <a:gd name="connsiteX0" fmla="*/ 0 w 8613838"/>
              <a:gd name="connsiteY0" fmla="*/ 0 h 2009057"/>
              <a:gd name="connsiteX1" fmla="*/ 8613838 w 8613838"/>
              <a:gd name="connsiteY1" fmla="*/ 0 h 2009057"/>
              <a:gd name="connsiteX2" fmla="*/ 8613838 w 8613838"/>
              <a:gd name="connsiteY2" fmla="*/ 2009057 h 2009057"/>
              <a:gd name="connsiteX3" fmla="*/ 0 w 8613838"/>
              <a:gd name="connsiteY3" fmla="*/ 2009057 h 2009057"/>
            </a:gdLst>
            <a:ahLst/>
            <a:cxnLst>
              <a:cxn ang="0">
                <a:pos x="connsiteX0" y="connsiteY0"/>
              </a:cxn>
              <a:cxn ang="0">
                <a:pos x="connsiteX1" y="connsiteY1"/>
              </a:cxn>
              <a:cxn ang="0">
                <a:pos x="connsiteX2" y="connsiteY2"/>
              </a:cxn>
              <a:cxn ang="0">
                <a:pos x="connsiteX3" y="connsiteY3"/>
              </a:cxn>
            </a:cxnLst>
            <a:rect l="l" t="t" r="r" b="b"/>
            <a:pathLst>
              <a:path w="8613838" h="2009057">
                <a:moveTo>
                  <a:pt x="0" y="0"/>
                </a:moveTo>
                <a:lnTo>
                  <a:pt x="8613838" y="0"/>
                </a:lnTo>
                <a:lnTo>
                  <a:pt x="8613838" y="2009057"/>
                </a:lnTo>
                <a:lnTo>
                  <a:pt x="0" y="200905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3" name="Freeform: Shape 12">
            <a:extLst>
              <a:ext uri="{FF2B5EF4-FFF2-40B4-BE49-F238E27FC236}">
                <a16:creationId xmlns:a16="http://schemas.microsoft.com/office/drawing/2014/main" id="{09AC4DB1-0146-470F-A9D1-5AFAEC0E54C1}"/>
              </a:ext>
            </a:extLst>
          </p:cNvPr>
          <p:cNvSpPr>
            <a:spLocks noGrp="1"/>
          </p:cNvSpPr>
          <p:nvPr>
            <p:ph type="pic" sz="quarter" idx="159" hasCustomPrompt="1"/>
          </p:nvPr>
        </p:nvSpPr>
        <p:spPr>
          <a:xfrm>
            <a:off x="5993" y="2180604"/>
            <a:ext cx="1657352" cy="1870102"/>
          </a:xfrm>
          <a:custGeom>
            <a:avLst/>
            <a:gdLst>
              <a:gd name="connsiteX0" fmla="*/ 0 w 1657352"/>
              <a:gd name="connsiteY0" fmla="*/ 0 h 1870102"/>
              <a:gd name="connsiteX1" fmla="*/ 1657352 w 1657352"/>
              <a:gd name="connsiteY1" fmla="*/ 0 h 1870102"/>
              <a:gd name="connsiteX2" fmla="*/ 1657352 w 1657352"/>
              <a:gd name="connsiteY2" fmla="*/ 1870102 h 1870102"/>
              <a:gd name="connsiteX3" fmla="*/ 0 w 1657352"/>
              <a:gd name="connsiteY3" fmla="*/ 1870102 h 1870102"/>
            </a:gdLst>
            <a:ahLst/>
            <a:cxnLst>
              <a:cxn ang="0">
                <a:pos x="connsiteX0" y="connsiteY0"/>
              </a:cxn>
              <a:cxn ang="0">
                <a:pos x="connsiteX1" y="connsiteY1"/>
              </a:cxn>
              <a:cxn ang="0">
                <a:pos x="connsiteX2" y="connsiteY2"/>
              </a:cxn>
              <a:cxn ang="0">
                <a:pos x="connsiteX3" y="connsiteY3"/>
              </a:cxn>
            </a:cxnLst>
            <a:rect l="l" t="t" r="r" b="b"/>
            <a:pathLst>
              <a:path w="1657352" h="1870102">
                <a:moveTo>
                  <a:pt x="0" y="0"/>
                </a:moveTo>
                <a:lnTo>
                  <a:pt x="1657352" y="0"/>
                </a:lnTo>
                <a:lnTo>
                  <a:pt x="1657352" y="1870102"/>
                </a:lnTo>
                <a:lnTo>
                  <a:pt x="0" y="1870102"/>
                </a:lnTo>
                <a:close/>
              </a:path>
            </a:pathLst>
          </a:custGeom>
        </p:spPr>
        <p:txBody>
          <a:bodyPr wrap="square">
            <a:noAutofit/>
          </a:bodyPr>
          <a:lstStyle>
            <a:lvl1pPr>
              <a:defRPr sz="1200"/>
            </a:lvl1pPr>
          </a:lstStyle>
          <a:p>
            <a:r>
              <a:rPr lang="en-US" dirty="0"/>
              <a:t>Picture</a:t>
            </a:r>
          </a:p>
        </p:txBody>
      </p:sp>
      <p:sp>
        <p:nvSpPr>
          <p:cNvPr id="17" name="Freeform: Shape 16">
            <a:extLst>
              <a:ext uri="{FF2B5EF4-FFF2-40B4-BE49-F238E27FC236}">
                <a16:creationId xmlns:a16="http://schemas.microsoft.com/office/drawing/2014/main" id="{65FA7531-6C35-4925-92E3-535E08E8A896}"/>
              </a:ext>
            </a:extLst>
          </p:cNvPr>
          <p:cNvSpPr>
            <a:spLocks noGrp="1"/>
          </p:cNvSpPr>
          <p:nvPr>
            <p:ph type="pic" sz="quarter" idx="161" hasCustomPrompt="1"/>
          </p:nvPr>
        </p:nvSpPr>
        <p:spPr>
          <a:xfrm>
            <a:off x="1663345" y="4050706"/>
            <a:ext cx="1670697" cy="2025236"/>
          </a:xfrm>
          <a:custGeom>
            <a:avLst/>
            <a:gdLst>
              <a:gd name="connsiteX0" fmla="*/ 0 w 1670697"/>
              <a:gd name="connsiteY0" fmla="*/ 0 h 2025236"/>
              <a:gd name="connsiteX1" fmla="*/ 1670697 w 1670697"/>
              <a:gd name="connsiteY1" fmla="*/ 0 h 2025236"/>
              <a:gd name="connsiteX2" fmla="*/ 1670697 w 1670697"/>
              <a:gd name="connsiteY2" fmla="*/ 2025236 h 2025236"/>
              <a:gd name="connsiteX3" fmla="*/ 0 w 1670697"/>
              <a:gd name="connsiteY3" fmla="*/ 2025236 h 2025236"/>
            </a:gdLst>
            <a:ahLst/>
            <a:cxnLst>
              <a:cxn ang="0">
                <a:pos x="connsiteX0" y="connsiteY0"/>
              </a:cxn>
              <a:cxn ang="0">
                <a:pos x="connsiteX1" y="connsiteY1"/>
              </a:cxn>
              <a:cxn ang="0">
                <a:pos x="connsiteX2" y="connsiteY2"/>
              </a:cxn>
              <a:cxn ang="0">
                <a:pos x="connsiteX3" y="connsiteY3"/>
              </a:cxn>
            </a:cxnLst>
            <a:rect l="l" t="t" r="r" b="b"/>
            <a:pathLst>
              <a:path w="1670697" h="2025236">
                <a:moveTo>
                  <a:pt x="0" y="0"/>
                </a:moveTo>
                <a:lnTo>
                  <a:pt x="1670697" y="0"/>
                </a:lnTo>
                <a:lnTo>
                  <a:pt x="1670697" y="2025236"/>
                </a:lnTo>
                <a:lnTo>
                  <a:pt x="0" y="2025236"/>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2705282603"/>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preserve="1" userDrawn="1">
  <p:cSld name="520_Title Slide">
    <p:spTree>
      <p:nvGrpSpPr>
        <p:cNvPr id="1" name=""/>
        <p:cNvGrpSpPr/>
        <p:nvPr/>
      </p:nvGrpSpPr>
      <p:grpSpPr>
        <a:xfrm>
          <a:off x="0" y="0"/>
          <a:ext cx="0" cy="0"/>
          <a:chOff x="0" y="0"/>
          <a:chExt cx="0" cy="0"/>
        </a:xfrm>
      </p:grpSpPr>
      <p:sp>
        <p:nvSpPr>
          <p:cNvPr id="13" name="Freeform: Shape 12">
            <a:extLst>
              <a:ext uri="{FF2B5EF4-FFF2-40B4-BE49-F238E27FC236}">
                <a16:creationId xmlns:a16="http://schemas.microsoft.com/office/drawing/2014/main" id="{3CB1F904-E9F0-40AB-9593-A02DDE9A812F}"/>
              </a:ext>
            </a:extLst>
          </p:cNvPr>
          <p:cNvSpPr>
            <a:spLocks noGrp="1"/>
          </p:cNvSpPr>
          <p:nvPr>
            <p:ph type="pic" sz="quarter" idx="160" hasCustomPrompt="1"/>
          </p:nvPr>
        </p:nvSpPr>
        <p:spPr>
          <a:xfrm>
            <a:off x="5682342" y="1933760"/>
            <a:ext cx="6509654" cy="1176353"/>
          </a:xfrm>
          <a:custGeom>
            <a:avLst/>
            <a:gdLst>
              <a:gd name="connsiteX0" fmla="*/ 0 w 6509654"/>
              <a:gd name="connsiteY0" fmla="*/ 0 h 1176353"/>
              <a:gd name="connsiteX1" fmla="*/ 6509654 w 6509654"/>
              <a:gd name="connsiteY1" fmla="*/ 0 h 1176353"/>
              <a:gd name="connsiteX2" fmla="*/ 6509654 w 6509654"/>
              <a:gd name="connsiteY2" fmla="*/ 1176353 h 1176353"/>
              <a:gd name="connsiteX3" fmla="*/ 0 w 6509654"/>
              <a:gd name="connsiteY3" fmla="*/ 1176353 h 1176353"/>
            </a:gdLst>
            <a:ahLst/>
            <a:cxnLst>
              <a:cxn ang="0">
                <a:pos x="connsiteX0" y="connsiteY0"/>
              </a:cxn>
              <a:cxn ang="0">
                <a:pos x="connsiteX1" y="connsiteY1"/>
              </a:cxn>
              <a:cxn ang="0">
                <a:pos x="connsiteX2" y="connsiteY2"/>
              </a:cxn>
              <a:cxn ang="0">
                <a:pos x="connsiteX3" y="connsiteY3"/>
              </a:cxn>
            </a:cxnLst>
            <a:rect l="l" t="t" r="r" b="b"/>
            <a:pathLst>
              <a:path w="6509654" h="1176353">
                <a:moveTo>
                  <a:pt x="0" y="0"/>
                </a:moveTo>
                <a:lnTo>
                  <a:pt x="6509654" y="0"/>
                </a:lnTo>
                <a:lnTo>
                  <a:pt x="6509654" y="1176353"/>
                </a:lnTo>
                <a:lnTo>
                  <a:pt x="0" y="1176353"/>
                </a:lnTo>
                <a:close/>
              </a:path>
            </a:pathLst>
          </a:custGeom>
        </p:spPr>
        <p:txBody>
          <a:bodyPr wrap="square">
            <a:noAutofit/>
          </a:bodyPr>
          <a:lstStyle>
            <a:lvl1pPr>
              <a:defRPr sz="1200"/>
            </a:lvl1pPr>
          </a:lstStyle>
          <a:p>
            <a:r>
              <a:rPr lang="en-US" dirty="0"/>
              <a:t>Picture</a:t>
            </a:r>
          </a:p>
        </p:txBody>
      </p:sp>
      <p:sp>
        <p:nvSpPr>
          <p:cNvPr id="14" name="Freeform: Shape 13">
            <a:extLst>
              <a:ext uri="{FF2B5EF4-FFF2-40B4-BE49-F238E27FC236}">
                <a16:creationId xmlns:a16="http://schemas.microsoft.com/office/drawing/2014/main" id="{9C885B35-A6A9-409A-B185-6A58B455E3E7}"/>
              </a:ext>
            </a:extLst>
          </p:cNvPr>
          <p:cNvSpPr>
            <a:spLocks noGrp="1"/>
          </p:cNvSpPr>
          <p:nvPr>
            <p:ph type="pic" sz="quarter" idx="158" hasCustomPrompt="1"/>
          </p:nvPr>
        </p:nvSpPr>
        <p:spPr>
          <a:xfrm>
            <a:off x="0" y="5436698"/>
            <a:ext cx="5682343" cy="1421302"/>
          </a:xfrm>
          <a:custGeom>
            <a:avLst/>
            <a:gdLst>
              <a:gd name="connsiteX0" fmla="*/ 0 w 5682343"/>
              <a:gd name="connsiteY0" fmla="*/ 0 h 1421302"/>
              <a:gd name="connsiteX1" fmla="*/ 5682343 w 5682343"/>
              <a:gd name="connsiteY1" fmla="*/ 0 h 1421302"/>
              <a:gd name="connsiteX2" fmla="*/ 5682343 w 5682343"/>
              <a:gd name="connsiteY2" fmla="*/ 1421302 h 1421302"/>
              <a:gd name="connsiteX3" fmla="*/ 0 w 5682343"/>
              <a:gd name="connsiteY3" fmla="*/ 1421302 h 1421302"/>
            </a:gdLst>
            <a:ahLst/>
            <a:cxnLst>
              <a:cxn ang="0">
                <a:pos x="connsiteX0" y="connsiteY0"/>
              </a:cxn>
              <a:cxn ang="0">
                <a:pos x="connsiteX1" y="connsiteY1"/>
              </a:cxn>
              <a:cxn ang="0">
                <a:pos x="connsiteX2" y="connsiteY2"/>
              </a:cxn>
              <a:cxn ang="0">
                <a:pos x="connsiteX3" y="connsiteY3"/>
              </a:cxn>
            </a:cxnLst>
            <a:rect l="l" t="t" r="r" b="b"/>
            <a:pathLst>
              <a:path w="5682343" h="1421302">
                <a:moveTo>
                  <a:pt x="0" y="0"/>
                </a:moveTo>
                <a:lnTo>
                  <a:pt x="5682343" y="0"/>
                </a:lnTo>
                <a:lnTo>
                  <a:pt x="5682343" y="1421302"/>
                </a:lnTo>
                <a:lnTo>
                  <a:pt x="0" y="142130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1" name="Freeform: Shape 10">
            <a:extLst>
              <a:ext uri="{FF2B5EF4-FFF2-40B4-BE49-F238E27FC236}">
                <a16:creationId xmlns:a16="http://schemas.microsoft.com/office/drawing/2014/main" id="{FE2717F8-0B26-47BF-87B8-EE22D27D27AE}"/>
              </a:ext>
            </a:extLst>
          </p:cNvPr>
          <p:cNvSpPr>
            <a:spLocks noGrp="1"/>
          </p:cNvSpPr>
          <p:nvPr>
            <p:ph type="pic" sz="quarter" idx="159" hasCustomPrompt="1"/>
          </p:nvPr>
        </p:nvSpPr>
        <p:spPr>
          <a:xfrm>
            <a:off x="-1" y="1933760"/>
            <a:ext cx="5682343" cy="1176353"/>
          </a:xfrm>
          <a:custGeom>
            <a:avLst/>
            <a:gdLst>
              <a:gd name="connsiteX0" fmla="*/ 0 w 5682343"/>
              <a:gd name="connsiteY0" fmla="*/ 0 h 1176353"/>
              <a:gd name="connsiteX1" fmla="*/ 5682343 w 5682343"/>
              <a:gd name="connsiteY1" fmla="*/ 0 h 1176353"/>
              <a:gd name="connsiteX2" fmla="*/ 5682343 w 5682343"/>
              <a:gd name="connsiteY2" fmla="*/ 1176353 h 1176353"/>
              <a:gd name="connsiteX3" fmla="*/ 0 w 5682343"/>
              <a:gd name="connsiteY3" fmla="*/ 1176353 h 1176353"/>
            </a:gdLst>
            <a:ahLst/>
            <a:cxnLst>
              <a:cxn ang="0">
                <a:pos x="connsiteX0" y="connsiteY0"/>
              </a:cxn>
              <a:cxn ang="0">
                <a:pos x="connsiteX1" y="connsiteY1"/>
              </a:cxn>
              <a:cxn ang="0">
                <a:pos x="connsiteX2" y="connsiteY2"/>
              </a:cxn>
              <a:cxn ang="0">
                <a:pos x="connsiteX3" y="connsiteY3"/>
              </a:cxn>
            </a:cxnLst>
            <a:rect l="l" t="t" r="r" b="b"/>
            <a:pathLst>
              <a:path w="5682343" h="1176353">
                <a:moveTo>
                  <a:pt x="0" y="0"/>
                </a:moveTo>
                <a:lnTo>
                  <a:pt x="5682343" y="0"/>
                </a:lnTo>
                <a:lnTo>
                  <a:pt x="5682343" y="1176353"/>
                </a:lnTo>
                <a:lnTo>
                  <a:pt x="0" y="1176353"/>
                </a:lnTo>
                <a:close/>
              </a:path>
            </a:pathLst>
          </a:custGeom>
        </p:spPr>
        <p:txBody>
          <a:bodyPr wrap="square">
            <a:noAutofit/>
          </a:bodyPr>
          <a:lstStyle>
            <a:lvl1pPr>
              <a:defRPr sz="1200"/>
            </a:lvl1pPr>
          </a:lstStyle>
          <a:p>
            <a:r>
              <a:rPr lang="en-US" dirty="0"/>
              <a:t>Picture</a:t>
            </a:r>
          </a:p>
        </p:txBody>
      </p:sp>
      <p:sp>
        <p:nvSpPr>
          <p:cNvPr id="16" name="Freeform: Shape 15">
            <a:extLst>
              <a:ext uri="{FF2B5EF4-FFF2-40B4-BE49-F238E27FC236}">
                <a16:creationId xmlns:a16="http://schemas.microsoft.com/office/drawing/2014/main" id="{E42FF067-EE73-4318-8EE7-6CC548D46410}"/>
              </a:ext>
            </a:extLst>
          </p:cNvPr>
          <p:cNvSpPr>
            <a:spLocks noGrp="1"/>
          </p:cNvSpPr>
          <p:nvPr>
            <p:ph type="pic" sz="quarter" idx="161" hasCustomPrompt="1"/>
          </p:nvPr>
        </p:nvSpPr>
        <p:spPr>
          <a:xfrm>
            <a:off x="5682342" y="5436698"/>
            <a:ext cx="6509654" cy="1421302"/>
          </a:xfrm>
          <a:custGeom>
            <a:avLst/>
            <a:gdLst>
              <a:gd name="connsiteX0" fmla="*/ 0 w 6509654"/>
              <a:gd name="connsiteY0" fmla="*/ 0 h 1421302"/>
              <a:gd name="connsiteX1" fmla="*/ 6509654 w 6509654"/>
              <a:gd name="connsiteY1" fmla="*/ 0 h 1421302"/>
              <a:gd name="connsiteX2" fmla="*/ 6509654 w 6509654"/>
              <a:gd name="connsiteY2" fmla="*/ 1421302 h 1421302"/>
              <a:gd name="connsiteX3" fmla="*/ 0 w 6509654"/>
              <a:gd name="connsiteY3" fmla="*/ 1421302 h 1421302"/>
            </a:gdLst>
            <a:ahLst/>
            <a:cxnLst>
              <a:cxn ang="0">
                <a:pos x="connsiteX0" y="connsiteY0"/>
              </a:cxn>
              <a:cxn ang="0">
                <a:pos x="connsiteX1" y="connsiteY1"/>
              </a:cxn>
              <a:cxn ang="0">
                <a:pos x="connsiteX2" y="connsiteY2"/>
              </a:cxn>
              <a:cxn ang="0">
                <a:pos x="connsiteX3" y="connsiteY3"/>
              </a:cxn>
            </a:cxnLst>
            <a:rect l="l" t="t" r="r" b="b"/>
            <a:pathLst>
              <a:path w="6509654" h="1421302">
                <a:moveTo>
                  <a:pt x="0" y="0"/>
                </a:moveTo>
                <a:lnTo>
                  <a:pt x="6509654" y="0"/>
                </a:lnTo>
                <a:lnTo>
                  <a:pt x="6509654" y="1421302"/>
                </a:lnTo>
                <a:lnTo>
                  <a:pt x="0" y="142130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830796121"/>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preserve="1" userDrawn="1">
  <p:cSld name="521_Title Slide">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C9FF8931-96D1-418F-9D62-BA3BE4715976}"/>
              </a:ext>
            </a:extLst>
          </p:cNvPr>
          <p:cNvSpPr>
            <a:spLocks noGrp="1"/>
          </p:cNvSpPr>
          <p:nvPr>
            <p:ph type="pic" sz="quarter" idx="158" hasCustomPrompt="1"/>
          </p:nvPr>
        </p:nvSpPr>
        <p:spPr>
          <a:xfrm>
            <a:off x="1028700" y="2032232"/>
            <a:ext cx="3238500" cy="4825767"/>
          </a:xfrm>
          <a:custGeom>
            <a:avLst/>
            <a:gdLst>
              <a:gd name="connsiteX0" fmla="*/ 0 w 3238500"/>
              <a:gd name="connsiteY0" fmla="*/ 0 h 4825767"/>
              <a:gd name="connsiteX1" fmla="*/ 3238500 w 3238500"/>
              <a:gd name="connsiteY1" fmla="*/ 0 h 4825767"/>
              <a:gd name="connsiteX2" fmla="*/ 3238500 w 3238500"/>
              <a:gd name="connsiteY2" fmla="*/ 4825767 h 4825767"/>
              <a:gd name="connsiteX3" fmla="*/ 0 w 3238500"/>
              <a:gd name="connsiteY3" fmla="*/ 4825767 h 4825767"/>
            </a:gdLst>
            <a:ahLst/>
            <a:cxnLst>
              <a:cxn ang="0">
                <a:pos x="connsiteX0" y="connsiteY0"/>
              </a:cxn>
              <a:cxn ang="0">
                <a:pos x="connsiteX1" y="connsiteY1"/>
              </a:cxn>
              <a:cxn ang="0">
                <a:pos x="connsiteX2" y="connsiteY2"/>
              </a:cxn>
              <a:cxn ang="0">
                <a:pos x="connsiteX3" y="connsiteY3"/>
              </a:cxn>
            </a:cxnLst>
            <a:rect l="l" t="t" r="r" b="b"/>
            <a:pathLst>
              <a:path w="3238500" h="4825767">
                <a:moveTo>
                  <a:pt x="0" y="0"/>
                </a:moveTo>
                <a:lnTo>
                  <a:pt x="3238500" y="0"/>
                </a:lnTo>
                <a:lnTo>
                  <a:pt x="3238500" y="4825767"/>
                </a:lnTo>
                <a:lnTo>
                  <a:pt x="0" y="482576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828079108"/>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preserve="1" userDrawn="1">
  <p:cSld name="522_Title Slide">
    <p:spTree>
      <p:nvGrpSpPr>
        <p:cNvPr id="1" name=""/>
        <p:cNvGrpSpPr/>
        <p:nvPr/>
      </p:nvGrpSpPr>
      <p:grpSpPr>
        <a:xfrm>
          <a:off x="0" y="0"/>
          <a:ext cx="0" cy="0"/>
          <a:chOff x="0" y="0"/>
          <a:chExt cx="0" cy="0"/>
        </a:xfrm>
      </p:grpSpPr>
      <p:sp>
        <p:nvSpPr>
          <p:cNvPr id="6" name="Freeform: Shape 5">
            <a:extLst>
              <a:ext uri="{FF2B5EF4-FFF2-40B4-BE49-F238E27FC236}">
                <a16:creationId xmlns:a16="http://schemas.microsoft.com/office/drawing/2014/main" id="{1B8F6C5A-1E71-4F90-889E-0C9412C53775}"/>
              </a:ext>
            </a:extLst>
          </p:cNvPr>
          <p:cNvSpPr>
            <a:spLocks noGrp="1"/>
          </p:cNvSpPr>
          <p:nvPr>
            <p:ph type="pic" sz="quarter" idx="158" hasCustomPrompt="1"/>
          </p:nvPr>
        </p:nvSpPr>
        <p:spPr>
          <a:xfrm>
            <a:off x="0" y="1676400"/>
            <a:ext cx="12192000" cy="2641600"/>
          </a:xfrm>
          <a:custGeom>
            <a:avLst/>
            <a:gdLst>
              <a:gd name="connsiteX0" fmla="*/ 0 w 12192000"/>
              <a:gd name="connsiteY0" fmla="*/ 0 h 2641600"/>
              <a:gd name="connsiteX1" fmla="*/ 12192000 w 12192000"/>
              <a:gd name="connsiteY1" fmla="*/ 0 h 2641600"/>
              <a:gd name="connsiteX2" fmla="*/ 12192000 w 12192000"/>
              <a:gd name="connsiteY2" fmla="*/ 2641600 h 2641600"/>
              <a:gd name="connsiteX3" fmla="*/ 0 w 12192000"/>
              <a:gd name="connsiteY3" fmla="*/ 2641600 h 2641600"/>
            </a:gdLst>
            <a:ahLst/>
            <a:cxnLst>
              <a:cxn ang="0">
                <a:pos x="connsiteX0" y="connsiteY0"/>
              </a:cxn>
              <a:cxn ang="0">
                <a:pos x="connsiteX1" y="connsiteY1"/>
              </a:cxn>
              <a:cxn ang="0">
                <a:pos x="connsiteX2" y="connsiteY2"/>
              </a:cxn>
              <a:cxn ang="0">
                <a:pos x="connsiteX3" y="connsiteY3"/>
              </a:cxn>
            </a:cxnLst>
            <a:rect l="l" t="t" r="r" b="b"/>
            <a:pathLst>
              <a:path w="12192000" h="2641600">
                <a:moveTo>
                  <a:pt x="0" y="0"/>
                </a:moveTo>
                <a:lnTo>
                  <a:pt x="12192000" y="0"/>
                </a:lnTo>
                <a:lnTo>
                  <a:pt x="12192000" y="2641600"/>
                </a:lnTo>
                <a:lnTo>
                  <a:pt x="0" y="26416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40906746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1_Title Slide">
    <p:spTree>
      <p:nvGrpSpPr>
        <p:cNvPr id="1" name=""/>
        <p:cNvGrpSpPr/>
        <p:nvPr/>
      </p:nvGrpSpPr>
      <p:grpSpPr>
        <a:xfrm>
          <a:off x="0" y="0"/>
          <a:ext cx="0" cy="0"/>
          <a:chOff x="0" y="0"/>
          <a:chExt cx="0" cy="0"/>
        </a:xfrm>
      </p:grpSpPr>
      <p:sp>
        <p:nvSpPr>
          <p:cNvPr id="4" name="Slide Number Placeholder 3"/>
          <p:cNvSpPr>
            <a:spLocks noGrp="1"/>
          </p:cNvSpPr>
          <p:nvPr>
            <p:ph type="sldNum" sz="quarter" idx="10"/>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1435542"/>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preserve="1" userDrawn="1">
  <p:cSld name="523_Title Slide">
    <p:spTree>
      <p:nvGrpSpPr>
        <p:cNvPr id="1" name=""/>
        <p:cNvGrpSpPr/>
        <p:nvPr/>
      </p:nvGrpSpPr>
      <p:grpSpPr>
        <a:xfrm>
          <a:off x="0" y="0"/>
          <a:ext cx="0" cy="0"/>
          <a:chOff x="0" y="0"/>
          <a:chExt cx="0" cy="0"/>
        </a:xfrm>
      </p:grpSpPr>
      <p:sp>
        <p:nvSpPr>
          <p:cNvPr id="14" name="Freeform: Shape 13">
            <a:extLst>
              <a:ext uri="{FF2B5EF4-FFF2-40B4-BE49-F238E27FC236}">
                <a16:creationId xmlns:a16="http://schemas.microsoft.com/office/drawing/2014/main" id="{5062D45B-9884-4FC0-8847-1EB0620DB4A1}"/>
              </a:ext>
            </a:extLst>
          </p:cNvPr>
          <p:cNvSpPr>
            <a:spLocks noGrp="1"/>
          </p:cNvSpPr>
          <p:nvPr>
            <p:ph type="pic" sz="quarter" idx="160" hasCustomPrompt="1"/>
          </p:nvPr>
        </p:nvSpPr>
        <p:spPr>
          <a:xfrm>
            <a:off x="6165872" y="2033588"/>
            <a:ext cx="2728685" cy="4343175"/>
          </a:xfrm>
          <a:custGeom>
            <a:avLst/>
            <a:gdLst>
              <a:gd name="connsiteX0" fmla="*/ 0 w 2728685"/>
              <a:gd name="connsiteY0" fmla="*/ 0 h 4343175"/>
              <a:gd name="connsiteX1" fmla="*/ 2728685 w 2728685"/>
              <a:gd name="connsiteY1" fmla="*/ 0 h 4343175"/>
              <a:gd name="connsiteX2" fmla="*/ 2728685 w 2728685"/>
              <a:gd name="connsiteY2" fmla="*/ 4343175 h 4343175"/>
              <a:gd name="connsiteX3" fmla="*/ 0 w 2728685"/>
              <a:gd name="connsiteY3" fmla="*/ 4343175 h 4343175"/>
            </a:gdLst>
            <a:ahLst/>
            <a:cxnLst>
              <a:cxn ang="0">
                <a:pos x="connsiteX0" y="connsiteY0"/>
              </a:cxn>
              <a:cxn ang="0">
                <a:pos x="connsiteX1" y="connsiteY1"/>
              </a:cxn>
              <a:cxn ang="0">
                <a:pos x="connsiteX2" y="connsiteY2"/>
              </a:cxn>
              <a:cxn ang="0">
                <a:pos x="connsiteX3" y="connsiteY3"/>
              </a:cxn>
            </a:cxnLst>
            <a:rect l="l" t="t" r="r" b="b"/>
            <a:pathLst>
              <a:path w="2728685" h="4343175">
                <a:moveTo>
                  <a:pt x="0" y="0"/>
                </a:moveTo>
                <a:lnTo>
                  <a:pt x="2728685" y="0"/>
                </a:lnTo>
                <a:lnTo>
                  <a:pt x="2728685" y="4343175"/>
                </a:lnTo>
                <a:lnTo>
                  <a:pt x="0" y="4343175"/>
                </a:lnTo>
                <a:close/>
              </a:path>
            </a:pathLst>
          </a:custGeom>
        </p:spPr>
        <p:txBody>
          <a:bodyPr wrap="square">
            <a:noAutofit/>
          </a:bodyPr>
          <a:lstStyle>
            <a:lvl1pPr>
              <a:defRPr sz="1200"/>
            </a:lvl1pPr>
          </a:lstStyle>
          <a:p>
            <a:r>
              <a:rPr lang="en-US" dirty="0"/>
              <a:t>Picture</a:t>
            </a:r>
          </a:p>
        </p:txBody>
      </p:sp>
      <p:sp>
        <p:nvSpPr>
          <p:cNvPr id="12" name="Freeform: Shape 11">
            <a:extLst>
              <a:ext uri="{FF2B5EF4-FFF2-40B4-BE49-F238E27FC236}">
                <a16:creationId xmlns:a16="http://schemas.microsoft.com/office/drawing/2014/main" id="{81E0E964-3481-4C4D-B906-81C34739A19C}"/>
              </a:ext>
            </a:extLst>
          </p:cNvPr>
          <p:cNvSpPr>
            <a:spLocks noGrp="1"/>
          </p:cNvSpPr>
          <p:nvPr>
            <p:ph type="pic" sz="quarter" idx="159" hasCustomPrompt="1"/>
          </p:nvPr>
        </p:nvSpPr>
        <p:spPr>
          <a:xfrm>
            <a:off x="3297444" y="2033589"/>
            <a:ext cx="2728685" cy="4343175"/>
          </a:xfrm>
          <a:custGeom>
            <a:avLst/>
            <a:gdLst>
              <a:gd name="connsiteX0" fmla="*/ 0 w 2728685"/>
              <a:gd name="connsiteY0" fmla="*/ 0 h 4343175"/>
              <a:gd name="connsiteX1" fmla="*/ 2728685 w 2728685"/>
              <a:gd name="connsiteY1" fmla="*/ 0 h 4343175"/>
              <a:gd name="connsiteX2" fmla="*/ 2728685 w 2728685"/>
              <a:gd name="connsiteY2" fmla="*/ 4343175 h 4343175"/>
              <a:gd name="connsiteX3" fmla="*/ 0 w 2728685"/>
              <a:gd name="connsiteY3" fmla="*/ 4343175 h 4343175"/>
            </a:gdLst>
            <a:ahLst/>
            <a:cxnLst>
              <a:cxn ang="0">
                <a:pos x="connsiteX0" y="connsiteY0"/>
              </a:cxn>
              <a:cxn ang="0">
                <a:pos x="connsiteX1" y="connsiteY1"/>
              </a:cxn>
              <a:cxn ang="0">
                <a:pos x="connsiteX2" y="connsiteY2"/>
              </a:cxn>
              <a:cxn ang="0">
                <a:pos x="connsiteX3" y="connsiteY3"/>
              </a:cxn>
            </a:cxnLst>
            <a:rect l="l" t="t" r="r" b="b"/>
            <a:pathLst>
              <a:path w="2728685" h="4343175">
                <a:moveTo>
                  <a:pt x="0" y="0"/>
                </a:moveTo>
                <a:lnTo>
                  <a:pt x="2728685" y="0"/>
                </a:lnTo>
                <a:lnTo>
                  <a:pt x="2728685" y="4343175"/>
                </a:lnTo>
                <a:lnTo>
                  <a:pt x="0" y="4343175"/>
                </a:lnTo>
                <a:close/>
              </a:path>
            </a:pathLst>
          </a:custGeom>
        </p:spPr>
        <p:txBody>
          <a:bodyPr wrap="square">
            <a:noAutofit/>
          </a:bodyPr>
          <a:lstStyle>
            <a:lvl1pPr>
              <a:defRPr sz="1200"/>
            </a:lvl1pPr>
          </a:lstStyle>
          <a:p>
            <a:r>
              <a:rPr lang="en-US" dirty="0"/>
              <a:t>Picture</a:t>
            </a:r>
          </a:p>
        </p:txBody>
      </p:sp>
      <p:sp>
        <p:nvSpPr>
          <p:cNvPr id="10" name="Freeform: Shape 9">
            <a:extLst>
              <a:ext uri="{FF2B5EF4-FFF2-40B4-BE49-F238E27FC236}">
                <a16:creationId xmlns:a16="http://schemas.microsoft.com/office/drawing/2014/main" id="{ED2373FB-0F41-43AF-BDAE-447725818C4D}"/>
              </a:ext>
            </a:extLst>
          </p:cNvPr>
          <p:cNvSpPr>
            <a:spLocks noGrp="1"/>
          </p:cNvSpPr>
          <p:nvPr>
            <p:ph type="pic" sz="quarter" idx="158" hasCustomPrompt="1"/>
          </p:nvPr>
        </p:nvSpPr>
        <p:spPr>
          <a:xfrm>
            <a:off x="429016" y="2033588"/>
            <a:ext cx="2728685" cy="4343175"/>
          </a:xfrm>
          <a:custGeom>
            <a:avLst/>
            <a:gdLst>
              <a:gd name="connsiteX0" fmla="*/ 0 w 2728685"/>
              <a:gd name="connsiteY0" fmla="*/ 0 h 4343175"/>
              <a:gd name="connsiteX1" fmla="*/ 2728685 w 2728685"/>
              <a:gd name="connsiteY1" fmla="*/ 0 h 4343175"/>
              <a:gd name="connsiteX2" fmla="*/ 2728685 w 2728685"/>
              <a:gd name="connsiteY2" fmla="*/ 4343175 h 4343175"/>
              <a:gd name="connsiteX3" fmla="*/ 0 w 2728685"/>
              <a:gd name="connsiteY3" fmla="*/ 4343175 h 4343175"/>
            </a:gdLst>
            <a:ahLst/>
            <a:cxnLst>
              <a:cxn ang="0">
                <a:pos x="connsiteX0" y="connsiteY0"/>
              </a:cxn>
              <a:cxn ang="0">
                <a:pos x="connsiteX1" y="connsiteY1"/>
              </a:cxn>
              <a:cxn ang="0">
                <a:pos x="connsiteX2" y="connsiteY2"/>
              </a:cxn>
              <a:cxn ang="0">
                <a:pos x="connsiteX3" y="connsiteY3"/>
              </a:cxn>
            </a:cxnLst>
            <a:rect l="l" t="t" r="r" b="b"/>
            <a:pathLst>
              <a:path w="2728685" h="4343175">
                <a:moveTo>
                  <a:pt x="0" y="0"/>
                </a:moveTo>
                <a:lnTo>
                  <a:pt x="2728685" y="0"/>
                </a:lnTo>
                <a:lnTo>
                  <a:pt x="2728685" y="4343175"/>
                </a:lnTo>
                <a:lnTo>
                  <a:pt x="0" y="434317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6" name="Freeform: Shape 15">
            <a:extLst>
              <a:ext uri="{FF2B5EF4-FFF2-40B4-BE49-F238E27FC236}">
                <a16:creationId xmlns:a16="http://schemas.microsoft.com/office/drawing/2014/main" id="{E3D8EB39-F017-44E6-80E7-2B88AA8E6866}"/>
              </a:ext>
            </a:extLst>
          </p:cNvPr>
          <p:cNvSpPr>
            <a:spLocks noGrp="1"/>
          </p:cNvSpPr>
          <p:nvPr>
            <p:ph type="pic" sz="quarter" idx="161" hasCustomPrompt="1"/>
          </p:nvPr>
        </p:nvSpPr>
        <p:spPr>
          <a:xfrm>
            <a:off x="9034299" y="2033589"/>
            <a:ext cx="2728685" cy="4343175"/>
          </a:xfrm>
          <a:custGeom>
            <a:avLst/>
            <a:gdLst>
              <a:gd name="connsiteX0" fmla="*/ 0 w 2728685"/>
              <a:gd name="connsiteY0" fmla="*/ 0 h 4343175"/>
              <a:gd name="connsiteX1" fmla="*/ 2728685 w 2728685"/>
              <a:gd name="connsiteY1" fmla="*/ 0 h 4343175"/>
              <a:gd name="connsiteX2" fmla="*/ 2728685 w 2728685"/>
              <a:gd name="connsiteY2" fmla="*/ 4343175 h 4343175"/>
              <a:gd name="connsiteX3" fmla="*/ 0 w 2728685"/>
              <a:gd name="connsiteY3" fmla="*/ 4343175 h 4343175"/>
            </a:gdLst>
            <a:ahLst/>
            <a:cxnLst>
              <a:cxn ang="0">
                <a:pos x="connsiteX0" y="connsiteY0"/>
              </a:cxn>
              <a:cxn ang="0">
                <a:pos x="connsiteX1" y="connsiteY1"/>
              </a:cxn>
              <a:cxn ang="0">
                <a:pos x="connsiteX2" y="connsiteY2"/>
              </a:cxn>
              <a:cxn ang="0">
                <a:pos x="connsiteX3" y="connsiteY3"/>
              </a:cxn>
            </a:cxnLst>
            <a:rect l="l" t="t" r="r" b="b"/>
            <a:pathLst>
              <a:path w="2728685" h="4343175">
                <a:moveTo>
                  <a:pt x="0" y="0"/>
                </a:moveTo>
                <a:lnTo>
                  <a:pt x="2728685" y="0"/>
                </a:lnTo>
                <a:lnTo>
                  <a:pt x="2728685" y="4343175"/>
                </a:lnTo>
                <a:lnTo>
                  <a:pt x="0" y="4343175"/>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174305623"/>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preserve="1" userDrawn="1">
  <p:cSld name="524_Title Slide">
    <p:spTree>
      <p:nvGrpSpPr>
        <p:cNvPr id="1" name=""/>
        <p:cNvGrpSpPr/>
        <p:nvPr/>
      </p:nvGrpSpPr>
      <p:grpSpPr>
        <a:xfrm>
          <a:off x="0" y="0"/>
          <a:ext cx="0" cy="0"/>
          <a:chOff x="0" y="0"/>
          <a:chExt cx="0" cy="0"/>
        </a:xfrm>
      </p:grpSpPr>
      <p:sp>
        <p:nvSpPr>
          <p:cNvPr id="18" name="Freeform: Shape 17">
            <a:extLst>
              <a:ext uri="{FF2B5EF4-FFF2-40B4-BE49-F238E27FC236}">
                <a16:creationId xmlns:a16="http://schemas.microsoft.com/office/drawing/2014/main" id="{60DA4636-DF71-4D33-BAC5-5C14D279ACB2}"/>
              </a:ext>
            </a:extLst>
          </p:cNvPr>
          <p:cNvSpPr>
            <a:spLocks noGrp="1"/>
          </p:cNvSpPr>
          <p:nvPr>
            <p:ph type="pic" sz="quarter" idx="160" hasCustomPrompt="1"/>
          </p:nvPr>
        </p:nvSpPr>
        <p:spPr>
          <a:xfrm>
            <a:off x="5228000" y="4202634"/>
            <a:ext cx="1736001" cy="1722470"/>
          </a:xfrm>
          <a:custGeom>
            <a:avLst/>
            <a:gdLst>
              <a:gd name="connsiteX0" fmla="*/ 0 w 1736001"/>
              <a:gd name="connsiteY0" fmla="*/ 0 h 1722470"/>
              <a:gd name="connsiteX1" fmla="*/ 1736001 w 1736001"/>
              <a:gd name="connsiteY1" fmla="*/ 0 h 1722470"/>
              <a:gd name="connsiteX2" fmla="*/ 1736001 w 1736001"/>
              <a:gd name="connsiteY2" fmla="*/ 1722470 h 1722470"/>
              <a:gd name="connsiteX3" fmla="*/ 0 w 1736001"/>
              <a:gd name="connsiteY3" fmla="*/ 1722470 h 1722470"/>
            </a:gdLst>
            <a:ahLst/>
            <a:cxnLst>
              <a:cxn ang="0">
                <a:pos x="connsiteX0" y="connsiteY0"/>
              </a:cxn>
              <a:cxn ang="0">
                <a:pos x="connsiteX1" y="connsiteY1"/>
              </a:cxn>
              <a:cxn ang="0">
                <a:pos x="connsiteX2" y="connsiteY2"/>
              </a:cxn>
              <a:cxn ang="0">
                <a:pos x="connsiteX3" y="connsiteY3"/>
              </a:cxn>
            </a:cxnLst>
            <a:rect l="l" t="t" r="r" b="b"/>
            <a:pathLst>
              <a:path w="1736001" h="1722470">
                <a:moveTo>
                  <a:pt x="0" y="0"/>
                </a:moveTo>
                <a:lnTo>
                  <a:pt x="1736001" y="0"/>
                </a:lnTo>
                <a:lnTo>
                  <a:pt x="1736001" y="1722470"/>
                </a:lnTo>
                <a:lnTo>
                  <a:pt x="0" y="1722470"/>
                </a:lnTo>
                <a:close/>
              </a:path>
            </a:pathLst>
          </a:custGeom>
        </p:spPr>
        <p:txBody>
          <a:bodyPr wrap="square">
            <a:noAutofit/>
          </a:bodyPr>
          <a:lstStyle>
            <a:lvl1pPr>
              <a:defRPr sz="1200"/>
            </a:lvl1pPr>
          </a:lstStyle>
          <a:p>
            <a:r>
              <a:rPr lang="en-US" dirty="0"/>
              <a:t>Picture</a:t>
            </a:r>
          </a:p>
        </p:txBody>
      </p:sp>
      <p:sp>
        <p:nvSpPr>
          <p:cNvPr id="21" name="Freeform: Shape 20">
            <a:extLst>
              <a:ext uri="{FF2B5EF4-FFF2-40B4-BE49-F238E27FC236}">
                <a16:creationId xmlns:a16="http://schemas.microsoft.com/office/drawing/2014/main" id="{69C13203-D322-425F-B9AE-0E4CC9C3A7BF}"/>
              </a:ext>
            </a:extLst>
          </p:cNvPr>
          <p:cNvSpPr>
            <a:spLocks noGrp="1"/>
          </p:cNvSpPr>
          <p:nvPr>
            <p:ph type="pic" sz="quarter" idx="162" hasCustomPrompt="1"/>
          </p:nvPr>
        </p:nvSpPr>
        <p:spPr>
          <a:xfrm>
            <a:off x="8945807" y="4202634"/>
            <a:ext cx="1736001" cy="1722470"/>
          </a:xfrm>
          <a:custGeom>
            <a:avLst/>
            <a:gdLst>
              <a:gd name="connsiteX0" fmla="*/ 0 w 1736001"/>
              <a:gd name="connsiteY0" fmla="*/ 0 h 1722470"/>
              <a:gd name="connsiteX1" fmla="*/ 1736001 w 1736001"/>
              <a:gd name="connsiteY1" fmla="*/ 0 h 1722470"/>
              <a:gd name="connsiteX2" fmla="*/ 1736001 w 1736001"/>
              <a:gd name="connsiteY2" fmla="*/ 1722470 h 1722470"/>
              <a:gd name="connsiteX3" fmla="*/ 0 w 1736001"/>
              <a:gd name="connsiteY3" fmla="*/ 1722470 h 1722470"/>
            </a:gdLst>
            <a:ahLst/>
            <a:cxnLst>
              <a:cxn ang="0">
                <a:pos x="connsiteX0" y="connsiteY0"/>
              </a:cxn>
              <a:cxn ang="0">
                <a:pos x="connsiteX1" y="connsiteY1"/>
              </a:cxn>
              <a:cxn ang="0">
                <a:pos x="connsiteX2" y="connsiteY2"/>
              </a:cxn>
              <a:cxn ang="0">
                <a:pos x="connsiteX3" y="connsiteY3"/>
              </a:cxn>
            </a:cxnLst>
            <a:rect l="l" t="t" r="r" b="b"/>
            <a:pathLst>
              <a:path w="1736001" h="1722470">
                <a:moveTo>
                  <a:pt x="0" y="0"/>
                </a:moveTo>
                <a:lnTo>
                  <a:pt x="1736001" y="0"/>
                </a:lnTo>
                <a:lnTo>
                  <a:pt x="1736001" y="1722470"/>
                </a:lnTo>
                <a:lnTo>
                  <a:pt x="0" y="1722470"/>
                </a:lnTo>
                <a:close/>
              </a:path>
            </a:pathLst>
          </a:custGeom>
        </p:spPr>
        <p:txBody>
          <a:bodyPr wrap="square">
            <a:noAutofit/>
          </a:bodyPr>
          <a:lstStyle>
            <a:lvl1pPr>
              <a:defRPr sz="1200"/>
            </a:lvl1pPr>
          </a:lstStyle>
          <a:p>
            <a:r>
              <a:rPr lang="en-US" dirty="0"/>
              <a:t>Picture</a:t>
            </a:r>
          </a:p>
        </p:txBody>
      </p:sp>
      <p:sp>
        <p:nvSpPr>
          <p:cNvPr id="17" name="Freeform: Shape 16">
            <a:extLst>
              <a:ext uri="{FF2B5EF4-FFF2-40B4-BE49-F238E27FC236}">
                <a16:creationId xmlns:a16="http://schemas.microsoft.com/office/drawing/2014/main" id="{3CDEB11B-0BC9-4FC4-929A-DC99B71F76BC}"/>
              </a:ext>
            </a:extLst>
          </p:cNvPr>
          <p:cNvSpPr>
            <a:spLocks noGrp="1"/>
          </p:cNvSpPr>
          <p:nvPr>
            <p:ph type="pic" sz="quarter" idx="159" hasCustomPrompt="1"/>
          </p:nvPr>
        </p:nvSpPr>
        <p:spPr>
          <a:xfrm>
            <a:off x="3361446" y="4202634"/>
            <a:ext cx="1736001" cy="1722470"/>
          </a:xfrm>
          <a:custGeom>
            <a:avLst/>
            <a:gdLst>
              <a:gd name="connsiteX0" fmla="*/ 0 w 1736001"/>
              <a:gd name="connsiteY0" fmla="*/ 0 h 1722470"/>
              <a:gd name="connsiteX1" fmla="*/ 1736001 w 1736001"/>
              <a:gd name="connsiteY1" fmla="*/ 0 h 1722470"/>
              <a:gd name="connsiteX2" fmla="*/ 1736001 w 1736001"/>
              <a:gd name="connsiteY2" fmla="*/ 1722470 h 1722470"/>
              <a:gd name="connsiteX3" fmla="*/ 0 w 1736001"/>
              <a:gd name="connsiteY3" fmla="*/ 1722470 h 1722470"/>
            </a:gdLst>
            <a:ahLst/>
            <a:cxnLst>
              <a:cxn ang="0">
                <a:pos x="connsiteX0" y="connsiteY0"/>
              </a:cxn>
              <a:cxn ang="0">
                <a:pos x="connsiteX1" y="connsiteY1"/>
              </a:cxn>
              <a:cxn ang="0">
                <a:pos x="connsiteX2" y="connsiteY2"/>
              </a:cxn>
              <a:cxn ang="0">
                <a:pos x="connsiteX3" y="connsiteY3"/>
              </a:cxn>
            </a:cxnLst>
            <a:rect l="l" t="t" r="r" b="b"/>
            <a:pathLst>
              <a:path w="1736001" h="1722470">
                <a:moveTo>
                  <a:pt x="0" y="0"/>
                </a:moveTo>
                <a:lnTo>
                  <a:pt x="1736001" y="0"/>
                </a:lnTo>
                <a:lnTo>
                  <a:pt x="1736001" y="1722470"/>
                </a:lnTo>
                <a:lnTo>
                  <a:pt x="0" y="1722470"/>
                </a:lnTo>
                <a:close/>
              </a:path>
            </a:pathLst>
          </a:custGeom>
        </p:spPr>
        <p:txBody>
          <a:bodyPr wrap="square">
            <a:noAutofit/>
          </a:bodyPr>
          <a:lstStyle>
            <a:lvl1pPr>
              <a:defRPr sz="1200"/>
            </a:lvl1pPr>
          </a:lstStyle>
          <a:p>
            <a:r>
              <a:rPr lang="en-US" dirty="0"/>
              <a:t>Picture</a:t>
            </a:r>
          </a:p>
        </p:txBody>
      </p:sp>
      <p:sp>
        <p:nvSpPr>
          <p:cNvPr id="15" name="Freeform: Shape 14">
            <a:extLst>
              <a:ext uri="{FF2B5EF4-FFF2-40B4-BE49-F238E27FC236}">
                <a16:creationId xmlns:a16="http://schemas.microsoft.com/office/drawing/2014/main" id="{05A63570-B2E9-4843-8701-74EB149BD13D}"/>
              </a:ext>
            </a:extLst>
          </p:cNvPr>
          <p:cNvSpPr>
            <a:spLocks noGrp="1"/>
          </p:cNvSpPr>
          <p:nvPr>
            <p:ph type="pic" sz="quarter" idx="158" hasCustomPrompt="1"/>
          </p:nvPr>
        </p:nvSpPr>
        <p:spPr>
          <a:xfrm>
            <a:off x="1510194" y="4202634"/>
            <a:ext cx="1736001" cy="1722470"/>
          </a:xfrm>
          <a:custGeom>
            <a:avLst/>
            <a:gdLst>
              <a:gd name="connsiteX0" fmla="*/ 0 w 1736001"/>
              <a:gd name="connsiteY0" fmla="*/ 0 h 1722470"/>
              <a:gd name="connsiteX1" fmla="*/ 1736001 w 1736001"/>
              <a:gd name="connsiteY1" fmla="*/ 0 h 1722470"/>
              <a:gd name="connsiteX2" fmla="*/ 1736001 w 1736001"/>
              <a:gd name="connsiteY2" fmla="*/ 1722470 h 1722470"/>
              <a:gd name="connsiteX3" fmla="*/ 0 w 1736001"/>
              <a:gd name="connsiteY3" fmla="*/ 1722470 h 1722470"/>
            </a:gdLst>
            <a:ahLst/>
            <a:cxnLst>
              <a:cxn ang="0">
                <a:pos x="connsiteX0" y="connsiteY0"/>
              </a:cxn>
              <a:cxn ang="0">
                <a:pos x="connsiteX1" y="connsiteY1"/>
              </a:cxn>
              <a:cxn ang="0">
                <a:pos x="connsiteX2" y="connsiteY2"/>
              </a:cxn>
              <a:cxn ang="0">
                <a:pos x="connsiteX3" y="connsiteY3"/>
              </a:cxn>
            </a:cxnLst>
            <a:rect l="l" t="t" r="r" b="b"/>
            <a:pathLst>
              <a:path w="1736001" h="1722470">
                <a:moveTo>
                  <a:pt x="0" y="0"/>
                </a:moveTo>
                <a:lnTo>
                  <a:pt x="1736001" y="0"/>
                </a:lnTo>
                <a:lnTo>
                  <a:pt x="1736001" y="1722470"/>
                </a:lnTo>
                <a:lnTo>
                  <a:pt x="0" y="172247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9" name="Freeform: Shape 18">
            <a:extLst>
              <a:ext uri="{FF2B5EF4-FFF2-40B4-BE49-F238E27FC236}">
                <a16:creationId xmlns:a16="http://schemas.microsoft.com/office/drawing/2014/main" id="{268D17F2-6D13-4BC0-A2A8-EC21BE5B6735}"/>
              </a:ext>
            </a:extLst>
          </p:cNvPr>
          <p:cNvSpPr>
            <a:spLocks noGrp="1"/>
          </p:cNvSpPr>
          <p:nvPr>
            <p:ph type="pic" sz="quarter" idx="161" hasCustomPrompt="1"/>
          </p:nvPr>
        </p:nvSpPr>
        <p:spPr>
          <a:xfrm>
            <a:off x="7094553" y="4202634"/>
            <a:ext cx="1736001" cy="1722470"/>
          </a:xfrm>
          <a:custGeom>
            <a:avLst/>
            <a:gdLst>
              <a:gd name="connsiteX0" fmla="*/ 0 w 1736001"/>
              <a:gd name="connsiteY0" fmla="*/ 0 h 1722470"/>
              <a:gd name="connsiteX1" fmla="*/ 1736001 w 1736001"/>
              <a:gd name="connsiteY1" fmla="*/ 0 h 1722470"/>
              <a:gd name="connsiteX2" fmla="*/ 1736001 w 1736001"/>
              <a:gd name="connsiteY2" fmla="*/ 1722470 h 1722470"/>
              <a:gd name="connsiteX3" fmla="*/ 0 w 1736001"/>
              <a:gd name="connsiteY3" fmla="*/ 1722470 h 1722470"/>
            </a:gdLst>
            <a:ahLst/>
            <a:cxnLst>
              <a:cxn ang="0">
                <a:pos x="connsiteX0" y="connsiteY0"/>
              </a:cxn>
              <a:cxn ang="0">
                <a:pos x="connsiteX1" y="connsiteY1"/>
              </a:cxn>
              <a:cxn ang="0">
                <a:pos x="connsiteX2" y="connsiteY2"/>
              </a:cxn>
              <a:cxn ang="0">
                <a:pos x="connsiteX3" y="connsiteY3"/>
              </a:cxn>
            </a:cxnLst>
            <a:rect l="l" t="t" r="r" b="b"/>
            <a:pathLst>
              <a:path w="1736001" h="1722470">
                <a:moveTo>
                  <a:pt x="0" y="0"/>
                </a:moveTo>
                <a:lnTo>
                  <a:pt x="1736001" y="0"/>
                </a:lnTo>
                <a:lnTo>
                  <a:pt x="1736001" y="1722470"/>
                </a:lnTo>
                <a:lnTo>
                  <a:pt x="0" y="1722470"/>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3231193448"/>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preserve="1" userDrawn="1">
  <p:cSld name="525_Title Slide">
    <p:spTree>
      <p:nvGrpSpPr>
        <p:cNvPr id="1" name=""/>
        <p:cNvGrpSpPr/>
        <p:nvPr/>
      </p:nvGrpSpPr>
      <p:grpSpPr>
        <a:xfrm>
          <a:off x="0" y="0"/>
          <a:ext cx="0" cy="0"/>
          <a:chOff x="0" y="0"/>
          <a:chExt cx="0" cy="0"/>
        </a:xfrm>
      </p:grpSpPr>
      <p:sp>
        <p:nvSpPr>
          <p:cNvPr id="14" name="Freeform: Shape 13">
            <a:extLst>
              <a:ext uri="{FF2B5EF4-FFF2-40B4-BE49-F238E27FC236}">
                <a16:creationId xmlns:a16="http://schemas.microsoft.com/office/drawing/2014/main" id="{E5DAE155-0FBE-4187-8435-D26F76E42C59}"/>
              </a:ext>
            </a:extLst>
          </p:cNvPr>
          <p:cNvSpPr>
            <a:spLocks noGrp="1"/>
          </p:cNvSpPr>
          <p:nvPr>
            <p:ph type="pic" sz="quarter" idx="160" hasCustomPrompt="1"/>
          </p:nvPr>
        </p:nvSpPr>
        <p:spPr>
          <a:xfrm>
            <a:off x="6539477" y="2444364"/>
            <a:ext cx="1687586" cy="2037097"/>
          </a:xfrm>
          <a:custGeom>
            <a:avLst/>
            <a:gdLst>
              <a:gd name="connsiteX0" fmla="*/ 843793 w 1687586"/>
              <a:gd name="connsiteY0" fmla="*/ 0 h 2037097"/>
              <a:gd name="connsiteX1" fmla="*/ 1440445 w 1687586"/>
              <a:gd name="connsiteY1" fmla="*/ 247141 h 2037097"/>
              <a:gd name="connsiteX2" fmla="*/ 1440445 w 1687586"/>
              <a:gd name="connsiteY2" fmla="*/ 1440445 h 2037097"/>
              <a:gd name="connsiteX3" fmla="*/ 843793 w 1687586"/>
              <a:gd name="connsiteY3" fmla="*/ 2037097 h 2037097"/>
              <a:gd name="connsiteX4" fmla="*/ 247141 w 1687586"/>
              <a:gd name="connsiteY4" fmla="*/ 1440445 h 2037097"/>
              <a:gd name="connsiteX5" fmla="*/ 247141 w 1687586"/>
              <a:gd name="connsiteY5" fmla="*/ 247141 h 2037097"/>
              <a:gd name="connsiteX6" fmla="*/ 843793 w 1687586"/>
              <a:gd name="connsiteY6" fmla="*/ 0 h 20370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687586" h="2037097">
                <a:moveTo>
                  <a:pt x="843793" y="0"/>
                </a:moveTo>
                <a:cubicBezTo>
                  <a:pt x="1059739" y="0"/>
                  <a:pt x="1275684" y="82381"/>
                  <a:pt x="1440445" y="247141"/>
                </a:cubicBezTo>
                <a:cubicBezTo>
                  <a:pt x="1769967" y="576663"/>
                  <a:pt x="1769967" y="1110923"/>
                  <a:pt x="1440445" y="1440445"/>
                </a:cubicBezTo>
                <a:lnTo>
                  <a:pt x="843793" y="2037097"/>
                </a:lnTo>
                <a:lnTo>
                  <a:pt x="247141" y="1440445"/>
                </a:lnTo>
                <a:cubicBezTo>
                  <a:pt x="-82380" y="1110923"/>
                  <a:pt x="-82380" y="576663"/>
                  <a:pt x="247141" y="247141"/>
                </a:cubicBezTo>
                <a:cubicBezTo>
                  <a:pt x="411902" y="82381"/>
                  <a:pt x="627848" y="0"/>
                  <a:pt x="843793" y="0"/>
                </a:cubicBezTo>
                <a:close/>
              </a:path>
            </a:pathLst>
          </a:custGeom>
        </p:spPr>
        <p:txBody>
          <a:bodyPr wrap="square">
            <a:noAutofit/>
          </a:bodyPr>
          <a:lstStyle>
            <a:lvl1pPr>
              <a:defRPr sz="1200"/>
            </a:lvl1pPr>
          </a:lstStyle>
          <a:p>
            <a:r>
              <a:rPr lang="en-US" dirty="0"/>
              <a:t>Picture</a:t>
            </a:r>
          </a:p>
        </p:txBody>
      </p:sp>
      <p:sp>
        <p:nvSpPr>
          <p:cNvPr id="16" name="Freeform: Shape 15">
            <a:extLst>
              <a:ext uri="{FF2B5EF4-FFF2-40B4-BE49-F238E27FC236}">
                <a16:creationId xmlns:a16="http://schemas.microsoft.com/office/drawing/2014/main" id="{61519062-B000-47AE-A430-CE59675BB881}"/>
              </a:ext>
            </a:extLst>
          </p:cNvPr>
          <p:cNvSpPr>
            <a:spLocks noGrp="1"/>
          </p:cNvSpPr>
          <p:nvPr>
            <p:ph type="pic" sz="quarter" idx="162" hasCustomPrompt="1"/>
          </p:nvPr>
        </p:nvSpPr>
        <p:spPr>
          <a:xfrm>
            <a:off x="9095905" y="2444364"/>
            <a:ext cx="1687585" cy="2037097"/>
          </a:xfrm>
          <a:custGeom>
            <a:avLst/>
            <a:gdLst>
              <a:gd name="connsiteX0" fmla="*/ 843793 w 1687585"/>
              <a:gd name="connsiteY0" fmla="*/ 0 h 2037097"/>
              <a:gd name="connsiteX1" fmla="*/ 1440445 w 1687585"/>
              <a:gd name="connsiteY1" fmla="*/ 247141 h 2037097"/>
              <a:gd name="connsiteX2" fmla="*/ 1440445 w 1687585"/>
              <a:gd name="connsiteY2" fmla="*/ 1440445 h 2037097"/>
              <a:gd name="connsiteX3" fmla="*/ 843793 w 1687585"/>
              <a:gd name="connsiteY3" fmla="*/ 2037097 h 2037097"/>
              <a:gd name="connsiteX4" fmla="*/ 247141 w 1687585"/>
              <a:gd name="connsiteY4" fmla="*/ 1440445 h 2037097"/>
              <a:gd name="connsiteX5" fmla="*/ 247141 w 1687585"/>
              <a:gd name="connsiteY5" fmla="*/ 247141 h 2037097"/>
              <a:gd name="connsiteX6" fmla="*/ 843793 w 1687585"/>
              <a:gd name="connsiteY6" fmla="*/ 0 h 20370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687585" h="2037097">
                <a:moveTo>
                  <a:pt x="843793" y="0"/>
                </a:moveTo>
                <a:cubicBezTo>
                  <a:pt x="1059739" y="0"/>
                  <a:pt x="1275684" y="82381"/>
                  <a:pt x="1440445" y="247141"/>
                </a:cubicBezTo>
                <a:cubicBezTo>
                  <a:pt x="1769966" y="576663"/>
                  <a:pt x="1769966" y="1110923"/>
                  <a:pt x="1440445" y="1440445"/>
                </a:cubicBezTo>
                <a:lnTo>
                  <a:pt x="843793" y="2037097"/>
                </a:lnTo>
                <a:lnTo>
                  <a:pt x="247141" y="1440445"/>
                </a:lnTo>
                <a:cubicBezTo>
                  <a:pt x="-82380" y="1110923"/>
                  <a:pt x="-82380" y="576663"/>
                  <a:pt x="247141" y="247141"/>
                </a:cubicBezTo>
                <a:cubicBezTo>
                  <a:pt x="411902" y="82381"/>
                  <a:pt x="627848" y="0"/>
                  <a:pt x="843793" y="0"/>
                </a:cubicBezTo>
                <a:close/>
              </a:path>
            </a:pathLst>
          </a:custGeom>
        </p:spPr>
        <p:txBody>
          <a:bodyPr wrap="square">
            <a:noAutofit/>
          </a:bodyPr>
          <a:lstStyle>
            <a:lvl1pPr>
              <a:defRPr sz="1200"/>
            </a:lvl1pPr>
          </a:lstStyle>
          <a:p>
            <a:r>
              <a:rPr lang="en-US" dirty="0"/>
              <a:t>Picture</a:t>
            </a:r>
          </a:p>
        </p:txBody>
      </p:sp>
      <p:sp>
        <p:nvSpPr>
          <p:cNvPr id="13" name="Freeform: Shape 12">
            <a:extLst>
              <a:ext uri="{FF2B5EF4-FFF2-40B4-BE49-F238E27FC236}">
                <a16:creationId xmlns:a16="http://schemas.microsoft.com/office/drawing/2014/main" id="{915CE8A4-C319-424B-8759-82E3C7BDF371}"/>
              </a:ext>
            </a:extLst>
          </p:cNvPr>
          <p:cNvSpPr>
            <a:spLocks noGrp="1"/>
          </p:cNvSpPr>
          <p:nvPr>
            <p:ph type="pic" sz="quarter" idx="159" hasCustomPrompt="1"/>
          </p:nvPr>
        </p:nvSpPr>
        <p:spPr>
          <a:xfrm>
            <a:off x="3964939" y="2444365"/>
            <a:ext cx="1687586" cy="2037097"/>
          </a:xfrm>
          <a:custGeom>
            <a:avLst/>
            <a:gdLst>
              <a:gd name="connsiteX0" fmla="*/ 843793 w 1687586"/>
              <a:gd name="connsiteY0" fmla="*/ 0 h 2037097"/>
              <a:gd name="connsiteX1" fmla="*/ 1440445 w 1687586"/>
              <a:gd name="connsiteY1" fmla="*/ 247141 h 2037097"/>
              <a:gd name="connsiteX2" fmla="*/ 1440445 w 1687586"/>
              <a:gd name="connsiteY2" fmla="*/ 1440445 h 2037097"/>
              <a:gd name="connsiteX3" fmla="*/ 843793 w 1687586"/>
              <a:gd name="connsiteY3" fmla="*/ 2037097 h 2037097"/>
              <a:gd name="connsiteX4" fmla="*/ 247141 w 1687586"/>
              <a:gd name="connsiteY4" fmla="*/ 1440445 h 2037097"/>
              <a:gd name="connsiteX5" fmla="*/ 247141 w 1687586"/>
              <a:gd name="connsiteY5" fmla="*/ 247141 h 2037097"/>
              <a:gd name="connsiteX6" fmla="*/ 843793 w 1687586"/>
              <a:gd name="connsiteY6" fmla="*/ 0 h 20370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687586" h="2037097">
                <a:moveTo>
                  <a:pt x="843793" y="0"/>
                </a:moveTo>
                <a:cubicBezTo>
                  <a:pt x="1059739" y="0"/>
                  <a:pt x="1275684" y="82381"/>
                  <a:pt x="1440445" y="247141"/>
                </a:cubicBezTo>
                <a:cubicBezTo>
                  <a:pt x="1769967" y="576663"/>
                  <a:pt x="1769967" y="1110923"/>
                  <a:pt x="1440445" y="1440445"/>
                </a:cubicBezTo>
                <a:lnTo>
                  <a:pt x="843793" y="2037097"/>
                </a:lnTo>
                <a:lnTo>
                  <a:pt x="247141" y="1440445"/>
                </a:lnTo>
                <a:cubicBezTo>
                  <a:pt x="-82380" y="1110923"/>
                  <a:pt x="-82380" y="576663"/>
                  <a:pt x="247141" y="247141"/>
                </a:cubicBezTo>
                <a:cubicBezTo>
                  <a:pt x="411902" y="82381"/>
                  <a:pt x="627848" y="0"/>
                  <a:pt x="843793" y="0"/>
                </a:cubicBezTo>
                <a:close/>
              </a:path>
            </a:pathLst>
          </a:custGeom>
        </p:spPr>
        <p:txBody>
          <a:bodyPr wrap="square">
            <a:noAutofit/>
          </a:bodyPr>
          <a:lstStyle>
            <a:lvl1pPr>
              <a:defRPr sz="1200"/>
            </a:lvl1pPr>
          </a:lstStyle>
          <a:p>
            <a:r>
              <a:rPr lang="en-US" dirty="0"/>
              <a:t>Picture</a:t>
            </a:r>
          </a:p>
        </p:txBody>
      </p:sp>
      <p:sp>
        <p:nvSpPr>
          <p:cNvPr id="12" name="Freeform: Shape 11">
            <a:extLst>
              <a:ext uri="{FF2B5EF4-FFF2-40B4-BE49-F238E27FC236}">
                <a16:creationId xmlns:a16="http://schemas.microsoft.com/office/drawing/2014/main" id="{4201757C-4730-4B58-9FD3-2C9FE68B18CB}"/>
              </a:ext>
            </a:extLst>
          </p:cNvPr>
          <p:cNvSpPr>
            <a:spLocks noGrp="1"/>
          </p:cNvSpPr>
          <p:nvPr>
            <p:ph type="pic" sz="quarter" idx="158" hasCustomPrompt="1"/>
          </p:nvPr>
        </p:nvSpPr>
        <p:spPr>
          <a:xfrm>
            <a:off x="1399457" y="2444364"/>
            <a:ext cx="1687586" cy="2037097"/>
          </a:xfrm>
          <a:custGeom>
            <a:avLst/>
            <a:gdLst>
              <a:gd name="connsiteX0" fmla="*/ 843793 w 1687586"/>
              <a:gd name="connsiteY0" fmla="*/ 0 h 2037097"/>
              <a:gd name="connsiteX1" fmla="*/ 1440445 w 1687586"/>
              <a:gd name="connsiteY1" fmla="*/ 247141 h 2037097"/>
              <a:gd name="connsiteX2" fmla="*/ 1440445 w 1687586"/>
              <a:gd name="connsiteY2" fmla="*/ 1440445 h 2037097"/>
              <a:gd name="connsiteX3" fmla="*/ 843793 w 1687586"/>
              <a:gd name="connsiteY3" fmla="*/ 2037097 h 2037097"/>
              <a:gd name="connsiteX4" fmla="*/ 247141 w 1687586"/>
              <a:gd name="connsiteY4" fmla="*/ 1440445 h 2037097"/>
              <a:gd name="connsiteX5" fmla="*/ 247141 w 1687586"/>
              <a:gd name="connsiteY5" fmla="*/ 247141 h 2037097"/>
              <a:gd name="connsiteX6" fmla="*/ 843793 w 1687586"/>
              <a:gd name="connsiteY6" fmla="*/ 0 h 20370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1687586" h="2037097">
                <a:moveTo>
                  <a:pt x="843793" y="0"/>
                </a:moveTo>
                <a:cubicBezTo>
                  <a:pt x="1059739" y="0"/>
                  <a:pt x="1275684" y="82381"/>
                  <a:pt x="1440445" y="247141"/>
                </a:cubicBezTo>
                <a:cubicBezTo>
                  <a:pt x="1769967" y="576663"/>
                  <a:pt x="1769967" y="1110923"/>
                  <a:pt x="1440445" y="1440445"/>
                </a:cubicBezTo>
                <a:lnTo>
                  <a:pt x="843793" y="2037097"/>
                </a:lnTo>
                <a:lnTo>
                  <a:pt x="247141" y="1440445"/>
                </a:lnTo>
                <a:cubicBezTo>
                  <a:pt x="-82380" y="1110923"/>
                  <a:pt x="-82380" y="576663"/>
                  <a:pt x="247141" y="247141"/>
                </a:cubicBezTo>
                <a:cubicBezTo>
                  <a:pt x="411902" y="82381"/>
                  <a:pt x="627848" y="0"/>
                  <a:pt x="843793"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470015220"/>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preserve="1" userDrawn="1">
  <p:cSld name="526_Title Slide">
    <p:spTree>
      <p:nvGrpSpPr>
        <p:cNvPr id="1" name=""/>
        <p:cNvGrpSpPr/>
        <p:nvPr/>
      </p:nvGrpSpPr>
      <p:grpSpPr>
        <a:xfrm>
          <a:off x="0" y="0"/>
          <a:ext cx="0" cy="0"/>
          <a:chOff x="0" y="0"/>
          <a:chExt cx="0" cy="0"/>
        </a:xfrm>
      </p:grpSpPr>
      <p:sp>
        <p:nvSpPr>
          <p:cNvPr id="25" name="Picture Placeholder 24">
            <a:extLst>
              <a:ext uri="{FF2B5EF4-FFF2-40B4-BE49-F238E27FC236}">
                <a16:creationId xmlns:a16="http://schemas.microsoft.com/office/drawing/2014/main" id="{69C13203-D322-425F-B9AE-0E4CC9C3A7BF}"/>
              </a:ext>
            </a:extLst>
          </p:cNvPr>
          <p:cNvSpPr>
            <a:spLocks noGrp="1"/>
          </p:cNvSpPr>
          <p:nvPr>
            <p:ph type="pic" sz="quarter" idx="163" hasCustomPrompt="1"/>
          </p:nvPr>
        </p:nvSpPr>
        <p:spPr>
          <a:xfrm>
            <a:off x="6622470" y="4267202"/>
            <a:ext cx="5569530" cy="2590799"/>
          </a:xfrm>
          <a:custGeom>
            <a:avLst/>
            <a:gdLst>
              <a:gd name="connsiteX0" fmla="*/ 0 w 5569530"/>
              <a:gd name="connsiteY0" fmla="*/ 0 h 2590799"/>
              <a:gd name="connsiteX1" fmla="*/ 5569530 w 5569530"/>
              <a:gd name="connsiteY1" fmla="*/ 0 h 2590799"/>
              <a:gd name="connsiteX2" fmla="*/ 5569530 w 5569530"/>
              <a:gd name="connsiteY2" fmla="*/ 2590799 h 2590799"/>
              <a:gd name="connsiteX3" fmla="*/ 0 w 5569530"/>
              <a:gd name="connsiteY3" fmla="*/ 2590799 h 2590799"/>
            </a:gdLst>
            <a:ahLst/>
            <a:cxnLst>
              <a:cxn ang="0">
                <a:pos x="connsiteX0" y="connsiteY0"/>
              </a:cxn>
              <a:cxn ang="0">
                <a:pos x="connsiteX1" y="connsiteY1"/>
              </a:cxn>
              <a:cxn ang="0">
                <a:pos x="connsiteX2" y="connsiteY2"/>
              </a:cxn>
              <a:cxn ang="0">
                <a:pos x="connsiteX3" y="connsiteY3"/>
              </a:cxn>
            </a:cxnLst>
            <a:rect l="l" t="t" r="r" b="b"/>
            <a:pathLst>
              <a:path w="5569530" h="2590799">
                <a:moveTo>
                  <a:pt x="0" y="0"/>
                </a:moveTo>
                <a:lnTo>
                  <a:pt x="5569530" y="0"/>
                </a:lnTo>
                <a:lnTo>
                  <a:pt x="5569530" y="2590799"/>
                </a:lnTo>
                <a:lnTo>
                  <a:pt x="0" y="2590799"/>
                </a:lnTo>
                <a:close/>
              </a:path>
            </a:pathLst>
          </a:custGeom>
        </p:spPr>
        <p:txBody>
          <a:bodyPr wrap="square">
            <a:noAutofit/>
          </a:bodyPr>
          <a:lstStyle>
            <a:lvl1pPr>
              <a:defRPr sz="1200"/>
            </a:lvl1pPr>
          </a:lstStyle>
          <a:p>
            <a:r>
              <a:rPr lang="en-US" dirty="0"/>
              <a:t>Picture</a:t>
            </a:r>
          </a:p>
        </p:txBody>
      </p:sp>
      <p:sp>
        <p:nvSpPr>
          <p:cNvPr id="23" name="Picture Placeholder 22">
            <a:extLst>
              <a:ext uri="{FF2B5EF4-FFF2-40B4-BE49-F238E27FC236}">
                <a16:creationId xmlns:a16="http://schemas.microsoft.com/office/drawing/2014/main" id="{69C13203-D322-425F-B9AE-0E4CC9C3A7BF}"/>
              </a:ext>
            </a:extLst>
          </p:cNvPr>
          <p:cNvSpPr>
            <a:spLocks noGrp="1"/>
          </p:cNvSpPr>
          <p:nvPr>
            <p:ph type="pic" sz="quarter" idx="162" hasCustomPrompt="1"/>
          </p:nvPr>
        </p:nvSpPr>
        <p:spPr>
          <a:xfrm>
            <a:off x="9504216" y="2033588"/>
            <a:ext cx="2687784" cy="2170112"/>
          </a:xfrm>
          <a:custGeom>
            <a:avLst/>
            <a:gdLst>
              <a:gd name="connsiteX0" fmla="*/ 0 w 2687784"/>
              <a:gd name="connsiteY0" fmla="*/ 0 h 2170112"/>
              <a:gd name="connsiteX1" fmla="*/ 2687784 w 2687784"/>
              <a:gd name="connsiteY1" fmla="*/ 0 h 2170112"/>
              <a:gd name="connsiteX2" fmla="*/ 2687784 w 2687784"/>
              <a:gd name="connsiteY2" fmla="*/ 2170112 h 2170112"/>
              <a:gd name="connsiteX3" fmla="*/ 0 w 2687784"/>
              <a:gd name="connsiteY3" fmla="*/ 2170112 h 2170112"/>
            </a:gdLst>
            <a:ahLst/>
            <a:cxnLst>
              <a:cxn ang="0">
                <a:pos x="connsiteX0" y="connsiteY0"/>
              </a:cxn>
              <a:cxn ang="0">
                <a:pos x="connsiteX1" y="connsiteY1"/>
              </a:cxn>
              <a:cxn ang="0">
                <a:pos x="connsiteX2" y="connsiteY2"/>
              </a:cxn>
              <a:cxn ang="0">
                <a:pos x="connsiteX3" y="connsiteY3"/>
              </a:cxn>
            </a:cxnLst>
            <a:rect l="l" t="t" r="r" b="b"/>
            <a:pathLst>
              <a:path w="2687784" h="2170112">
                <a:moveTo>
                  <a:pt x="0" y="0"/>
                </a:moveTo>
                <a:lnTo>
                  <a:pt x="2687784" y="0"/>
                </a:lnTo>
                <a:lnTo>
                  <a:pt x="2687784" y="2170112"/>
                </a:lnTo>
                <a:lnTo>
                  <a:pt x="0" y="2170112"/>
                </a:lnTo>
                <a:close/>
              </a:path>
            </a:pathLst>
          </a:custGeom>
        </p:spPr>
        <p:txBody>
          <a:bodyPr wrap="square">
            <a:noAutofit/>
          </a:bodyPr>
          <a:lstStyle>
            <a:lvl1pPr>
              <a:defRPr sz="1200"/>
            </a:lvl1pPr>
          </a:lstStyle>
          <a:p>
            <a:r>
              <a:rPr lang="en-US" dirty="0"/>
              <a:t>Picture</a:t>
            </a:r>
          </a:p>
        </p:txBody>
      </p:sp>
      <p:sp>
        <p:nvSpPr>
          <p:cNvPr id="22" name="Picture Placeholder 21">
            <a:extLst>
              <a:ext uri="{FF2B5EF4-FFF2-40B4-BE49-F238E27FC236}">
                <a16:creationId xmlns:a16="http://schemas.microsoft.com/office/drawing/2014/main" id="{268D17F2-6D13-4BC0-A2A8-EC21BE5B6735}"/>
              </a:ext>
            </a:extLst>
          </p:cNvPr>
          <p:cNvSpPr>
            <a:spLocks noGrp="1"/>
          </p:cNvSpPr>
          <p:nvPr>
            <p:ph type="pic" sz="quarter" idx="161" hasCustomPrompt="1"/>
          </p:nvPr>
        </p:nvSpPr>
        <p:spPr>
          <a:xfrm>
            <a:off x="6622470" y="2033588"/>
            <a:ext cx="2826330" cy="2170112"/>
          </a:xfrm>
          <a:custGeom>
            <a:avLst/>
            <a:gdLst>
              <a:gd name="connsiteX0" fmla="*/ 0 w 2826330"/>
              <a:gd name="connsiteY0" fmla="*/ 0 h 2170112"/>
              <a:gd name="connsiteX1" fmla="*/ 2826330 w 2826330"/>
              <a:gd name="connsiteY1" fmla="*/ 0 h 2170112"/>
              <a:gd name="connsiteX2" fmla="*/ 2826330 w 2826330"/>
              <a:gd name="connsiteY2" fmla="*/ 2170112 h 2170112"/>
              <a:gd name="connsiteX3" fmla="*/ 0 w 2826330"/>
              <a:gd name="connsiteY3" fmla="*/ 2170112 h 2170112"/>
            </a:gdLst>
            <a:ahLst/>
            <a:cxnLst>
              <a:cxn ang="0">
                <a:pos x="connsiteX0" y="connsiteY0"/>
              </a:cxn>
              <a:cxn ang="0">
                <a:pos x="connsiteX1" y="connsiteY1"/>
              </a:cxn>
              <a:cxn ang="0">
                <a:pos x="connsiteX2" y="connsiteY2"/>
              </a:cxn>
              <a:cxn ang="0">
                <a:pos x="connsiteX3" y="connsiteY3"/>
              </a:cxn>
            </a:cxnLst>
            <a:rect l="l" t="t" r="r" b="b"/>
            <a:pathLst>
              <a:path w="2826330" h="2170112">
                <a:moveTo>
                  <a:pt x="0" y="0"/>
                </a:moveTo>
                <a:lnTo>
                  <a:pt x="2826330" y="0"/>
                </a:lnTo>
                <a:lnTo>
                  <a:pt x="2826330" y="2170112"/>
                </a:lnTo>
                <a:lnTo>
                  <a:pt x="0" y="2170112"/>
                </a:lnTo>
                <a:close/>
              </a:path>
            </a:pathLst>
          </a:custGeom>
        </p:spPr>
        <p:txBody>
          <a:bodyPr wrap="square">
            <a:noAutofit/>
          </a:bodyPr>
          <a:lstStyle>
            <a:lvl1pPr>
              <a:defRPr sz="1200"/>
            </a:lvl1pPr>
          </a:lstStyle>
          <a:p>
            <a:r>
              <a:rPr lang="en-US" dirty="0"/>
              <a:t>Picture</a:t>
            </a:r>
          </a:p>
        </p:txBody>
      </p:sp>
      <p:sp>
        <p:nvSpPr>
          <p:cNvPr id="20" name="Picture Placeholder 19">
            <a:extLst>
              <a:ext uri="{FF2B5EF4-FFF2-40B4-BE49-F238E27FC236}">
                <a16:creationId xmlns:a16="http://schemas.microsoft.com/office/drawing/2014/main" id="{60DA4636-DF71-4D33-BAC5-5C14D279ACB2}"/>
              </a:ext>
            </a:extLst>
          </p:cNvPr>
          <p:cNvSpPr>
            <a:spLocks noGrp="1"/>
          </p:cNvSpPr>
          <p:nvPr>
            <p:ph type="pic" sz="quarter" idx="160" hasCustomPrompt="1"/>
          </p:nvPr>
        </p:nvSpPr>
        <p:spPr>
          <a:xfrm>
            <a:off x="1" y="4267201"/>
            <a:ext cx="3255819" cy="2590799"/>
          </a:xfrm>
          <a:custGeom>
            <a:avLst/>
            <a:gdLst>
              <a:gd name="connsiteX0" fmla="*/ 0 w 3255819"/>
              <a:gd name="connsiteY0" fmla="*/ 0 h 2590799"/>
              <a:gd name="connsiteX1" fmla="*/ 3255819 w 3255819"/>
              <a:gd name="connsiteY1" fmla="*/ 0 h 2590799"/>
              <a:gd name="connsiteX2" fmla="*/ 3255819 w 3255819"/>
              <a:gd name="connsiteY2" fmla="*/ 2590799 h 2590799"/>
              <a:gd name="connsiteX3" fmla="*/ 0 w 3255819"/>
              <a:gd name="connsiteY3" fmla="*/ 2590799 h 2590799"/>
            </a:gdLst>
            <a:ahLst/>
            <a:cxnLst>
              <a:cxn ang="0">
                <a:pos x="connsiteX0" y="connsiteY0"/>
              </a:cxn>
              <a:cxn ang="0">
                <a:pos x="connsiteX1" y="connsiteY1"/>
              </a:cxn>
              <a:cxn ang="0">
                <a:pos x="connsiteX2" y="connsiteY2"/>
              </a:cxn>
              <a:cxn ang="0">
                <a:pos x="connsiteX3" y="connsiteY3"/>
              </a:cxn>
            </a:cxnLst>
            <a:rect l="l" t="t" r="r" b="b"/>
            <a:pathLst>
              <a:path w="3255819" h="2590799">
                <a:moveTo>
                  <a:pt x="0" y="0"/>
                </a:moveTo>
                <a:lnTo>
                  <a:pt x="3255819" y="0"/>
                </a:lnTo>
                <a:lnTo>
                  <a:pt x="3255819" y="2590799"/>
                </a:lnTo>
                <a:lnTo>
                  <a:pt x="0" y="2590799"/>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3CDEB11B-0BC9-4FC4-929A-DC99B71F76BC}"/>
              </a:ext>
            </a:extLst>
          </p:cNvPr>
          <p:cNvSpPr>
            <a:spLocks noGrp="1"/>
          </p:cNvSpPr>
          <p:nvPr>
            <p:ph type="pic" sz="quarter" idx="159" hasCustomPrompt="1"/>
          </p:nvPr>
        </p:nvSpPr>
        <p:spPr>
          <a:xfrm>
            <a:off x="3311236" y="2033588"/>
            <a:ext cx="3255819" cy="4824412"/>
          </a:xfrm>
          <a:custGeom>
            <a:avLst/>
            <a:gdLst>
              <a:gd name="connsiteX0" fmla="*/ 0 w 3255819"/>
              <a:gd name="connsiteY0" fmla="*/ 0 h 4824412"/>
              <a:gd name="connsiteX1" fmla="*/ 3255819 w 3255819"/>
              <a:gd name="connsiteY1" fmla="*/ 0 h 4824412"/>
              <a:gd name="connsiteX2" fmla="*/ 3255819 w 3255819"/>
              <a:gd name="connsiteY2" fmla="*/ 4824412 h 4824412"/>
              <a:gd name="connsiteX3" fmla="*/ 0 w 3255819"/>
              <a:gd name="connsiteY3" fmla="*/ 4824412 h 4824412"/>
            </a:gdLst>
            <a:ahLst/>
            <a:cxnLst>
              <a:cxn ang="0">
                <a:pos x="connsiteX0" y="connsiteY0"/>
              </a:cxn>
              <a:cxn ang="0">
                <a:pos x="connsiteX1" y="connsiteY1"/>
              </a:cxn>
              <a:cxn ang="0">
                <a:pos x="connsiteX2" y="connsiteY2"/>
              </a:cxn>
              <a:cxn ang="0">
                <a:pos x="connsiteX3" y="connsiteY3"/>
              </a:cxn>
            </a:cxnLst>
            <a:rect l="l" t="t" r="r" b="b"/>
            <a:pathLst>
              <a:path w="3255819" h="4824412">
                <a:moveTo>
                  <a:pt x="0" y="0"/>
                </a:moveTo>
                <a:lnTo>
                  <a:pt x="3255819" y="0"/>
                </a:lnTo>
                <a:lnTo>
                  <a:pt x="3255819" y="4824412"/>
                </a:lnTo>
                <a:lnTo>
                  <a:pt x="0" y="4824412"/>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05A63570-B2E9-4843-8701-74EB149BD13D}"/>
              </a:ext>
            </a:extLst>
          </p:cNvPr>
          <p:cNvSpPr>
            <a:spLocks noGrp="1"/>
          </p:cNvSpPr>
          <p:nvPr>
            <p:ph type="pic" sz="quarter" idx="158" hasCustomPrompt="1"/>
          </p:nvPr>
        </p:nvSpPr>
        <p:spPr>
          <a:xfrm>
            <a:off x="0" y="2033588"/>
            <a:ext cx="3255819" cy="2170112"/>
          </a:xfrm>
          <a:custGeom>
            <a:avLst/>
            <a:gdLst>
              <a:gd name="connsiteX0" fmla="*/ 0 w 3255819"/>
              <a:gd name="connsiteY0" fmla="*/ 0 h 2170112"/>
              <a:gd name="connsiteX1" fmla="*/ 3255819 w 3255819"/>
              <a:gd name="connsiteY1" fmla="*/ 0 h 2170112"/>
              <a:gd name="connsiteX2" fmla="*/ 3255819 w 3255819"/>
              <a:gd name="connsiteY2" fmla="*/ 2170112 h 2170112"/>
              <a:gd name="connsiteX3" fmla="*/ 0 w 3255819"/>
              <a:gd name="connsiteY3" fmla="*/ 2170112 h 2170112"/>
            </a:gdLst>
            <a:ahLst/>
            <a:cxnLst>
              <a:cxn ang="0">
                <a:pos x="connsiteX0" y="connsiteY0"/>
              </a:cxn>
              <a:cxn ang="0">
                <a:pos x="connsiteX1" y="connsiteY1"/>
              </a:cxn>
              <a:cxn ang="0">
                <a:pos x="connsiteX2" y="connsiteY2"/>
              </a:cxn>
              <a:cxn ang="0">
                <a:pos x="connsiteX3" y="connsiteY3"/>
              </a:cxn>
            </a:cxnLst>
            <a:rect l="l" t="t" r="r" b="b"/>
            <a:pathLst>
              <a:path w="3255819" h="2170112">
                <a:moveTo>
                  <a:pt x="0" y="0"/>
                </a:moveTo>
                <a:lnTo>
                  <a:pt x="3255819" y="0"/>
                </a:lnTo>
                <a:lnTo>
                  <a:pt x="3255819" y="2170112"/>
                </a:lnTo>
                <a:lnTo>
                  <a:pt x="0" y="21701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166784615"/>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preserve="1" userDrawn="1">
  <p:cSld name="527_Title Slide">
    <p:spTree>
      <p:nvGrpSpPr>
        <p:cNvPr id="1" name=""/>
        <p:cNvGrpSpPr/>
        <p:nvPr/>
      </p:nvGrpSpPr>
      <p:grpSpPr>
        <a:xfrm>
          <a:off x="0" y="0"/>
          <a:ext cx="0" cy="0"/>
          <a:chOff x="0" y="0"/>
          <a:chExt cx="0" cy="0"/>
        </a:xfrm>
      </p:grpSpPr>
      <p:sp>
        <p:nvSpPr>
          <p:cNvPr id="27" name="Picture Placeholder 26">
            <a:extLst>
              <a:ext uri="{FF2B5EF4-FFF2-40B4-BE49-F238E27FC236}">
                <a16:creationId xmlns:a16="http://schemas.microsoft.com/office/drawing/2014/main" id="{69C13203-D322-425F-B9AE-0E4CC9C3A7BF}"/>
              </a:ext>
            </a:extLst>
          </p:cNvPr>
          <p:cNvSpPr>
            <a:spLocks noGrp="1"/>
          </p:cNvSpPr>
          <p:nvPr>
            <p:ph type="pic" sz="quarter" idx="164" hasCustomPrompt="1"/>
          </p:nvPr>
        </p:nvSpPr>
        <p:spPr>
          <a:xfrm>
            <a:off x="6201372" y="4078514"/>
            <a:ext cx="2528944" cy="1979385"/>
          </a:xfrm>
          <a:custGeom>
            <a:avLst/>
            <a:gdLst>
              <a:gd name="connsiteX0" fmla="*/ 0 w 2528944"/>
              <a:gd name="connsiteY0" fmla="*/ 0 h 1979385"/>
              <a:gd name="connsiteX1" fmla="*/ 2528944 w 2528944"/>
              <a:gd name="connsiteY1" fmla="*/ 0 h 1979385"/>
              <a:gd name="connsiteX2" fmla="*/ 2528944 w 2528944"/>
              <a:gd name="connsiteY2" fmla="*/ 1979385 h 1979385"/>
              <a:gd name="connsiteX3" fmla="*/ 0 w 2528944"/>
              <a:gd name="connsiteY3" fmla="*/ 1979385 h 1979385"/>
            </a:gdLst>
            <a:ahLst/>
            <a:cxnLst>
              <a:cxn ang="0">
                <a:pos x="connsiteX0" y="connsiteY0"/>
              </a:cxn>
              <a:cxn ang="0">
                <a:pos x="connsiteX1" y="connsiteY1"/>
              </a:cxn>
              <a:cxn ang="0">
                <a:pos x="connsiteX2" y="connsiteY2"/>
              </a:cxn>
              <a:cxn ang="0">
                <a:pos x="connsiteX3" y="connsiteY3"/>
              </a:cxn>
            </a:cxnLst>
            <a:rect l="l" t="t" r="r" b="b"/>
            <a:pathLst>
              <a:path w="2528944" h="1979385">
                <a:moveTo>
                  <a:pt x="0" y="0"/>
                </a:moveTo>
                <a:lnTo>
                  <a:pt x="2528944" y="0"/>
                </a:lnTo>
                <a:lnTo>
                  <a:pt x="2528944" y="1979385"/>
                </a:lnTo>
                <a:lnTo>
                  <a:pt x="0" y="1979385"/>
                </a:lnTo>
                <a:close/>
              </a:path>
            </a:pathLst>
          </a:custGeom>
        </p:spPr>
        <p:txBody>
          <a:bodyPr wrap="square">
            <a:noAutofit/>
          </a:bodyPr>
          <a:lstStyle>
            <a:lvl1pPr>
              <a:defRPr sz="1200"/>
            </a:lvl1pPr>
          </a:lstStyle>
          <a:p>
            <a:r>
              <a:rPr lang="en-US" dirty="0"/>
              <a:t>Picture</a:t>
            </a:r>
          </a:p>
        </p:txBody>
      </p:sp>
      <p:sp>
        <p:nvSpPr>
          <p:cNvPr id="21" name="Picture Placeholder 20">
            <a:extLst>
              <a:ext uri="{FF2B5EF4-FFF2-40B4-BE49-F238E27FC236}">
                <a16:creationId xmlns:a16="http://schemas.microsoft.com/office/drawing/2014/main" id="{69C13203-D322-425F-B9AE-0E4CC9C3A7BF}"/>
              </a:ext>
            </a:extLst>
          </p:cNvPr>
          <p:cNvSpPr>
            <a:spLocks noGrp="1"/>
          </p:cNvSpPr>
          <p:nvPr>
            <p:ph type="pic" sz="quarter" idx="163" hasCustomPrompt="1"/>
          </p:nvPr>
        </p:nvSpPr>
        <p:spPr>
          <a:xfrm>
            <a:off x="3461684" y="2343150"/>
            <a:ext cx="2528944" cy="3714749"/>
          </a:xfrm>
          <a:custGeom>
            <a:avLst/>
            <a:gdLst>
              <a:gd name="connsiteX0" fmla="*/ 0 w 2528944"/>
              <a:gd name="connsiteY0" fmla="*/ 0 h 3714749"/>
              <a:gd name="connsiteX1" fmla="*/ 2528944 w 2528944"/>
              <a:gd name="connsiteY1" fmla="*/ 0 h 3714749"/>
              <a:gd name="connsiteX2" fmla="*/ 2528944 w 2528944"/>
              <a:gd name="connsiteY2" fmla="*/ 3714749 h 3714749"/>
              <a:gd name="connsiteX3" fmla="*/ 0 w 2528944"/>
              <a:gd name="connsiteY3" fmla="*/ 3714749 h 3714749"/>
            </a:gdLst>
            <a:ahLst/>
            <a:cxnLst>
              <a:cxn ang="0">
                <a:pos x="connsiteX0" y="connsiteY0"/>
              </a:cxn>
              <a:cxn ang="0">
                <a:pos x="connsiteX1" y="connsiteY1"/>
              </a:cxn>
              <a:cxn ang="0">
                <a:pos x="connsiteX2" y="connsiteY2"/>
              </a:cxn>
              <a:cxn ang="0">
                <a:pos x="connsiteX3" y="connsiteY3"/>
              </a:cxn>
            </a:cxnLst>
            <a:rect l="l" t="t" r="r" b="b"/>
            <a:pathLst>
              <a:path w="2528944" h="3714749">
                <a:moveTo>
                  <a:pt x="0" y="0"/>
                </a:moveTo>
                <a:lnTo>
                  <a:pt x="2528944" y="0"/>
                </a:lnTo>
                <a:lnTo>
                  <a:pt x="2528944" y="3714749"/>
                </a:lnTo>
                <a:lnTo>
                  <a:pt x="0" y="3714749"/>
                </a:lnTo>
                <a:close/>
              </a:path>
            </a:pathLst>
          </a:custGeom>
        </p:spPr>
        <p:txBody>
          <a:bodyPr wrap="square">
            <a:noAutofit/>
          </a:bodyPr>
          <a:lstStyle>
            <a:lvl1pPr>
              <a:defRPr sz="1200"/>
            </a:lvl1pPr>
          </a:lstStyle>
          <a:p>
            <a:r>
              <a:rPr lang="en-US" dirty="0"/>
              <a:t>Picture</a:t>
            </a:r>
          </a:p>
        </p:txBody>
      </p:sp>
      <p:sp>
        <p:nvSpPr>
          <p:cNvPr id="24" name="Picture Placeholder 23">
            <a:extLst>
              <a:ext uri="{FF2B5EF4-FFF2-40B4-BE49-F238E27FC236}">
                <a16:creationId xmlns:a16="http://schemas.microsoft.com/office/drawing/2014/main" id="{69C13203-D322-425F-B9AE-0E4CC9C3A7BF}"/>
              </a:ext>
            </a:extLst>
          </p:cNvPr>
          <p:cNvSpPr>
            <a:spLocks noGrp="1"/>
          </p:cNvSpPr>
          <p:nvPr>
            <p:ph type="pic" sz="quarter" idx="162" hasCustomPrompt="1"/>
          </p:nvPr>
        </p:nvSpPr>
        <p:spPr>
          <a:xfrm>
            <a:off x="8941061" y="2343150"/>
            <a:ext cx="2528944" cy="3714749"/>
          </a:xfrm>
          <a:custGeom>
            <a:avLst/>
            <a:gdLst>
              <a:gd name="connsiteX0" fmla="*/ 0 w 2528944"/>
              <a:gd name="connsiteY0" fmla="*/ 0 h 3714749"/>
              <a:gd name="connsiteX1" fmla="*/ 2528944 w 2528944"/>
              <a:gd name="connsiteY1" fmla="*/ 0 h 3714749"/>
              <a:gd name="connsiteX2" fmla="*/ 2528944 w 2528944"/>
              <a:gd name="connsiteY2" fmla="*/ 3714749 h 3714749"/>
              <a:gd name="connsiteX3" fmla="*/ 0 w 2528944"/>
              <a:gd name="connsiteY3" fmla="*/ 3714749 h 3714749"/>
            </a:gdLst>
            <a:ahLst/>
            <a:cxnLst>
              <a:cxn ang="0">
                <a:pos x="connsiteX0" y="connsiteY0"/>
              </a:cxn>
              <a:cxn ang="0">
                <a:pos x="connsiteX1" y="connsiteY1"/>
              </a:cxn>
              <a:cxn ang="0">
                <a:pos x="connsiteX2" y="connsiteY2"/>
              </a:cxn>
              <a:cxn ang="0">
                <a:pos x="connsiteX3" y="connsiteY3"/>
              </a:cxn>
            </a:cxnLst>
            <a:rect l="l" t="t" r="r" b="b"/>
            <a:pathLst>
              <a:path w="2528944" h="3714749">
                <a:moveTo>
                  <a:pt x="0" y="0"/>
                </a:moveTo>
                <a:lnTo>
                  <a:pt x="2528944" y="0"/>
                </a:lnTo>
                <a:lnTo>
                  <a:pt x="2528944" y="3714749"/>
                </a:lnTo>
                <a:lnTo>
                  <a:pt x="0" y="3714749"/>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60DA4636-DF71-4D33-BAC5-5C14D279ACB2}"/>
              </a:ext>
            </a:extLst>
          </p:cNvPr>
          <p:cNvSpPr>
            <a:spLocks noGrp="1"/>
          </p:cNvSpPr>
          <p:nvPr>
            <p:ph type="pic" sz="quarter" idx="160" hasCustomPrompt="1"/>
          </p:nvPr>
        </p:nvSpPr>
        <p:spPr>
          <a:xfrm>
            <a:off x="721996" y="2332717"/>
            <a:ext cx="2528944" cy="1770743"/>
          </a:xfrm>
          <a:custGeom>
            <a:avLst/>
            <a:gdLst>
              <a:gd name="connsiteX0" fmla="*/ 0 w 2528944"/>
              <a:gd name="connsiteY0" fmla="*/ 0 h 1770743"/>
              <a:gd name="connsiteX1" fmla="*/ 2528944 w 2528944"/>
              <a:gd name="connsiteY1" fmla="*/ 0 h 1770743"/>
              <a:gd name="connsiteX2" fmla="*/ 2528944 w 2528944"/>
              <a:gd name="connsiteY2" fmla="*/ 1770743 h 1770743"/>
              <a:gd name="connsiteX3" fmla="*/ 0 w 2528944"/>
              <a:gd name="connsiteY3" fmla="*/ 1770743 h 1770743"/>
            </a:gdLst>
            <a:ahLst/>
            <a:cxnLst>
              <a:cxn ang="0">
                <a:pos x="connsiteX0" y="connsiteY0"/>
              </a:cxn>
              <a:cxn ang="0">
                <a:pos x="connsiteX1" y="connsiteY1"/>
              </a:cxn>
              <a:cxn ang="0">
                <a:pos x="connsiteX2" y="connsiteY2"/>
              </a:cxn>
              <a:cxn ang="0">
                <a:pos x="connsiteX3" y="connsiteY3"/>
              </a:cxn>
            </a:cxnLst>
            <a:rect l="l" t="t" r="r" b="b"/>
            <a:pathLst>
              <a:path w="2528944" h="1770743">
                <a:moveTo>
                  <a:pt x="0" y="0"/>
                </a:moveTo>
                <a:lnTo>
                  <a:pt x="2528944" y="0"/>
                </a:lnTo>
                <a:lnTo>
                  <a:pt x="2528944" y="1770743"/>
                </a:lnTo>
                <a:lnTo>
                  <a:pt x="0" y="1770743"/>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114970964"/>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preserve="1" userDrawn="1">
  <p:cSld name="528_Title Slide">
    <p:spTree>
      <p:nvGrpSpPr>
        <p:cNvPr id="1" name=""/>
        <p:cNvGrpSpPr/>
        <p:nvPr/>
      </p:nvGrpSpPr>
      <p:grpSpPr>
        <a:xfrm>
          <a:off x="0" y="0"/>
          <a:ext cx="0" cy="0"/>
          <a:chOff x="0" y="0"/>
          <a:chExt cx="0" cy="0"/>
        </a:xfrm>
      </p:grpSpPr>
      <p:sp>
        <p:nvSpPr>
          <p:cNvPr id="22" name="Picture Placeholder 21">
            <a:extLst>
              <a:ext uri="{FF2B5EF4-FFF2-40B4-BE49-F238E27FC236}">
                <a16:creationId xmlns:a16="http://schemas.microsoft.com/office/drawing/2014/main" id="{69C13203-D322-425F-B9AE-0E4CC9C3A7BF}"/>
              </a:ext>
            </a:extLst>
          </p:cNvPr>
          <p:cNvSpPr>
            <a:spLocks noGrp="1"/>
          </p:cNvSpPr>
          <p:nvPr>
            <p:ph type="pic" sz="quarter" idx="166" hasCustomPrompt="1"/>
          </p:nvPr>
        </p:nvSpPr>
        <p:spPr>
          <a:xfrm>
            <a:off x="9310256" y="4410796"/>
            <a:ext cx="2881745" cy="2463800"/>
          </a:xfrm>
          <a:custGeom>
            <a:avLst/>
            <a:gdLst>
              <a:gd name="connsiteX0" fmla="*/ 0 w 2881745"/>
              <a:gd name="connsiteY0" fmla="*/ 0 h 2463800"/>
              <a:gd name="connsiteX1" fmla="*/ 2881745 w 2881745"/>
              <a:gd name="connsiteY1" fmla="*/ 0 h 2463800"/>
              <a:gd name="connsiteX2" fmla="*/ 2881745 w 2881745"/>
              <a:gd name="connsiteY2" fmla="*/ 2463800 h 2463800"/>
              <a:gd name="connsiteX3" fmla="*/ 0 w 2881745"/>
              <a:gd name="connsiteY3" fmla="*/ 2463800 h 2463800"/>
            </a:gdLst>
            <a:ahLst/>
            <a:cxnLst>
              <a:cxn ang="0">
                <a:pos x="connsiteX0" y="connsiteY0"/>
              </a:cxn>
              <a:cxn ang="0">
                <a:pos x="connsiteX1" y="connsiteY1"/>
              </a:cxn>
              <a:cxn ang="0">
                <a:pos x="connsiteX2" y="connsiteY2"/>
              </a:cxn>
              <a:cxn ang="0">
                <a:pos x="connsiteX3" y="connsiteY3"/>
              </a:cxn>
            </a:cxnLst>
            <a:rect l="l" t="t" r="r" b="b"/>
            <a:pathLst>
              <a:path w="2881745" h="2463800">
                <a:moveTo>
                  <a:pt x="0" y="0"/>
                </a:moveTo>
                <a:lnTo>
                  <a:pt x="2881745" y="0"/>
                </a:lnTo>
                <a:lnTo>
                  <a:pt x="2881745" y="2463800"/>
                </a:lnTo>
                <a:lnTo>
                  <a:pt x="0" y="2463800"/>
                </a:lnTo>
                <a:close/>
              </a:path>
            </a:pathLst>
          </a:custGeom>
        </p:spPr>
        <p:txBody>
          <a:bodyPr wrap="square">
            <a:noAutofit/>
          </a:bodyPr>
          <a:lstStyle>
            <a:lvl1pPr>
              <a:defRPr sz="1200"/>
            </a:lvl1pPr>
          </a:lstStyle>
          <a:p>
            <a:r>
              <a:rPr lang="en-US" dirty="0"/>
              <a:t>Picture</a:t>
            </a:r>
          </a:p>
        </p:txBody>
      </p:sp>
      <p:sp>
        <p:nvSpPr>
          <p:cNvPr id="18" name="Picture Placeholder 17">
            <a:extLst>
              <a:ext uri="{FF2B5EF4-FFF2-40B4-BE49-F238E27FC236}">
                <a16:creationId xmlns:a16="http://schemas.microsoft.com/office/drawing/2014/main" id="{69C13203-D322-425F-B9AE-0E4CC9C3A7BF}"/>
              </a:ext>
            </a:extLst>
          </p:cNvPr>
          <p:cNvSpPr>
            <a:spLocks noGrp="1"/>
          </p:cNvSpPr>
          <p:nvPr>
            <p:ph type="pic" sz="quarter" idx="165" hasCustomPrompt="1"/>
          </p:nvPr>
        </p:nvSpPr>
        <p:spPr>
          <a:xfrm>
            <a:off x="6317676" y="4410796"/>
            <a:ext cx="2881745" cy="2463800"/>
          </a:xfrm>
          <a:custGeom>
            <a:avLst/>
            <a:gdLst>
              <a:gd name="connsiteX0" fmla="*/ 0 w 2881745"/>
              <a:gd name="connsiteY0" fmla="*/ 0 h 2463800"/>
              <a:gd name="connsiteX1" fmla="*/ 2881745 w 2881745"/>
              <a:gd name="connsiteY1" fmla="*/ 0 h 2463800"/>
              <a:gd name="connsiteX2" fmla="*/ 2881745 w 2881745"/>
              <a:gd name="connsiteY2" fmla="*/ 2463800 h 2463800"/>
              <a:gd name="connsiteX3" fmla="*/ 0 w 2881745"/>
              <a:gd name="connsiteY3" fmla="*/ 2463800 h 2463800"/>
            </a:gdLst>
            <a:ahLst/>
            <a:cxnLst>
              <a:cxn ang="0">
                <a:pos x="connsiteX0" y="connsiteY0"/>
              </a:cxn>
              <a:cxn ang="0">
                <a:pos x="connsiteX1" y="connsiteY1"/>
              </a:cxn>
              <a:cxn ang="0">
                <a:pos x="connsiteX2" y="connsiteY2"/>
              </a:cxn>
              <a:cxn ang="0">
                <a:pos x="connsiteX3" y="connsiteY3"/>
              </a:cxn>
            </a:cxnLst>
            <a:rect l="l" t="t" r="r" b="b"/>
            <a:pathLst>
              <a:path w="2881745" h="2463800">
                <a:moveTo>
                  <a:pt x="0" y="0"/>
                </a:moveTo>
                <a:lnTo>
                  <a:pt x="2881745" y="0"/>
                </a:lnTo>
                <a:lnTo>
                  <a:pt x="2881745" y="2463800"/>
                </a:lnTo>
                <a:lnTo>
                  <a:pt x="0" y="2463800"/>
                </a:lnTo>
                <a:close/>
              </a:path>
            </a:pathLst>
          </a:custGeom>
        </p:spPr>
        <p:txBody>
          <a:bodyPr wrap="square">
            <a:noAutofit/>
          </a:bodyPr>
          <a:lstStyle>
            <a:lvl1pPr>
              <a:defRPr sz="1200"/>
            </a:lvl1pPr>
          </a:lstStyle>
          <a:p>
            <a:r>
              <a:rPr lang="en-US" dirty="0"/>
              <a:t>Picture</a:t>
            </a:r>
          </a:p>
        </p:txBody>
      </p:sp>
      <p:sp>
        <p:nvSpPr>
          <p:cNvPr id="16" name="Picture Placeholder 15">
            <a:extLst>
              <a:ext uri="{FF2B5EF4-FFF2-40B4-BE49-F238E27FC236}">
                <a16:creationId xmlns:a16="http://schemas.microsoft.com/office/drawing/2014/main" id="{69C13203-D322-425F-B9AE-0E4CC9C3A7BF}"/>
              </a:ext>
            </a:extLst>
          </p:cNvPr>
          <p:cNvSpPr>
            <a:spLocks noGrp="1"/>
          </p:cNvSpPr>
          <p:nvPr>
            <p:ph type="pic" sz="quarter" idx="164" hasCustomPrompt="1"/>
          </p:nvPr>
        </p:nvSpPr>
        <p:spPr>
          <a:xfrm>
            <a:off x="0" y="4394200"/>
            <a:ext cx="6206842" cy="2480396"/>
          </a:xfrm>
          <a:custGeom>
            <a:avLst/>
            <a:gdLst>
              <a:gd name="connsiteX0" fmla="*/ 0 w 6206842"/>
              <a:gd name="connsiteY0" fmla="*/ 0 h 2480396"/>
              <a:gd name="connsiteX1" fmla="*/ 6206842 w 6206842"/>
              <a:gd name="connsiteY1" fmla="*/ 0 h 2480396"/>
              <a:gd name="connsiteX2" fmla="*/ 6206842 w 6206842"/>
              <a:gd name="connsiteY2" fmla="*/ 2480396 h 2480396"/>
              <a:gd name="connsiteX3" fmla="*/ 0 w 6206842"/>
              <a:gd name="connsiteY3" fmla="*/ 2480396 h 2480396"/>
            </a:gdLst>
            <a:ahLst/>
            <a:cxnLst>
              <a:cxn ang="0">
                <a:pos x="connsiteX0" y="connsiteY0"/>
              </a:cxn>
              <a:cxn ang="0">
                <a:pos x="connsiteX1" y="connsiteY1"/>
              </a:cxn>
              <a:cxn ang="0">
                <a:pos x="connsiteX2" y="connsiteY2"/>
              </a:cxn>
              <a:cxn ang="0">
                <a:pos x="connsiteX3" y="connsiteY3"/>
              </a:cxn>
            </a:cxnLst>
            <a:rect l="l" t="t" r="r" b="b"/>
            <a:pathLst>
              <a:path w="6206842" h="2480396">
                <a:moveTo>
                  <a:pt x="0" y="0"/>
                </a:moveTo>
                <a:lnTo>
                  <a:pt x="6206842" y="0"/>
                </a:lnTo>
                <a:lnTo>
                  <a:pt x="6206842" y="2480396"/>
                </a:lnTo>
                <a:lnTo>
                  <a:pt x="0" y="2480396"/>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69C13203-D322-425F-B9AE-0E4CC9C3A7BF}"/>
              </a:ext>
            </a:extLst>
          </p:cNvPr>
          <p:cNvSpPr>
            <a:spLocks noGrp="1"/>
          </p:cNvSpPr>
          <p:nvPr>
            <p:ph type="pic" sz="quarter" idx="162" hasCustomPrompt="1"/>
          </p:nvPr>
        </p:nvSpPr>
        <p:spPr>
          <a:xfrm>
            <a:off x="5985158" y="1814513"/>
            <a:ext cx="6206842" cy="2480396"/>
          </a:xfrm>
          <a:custGeom>
            <a:avLst/>
            <a:gdLst>
              <a:gd name="connsiteX0" fmla="*/ 0 w 6206842"/>
              <a:gd name="connsiteY0" fmla="*/ 0 h 2480396"/>
              <a:gd name="connsiteX1" fmla="*/ 6206842 w 6206842"/>
              <a:gd name="connsiteY1" fmla="*/ 0 h 2480396"/>
              <a:gd name="connsiteX2" fmla="*/ 6206842 w 6206842"/>
              <a:gd name="connsiteY2" fmla="*/ 2480396 h 2480396"/>
              <a:gd name="connsiteX3" fmla="*/ 0 w 6206842"/>
              <a:gd name="connsiteY3" fmla="*/ 2480396 h 2480396"/>
            </a:gdLst>
            <a:ahLst/>
            <a:cxnLst>
              <a:cxn ang="0">
                <a:pos x="connsiteX0" y="connsiteY0"/>
              </a:cxn>
              <a:cxn ang="0">
                <a:pos x="connsiteX1" y="connsiteY1"/>
              </a:cxn>
              <a:cxn ang="0">
                <a:pos x="connsiteX2" y="connsiteY2"/>
              </a:cxn>
              <a:cxn ang="0">
                <a:pos x="connsiteX3" y="connsiteY3"/>
              </a:cxn>
            </a:cxnLst>
            <a:rect l="l" t="t" r="r" b="b"/>
            <a:pathLst>
              <a:path w="6206842" h="2480396">
                <a:moveTo>
                  <a:pt x="0" y="0"/>
                </a:moveTo>
                <a:lnTo>
                  <a:pt x="6206842" y="0"/>
                </a:lnTo>
                <a:lnTo>
                  <a:pt x="6206842" y="2480396"/>
                </a:lnTo>
                <a:lnTo>
                  <a:pt x="0" y="2480396"/>
                </a:lnTo>
                <a:close/>
              </a:path>
            </a:pathLst>
          </a:custGeom>
        </p:spPr>
        <p:txBody>
          <a:bodyPr wrap="square">
            <a:noAutofit/>
          </a:bodyPr>
          <a:lstStyle>
            <a:lvl1pPr>
              <a:defRPr sz="1200"/>
            </a:lvl1pPr>
          </a:lstStyle>
          <a:p>
            <a:r>
              <a:rPr lang="en-US" dirty="0"/>
              <a:t>Picture</a:t>
            </a:r>
          </a:p>
        </p:txBody>
      </p:sp>
      <p:sp>
        <p:nvSpPr>
          <p:cNvPr id="14" name="Picture Placeholder 13">
            <a:extLst>
              <a:ext uri="{FF2B5EF4-FFF2-40B4-BE49-F238E27FC236}">
                <a16:creationId xmlns:a16="http://schemas.microsoft.com/office/drawing/2014/main" id="{69C13203-D322-425F-B9AE-0E4CC9C3A7BF}"/>
              </a:ext>
            </a:extLst>
          </p:cNvPr>
          <p:cNvSpPr>
            <a:spLocks noGrp="1"/>
          </p:cNvSpPr>
          <p:nvPr>
            <p:ph type="pic" sz="quarter" idx="163" hasCustomPrompt="1"/>
          </p:nvPr>
        </p:nvSpPr>
        <p:spPr>
          <a:xfrm>
            <a:off x="2992580" y="1814513"/>
            <a:ext cx="2881745" cy="2480396"/>
          </a:xfrm>
          <a:custGeom>
            <a:avLst/>
            <a:gdLst>
              <a:gd name="connsiteX0" fmla="*/ 0 w 2881745"/>
              <a:gd name="connsiteY0" fmla="*/ 0 h 2480396"/>
              <a:gd name="connsiteX1" fmla="*/ 2881745 w 2881745"/>
              <a:gd name="connsiteY1" fmla="*/ 0 h 2480396"/>
              <a:gd name="connsiteX2" fmla="*/ 2881745 w 2881745"/>
              <a:gd name="connsiteY2" fmla="*/ 2480396 h 2480396"/>
              <a:gd name="connsiteX3" fmla="*/ 0 w 2881745"/>
              <a:gd name="connsiteY3" fmla="*/ 2480396 h 2480396"/>
            </a:gdLst>
            <a:ahLst/>
            <a:cxnLst>
              <a:cxn ang="0">
                <a:pos x="connsiteX0" y="connsiteY0"/>
              </a:cxn>
              <a:cxn ang="0">
                <a:pos x="connsiteX1" y="connsiteY1"/>
              </a:cxn>
              <a:cxn ang="0">
                <a:pos x="connsiteX2" y="connsiteY2"/>
              </a:cxn>
              <a:cxn ang="0">
                <a:pos x="connsiteX3" y="connsiteY3"/>
              </a:cxn>
            </a:cxnLst>
            <a:rect l="l" t="t" r="r" b="b"/>
            <a:pathLst>
              <a:path w="2881745" h="2480396">
                <a:moveTo>
                  <a:pt x="0" y="0"/>
                </a:moveTo>
                <a:lnTo>
                  <a:pt x="2881745" y="0"/>
                </a:lnTo>
                <a:lnTo>
                  <a:pt x="2881745" y="2480396"/>
                </a:lnTo>
                <a:lnTo>
                  <a:pt x="0" y="2480396"/>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60DA4636-DF71-4D33-BAC5-5C14D279ACB2}"/>
              </a:ext>
            </a:extLst>
          </p:cNvPr>
          <p:cNvSpPr>
            <a:spLocks noGrp="1"/>
          </p:cNvSpPr>
          <p:nvPr>
            <p:ph type="pic" sz="quarter" idx="160" hasCustomPrompt="1"/>
          </p:nvPr>
        </p:nvSpPr>
        <p:spPr>
          <a:xfrm>
            <a:off x="1" y="1814513"/>
            <a:ext cx="2881745" cy="2480396"/>
          </a:xfrm>
          <a:custGeom>
            <a:avLst/>
            <a:gdLst>
              <a:gd name="connsiteX0" fmla="*/ 0 w 2881745"/>
              <a:gd name="connsiteY0" fmla="*/ 0 h 2480396"/>
              <a:gd name="connsiteX1" fmla="*/ 2881745 w 2881745"/>
              <a:gd name="connsiteY1" fmla="*/ 0 h 2480396"/>
              <a:gd name="connsiteX2" fmla="*/ 2881745 w 2881745"/>
              <a:gd name="connsiteY2" fmla="*/ 2480396 h 2480396"/>
              <a:gd name="connsiteX3" fmla="*/ 0 w 2881745"/>
              <a:gd name="connsiteY3" fmla="*/ 2480396 h 2480396"/>
            </a:gdLst>
            <a:ahLst/>
            <a:cxnLst>
              <a:cxn ang="0">
                <a:pos x="connsiteX0" y="connsiteY0"/>
              </a:cxn>
              <a:cxn ang="0">
                <a:pos x="connsiteX1" y="connsiteY1"/>
              </a:cxn>
              <a:cxn ang="0">
                <a:pos x="connsiteX2" y="connsiteY2"/>
              </a:cxn>
              <a:cxn ang="0">
                <a:pos x="connsiteX3" y="connsiteY3"/>
              </a:cxn>
            </a:cxnLst>
            <a:rect l="l" t="t" r="r" b="b"/>
            <a:pathLst>
              <a:path w="2881745" h="2480396">
                <a:moveTo>
                  <a:pt x="0" y="0"/>
                </a:moveTo>
                <a:lnTo>
                  <a:pt x="2881745" y="0"/>
                </a:lnTo>
                <a:lnTo>
                  <a:pt x="2881745" y="2480396"/>
                </a:lnTo>
                <a:lnTo>
                  <a:pt x="0" y="248039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195114984"/>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preserve="1" userDrawn="1">
  <p:cSld name="529_Title Slide">
    <p:spTree>
      <p:nvGrpSpPr>
        <p:cNvPr id="1" name=""/>
        <p:cNvGrpSpPr/>
        <p:nvPr/>
      </p:nvGrpSpPr>
      <p:grpSpPr>
        <a:xfrm>
          <a:off x="0" y="0"/>
          <a:ext cx="0" cy="0"/>
          <a:chOff x="0" y="0"/>
          <a:chExt cx="0" cy="0"/>
        </a:xfrm>
      </p:grpSpPr>
      <p:sp>
        <p:nvSpPr>
          <p:cNvPr id="9" name="Picture Placeholder 8">
            <a:extLst>
              <a:ext uri="{FF2B5EF4-FFF2-40B4-BE49-F238E27FC236}">
                <a16:creationId xmlns:a16="http://schemas.microsoft.com/office/drawing/2014/main" id="{B0078ED1-A8DF-4415-8091-007879C80C74}"/>
              </a:ext>
            </a:extLst>
          </p:cNvPr>
          <p:cNvSpPr>
            <a:spLocks noGrp="1"/>
          </p:cNvSpPr>
          <p:nvPr>
            <p:ph type="pic" sz="quarter" idx="163" hasCustomPrompt="1"/>
          </p:nvPr>
        </p:nvSpPr>
        <p:spPr>
          <a:xfrm>
            <a:off x="8050239" y="2117407"/>
            <a:ext cx="1959700" cy="2273252"/>
          </a:xfrm>
          <a:custGeom>
            <a:avLst/>
            <a:gdLst>
              <a:gd name="connsiteX0" fmla="*/ 979850 w 1959700"/>
              <a:gd name="connsiteY0" fmla="*/ 0 h 2273252"/>
              <a:gd name="connsiteX1" fmla="*/ 1959700 w 1959700"/>
              <a:gd name="connsiteY1" fmla="*/ 489925 h 2273252"/>
              <a:gd name="connsiteX2" fmla="*/ 1959700 w 1959700"/>
              <a:gd name="connsiteY2" fmla="*/ 1783327 h 2273252"/>
              <a:gd name="connsiteX3" fmla="*/ 979850 w 1959700"/>
              <a:gd name="connsiteY3" fmla="*/ 2273252 h 2273252"/>
              <a:gd name="connsiteX4" fmla="*/ 0 w 1959700"/>
              <a:gd name="connsiteY4" fmla="*/ 1783327 h 2273252"/>
              <a:gd name="connsiteX5" fmla="*/ 0 w 1959700"/>
              <a:gd name="connsiteY5" fmla="*/ 489925 h 2273252"/>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1959700" h="2273252">
                <a:moveTo>
                  <a:pt x="979850" y="0"/>
                </a:moveTo>
                <a:lnTo>
                  <a:pt x="1959700" y="489925"/>
                </a:lnTo>
                <a:lnTo>
                  <a:pt x="1959700" y="1783327"/>
                </a:lnTo>
                <a:lnTo>
                  <a:pt x="979850" y="2273252"/>
                </a:lnTo>
                <a:lnTo>
                  <a:pt x="0" y="1783327"/>
                </a:lnTo>
                <a:lnTo>
                  <a:pt x="0" y="48992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870770219"/>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preserve="1" userDrawn="1">
  <p:cSld name="530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69C13203-D322-425F-B9AE-0E4CC9C3A7BF}"/>
              </a:ext>
            </a:extLst>
          </p:cNvPr>
          <p:cNvSpPr>
            <a:spLocks noGrp="1"/>
          </p:cNvSpPr>
          <p:nvPr>
            <p:ph type="pic" sz="quarter" idx="162" hasCustomPrompt="1"/>
          </p:nvPr>
        </p:nvSpPr>
        <p:spPr>
          <a:xfrm>
            <a:off x="8617548" y="1999678"/>
            <a:ext cx="2038704" cy="2364897"/>
          </a:xfrm>
          <a:custGeom>
            <a:avLst/>
            <a:gdLst>
              <a:gd name="connsiteX0" fmla="*/ 1019352 w 2038704"/>
              <a:gd name="connsiteY0" fmla="*/ 0 h 2364897"/>
              <a:gd name="connsiteX1" fmla="*/ 2038704 w 2038704"/>
              <a:gd name="connsiteY1" fmla="*/ 509676 h 2364897"/>
              <a:gd name="connsiteX2" fmla="*/ 2038704 w 2038704"/>
              <a:gd name="connsiteY2" fmla="*/ 1855221 h 2364897"/>
              <a:gd name="connsiteX3" fmla="*/ 1019352 w 2038704"/>
              <a:gd name="connsiteY3" fmla="*/ 2364897 h 2364897"/>
              <a:gd name="connsiteX4" fmla="*/ 0 w 2038704"/>
              <a:gd name="connsiteY4" fmla="*/ 1855221 h 2364897"/>
              <a:gd name="connsiteX5" fmla="*/ 0 w 2038704"/>
              <a:gd name="connsiteY5" fmla="*/ 509676 h 23648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038704" h="2364897">
                <a:moveTo>
                  <a:pt x="1019352" y="0"/>
                </a:moveTo>
                <a:lnTo>
                  <a:pt x="2038704" y="509676"/>
                </a:lnTo>
                <a:lnTo>
                  <a:pt x="2038704" y="1855221"/>
                </a:lnTo>
                <a:lnTo>
                  <a:pt x="1019352" y="2364897"/>
                </a:lnTo>
                <a:lnTo>
                  <a:pt x="0" y="1855221"/>
                </a:lnTo>
                <a:lnTo>
                  <a:pt x="0" y="509676"/>
                </a:lnTo>
                <a:close/>
              </a:path>
            </a:pathLst>
          </a:custGeom>
        </p:spPr>
        <p:txBody>
          <a:bodyPr wrap="square">
            <a:noAutofit/>
          </a:bodyPr>
          <a:lstStyle>
            <a:lvl1pPr>
              <a:defRPr sz="1200"/>
            </a:lvl1pPr>
          </a:lstStyle>
          <a:p>
            <a:r>
              <a:rPr lang="en-US" dirty="0"/>
              <a:t>Picture</a:t>
            </a:r>
          </a:p>
        </p:txBody>
      </p:sp>
      <p:sp>
        <p:nvSpPr>
          <p:cNvPr id="19" name="Picture Placeholder 18">
            <a:extLst>
              <a:ext uri="{FF2B5EF4-FFF2-40B4-BE49-F238E27FC236}">
                <a16:creationId xmlns:a16="http://schemas.microsoft.com/office/drawing/2014/main" id="{69C13203-D322-425F-B9AE-0E4CC9C3A7BF}"/>
              </a:ext>
            </a:extLst>
          </p:cNvPr>
          <p:cNvSpPr>
            <a:spLocks noGrp="1"/>
          </p:cNvSpPr>
          <p:nvPr>
            <p:ph type="pic" sz="quarter" idx="163" hasCustomPrompt="1"/>
          </p:nvPr>
        </p:nvSpPr>
        <p:spPr>
          <a:xfrm>
            <a:off x="5076649" y="1999678"/>
            <a:ext cx="2038704" cy="2364897"/>
          </a:xfrm>
          <a:custGeom>
            <a:avLst/>
            <a:gdLst>
              <a:gd name="connsiteX0" fmla="*/ 1019352 w 2038704"/>
              <a:gd name="connsiteY0" fmla="*/ 0 h 2364897"/>
              <a:gd name="connsiteX1" fmla="*/ 2038704 w 2038704"/>
              <a:gd name="connsiteY1" fmla="*/ 509676 h 2364897"/>
              <a:gd name="connsiteX2" fmla="*/ 2038704 w 2038704"/>
              <a:gd name="connsiteY2" fmla="*/ 1855221 h 2364897"/>
              <a:gd name="connsiteX3" fmla="*/ 1019352 w 2038704"/>
              <a:gd name="connsiteY3" fmla="*/ 2364897 h 2364897"/>
              <a:gd name="connsiteX4" fmla="*/ 0 w 2038704"/>
              <a:gd name="connsiteY4" fmla="*/ 1855221 h 2364897"/>
              <a:gd name="connsiteX5" fmla="*/ 0 w 2038704"/>
              <a:gd name="connsiteY5" fmla="*/ 509676 h 23648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038704" h="2364897">
                <a:moveTo>
                  <a:pt x="1019352" y="0"/>
                </a:moveTo>
                <a:lnTo>
                  <a:pt x="2038704" y="509676"/>
                </a:lnTo>
                <a:lnTo>
                  <a:pt x="2038704" y="1855221"/>
                </a:lnTo>
                <a:lnTo>
                  <a:pt x="1019352" y="2364897"/>
                </a:lnTo>
                <a:lnTo>
                  <a:pt x="0" y="1855221"/>
                </a:lnTo>
                <a:lnTo>
                  <a:pt x="0" y="509676"/>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60DA4636-DF71-4D33-BAC5-5C14D279ACB2}"/>
              </a:ext>
            </a:extLst>
          </p:cNvPr>
          <p:cNvSpPr>
            <a:spLocks noGrp="1"/>
          </p:cNvSpPr>
          <p:nvPr>
            <p:ph type="pic" sz="quarter" idx="160" hasCustomPrompt="1"/>
          </p:nvPr>
        </p:nvSpPr>
        <p:spPr>
          <a:xfrm>
            <a:off x="1535750" y="1999678"/>
            <a:ext cx="2038704" cy="2364897"/>
          </a:xfrm>
          <a:custGeom>
            <a:avLst/>
            <a:gdLst>
              <a:gd name="connsiteX0" fmla="*/ 1019352 w 2038704"/>
              <a:gd name="connsiteY0" fmla="*/ 0 h 2364897"/>
              <a:gd name="connsiteX1" fmla="*/ 2038704 w 2038704"/>
              <a:gd name="connsiteY1" fmla="*/ 509676 h 2364897"/>
              <a:gd name="connsiteX2" fmla="*/ 2038704 w 2038704"/>
              <a:gd name="connsiteY2" fmla="*/ 1855221 h 2364897"/>
              <a:gd name="connsiteX3" fmla="*/ 1019352 w 2038704"/>
              <a:gd name="connsiteY3" fmla="*/ 2364897 h 2364897"/>
              <a:gd name="connsiteX4" fmla="*/ 0 w 2038704"/>
              <a:gd name="connsiteY4" fmla="*/ 1855221 h 2364897"/>
              <a:gd name="connsiteX5" fmla="*/ 0 w 2038704"/>
              <a:gd name="connsiteY5" fmla="*/ 509676 h 2364897"/>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Lst>
            <a:rect l="l" t="t" r="r" b="b"/>
            <a:pathLst>
              <a:path w="2038704" h="2364897">
                <a:moveTo>
                  <a:pt x="1019352" y="0"/>
                </a:moveTo>
                <a:lnTo>
                  <a:pt x="2038704" y="509676"/>
                </a:lnTo>
                <a:lnTo>
                  <a:pt x="2038704" y="1855221"/>
                </a:lnTo>
                <a:lnTo>
                  <a:pt x="1019352" y="2364897"/>
                </a:lnTo>
                <a:lnTo>
                  <a:pt x="0" y="1855221"/>
                </a:lnTo>
                <a:lnTo>
                  <a:pt x="0" y="50967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918823691"/>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preserve="1" userDrawn="1">
  <p:cSld name="531_Title Slide">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id="{69C13203-D322-425F-B9AE-0E4CC9C3A7BF}"/>
              </a:ext>
            </a:extLst>
          </p:cNvPr>
          <p:cNvSpPr>
            <a:spLocks noGrp="1"/>
          </p:cNvSpPr>
          <p:nvPr>
            <p:ph type="pic" sz="quarter" idx="162" hasCustomPrompt="1"/>
          </p:nvPr>
        </p:nvSpPr>
        <p:spPr>
          <a:xfrm>
            <a:off x="7522007" y="3524031"/>
            <a:ext cx="2105892" cy="2105892"/>
          </a:xfrm>
          <a:custGeom>
            <a:avLst/>
            <a:gdLst>
              <a:gd name="connsiteX0" fmla="*/ 1052946 w 2105892"/>
              <a:gd name="connsiteY0" fmla="*/ 0 h 2105892"/>
              <a:gd name="connsiteX1" fmla="*/ 2105892 w 2105892"/>
              <a:gd name="connsiteY1" fmla="*/ 1052946 h 2105892"/>
              <a:gd name="connsiteX2" fmla="*/ 1052946 w 2105892"/>
              <a:gd name="connsiteY2" fmla="*/ 2105892 h 2105892"/>
              <a:gd name="connsiteX3" fmla="*/ 0 w 2105892"/>
              <a:gd name="connsiteY3" fmla="*/ 1052946 h 2105892"/>
              <a:gd name="connsiteX4" fmla="*/ 1052946 w 2105892"/>
              <a:gd name="connsiteY4" fmla="*/ 0 h 21058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05892" h="2105892">
                <a:moveTo>
                  <a:pt x="1052946" y="0"/>
                </a:moveTo>
                <a:cubicBezTo>
                  <a:pt x="1634472" y="0"/>
                  <a:pt x="2105892" y="471420"/>
                  <a:pt x="2105892" y="1052946"/>
                </a:cubicBezTo>
                <a:cubicBezTo>
                  <a:pt x="2105892" y="1634472"/>
                  <a:pt x="1634472" y="2105892"/>
                  <a:pt x="1052946" y="2105892"/>
                </a:cubicBezTo>
                <a:cubicBezTo>
                  <a:pt x="471420" y="2105892"/>
                  <a:pt x="0" y="1634472"/>
                  <a:pt x="0" y="1052946"/>
                </a:cubicBezTo>
                <a:cubicBezTo>
                  <a:pt x="0" y="471420"/>
                  <a:pt x="471420" y="0"/>
                  <a:pt x="1052946" y="0"/>
                </a:cubicBez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69C13203-D322-425F-B9AE-0E4CC9C3A7BF}"/>
              </a:ext>
            </a:extLst>
          </p:cNvPr>
          <p:cNvSpPr>
            <a:spLocks noGrp="1"/>
          </p:cNvSpPr>
          <p:nvPr>
            <p:ph type="pic" sz="quarter" idx="163" hasCustomPrompt="1"/>
          </p:nvPr>
        </p:nvSpPr>
        <p:spPr>
          <a:xfrm>
            <a:off x="4812928" y="2191974"/>
            <a:ext cx="2105892" cy="2105892"/>
          </a:xfrm>
          <a:custGeom>
            <a:avLst/>
            <a:gdLst>
              <a:gd name="connsiteX0" fmla="*/ 1052946 w 2105892"/>
              <a:gd name="connsiteY0" fmla="*/ 0 h 2105892"/>
              <a:gd name="connsiteX1" fmla="*/ 2105892 w 2105892"/>
              <a:gd name="connsiteY1" fmla="*/ 1052946 h 2105892"/>
              <a:gd name="connsiteX2" fmla="*/ 1052946 w 2105892"/>
              <a:gd name="connsiteY2" fmla="*/ 2105892 h 2105892"/>
              <a:gd name="connsiteX3" fmla="*/ 0 w 2105892"/>
              <a:gd name="connsiteY3" fmla="*/ 1052946 h 2105892"/>
              <a:gd name="connsiteX4" fmla="*/ 1052946 w 2105892"/>
              <a:gd name="connsiteY4" fmla="*/ 0 h 21058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05892" h="2105892">
                <a:moveTo>
                  <a:pt x="1052946" y="0"/>
                </a:moveTo>
                <a:cubicBezTo>
                  <a:pt x="1634472" y="0"/>
                  <a:pt x="2105892" y="471420"/>
                  <a:pt x="2105892" y="1052946"/>
                </a:cubicBezTo>
                <a:cubicBezTo>
                  <a:pt x="2105892" y="1634472"/>
                  <a:pt x="1634472" y="2105892"/>
                  <a:pt x="1052946" y="2105892"/>
                </a:cubicBezTo>
                <a:cubicBezTo>
                  <a:pt x="471420" y="2105892"/>
                  <a:pt x="0" y="1634472"/>
                  <a:pt x="0" y="1052946"/>
                </a:cubicBezTo>
                <a:cubicBezTo>
                  <a:pt x="0" y="471420"/>
                  <a:pt x="471420" y="0"/>
                  <a:pt x="1052946" y="0"/>
                </a:cubicBez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60DA4636-DF71-4D33-BAC5-5C14D279ACB2}"/>
              </a:ext>
            </a:extLst>
          </p:cNvPr>
          <p:cNvSpPr>
            <a:spLocks noGrp="1"/>
          </p:cNvSpPr>
          <p:nvPr>
            <p:ph type="pic" sz="quarter" idx="160" hasCustomPrompt="1"/>
          </p:nvPr>
        </p:nvSpPr>
        <p:spPr>
          <a:xfrm>
            <a:off x="2161227" y="3524031"/>
            <a:ext cx="2105892" cy="2105892"/>
          </a:xfrm>
          <a:custGeom>
            <a:avLst/>
            <a:gdLst>
              <a:gd name="connsiteX0" fmla="*/ 1052946 w 2105892"/>
              <a:gd name="connsiteY0" fmla="*/ 0 h 2105892"/>
              <a:gd name="connsiteX1" fmla="*/ 2105892 w 2105892"/>
              <a:gd name="connsiteY1" fmla="*/ 1052946 h 2105892"/>
              <a:gd name="connsiteX2" fmla="*/ 1052946 w 2105892"/>
              <a:gd name="connsiteY2" fmla="*/ 2105892 h 2105892"/>
              <a:gd name="connsiteX3" fmla="*/ 0 w 2105892"/>
              <a:gd name="connsiteY3" fmla="*/ 1052946 h 2105892"/>
              <a:gd name="connsiteX4" fmla="*/ 1052946 w 2105892"/>
              <a:gd name="connsiteY4" fmla="*/ 0 h 2105892"/>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2105892" h="2105892">
                <a:moveTo>
                  <a:pt x="1052946" y="0"/>
                </a:moveTo>
                <a:cubicBezTo>
                  <a:pt x="1634472" y="0"/>
                  <a:pt x="2105892" y="471420"/>
                  <a:pt x="2105892" y="1052946"/>
                </a:cubicBezTo>
                <a:cubicBezTo>
                  <a:pt x="2105892" y="1634472"/>
                  <a:pt x="1634472" y="2105892"/>
                  <a:pt x="1052946" y="2105892"/>
                </a:cubicBezTo>
                <a:cubicBezTo>
                  <a:pt x="471420" y="2105892"/>
                  <a:pt x="0" y="1634472"/>
                  <a:pt x="0" y="1052946"/>
                </a:cubicBezTo>
                <a:cubicBezTo>
                  <a:pt x="0" y="471420"/>
                  <a:pt x="471420" y="0"/>
                  <a:pt x="1052946" y="0"/>
                </a:cubicBez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2055953128"/>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preserve="1" userDrawn="1">
  <p:cSld name="532_Title Slide">
    <p:spTree>
      <p:nvGrpSpPr>
        <p:cNvPr id="1" name=""/>
        <p:cNvGrpSpPr/>
        <p:nvPr/>
      </p:nvGrpSpPr>
      <p:grpSpPr>
        <a:xfrm>
          <a:off x="0" y="0"/>
          <a:ext cx="0" cy="0"/>
          <a:chOff x="0" y="0"/>
          <a:chExt cx="0" cy="0"/>
        </a:xfrm>
      </p:grpSpPr>
      <p:sp>
        <p:nvSpPr>
          <p:cNvPr id="26" name="Picture Placeholder 25">
            <a:extLst>
              <a:ext uri="{FF2B5EF4-FFF2-40B4-BE49-F238E27FC236}">
                <a16:creationId xmlns:a16="http://schemas.microsoft.com/office/drawing/2014/main" id="{69C13203-D322-425F-B9AE-0E4CC9C3A7BF}"/>
              </a:ext>
            </a:extLst>
          </p:cNvPr>
          <p:cNvSpPr>
            <a:spLocks noGrp="1"/>
          </p:cNvSpPr>
          <p:nvPr>
            <p:ph type="pic" sz="quarter" idx="166" hasCustomPrompt="1"/>
          </p:nvPr>
        </p:nvSpPr>
        <p:spPr>
          <a:xfrm>
            <a:off x="9065352" y="1830393"/>
            <a:ext cx="2323361" cy="2323361"/>
          </a:xfrm>
          <a:custGeom>
            <a:avLst/>
            <a:gdLst>
              <a:gd name="connsiteX0" fmla="*/ 1161681 w 2323361"/>
              <a:gd name="connsiteY0" fmla="*/ 0 h 2323361"/>
              <a:gd name="connsiteX1" fmla="*/ 2323361 w 2323361"/>
              <a:gd name="connsiteY1" fmla="*/ 1161681 h 2323361"/>
              <a:gd name="connsiteX2" fmla="*/ 1161681 w 2323361"/>
              <a:gd name="connsiteY2" fmla="*/ 2323361 h 2323361"/>
              <a:gd name="connsiteX3" fmla="*/ 0 w 2323361"/>
              <a:gd name="connsiteY3" fmla="*/ 1161681 h 2323361"/>
            </a:gdLst>
            <a:ahLst/>
            <a:cxnLst>
              <a:cxn ang="0">
                <a:pos x="connsiteX0" y="connsiteY0"/>
              </a:cxn>
              <a:cxn ang="0">
                <a:pos x="connsiteX1" y="connsiteY1"/>
              </a:cxn>
              <a:cxn ang="0">
                <a:pos x="connsiteX2" y="connsiteY2"/>
              </a:cxn>
              <a:cxn ang="0">
                <a:pos x="connsiteX3" y="connsiteY3"/>
              </a:cxn>
            </a:cxnLst>
            <a:rect l="l" t="t" r="r" b="b"/>
            <a:pathLst>
              <a:path w="2323361" h="2323361">
                <a:moveTo>
                  <a:pt x="1161681" y="0"/>
                </a:moveTo>
                <a:lnTo>
                  <a:pt x="2323361" y="1161681"/>
                </a:lnTo>
                <a:lnTo>
                  <a:pt x="1161681" y="2323361"/>
                </a:lnTo>
                <a:lnTo>
                  <a:pt x="0" y="1161681"/>
                </a:lnTo>
                <a:close/>
              </a:path>
            </a:pathLst>
          </a:custGeom>
        </p:spPr>
        <p:txBody>
          <a:bodyPr wrap="square">
            <a:noAutofit/>
          </a:bodyPr>
          <a:lstStyle>
            <a:lvl1pPr>
              <a:defRPr sz="1200"/>
            </a:lvl1pPr>
          </a:lstStyle>
          <a:p>
            <a:r>
              <a:rPr lang="en-US" dirty="0"/>
              <a:t>Picture</a:t>
            </a:r>
          </a:p>
        </p:txBody>
      </p:sp>
      <p:sp>
        <p:nvSpPr>
          <p:cNvPr id="25" name="Picture Placeholder 24">
            <a:extLst>
              <a:ext uri="{FF2B5EF4-FFF2-40B4-BE49-F238E27FC236}">
                <a16:creationId xmlns:a16="http://schemas.microsoft.com/office/drawing/2014/main" id="{69C13203-D322-425F-B9AE-0E4CC9C3A7BF}"/>
              </a:ext>
            </a:extLst>
          </p:cNvPr>
          <p:cNvSpPr>
            <a:spLocks noGrp="1"/>
          </p:cNvSpPr>
          <p:nvPr>
            <p:ph type="pic" sz="quarter" idx="162" hasCustomPrompt="1"/>
          </p:nvPr>
        </p:nvSpPr>
        <p:spPr>
          <a:xfrm>
            <a:off x="6311331" y="1830393"/>
            <a:ext cx="2323361" cy="2323361"/>
          </a:xfrm>
          <a:custGeom>
            <a:avLst/>
            <a:gdLst>
              <a:gd name="connsiteX0" fmla="*/ 1161681 w 2323361"/>
              <a:gd name="connsiteY0" fmla="*/ 0 h 2323361"/>
              <a:gd name="connsiteX1" fmla="*/ 2323361 w 2323361"/>
              <a:gd name="connsiteY1" fmla="*/ 1161681 h 2323361"/>
              <a:gd name="connsiteX2" fmla="*/ 1161681 w 2323361"/>
              <a:gd name="connsiteY2" fmla="*/ 2323361 h 2323361"/>
              <a:gd name="connsiteX3" fmla="*/ 0 w 2323361"/>
              <a:gd name="connsiteY3" fmla="*/ 1161681 h 2323361"/>
            </a:gdLst>
            <a:ahLst/>
            <a:cxnLst>
              <a:cxn ang="0">
                <a:pos x="connsiteX0" y="connsiteY0"/>
              </a:cxn>
              <a:cxn ang="0">
                <a:pos x="connsiteX1" y="connsiteY1"/>
              </a:cxn>
              <a:cxn ang="0">
                <a:pos x="connsiteX2" y="connsiteY2"/>
              </a:cxn>
              <a:cxn ang="0">
                <a:pos x="connsiteX3" y="connsiteY3"/>
              </a:cxn>
            </a:cxnLst>
            <a:rect l="l" t="t" r="r" b="b"/>
            <a:pathLst>
              <a:path w="2323361" h="2323361">
                <a:moveTo>
                  <a:pt x="1161681" y="0"/>
                </a:moveTo>
                <a:lnTo>
                  <a:pt x="2323361" y="1161681"/>
                </a:lnTo>
                <a:lnTo>
                  <a:pt x="1161681" y="2323361"/>
                </a:lnTo>
                <a:lnTo>
                  <a:pt x="0" y="1161681"/>
                </a:lnTo>
                <a:close/>
              </a:path>
            </a:pathLst>
          </a:custGeom>
        </p:spPr>
        <p:txBody>
          <a:bodyPr wrap="square">
            <a:noAutofit/>
          </a:bodyPr>
          <a:lstStyle>
            <a:lvl1pPr>
              <a:defRPr sz="1200"/>
            </a:lvl1pPr>
          </a:lstStyle>
          <a:p>
            <a:r>
              <a:rPr lang="en-US" dirty="0"/>
              <a:t>Picture</a:t>
            </a:r>
          </a:p>
        </p:txBody>
      </p:sp>
      <p:sp>
        <p:nvSpPr>
          <p:cNvPr id="24" name="Picture Placeholder 23">
            <a:extLst>
              <a:ext uri="{FF2B5EF4-FFF2-40B4-BE49-F238E27FC236}">
                <a16:creationId xmlns:a16="http://schemas.microsoft.com/office/drawing/2014/main" id="{69C13203-D322-425F-B9AE-0E4CC9C3A7BF}"/>
              </a:ext>
            </a:extLst>
          </p:cNvPr>
          <p:cNvSpPr>
            <a:spLocks noGrp="1"/>
          </p:cNvSpPr>
          <p:nvPr>
            <p:ph type="pic" sz="quarter" idx="163" hasCustomPrompt="1"/>
          </p:nvPr>
        </p:nvSpPr>
        <p:spPr>
          <a:xfrm>
            <a:off x="3557309" y="1830393"/>
            <a:ext cx="2323361" cy="2323361"/>
          </a:xfrm>
          <a:custGeom>
            <a:avLst/>
            <a:gdLst>
              <a:gd name="connsiteX0" fmla="*/ 1161681 w 2323361"/>
              <a:gd name="connsiteY0" fmla="*/ 0 h 2323361"/>
              <a:gd name="connsiteX1" fmla="*/ 2323361 w 2323361"/>
              <a:gd name="connsiteY1" fmla="*/ 1161681 h 2323361"/>
              <a:gd name="connsiteX2" fmla="*/ 1161681 w 2323361"/>
              <a:gd name="connsiteY2" fmla="*/ 2323361 h 2323361"/>
              <a:gd name="connsiteX3" fmla="*/ 0 w 2323361"/>
              <a:gd name="connsiteY3" fmla="*/ 1161681 h 2323361"/>
            </a:gdLst>
            <a:ahLst/>
            <a:cxnLst>
              <a:cxn ang="0">
                <a:pos x="connsiteX0" y="connsiteY0"/>
              </a:cxn>
              <a:cxn ang="0">
                <a:pos x="connsiteX1" y="connsiteY1"/>
              </a:cxn>
              <a:cxn ang="0">
                <a:pos x="connsiteX2" y="connsiteY2"/>
              </a:cxn>
              <a:cxn ang="0">
                <a:pos x="connsiteX3" y="connsiteY3"/>
              </a:cxn>
            </a:cxnLst>
            <a:rect l="l" t="t" r="r" b="b"/>
            <a:pathLst>
              <a:path w="2323361" h="2323361">
                <a:moveTo>
                  <a:pt x="1161681" y="0"/>
                </a:moveTo>
                <a:lnTo>
                  <a:pt x="2323361" y="1161681"/>
                </a:lnTo>
                <a:lnTo>
                  <a:pt x="1161681" y="2323361"/>
                </a:lnTo>
                <a:lnTo>
                  <a:pt x="0" y="1161681"/>
                </a:lnTo>
                <a:close/>
              </a:path>
            </a:pathLst>
          </a:custGeom>
        </p:spPr>
        <p:txBody>
          <a:bodyPr wrap="square">
            <a:noAutofit/>
          </a:bodyPr>
          <a:lstStyle>
            <a:lvl1pPr>
              <a:defRPr sz="1200"/>
            </a:lvl1pPr>
          </a:lstStyle>
          <a:p>
            <a:r>
              <a:rPr lang="en-US" dirty="0"/>
              <a:t>Picture</a:t>
            </a:r>
          </a:p>
        </p:txBody>
      </p:sp>
      <p:sp>
        <p:nvSpPr>
          <p:cNvPr id="23" name="Picture Placeholder 22">
            <a:extLst>
              <a:ext uri="{FF2B5EF4-FFF2-40B4-BE49-F238E27FC236}">
                <a16:creationId xmlns:a16="http://schemas.microsoft.com/office/drawing/2014/main" id="{60DA4636-DF71-4D33-BAC5-5C14D279ACB2}"/>
              </a:ext>
            </a:extLst>
          </p:cNvPr>
          <p:cNvSpPr>
            <a:spLocks noGrp="1"/>
          </p:cNvSpPr>
          <p:nvPr>
            <p:ph type="pic" sz="quarter" idx="160" hasCustomPrompt="1"/>
          </p:nvPr>
        </p:nvSpPr>
        <p:spPr>
          <a:xfrm>
            <a:off x="803288" y="1830393"/>
            <a:ext cx="2323361" cy="2323361"/>
          </a:xfrm>
          <a:custGeom>
            <a:avLst/>
            <a:gdLst>
              <a:gd name="connsiteX0" fmla="*/ 1161681 w 2323361"/>
              <a:gd name="connsiteY0" fmla="*/ 0 h 2323361"/>
              <a:gd name="connsiteX1" fmla="*/ 2323361 w 2323361"/>
              <a:gd name="connsiteY1" fmla="*/ 1161681 h 2323361"/>
              <a:gd name="connsiteX2" fmla="*/ 1161681 w 2323361"/>
              <a:gd name="connsiteY2" fmla="*/ 2323361 h 2323361"/>
              <a:gd name="connsiteX3" fmla="*/ 0 w 2323361"/>
              <a:gd name="connsiteY3" fmla="*/ 1161681 h 2323361"/>
            </a:gdLst>
            <a:ahLst/>
            <a:cxnLst>
              <a:cxn ang="0">
                <a:pos x="connsiteX0" y="connsiteY0"/>
              </a:cxn>
              <a:cxn ang="0">
                <a:pos x="connsiteX1" y="connsiteY1"/>
              </a:cxn>
              <a:cxn ang="0">
                <a:pos x="connsiteX2" y="connsiteY2"/>
              </a:cxn>
              <a:cxn ang="0">
                <a:pos x="connsiteX3" y="connsiteY3"/>
              </a:cxn>
            </a:cxnLst>
            <a:rect l="l" t="t" r="r" b="b"/>
            <a:pathLst>
              <a:path w="2323361" h="2323361">
                <a:moveTo>
                  <a:pt x="1161681" y="0"/>
                </a:moveTo>
                <a:lnTo>
                  <a:pt x="2323361" y="1161681"/>
                </a:lnTo>
                <a:lnTo>
                  <a:pt x="1161681" y="2323361"/>
                </a:lnTo>
                <a:lnTo>
                  <a:pt x="0" y="116168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445746589"/>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56_Title Slide">
    <p:spTree>
      <p:nvGrpSpPr>
        <p:cNvPr id="1" name=""/>
        <p:cNvGrpSpPr/>
        <p:nvPr/>
      </p:nvGrpSpPr>
      <p:grpSpPr>
        <a:xfrm>
          <a:off x="0" y="0"/>
          <a:ext cx="0" cy="0"/>
          <a:chOff x="0" y="0"/>
          <a:chExt cx="0" cy="0"/>
        </a:xfrm>
      </p:grpSpPr>
      <p:sp>
        <p:nvSpPr>
          <p:cNvPr id="37" name="Picture Placeholder 36">
            <a:extLst>
              <a:ext uri="{FF2B5EF4-FFF2-40B4-BE49-F238E27FC236}">
                <a16:creationId xmlns:a16="http://schemas.microsoft.com/office/drawing/2014/main" id="{87E68C09-97B2-4278-B072-A76A53908850}"/>
              </a:ext>
            </a:extLst>
          </p:cNvPr>
          <p:cNvSpPr>
            <a:spLocks noGrp="1"/>
          </p:cNvSpPr>
          <p:nvPr>
            <p:ph type="pic" sz="quarter" idx="25" hasCustomPrompt="1"/>
          </p:nvPr>
        </p:nvSpPr>
        <p:spPr>
          <a:xfrm>
            <a:off x="0" y="0"/>
            <a:ext cx="12192000" cy="6858000"/>
          </a:xfrm>
          <a:custGeom>
            <a:avLst/>
            <a:gdLst>
              <a:gd name="connsiteX0" fmla="*/ 0 w 12192000"/>
              <a:gd name="connsiteY0" fmla="*/ 0 h 2146300"/>
              <a:gd name="connsiteX1" fmla="*/ 12192000 w 12192000"/>
              <a:gd name="connsiteY1" fmla="*/ 0 h 2146300"/>
              <a:gd name="connsiteX2" fmla="*/ 12192000 w 12192000"/>
              <a:gd name="connsiteY2" fmla="*/ 2146300 h 2146300"/>
              <a:gd name="connsiteX3" fmla="*/ 0 w 12192000"/>
              <a:gd name="connsiteY3" fmla="*/ 2146300 h 2146300"/>
            </a:gdLst>
            <a:ahLst/>
            <a:cxnLst>
              <a:cxn ang="0">
                <a:pos x="connsiteX0" y="connsiteY0"/>
              </a:cxn>
              <a:cxn ang="0">
                <a:pos x="connsiteX1" y="connsiteY1"/>
              </a:cxn>
              <a:cxn ang="0">
                <a:pos x="connsiteX2" y="connsiteY2"/>
              </a:cxn>
              <a:cxn ang="0">
                <a:pos x="connsiteX3" y="connsiteY3"/>
              </a:cxn>
            </a:cxnLst>
            <a:rect l="l" t="t" r="r" b="b"/>
            <a:pathLst>
              <a:path w="12192000" h="2146300">
                <a:moveTo>
                  <a:pt x="0" y="0"/>
                </a:moveTo>
                <a:lnTo>
                  <a:pt x="12192000" y="0"/>
                </a:lnTo>
                <a:lnTo>
                  <a:pt x="12192000" y="2146300"/>
                </a:lnTo>
                <a:lnTo>
                  <a:pt x="0" y="214630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a:xfrm>
            <a:off x="11304542" y="481237"/>
            <a:ext cx="438150" cy="311150"/>
          </a:xfrm>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140013413"/>
      </p:ext>
    </p:extLst>
  </p:cSld>
  <p:clrMapOvr>
    <a:masterClrMapping/>
  </p:clrMapOvr>
</p:sldLayout>
</file>

<file path=ppt/slideLayouts/slideLayout50.xml><?xml version="1.0" encoding="utf-8"?>
<p:sldLayout xmlns:a="http://schemas.openxmlformats.org/drawingml/2006/main" xmlns:r="http://schemas.openxmlformats.org/officeDocument/2006/relationships" xmlns:p="http://schemas.openxmlformats.org/presentationml/2006/main" preserve="1" userDrawn="1">
  <p:cSld name="533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69C13203-D322-425F-B9AE-0E4CC9C3A7BF}"/>
              </a:ext>
            </a:extLst>
          </p:cNvPr>
          <p:cNvSpPr>
            <a:spLocks noGrp="1"/>
          </p:cNvSpPr>
          <p:nvPr>
            <p:ph type="pic" sz="quarter" idx="166" hasCustomPrompt="1"/>
          </p:nvPr>
        </p:nvSpPr>
        <p:spPr>
          <a:xfrm>
            <a:off x="5523175" y="1912296"/>
            <a:ext cx="5769593" cy="4410481"/>
          </a:xfrm>
          <a:custGeom>
            <a:avLst/>
            <a:gdLst>
              <a:gd name="connsiteX0" fmla="*/ 0 w 5769593"/>
              <a:gd name="connsiteY0" fmla="*/ 0 h 4410481"/>
              <a:gd name="connsiteX1" fmla="*/ 5769593 w 5769593"/>
              <a:gd name="connsiteY1" fmla="*/ 0 h 4410481"/>
              <a:gd name="connsiteX2" fmla="*/ 5769593 w 5769593"/>
              <a:gd name="connsiteY2" fmla="*/ 4410481 h 4410481"/>
              <a:gd name="connsiteX3" fmla="*/ 0 w 5769593"/>
              <a:gd name="connsiteY3" fmla="*/ 4410481 h 4410481"/>
            </a:gdLst>
            <a:ahLst/>
            <a:cxnLst>
              <a:cxn ang="0">
                <a:pos x="connsiteX0" y="connsiteY0"/>
              </a:cxn>
              <a:cxn ang="0">
                <a:pos x="connsiteX1" y="connsiteY1"/>
              </a:cxn>
              <a:cxn ang="0">
                <a:pos x="connsiteX2" y="connsiteY2"/>
              </a:cxn>
              <a:cxn ang="0">
                <a:pos x="connsiteX3" y="connsiteY3"/>
              </a:cxn>
            </a:cxnLst>
            <a:rect l="l" t="t" r="r" b="b"/>
            <a:pathLst>
              <a:path w="5769593" h="4410481">
                <a:moveTo>
                  <a:pt x="0" y="0"/>
                </a:moveTo>
                <a:lnTo>
                  <a:pt x="5769593" y="0"/>
                </a:lnTo>
                <a:lnTo>
                  <a:pt x="5769593" y="4410481"/>
                </a:lnTo>
                <a:lnTo>
                  <a:pt x="0" y="4410481"/>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365515732"/>
      </p:ext>
    </p:extLst>
  </p:cSld>
  <p:clrMapOvr>
    <a:masterClrMapping/>
  </p:clrMapOvr>
</p:sldLayout>
</file>

<file path=ppt/slideLayouts/slideLayout51.xml><?xml version="1.0" encoding="utf-8"?>
<p:sldLayout xmlns:a="http://schemas.openxmlformats.org/drawingml/2006/main" xmlns:r="http://schemas.openxmlformats.org/officeDocument/2006/relationships" xmlns:p="http://schemas.openxmlformats.org/presentationml/2006/main" preserve="1" userDrawn="1">
  <p:cSld name="534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69C13203-D322-425F-B9AE-0E4CC9C3A7BF}"/>
              </a:ext>
            </a:extLst>
          </p:cNvPr>
          <p:cNvSpPr>
            <a:spLocks noGrp="1"/>
          </p:cNvSpPr>
          <p:nvPr>
            <p:ph type="pic" sz="quarter" idx="166" hasCustomPrompt="1"/>
          </p:nvPr>
        </p:nvSpPr>
        <p:spPr>
          <a:xfrm>
            <a:off x="1" y="1846124"/>
            <a:ext cx="3376062" cy="4540529"/>
          </a:xfrm>
          <a:custGeom>
            <a:avLst/>
            <a:gdLst>
              <a:gd name="connsiteX0" fmla="*/ 0 w 3376062"/>
              <a:gd name="connsiteY0" fmla="*/ 0 h 4540529"/>
              <a:gd name="connsiteX1" fmla="*/ 3376062 w 3376062"/>
              <a:gd name="connsiteY1" fmla="*/ 0 h 4540529"/>
              <a:gd name="connsiteX2" fmla="*/ 3376062 w 3376062"/>
              <a:gd name="connsiteY2" fmla="*/ 4540529 h 4540529"/>
              <a:gd name="connsiteX3" fmla="*/ 0 w 3376062"/>
              <a:gd name="connsiteY3" fmla="*/ 4540529 h 4540529"/>
            </a:gdLst>
            <a:ahLst/>
            <a:cxnLst>
              <a:cxn ang="0">
                <a:pos x="connsiteX0" y="connsiteY0"/>
              </a:cxn>
              <a:cxn ang="0">
                <a:pos x="connsiteX1" y="connsiteY1"/>
              </a:cxn>
              <a:cxn ang="0">
                <a:pos x="connsiteX2" y="connsiteY2"/>
              </a:cxn>
              <a:cxn ang="0">
                <a:pos x="connsiteX3" y="connsiteY3"/>
              </a:cxn>
            </a:cxnLst>
            <a:rect l="l" t="t" r="r" b="b"/>
            <a:pathLst>
              <a:path w="3376062" h="4540529">
                <a:moveTo>
                  <a:pt x="0" y="0"/>
                </a:moveTo>
                <a:lnTo>
                  <a:pt x="3376062" y="0"/>
                </a:lnTo>
                <a:lnTo>
                  <a:pt x="3376062" y="4540529"/>
                </a:lnTo>
                <a:lnTo>
                  <a:pt x="0" y="454052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617316257"/>
      </p:ext>
    </p:extLst>
  </p:cSld>
  <p:clrMapOvr>
    <a:masterClrMapping/>
  </p:clrMapOvr>
</p:sldLayout>
</file>

<file path=ppt/slideLayouts/slideLayout52.xml><?xml version="1.0" encoding="utf-8"?>
<p:sldLayout xmlns:a="http://schemas.openxmlformats.org/drawingml/2006/main" xmlns:r="http://schemas.openxmlformats.org/officeDocument/2006/relationships" xmlns:p="http://schemas.openxmlformats.org/presentationml/2006/main" preserve="1" userDrawn="1">
  <p:cSld name="536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69C13203-D322-425F-B9AE-0E4CC9C3A7BF}"/>
              </a:ext>
            </a:extLst>
          </p:cNvPr>
          <p:cNvSpPr>
            <a:spLocks noGrp="1"/>
          </p:cNvSpPr>
          <p:nvPr>
            <p:ph type="pic" sz="quarter" idx="166" hasCustomPrompt="1"/>
          </p:nvPr>
        </p:nvSpPr>
        <p:spPr>
          <a:xfrm>
            <a:off x="1" y="1846124"/>
            <a:ext cx="3376062" cy="4540529"/>
          </a:xfrm>
          <a:custGeom>
            <a:avLst/>
            <a:gdLst>
              <a:gd name="connsiteX0" fmla="*/ 0 w 3376062"/>
              <a:gd name="connsiteY0" fmla="*/ 0 h 4540529"/>
              <a:gd name="connsiteX1" fmla="*/ 3376062 w 3376062"/>
              <a:gd name="connsiteY1" fmla="*/ 0 h 4540529"/>
              <a:gd name="connsiteX2" fmla="*/ 3376062 w 3376062"/>
              <a:gd name="connsiteY2" fmla="*/ 4540529 h 4540529"/>
              <a:gd name="connsiteX3" fmla="*/ 0 w 3376062"/>
              <a:gd name="connsiteY3" fmla="*/ 4540529 h 4540529"/>
            </a:gdLst>
            <a:ahLst/>
            <a:cxnLst>
              <a:cxn ang="0">
                <a:pos x="connsiteX0" y="connsiteY0"/>
              </a:cxn>
              <a:cxn ang="0">
                <a:pos x="connsiteX1" y="connsiteY1"/>
              </a:cxn>
              <a:cxn ang="0">
                <a:pos x="connsiteX2" y="connsiteY2"/>
              </a:cxn>
              <a:cxn ang="0">
                <a:pos x="connsiteX3" y="connsiteY3"/>
              </a:cxn>
            </a:cxnLst>
            <a:rect l="l" t="t" r="r" b="b"/>
            <a:pathLst>
              <a:path w="3376062" h="4540529">
                <a:moveTo>
                  <a:pt x="0" y="0"/>
                </a:moveTo>
                <a:lnTo>
                  <a:pt x="3376062" y="0"/>
                </a:lnTo>
                <a:lnTo>
                  <a:pt x="3376062" y="4540529"/>
                </a:lnTo>
                <a:lnTo>
                  <a:pt x="0" y="4540529"/>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572680358"/>
      </p:ext>
    </p:extLst>
  </p:cSld>
  <p:clrMapOvr>
    <a:masterClrMapping/>
  </p:clrMapOvr>
</p:sldLayout>
</file>

<file path=ppt/slideLayouts/slideLayout53.xml><?xml version="1.0" encoding="utf-8"?>
<p:sldLayout xmlns:a="http://schemas.openxmlformats.org/drawingml/2006/main" xmlns:r="http://schemas.openxmlformats.org/officeDocument/2006/relationships" xmlns:p="http://schemas.openxmlformats.org/presentationml/2006/main" preserve="1" userDrawn="1">
  <p:cSld name="535_Title Slide">
    <p:spTree>
      <p:nvGrpSpPr>
        <p:cNvPr id="1" name=""/>
        <p:cNvGrpSpPr/>
        <p:nvPr/>
      </p:nvGrpSpPr>
      <p:grpSpPr>
        <a:xfrm>
          <a:off x="0" y="0"/>
          <a:ext cx="0" cy="0"/>
          <a:chOff x="0" y="0"/>
          <a:chExt cx="0" cy="0"/>
        </a:xfrm>
      </p:grpSpPr>
      <p:sp>
        <p:nvSpPr>
          <p:cNvPr id="13" name="Picture Placeholder 12">
            <a:extLst>
              <a:ext uri="{FF2B5EF4-FFF2-40B4-BE49-F238E27FC236}">
                <a16:creationId xmlns:a16="http://schemas.microsoft.com/office/drawing/2014/main" id="{0E98B65E-2193-4475-84BD-15971E67EAF0}"/>
              </a:ext>
            </a:extLst>
          </p:cNvPr>
          <p:cNvSpPr>
            <a:spLocks noGrp="1"/>
          </p:cNvSpPr>
          <p:nvPr>
            <p:ph type="pic" sz="quarter" idx="160" hasCustomPrompt="1"/>
          </p:nvPr>
        </p:nvSpPr>
        <p:spPr>
          <a:xfrm>
            <a:off x="4111999" y="1875573"/>
            <a:ext cx="3968000" cy="2932912"/>
          </a:xfrm>
          <a:custGeom>
            <a:avLst/>
            <a:gdLst>
              <a:gd name="connsiteX0" fmla="*/ 0 w 3968000"/>
              <a:gd name="connsiteY0" fmla="*/ 0 h 2932912"/>
              <a:gd name="connsiteX1" fmla="*/ 3968000 w 3968000"/>
              <a:gd name="connsiteY1" fmla="*/ 0 h 2932912"/>
              <a:gd name="connsiteX2" fmla="*/ 3968000 w 3968000"/>
              <a:gd name="connsiteY2" fmla="*/ 2932912 h 2932912"/>
              <a:gd name="connsiteX3" fmla="*/ 0 w 3968000"/>
              <a:gd name="connsiteY3" fmla="*/ 2932912 h 2932912"/>
            </a:gdLst>
            <a:ahLst/>
            <a:cxnLst>
              <a:cxn ang="0">
                <a:pos x="connsiteX0" y="connsiteY0"/>
              </a:cxn>
              <a:cxn ang="0">
                <a:pos x="connsiteX1" y="connsiteY1"/>
              </a:cxn>
              <a:cxn ang="0">
                <a:pos x="connsiteX2" y="connsiteY2"/>
              </a:cxn>
              <a:cxn ang="0">
                <a:pos x="connsiteX3" y="connsiteY3"/>
              </a:cxn>
            </a:cxnLst>
            <a:rect l="l" t="t" r="r" b="b"/>
            <a:pathLst>
              <a:path w="3968000" h="2932912">
                <a:moveTo>
                  <a:pt x="0" y="0"/>
                </a:moveTo>
                <a:lnTo>
                  <a:pt x="3968000" y="0"/>
                </a:lnTo>
                <a:lnTo>
                  <a:pt x="3968000" y="2932912"/>
                </a:lnTo>
                <a:lnTo>
                  <a:pt x="0" y="2932912"/>
                </a:lnTo>
                <a:close/>
              </a:path>
            </a:pathLst>
          </a:custGeom>
        </p:spPr>
        <p:txBody>
          <a:bodyPr wrap="square">
            <a:noAutofit/>
          </a:bodyPr>
          <a:lstStyle>
            <a:lvl1pPr>
              <a:defRPr sz="1200"/>
            </a:lvl1pPr>
          </a:lstStyle>
          <a:p>
            <a:r>
              <a:rPr lang="en-US" dirty="0"/>
              <a:t>Picture</a:t>
            </a:r>
          </a:p>
        </p:txBody>
      </p:sp>
      <p:sp>
        <p:nvSpPr>
          <p:cNvPr id="9" name="Picture Placeholder 8">
            <a:extLst>
              <a:ext uri="{FF2B5EF4-FFF2-40B4-BE49-F238E27FC236}">
                <a16:creationId xmlns:a16="http://schemas.microsoft.com/office/drawing/2014/main" id="{903278CB-EF73-42D7-AF4E-3F30154BB43F}"/>
              </a:ext>
            </a:extLst>
          </p:cNvPr>
          <p:cNvSpPr>
            <a:spLocks noGrp="1"/>
          </p:cNvSpPr>
          <p:nvPr>
            <p:ph type="pic" sz="quarter" idx="158" hasCustomPrompt="1"/>
          </p:nvPr>
        </p:nvSpPr>
        <p:spPr>
          <a:xfrm>
            <a:off x="-1" y="1875573"/>
            <a:ext cx="3968000" cy="2932912"/>
          </a:xfrm>
          <a:custGeom>
            <a:avLst/>
            <a:gdLst>
              <a:gd name="connsiteX0" fmla="*/ 0 w 3968000"/>
              <a:gd name="connsiteY0" fmla="*/ 0 h 2932912"/>
              <a:gd name="connsiteX1" fmla="*/ 3968000 w 3968000"/>
              <a:gd name="connsiteY1" fmla="*/ 0 h 2932912"/>
              <a:gd name="connsiteX2" fmla="*/ 3968000 w 3968000"/>
              <a:gd name="connsiteY2" fmla="*/ 2932912 h 2932912"/>
              <a:gd name="connsiteX3" fmla="*/ 0 w 3968000"/>
              <a:gd name="connsiteY3" fmla="*/ 2932912 h 2932912"/>
            </a:gdLst>
            <a:ahLst/>
            <a:cxnLst>
              <a:cxn ang="0">
                <a:pos x="connsiteX0" y="connsiteY0"/>
              </a:cxn>
              <a:cxn ang="0">
                <a:pos x="connsiteX1" y="connsiteY1"/>
              </a:cxn>
              <a:cxn ang="0">
                <a:pos x="connsiteX2" y="connsiteY2"/>
              </a:cxn>
              <a:cxn ang="0">
                <a:pos x="connsiteX3" y="connsiteY3"/>
              </a:cxn>
            </a:cxnLst>
            <a:rect l="l" t="t" r="r" b="b"/>
            <a:pathLst>
              <a:path w="3968000" h="2932912">
                <a:moveTo>
                  <a:pt x="0" y="0"/>
                </a:moveTo>
                <a:lnTo>
                  <a:pt x="3968000" y="0"/>
                </a:lnTo>
                <a:lnTo>
                  <a:pt x="3968000" y="2932912"/>
                </a:lnTo>
                <a:lnTo>
                  <a:pt x="0" y="2932912"/>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1" name="Picture Placeholder 10">
            <a:extLst>
              <a:ext uri="{FF2B5EF4-FFF2-40B4-BE49-F238E27FC236}">
                <a16:creationId xmlns:a16="http://schemas.microsoft.com/office/drawing/2014/main" id="{0E98B65E-2193-4475-84BD-15971E67EAF0}"/>
              </a:ext>
            </a:extLst>
          </p:cNvPr>
          <p:cNvSpPr>
            <a:spLocks noGrp="1"/>
          </p:cNvSpPr>
          <p:nvPr>
            <p:ph type="pic" sz="quarter" idx="159" hasCustomPrompt="1"/>
          </p:nvPr>
        </p:nvSpPr>
        <p:spPr>
          <a:xfrm>
            <a:off x="8224000" y="1875573"/>
            <a:ext cx="3968000" cy="2932912"/>
          </a:xfrm>
          <a:custGeom>
            <a:avLst/>
            <a:gdLst>
              <a:gd name="connsiteX0" fmla="*/ 0 w 3968000"/>
              <a:gd name="connsiteY0" fmla="*/ 0 h 2932912"/>
              <a:gd name="connsiteX1" fmla="*/ 3968000 w 3968000"/>
              <a:gd name="connsiteY1" fmla="*/ 0 h 2932912"/>
              <a:gd name="connsiteX2" fmla="*/ 3968000 w 3968000"/>
              <a:gd name="connsiteY2" fmla="*/ 2932912 h 2932912"/>
              <a:gd name="connsiteX3" fmla="*/ 0 w 3968000"/>
              <a:gd name="connsiteY3" fmla="*/ 2932912 h 2932912"/>
            </a:gdLst>
            <a:ahLst/>
            <a:cxnLst>
              <a:cxn ang="0">
                <a:pos x="connsiteX0" y="connsiteY0"/>
              </a:cxn>
              <a:cxn ang="0">
                <a:pos x="connsiteX1" y="connsiteY1"/>
              </a:cxn>
              <a:cxn ang="0">
                <a:pos x="connsiteX2" y="connsiteY2"/>
              </a:cxn>
              <a:cxn ang="0">
                <a:pos x="connsiteX3" y="connsiteY3"/>
              </a:cxn>
            </a:cxnLst>
            <a:rect l="l" t="t" r="r" b="b"/>
            <a:pathLst>
              <a:path w="3968000" h="2932912">
                <a:moveTo>
                  <a:pt x="0" y="0"/>
                </a:moveTo>
                <a:lnTo>
                  <a:pt x="3968000" y="0"/>
                </a:lnTo>
                <a:lnTo>
                  <a:pt x="3968000" y="2932912"/>
                </a:lnTo>
                <a:lnTo>
                  <a:pt x="0" y="2932912"/>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124228853"/>
      </p:ext>
    </p:extLst>
  </p:cSld>
  <p:clrMapOvr>
    <a:masterClrMapping/>
  </p:clrMapOvr>
</p:sldLayout>
</file>

<file path=ppt/slideLayouts/slideLayout54.xml><?xml version="1.0" encoding="utf-8"?>
<p:sldLayout xmlns:a="http://schemas.openxmlformats.org/drawingml/2006/main" xmlns:r="http://schemas.openxmlformats.org/officeDocument/2006/relationships" xmlns:p="http://schemas.openxmlformats.org/presentationml/2006/main" preserve="1" userDrawn="1">
  <p:cSld name="537_Title Slide">
    <p:spTree>
      <p:nvGrpSpPr>
        <p:cNvPr id="1" name=""/>
        <p:cNvGrpSpPr/>
        <p:nvPr/>
      </p:nvGrpSpPr>
      <p:grpSpPr>
        <a:xfrm>
          <a:off x="0" y="0"/>
          <a:ext cx="0" cy="0"/>
          <a:chOff x="0" y="0"/>
          <a:chExt cx="0" cy="0"/>
        </a:xfrm>
      </p:grpSpPr>
      <p:sp>
        <p:nvSpPr>
          <p:cNvPr id="12" name="Picture Placeholder 11">
            <a:extLst>
              <a:ext uri="{FF2B5EF4-FFF2-40B4-BE49-F238E27FC236}">
                <a16:creationId xmlns:a16="http://schemas.microsoft.com/office/drawing/2014/main" id="{0E98B65E-2193-4475-84BD-15971E67EAF0}"/>
              </a:ext>
            </a:extLst>
          </p:cNvPr>
          <p:cNvSpPr>
            <a:spLocks noGrp="1"/>
          </p:cNvSpPr>
          <p:nvPr>
            <p:ph type="pic" sz="quarter" idx="160" hasCustomPrompt="1"/>
          </p:nvPr>
        </p:nvSpPr>
        <p:spPr>
          <a:xfrm>
            <a:off x="5262474" y="1990047"/>
            <a:ext cx="2365828" cy="4076925"/>
          </a:xfrm>
          <a:custGeom>
            <a:avLst/>
            <a:gdLst>
              <a:gd name="connsiteX0" fmla="*/ 0 w 2365828"/>
              <a:gd name="connsiteY0" fmla="*/ 0 h 4076925"/>
              <a:gd name="connsiteX1" fmla="*/ 2365828 w 2365828"/>
              <a:gd name="connsiteY1" fmla="*/ 0 h 4076925"/>
              <a:gd name="connsiteX2" fmla="*/ 2365828 w 2365828"/>
              <a:gd name="connsiteY2" fmla="*/ 4076925 h 4076925"/>
              <a:gd name="connsiteX3" fmla="*/ 0 w 2365828"/>
              <a:gd name="connsiteY3" fmla="*/ 4076925 h 4076925"/>
            </a:gdLst>
            <a:ahLst/>
            <a:cxnLst>
              <a:cxn ang="0">
                <a:pos x="connsiteX0" y="connsiteY0"/>
              </a:cxn>
              <a:cxn ang="0">
                <a:pos x="connsiteX1" y="connsiteY1"/>
              </a:cxn>
              <a:cxn ang="0">
                <a:pos x="connsiteX2" y="connsiteY2"/>
              </a:cxn>
              <a:cxn ang="0">
                <a:pos x="connsiteX3" y="connsiteY3"/>
              </a:cxn>
            </a:cxnLst>
            <a:rect l="l" t="t" r="r" b="b"/>
            <a:pathLst>
              <a:path w="2365828" h="4076925">
                <a:moveTo>
                  <a:pt x="0" y="0"/>
                </a:moveTo>
                <a:lnTo>
                  <a:pt x="2365828" y="0"/>
                </a:lnTo>
                <a:lnTo>
                  <a:pt x="2365828" y="4076925"/>
                </a:lnTo>
                <a:lnTo>
                  <a:pt x="0" y="4076925"/>
                </a:lnTo>
                <a:close/>
              </a:path>
            </a:pathLst>
          </a:custGeom>
        </p:spPr>
        <p:txBody>
          <a:bodyPr wrap="square">
            <a:noAutofit/>
          </a:bodyPr>
          <a:lstStyle>
            <a:lvl1pPr>
              <a:defRPr sz="1200"/>
            </a:lvl1pPr>
          </a:lstStyle>
          <a:p>
            <a:r>
              <a:rPr lang="en-US" dirty="0"/>
              <a:t>Picture</a:t>
            </a:r>
          </a:p>
        </p:txBody>
      </p:sp>
      <p:sp>
        <p:nvSpPr>
          <p:cNvPr id="10" name="Picture Placeholder 9">
            <a:extLst>
              <a:ext uri="{FF2B5EF4-FFF2-40B4-BE49-F238E27FC236}">
                <a16:creationId xmlns:a16="http://schemas.microsoft.com/office/drawing/2014/main" id="{903278CB-EF73-42D7-AF4E-3F30154BB43F}"/>
              </a:ext>
            </a:extLst>
          </p:cNvPr>
          <p:cNvSpPr>
            <a:spLocks noGrp="1"/>
          </p:cNvSpPr>
          <p:nvPr>
            <p:ph type="pic" sz="quarter" idx="158" hasCustomPrompt="1"/>
          </p:nvPr>
        </p:nvSpPr>
        <p:spPr>
          <a:xfrm>
            <a:off x="806588" y="1990047"/>
            <a:ext cx="4392918" cy="4076925"/>
          </a:xfrm>
          <a:custGeom>
            <a:avLst/>
            <a:gdLst>
              <a:gd name="connsiteX0" fmla="*/ 0 w 4392918"/>
              <a:gd name="connsiteY0" fmla="*/ 0 h 4076925"/>
              <a:gd name="connsiteX1" fmla="*/ 4392918 w 4392918"/>
              <a:gd name="connsiteY1" fmla="*/ 0 h 4076925"/>
              <a:gd name="connsiteX2" fmla="*/ 4392918 w 4392918"/>
              <a:gd name="connsiteY2" fmla="*/ 4076925 h 4076925"/>
              <a:gd name="connsiteX3" fmla="*/ 0 w 4392918"/>
              <a:gd name="connsiteY3" fmla="*/ 4076925 h 4076925"/>
            </a:gdLst>
            <a:ahLst/>
            <a:cxnLst>
              <a:cxn ang="0">
                <a:pos x="connsiteX0" y="connsiteY0"/>
              </a:cxn>
              <a:cxn ang="0">
                <a:pos x="connsiteX1" y="connsiteY1"/>
              </a:cxn>
              <a:cxn ang="0">
                <a:pos x="connsiteX2" y="connsiteY2"/>
              </a:cxn>
              <a:cxn ang="0">
                <a:pos x="connsiteX3" y="connsiteY3"/>
              </a:cxn>
            </a:cxnLst>
            <a:rect l="l" t="t" r="r" b="b"/>
            <a:pathLst>
              <a:path w="4392918" h="4076925">
                <a:moveTo>
                  <a:pt x="0" y="0"/>
                </a:moveTo>
                <a:lnTo>
                  <a:pt x="4392918" y="0"/>
                </a:lnTo>
                <a:lnTo>
                  <a:pt x="4392918" y="4076925"/>
                </a:lnTo>
                <a:lnTo>
                  <a:pt x="0" y="4076925"/>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
        <p:nvSpPr>
          <p:cNvPr id="14" name="Picture Placeholder 13">
            <a:extLst>
              <a:ext uri="{FF2B5EF4-FFF2-40B4-BE49-F238E27FC236}">
                <a16:creationId xmlns:a16="http://schemas.microsoft.com/office/drawing/2014/main" id="{0E98B65E-2193-4475-84BD-15971E67EAF0}"/>
              </a:ext>
            </a:extLst>
          </p:cNvPr>
          <p:cNvSpPr>
            <a:spLocks noGrp="1"/>
          </p:cNvSpPr>
          <p:nvPr>
            <p:ph type="pic" sz="quarter" idx="159" hasCustomPrompt="1"/>
          </p:nvPr>
        </p:nvSpPr>
        <p:spPr>
          <a:xfrm>
            <a:off x="7705568" y="1990047"/>
            <a:ext cx="4486432" cy="1971048"/>
          </a:xfrm>
          <a:custGeom>
            <a:avLst/>
            <a:gdLst>
              <a:gd name="connsiteX0" fmla="*/ 0 w 4486432"/>
              <a:gd name="connsiteY0" fmla="*/ 0 h 1971048"/>
              <a:gd name="connsiteX1" fmla="*/ 4486432 w 4486432"/>
              <a:gd name="connsiteY1" fmla="*/ 0 h 1971048"/>
              <a:gd name="connsiteX2" fmla="*/ 4486432 w 4486432"/>
              <a:gd name="connsiteY2" fmla="*/ 1971048 h 1971048"/>
              <a:gd name="connsiteX3" fmla="*/ 0 w 4486432"/>
              <a:gd name="connsiteY3" fmla="*/ 1971048 h 1971048"/>
            </a:gdLst>
            <a:ahLst/>
            <a:cxnLst>
              <a:cxn ang="0">
                <a:pos x="connsiteX0" y="connsiteY0"/>
              </a:cxn>
              <a:cxn ang="0">
                <a:pos x="connsiteX1" y="connsiteY1"/>
              </a:cxn>
              <a:cxn ang="0">
                <a:pos x="connsiteX2" y="connsiteY2"/>
              </a:cxn>
              <a:cxn ang="0">
                <a:pos x="connsiteX3" y="connsiteY3"/>
              </a:cxn>
            </a:cxnLst>
            <a:rect l="l" t="t" r="r" b="b"/>
            <a:pathLst>
              <a:path w="4486432" h="1971048">
                <a:moveTo>
                  <a:pt x="0" y="0"/>
                </a:moveTo>
                <a:lnTo>
                  <a:pt x="4486432" y="0"/>
                </a:lnTo>
                <a:lnTo>
                  <a:pt x="4486432" y="1971048"/>
                </a:lnTo>
                <a:lnTo>
                  <a:pt x="0" y="1971048"/>
                </a:lnTo>
                <a:close/>
              </a:path>
            </a:pathLst>
          </a:custGeom>
        </p:spPr>
        <p:txBody>
          <a:bodyPr wrap="square">
            <a:noAutofit/>
          </a:bodyPr>
          <a:lstStyle>
            <a:lvl1pPr>
              <a:defRPr sz="1200"/>
            </a:lvl1pPr>
          </a:lstStyle>
          <a:p>
            <a:r>
              <a:rPr lang="en-US" dirty="0"/>
              <a:t>Picture</a:t>
            </a:r>
          </a:p>
        </p:txBody>
      </p:sp>
    </p:spTree>
    <p:extLst>
      <p:ext uri="{BB962C8B-B14F-4D97-AF65-F5344CB8AC3E}">
        <p14:creationId xmlns:p14="http://schemas.microsoft.com/office/powerpoint/2010/main" val="177817761"/>
      </p:ext>
    </p:extLst>
  </p:cSld>
  <p:clrMapOvr>
    <a:masterClrMapping/>
  </p:clrMapOvr>
</p:sldLayout>
</file>

<file path=ppt/slideLayouts/slideLayout55.xml><?xml version="1.0" encoding="utf-8"?>
<p:sldLayout xmlns:a="http://schemas.openxmlformats.org/drawingml/2006/main" xmlns:r="http://schemas.openxmlformats.org/officeDocument/2006/relationships" xmlns:p="http://schemas.openxmlformats.org/presentationml/2006/main" preserve="1" userDrawn="1">
  <p:cSld name="538_Title Slide">
    <p:spTree>
      <p:nvGrpSpPr>
        <p:cNvPr id="1" name=""/>
        <p:cNvGrpSpPr/>
        <p:nvPr/>
      </p:nvGrpSpPr>
      <p:grpSpPr>
        <a:xfrm>
          <a:off x="0" y="0"/>
          <a:ext cx="0" cy="0"/>
          <a:chOff x="0" y="0"/>
          <a:chExt cx="0" cy="0"/>
        </a:xfrm>
      </p:grpSpPr>
      <p:sp>
        <p:nvSpPr>
          <p:cNvPr id="7" name="Picture Placeholder 6">
            <a:extLst>
              <a:ext uri="{FF2B5EF4-FFF2-40B4-BE49-F238E27FC236}">
                <a16:creationId xmlns:a16="http://schemas.microsoft.com/office/drawing/2014/main" id="{903278CB-EF73-42D7-AF4E-3F30154BB43F}"/>
              </a:ext>
            </a:extLst>
          </p:cNvPr>
          <p:cNvSpPr>
            <a:spLocks noGrp="1"/>
          </p:cNvSpPr>
          <p:nvPr>
            <p:ph type="pic" sz="quarter" idx="158" hasCustomPrompt="1"/>
          </p:nvPr>
        </p:nvSpPr>
        <p:spPr>
          <a:xfrm>
            <a:off x="0" y="3700462"/>
            <a:ext cx="6762750" cy="3157538"/>
          </a:xfrm>
          <a:custGeom>
            <a:avLst/>
            <a:gdLst>
              <a:gd name="connsiteX0" fmla="*/ 0 w 6762750"/>
              <a:gd name="connsiteY0" fmla="*/ 0 h 3157538"/>
              <a:gd name="connsiteX1" fmla="*/ 6762750 w 6762750"/>
              <a:gd name="connsiteY1" fmla="*/ 0 h 3157538"/>
              <a:gd name="connsiteX2" fmla="*/ 4248294 w 6762750"/>
              <a:gd name="connsiteY2" fmla="*/ 3157538 h 3157538"/>
              <a:gd name="connsiteX3" fmla="*/ 0 w 6762750"/>
              <a:gd name="connsiteY3" fmla="*/ 3157538 h 3157538"/>
            </a:gdLst>
            <a:ahLst/>
            <a:cxnLst>
              <a:cxn ang="0">
                <a:pos x="connsiteX0" y="connsiteY0"/>
              </a:cxn>
              <a:cxn ang="0">
                <a:pos x="connsiteX1" y="connsiteY1"/>
              </a:cxn>
              <a:cxn ang="0">
                <a:pos x="connsiteX2" y="connsiteY2"/>
              </a:cxn>
              <a:cxn ang="0">
                <a:pos x="connsiteX3" y="connsiteY3"/>
              </a:cxn>
            </a:cxnLst>
            <a:rect l="l" t="t" r="r" b="b"/>
            <a:pathLst>
              <a:path w="6762750" h="3157538">
                <a:moveTo>
                  <a:pt x="0" y="0"/>
                </a:moveTo>
                <a:lnTo>
                  <a:pt x="6762750" y="0"/>
                </a:lnTo>
                <a:lnTo>
                  <a:pt x="4248294" y="3157538"/>
                </a:lnTo>
                <a:lnTo>
                  <a:pt x="0" y="3157538"/>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352754628"/>
      </p:ext>
    </p:extLst>
  </p:cSld>
  <p:clrMapOvr>
    <a:masterClrMapping/>
  </p:clrMapOvr>
</p:sldLayout>
</file>

<file path=ppt/slideLayouts/slideLayout56.xml><?xml version="1.0" encoding="utf-8"?>
<p:sldLayout xmlns:a="http://schemas.openxmlformats.org/drawingml/2006/main" xmlns:r="http://schemas.openxmlformats.org/officeDocument/2006/relationships" xmlns:p="http://schemas.openxmlformats.org/presentationml/2006/main" preserve="1" userDrawn="1">
  <p:cSld name="539_Title Slide">
    <p:spTree>
      <p:nvGrpSpPr>
        <p:cNvPr id="1" name=""/>
        <p:cNvGrpSpPr/>
        <p:nvPr/>
      </p:nvGrpSpPr>
      <p:grpSpPr>
        <a:xfrm>
          <a:off x="0" y="0"/>
          <a:ext cx="0" cy="0"/>
          <a:chOff x="0" y="0"/>
          <a:chExt cx="0" cy="0"/>
        </a:xfrm>
      </p:grpSpPr>
      <p:sp>
        <p:nvSpPr>
          <p:cNvPr id="11" name="Picture Placeholder 10">
            <a:extLst>
              <a:ext uri="{FF2B5EF4-FFF2-40B4-BE49-F238E27FC236}">
                <a16:creationId xmlns:a16="http://schemas.microsoft.com/office/drawing/2014/main" id="{903278CB-EF73-42D7-AF4E-3F30154BB43F}"/>
              </a:ext>
            </a:extLst>
          </p:cNvPr>
          <p:cNvSpPr>
            <a:spLocks noGrp="1"/>
          </p:cNvSpPr>
          <p:nvPr>
            <p:ph type="pic" sz="quarter" idx="158" hasCustomPrompt="1"/>
          </p:nvPr>
        </p:nvSpPr>
        <p:spPr>
          <a:xfrm>
            <a:off x="0" y="1814513"/>
            <a:ext cx="12192000" cy="5043489"/>
          </a:xfrm>
          <a:custGeom>
            <a:avLst/>
            <a:gdLst>
              <a:gd name="connsiteX0" fmla="*/ 0 w 12192000"/>
              <a:gd name="connsiteY0" fmla="*/ 2641601 h 5043489"/>
              <a:gd name="connsiteX1" fmla="*/ 12192000 w 12192000"/>
              <a:gd name="connsiteY1" fmla="*/ 2641601 h 5043489"/>
              <a:gd name="connsiteX2" fmla="*/ 12192000 w 12192000"/>
              <a:gd name="connsiteY2" fmla="*/ 5043489 h 5043489"/>
              <a:gd name="connsiteX3" fmla="*/ 0 w 12192000"/>
              <a:gd name="connsiteY3" fmla="*/ 5043489 h 5043489"/>
              <a:gd name="connsiteX4" fmla="*/ 8255000 w 12192000"/>
              <a:gd name="connsiteY4" fmla="*/ 0 h 5043489"/>
              <a:gd name="connsiteX5" fmla="*/ 12192000 w 12192000"/>
              <a:gd name="connsiteY5" fmla="*/ 0 h 5043489"/>
              <a:gd name="connsiteX6" fmla="*/ 12192000 w 12192000"/>
              <a:gd name="connsiteY6" fmla="*/ 2554287 h 5043489"/>
              <a:gd name="connsiteX7" fmla="*/ 8255000 w 12192000"/>
              <a:gd name="connsiteY7" fmla="*/ 2554287 h 5043489"/>
              <a:gd name="connsiteX8" fmla="*/ 0 w 12192000"/>
              <a:gd name="connsiteY8" fmla="*/ 0 h 5043489"/>
              <a:gd name="connsiteX9" fmla="*/ 2844801 w 12192000"/>
              <a:gd name="connsiteY9" fmla="*/ 0 h 5043489"/>
              <a:gd name="connsiteX10" fmla="*/ 2844801 w 12192000"/>
              <a:gd name="connsiteY10" fmla="*/ 2554287 h 5043489"/>
              <a:gd name="connsiteX11" fmla="*/ 0 w 12192000"/>
              <a:gd name="connsiteY11" fmla="*/ 2554287 h 5043489"/>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2192000" h="5043489">
                <a:moveTo>
                  <a:pt x="0" y="2641601"/>
                </a:moveTo>
                <a:lnTo>
                  <a:pt x="12192000" y="2641601"/>
                </a:lnTo>
                <a:lnTo>
                  <a:pt x="12192000" y="5043489"/>
                </a:lnTo>
                <a:lnTo>
                  <a:pt x="0" y="5043489"/>
                </a:lnTo>
                <a:close/>
                <a:moveTo>
                  <a:pt x="8255000" y="0"/>
                </a:moveTo>
                <a:lnTo>
                  <a:pt x="12192000" y="0"/>
                </a:lnTo>
                <a:lnTo>
                  <a:pt x="12192000" y="2554287"/>
                </a:lnTo>
                <a:lnTo>
                  <a:pt x="8255000" y="2554287"/>
                </a:lnTo>
                <a:close/>
                <a:moveTo>
                  <a:pt x="0" y="0"/>
                </a:moveTo>
                <a:lnTo>
                  <a:pt x="2844801" y="0"/>
                </a:lnTo>
                <a:lnTo>
                  <a:pt x="2844801" y="2554287"/>
                </a:lnTo>
                <a:lnTo>
                  <a:pt x="0" y="255428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82931278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486_Title Slide">
    <p:spTree>
      <p:nvGrpSpPr>
        <p:cNvPr id="1" name=""/>
        <p:cNvGrpSpPr/>
        <p:nvPr/>
      </p:nvGrpSpPr>
      <p:grpSpPr>
        <a:xfrm>
          <a:off x="0" y="0"/>
          <a:ext cx="0" cy="0"/>
          <a:chOff x="0" y="0"/>
          <a:chExt cx="0" cy="0"/>
        </a:xfrm>
      </p:grpSpPr>
      <p:sp>
        <p:nvSpPr>
          <p:cNvPr id="17" name="Picture Placeholder 16">
            <a:extLst>
              <a:ext uri="{FF2B5EF4-FFF2-40B4-BE49-F238E27FC236}">
                <a16:creationId xmlns:a16="http://schemas.microsoft.com/office/drawing/2014/main" id="{770DBF93-A003-497D-8849-55BD13DDF82C}"/>
              </a:ext>
            </a:extLst>
          </p:cNvPr>
          <p:cNvSpPr>
            <a:spLocks noGrp="1"/>
          </p:cNvSpPr>
          <p:nvPr>
            <p:ph type="pic" sz="quarter" idx="156" hasCustomPrompt="1"/>
          </p:nvPr>
        </p:nvSpPr>
        <p:spPr>
          <a:xfrm>
            <a:off x="8783111" y="2033588"/>
            <a:ext cx="2340715" cy="1902307"/>
          </a:xfrm>
          <a:custGeom>
            <a:avLst/>
            <a:gdLst>
              <a:gd name="connsiteX0" fmla="*/ 0 w 2340715"/>
              <a:gd name="connsiteY0" fmla="*/ 0 h 1902307"/>
              <a:gd name="connsiteX1" fmla="*/ 2340715 w 2340715"/>
              <a:gd name="connsiteY1" fmla="*/ 0 h 1902307"/>
              <a:gd name="connsiteX2" fmla="*/ 2340715 w 2340715"/>
              <a:gd name="connsiteY2" fmla="*/ 1902307 h 1902307"/>
              <a:gd name="connsiteX3" fmla="*/ 0 w 2340715"/>
              <a:gd name="connsiteY3" fmla="*/ 1902307 h 1902307"/>
            </a:gdLst>
            <a:ahLst/>
            <a:cxnLst>
              <a:cxn ang="0">
                <a:pos x="connsiteX0" y="connsiteY0"/>
              </a:cxn>
              <a:cxn ang="0">
                <a:pos x="connsiteX1" y="connsiteY1"/>
              </a:cxn>
              <a:cxn ang="0">
                <a:pos x="connsiteX2" y="connsiteY2"/>
              </a:cxn>
              <a:cxn ang="0">
                <a:pos x="connsiteX3" y="connsiteY3"/>
              </a:cxn>
            </a:cxnLst>
            <a:rect l="l" t="t" r="r" b="b"/>
            <a:pathLst>
              <a:path w="2340715" h="1902307">
                <a:moveTo>
                  <a:pt x="0" y="0"/>
                </a:moveTo>
                <a:lnTo>
                  <a:pt x="2340715" y="0"/>
                </a:lnTo>
                <a:lnTo>
                  <a:pt x="2340715" y="1902307"/>
                </a:lnTo>
                <a:lnTo>
                  <a:pt x="0" y="1902307"/>
                </a:lnTo>
                <a:close/>
              </a:path>
            </a:pathLst>
          </a:custGeom>
        </p:spPr>
        <p:txBody>
          <a:bodyPr wrap="square">
            <a:noAutofit/>
          </a:bodyPr>
          <a:lstStyle>
            <a:lvl1pPr>
              <a:defRPr sz="1200"/>
            </a:lvl1pPr>
          </a:lstStyle>
          <a:p>
            <a:r>
              <a:rPr lang="en-US" dirty="0"/>
              <a:t>Picture</a:t>
            </a:r>
          </a:p>
        </p:txBody>
      </p:sp>
      <p:sp>
        <p:nvSpPr>
          <p:cNvPr id="12" name="Picture Placeholder 11">
            <a:extLst>
              <a:ext uri="{FF2B5EF4-FFF2-40B4-BE49-F238E27FC236}">
                <a16:creationId xmlns:a16="http://schemas.microsoft.com/office/drawing/2014/main" id="{9B139187-9280-4F91-870E-057C23E41806}"/>
              </a:ext>
            </a:extLst>
          </p:cNvPr>
          <p:cNvSpPr>
            <a:spLocks noGrp="1"/>
          </p:cNvSpPr>
          <p:nvPr>
            <p:ph type="pic" sz="quarter" idx="154" hasCustomPrompt="1"/>
          </p:nvPr>
        </p:nvSpPr>
        <p:spPr>
          <a:xfrm>
            <a:off x="1068175" y="2033588"/>
            <a:ext cx="2340715" cy="1902307"/>
          </a:xfrm>
          <a:custGeom>
            <a:avLst/>
            <a:gdLst>
              <a:gd name="connsiteX0" fmla="*/ 0 w 2340715"/>
              <a:gd name="connsiteY0" fmla="*/ 0 h 1902307"/>
              <a:gd name="connsiteX1" fmla="*/ 2340715 w 2340715"/>
              <a:gd name="connsiteY1" fmla="*/ 0 h 1902307"/>
              <a:gd name="connsiteX2" fmla="*/ 2340715 w 2340715"/>
              <a:gd name="connsiteY2" fmla="*/ 1902307 h 1902307"/>
              <a:gd name="connsiteX3" fmla="*/ 0 w 2340715"/>
              <a:gd name="connsiteY3" fmla="*/ 1902307 h 1902307"/>
            </a:gdLst>
            <a:ahLst/>
            <a:cxnLst>
              <a:cxn ang="0">
                <a:pos x="connsiteX0" y="connsiteY0"/>
              </a:cxn>
              <a:cxn ang="0">
                <a:pos x="connsiteX1" y="connsiteY1"/>
              </a:cxn>
              <a:cxn ang="0">
                <a:pos x="connsiteX2" y="connsiteY2"/>
              </a:cxn>
              <a:cxn ang="0">
                <a:pos x="connsiteX3" y="connsiteY3"/>
              </a:cxn>
            </a:cxnLst>
            <a:rect l="l" t="t" r="r" b="b"/>
            <a:pathLst>
              <a:path w="2340715" h="1902307">
                <a:moveTo>
                  <a:pt x="0" y="0"/>
                </a:moveTo>
                <a:lnTo>
                  <a:pt x="2340715" y="0"/>
                </a:lnTo>
                <a:lnTo>
                  <a:pt x="2340715" y="1902307"/>
                </a:lnTo>
                <a:lnTo>
                  <a:pt x="0" y="1902307"/>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0BCD2B67-7B75-4EF4-8B73-EE74707F7AC7}"/>
              </a:ext>
            </a:extLst>
          </p:cNvPr>
          <p:cNvSpPr>
            <a:spLocks noGrp="1"/>
          </p:cNvSpPr>
          <p:nvPr>
            <p:ph type="pic" sz="quarter" idx="153" hasCustomPrompt="1"/>
          </p:nvPr>
        </p:nvSpPr>
        <p:spPr>
          <a:xfrm>
            <a:off x="4925644" y="2033588"/>
            <a:ext cx="2340715" cy="1902307"/>
          </a:xfrm>
          <a:custGeom>
            <a:avLst/>
            <a:gdLst>
              <a:gd name="connsiteX0" fmla="*/ 0 w 2340715"/>
              <a:gd name="connsiteY0" fmla="*/ 0 h 1902307"/>
              <a:gd name="connsiteX1" fmla="*/ 2340715 w 2340715"/>
              <a:gd name="connsiteY1" fmla="*/ 0 h 1902307"/>
              <a:gd name="connsiteX2" fmla="*/ 2340715 w 2340715"/>
              <a:gd name="connsiteY2" fmla="*/ 1902307 h 1902307"/>
              <a:gd name="connsiteX3" fmla="*/ 0 w 2340715"/>
              <a:gd name="connsiteY3" fmla="*/ 1902307 h 1902307"/>
            </a:gdLst>
            <a:ahLst/>
            <a:cxnLst>
              <a:cxn ang="0">
                <a:pos x="connsiteX0" y="connsiteY0"/>
              </a:cxn>
              <a:cxn ang="0">
                <a:pos x="connsiteX1" y="connsiteY1"/>
              </a:cxn>
              <a:cxn ang="0">
                <a:pos x="connsiteX2" y="connsiteY2"/>
              </a:cxn>
              <a:cxn ang="0">
                <a:pos x="connsiteX3" y="connsiteY3"/>
              </a:cxn>
            </a:cxnLst>
            <a:rect l="l" t="t" r="r" b="b"/>
            <a:pathLst>
              <a:path w="2340715" h="1902307">
                <a:moveTo>
                  <a:pt x="0" y="0"/>
                </a:moveTo>
                <a:lnTo>
                  <a:pt x="2340715" y="0"/>
                </a:lnTo>
                <a:lnTo>
                  <a:pt x="2340715" y="1902307"/>
                </a:lnTo>
                <a:lnTo>
                  <a:pt x="0" y="190230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78615568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489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91665FBA-123D-4097-8F41-79441C264D09}"/>
              </a:ext>
            </a:extLst>
          </p:cNvPr>
          <p:cNvSpPr>
            <a:spLocks noGrp="1"/>
          </p:cNvSpPr>
          <p:nvPr>
            <p:ph type="pic" sz="quarter" idx="156" hasCustomPrompt="1"/>
          </p:nvPr>
        </p:nvSpPr>
        <p:spPr>
          <a:xfrm>
            <a:off x="838200" y="4300286"/>
            <a:ext cx="10515600" cy="1867547"/>
          </a:xfrm>
          <a:custGeom>
            <a:avLst/>
            <a:gdLst>
              <a:gd name="connsiteX0" fmla="*/ 0 w 10515600"/>
              <a:gd name="connsiteY0" fmla="*/ 0 h 1867547"/>
              <a:gd name="connsiteX1" fmla="*/ 10515600 w 10515600"/>
              <a:gd name="connsiteY1" fmla="*/ 0 h 1867547"/>
              <a:gd name="connsiteX2" fmla="*/ 10515600 w 10515600"/>
              <a:gd name="connsiteY2" fmla="*/ 1867547 h 1867547"/>
              <a:gd name="connsiteX3" fmla="*/ 0 w 10515600"/>
              <a:gd name="connsiteY3" fmla="*/ 1867547 h 1867547"/>
            </a:gdLst>
            <a:ahLst/>
            <a:cxnLst>
              <a:cxn ang="0">
                <a:pos x="connsiteX0" y="connsiteY0"/>
              </a:cxn>
              <a:cxn ang="0">
                <a:pos x="connsiteX1" y="connsiteY1"/>
              </a:cxn>
              <a:cxn ang="0">
                <a:pos x="connsiteX2" y="connsiteY2"/>
              </a:cxn>
              <a:cxn ang="0">
                <a:pos x="connsiteX3" y="connsiteY3"/>
              </a:cxn>
            </a:cxnLst>
            <a:rect l="l" t="t" r="r" b="b"/>
            <a:pathLst>
              <a:path w="10515600" h="1867547">
                <a:moveTo>
                  <a:pt x="0" y="0"/>
                </a:moveTo>
                <a:lnTo>
                  <a:pt x="10515600" y="0"/>
                </a:lnTo>
                <a:lnTo>
                  <a:pt x="10515600" y="1867547"/>
                </a:lnTo>
                <a:lnTo>
                  <a:pt x="0" y="1867547"/>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188281393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491_Title Slide">
    <p:spTree>
      <p:nvGrpSpPr>
        <p:cNvPr id="1" name=""/>
        <p:cNvGrpSpPr/>
        <p:nvPr/>
      </p:nvGrpSpPr>
      <p:grpSpPr>
        <a:xfrm>
          <a:off x="0" y="0"/>
          <a:ext cx="0" cy="0"/>
          <a:chOff x="0" y="0"/>
          <a:chExt cx="0" cy="0"/>
        </a:xfrm>
      </p:grpSpPr>
      <p:sp>
        <p:nvSpPr>
          <p:cNvPr id="6" name="Picture Placeholder 5">
            <a:extLst>
              <a:ext uri="{FF2B5EF4-FFF2-40B4-BE49-F238E27FC236}">
                <a16:creationId xmlns:a16="http://schemas.microsoft.com/office/drawing/2014/main" id="{2C57AC6B-1817-4793-AA22-4CF0AFE60F38}"/>
              </a:ext>
            </a:extLst>
          </p:cNvPr>
          <p:cNvSpPr>
            <a:spLocks noGrp="1"/>
          </p:cNvSpPr>
          <p:nvPr>
            <p:ph type="pic" sz="quarter" idx="156" hasCustomPrompt="1"/>
          </p:nvPr>
        </p:nvSpPr>
        <p:spPr>
          <a:xfrm>
            <a:off x="922376" y="2106734"/>
            <a:ext cx="10347248" cy="2528420"/>
          </a:xfrm>
          <a:custGeom>
            <a:avLst/>
            <a:gdLst>
              <a:gd name="connsiteX0" fmla="*/ 0 w 10347248"/>
              <a:gd name="connsiteY0" fmla="*/ 0 h 2528420"/>
              <a:gd name="connsiteX1" fmla="*/ 10347248 w 10347248"/>
              <a:gd name="connsiteY1" fmla="*/ 0 h 2528420"/>
              <a:gd name="connsiteX2" fmla="*/ 10347248 w 10347248"/>
              <a:gd name="connsiteY2" fmla="*/ 2528420 h 2528420"/>
              <a:gd name="connsiteX3" fmla="*/ 0 w 10347248"/>
              <a:gd name="connsiteY3" fmla="*/ 2528420 h 2528420"/>
            </a:gdLst>
            <a:ahLst/>
            <a:cxnLst>
              <a:cxn ang="0">
                <a:pos x="connsiteX0" y="connsiteY0"/>
              </a:cxn>
              <a:cxn ang="0">
                <a:pos x="connsiteX1" y="connsiteY1"/>
              </a:cxn>
              <a:cxn ang="0">
                <a:pos x="connsiteX2" y="connsiteY2"/>
              </a:cxn>
              <a:cxn ang="0">
                <a:pos x="connsiteX3" y="connsiteY3"/>
              </a:cxn>
            </a:cxnLst>
            <a:rect l="l" t="t" r="r" b="b"/>
            <a:pathLst>
              <a:path w="10347248" h="2528420">
                <a:moveTo>
                  <a:pt x="0" y="0"/>
                </a:moveTo>
                <a:lnTo>
                  <a:pt x="10347248" y="0"/>
                </a:lnTo>
                <a:lnTo>
                  <a:pt x="10347248" y="2528420"/>
                </a:lnTo>
                <a:lnTo>
                  <a:pt x="0" y="2528420"/>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34587435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492_Title Slide">
    <p:spTree>
      <p:nvGrpSpPr>
        <p:cNvPr id="1" name=""/>
        <p:cNvGrpSpPr/>
        <p:nvPr/>
      </p:nvGrpSpPr>
      <p:grpSpPr>
        <a:xfrm>
          <a:off x="0" y="0"/>
          <a:ext cx="0" cy="0"/>
          <a:chOff x="0" y="0"/>
          <a:chExt cx="0" cy="0"/>
        </a:xfrm>
      </p:grpSpPr>
      <p:sp>
        <p:nvSpPr>
          <p:cNvPr id="19" name="Picture Placeholder 18">
            <a:extLst>
              <a:ext uri="{FF2B5EF4-FFF2-40B4-BE49-F238E27FC236}">
                <a16:creationId xmlns:a16="http://schemas.microsoft.com/office/drawing/2014/main" id="{E56BE1E9-F24F-4CBD-8736-BBF5C06D7061}"/>
              </a:ext>
            </a:extLst>
          </p:cNvPr>
          <p:cNvSpPr>
            <a:spLocks noGrp="1"/>
          </p:cNvSpPr>
          <p:nvPr>
            <p:ph type="pic" sz="quarter" idx="160" hasCustomPrompt="1"/>
          </p:nvPr>
        </p:nvSpPr>
        <p:spPr>
          <a:xfrm>
            <a:off x="2" y="4398063"/>
            <a:ext cx="3861001" cy="2459937"/>
          </a:xfrm>
          <a:custGeom>
            <a:avLst/>
            <a:gdLst>
              <a:gd name="connsiteX0" fmla="*/ 0 w 3861001"/>
              <a:gd name="connsiteY0" fmla="*/ 0 h 2459937"/>
              <a:gd name="connsiteX1" fmla="*/ 3861001 w 3861001"/>
              <a:gd name="connsiteY1" fmla="*/ 0 h 2459937"/>
              <a:gd name="connsiteX2" fmla="*/ 3861001 w 3861001"/>
              <a:gd name="connsiteY2" fmla="*/ 2459937 h 2459937"/>
              <a:gd name="connsiteX3" fmla="*/ 0 w 3861001"/>
              <a:gd name="connsiteY3" fmla="*/ 2459937 h 2459937"/>
            </a:gdLst>
            <a:ahLst/>
            <a:cxnLst>
              <a:cxn ang="0">
                <a:pos x="connsiteX0" y="connsiteY0"/>
              </a:cxn>
              <a:cxn ang="0">
                <a:pos x="connsiteX1" y="connsiteY1"/>
              </a:cxn>
              <a:cxn ang="0">
                <a:pos x="connsiteX2" y="connsiteY2"/>
              </a:cxn>
              <a:cxn ang="0">
                <a:pos x="connsiteX3" y="connsiteY3"/>
              </a:cxn>
            </a:cxnLst>
            <a:rect l="l" t="t" r="r" b="b"/>
            <a:pathLst>
              <a:path w="3861001" h="2459937">
                <a:moveTo>
                  <a:pt x="0" y="0"/>
                </a:moveTo>
                <a:lnTo>
                  <a:pt x="3861001" y="0"/>
                </a:lnTo>
                <a:lnTo>
                  <a:pt x="3861001" y="2459937"/>
                </a:lnTo>
                <a:lnTo>
                  <a:pt x="0" y="2459937"/>
                </a:lnTo>
                <a:close/>
              </a:path>
            </a:pathLst>
          </a:custGeom>
        </p:spPr>
        <p:txBody>
          <a:bodyPr wrap="square">
            <a:noAutofit/>
          </a:bodyPr>
          <a:lstStyle>
            <a:lvl1pPr>
              <a:defRPr sz="1200"/>
            </a:lvl1pPr>
          </a:lstStyle>
          <a:p>
            <a:r>
              <a:rPr lang="en-US" dirty="0"/>
              <a:t>Picture</a:t>
            </a:r>
          </a:p>
        </p:txBody>
      </p:sp>
      <p:sp>
        <p:nvSpPr>
          <p:cNvPr id="17" name="Picture Placeholder 16">
            <a:extLst>
              <a:ext uri="{FF2B5EF4-FFF2-40B4-BE49-F238E27FC236}">
                <a16:creationId xmlns:a16="http://schemas.microsoft.com/office/drawing/2014/main" id="{5D522829-7D96-4CEE-AE79-D71344EB3618}"/>
              </a:ext>
            </a:extLst>
          </p:cNvPr>
          <p:cNvSpPr>
            <a:spLocks noGrp="1"/>
          </p:cNvSpPr>
          <p:nvPr>
            <p:ph type="pic" sz="quarter" idx="159" hasCustomPrompt="1"/>
          </p:nvPr>
        </p:nvSpPr>
        <p:spPr>
          <a:xfrm>
            <a:off x="3933171" y="4398062"/>
            <a:ext cx="3861001" cy="2459937"/>
          </a:xfrm>
          <a:custGeom>
            <a:avLst/>
            <a:gdLst>
              <a:gd name="connsiteX0" fmla="*/ 0 w 3861001"/>
              <a:gd name="connsiteY0" fmla="*/ 0 h 2459937"/>
              <a:gd name="connsiteX1" fmla="*/ 3861001 w 3861001"/>
              <a:gd name="connsiteY1" fmla="*/ 0 h 2459937"/>
              <a:gd name="connsiteX2" fmla="*/ 3861001 w 3861001"/>
              <a:gd name="connsiteY2" fmla="*/ 2459937 h 2459937"/>
              <a:gd name="connsiteX3" fmla="*/ 0 w 3861001"/>
              <a:gd name="connsiteY3" fmla="*/ 2459937 h 2459937"/>
            </a:gdLst>
            <a:ahLst/>
            <a:cxnLst>
              <a:cxn ang="0">
                <a:pos x="connsiteX0" y="connsiteY0"/>
              </a:cxn>
              <a:cxn ang="0">
                <a:pos x="connsiteX1" y="connsiteY1"/>
              </a:cxn>
              <a:cxn ang="0">
                <a:pos x="connsiteX2" y="connsiteY2"/>
              </a:cxn>
              <a:cxn ang="0">
                <a:pos x="connsiteX3" y="connsiteY3"/>
              </a:cxn>
            </a:cxnLst>
            <a:rect l="l" t="t" r="r" b="b"/>
            <a:pathLst>
              <a:path w="3861001" h="2459937">
                <a:moveTo>
                  <a:pt x="0" y="0"/>
                </a:moveTo>
                <a:lnTo>
                  <a:pt x="3861001" y="0"/>
                </a:lnTo>
                <a:lnTo>
                  <a:pt x="3861001" y="2459937"/>
                </a:lnTo>
                <a:lnTo>
                  <a:pt x="0" y="2459937"/>
                </a:lnTo>
                <a:close/>
              </a:path>
            </a:pathLst>
          </a:custGeom>
        </p:spPr>
        <p:txBody>
          <a:bodyPr wrap="square">
            <a:noAutofit/>
          </a:bodyPr>
          <a:lstStyle>
            <a:lvl1pPr>
              <a:defRPr sz="1200"/>
            </a:lvl1pPr>
          </a:lstStyle>
          <a:p>
            <a:r>
              <a:rPr lang="en-US" dirty="0"/>
              <a:t>Picture</a:t>
            </a:r>
          </a:p>
        </p:txBody>
      </p:sp>
      <p:sp>
        <p:nvSpPr>
          <p:cNvPr id="15" name="Picture Placeholder 14">
            <a:extLst>
              <a:ext uri="{FF2B5EF4-FFF2-40B4-BE49-F238E27FC236}">
                <a16:creationId xmlns:a16="http://schemas.microsoft.com/office/drawing/2014/main" id="{2F8EA103-F7E9-4011-B8FB-5DFF77F84597}"/>
              </a:ext>
            </a:extLst>
          </p:cNvPr>
          <p:cNvSpPr>
            <a:spLocks noGrp="1"/>
          </p:cNvSpPr>
          <p:nvPr>
            <p:ph type="pic" sz="quarter" idx="158" hasCustomPrompt="1"/>
          </p:nvPr>
        </p:nvSpPr>
        <p:spPr>
          <a:xfrm>
            <a:off x="7881691" y="1857828"/>
            <a:ext cx="4310308" cy="5000171"/>
          </a:xfrm>
          <a:custGeom>
            <a:avLst/>
            <a:gdLst>
              <a:gd name="connsiteX0" fmla="*/ 0 w 4310308"/>
              <a:gd name="connsiteY0" fmla="*/ 0 h 5000171"/>
              <a:gd name="connsiteX1" fmla="*/ 4310308 w 4310308"/>
              <a:gd name="connsiteY1" fmla="*/ 0 h 5000171"/>
              <a:gd name="connsiteX2" fmla="*/ 4310308 w 4310308"/>
              <a:gd name="connsiteY2" fmla="*/ 5000171 h 5000171"/>
              <a:gd name="connsiteX3" fmla="*/ 0 w 4310308"/>
              <a:gd name="connsiteY3" fmla="*/ 5000171 h 5000171"/>
            </a:gdLst>
            <a:ahLst/>
            <a:cxnLst>
              <a:cxn ang="0">
                <a:pos x="connsiteX0" y="connsiteY0"/>
              </a:cxn>
              <a:cxn ang="0">
                <a:pos x="connsiteX1" y="connsiteY1"/>
              </a:cxn>
              <a:cxn ang="0">
                <a:pos x="connsiteX2" y="connsiteY2"/>
              </a:cxn>
              <a:cxn ang="0">
                <a:pos x="connsiteX3" y="connsiteY3"/>
              </a:cxn>
            </a:cxnLst>
            <a:rect l="l" t="t" r="r" b="b"/>
            <a:pathLst>
              <a:path w="4310308" h="5000171">
                <a:moveTo>
                  <a:pt x="0" y="0"/>
                </a:moveTo>
                <a:lnTo>
                  <a:pt x="4310308" y="0"/>
                </a:lnTo>
                <a:lnTo>
                  <a:pt x="4310308" y="5000171"/>
                </a:lnTo>
                <a:lnTo>
                  <a:pt x="0" y="5000171"/>
                </a:lnTo>
                <a:close/>
              </a:path>
            </a:pathLst>
          </a:custGeom>
        </p:spPr>
        <p:txBody>
          <a:bodyPr wrap="square">
            <a:noAutofit/>
          </a:bodyPr>
          <a:lstStyle>
            <a:lvl1pPr>
              <a:defRPr sz="1200"/>
            </a:lvl1pPr>
          </a:lstStyle>
          <a:p>
            <a:r>
              <a:rPr lang="en-US" dirty="0"/>
              <a:t>Picture</a:t>
            </a:r>
          </a:p>
        </p:txBody>
      </p:sp>
      <p:sp>
        <p:nvSpPr>
          <p:cNvPr id="13" name="Picture Placeholder 12">
            <a:extLst>
              <a:ext uri="{FF2B5EF4-FFF2-40B4-BE49-F238E27FC236}">
                <a16:creationId xmlns:a16="http://schemas.microsoft.com/office/drawing/2014/main" id="{6747A520-D000-41CC-A6B6-40C2F1B7046D}"/>
              </a:ext>
            </a:extLst>
          </p:cNvPr>
          <p:cNvSpPr>
            <a:spLocks noGrp="1"/>
          </p:cNvSpPr>
          <p:nvPr>
            <p:ph type="pic" sz="quarter" idx="157" hasCustomPrompt="1"/>
          </p:nvPr>
        </p:nvSpPr>
        <p:spPr>
          <a:xfrm>
            <a:off x="3933171" y="1857828"/>
            <a:ext cx="3861001" cy="2459936"/>
          </a:xfrm>
          <a:custGeom>
            <a:avLst/>
            <a:gdLst>
              <a:gd name="connsiteX0" fmla="*/ 0 w 3861001"/>
              <a:gd name="connsiteY0" fmla="*/ 0 h 2459936"/>
              <a:gd name="connsiteX1" fmla="*/ 3861001 w 3861001"/>
              <a:gd name="connsiteY1" fmla="*/ 0 h 2459936"/>
              <a:gd name="connsiteX2" fmla="*/ 3861001 w 3861001"/>
              <a:gd name="connsiteY2" fmla="*/ 2459936 h 2459936"/>
              <a:gd name="connsiteX3" fmla="*/ 0 w 3861001"/>
              <a:gd name="connsiteY3" fmla="*/ 2459936 h 2459936"/>
            </a:gdLst>
            <a:ahLst/>
            <a:cxnLst>
              <a:cxn ang="0">
                <a:pos x="connsiteX0" y="connsiteY0"/>
              </a:cxn>
              <a:cxn ang="0">
                <a:pos x="connsiteX1" y="connsiteY1"/>
              </a:cxn>
              <a:cxn ang="0">
                <a:pos x="connsiteX2" y="connsiteY2"/>
              </a:cxn>
              <a:cxn ang="0">
                <a:pos x="connsiteX3" y="connsiteY3"/>
              </a:cxn>
            </a:cxnLst>
            <a:rect l="l" t="t" r="r" b="b"/>
            <a:pathLst>
              <a:path w="3861001" h="2459936">
                <a:moveTo>
                  <a:pt x="0" y="0"/>
                </a:moveTo>
                <a:lnTo>
                  <a:pt x="3861001" y="0"/>
                </a:lnTo>
                <a:lnTo>
                  <a:pt x="3861001" y="2459936"/>
                </a:lnTo>
                <a:lnTo>
                  <a:pt x="0" y="2459936"/>
                </a:lnTo>
                <a:close/>
              </a:path>
            </a:pathLst>
          </a:custGeom>
        </p:spPr>
        <p:txBody>
          <a:bodyPr wrap="square">
            <a:noAutofit/>
          </a:bodyPr>
          <a:lstStyle>
            <a:lvl1pPr>
              <a:defRPr sz="1200"/>
            </a:lvl1pPr>
          </a:lstStyle>
          <a:p>
            <a:r>
              <a:rPr lang="en-US" dirty="0"/>
              <a:t>Picture</a:t>
            </a:r>
          </a:p>
        </p:txBody>
      </p:sp>
      <p:sp>
        <p:nvSpPr>
          <p:cNvPr id="11" name="Picture Placeholder 10">
            <a:extLst>
              <a:ext uri="{FF2B5EF4-FFF2-40B4-BE49-F238E27FC236}">
                <a16:creationId xmlns:a16="http://schemas.microsoft.com/office/drawing/2014/main" id="{91A405FD-B9F1-4F89-9338-FC64C6581A54}"/>
              </a:ext>
            </a:extLst>
          </p:cNvPr>
          <p:cNvSpPr>
            <a:spLocks noGrp="1"/>
          </p:cNvSpPr>
          <p:nvPr>
            <p:ph type="pic" sz="quarter" idx="156" hasCustomPrompt="1"/>
          </p:nvPr>
        </p:nvSpPr>
        <p:spPr>
          <a:xfrm>
            <a:off x="2" y="1857828"/>
            <a:ext cx="3861001" cy="2459936"/>
          </a:xfrm>
          <a:custGeom>
            <a:avLst/>
            <a:gdLst>
              <a:gd name="connsiteX0" fmla="*/ 0 w 3861001"/>
              <a:gd name="connsiteY0" fmla="*/ 0 h 2459936"/>
              <a:gd name="connsiteX1" fmla="*/ 3861001 w 3861001"/>
              <a:gd name="connsiteY1" fmla="*/ 0 h 2459936"/>
              <a:gd name="connsiteX2" fmla="*/ 3861001 w 3861001"/>
              <a:gd name="connsiteY2" fmla="*/ 2459936 h 2459936"/>
              <a:gd name="connsiteX3" fmla="*/ 0 w 3861001"/>
              <a:gd name="connsiteY3" fmla="*/ 2459936 h 2459936"/>
            </a:gdLst>
            <a:ahLst/>
            <a:cxnLst>
              <a:cxn ang="0">
                <a:pos x="connsiteX0" y="connsiteY0"/>
              </a:cxn>
              <a:cxn ang="0">
                <a:pos x="connsiteX1" y="connsiteY1"/>
              </a:cxn>
              <a:cxn ang="0">
                <a:pos x="connsiteX2" y="connsiteY2"/>
              </a:cxn>
              <a:cxn ang="0">
                <a:pos x="connsiteX3" y="connsiteY3"/>
              </a:cxn>
            </a:cxnLst>
            <a:rect l="l" t="t" r="r" b="b"/>
            <a:pathLst>
              <a:path w="3861001" h="2459936">
                <a:moveTo>
                  <a:pt x="0" y="0"/>
                </a:moveTo>
                <a:lnTo>
                  <a:pt x="3861001" y="0"/>
                </a:lnTo>
                <a:lnTo>
                  <a:pt x="3861001" y="2459936"/>
                </a:lnTo>
                <a:lnTo>
                  <a:pt x="0" y="2459936"/>
                </a:lnTo>
                <a:close/>
              </a:path>
            </a:pathLst>
          </a:custGeom>
        </p:spPr>
        <p:txBody>
          <a:bodyPr wrap="square">
            <a:noAutofit/>
          </a:bodyPr>
          <a:lstStyle>
            <a:lvl1pPr>
              <a:defRPr sz="1200"/>
            </a:lvl1pPr>
          </a:lstStyle>
          <a:p>
            <a:r>
              <a:rPr lang="en-US" dirty="0"/>
              <a:t>Picture</a:t>
            </a:r>
          </a:p>
        </p:txBody>
      </p:sp>
      <p:sp>
        <p:nvSpPr>
          <p:cNvPr id="4" name="Slide Number Placeholder 3"/>
          <p:cNvSpPr>
            <a:spLocks noGrp="1"/>
          </p:cNvSpPr>
          <p:nvPr>
            <p:ph type="sldNum" sz="quarter" idx="13"/>
          </p:nvPr>
        </p:nvSpPr>
        <p:spPr/>
        <p:txBody>
          <a:bodyPr/>
          <a:lstStyle/>
          <a:p>
            <a:fld id="{0FDCCA45-55DD-4B3F-8C12-CFB164C9A4F5}" type="slidenum">
              <a:rPr lang="en-US" smtClean="0"/>
              <a:pPr/>
              <a:t>‹#›</a:t>
            </a:fld>
            <a:endParaRPr lang="en-US"/>
          </a:p>
        </p:txBody>
      </p:sp>
    </p:spTree>
    <p:extLst>
      <p:ext uri="{BB962C8B-B14F-4D97-AF65-F5344CB8AC3E}">
        <p14:creationId xmlns:p14="http://schemas.microsoft.com/office/powerpoint/2010/main" val="3529155782"/>
      </p:ext>
    </p:extLst>
  </p:cSld>
  <p:clrMapOvr>
    <a:masterClrMapping/>
  </p:clrMapOvr>
</p:sldLayout>
</file>

<file path=ppt/slideMasters/_rels/slideMaster1.xml.rels><?xml version="1.0" encoding="UTF-8" standalone="yes"?>
<Relationships xmlns="http://schemas.openxmlformats.org/package/2006/relationships"><Relationship Id="rId13" Type="http://schemas.openxmlformats.org/officeDocument/2006/relationships/slideLayout" Target="../slideLayouts/slideLayout13.xml"/><Relationship Id="rId18" Type="http://schemas.openxmlformats.org/officeDocument/2006/relationships/slideLayout" Target="../slideLayouts/slideLayout18.xml"/><Relationship Id="rId26" Type="http://schemas.openxmlformats.org/officeDocument/2006/relationships/slideLayout" Target="../slideLayouts/slideLayout26.xml"/><Relationship Id="rId39" Type="http://schemas.openxmlformats.org/officeDocument/2006/relationships/slideLayout" Target="../slideLayouts/slideLayout39.xml"/><Relationship Id="rId21" Type="http://schemas.openxmlformats.org/officeDocument/2006/relationships/slideLayout" Target="../slideLayouts/slideLayout21.xml"/><Relationship Id="rId34" Type="http://schemas.openxmlformats.org/officeDocument/2006/relationships/slideLayout" Target="../slideLayouts/slideLayout34.xml"/><Relationship Id="rId42" Type="http://schemas.openxmlformats.org/officeDocument/2006/relationships/slideLayout" Target="../slideLayouts/slideLayout42.xml"/><Relationship Id="rId47" Type="http://schemas.openxmlformats.org/officeDocument/2006/relationships/slideLayout" Target="../slideLayouts/slideLayout47.xml"/><Relationship Id="rId50" Type="http://schemas.openxmlformats.org/officeDocument/2006/relationships/slideLayout" Target="../slideLayouts/slideLayout50.xml"/><Relationship Id="rId55" Type="http://schemas.openxmlformats.org/officeDocument/2006/relationships/slideLayout" Target="../slideLayouts/slideLayout55.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5" Type="http://schemas.openxmlformats.org/officeDocument/2006/relationships/slideLayout" Target="../slideLayouts/slideLayout25.xml"/><Relationship Id="rId33" Type="http://schemas.openxmlformats.org/officeDocument/2006/relationships/slideLayout" Target="../slideLayouts/slideLayout33.xml"/><Relationship Id="rId38" Type="http://schemas.openxmlformats.org/officeDocument/2006/relationships/slideLayout" Target="../slideLayouts/slideLayout38.xml"/><Relationship Id="rId46" Type="http://schemas.openxmlformats.org/officeDocument/2006/relationships/slideLayout" Target="../slideLayouts/slideLayout46.xml"/><Relationship Id="rId2" Type="http://schemas.openxmlformats.org/officeDocument/2006/relationships/slideLayout" Target="../slideLayouts/slideLayout2.xml"/><Relationship Id="rId16" Type="http://schemas.openxmlformats.org/officeDocument/2006/relationships/slideLayout" Target="../slideLayouts/slideLayout16.xml"/><Relationship Id="rId20" Type="http://schemas.openxmlformats.org/officeDocument/2006/relationships/slideLayout" Target="../slideLayouts/slideLayout20.xml"/><Relationship Id="rId29" Type="http://schemas.openxmlformats.org/officeDocument/2006/relationships/slideLayout" Target="../slideLayouts/slideLayout29.xml"/><Relationship Id="rId41" Type="http://schemas.openxmlformats.org/officeDocument/2006/relationships/slideLayout" Target="../slideLayouts/slideLayout41.xml"/><Relationship Id="rId54" Type="http://schemas.openxmlformats.org/officeDocument/2006/relationships/slideLayout" Target="../slideLayouts/slideLayout54.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24" Type="http://schemas.openxmlformats.org/officeDocument/2006/relationships/slideLayout" Target="../slideLayouts/slideLayout24.xml"/><Relationship Id="rId32" Type="http://schemas.openxmlformats.org/officeDocument/2006/relationships/slideLayout" Target="../slideLayouts/slideLayout32.xml"/><Relationship Id="rId37" Type="http://schemas.openxmlformats.org/officeDocument/2006/relationships/slideLayout" Target="../slideLayouts/slideLayout37.xml"/><Relationship Id="rId40" Type="http://schemas.openxmlformats.org/officeDocument/2006/relationships/slideLayout" Target="../slideLayouts/slideLayout40.xml"/><Relationship Id="rId45" Type="http://schemas.openxmlformats.org/officeDocument/2006/relationships/slideLayout" Target="../slideLayouts/slideLayout45.xml"/><Relationship Id="rId53" Type="http://schemas.openxmlformats.org/officeDocument/2006/relationships/slideLayout" Target="../slideLayouts/slideLayout53.xml"/><Relationship Id="rId5" Type="http://schemas.openxmlformats.org/officeDocument/2006/relationships/slideLayout" Target="../slideLayouts/slideLayout5.xml"/><Relationship Id="rId15" Type="http://schemas.openxmlformats.org/officeDocument/2006/relationships/slideLayout" Target="../slideLayouts/slideLayout15.xml"/><Relationship Id="rId23" Type="http://schemas.openxmlformats.org/officeDocument/2006/relationships/slideLayout" Target="../slideLayouts/slideLayout23.xml"/><Relationship Id="rId28" Type="http://schemas.openxmlformats.org/officeDocument/2006/relationships/slideLayout" Target="../slideLayouts/slideLayout28.xml"/><Relationship Id="rId36" Type="http://schemas.openxmlformats.org/officeDocument/2006/relationships/slideLayout" Target="../slideLayouts/slideLayout36.xml"/><Relationship Id="rId49" Type="http://schemas.openxmlformats.org/officeDocument/2006/relationships/slideLayout" Target="../slideLayouts/slideLayout49.xml"/><Relationship Id="rId57" Type="http://schemas.openxmlformats.org/officeDocument/2006/relationships/theme" Target="../theme/theme1.xml"/><Relationship Id="rId10" Type="http://schemas.openxmlformats.org/officeDocument/2006/relationships/slideLayout" Target="../slideLayouts/slideLayout10.xml"/><Relationship Id="rId19" Type="http://schemas.openxmlformats.org/officeDocument/2006/relationships/slideLayout" Target="../slideLayouts/slideLayout19.xml"/><Relationship Id="rId31" Type="http://schemas.openxmlformats.org/officeDocument/2006/relationships/slideLayout" Target="../slideLayouts/slideLayout31.xml"/><Relationship Id="rId44" Type="http://schemas.openxmlformats.org/officeDocument/2006/relationships/slideLayout" Target="../slideLayouts/slideLayout44.xml"/><Relationship Id="rId52" Type="http://schemas.openxmlformats.org/officeDocument/2006/relationships/slideLayout" Target="../slideLayouts/slideLayout52.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 Id="rId22" Type="http://schemas.openxmlformats.org/officeDocument/2006/relationships/slideLayout" Target="../slideLayouts/slideLayout22.xml"/><Relationship Id="rId27" Type="http://schemas.openxmlformats.org/officeDocument/2006/relationships/slideLayout" Target="../slideLayouts/slideLayout27.xml"/><Relationship Id="rId30" Type="http://schemas.openxmlformats.org/officeDocument/2006/relationships/slideLayout" Target="../slideLayouts/slideLayout30.xml"/><Relationship Id="rId35" Type="http://schemas.openxmlformats.org/officeDocument/2006/relationships/slideLayout" Target="../slideLayouts/slideLayout35.xml"/><Relationship Id="rId43" Type="http://schemas.openxmlformats.org/officeDocument/2006/relationships/slideLayout" Target="../slideLayouts/slideLayout43.xml"/><Relationship Id="rId48" Type="http://schemas.openxmlformats.org/officeDocument/2006/relationships/slideLayout" Target="../slideLayouts/slideLayout48.xml"/><Relationship Id="rId56" Type="http://schemas.openxmlformats.org/officeDocument/2006/relationships/slideLayout" Target="../slideLayouts/slideLayout56.xml"/><Relationship Id="rId8" Type="http://schemas.openxmlformats.org/officeDocument/2006/relationships/slideLayout" Target="../slideLayouts/slideLayout8.xml"/><Relationship Id="rId51" Type="http://schemas.openxmlformats.org/officeDocument/2006/relationships/slideLayout" Target="../slideLayouts/slideLayout51.xml"/><Relationship Id="rId3" Type="http://schemas.openxmlformats.org/officeDocument/2006/relationships/slideLayout" Target="../slideLayouts/slideLayout3.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3" name="Rectangle 2">
            <a:extLst>
              <a:ext uri="{FF2B5EF4-FFF2-40B4-BE49-F238E27FC236}">
                <a16:creationId xmlns:a16="http://schemas.microsoft.com/office/drawing/2014/main" id="{FA865142-15A6-4FC3-B4B8-C54F379B242E}"/>
              </a:ext>
            </a:extLst>
          </p:cNvPr>
          <p:cNvSpPr/>
          <p:nvPr userDrawn="1"/>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838200" y="481237"/>
            <a:ext cx="10515600" cy="679905"/>
          </a:xfrm>
          <a:prstGeom prst="rect">
            <a:avLst/>
          </a:prstGeom>
        </p:spPr>
        <p:txBody>
          <a:bodyPr vert="horz" lIns="91440" tIns="45720" rIns="91440" bIns="45720" rtlCol="0" anchor="ctr">
            <a:normAutofit/>
          </a:bodyPr>
          <a:lstStyle/>
          <a:p>
            <a:r>
              <a:rPr lang="en-US" dirty="0"/>
              <a:t>Click to edit Master title style</a:t>
            </a:r>
          </a:p>
        </p:txBody>
      </p:sp>
      <p:sp>
        <p:nvSpPr>
          <p:cNvPr id="9" name="Slide Number Placeholder 8"/>
          <p:cNvSpPr>
            <a:spLocks noGrp="1"/>
          </p:cNvSpPr>
          <p:nvPr>
            <p:ph type="sldNum" sz="quarter" idx="4"/>
          </p:nvPr>
        </p:nvSpPr>
        <p:spPr>
          <a:xfrm>
            <a:off x="11304542" y="481237"/>
            <a:ext cx="438150" cy="311150"/>
          </a:xfrm>
          <a:prstGeom prst="rect">
            <a:avLst/>
          </a:prstGeom>
        </p:spPr>
        <p:txBody>
          <a:bodyPr vert="horz" lIns="91440" tIns="45720" rIns="91440" bIns="45720" rtlCol="0" anchor="ctr"/>
          <a:lstStyle>
            <a:lvl1pPr algn="ctr">
              <a:defRPr sz="1200">
                <a:solidFill>
                  <a:schemeClr val="bg1"/>
                </a:solidFill>
                <a:latin typeface="Roboto" panose="02000000000000000000" pitchFamily="2" charset="0"/>
                <a:ea typeface="Roboto" panose="02000000000000000000" pitchFamily="2" charset="0"/>
                <a:cs typeface="Roboto" panose="02000000000000000000" pitchFamily="2" charset="0"/>
              </a:defRPr>
            </a:lvl1pPr>
          </a:lstStyle>
          <a:p>
            <a:fld id="{0FDCCA45-55DD-4B3F-8C12-CFB164C9A4F5}" type="slidenum">
              <a:rPr lang="en-US" smtClean="0"/>
              <a:pPr/>
              <a:t>‹#›</a:t>
            </a:fld>
            <a:endParaRPr lang="en-US" dirty="0"/>
          </a:p>
        </p:txBody>
      </p:sp>
    </p:spTree>
    <p:extLst>
      <p:ext uri="{BB962C8B-B14F-4D97-AF65-F5344CB8AC3E}">
        <p14:creationId xmlns:p14="http://schemas.microsoft.com/office/powerpoint/2010/main" val="1879064857"/>
      </p:ext>
    </p:extLst>
  </p:cSld>
  <p:clrMap bg1="lt1" tx1="dk1" bg2="lt2" tx2="dk2" accent1="accent1" accent2="accent2" accent3="accent3" accent4="accent4" accent5="accent5" accent6="accent6" hlink="hlink" folHlink="folHlink"/>
  <p:sldLayoutIdLst>
    <p:sldLayoutId id="2147483649" r:id="rId1"/>
    <p:sldLayoutId id="2147483656" r:id="rId2"/>
    <p:sldLayoutId id="2147483653" r:id="rId3"/>
    <p:sldLayoutId id="2147483650" r:id="rId4"/>
    <p:sldLayoutId id="2147483713" r:id="rId5"/>
    <p:sldLayoutId id="2147484143" r:id="rId6"/>
    <p:sldLayoutId id="2147484146" r:id="rId7"/>
    <p:sldLayoutId id="2147484148" r:id="rId8"/>
    <p:sldLayoutId id="2147484149" r:id="rId9"/>
    <p:sldLayoutId id="2147484150" r:id="rId10"/>
    <p:sldLayoutId id="2147484151" r:id="rId11"/>
    <p:sldLayoutId id="2147484152" r:id="rId12"/>
    <p:sldLayoutId id="2147484153" r:id="rId13"/>
    <p:sldLayoutId id="2147484154" r:id="rId14"/>
    <p:sldLayoutId id="2147484155" r:id="rId15"/>
    <p:sldLayoutId id="2147484156" r:id="rId16"/>
    <p:sldLayoutId id="2147484157" r:id="rId17"/>
    <p:sldLayoutId id="2147484158" r:id="rId18"/>
    <p:sldLayoutId id="2147484159" r:id="rId19"/>
    <p:sldLayoutId id="2147484160" r:id="rId20"/>
    <p:sldLayoutId id="2147484161" r:id="rId21"/>
    <p:sldLayoutId id="2147484162" r:id="rId22"/>
    <p:sldLayoutId id="2147484163" r:id="rId23"/>
    <p:sldLayoutId id="2147484164" r:id="rId24"/>
    <p:sldLayoutId id="2147484165" r:id="rId25"/>
    <p:sldLayoutId id="2147484166" r:id="rId26"/>
    <p:sldLayoutId id="2147484167" r:id="rId27"/>
    <p:sldLayoutId id="2147484168" r:id="rId28"/>
    <p:sldLayoutId id="2147484169" r:id="rId29"/>
    <p:sldLayoutId id="2147484170" r:id="rId30"/>
    <p:sldLayoutId id="2147484171" r:id="rId31"/>
    <p:sldLayoutId id="2147484172" r:id="rId32"/>
    <p:sldLayoutId id="2147484173" r:id="rId33"/>
    <p:sldLayoutId id="2147484174" r:id="rId34"/>
    <p:sldLayoutId id="2147484175" r:id="rId35"/>
    <p:sldLayoutId id="2147484176" r:id="rId36"/>
    <p:sldLayoutId id="2147484177" r:id="rId37"/>
    <p:sldLayoutId id="2147484178" r:id="rId38"/>
    <p:sldLayoutId id="2147484179" r:id="rId39"/>
    <p:sldLayoutId id="2147484180" r:id="rId40"/>
    <p:sldLayoutId id="2147484181" r:id="rId41"/>
    <p:sldLayoutId id="2147484182" r:id="rId42"/>
    <p:sldLayoutId id="2147484183" r:id="rId43"/>
    <p:sldLayoutId id="2147484184" r:id="rId44"/>
    <p:sldLayoutId id="2147484185" r:id="rId45"/>
    <p:sldLayoutId id="2147484186" r:id="rId46"/>
    <p:sldLayoutId id="2147484187" r:id="rId47"/>
    <p:sldLayoutId id="2147484188" r:id="rId48"/>
    <p:sldLayoutId id="2147484189" r:id="rId49"/>
    <p:sldLayoutId id="2147484190" r:id="rId50"/>
    <p:sldLayoutId id="2147484191" r:id="rId51"/>
    <p:sldLayoutId id="2147484193" r:id="rId52"/>
    <p:sldLayoutId id="2147484192" r:id="rId53"/>
    <p:sldLayoutId id="2147484194" r:id="rId54"/>
    <p:sldLayoutId id="2147484195" r:id="rId55"/>
    <p:sldLayoutId id="2147484196" r:id="rId56"/>
  </p:sldLayoutIdLst>
  <p:hf hdr="0" dt="0"/>
  <p:txStyles>
    <p:titleStyle>
      <a:lvl1pPr algn="ctr" defTabSz="914400" rtl="0" eaLnBrk="1" latinLnBrk="0" hangingPunct="1">
        <a:lnSpc>
          <a:spcPct val="90000"/>
        </a:lnSpc>
        <a:spcBef>
          <a:spcPct val="0"/>
        </a:spcBef>
        <a:buNone/>
        <a:defRPr sz="3500" kern="1200">
          <a:solidFill>
            <a:schemeClr val="tx1"/>
          </a:solidFill>
          <a:latin typeface="Roboto" panose="02000000000000000000" pitchFamily="2" charset="0"/>
          <a:ea typeface="Roboto" panose="02000000000000000000" pitchFamily="2" charset="0"/>
          <a:cs typeface="Roboto" panose="02000000000000000000" pitchFamily="2" charset="0"/>
        </a:defRPr>
      </a:lvl1pPr>
    </p:titleStyle>
    <p:bodyStyle>
      <a:lvl1pPr marL="0" indent="0" algn="ctr" defTabSz="914400" rtl="0" eaLnBrk="1" latinLnBrk="0" hangingPunct="1">
        <a:lnSpc>
          <a:spcPct val="90000"/>
        </a:lnSpc>
        <a:spcBef>
          <a:spcPts val="1000"/>
        </a:spcBef>
        <a:buFontTx/>
        <a:buNone/>
        <a:defRPr sz="1200" kern="1200">
          <a:solidFill>
            <a:schemeClr val="tx1"/>
          </a:solidFill>
          <a:latin typeface="Roboto" panose="02000000000000000000" pitchFamily="2" charset="0"/>
          <a:ea typeface="Roboto" panose="02000000000000000000" pitchFamily="2" charset="0"/>
          <a:cs typeface="Roboto" panose="02000000000000000000" pitchFamily="2"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extLst mod="1">
    <p:ext uri="{27BBF7A9-308A-43DC-89C8-2F10F3537804}">
      <p15:sldGuideLst xmlns:p15="http://schemas.microsoft.com/office/powerpoint/2012/main">
        <p15:guide id="1" orient="horz" pos="2160" userDrawn="1">
          <p15:clr>
            <a:srgbClr val="F26B43"/>
          </p15:clr>
        </p15:guide>
        <p15:guide id="2" pos="3840" userDrawn="1">
          <p15:clr>
            <a:srgbClr val="F26B43"/>
          </p15:clr>
        </p15:guide>
      </p15:sldGuideLst>
    </p:ext>
  </p:extLst>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5.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4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43.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44.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45.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47.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48.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49.xml"/></Relationships>
</file>

<file path=ppt/slides/_rels/slide17.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6.xml"/><Relationship Id="rId1" Type="http://schemas.openxmlformats.org/officeDocument/2006/relationships/slideLayout" Target="../slideLayouts/slideLayout27.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50.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5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34.xml"/></Relationships>
</file>

<file path=ppt/slides/_rels/slide20.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53.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5.xml"/></Relationships>
</file>

<file path=ppt/slides/_rels/slide22.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54.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55.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56.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5.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5.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6.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7.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8.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9.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40.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4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 name="Slide Number Placeholder 8"/>
          <p:cNvSpPr>
            <a:spLocks noGrp="1"/>
          </p:cNvSpPr>
          <p:nvPr>
            <p:ph type="sldNum" sz="quarter" idx="13"/>
          </p:nvPr>
        </p:nvSpPr>
        <p:spPr>
          <a:prstGeom prst="rect">
            <a:avLst/>
          </a:prstGeom>
        </p:spPr>
        <p:txBody>
          <a:bodyPr/>
          <a:lstStyle/>
          <a:p>
            <a:r>
              <a:rPr lang="en-US" dirty="0"/>
              <a:t>01</a:t>
            </a:r>
          </a:p>
        </p:txBody>
      </p:sp>
      <p:sp>
        <p:nvSpPr>
          <p:cNvPr id="2" name="Rectangle 1">
            <a:extLst>
              <a:ext uri="{FF2B5EF4-FFF2-40B4-BE49-F238E27FC236}">
                <a16:creationId xmlns:a16="http://schemas.microsoft.com/office/drawing/2014/main" id="{B9D4DF64-8DA4-4D58-B4B8-8EF909D50BCF}"/>
              </a:ext>
            </a:extLst>
          </p:cNvPr>
          <p:cNvSpPr/>
          <p:nvPr/>
        </p:nvSpPr>
        <p:spPr>
          <a:xfrm>
            <a:off x="0" y="0"/>
            <a:ext cx="12192000" cy="68580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5" name="Freeform 5">
            <a:extLst>
              <a:ext uri="{FF2B5EF4-FFF2-40B4-BE49-F238E27FC236}">
                <a16:creationId xmlns:a16="http://schemas.microsoft.com/office/drawing/2014/main" id="{6ADBF449-77B9-43E4-A642-587676DF757C}"/>
              </a:ext>
            </a:extLst>
          </p:cNvPr>
          <p:cNvSpPr>
            <a:spLocks/>
          </p:cNvSpPr>
          <p:nvPr/>
        </p:nvSpPr>
        <p:spPr bwMode="auto">
          <a:xfrm>
            <a:off x="0" y="-2744604"/>
            <a:ext cx="17575424" cy="10730159"/>
          </a:xfrm>
          <a:custGeom>
            <a:avLst/>
            <a:gdLst>
              <a:gd name="T0" fmla="*/ 1949 w 3899"/>
              <a:gd name="T1" fmla="*/ 2385 h 2385"/>
              <a:gd name="T2" fmla="*/ 1949 w 3899"/>
              <a:gd name="T3" fmla="*/ 891 h 2385"/>
              <a:gd name="T4" fmla="*/ 1949 w 3899"/>
              <a:gd name="T5" fmla="*/ 2385 h 2385"/>
            </a:gdLst>
            <a:ahLst/>
            <a:cxnLst>
              <a:cxn ang="0">
                <a:pos x="T0" y="T1"/>
              </a:cxn>
              <a:cxn ang="0">
                <a:pos x="T2" y="T3"/>
              </a:cxn>
              <a:cxn ang="0">
                <a:pos x="T4" y="T5"/>
              </a:cxn>
            </a:cxnLst>
            <a:rect l="0" t="0" r="r" b="b"/>
            <a:pathLst>
              <a:path w="3899" h="2385">
                <a:moveTo>
                  <a:pt x="1949" y="2385"/>
                </a:moveTo>
                <a:cubicBezTo>
                  <a:pt x="0" y="1322"/>
                  <a:pt x="1410" y="0"/>
                  <a:pt x="1949" y="891"/>
                </a:cubicBezTo>
                <a:cubicBezTo>
                  <a:pt x="2489" y="0"/>
                  <a:pt x="3899" y="1322"/>
                  <a:pt x="1949" y="2385"/>
                </a:cubicBezTo>
              </a:path>
            </a:pathLst>
          </a:custGeom>
          <a:solidFill>
            <a:srgbClr val="D93126">
              <a:alpha val="44000"/>
            </a:srgbClr>
          </a:solidFill>
          <a:ln>
            <a:noFill/>
          </a:ln>
        </p:spPr>
        <p:txBody>
          <a:bodyPr vert="horz" wrap="square" lIns="91440" tIns="45720" rIns="91440" bIns="45720" numCol="1" anchor="t" anchorCtr="0" compatLnSpc="1">
            <a:prstTxWarp prst="textNoShape">
              <a:avLst/>
            </a:prstTxWarp>
          </a:bodyPr>
          <a:lstStyle/>
          <a:p>
            <a:endParaRPr lang="en-US"/>
          </a:p>
        </p:txBody>
      </p:sp>
      <p:pic>
        <p:nvPicPr>
          <p:cNvPr id="5" name="Picture 4">
            <a:extLst>
              <a:ext uri="{FF2B5EF4-FFF2-40B4-BE49-F238E27FC236}">
                <a16:creationId xmlns:a16="http://schemas.microsoft.com/office/drawing/2014/main" id="{8C8F97B9-2F17-413C-BBB8-1335B2F3E3EF}"/>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768600" y="0"/>
            <a:ext cx="6858000" cy="6858000"/>
          </a:xfrm>
          <a:prstGeom prst="rect">
            <a:avLst/>
          </a:prstGeom>
        </p:spPr>
      </p:pic>
    </p:spTree>
    <p:extLst>
      <p:ext uri="{BB962C8B-B14F-4D97-AF65-F5344CB8AC3E}">
        <p14:creationId xmlns:p14="http://schemas.microsoft.com/office/powerpoint/2010/main" val="12514879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10</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normAutofit/>
          </a:bodyPr>
          <a:lstStyle/>
          <a:p>
            <a:r>
              <a:rPr lang="en-US" sz="4000" b="1" dirty="0"/>
              <a:t>Our</a:t>
            </a:r>
            <a:r>
              <a:rPr lang="en-US" sz="4000" dirty="0"/>
              <a:t> </a:t>
            </a:r>
            <a:r>
              <a:rPr lang="en-US" sz="4000" b="1" dirty="0"/>
              <a:t>Team</a:t>
            </a:r>
          </a:p>
        </p:txBody>
      </p:sp>
      <p:sp>
        <p:nvSpPr>
          <p:cNvPr id="20" name="Rectangle 19">
            <a:extLst>
              <a:ext uri="{FF2B5EF4-FFF2-40B4-BE49-F238E27FC236}">
                <a16:creationId xmlns:a16="http://schemas.microsoft.com/office/drawing/2014/main" id="{CE6D3459-3B40-4682-AC3F-5509E91A16A2}"/>
              </a:ext>
            </a:extLst>
          </p:cNvPr>
          <p:cNvSpPr/>
          <p:nvPr/>
        </p:nvSpPr>
        <p:spPr>
          <a:xfrm>
            <a:off x="1299029" y="1239975"/>
            <a:ext cx="9593943" cy="605294"/>
          </a:xfrm>
          <a:prstGeom prst="rect">
            <a:avLst/>
          </a:prstGeom>
        </p:spPr>
        <p:txBody>
          <a:bodyPr wrap="square">
            <a:spAutoFit/>
          </a:bodyPr>
          <a:lstStyle/>
          <a:p>
            <a:pPr algn="ct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five centuries, but also the leap into electronic typesetting, remaining essentially unchanged. </a:t>
            </a:r>
          </a:p>
        </p:txBody>
      </p:sp>
      <p:grpSp>
        <p:nvGrpSpPr>
          <p:cNvPr id="10" name="Group 9">
            <a:extLst>
              <a:ext uri="{FF2B5EF4-FFF2-40B4-BE49-F238E27FC236}">
                <a16:creationId xmlns:a16="http://schemas.microsoft.com/office/drawing/2014/main" id="{68683047-F5D3-4208-90A0-3AA079BE3079}"/>
              </a:ext>
            </a:extLst>
          </p:cNvPr>
          <p:cNvGrpSpPr/>
          <p:nvPr/>
        </p:nvGrpSpPr>
        <p:grpSpPr>
          <a:xfrm>
            <a:off x="1216212" y="4787405"/>
            <a:ext cx="2054077" cy="1068162"/>
            <a:chOff x="1228060" y="4714835"/>
            <a:chExt cx="2054077" cy="1068162"/>
          </a:xfrm>
        </p:grpSpPr>
        <p:sp>
          <p:nvSpPr>
            <p:cNvPr id="36" name="TextBox 35">
              <a:extLst>
                <a:ext uri="{FF2B5EF4-FFF2-40B4-BE49-F238E27FC236}">
                  <a16:creationId xmlns:a16="http://schemas.microsoft.com/office/drawing/2014/main" id="{3E14E2B0-2988-4A8B-822D-B97E27754AA7}"/>
                </a:ext>
              </a:extLst>
            </p:cNvPr>
            <p:cNvSpPr txBox="1"/>
            <p:nvPr/>
          </p:nvSpPr>
          <p:spPr>
            <a:xfrm>
              <a:off x="1228060" y="4714835"/>
              <a:ext cx="2054077" cy="553998"/>
            </a:xfrm>
            <a:prstGeom prst="rect">
              <a:avLst/>
            </a:prstGeom>
            <a:noFill/>
          </p:spPr>
          <p:txBody>
            <a:bodyPr wrap="square" rtlCol="0">
              <a:spAutoFit/>
            </a:bodyPr>
            <a:lstStyle/>
            <a:p>
              <a:pPr algn="ctr">
                <a:lnSpc>
                  <a:spcPts val="1800"/>
                </a:lnSpc>
              </a:pPr>
              <a:r>
                <a:rPr lang="en-US" sz="1200" b="1" dirty="0">
                  <a:solidFill>
                    <a:schemeClr val="accent2"/>
                  </a:solidFill>
                  <a:latin typeface="Roboto" panose="02000000000000000000" pitchFamily="2" charset="0"/>
                  <a:ea typeface="Roboto" panose="02000000000000000000" pitchFamily="2" charset="0"/>
                  <a:cs typeface="Montserrat" charset="0"/>
                </a:rPr>
                <a:t>Vice President</a:t>
              </a:r>
            </a:p>
            <a:p>
              <a:pPr algn="ctr">
                <a:lnSpc>
                  <a:spcPts val="1800"/>
                </a:lnSpc>
              </a:pPr>
              <a:r>
                <a:rPr lang="en-US" b="1" dirty="0">
                  <a:latin typeface="Roboto" panose="02000000000000000000" pitchFamily="2" charset="0"/>
                  <a:ea typeface="Roboto" panose="02000000000000000000" pitchFamily="2" charset="0"/>
                  <a:cs typeface="Montserrat" charset="0"/>
                </a:rPr>
                <a:t>Dr. Jacky Chan</a:t>
              </a:r>
            </a:p>
          </p:txBody>
        </p:sp>
        <p:sp>
          <p:nvSpPr>
            <p:cNvPr id="39" name="TextBox 38">
              <a:extLst>
                <a:ext uri="{FF2B5EF4-FFF2-40B4-BE49-F238E27FC236}">
                  <a16:creationId xmlns:a16="http://schemas.microsoft.com/office/drawing/2014/main" id="{014791BE-1024-4BAE-8ED1-DA0056E1E124}"/>
                </a:ext>
              </a:extLst>
            </p:cNvPr>
            <p:cNvSpPr txBox="1"/>
            <p:nvPr/>
          </p:nvSpPr>
          <p:spPr>
            <a:xfrm>
              <a:off x="1237113" y="5382887"/>
              <a:ext cx="2026918" cy="400110"/>
            </a:xfrm>
            <a:prstGeom prst="rect">
              <a:avLst/>
            </a:prstGeom>
            <a:noFill/>
          </p:spPr>
          <p:txBody>
            <a:bodyPr wrap="square" numCol="1" spcCol="0" rtlCol="0" anchor="ctr">
              <a:spAutoFit/>
            </a:bodyPr>
            <a:lstStyle/>
            <a:p>
              <a:pPr algn="ctr">
                <a:lnSpc>
                  <a:spcPts val="1200"/>
                </a:lnSpc>
              </a:pPr>
              <a:r>
                <a:rPr lang="en-US" sz="900" b="1" dirty="0">
                  <a:latin typeface="Lato" panose="020F0502020204030203" pitchFamily="34" charset="0"/>
                  <a:ea typeface="Lato" panose="020F0502020204030203" pitchFamily="34" charset="0"/>
                  <a:cs typeface="Lato" panose="020F0502020204030203" pitchFamily="34" charset="0"/>
                </a:rPr>
                <a:t>The example text goes here with your own detailed summery.</a:t>
              </a:r>
            </a:p>
          </p:txBody>
        </p:sp>
      </p:grpSp>
      <p:grpSp>
        <p:nvGrpSpPr>
          <p:cNvPr id="12" name="Group 11">
            <a:extLst>
              <a:ext uri="{FF2B5EF4-FFF2-40B4-BE49-F238E27FC236}">
                <a16:creationId xmlns:a16="http://schemas.microsoft.com/office/drawing/2014/main" id="{B241D3B5-010E-49A4-9AC0-DDC706AD640F}"/>
              </a:ext>
            </a:extLst>
          </p:cNvPr>
          <p:cNvGrpSpPr/>
          <p:nvPr/>
        </p:nvGrpSpPr>
        <p:grpSpPr>
          <a:xfrm>
            <a:off x="3781694" y="4787405"/>
            <a:ext cx="2054077" cy="1068162"/>
            <a:chOff x="3817351" y="4714835"/>
            <a:chExt cx="2054077" cy="1068162"/>
          </a:xfrm>
        </p:grpSpPr>
        <p:sp>
          <p:nvSpPr>
            <p:cNvPr id="43" name="TextBox 42">
              <a:extLst>
                <a:ext uri="{FF2B5EF4-FFF2-40B4-BE49-F238E27FC236}">
                  <a16:creationId xmlns:a16="http://schemas.microsoft.com/office/drawing/2014/main" id="{992B010E-D8E1-4C25-8B6C-EB309F0174CD}"/>
                </a:ext>
              </a:extLst>
            </p:cNvPr>
            <p:cNvSpPr txBox="1"/>
            <p:nvPr/>
          </p:nvSpPr>
          <p:spPr>
            <a:xfrm>
              <a:off x="3817351" y="4714835"/>
              <a:ext cx="2054077" cy="553998"/>
            </a:xfrm>
            <a:prstGeom prst="rect">
              <a:avLst/>
            </a:prstGeom>
            <a:noFill/>
          </p:spPr>
          <p:txBody>
            <a:bodyPr wrap="square" rtlCol="0">
              <a:spAutoFit/>
            </a:bodyPr>
            <a:lstStyle/>
            <a:p>
              <a:pPr algn="ctr">
                <a:lnSpc>
                  <a:spcPts val="1800"/>
                </a:lnSpc>
              </a:pPr>
              <a:r>
                <a:rPr lang="en-US" sz="1200" b="1" dirty="0">
                  <a:solidFill>
                    <a:schemeClr val="accent3"/>
                  </a:solidFill>
                  <a:latin typeface="Roboto" panose="02000000000000000000" pitchFamily="2" charset="0"/>
                  <a:ea typeface="Roboto" panose="02000000000000000000" pitchFamily="2" charset="0"/>
                  <a:cs typeface="Montserrat" charset="0"/>
                </a:rPr>
                <a:t>CEO</a:t>
              </a:r>
            </a:p>
            <a:p>
              <a:pPr algn="ctr">
                <a:lnSpc>
                  <a:spcPts val="1800"/>
                </a:lnSpc>
              </a:pPr>
              <a:r>
                <a:rPr lang="en-US" b="1" dirty="0" err="1">
                  <a:latin typeface="Roboto" panose="02000000000000000000" pitchFamily="2" charset="0"/>
                  <a:ea typeface="Roboto" panose="02000000000000000000" pitchFamily="2" charset="0"/>
                  <a:cs typeface="Montserrat" charset="0"/>
                </a:rPr>
                <a:t>Chamely</a:t>
              </a:r>
              <a:r>
                <a:rPr lang="en-US" b="1" dirty="0">
                  <a:latin typeface="Roboto" panose="02000000000000000000" pitchFamily="2" charset="0"/>
                  <a:ea typeface="Roboto" panose="02000000000000000000" pitchFamily="2" charset="0"/>
                  <a:cs typeface="Montserrat" charset="0"/>
                </a:rPr>
                <a:t> </a:t>
              </a:r>
              <a:r>
                <a:rPr lang="en-US" b="1" dirty="0" err="1">
                  <a:latin typeface="Roboto" panose="02000000000000000000" pitchFamily="2" charset="0"/>
                  <a:ea typeface="Roboto" panose="02000000000000000000" pitchFamily="2" charset="0"/>
                  <a:cs typeface="Montserrat" charset="0"/>
                </a:rPr>
                <a:t>Sikon</a:t>
              </a:r>
              <a:endParaRPr lang="en-US" b="1" dirty="0">
                <a:latin typeface="Roboto" panose="02000000000000000000" pitchFamily="2" charset="0"/>
                <a:ea typeface="Roboto" panose="02000000000000000000" pitchFamily="2" charset="0"/>
                <a:cs typeface="Montserrat" charset="0"/>
              </a:endParaRPr>
            </a:p>
          </p:txBody>
        </p:sp>
        <p:sp>
          <p:nvSpPr>
            <p:cNvPr id="44" name="TextBox 43">
              <a:extLst>
                <a:ext uri="{FF2B5EF4-FFF2-40B4-BE49-F238E27FC236}">
                  <a16:creationId xmlns:a16="http://schemas.microsoft.com/office/drawing/2014/main" id="{C3379618-AC7F-4538-87BE-8D89A4658E6E}"/>
                </a:ext>
              </a:extLst>
            </p:cNvPr>
            <p:cNvSpPr txBox="1"/>
            <p:nvPr/>
          </p:nvSpPr>
          <p:spPr>
            <a:xfrm>
              <a:off x="3826404" y="5382887"/>
              <a:ext cx="2026918" cy="400110"/>
            </a:xfrm>
            <a:prstGeom prst="rect">
              <a:avLst/>
            </a:prstGeom>
            <a:noFill/>
          </p:spPr>
          <p:txBody>
            <a:bodyPr wrap="square" numCol="1" spcCol="0" rtlCol="0" anchor="ctr">
              <a:spAutoFit/>
            </a:bodyPr>
            <a:lstStyle/>
            <a:p>
              <a:pPr algn="ctr">
                <a:lnSpc>
                  <a:spcPts val="1200"/>
                </a:lnSpc>
              </a:pPr>
              <a:r>
                <a:rPr lang="en-US" sz="900" b="1" dirty="0">
                  <a:latin typeface="Lato" panose="020F0502020204030203" pitchFamily="34" charset="0"/>
                  <a:ea typeface="Lato" panose="020F0502020204030203" pitchFamily="34" charset="0"/>
                  <a:cs typeface="Lato" panose="020F0502020204030203" pitchFamily="34" charset="0"/>
                </a:rPr>
                <a:t>The example text goes here with your own detailed </a:t>
              </a:r>
              <a:r>
                <a:rPr lang="en-US" sz="900" b="1">
                  <a:latin typeface="Lato" panose="020F0502020204030203" pitchFamily="34" charset="0"/>
                  <a:ea typeface="Lato" panose="020F0502020204030203" pitchFamily="34" charset="0"/>
                  <a:cs typeface="Lato" panose="020F0502020204030203" pitchFamily="34" charset="0"/>
                </a:rPr>
                <a:t>summery.</a:t>
              </a:r>
              <a:endParaRPr lang="en-US" sz="900" b="1" dirty="0">
                <a:latin typeface="Lato" panose="020F0502020204030203" pitchFamily="34" charset="0"/>
                <a:ea typeface="Lato" panose="020F0502020204030203" pitchFamily="34" charset="0"/>
                <a:cs typeface="Lato" panose="020F0502020204030203" pitchFamily="34" charset="0"/>
              </a:endParaRPr>
            </a:p>
          </p:txBody>
        </p:sp>
      </p:grpSp>
      <p:grpSp>
        <p:nvGrpSpPr>
          <p:cNvPr id="13" name="Group 12">
            <a:extLst>
              <a:ext uri="{FF2B5EF4-FFF2-40B4-BE49-F238E27FC236}">
                <a16:creationId xmlns:a16="http://schemas.microsoft.com/office/drawing/2014/main" id="{90E28901-DB6D-4E22-AB76-3E24E1ED73A6}"/>
              </a:ext>
            </a:extLst>
          </p:cNvPr>
          <p:cNvGrpSpPr/>
          <p:nvPr/>
        </p:nvGrpSpPr>
        <p:grpSpPr>
          <a:xfrm>
            <a:off x="6356232" y="4787405"/>
            <a:ext cx="2054077" cy="1068162"/>
            <a:chOff x="6362044" y="4714835"/>
            <a:chExt cx="2054077" cy="1068162"/>
          </a:xfrm>
        </p:grpSpPr>
        <p:sp>
          <p:nvSpPr>
            <p:cNvPr id="46" name="TextBox 45">
              <a:extLst>
                <a:ext uri="{FF2B5EF4-FFF2-40B4-BE49-F238E27FC236}">
                  <a16:creationId xmlns:a16="http://schemas.microsoft.com/office/drawing/2014/main" id="{F4583153-4E35-43E5-A9FE-FF1B6CE6D2D4}"/>
                </a:ext>
              </a:extLst>
            </p:cNvPr>
            <p:cNvSpPr txBox="1"/>
            <p:nvPr/>
          </p:nvSpPr>
          <p:spPr>
            <a:xfrm>
              <a:off x="6362044" y="4714835"/>
              <a:ext cx="2054077" cy="553998"/>
            </a:xfrm>
            <a:prstGeom prst="rect">
              <a:avLst/>
            </a:prstGeom>
            <a:noFill/>
          </p:spPr>
          <p:txBody>
            <a:bodyPr wrap="square" rtlCol="0">
              <a:spAutoFit/>
            </a:bodyPr>
            <a:lstStyle/>
            <a:p>
              <a:pPr algn="ctr">
                <a:lnSpc>
                  <a:spcPts val="1800"/>
                </a:lnSpc>
              </a:pPr>
              <a:r>
                <a:rPr lang="en-US" sz="1200" b="1" dirty="0" err="1">
                  <a:solidFill>
                    <a:schemeClr val="accent4"/>
                  </a:solidFill>
                  <a:latin typeface="Roboto" panose="02000000000000000000" pitchFamily="2" charset="0"/>
                  <a:ea typeface="Roboto" panose="02000000000000000000" pitchFamily="2" charset="0"/>
                  <a:cs typeface="Montserrat" charset="0"/>
                </a:rPr>
                <a:t>Exctv</a:t>
              </a:r>
              <a:r>
                <a:rPr lang="en-US" sz="1200" b="1" dirty="0">
                  <a:solidFill>
                    <a:schemeClr val="accent4"/>
                  </a:solidFill>
                  <a:latin typeface="Roboto" panose="02000000000000000000" pitchFamily="2" charset="0"/>
                  <a:ea typeface="Roboto" panose="02000000000000000000" pitchFamily="2" charset="0"/>
                  <a:cs typeface="Montserrat" charset="0"/>
                </a:rPr>
                <a:t>. Director</a:t>
              </a:r>
            </a:p>
            <a:p>
              <a:pPr algn="ctr">
                <a:lnSpc>
                  <a:spcPts val="1800"/>
                </a:lnSpc>
              </a:pPr>
              <a:r>
                <a:rPr lang="en-US" b="1" dirty="0">
                  <a:latin typeface="Roboto" panose="02000000000000000000" pitchFamily="2" charset="0"/>
                  <a:ea typeface="Roboto" panose="02000000000000000000" pitchFamily="2" charset="0"/>
                  <a:cs typeface="Montserrat" charset="0"/>
                </a:rPr>
                <a:t>John </a:t>
              </a:r>
              <a:r>
                <a:rPr lang="en-US" b="1" dirty="0" err="1">
                  <a:latin typeface="Roboto" panose="02000000000000000000" pitchFamily="2" charset="0"/>
                  <a:ea typeface="Roboto" panose="02000000000000000000" pitchFamily="2" charset="0"/>
                  <a:cs typeface="Montserrat" charset="0"/>
                </a:rPr>
                <a:t>Dowan</a:t>
              </a:r>
              <a:endParaRPr lang="en-US" b="1" dirty="0">
                <a:latin typeface="Roboto" panose="02000000000000000000" pitchFamily="2" charset="0"/>
                <a:ea typeface="Roboto" panose="02000000000000000000" pitchFamily="2" charset="0"/>
                <a:cs typeface="Montserrat" charset="0"/>
              </a:endParaRPr>
            </a:p>
          </p:txBody>
        </p:sp>
        <p:sp>
          <p:nvSpPr>
            <p:cNvPr id="48" name="TextBox 47">
              <a:extLst>
                <a:ext uri="{FF2B5EF4-FFF2-40B4-BE49-F238E27FC236}">
                  <a16:creationId xmlns:a16="http://schemas.microsoft.com/office/drawing/2014/main" id="{C9FB1D24-9553-4845-8251-58F0FBFCB40F}"/>
                </a:ext>
              </a:extLst>
            </p:cNvPr>
            <p:cNvSpPr txBox="1"/>
            <p:nvPr/>
          </p:nvSpPr>
          <p:spPr>
            <a:xfrm>
              <a:off x="6371097" y="5382887"/>
              <a:ext cx="2026918" cy="400110"/>
            </a:xfrm>
            <a:prstGeom prst="rect">
              <a:avLst/>
            </a:prstGeom>
            <a:noFill/>
          </p:spPr>
          <p:txBody>
            <a:bodyPr wrap="square" numCol="1" spcCol="0" rtlCol="0" anchor="ctr">
              <a:spAutoFit/>
            </a:bodyPr>
            <a:lstStyle/>
            <a:p>
              <a:pPr algn="ctr">
                <a:lnSpc>
                  <a:spcPts val="1200"/>
                </a:lnSpc>
              </a:pPr>
              <a:r>
                <a:rPr lang="en-US" sz="900" b="1" dirty="0">
                  <a:latin typeface="Lato" panose="020F0502020204030203" pitchFamily="34" charset="0"/>
                  <a:ea typeface="Lato" panose="020F0502020204030203" pitchFamily="34" charset="0"/>
                  <a:cs typeface="Lato" panose="020F0502020204030203" pitchFamily="34" charset="0"/>
                </a:rPr>
                <a:t>The example text goes here with your own detailed </a:t>
              </a:r>
              <a:r>
                <a:rPr lang="en-US" sz="900" b="1">
                  <a:latin typeface="Lato" panose="020F0502020204030203" pitchFamily="34" charset="0"/>
                  <a:ea typeface="Lato" panose="020F0502020204030203" pitchFamily="34" charset="0"/>
                  <a:cs typeface="Lato" panose="020F0502020204030203" pitchFamily="34" charset="0"/>
                </a:rPr>
                <a:t>summery.</a:t>
              </a:r>
              <a:endParaRPr lang="en-US" sz="900" b="1" dirty="0">
                <a:latin typeface="Lato" panose="020F0502020204030203" pitchFamily="34" charset="0"/>
                <a:ea typeface="Lato" panose="020F0502020204030203" pitchFamily="34" charset="0"/>
                <a:cs typeface="Lato" panose="020F0502020204030203" pitchFamily="34" charset="0"/>
              </a:endParaRPr>
            </a:p>
          </p:txBody>
        </p:sp>
      </p:grpSp>
      <p:grpSp>
        <p:nvGrpSpPr>
          <p:cNvPr id="14" name="Group 13">
            <a:extLst>
              <a:ext uri="{FF2B5EF4-FFF2-40B4-BE49-F238E27FC236}">
                <a16:creationId xmlns:a16="http://schemas.microsoft.com/office/drawing/2014/main" id="{A9E183F6-EB38-4C40-8717-0E2AA1C553C0}"/>
              </a:ext>
            </a:extLst>
          </p:cNvPr>
          <p:cNvGrpSpPr/>
          <p:nvPr/>
        </p:nvGrpSpPr>
        <p:grpSpPr>
          <a:xfrm>
            <a:off x="8912659" y="4787405"/>
            <a:ext cx="2054077" cy="1068162"/>
            <a:chOff x="8933228" y="4714835"/>
            <a:chExt cx="2054077" cy="1068162"/>
          </a:xfrm>
        </p:grpSpPr>
        <p:sp>
          <p:nvSpPr>
            <p:cNvPr id="50" name="TextBox 49">
              <a:extLst>
                <a:ext uri="{FF2B5EF4-FFF2-40B4-BE49-F238E27FC236}">
                  <a16:creationId xmlns:a16="http://schemas.microsoft.com/office/drawing/2014/main" id="{39DAF3E8-3431-46BD-B5BD-F070B972E4A0}"/>
                </a:ext>
              </a:extLst>
            </p:cNvPr>
            <p:cNvSpPr txBox="1"/>
            <p:nvPr/>
          </p:nvSpPr>
          <p:spPr>
            <a:xfrm>
              <a:off x="8933228" y="4714835"/>
              <a:ext cx="2054077" cy="553998"/>
            </a:xfrm>
            <a:prstGeom prst="rect">
              <a:avLst/>
            </a:prstGeom>
            <a:noFill/>
          </p:spPr>
          <p:txBody>
            <a:bodyPr wrap="square" rtlCol="0">
              <a:spAutoFit/>
            </a:bodyPr>
            <a:lstStyle/>
            <a:p>
              <a:pPr algn="ctr">
                <a:lnSpc>
                  <a:spcPts val="1800"/>
                </a:lnSpc>
              </a:pPr>
              <a:r>
                <a:rPr lang="en-US" sz="1200" b="1" dirty="0">
                  <a:solidFill>
                    <a:schemeClr val="accent5"/>
                  </a:solidFill>
                  <a:latin typeface="Roboto" panose="02000000000000000000" pitchFamily="2" charset="0"/>
                  <a:ea typeface="Roboto" panose="02000000000000000000" pitchFamily="2" charset="0"/>
                  <a:cs typeface="Montserrat" charset="0"/>
                </a:rPr>
                <a:t>Director</a:t>
              </a:r>
            </a:p>
            <a:p>
              <a:pPr algn="ctr">
                <a:lnSpc>
                  <a:spcPts val="1800"/>
                </a:lnSpc>
              </a:pPr>
              <a:r>
                <a:rPr lang="en-US" b="1" dirty="0" err="1">
                  <a:latin typeface="Roboto" panose="02000000000000000000" pitchFamily="2" charset="0"/>
                  <a:ea typeface="Roboto" panose="02000000000000000000" pitchFamily="2" charset="0"/>
                  <a:cs typeface="Montserrat" charset="0"/>
                </a:rPr>
                <a:t>Munni</a:t>
              </a:r>
              <a:r>
                <a:rPr lang="en-US" b="1" dirty="0">
                  <a:latin typeface="Roboto" panose="02000000000000000000" pitchFamily="2" charset="0"/>
                  <a:ea typeface="Roboto" panose="02000000000000000000" pitchFamily="2" charset="0"/>
                  <a:cs typeface="Montserrat" charset="0"/>
                </a:rPr>
                <a:t> Pinky</a:t>
              </a:r>
            </a:p>
          </p:txBody>
        </p:sp>
        <p:sp>
          <p:nvSpPr>
            <p:cNvPr id="51" name="TextBox 50">
              <a:extLst>
                <a:ext uri="{FF2B5EF4-FFF2-40B4-BE49-F238E27FC236}">
                  <a16:creationId xmlns:a16="http://schemas.microsoft.com/office/drawing/2014/main" id="{7F9378F3-872F-4A3D-97CB-5620F54BC5EF}"/>
                </a:ext>
              </a:extLst>
            </p:cNvPr>
            <p:cNvSpPr txBox="1"/>
            <p:nvPr/>
          </p:nvSpPr>
          <p:spPr>
            <a:xfrm>
              <a:off x="8942281" y="5382887"/>
              <a:ext cx="2026918" cy="400110"/>
            </a:xfrm>
            <a:prstGeom prst="rect">
              <a:avLst/>
            </a:prstGeom>
            <a:noFill/>
          </p:spPr>
          <p:txBody>
            <a:bodyPr wrap="square" numCol="1" spcCol="0" rtlCol="0" anchor="ctr">
              <a:spAutoFit/>
            </a:bodyPr>
            <a:lstStyle/>
            <a:p>
              <a:pPr algn="ctr">
                <a:lnSpc>
                  <a:spcPts val="1200"/>
                </a:lnSpc>
              </a:pPr>
              <a:r>
                <a:rPr lang="en-US" sz="900" b="1" dirty="0">
                  <a:latin typeface="Lato" panose="020F0502020204030203" pitchFamily="34" charset="0"/>
                  <a:ea typeface="Lato" panose="020F0502020204030203" pitchFamily="34" charset="0"/>
                  <a:cs typeface="Lato" panose="020F0502020204030203" pitchFamily="34" charset="0"/>
                </a:rPr>
                <a:t>The example text goes here with your own detailed </a:t>
              </a:r>
              <a:r>
                <a:rPr lang="en-US" sz="900" b="1">
                  <a:latin typeface="Lato" panose="020F0502020204030203" pitchFamily="34" charset="0"/>
                  <a:ea typeface="Lato" panose="020F0502020204030203" pitchFamily="34" charset="0"/>
                  <a:cs typeface="Lato" panose="020F0502020204030203" pitchFamily="34" charset="0"/>
                </a:rPr>
                <a:t>summery.</a:t>
              </a:r>
              <a:endParaRPr lang="en-US" sz="900" b="1" dirty="0">
                <a:latin typeface="Lato" panose="020F0502020204030203" pitchFamily="34" charset="0"/>
                <a:ea typeface="Lato" panose="020F0502020204030203" pitchFamily="34" charset="0"/>
                <a:cs typeface="Lato" panose="020F0502020204030203" pitchFamily="34" charset="0"/>
              </a:endParaRPr>
            </a:p>
          </p:txBody>
        </p:sp>
      </p:grpSp>
      <p:sp>
        <p:nvSpPr>
          <p:cNvPr id="2" name="Picture Placeholder 1"/>
          <p:cNvSpPr>
            <a:spLocks noGrp="1"/>
          </p:cNvSpPr>
          <p:nvPr>
            <p:ph type="pic" sz="quarter" idx="158"/>
          </p:nvPr>
        </p:nvSpPr>
        <p:spPr/>
      </p:sp>
      <p:sp>
        <p:nvSpPr>
          <p:cNvPr id="3" name="Picture Placeholder 2"/>
          <p:cNvSpPr>
            <a:spLocks noGrp="1"/>
          </p:cNvSpPr>
          <p:nvPr>
            <p:ph type="pic" sz="quarter" idx="159"/>
          </p:nvPr>
        </p:nvSpPr>
        <p:spPr/>
      </p:sp>
      <p:sp>
        <p:nvSpPr>
          <p:cNvPr id="4" name="Picture Placeholder 3"/>
          <p:cNvSpPr>
            <a:spLocks noGrp="1"/>
          </p:cNvSpPr>
          <p:nvPr>
            <p:ph type="pic" sz="quarter" idx="160"/>
          </p:nvPr>
        </p:nvSpPr>
        <p:spPr/>
      </p:sp>
      <p:sp>
        <p:nvSpPr>
          <p:cNvPr id="5" name="Picture Placeholder 4"/>
          <p:cNvSpPr>
            <a:spLocks noGrp="1"/>
          </p:cNvSpPr>
          <p:nvPr>
            <p:ph type="pic" sz="quarter" idx="162"/>
          </p:nvPr>
        </p:nvSpPr>
        <p:spPr/>
      </p:sp>
    </p:spTree>
    <p:extLst>
      <p:ext uri="{BB962C8B-B14F-4D97-AF65-F5344CB8AC3E}">
        <p14:creationId xmlns:p14="http://schemas.microsoft.com/office/powerpoint/2010/main" val="2131344830"/>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11</a:t>
            </a:fld>
            <a:endParaRPr lang="en-US"/>
          </a:p>
        </p:txBody>
      </p:sp>
      <p:sp>
        <p:nvSpPr>
          <p:cNvPr id="8" name="Title 7">
            <a:extLst>
              <a:ext uri="{FF2B5EF4-FFF2-40B4-BE49-F238E27FC236}">
                <a16:creationId xmlns:a16="http://schemas.microsoft.com/office/drawing/2014/main" id="{6185B9D7-ED8F-4896-A447-0EC827417777}"/>
              </a:ext>
            </a:extLst>
          </p:cNvPr>
          <p:cNvSpPr>
            <a:spLocks noGrp="1"/>
          </p:cNvSpPr>
          <p:nvPr>
            <p:ph type="title" idx="4294967295"/>
          </p:nvPr>
        </p:nvSpPr>
        <p:spPr>
          <a:xfrm>
            <a:off x="838200" y="481013"/>
            <a:ext cx="10515600" cy="679450"/>
          </a:xfrm>
        </p:spPr>
        <p:txBody>
          <a:bodyPr>
            <a:normAutofit/>
          </a:bodyPr>
          <a:lstStyle/>
          <a:p>
            <a:r>
              <a:rPr lang="en-US" sz="4000" b="1" dirty="0"/>
              <a:t>Our </a:t>
            </a:r>
            <a:r>
              <a:rPr lang="en-US" sz="4000" b="1" dirty="0" err="1"/>
              <a:t>Portfolilo</a:t>
            </a:r>
            <a:endParaRPr lang="en-US" sz="4000" b="1" dirty="0"/>
          </a:p>
        </p:txBody>
      </p:sp>
      <p:sp>
        <p:nvSpPr>
          <p:cNvPr id="9" name="Subtitle 8">
            <a:extLst>
              <a:ext uri="{FF2B5EF4-FFF2-40B4-BE49-F238E27FC236}">
                <a16:creationId xmlns:a16="http://schemas.microsoft.com/office/drawing/2014/main" id="{7487B7BD-0054-4716-9EDC-5EF0FCF392EC}"/>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sp>
        <p:nvSpPr>
          <p:cNvPr id="2" name="Picture Placeholder 1"/>
          <p:cNvSpPr>
            <a:spLocks noGrp="1"/>
          </p:cNvSpPr>
          <p:nvPr>
            <p:ph type="pic" sz="quarter" idx="158"/>
          </p:nvPr>
        </p:nvSpPr>
        <p:spPr/>
      </p:sp>
      <p:sp>
        <p:nvSpPr>
          <p:cNvPr id="3" name="Picture Placeholder 2"/>
          <p:cNvSpPr>
            <a:spLocks noGrp="1"/>
          </p:cNvSpPr>
          <p:nvPr>
            <p:ph type="pic" sz="quarter" idx="159"/>
          </p:nvPr>
        </p:nvSpPr>
        <p:spPr/>
      </p:sp>
      <p:sp>
        <p:nvSpPr>
          <p:cNvPr id="4" name="Picture Placeholder 3"/>
          <p:cNvSpPr>
            <a:spLocks noGrp="1"/>
          </p:cNvSpPr>
          <p:nvPr>
            <p:ph type="pic" sz="quarter" idx="161"/>
          </p:nvPr>
        </p:nvSpPr>
        <p:spPr/>
      </p:sp>
      <p:sp>
        <p:nvSpPr>
          <p:cNvPr id="5" name="Picture Placeholder 4"/>
          <p:cNvSpPr>
            <a:spLocks noGrp="1"/>
          </p:cNvSpPr>
          <p:nvPr>
            <p:ph type="pic" sz="quarter" idx="162"/>
          </p:nvPr>
        </p:nvSpPr>
        <p:spPr/>
      </p:sp>
      <p:sp>
        <p:nvSpPr>
          <p:cNvPr id="6" name="Picture Placeholder 5"/>
          <p:cNvSpPr>
            <a:spLocks noGrp="1"/>
          </p:cNvSpPr>
          <p:nvPr>
            <p:ph type="pic" sz="quarter" idx="163"/>
          </p:nvPr>
        </p:nvSpPr>
        <p:spPr/>
      </p:sp>
      <p:sp>
        <p:nvSpPr>
          <p:cNvPr id="7" name="Picture Placeholder 6"/>
          <p:cNvSpPr>
            <a:spLocks noGrp="1"/>
          </p:cNvSpPr>
          <p:nvPr>
            <p:ph type="pic" sz="quarter" idx="160"/>
          </p:nvPr>
        </p:nvSpPr>
        <p:spPr/>
      </p:sp>
    </p:spTree>
    <p:extLst>
      <p:ext uri="{BB962C8B-B14F-4D97-AF65-F5344CB8AC3E}">
        <p14:creationId xmlns:p14="http://schemas.microsoft.com/office/powerpoint/2010/main" val="3138097942"/>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12</a:t>
            </a:fld>
            <a:endParaRPr lang="en-US"/>
          </a:p>
        </p:txBody>
      </p:sp>
      <p:sp>
        <p:nvSpPr>
          <p:cNvPr id="6" name="Title 5">
            <a:extLst>
              <a:ext uri="{FF2B5EF4-FFF2-40B4-BE49-F238E27FC236}">
                <a16:creationId xmlns:a16="http://schemas.microsoft.com/office/drawing/2014/main" id="{3E87D337-C45A-4C48-A38F-821164639C44}"/>
              </a:ext>
            </a:extLst>
          </p:cNvPr>
          <p:cNvSpPr>
            <a:spLocks noGrp="1"/>
          </p:cNvSpPr>
          <p:nvPr>
            <p:ph type="title" idx="4294967295"/>
          </p:nvPr>
        </p:nvSpPr>
        <p:spPr>
          <a:xfrm>
            <a:off x="838200" y="481013"/>
            <a:ext cx="10515600" cy="679450"/>
          </a:xfrm>
        </p:spPr>
        <p:txBody>
          <a:bodyPr>
            <a:normAutofit/>
          </a:bodyPr>
          <a:lstStyle/>
          <a:p>
            <a:r>
              <a:rPr lang="en-US" sz="4000" b="1" dirty="0"/>
              <a:t>Our Portfolio</a:t>
            </a:r>
          </a:p>
        </p:txBody>
      </p:sp>
      <p:sp>
        <p:nvSpPr>
          <p:cNvPr id="7" name="Subtitle 6">
            <a:extLst>
              <a:ext uri="{FF2B5EF4-FFF2-40B4-BE49-F238E27FC236}">
                <a16:creationId xmlns:a16="http://schemas.microsoft.com/office/drawing/2014/main" id="{67363EE5-CEB2-4F83-A528-1B47D53E6B33}"/>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32" name="Rectangle 31">
            <a:extLst>
              <a:ext uri="{FF2B5EF4-FFF2-40B4-BE49-F238E27FC236}">
                <a16:creationId xmlns:a16="http://schemas.microsoft.com/office/drawing/2014/main" id="{34B7B5C3-16DD-426E-8971-8660C4B97C84}"/>
              </a:ext>
            </a:extLst>
          </p:cNvPr>
          <p:cNvSpPr/>
          <p:nvPr/>
        </p:nvSpPr>
        <p:spPr>
          <a:xfrm>
            <a:off x="5362575" y="1602044"/>
            <a:ext cx="1466850" cy="119746"/>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1CD5B8A2-47AB-4984-8259-877E28C6E0A7}"/>
              </a:ext>
            </a:extLst>
          </p:cNvPr>
          <p:cNvSpPr>
            <a:spLocks/>
          </p:cNvSpPr>
          <p:nvPr/>
        </p:nvSpPr>
        <p:spPr bwMode="auto">
          <a:xfrm>
            <a:off x="838200" y="4403175"/>
            <a:ext cx="2256731" cy="133006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ts val="20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a:t>
            </a:r>
            <a:r>
              <a:rPr lang="en-US" sz="1200" dirty="0" smtClean="0">
                <a:latin typeface="Lato" panose="020F0502020204030203" pitchFamily="34" charset="0"/>
                <a:ea typeface="Lato" panose="020F0502020204030203" pitchFamily="34" charset="0"/>
                <a:cs typeface="Lato" panose="020F0502020204030203" pitchFamily="34" charset="0"/>
                <a:sym typeface="Montserrat-Regular" charset="0"/>
              </a:rPr>
              <a:t>professionalism </a:t>
            </a: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and lorem to reliability. By using </a:t>
            </a:r>
            <a:r>
              <a:rPr lang="en-US" sz="1200" dirty="0" smtClean="0">
                <a:latin typeface="Lato" panose="020F0502020204030203" pitchFamily="34" charset="0"/>
                <a:ea typeface="Lato" panose="020F0502020204030203" pitchFamily="34" charset="0"/>
                <a:cs typeface="Lato" panose="020F0502020204030203" pitchFamily="34" charset="0"/>
                <a:sym typeface="Montserrat-Regular" charset="0"/>
              </a:rPr>
              <a:t>letterhead professionalism </a:t>
            </a: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and </a:t>
            </a:r>
            <a:r>
              <a:rPr lang="en-US" sz="1200" dirty="0" smtClean="0">
                <a:latin typeface="Lato" panose="020F0502020204030203" pitchFamily="34" charset="0"/>
                <a:ea typeface="Lato" panose="020F0502020204030203" pitchFamily="34" charset="0"/>
                <a:cs typeface="Lato" panose="020F0502020204030203" pitchFamily="34" charset="0"/>
                <a:sym typeface="Montserrat-Regular" charset="0"/>
              </a:rPr>
              <a:t>alignments </a:t>
            </a: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are This letterhead</a:t>
            </a:r>
          </a:p>
        </p:txBody>
      </p:sp>
      <p:sp>
        <p:nvSpPr>
          <p:cNvPr id="18" name="Rectangle 17">
            <a:extLst>
              <a:ext uri="{FF2B5EF4-FFF2-40B4-BE49-F238E27FC236}">
                <a16:creationId xmlns:a16="http://schemas.microsoft.com/office/drawing/2014/main" id="{1CD5B8A2-47AB-4984-8259-877E28C6E0A7}"/>
              </a:ext>
            </a:extLst>
          </p:cNvPr>
          <p:cNvSpPr>
            <a:spLocks/>
          </p:cNvSpPr>
          <p:nvPr/>
        </p:nvSpPr>
        <p:spPr bwMode="auto">
          <a:xfrm>
            <a:off x="6337479" y="2406201"/>
            <a:ext cx="2256731" cy="133006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ctr">
              <a:lnSpc>
                <a:spcPts val="20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a:t>
            </a:r>
            <a:r>
              <a:rPr lang="en-US" sz="1200" dirty="0" smtClean="0">
                <a:latin typeface="Lato" panose="020F0502020204030203" pitchFamily="34" charset="0"/>
                <a:ea typeface="Lato" panose="020F0502020204030203" pitchFamily="34" charset="0"/>
                <a:cs typeface="Lato" panose="020F0502020204030203" pitchFamily="34" charset="0"/>
                <a:sym typeface="Montserrat-Regular" charset="0"/>
              </a:rPr>
              <a:t>professionalism </a:t>
            </a: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and lorem to reliability. By using </a:t>
            </a:r>
            <a:r>
              <a:rPr lang="en-US" sz="1200" dirty="0" smtClean="0">
                <a:latin typeface="Lato" panose="020F0502020204030203" pitchFamily="34" charset="0"/>
                <a:ea typeface="Lato" panose="020F0502020204030203" pitchFamily="34" charset="0"/>
                <a:cs typeface="Lato" panose="020F0502020204030203" pitchFamily="34" charset="0"/>
                <a:sym typeface="Montserrat-Regular" charset="0"/>
              </a:rPr>
              <a:t>letterhead professionalism </a:t>
            </a: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and </a:t>
            </a:r>
            <a:r>
              <a:rPr lang="en-US" sz="1200" dirty="0" smtClean="0">
                <a:latin typeface="Lato" panose="020F0502020204030203" pitchFamily="34" charset="0"/>
                <a:ea typeface="Lato" panose="020F0502020204030203" pitchFamily="34" charset="0"/>
                <a:cs typeface="Lato" panose="020F0502020204030203" pitchFamily="34" charset="0"/>
                <a:sym typeface="Montserrat-Regular" charset="0"/>
              </a:rPr>
              <a:t>alignments </a:t>
            </a: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are This letterhead</a:t>
            </a:r>
          </a:p>
        </p:txBody>
      </p:sp>
      <p:sp>
        <p:nvSpPr>
          <p:cNvPr id="2" name="Picture Placeholder 1"/>
          <p:cNvSpPr>
            <a:spLocks noGrp="1"/>
          </p:cNvSpPr>
          <p:nvPr>
            <p:ph type="pic" sz="quarter" idx="160"/>
          </p:nvPr>
        </p:nvSpPr>
        <p:spPr/>
      </p:sp>
      <p:sp>
        <p:nvSpPr>
          <p:cNvPr id="3" name="Picture Placeholder 2"/>
          <p:cNvSpPr>
            <a:spLocks noGrp="1"/>
          </p:cNvSpPr>
          <p:nvPr>
            <p:ph type="pic" sz="quarter" idx="163"/>
          </p:nvPr>
        </p:nvSpPr>
        <p:spPr/>
      </p:sp>
      <p:sp>
        <p:nvSpPr>
          <p:cNvPr id="4" name="Picture Placeholder 3"/>
          <p:cNvSpPr>
            <a:spLocks noGrp="1"/>
          </p:cNvSpPr>
          <p:nvPr>
            <p:ph type="pic" sz="quarter" idx="164"/>
          </p:nvPr>
        </p:nvSpPr>
        <p:spPr/>
      </p:sp>
      <p:sp>
        <p:nvSpPr>
          <p:cNvPr id="5" name="Picture Placeholder 4"/>
          <p:cNvSpPr>
            <a:spLocks noGrp="1"/>
          </p:cNvSpPr>
          <p:nvPr>
            <p:ph type="pic" sz="quarter" idx="162"/>
          </p:nvPr>
        </p:nvSpPr>
        <p:spPr/>
      </p:sp>
    </p:spTree>
    <p:extLst>
      <p:ext uri="{BB962C8B-B14F-4D97-AF65-F5344CB8AC3E}">
        <p14:creationId xmlns:p14="http://schemas.microsoft.com/office/powerpoint/2010/main" val="1186837429"/>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36" name="Rectangle 35">
            <a:extLst>
              <a:ext uri="{FF2B5EF4-FFF2-40B4-BE49-F238E27FC236}">
                <a16:creationId xmlns:a16="http://schemas.microsoft.com/office/drawing/2014/main" id="{2C8C3D36-79AE-4B0F-8CBA-826C28009DD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42" name="Slide Number Placeholder 17">
            <a:extLst>
              <a:ext uri="{FF2B5EF4-FFF2-40B4-BE49-F238E27FC236}">
                <a16:creationId xmlns:a16="http://schemas.microsoft.com/office/drawing/2014/main" id="{CC55EE88-68A8-4D84-9C87-E7A10E8ADD68}"/>
              </a:ext>
            </a:extLst>
          </p:cNvPr>
          <p:cNvSpPr>
            <a:spLocks noGrp="1"/>
          </p:cNvSpPr>
          <p:nvPr>
            <p:ph type="sldNum" sz="quarter" idx="13"/>
          </p:nvPr>
        </p:nvSpPr>
        <p:spPr/>
        <p:txBody>
          <a:bodyPr/>
          <a:lstStyle/>
          <a:p>
            <a:fld id="{0FDCCA45-55DD-4B3F-8C12-CFB164C9A4F5}" type="slidenum">
              <a:rPr lang="en-US" smtClean="0"/>
              <a:pPr/>
              <a:t>13</a:t>
            </a:fld>
            <a:endParaRPr lang="en-US"/>
          </a:p>
        </p:txBody>
      </p:sp>
      <p:sp>
        <p:nvSpPr>
          <p:cNvPr id="13" name="Subtitle 12">
            <a:extLst>
              <a:ext uri="{FF2B5EF4-FFF2-40B4-BE49-F238E27FC236}">
                <a16:creationId xmlns:a16="http://schemas.microsoft.com/office/drawing/2014/main" id="{D8E26F69-F6CE-4984-95B5-4A5BB39B062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12" name="Title 11">
            <a:extLst>
              <a:ext uri="{FF2B5EF4-FFF2-40B4-BE49-F238E27FC236}">
                <a16:creationId xmlns:a16="http://schemas.microsoft.com/office/drawing/2014/main" id="{95AD00AD-DBC2-4D26-B998-72497063DC77}"/>
              </a:ext>
            </a:extLst>
          </p:cNvPr>
          <p:cNvSpPr>
            <a:spLocks noGrp="1"/>
          </p:cNvSpPr>
          <p:nvPr>
            <p:ph type="title" idx="4294967295"/>
          </p:nvPr>
        </p:nvSpPr>
        <p:spPr>
          <a:xfrm>
            <a:off x="838200" y="481013"/>
            <a:ext cx="10515600" cy="679450"/>
          </a:xfrm>
        </p:spPr>
        <p:txBody>
          <a:bodyPr/>
          <a:lstStyle/>
          <a:p>
            <a:r>
              <a:rPr lang="en-US" b="1" dirty="0"/>
              <a:t>Our </a:t>
            </a:r>
            <a:r>
              <a:rPr lang="en-US" b="1" dirty="0" err="1"/>
              <a:t>Portfolilo</a:t>
            </a:r>
            <a:endParaRPr lang="en-US" b="1" dirty="0"/>
          </a:p>
        </p:txBody>
      </p:sp>
      <p:sp>
        <p:nvSpPr>
          <p:cNvPr id="2" name="Picture Placeholder 1"/>
          <p:cNvSpPr>
            <a:spLocks noGrp="1"/>
          </p:cNvSpPr>
          <p:nvPr>
            <p:ph type="pic" sz="quarter" idx="160"/>
          </p:nvPr>
        </p:nvSpPr>
        <p:spPr/>
      </p:sp>
      <p:sp>
        <p:nvSpPr>
          <p:cNvPr id="3" name="Picture Placeholder 2"/>
          <p:cNvSpPr>
            <a:spLocks noGrp="1"/>
          </p:cNvSpPr>
          <p:nvPr>
            <p:ph type="pic" sz="quarter" idx="163"/>
          </p:nvPr>
        </p:nvSpPr>
        <p:spPr/>
      </p:sp>
      <p:sp>
        <p:nvSpPr>
          <p:cNvPr id="4" name="Picture Placeholder 3"/>
          <p:cNvSpPr>
            <a:spLocks noGrp="1"/>
          </p:cNvSpPr>
          <p:nvPr>
            <p:ph type="pic" sz="quarter" idx="162"/>
          </p:nvPr>
        </p:nvSpPr>
        <p:spPr/>
      </p:sp>
      <p:sp>
        <p:nvSpPr>
          <p:cNvPr id="5" name="Picture Placeholder 4"/>
          <p:cNvSpPr>
            <a:spLocks noGrp="1"/>
          </p:cNvSpPr>
          <p:nvPr>
            <p:ph type="pic" sz="quarter" idx="166"/>
          </p:nvPr>
        </p:nvSpPr>
        <p:spPr/>
      </p:sp>
      <p:sp>
        <p:nvSpPr>
          <p:cNvPr id="6" name="Picture Placeholder 5"/>
          <p:cNvSpPr>
            <a:spLocks noGrp="1"/>
          </p:cNvSpPr>
          <p:nvPr>
            <p:ph type="pic" sz="quarter" idx="165"/>
          </p:nvPr>
        </p:nvSpPr>
        <p:spPr/>
      </p:sp>
      <p:sp>
        <p:nvSpPr>
          <p:cNvPr id="7" name="Picture Placeholder 6"/>
          <p:cNvSpPr>
            <a:spLocks noGrp="1"/>
          </p:cNvSpPr>
          <p:nvPr>
            <p:ph type="pic" sz="quarter" idx="164"/>
          </p:nvPr>
        </p:nvSpPr>
        <p:spPr/>
      </p:sp>
    </p:spTree>
    <p:extLst>
      <p:ext uri="{BB962C8B-B14F-4D97-AF65-F5344CB8AC3E}">
        <p14:creationId xmlns:p14="http://schemas.microsoft.com/office/powerpoint/2010/main" val="387067015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10" name="Rectangle 109">
            <a:extLst>
              <a:ext uri="{FF2B5EF4-FFF2-40B4-BE49-F238E27FC236}">
                <a16:creationId xmlns:a16="http://schemas.microsoft.com/office/drawing/2014/main" id="{920BAA50-8DB3-465B-B3D5-78A6B7A754C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14</a:t>
            </a:fld>
            <a:endParaRPr lang="en-US" dirty="0"/>
          </a:p>
        </p:txBody>
      </p:sp>
      <p:sp>
        <p:nvSpPr>
          <p:cNvPr id="6" name="Title 5">
            <a:extLst>
              <a:ext uri="{FF2B5EF4-FFF2-40B4-BE49-F238E27FC236}">
                <a16:creationId xmlns:a16="http://schemas.microsoft.com/office/drawing/2014/main" id="{4573AA89-42E4-4279-8D57-C046EC7D9A26}"/>
              </a:ext>
            </a:extLst>
          </p:cNvPr>
          <p:cNvSpPr>
            <a:spLocks noGrp="1"/>
          </p:cNvSpPr>
          <p:nvPr>
            <p:ph type="title" idx="4294967295"/>
          </p:nvPr>
        </p:nvSpPr>
        <p:spPr>
          <a:xfrm>
            <a:off x="838200" y="481013"/>
            <a:ext cx="10515600" cy="679450"/>
          </a:xfrm>
        </p:spPr>
        <p:txBody>
          <a:bodyPr/>
          <a:lstStyle/>
          <a:p>
            <a:pPr>
              <a:lnSpc>
                <a:spcPts val="3200"/>
              </a:lnSpc>
            </a:pPr>
            <a:r>
              <a:rPr lang="en-US" sz="3600" dirty="0">
                <a:solidFill>
                  <a:srgbClr val="BFBFBF"/>
                </a:solidFill>
                <a:cs typeface="Lato" panose="020F0502020204030203" pitchFamily="34" charset="0"/>
              </a:rPr>
              <a:t>Company</a:t>
            </a:r>
            <a:r>
              <a:rPr lang="en-US" sz="3600" dirty="0">
                <a:solidFill>
                  <a:schemeClr val="bg1">
                    <a:lumMod val="75000"/>
                  </a:schemeClr>
                </a:solidFill>
                <a:latin typeface="Montserrat Light" charset="0"/>
                <a:ea typeface="Montserrat Light" charset="0"/>
                <a:cs typeface="Montserrat Light" charset="0"/>
              </a:rPr>
              <a:t> </a:t>
            </a:r>
            <a:r>
              <a:rPr lang="en-US" sz="3600" b="1" dirty="0">
                <a:cs typeface="Montserrat" charset="0"/>
              </a:rPr>
              <a:t>History</a:t>
            </a:r>
            <a:r>
              <a:rPr lang="en-US" sz="3600" b="1" dirty="0">
                <a:latin typeface="Montserrat" charset="0"/>
                <a:ea typeface="Montserrat" charset="0"/>
                <a:cs typeface="Montserrat" charset="0"/>
              </a:rPr>
              <a:t> </a:t>
            </a:r>
            <a:r>
              <a:rPr lang="en-US" sz="3600" dirty="0">
                <a:cs typeface="Montserrat" charset="0"/>
              </a:rPr>
              <a:t>/ Timeline</a:t>
            </a:r>
            <a:endParaRPr lang="en-US" sz="3600" dirty="0">
              <a:cs typeface="Montserrat Light" charset="0"/>
            </a:endParaRPr>
          </a:p>
        </p:txBody>
      </p:sp>
      <p:sp>
        <p:nvSpPr>
          <p:cNvPr id="11" name="Subtitle 10">
            <a:extLst>
              <a:ext uri="{FF2B5EF4-FFF2-40B4-BE49-F238E27FC236}">
                <a16:creationId xmlns:a16="http://schemas.microsoft.com/office/drawing/2014/main" id="{A5D7F3BA-F12A-4E5E-A786-60074D7D2AA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0" name="Hexagon 39">
            <a:extLst>
              <a:ext uri="{FF2B5EF4-FFF2-40B4-BE49-F238E27FC236}">
                <a16:creationId xmlns:a16="http://schemas.microsoft.com/office/drawing/2014/main" id="{3633066C-4F19-4CBD-84BD-12E35679B9F5}"/>
              </a:ext>
            </a:extLst>
          </p:cNvPr>
          <p:cNvSpPr/>
          <p:nvPr/>
        </p:nvSpPr>
        <p:spPr>
          <a:xfrm rot="5400000">
            <a:off x="1229221" y="2039125"/>
            <a:ext cx="2651760" cy="2286000"/>
          </a:xfrm>
          <a:prstGeom prst="hexagon">
            <a:avLst/>
          </a:prstGeom>
          <a:noFill/>
          <a:ln w="12700">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Isosceles Triangle 40">
            <a:extLst>
              <a:ext uri="{FF2B5EF4-FFF2-40B4-BE49-F238E27FC236}">
                <a16:creationId xmlns:a16="http://schemas.microsoft.com/office/drawing/2014/main" id="{BB06BDE1-A9E2-4C2A-ADB3-21B9CCB5FC4E}"/>
              </a:ext>
            </a:extLst>
          </p:cNvPr>
          <p:cNvSpPr/>
          <p:nvPr/>
        </p:nvSpPr>
        <p:spPr>
          <a:xfrm>
            <a:off x="2423982" y="4543906"/>
            <a:ext cx="262238" cy="153353"/>
          </a:xfrm>
          <a:prstGeom prst="triangl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43" name="Group 42">
            <a:extLst>
              <a:ext uri="{FF2B5EF4-FFF2-40B4-BE49-F238E27FC236}">
                <a16:creationId xmlns:a16="http://schemas.microsoft.com/office/drawing/2014/main" id="{22B1FB97-3E0D-4FC3-AFD9-9413204DE270}"/>
              </a:ext>
            </a:extLst>
          </p:cNvPr>
          <p:cNvGrpSpPr/>
          <p:nvPr/>
        </p:nvGrpSpPr>
        <p:grpSpPr>
          <a:xfrm>
            <a:off x="970140" y="4966591"/>
            <a:ext cx="3169922" cy="849606"/>
            <a:chOff x="4511040" y="4476911"/>
            <a:chExt cx="3169922" cy="849606"/>
          </a:xfrm>
        </p:grpSpPr>
        <p:sp>
          <p:nvSpPr>
            <p:cNvPr id="44" name="TextBox 43">
              <a:extLst>
                <a:ext uri="{FF2B5EF4-FFF2-40B4-BE49-F238E27FC236}">
                  <a16:creationId xmlns:a16="http://schemas.microsoft.com/office/drawing/2014/main" id="{CD072540-B04C-47BC-8030-C9A97AB71722}"/>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smtClean="0">
                  <a:solidFill>
                    <a:schemeClr val="accent2"/>
                  </a:solidFill>
                  <a:latin typeface="Roboto" panose="02000000000000000000" pitchFamily="2" charset="0"/>
                  <a:ea typeface="Roboto" panose="02000000000000000000" pitchFamily="2" charset="0"/>
                </a:rPr>
                <a:t>2016</a:t>
              </a:r>
              <a:endParaRPr lang="en-US" sz="1700" b="1" dirty="0">
                <a:solidFill>
                  <a:schemeClr val="accent2"/>
                </a:solidFill>
                <a:latin typeface="Roboto" panose="02000000000000000000" pitchFamily="2" charset="0"/>
                <a:ea typeface="Roboto" panose="02000000000000000000" pitchFamily="2" charset="0"/>
              </a:endParaRPr>
            </a:p>
          </p:txBody>
        </p:sp>
        <p:sp>
          <p:nvSpPr>
            <p:cNvPr id="48" name="Rectangle 47">
              <a:extLst>
                <a:ext uri="{FF2B5EF4-FFF2-40B4-BE49-F238E27FC236}">
                  <a16:creationId xmlns:a16="http://schemas.microsoft.com/office/drawing/2014/main" id="{77DFED8F-13ED-446A-9696-667A2EB6B438}"/>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sp>
        <p:nvSpPr>
          <p:cNvPr id="33" name="Hexagon 32">
            <a:extLst>
              <a:ext uri="{FF2B5EF4-FFF2-40B4-BE49-F238E27FC236}">
                <a16:creationId xmlns:a16="http://schemas.microsoft.com/office/drawing/2014/main" id="{3633066C-4F19-4CBD-84BD-12E35679B9F5}"/>
              </a:ext>
            </a:extLst>
          </p:cNvPr>
          <p:cNvSpPr/>
          <p:nvPr/>
        </p:nvSpPr>
        <p:spPr>
          <a:xfrm rot="5400000">
            <a:off x="4770120" y="2039125"/>
            <a:ext cx="2651760" cy="2286000"/>
          </a:xfrm>
          <a:prstGeom prst="hexagon">
            <a:avLst/>
          </a:prstGeom>
          <a:noFill/>
          <a:ln w="12700">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4" name="Isosceles Triangle 33">
            <a:extLst>
              <a:ext uri="{FF2B5EF4-FFF2-40B4-BE49-F238E27FC236}">
                <a16:creationId xmlns:a16="http://schemas.microsoft.com/office/drawing/2014/main" id="{BB06BDE1-A9E2-4C2A-ADB3-21B9CCB5FC4E}"/>
              </a:ext>
            </a:extLst>
          </p:cNvPr>
          <p:cNvSpPr/>
          <p:nvPr/>
        </p:nvSpPr>
        <p:spPr>
          <a:xfrm>
            <a:off x="5964881" y="4543906"/>
            <a:ext cx="262238" cy="153353"/>
          </a:xfrm>
          <a:prstGeom prst="triangl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35" name="Group 34">
            <a:extLst>
              <a:ext uri="{FF2B5EF4-FFF2-40B4-BE49-F238E27FC236}">
                <a16:creationId xmlns:a16="http://schemas.microsoft.com/office/drawing/2014/main" id="{22B1FB97-3E0D-4FC3-AFD9-9413204DE270}"/>
              </a:ext>
            </a:extLst>
          </p:cNvPr>
          <p:cNvGrpSpPr/>
          <p:nvPr/>
        </p:nvGrpSpPr>
        <p:grpSpPr>
          <a:xfrm>
            <a:off x="4511039" y="4966591"/>
            <a:ext cx="3169922" cy="849606"/>
            <a:chOff x="4511040" y="4476911"/>
            <a:chExt cx="3169922" cy="849606"/>
          </a:xfrm>
        </p:grpSpPr>
        <p:sp>
          <p:nvSpPr>
            <p:cNvPr id="37" name="TextBox 36">
              <a:extLst>
                <a:ext uri="{FF2B5EF4-FFF2-40B4-BE49-F238E27FC236}">
                  <a16:creationId xmlns:a16="http://schemas.microsoft.com/office/drawing/2014/main" id="{CD072540-B04C-47BC-8030-C9A97AB71722}"/>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smtClean="0">
                  <a:solidFill>
                    <a:schemeClr val="accent3"/>
                  </a:solidFill>
                  <a:latin typeface="Roboto" panose="02000000000000000000" pitchFamily="2" charset="0"/>
                  <a:ea typeface="Roboto" panose="02000000000000000000" pitchFamily="2" charset="0"/>
                </a:rPr>
                <a:t>2017</a:t>
              </a:r>
              <a:endParaRPr lang="en-US" sz="1700" b="1" dirty="0">
                <a:solidFill>
                  <a:schemeClr val="accent3"/>
                </a:solidFill>
                <a:latin typeface="Roboto" panose="02000000000000000000" pitchFamily="2" charset="0"/>
                <a:ea typeface="Roboto" panose="02000000000000000000" pitchFamily="2" charset="0"/>
              </a:endParaRPr>
            </a:p>
          </p:txBody>
        </p:sp>
        <p:sp>
          <p:nvSpPr>
            <p:cNvPr id="38" name="Rectangle 37">
              <a:extLst>
                <a:ext uri="{FF2B5EF4-FFF2-40B4-BE49-F238E27FC236}">
                  <a16:creationId xmlns:a16="http://schemas.microsoft.com/office/drawing/2014/main" id="{77DFED8F-13ED-446A-9696-667A2EB6B438}"/>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sp>
        <p:nvSpPr>
          <p:cNvPr id="57" name="Hexagon 56">
            <a:extLst>
              <a:ext uri="{FF2B5EF4-FFF2-40B4-BE49-F238E27FC236}">
                <a16:creationId xmlns:a16="http://schemas.microsoft.com/office/drawing/2014/main" id="{3633066C-4F19-4CBD-84BD-12E35679B9F5}"/>
              </a:ext>
            </a:extLst>
          </p:cNvPr>
          <p:cNvSpPr/>
          <p:nvPr/>
        </p:nvSpPr>
        <p:spPr>
          <a:xfrm rot="5400000">
            <a:off x="8311020" y="2039125"/>
            <a:ext cx="2651760" cy="2286000"/>
          </a:xfrm>
          <a:prstGeom prst="hexagon">
            <a:avLst/>
          </a:prstGeom>
          <a:noFill/>
          <a:ln w="12700">
            <a:solidFill>
              <a:schemeClr val="bg1">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9" name="Isosceles Triangle 58">
            <a:extLst>
              <a:ext uri="{FF2B5EF4-FFF2-40B4-BE49-F238E27FC236}">
                <a16:creationId xmlns:a16="http://schemas.microsoft.com/office/drawing/2014/main" id="{BB06BDE1-A9E2-4C2A-ADB3-21B9CCB5FC4E}"/>
              </a:ext>
            </a:extLst>
          </p:cNvPr>
          <p:cNvSpPr/>
          <p:nvPr/>
        </p:nvSpPr>
        <p:spPr>
          <a:xfrm>
            <a:off x="9505781" y="4543906"/>
            <a:ext cx="262238" cy="153353"/>
          </a:xfrm>
          <a:prstGeom prst="triangle">
            <a:avLst/>
          </a:prstGeom>
          <a:solidFill>
            <a:schemeClr val="tx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60" name="Group 59">
            <a:extLst>
              <a:ext uri="{FF2B5EF4-FFF2-40B4-BE49-F238E27FC236}">
                <a16:creationId xmlns:a16="http://schemas.microsoft.com/office/drawing/2014/main" id="{22B1FB97-3E0D-4FC3-AFD9-9413204DE270}"/>
              </a:ext>
            </a:extLst>
          </p:cNvPr>
          <p:cNvGrpSpPr/>
          <p:nvPr/>
        </p:nvGrpSpPr>
        <p:grpSpPr>
          <a:xfrm>
            <a:off x="8051939" y="4966591"/>
            <a:ext cx="3169922" cy="849606"/>
            <a:chOff x="4511040" y="4476911"/>
            <a:chExt cx="3169922" cy="849606"/>
          </a:xfrm>
        </p:grpSpPr>
        <p:sp>
          <p:nvSpPr>
            <p:cNvPr id="62" name="TextBox 61">
              <a:extLst>
                <a:ext uri="{FF2B5EF4-FFF2-40B4-BE49-F238E27FC236}">
                  <a16:creationId xmlns:a16="http://schemas.microsoft.com/office/drawing/2014/main" id="{CD072540-B04C-47BC-8030-C9A97AB71722}"/>
                </a:ext>
              </a:extLst>
            </p:cNvPr>
            <p:cNvSpPr txBox="1"/>
            <p:nvPr/>
          </p:nvSpPr>
          <p:spPr>
            <a:xfrm>
              <a:off x="5394959" y="4476911"/>
              <a:ext cx="1402082" cy="367280"/>
            </a:xfrm>
            <a:prstGeom prst="rect">
              <a:avLst/>
            </a:prstGeom>
            <a:noFill/>
          </p:spPr>
          <p:txBody>
            <a:bodyPr wrap="square" rtlCol="0">
              <a:spAutoFit/>
            </a:bodyPr>
            <a:lstStyle/>
            <a:p>
              <a:pPr algn="ctr">
                <a:lnSpc>
                  <a:spcPts val="2300"/>
                </a:lnSpc>
              </a:pPr>
              <a:r>
                <a:rPr lang="en-US" sz="1700" b="1" dirty="0" smtClean="0">
                  <a:solidFill>
                    <a:schemeClr val="accent4"/>
                  </a:solidFill>
                  <a:latin typeface="Roboto" panose="02000000000000000000" pitchFamily="2" charset="0"/>
                  <a:ea typeface="Roboto" panose="02000000000000000000" pitchFamily="2" charset="0"/>
                </a:rPr>
                <a:t>2018</a:t>
              </a:r>
              <a:endParaRPr lang="en-US" sz="1700" b="1" dirty="0">
                <a:solidFill>
                  <a:schemeClr val="accent4"/>
                </a:solidFill>
                <a:latin typeface="Roboto" panose="02000000000000000000" pitchFamily="2" charset="0"/>
                <a:ea typeface="Roboto" panose="02000000000000000000" pitchFamily="2" charset="0"/>
              </a:endParaRPr>
            </a:p>
          </p:txBody>
        </p:sp>
        <p:sp>
          <p:nvSpPr>
            <p:cNvPr id="63" name="Rectangle 62">
              <a:extLst>
                <a:ext uri="{FF2B5EF4-FFF2-40B4-BE49-F238E27FC236}">
                  <a16:creationId xmlns:a16="http://schemas.microsoft.com/office/drawing/2014/main" id="{77DFED8F-13ED-446A-9696-667A2EB6B438}"/>
                </a:ext>
              </a:extLst>
            </p:cNvPr>
            <p:cNvSpPr/>
            <p:nvPr/>
          </p:nvSpPr>
          <p:spPr>
            <a:xfrm>
              <a:off x="4511040" y="4849463"/>
              <a:ext cx="3169922" cy="477054"/>
            </a:xfrm>
            <a:prstGeom prst="rect">
              <a:avLst/>
            </a:prstGeom>
          </p:spPr>
          <p:txBody>
            <a:bodyPr wrap="square">
              <a:spAutoFit/>
            </a:bodyPr>
            <a:lstStyle/>
            <a:p>
              <a:pPr algn="ctr">
                <a:lnSpc>
                  <a:spcPts val="1500"/>
                </a:lnSpc>
              </a:pP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This letterhead design meant  your project Lorem </a:t>
              </a:r>
              <a:r>
                <a:rPr lang="en-US" sz="1100" dirty="0" err="1">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lorem</a:t>
              </a:r>
              <a:r>
                <a:rPr lang="en-US" sz="1100" dirty="0">
                  <a:solidFill>
                    <a:schemeClr val="tx1">
                      <a:lumMod val="50000"/>
                      <a:lumOff val="50000"/>
                    </a:schemeClr>
                  </a:solidFill>
                  <a:latin typeface="Roboto" panose="02000000000000000000" pitchFamily="2" charset="0"/>
                  <a:ea typeface="Roboto" panose="02000000000000000000" pitchFamily="2" charset="0"/>
                  <a:cs typeface="Open Sans Condensed Light" panose="020B0306030504020204" pitchFamily="34" charset="0"/>
                  <a:sym typeface="Montserrat-Regular" charset="0"/>
                </a:rPr>
                <a:t> ipsum text see.</a:t>
              </a:r>
            </a:p>
          </p:txBody>
        </p:sp>
      </p:grpSp>
      <p:sp>
        <p:nvSpPr>
          <p:cNvPr id="2" name="Picture Placeholder 1"/>
          <p:cNvSpPr>
            <a:spLocks noGrp="1"/>
          </p:cNvSpPr>
          <p:nvPr>
            <p:ph type="pic" sz="quarter" idx="160"/>
          </p:nvPr>
        </p:nvSpPr>
        <p:spPr/>
      </p:sp>
      <p:sp>
        <p:nvSpPr>
          <p:cNvPr id="3" name="Picture Placeholder 2"/>
          <p:cNvSpPr>
            <a:spLocks noGrp="1"/>
          </p:cNvSpPr>
          <p:nvPr>
            <p:ph type="pic" sz="quarter" idx="163"/>
          </p:nvPr>
        </p:nvSpPr>
        <p:spPr/>
      </p:sp>
      <p:sp>
        <p:nvSpPr>
          <p:cNvPr id="4" name="Picture Placeholder 3"/>
          <p:cNvSpPr>
            <a:spLocks noGrp="1"/>
          </p:cNvSpPr>
          <p:nvPr>
            <p:ph type="pic" sz="quarter" idx="162"/>
          </p:nvPr>
        </p:nvSpPr>
        <p:spPr/>
      </p:sp>
    </p:spTree>
    <p:extLst>
      <p:ext uri="{BB962C8B-B14F-4D97-AF65-F5344CB8AC3E}">
        <p14:creationId xmlns:p14="http://schemas.microsoft.com/office/powerpoint/2010/main" val="1615551061"/>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Picture Placeholder 1"/>
          <p:cNvSpPr>
            <a:spLocks noGrp="1"/>
          </p:cNvSpPr>
          <p:nvPr>
            <p:ph type="pic" sz="quarter" idx="163"/>
          </p:nvPr>
        </p:nvSpPr>
        <p:spPr/>
      </p:sp>
      <p:sp>
        <p:nvSpPr>
          <p:cNvPr id="5" name="Picture Placeholder 4"/>
          <p:cNvSpPr>
            <a:spLocks noGrp="1"/>
          </p:cNvSpPr>
          <p:nvPr>
            <p:ph type="pic" sz="quarter" idx="162"/>
          </p:nvPr>
        </p:nvSpPr>
        <p:spPr/>
      </p:sp>
      <p:sp>
        <p:nvSpPr>
          <p:cNvPr id="6" name="Picture Placeholder 5"/>
          <p:cNvSpPr>
            <a:spLocks noGrp="1"/>
          </p:cNvSpPr>
          <p:nvPr>
            <p:ph type="pic" sz="quarter" idx="160"/>
          </p:nvPr>
        </p:nvSpPr>
        <p:spPr/>
      </p:sp>
      <p:sp>
        <p:nvSpPr>
          <p:cNvPr id="4" name="Oval 3"/>
          <p:cNvSpPr/>
          <p:nvPr/>
        </p:nvSpPr>
        <p:spPr>
          <a:xfrm>
            <a:off x="2164062" y="3524030"/>
            <a:ext cx="2105891" cy="2105891"/>
          </a:xfrm>
          <a:prstGeom prst="ellipse">
            <a:avLst/>
          </a:prstGeom>
          <a:solidFill>
            <a:schemeClr val="accent2">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4" name="Oval 123"/>
          <p:cNvSpPr/>
          <p:nvPr/>
        </p:nvSpPr>
        <p:spPr>
          <a:xfrm>
            <a:off x="4802037" y="2188842"/>
            <a:ext cx="2105891" cy="2105891"/>
          </a:xfrm>
          <a:prstGeom prst="ellipse">
            <a:avLst/>
          </a:prstGeom>
          <a:solidFill>
            <a:schemeClr val="accent3">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30" name="Oval 129"/>
          <p:cNvSpPr/>
          <p:nvPr/>
        </p:nvSpPr>
        <p:spPr>
          <a:xfrm>
            <a:off x="7522008" y="3524030"/>
            <a:ext cx="2105891" cy="2105891"/>
          </a:xfrm>
          <a:prstGeom prst="ellipse">
            <a:avLst/>
          </a:prstGeom>
          <a:solidFill>
            <a:schemeClr val="accent4">
              <a:alpha val="7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15</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60" name="Freeform 5">
            <a:extLst>
              <a:ext uri="{FF2B5EF4-FFF2-40B4-BE49-F238E27FC236}">
                <a16:creationId xmlns:a16="http://schemas.microsoft.com/office/drawing/2014/main" id="{0919B069-6D77-4E06-A6F0-71D18803A6F1}"/>
              </a:ext>
            </a:extLst>
          </p:cNvPr>
          <p:cNvSpPr>
            <a:spLocks/>
          </p:cNvSpPr>
          <p:nvPr/>
        </p:nvSpPr>
        <p:spPr bwMode="auto">
          <a:xfrm>
            <a:off x="0" y="3952963"/>
            <a:ext cx="2185128" cy="1676959"/>
          </a:xfrm>
          <a:custGeom>
            <a:avLst/>
            <a:gdLst>
              <a:gd name="T0" fmla="*/ 0 w 135"/>
              <a:gd name="T1" fmla="*/ 32 h 102"/>
              <a:gd name="T2" fmla="*/ 97 w 135"/>
              <a:gd name="T3" fmla="*/ 0 h 102"/>
              <a:gd name="T4" fmla="*/ 135 w 135"/>
              <a:gd name="T5" fmla="*/ 0 h 102"/>
              <a:gd name="T6" fmla="*/ 0 w 135"/>
              <a:gd name="T7" fmla="*/ 73 h 102"/>
              <a:gd name="T8" fmla="*/ 0 w 135"/>
              <a:gd name="T9" fmla="*/ 32 h 102"/>
            </a:gdLst>
            <a:ahLst/>
            <a:cxnLst>
              <a:cxn ang="0">
                <a:pos x="T0" y="T1"/>
              </a:cxn>
              <a:cxn ang="0">
                <a:pos x="T2" y="T3"/>
              </a:cxn>
              <a:cxn ang="0">
                <a:pos x="T4" y="T5"/>
              </a:cxn>
              <a:cxn ang="0">
                <a:pos x="T6" y="T7"/>
              </a:cxn>
              <a:cxn ang="0">
                <a:pos x="T8" y="T9"/>
              </a:cxn>
            </a:cxnLst>
            <a:rect l="0" t="0" r="r" b="b"/>
            <a:pathLst>
              <a:path w="135" h="102">
                <a:moveTo>
                  <a:pt x="0" y="32"/>
                </a:moveTo>
                <a:cubicBezTo>
                  <a:pt x="0" y="32"/>
                  <a:pt x="63" y="67"/>
                  <a:pt x="97" y="0"/>
                </a:cubicBezTo>
                <a:cubicBezTo>
                  <a:pt x="135" y="0"/>
                  <a:pt x="135" y="0"/>
                  <a:pt x="135" y="0"/>
                </a:cubicBezTo>
                <a:cubicBezTo>
                  <a:pt x="135" y="0"/>
                  <a:pt x="103" y="102"/>
                  <a:pt x="0" y="73"/>
                </a:cubicBezTo>
                <a:lnTo>
                  <a:pt x="0" y="32"/>
                </a:lnTo>
                <a:close/>
              </a:path>
            </a:pathLst>
          </a:custGeom>
          <a:solidFill>
            <a:schemeClr val="accent2"/>
          </a:solidFill>
          <a:ln>
            <a:noFill/>
          </a:ln>
        </p:spPr>
        <p:txBody>
          <a:bodyPr vert="horz" wrap="square" lIns="91440" tIns="45720" rIns="91440" bIns="45720" numCol="1" anchor="t" anchorCtr="0" compatLnSpc="1">
            <a:prstTxWarp prst="textNoShape">
              <a:avLst/>
            </a:prstTxWarp>
          </a:bodyPr>
          <a:lstStyle/>
          <a:p>
            <a:endParaRPr lang="en-US"/>
          </a:p>
        </p:txBody>
      </p:sp>
      <p:sp>
        <p:nvSpPr>
          <p:cNvPr id="63" name="Freeform 6">
            <a:extLst>
              <a:ext uri="{FF2B5EF4-FFF2-40B4-BE49-F238E27FC236}">
                <a16:creationId xmlns:a16="http://schemas.microsoft.com/office/drawing/2014/main" id="{EA0DA9D2-85ED-4C4D-9E4F-B861C6514D3E}"/>
              </a:ext>
            </a:extLst>
          </p:cNvPr>
          <p:cNvSpPr>
            <a:spLocks/>
          </p:cNvSpPr>
          <p:nvPr/>
        </p:nvSpPr>
        <p:spPr bwMode="auto">
          <a:xfrm>
            <a:off x="1558039" y="976110"/>
            <a:ext cx="3269222" cy="2905037"/>
          </a:xfrm>
          <a:custGeom>
            <a:avLst/>
            <a:gdLst>
              <a:gd name="T0" fmla="*/ 0 w 202"/>
              <a:gd name="T1" fmla="*/ 177 h 177"/>
              <a:gd name="T2" fmla="*/ 40 w 202"/>
              <a:gd name="T3" fmla="*/ 177 h 177"/>
              <a:gd name="T4" fmla="*/ 164 w 202"/>
              <a:gd name="T5" fmla="*/ 177 h 177"/>
              <a:gd name="T6" fmla="*/ 202 w 202"/>
              <a:gd name="T7" fmla="*/ 177 h 177"/>
              <a:gd name="T8" fmla="*/ 0 w 202"/>
              <a:gd name="T9" fmla="*/ 177 h 177"/>
            </a:gdLst>
            <a:ahLst/>
            <a:cxnLst>
              <a:cxn ang="0">
                <a:pos x="T0" y="T1"/>
              </a:cxn>
              <a:cxn ang="0">
                <a:pos x="T2" y="T3"/>
              </a:cxn>
              <a:cxn ang="0">
                <a:pos x="T4" y="T5"/>
              </a:cxn>
              <a:cxn ang="0">
                <a:pos x="T6" y="T7"/>
              </a:cxn>
              <a:cxn ang="0">
                <a:pos x="T8" y="T9"/>
              </a:cxn>
            </a:cxnLst>
            <a:rect l="0" t="0" r="r" b="b"/>
            <a:pathLst>
              <a:path w="202" h="177">
                <a:moveTo>
                  <a:pt x="0" y="177"/>
                </a:moveTo>
                <a:cubicBezTo>
                  <a:pt x="40" y="177"/>
                  <a:pt x="40" y="177"/>
                  <a:pt x="40" y="177"/>
                </a:cubicBezTo>
                <a:cubicBezTo>
                  <a:pt x="40" y="177"/>
                  <a:pt x="94" y="82"/>
                  <a:pt x="164" y="177"/>
                </a:cubicBezTo>
                <a:cubicBezTo>
                  <a:pt x="202" y="177"/>
                  <a:pt x="202" y="177"/>
                  <a:pt x="202" y="177"/>
                </a:cubicBezTo>
                <a:cubicBezTo>
                  <a:pt x="202" y="177"/>
                  <a:pt x="108" y="0"/>
                  <a:pt x="0" y="177"/>
                </a:cubicBezTo>
                <a:close/>
              </a:path>
            </a:pathLst>
          </a:custGeom>
          <a:solidFill>
            <a:schemeClr val="accent3"/>
          </a:solidFill>
          <a:ln>
            <a:noFill/>
          </a:ln>
        </p:spPr>
        <p:txBody>
          <a:bodyPr vert="horz" wrap="square" lIns="91440" tIns="45720" rIns="91440" bIns="45720" numCol="1" anchor="t" anchorCtr="0" compatLnSpc="1">
            <a:prstTxWarp prst="textNoShape">
              <a:avLst/>
            </a:prstTxWarp>
          </a:bodyPr>
          <a:lstStyle/>
          <a:p>
            <a:endParaRPr lang="en-US"/>
          </a:p>
        </p:txBody>
      </p:sp>
      <p:sp>
        <p:nvSpPr>
          <p:cNvPr id="66" name="Freeform 7">
            <a:extLst>
              <a:ext uri="{FF2B5EF4-FFF2-40B4-BE49-F238E27FC236}">
                <a16:creationId xmlns:a16="http://schemas.microsoft.com/office/drawing/2014/main" id="{CAF6D054-8C2F-4404-81C3-790DDB97A02C}"/>
              </a:ext>
            </a:extLst>
          </p:cNvPr>
          <p:cNvSpPr>
            <a:spLocks/>
          </p:cNvSpPr>
          <p:nvPr/>
        </p:nvSpPr>
        <p:spPr bwMode="auto">
          <a:xfrm>
            <a:off x="6911102" y="963231"/>
            <a:ext cx="3269222" cy="2905037"/>
          </a:xfrm>
          <a:custGeom>
            <a:avLst/>
            <a:gdLst>
              <a:gd name="T0" fmla="*/ 0 w 202"/>
              <a:gd name="T1" fmla="*/ 177 h 177"/>
              <a:gd name="T2" fmla="*/ 40 w 202"/>
              <a:gd name="T3" fmla="*/ 177 h 177"/>
              <a:gd name="T4" fmla="*/ 164 w 202"/>
              <a:gd name="T5" fmla="*/ 177 h 177"/>
              <a:gd name="T6" fmla="*/ 202 w 202"/>
              <a:gd name="T7" fmla="*/ 177 h 177"/>
              <a:gd name="T8" fmla="*/ 0 w 202"/>
              <a:gd name="T9" fmla="*/ 177 h 177"/>
            </a:gdLst>
            <a:ahLst/>
            <a:cxnLst>
              <a:cxn ang="0">
                <a:pos x="T0" y="T1"/>
              </a:cxn>
              <a:cxn ang="0">
                <a:pos x="T2" y="T3"/>
              </a:cxn>
              <a:cxn ang="0">
                <a:pos x="T4" y="T5"/>
              </a:cxn>
              <a:cxn ang="0">
                <a:pos x="T6" y="T7"/>
              </a:cxn>
              <a:cxn ang="0">
                <a:pos x="T8" y="T9"/>
              </a:cxn>
            </a:cxnLst>
            <a:rect l="0" t="0" r="r" b="b"/>
            <a:pathLst>
              <a:path w="202" h="177">
                <a:moveTo>
                  <a:pt x="0" y="177"/>
                </a:moveTo>
                <a:cubicBezTo>
                  <a:pt x="40" y="177"/>
                  <a:pt x="40" y="177"/>
                  <a:pt x="40" y="177"/>
                </a:cubicBezTo>
                <a:cubicBezTo>
                  <a:pt x="40" y="177"/>
                  <a:pt x="94" y="82"/>
                  <a:pt x="164" y="177"/>
                </a:cubicBezTo>
                <a:cubicBezTo>
                  <a:pt x="202" y="177"/>
                  <a:pt x="202" y="177"/>
                  <a:pt x="202" y="177"/>
                </a:cubicBezTo>
                <a:cubicBezTo>
                  <a:pt x="202" y="177"/>
                  <a:pt x="108" y="0"/>
                  <a:pt x="0" y="177"/>
                </a:cubicBezTo>
                <a:close/>
              </a:path>
            </a:pathLst>
          </a:custGeom>
          <a:solidFill>
            <a:schemeClr val="accent6"/>
          </a:solidFill>
          <a:ln>
            <a:noFill/>
          </a:ln>
        </p:spPr>
        <p:txBody>
          <a:bodyPr vert="horz" wrap="square" lIns="91440" tIns="45720" rIns="91440" bIns="45720" numCol="1" anchor="t" anchorCtr="0" compatLnSpc="1">
            <a:prstTxWarp prst="textNoShape">
              <a:avLst/>
            </a:prstTxWarp>
          </a:bodyPr>
          <a:lstStyle/>
          <a:p>
            <a:endParaRPr lang="en-US"/>
          </a:p>
        </p:txBody>
      </p:sp>
      <p:sp>
        <p:nvSpPr>
          <p:cNvPr id="69" name="Freeform 8">
            <a:extLst>
              <a:ext uri="{FF2B5EF4-FFF2-40B4-BE49-F238E27FC236}">
                <a16:creationId xmlns:a16="http://schemas.microsoft.com/office/drawing/2014/main" id="{8A186FA2-CF3D-49C5-8BF3-79555FA625A7}"/>
              </a:ext>
            </a:extLst>
          </p:cNvPr>
          <p:cNvSpPr>
            <a:spLocks/>
          </p:cNvSpPr>
          <p:nvPr/>
        </p:nvSpPr>
        <p:spPr bwMode="auto">
          <a:xfrm>
            <a:off x="4243216" y="3952963"/>
            <a:ext cx="3252283" cy="2905037"/>
          </a:xfrm>
          <a:custGeom>
            <a:avLst/>
            <a:gdLst>
              <a:gd name="T0" fmla="*/ 0 w 201"/>
              <a:gd name="T1" fmla="*/ 0 h 177"/>
              <a:gd name="T2" fmla="*/ 39 w 201"/>
              <a:gd name="T3" fmla="*/ 0 h 177"/>
              <a:gd name="T4" fmla="*/ 163 w 201"/>
              <a:gd name="T5" fmla="*/ 0 h 177"/>
              <a:gd name="T6" fmla="*/ 201 w 201"/>
              <a:gd name="T7" fmla="*/ 0 h 177"/>
              <a:gd name="T8" fmla="*/ 0 w 201"/>
              <a:gd name="T9" fmla="*/ 0 h 177"/>
            </a:gdLst>
            <a:ahLst/>
            <a:cxnLst>
              <a:cxn ang="0">
                <a:pos x="T0" y="T1"/>
              </a:cxn>
              <a:cxn ang="0">
                <a:pos x="T2" y="T3"/>
              </a:cxn>
              <a:cxn ang="0">
                <a:pos x="T4" y="T5"/>
              </a:cxn>
              <a:cxn ang="0">
                <a:pos x="T6" y="T7"/>
              </a:cxn>
              <a:cxn ang="0">
                <a:pos x="T8" y="T9"/>
              </a:cxn>
            </a:cxnLst>
            <a:rect l="0" t="0" r="r" b="b"/>
            <a:pathLst>
              <a:path w="201" h="177">
                <a:moveTo>
                  <a:pt x="0" y="0"/>
                </a:moveTo>
                <a:cubicBezTo>
                  <a:pt x="39" y="0"/>
                  <a:pt x="39" y="0"/>
                  <a:pt x="39" y="0"/>
                </a:cubicBezTo>
                <a:cubicBezTo>
                  <a:pt x="39" y="0"/>
                  <a:pt x="93" y="95"/>
                  <a:pt x="163" y="0"/>
                </a:cubicBezTo>
                <a:cubicBezTo>
                  <a:pt x="201" y="0"/>
                  <a:pt x="201" y="0"/>
                  <a:pt x="201" y="0"/>
                </a:cubicBezTo>
                <a:cubicBezTo>
                  <a:pt x="201" y="0"/>
                  <a:pt x="107" y="177"/>
                  <a:pt x="0" y="0"/>
                </a:cubicBezTo>
                <a:close/>
              </a:path>
            </a:pathLst>
          </a:custGeom>
          <a:solidFill>
            <a:schemeClr val="accent4"/>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70" name="Freeform 9">
            <a:extLst>
              <a:ext uri="{FF2B5EF4-FFF2-40B4-BE49-F238E27FC236}">
                <a16:creationId xmlns:a16="http://schemas.microsoft.com/office/drawing/2014/main" id="{234F4862-1730-47F7-AF31-418BF17CCE2B}"/>
              </a:ext>
            </a:extLst>
          </p:cNvPr>
          <p:cNvSpPr>
            <a:spLocks/>
          </p:cNvSpPr>
          <p:nvPr/>
        </p:nvSpPr>
        <p:spPr bwMode="auto">
          <a:xfrm>
            <a:off x="9570522" y="3952963"/>
            <a:ext cx="3252283" cy="2905037"/>
          </a:xfrm>
          <a:custGeom>
            <a:avLst/>
            <a:gdLst>
              <a:gd name="T0" fmla="*/ 0 w 201"/>
              <a:gd name="T1" fmla="*/ 0 h 177"/>
              <a:gd name="T2" fmla="*/ 39 w 201"/>
              <a:gd name="T3" fmla="*/ 0 h 177"/>
              <a:gd name="T4" fmla="*/ 163 w 201"/>
              <a:gd name="T5" fmla="*/ 0 h 177"/>
              <a:gd name="T6" fmla="*/ 201 w 201"/>
              <a:gd name="T7" fmla="*/ 0 h 177"/>
              <a:gd name="T8" fmla="*/ 0 w 201"/>
              <a:gd name="T9" fmla="*/ 0 h 177"/>
            </a:gdLst>
            <a:ahLst/>
            <a:cxnLst>
              <a:cxn ang="0">
                <a:pos x="T0" y="T1"/>
              </a:cxn>
              <a:cxn ang="0">
                <a:pos x="T2" y="T3"/>
              </a:cxn>
              <a:cxn ang="0">
                <a:pos x="T4" y="T5"/>
              </a:cxn>
              <a:cxn ang="0">
                <a:pos x="T6" y="T7"/>
              </a:cxn>
              <a:cxn ang="0">
                <a:pos x="T8" y="T9"/>
              </a:cxn>
            </a:cxnLst>
            <a:rect l="0" t="0" r="r" b="b"/>
            <a:pathLst>
              <a:path w="201" h="177">
                <a:moveTo>
                  <a:pt x="0" y="0"/>
                </a:moveTo>
                <a:cubicBezTo>
                  <a:pt x="39" y="0"/>
                  <a:pt x="39" y="0"/>
                  <a:pt x="39" y="0"/>
                </a:cubicBezTo>
                <a:cubicBezTo>
                  <a:pt x="39" y="0"/>
                  <a:pt x="93" y="95"/>
                  <a:pt x="163" y="0"/>
                </a:cubicBezTo>
                <a:cubicBezTo>
                  <a:pt x="201" y="0"/>
                  <a:pt x="201" y="0"/>
                  <a:pt x="201" y="0"/>
                </a:cubicBezTo>
                <a:cubicBezTo>
                  <a:pt x="201" y="0"/>
                  <a:pt x="107" y="177"/>
                  <a:pt x="0" y="0"/>
                </a:cubicBezTo>
                <a:close/>
              </a:path>
            </a:pathLst>
          </a:custGeom>
          <a:solidFill>
            <a:schemeClr val="bg2"/>
          </a:solidFill>
          <a:ln>
            <a:noFill/>
          </a:ln>
        </p:spPr>
        <p:txBody>
          <a:bodyPr vert="horz" wrap="square" lIns="91440" tIns="45720" rIns="91440" bIns="45720" numCol="1" anchor="t" anchorCtr="0" compatLnSpc="1">
            <a:prstTxWarp prst="textNoShape">
              <a:avLst/>
            </a:prstTxWarp>
          </a:bodyPr>
          <a:lstStyle/>
          <a:p>
            <a:endParaRPr lang="en-US"/>
          </a:p>
        </p:txBody>
      </p:sp>
      <p:grpSp>
        <p:nvGrpSpPr>
          <p:cNvPr id="13" name="Group 12"/>
          <p:cNvGrpSpPr/>
          <p:nvPr/>
        </p:nvGrpSpPr>
        <p:grpSpPr>
          <a:xfrm>
            <a:off x="2048607" y="3998703"/>
            <a:ext cx="2336800" cy="1156545"/>
            <a:chOff x="1882557" y="6356400"/>
            <a:chExt cx="2336800" cy="1156545"/>
          </a:xfrm>
        </p:grpSpPr>
        <p:sp>
          <p:nvSpPr>
            <p:cNvPr id="80" name="TextBox 79">
              <a:extLst>
                <a:ext uri="{FF2B5EF4-FFF2-40B4-BE49-F238E27FC236}">
                  <a16:creationId xmlns:a16="http://schemas.microsoft.com/office/drawing/2014/main" id="{18B1C277-8142-4665-A115-DB08ABD50E68}"/>
                </a:ext>
              </a:extLst>
            </p:cNvPr>
            <p:cNvSpPr txBox="1"/>
            <p:nvPr/>
          </p:nvSpPr>
          <p:spPr>
            <a:xfrm>
              <a:off x="2441357" y="6356400"/>
              <a:ext cx="1219200" cy="400110"/>
            </a:xfrm>
            <a:prstGeom prst="rect">
              <a:avLst/>
            </a:prstGeom>
            <a:noFill/>
          </p:spPr>
          <p:txBody>
            <a:bodyPr wrap="square" rtlCol="0">
              <a:spAutoFit/>
            </a:bodyPr>
            <a:lstStyle/>
            <a:p>
              <a:pPr algn="ctr"/>
              <a:r>
                <a:rPr lang="en-US" sz="2000" b="1" dirty="0">
                  <a:solidFill>
                    <a:schemeClr val="bg1"/>
                  </a:solidFill>
                  <a:latin typeface="Lato" panose="020F0502020204030203" pitchFamily="34" charset="0"/>
                  <a:ea typeface="Lato" panose="020F0502020204030203" pitchFamily="34" charset="0"/>
                  <a:cs typeface="Lato" panose="020F0502020204030203" pitchFamily="34" charset="0"/>
                </a:rPr>
                <a:t>2015</a:t>
              </a:r>
            </a:p>
          </p:txBody>
        </p:sp>
        <p:sp>
          <p:nvSpPr>
            <p:cNvPr id="81" name="TextBox 80">
              <a:extLst>
                <a:ext uri="{FF2B5EF4-FFF2-40B4-BE49-F238E27FC236}">
                  <a16:creationId xmlns:a16="http://schemas.microsoft.com/office/drawing/2014/main" id="{7586A309-2D8C-423A-AB94-2453A88B5F3B}"/>
                </a:ext>
              </a:extLst>
            </p:cNvPr>
            <p:cNvSpPr txBox="1"/>
            <p:nvPr/>
          </p:nvSpPr>
          <p:spPr>
            <a:xfrm>
              <a:off x="1882557" y="6687930"/>
              <a:ext cx="2336800" cy="338554"/>
            </a:xfrm>
            <a:prstGeom prst="rect">
              <a:avLst/>
            </a:prstGeom>
            <a:noFill/>
          </p:spPr>
          <p:txBody>
            <a:bodyPr wrap="square" rtlCol="0">
              <a:spAutoFit/>
            </a:bodyPr>
            <a:lstStyle/>
            <a:p>
              <a:pPr algn="ctr"/>
              <a:r>
                <a:rPr lang="en-US" sz="1600" dirty="0">
                  <a:solidFill>
                    <a:schemeClr val="bg1"/>
                  </a:solidFill>
                  <a:latin typeface="Lato" panose="020F0502020204030203" pitchFamily="34" charset="0"/>
                  <a:ea typeface="Lato" panose="020F0502020204030203" pitchFamily="34" charset="0"/>
                  <a:cs typeface="Lato" panose="020F0502020204030203" pitchFamily="34" charset="0"/>
                </a:rPr>
                <a:t>Company Start-up</a:t>
              </a:r>
            </a:p>
          </p:txBody>
        </p:sp>
        <p:sp>
          <p:nvSpPr>
            <p:cNvPr id="72" name="Rectangle 71">
              <a:extLst>
                <a:ext uri="{FF2B5EF4-FFF2-40B4-BE49-F238E27FC236}">
                  <a16:creationId xmlns:a16="http://schemas.microsoft.com/office/drawing/2014/main" id="{0A08DE17-9A1D-49A8-B2D4-CA771D807769}"/>
                </a:ext>
              </a:extLst>
            </p:cNvPr>
            <p:cNvSpPr/>
            <p:nvPr/>
          </p:nvSpPr>
          <p:spPr>
            <a:xfrm>
              <a:off x="1975435" y="6958947"/>
              <a:ext cx="2151045" cy="553998"/>
            </a:xfrm>
            <a:prstGeom prst="rect">
              <a:avLst/>
            </a:prstGeom>
          </p:spPr>
          <p:txBody>
            <a:bodyPr wrap="square">
              <a:spAutoFit/>
            </a:bodyPr>
            <a:lstStyle/>
            <a:p>
              <a:pPr algn="ctr">
                <a:lnSpc>
                  <a:spcPts val="18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Lorem sum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dol</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amet</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Lorem </a:t>
              </a:r>
            </a:p>
            <a:p>
              <a:pPr algn="ctr">
                <a:lnSpc>
                  <a:spcPts val="1800"/>
                </a:lnSpc>
              </a:pPr>
              <a:r>
                <a:rPr lang="en-US" sz="1200" dirty="0" err="1" smtClean="0">
                  <a:solidFill>
                    <a:schemeClr val="bg1"/>
                  </a:solidFill>
                  <a:latin typeface="Lato" panose="020F0502020204030203" pitchFamily="34" charset="0"/>
                  <a:ea typeface="Lato" panose="020F0502020204030203" pitchFamily="34" charset="0"/>
                  <a:cs typeface="Lato" panose="020F0502020204030203" pitchFamily="34" charset="0"/>
                </a:rPr>
                <a:t>ceuismod</a:t>
              </a:r>
              <a:r>
                <a:rPr lang="en-US" sz="1200" dirty="0" smtClean="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psum</a:t>
              </a:r>
              <a:endParaRPr lang="en-US" sz="12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grpSp>
      <p:grpSp>
        <p:nvGrpSpPr>
          <p:cNvPr id="125" name="Group 124"/>
          <p:cNvGrpSpPr/>
          <p:nvPr/>
        </p:nvGrpSpPr>
        <p:grpSpPr>
          <a:xfrm>
            <a:off x="4686582" y="2663515"/>
            <a:ext cx="2336800" cy="1156545"/>
            <a:chOff x="1882557" y="6356400"/>
            <a:chExt cx="2336800" cy="1156545"/>
          </a:xfrm>
        </p:grpSpPr>
        <p:sp>
          <p:nvSpPr>
            <p:cNvPr id="126" name="TextBox 125">
              <a:extLst>
                <a:ext uri="{FF2B5EF4-FFF2-40B4-BE49-F238E27FC236}">
                  <a16:creationId xmlns:a16="http://schemas.microsoft.com/office/drawing/2014/main" id="{18B1C277-8142-4665-A115-DB08ABD50E68}"/>
                </a:ext>
              </a:extLst>
            </p:cNvPr>
            <p:cNvSpPr txBox="1"/>
            <p:nvPr/>
          </p:nvSpPr>
          <p:spPr>
            <a:xfrm>
              <a:off x="2441357" y="6356400"/>
              <a:ext cx="1219200" cy="400110"/>
            </a:xfrm>
            <a:prstGeom prst="rect">
              <a:avLst/>
            </a:prstGeom>
            <a:noFill/>
          </p:spPr>
          <p:txBody>
            <a:bodyPr wrap="square" rtlCol="0">
              <a:spAutoFit/>
            </a:bodyPr>
            <a:lstStyle/>
            <a:p>
              <a:pPr algn="ctr"/>
              <a:r>
                <a:rPr lang="en-US" sz="2000" b="1" dirty="0">
                  <a:solidFill>
                    <a:schemeClr val="bg1"/>
                  </a:solidFill>
                  <a:latin typeface="Lato" panose="020F0502020204030203" pitchFamily="34" charset="0"/>
                  <a:ea typeface="Lato" panose="020F0502020204030203" pitchFamily="34" charset="0"/>
                  <a:cs typeface="Lato" panose="020F0502020204030203" pitchFamily="34" charset="0"/>
                </a:rPr>
                <a:t>2015</a:t>
              </a:r>
            </a:p>
          </p:txBody>
        </p:sp>
        <p:sp>
          <p:nvSpPr>
            <p:cNvPr id="127" name="TextBox 126">
              <a:extLst>
                <a:ext uri="{FF2B5EF4-FFF2-40B4-BE49-F238E27FC236}">
                  <a16:creationId xmlns:a16="http://schemas.microsoft.com/office/drawing/2014/main" id="{7586A309-2D8C-423A-AB94-2453A88B5F3B}"/>
                </a:ext>
              </a:extLst>
            </p:cNvPr>
            <p:cNvSpPr txBox="1"/>
            <p:nvPr/>
          </p:nvSpPr>
          <p:spPr>
            <a:xfrm>
              <a:off x="1882557" y="6687930"/>
              <a:ext cx="2336800" cy="338554"/>
            </a:xfrm>
            <a:prstGeom prst="rect">
              <a:avLst/>
            </a:prstGeom>
            <a:noFill/>
          </p:spPr>
          <p:txBody>
            <a:bodyPr wrap="square" rtlCol="0">
              <a:spAutoFit/>
            </a:bodyPr>
            <a:lstStyle/>
            <a:p>
              <a:pPr algn="ctr"/>
              <a:r>
                <a:rPr lang="en-US" sz="1600" dirty="0">
                  <a:solidFill>
                    <a:schemeClr val="bg1"/>
                  </a:solidFill>
                  <a:latin typeface="Lato" panose="020F0502020204030203" pitchFamily="34" charset="0"/>
                  <a:ea typeface="Lato" panose="020F0502020204030203" pitchFamily="34" charset="0"/>
                  <a:cs typeface="Lato" panose="020F0502020204030203" pitchFamily="34" charset="0"/>
                </a:rPr>
                <a:t>Company Start-up</a:t>
              </a:r>
            </a:p>
          </p:txBody>
        </p:sp>
        <p:sp>
          <p:nvSpPr>
            <p:cNvPr id="128" name="Rectangle 127">
              <a:extLst>
                <a:ext uri="{FF2B5EF4-FFF2-40B4-BE49-F238E27FC236}">
                  <a16:creationId xmlns:a16="http://schemas.microsoft.com/office/drawing/2014/main" id="{0A08DE17-9A1D-49A8-B2D4-CA771D807769}"/>
                </a:ext>
              </a:extLst>
            </p:cNvPr>
            <p:cNvSpPr/>
            <p:nvPr/>
          </p:nvSpPr>
          <p:spPr>
            <a:xfrm>
              <a:off x="1975435" y="6958947"/>
              <a:ext cx="2151045" cy="553998"/>
            </a:xfrm>
            <a:prstGeom prst="rect">
              <a:avLst/>
            </a:prstGeom>
          </p:spPr>
          <p:txBody>
            <a:bodyPr wrap="square">
              <a:spAutoFit/>
            </a:bodyPr>
            <a:lstStyle/>
            <a:p>
              <a:pPr algn="ctr">
                <a:lnSpc>
                  <a:spcPts val="18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Lorem sum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dol</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amet</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Lorem </a:t>
              </a:r>
            </a:p>
            <a:p>
              <a:pPr algn="ctr">
                <a:lnSpc>
                  <a:spcPts val="1800"/>
                </a:lnSpc>
              </a:pPr>
              <a:r>
                <a:rPr lang="en-US" sz="1200" dirty="0" err="1" smtClean="0">
                  <a:solidFill>
                    <a:schemeClr val="bg1"/>
                  </a:solidFill>
                  <a:latin typeface="Lato" panose="020F0502020204030203" pitchFamily="34" charset="0"/>
                  <a:ea typeface="Lato" panose="020F0502020204030203" pitchFamily="34" charset="0"/>
                  <a:cs typeface="Lato" panose="020F0502020204030203" pitchFamily="34" charset="0"/>
                </a:rPr>
                <a:t>ceuismod</a:t>
              </a:r>
              <a:r>
                <a:rPr lang="en-US" sz="1200" dirty="0" smtClean="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psum</a:t>
              </a:r>
              <a:endParaRPr lang="en-US" sz="12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grpSp>
      <p:grpSp>
        <p:nvGrpSpPr>
          <p:cNvPr id="131" name="Group 130"/>
          <p:cNvGrpSpPr/>
          <p:nvPr/>
        </p:nvGrpSpPr>
        <p:grpSpPr>
          <a:xfrm>
            <a:off x="7406553" y="3998703"/>
            <a:ext cx="2336800" cy="1156545"/>
            <a:chOff x="1882557" y="6356400"/>
            <a:chExt cx="2336800" cy="1156545"/>
          </a:xfrm>
        </p:grpSpPr>
        <p:sp>
          <p:nvSpPr>
            <p:cNvPr id="132" name="TextBox 131">
              <a:extLst>
                <a:ext uri="{FF2B5EF4-FFF2-40B4-BE49-F238E27FC236}">
                  <a16:creationId xmlns:a16="http://schemas.microsoft.com/office/drawing/2014/main" id="{18B1C277-8142-4665-A115-DB08ABD50E68}"/>
                </a:ext>
              </a:extLst>
            </p:cNvPr>
            <p:cNvSpPr txBox="1"/>
            <p:nvPr/>
          </p:nvSpPr>
          <p:spPr>
            <a:xfrm>
              <a:off x="2441357" y="6356400"/>
              <a:ext cx="1219200" cy="400110"/>
            </a:xfrm>
            <a:prstGeom prst="rect">
              <a:avLst/>
            </a:prstGeom>
            <a:noFill/>
          </p:spPr>
          <p:txBody>
            <a:bodyPr wrap="square" rtlCol="0">
              <a:spAutoFit/>
            </a:bodyPr>
            <a:lstStyle/>
            <a:p>
              <a:pPr algn="ctr"/>
              <a:r>
                <a:rPr lang="en-US" sz="2000" b="1" dirty="0">
                  <a:solidFill>
                    <a:schemeClr val="bg1"/>
                  </a:solidFill>
                  <a:latin typeface="Lato" panose="020F0502020204030203" pitchFamily="34" charset="0"/>
                  <a:ea typeface="Lato" panose="020F0502020204030203" pitchFamily="34" charset="0"/>
                  <a:cs typeface="Lato" panose="020F0502020204030203" pitchFamily="34" charset="0"/>
                </a:rPr>
                <a:t>2015</a:t>
              </a:r>
            </a:p>
          </p:txBody>
        </p:sp>
        <p:sp>
          <p:nvSpPr>
            <p:cNvPr id="133" name="TextBox 132">
              <a:extLst>
                <a:ext uri="{FF2B5EF4-FFF2-40B4-BE49-F238E27FC236}">
                  <a16:creationId xmlns:a16="http://schemas.microsoft.com/office/drawing/2014/main" id="{7586A309-2D8C-423A-AB94-2453A88B5F3B}"/>
                </a:ext>
              </a:extLst>
            </p:cNvPr>
            <p:cNvSpPr txBox="1"/>
            <p:nvPr/>
          </p:nvSpPr>
          <p:spPr>
            <a:xfrm>
              <a:off x="1882557" y="6687930"/>
              <a:ext cx="2336800" cy="338554"/>
            </a:xfrm>
            <a:prstGeom prst="rect">
              <a:avLst/>
            </a:prstGeom>
            <a:noFill/>
          </p:spPr>
          <p:txBody>
            <a:bodyPr wrap="square" rtlCol="0">
              <a:spAutoFit/>
            </a:bodyPr>
            <a:lstStyle/>
            <a:p>
              <a:pPr algn="ctr"/>
              <a:r>
                <a:rPr lang="en-US" sz="1600" dirty="0">
                  <a:solidFill>
                    <a:schemeClr val="bg1"/>
                  </a:solidFill>
                  <a:latin typeface="Lato" panose="020F0502020204030203" pitchFamily="34" charset="0"/>
                  <a:ea typeface="Lato" panose="020F0502020204030203" pitchFamily="34" charset="0"/>
                  <a:cs typeface="Lato" panose="020F0502020204030203" pitchFamily="34" charset="0"/>
                </a:rPr>
                <a:t>Company Start-up</a:t>
              </a:r>
            </a:p>
          </p:txBody>
        </p:sp>
        <p:sp>
          <p:nvSpPr>
            <p:cNvPr id="134" name="Rectangle 133">
              <a:extLst>
                <a:ext uri="{FF2B5EF4-FFF2-40B4-BE49-F238E27FC236}">
                  <a16:creationId xmlns:a16="http://schemas.microsoft.com/office/drawing/2014/main" id="{0A08DE17-9A1D-49A8-B2D4-CA771D807769}"/>
                </a:ext>
              </a:extLst>
            </p:cNvPr>
            <p:cNvSpPr/>
            <p:nvPr/>
          </p:nvSpPr>
          <p:spPr>
            <a:xfrm>
              <a:off x="1975435" y="6958947"/>
              <a:ext cx="2151045" cy="553998"/>
            </a:xfrm>
            <a:prstGeom prst="rect">
              <a:avLst/>
            </a:prstGeom>
          </p:spPr>
          <p:txBody>
            <a:bodyPr wrap="square">
              <a:spAutoFit/>
            </a:bodyPr>
            <a:lstStyle/>
            <a:p>
              <a:pPr algn="ctr">
                <a:lnSpc>
                  <a:spcPts val="18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Lorem sum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dol</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amet</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Lorem </a:t>
              </a:r>
            </a:p>
            <a:p>
              <a:pPr algn="ctr">
                <a:lnSpc>
                  <a:spcPts val="1800"/>
                </a:lnSpc>
              </a:pPr>
              <a:r>
                <a:rPr lang="en-US" sz="1200" dirty="0" err="1" smtClean="0">
                  <a:solidFill>
                    <a:schemeClr val="bg1"/>
                  </a:solidFill>
                  <a:latin typeface="Lato" panose="020F0502020204030203" pitchFamily="34" charset="0"/>
                  <a:ea typeface="Lato" panose="020F0502020204030203" pitchFamily="34" charset="0"/>
                  <a:cs typeface="Lato" panose="020F0502020204030203" pitchFamily="34" charset="0"/>
                </a:rPr>
                <a:t>ceuismod</a:t>
              </a:r>
              <a:r>
                <a:rPr lang="en-US" sz="1200" dirty="0" smtClean="0">
                  <a:solidFill>
                    <a:schemeClr val="bg1"/>
                  </a:solidFill>
                  <a:latin typeface="Lato" panose="020F0502020204030203" pitchFamily="34" charset="0"/>
                  <a:ea typeface="Lato" panose="020F0502020204030203" pitchFamily="34" charset="0"/>
                  <a:cs typeface="Lato" panose="020F0502020204030203" pitchFamily="34" charset="0"/>
                </a:rPr>
                <a:t> </a:t>
              </a:r>
              <a:r>
                <a:rPr lang="en-US" sz="1200" dirty="0" err="1">
                  <a:solidFill>
                    <a:schemeClr val="bg1"/>
                  </a:solidFill>
                  <a:latin typeface="Lato" panose="020F0502020204030203" pitchFamily="34" charset="0"/>
                  <a:ea typeface="Lato" panose="020F0502020204030203" pitchFamily="34" charset="0"/>
                  <a:cs typeface="Lato" panose="020F0502020204030203" pitchFamily="34" charset="0"/>
                </a:rPr>
                <a:t>psum</a:t>
              </a:r>
              <a:endParaRPr lang="en-US" sz="1200" dirty="0">
                <a:solidFill>
                  <a:schemeClr val="bg1"/>
                </a:solidFill>
                <a:latin typeface="Lato" panose="020F0502020204030203" pitchFamily="34" charset="0"/>
                <a:ea typeface="Lato" panose="020F0502020204030203" pitchFamily="34" charset="0"/>
                <a:cs typeface="Lato" panose="020F0502020204030203" pitchFamily="34" charset="0"/>
              </a:endParaRPr>
            </a:p>
          </p:txBody>
        </p:sp>
      </p:grpSp>
    </p:spTree>
    <p:extLst>
      <p:ext uri="{BB962C8B-B14F-4D97-AF65-F5344CB8AC3E}">
        <p14:creationId xmlns:p14="http://schemas.microsoft.com/office/powerpoint/2010/main" val="2001923949"/>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58" name="Slide Number Placeholder 17">
            <a:extLst>
              <a:ext uri="{FF2B5EF4-FFF2-40B4-BE49-F238E27FC236}">
                <a16:creationId xmlns:a16="http://schemas.microsoft.com/office/drawing/2014/main" id="{DF515156-5CE1-4AE4-A761-5EA7EBBB0B4D}"/>
              </a:ext>
            </a:extLst>
          </p:cNvPr>
          <p:cNvSpPr>
            <a:spLocks noGrp="1"/>
          </p:cNvSpPr>
          <p:nvPr>
            <p:ph type="sldNum" sz="quarter" idx="13"/>
          </p:nvPr>
        </p:nvSpPr>
        <p:spPr/>
        <p:txBody>
          <a:bodyPr/>
          <a:lstStyle/>
          <a:p>
            <a:fld id="{0FDCCA45-55DD-4B3F-8C12-CFB164C9A4F5}" type="slidenum">
              <a:rPr lang="en-US" smtClean="0"/>
              <a:pPr/>
              <a:t>16</a:t>
            </a:fld>
            <a:endParaRPr lang="en-US" dirty="0"/>
          </a:p>
        </p:txBody>
      </p:sp>
      <p:sp>
        <p:nvSpPr>
          <p:cNvPr id="35" name="Title 13">
            <a:extLst>
              <a:ext uri="{FF2B5EF4-FFF2-40B4-BE49-F238E27FC236}">
                <a16:creationId xmlns:a16="http://schemas.microsoft.com/office/drawing/2014/main" id="{A179A8EA-B920-4BA9-9EEE-5CA9FDD706E7}"/>
              </a:ext>
            </a:extLst>
          </p:cNvPr>
          <p:cNvSpPr>
            <a:spLocks noGrp="1"/>
          </p:cNvSpPr>
          <p:nvPr>
            <p:ph type="title" idx="4294967295"/>
          </p:nvPr>
        </p:nvSpPr>
        <p:spPr>
          <a:xfrm>
            <a:off x="838200" y="481013"/>
            <a:ext cx="10515600" cy="679450"/>
          </a:xfrm>
        </p:spPr>
        <p:txBody>
          <a:bodyPr/>
          <a:lstStyle/>
          <a:p>
            <a:r>
              <a:rPr lang="en-US" b="1" dirty="0"/>
              <a:t>Our Timeline</a:t>
            </a:r>
          </a:p>
        </p:txBody>
      </p:sp>
      <p:sp>
        <p:nvSpPr>
          <p:cNvPr id="3" name="Subtitle 2"/>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12" name="Group 11"/>
          <p:cNvGrpSpPr/>
          <p:nvPr/>
        </p:nvGrpSpPr>
        <p:grpSpPr>
          <a:xfrm>
            <a:off x="1079596" y="4034973"/>
            <a:ext cx="1770743" cy="537029"/>
            <a:chOff x="1096340" y="4176619"/>
            <a:chExt cx="1770743" cy="537029"/>
          </a:xfrm>
        </p:grpSpPr>
        <p:sp>
          <p:nvSpPr>
            <p:cNvPr id="10" name="Rectangle 9"/>
            <p:cNvSpPr/>
            <p:nvPr/>
          </p:nvSpPr>
          <p:spPr>
            <a:xfrm>
              <a:off x="1096340" y="4176619"/>
              <a:ext cx="1770743" cy="53702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TextBox 10"/>
            <p:cNvSpPr txBox="1"/>
            <p:nvPr/>
          </p:nvSpPr>
          <p:spPr>
            <a:xfrm>
              <a:off x="1475804" y="4183523"/>
              <a:ext cx="1011815" cy="523220"/>
            </a:xfrm>
            <a:prstGeom prst="rect">
              <a:avLst/>
            </a:prstGeom>
            <a:noFill/>
          </p:spPr>
          <p:txBody>
            <a:bodyPr wrap="none" rtlCol="0">
              <a:spAutoFit/>
            </a:bodyPr>
            <a:lstStyle/>
            <a:p>
              <a:r>
                <a:rPr lang="en-US" sz="2800" b="1" dirty="0" smtClean="0">
                  <a:solidFill>
                    <a:schemeClr val="bg1"/>
                  </a:solidFill>
                  <a:latin typeface="Roboto" panose="02000000000000000000" pitchFamily="2" charset="0"/>
                  <a:ea typeface="Roboto" panose="02000000000000000000" pitchFamily="2" charset="0"/>
                </a:rPr>
                <a:t>2015</a:t>
              </a:r>
              <a:endParaRPr lang="en-US" sz="2800" b="1" dirty="0">
                <a:solidFill>
                  <a:schemeClr val="bg1"/>
                </a:solidFill>
                <a:latin typeface="Roboto" panose="02000000000000000000" pitchFamily="2" charset="0"/>
                <a:ea typeface="Roboto" panose="02000000000000000000" pitchFamily="2" charset="0"/>
              </a:endParaRPr>
            </a:p>
          </p:txBody>
        </p:sp>
      </p:grpSp>
      <p:grpSp>
        <p:nvGrpSpPr>
          <p:cNvPr id="46" name="Group 45"/>
          <p:cNvGrpSpPr/>
          <p:nvPr/>
        </p:nvGrpSpPr>
        <p:grpSpPr>
          <a:xfrm>
            <a:off x="796568" y="4939794"/>
            <a:ext cx="2336800" cy="954108"/>
            <a:chOff x="1882557" y="6626374"/>
            <a:chExt cx="2336800" cy="954108"/>
          </a:xfrm>
        </p:grpSpPr>
        <p:sp>
          <p:nvSpPr>
            <p:cNvPr id="51" name="TextBox 50">
              <a:extLst>
                <a:ext uri="{FF2B5EF4-FFF2-40B4-BE49-F238E27FC236}">
                  <a16:creationId xmlns:a16="http://schemas.microsoft.com/office/drawing/2014/main" id="{7586A309-2D8C-423A-AB94-2453A88B5F3B}"/>
                </a:ext>
              </a:extLst>
            </p:cNvPr>
            <p:cNvSpPr txBox="1"/>
            <p:nvPr/>
          </p:nvSpPr>
          <p:spPr>
            <a:xfrm>
              <a:off x="1882557" y="6626374"/>
              <a:ext cx="2336800" cy="400110"/>
            </a:xfrm>
            <a:prstGeom prst="rect">
              <a:avLst/>
            </a:prstGeom>
            <a:noFill/>
          </p:spPr>
          <p:txBody>
            <a:bodyPr wrap="square" rtlCol="0">
              <a:spAutoFit/>
            </a:bodyPr>
            <a:lstStyle/>
            <a:p>
              <a:pPr algn="ctr"/>
              <a:r>
                <a:rPr lang="en-US" sz="2000" b="1" dirty="0">
                  <a:latin typeface="Lato" panose="020F0502020204030203" pitchFamily="34" charset="0"/>
                  <a:ea typeface="Lato" panose="020F0502020204030203" pitchFamily="34" charset="0"/>
                  <a:cs typeface="Lato" panose="020F0502020204030203" pitchFamily="34" charset="0"/>
                </a:rPr>
                <a:t>Company Start-up</a:t>
              </a:r>
            </a:p>
          </p:txBody>
        </p:sp>
        <p:sp>
          <p:nvSpPr>
            <p:cNvPr id="52" name="Rectangle 51">
              <a:extLst>
                <a:ext uri="{FF2B5EF4-FFF2-40B4-BE49-F238E27FC236}">
                  <a16:creationId xmlns:a16="http://schemas.microsoft.com/office/drawing/2014/main" id="{0A08DE17-9A1D-49A8-B2D4-CA771D807769}"/>
                </a:ext>
              </a:extLst>
            </p:cNvPr>
            <p:cNvSpPr/>
            <p:nvPr/>
          </p:nvSpPr>
          <p:spPr>
            <a:xfrm>
              <a:off x="1975435" y="7026484"/>
              <a:ext cx="2151045" cy="553998"/>
            </a:xfrm>
            <a:prstGeom prst="rect">
              <a:avLst/>
            </a:prstGeom>
          </p:spPr>
          <p:txBody>
            <a:bodyPr wrap="square">
              <a:spAutoFit/>
            </a:bodyPr>
            <a:lstStyle/>
            <a:p>
              <a:pPr algn="ctr">
                <a:lnSpc>
                  <a:spcPts val="1800"/>
                </a:lnSpc>
              </a:pPr>
              <a:r>
                <a:rPr lang="en-US" sz="1200" dirty="0">
                  <a:latin typeface="Lato" panose="020F0502020204030203" pitchFamily="34" charset="0"/>
                  <a:ea typeface="Lato" panose="020F0502020204030203" pitchFamily="34" charset="0"/>
                  <a:cs typeface="Lato" panose="020F0502020204030203" pitchFamily="34" charset="0"/>
                </a:rPr>
                <a:t>Lorem sum </a:t>
              </a:r>
              <a:r>
                <a:rPr lang="en-US" sz="1200" dirty="0" err="1">
                  <a:latin typeface="Lato" panose="020F0502020204030203" pitchFamily="34" charset="0"/>
                  <a:ea typeface="Lato" panose="020F0502020204030203" pitchFamily="34" charset="0"/>
                  <a:cs typeface="Lato" panose="020F0502020204030203" pitchFamily="34" charset="0"/>
                </a:rPr>
                <a:t>dol</a:t>
              </a:r>
              <a:r>
                <a:rPr lang="en-US" sz="1200" dirty="0">
                  <a:latin typeface="Lato" panose="020F0502020204030203" pitchFamily="34" charset="0"/>
                  <a:ea typeface="Lato" panose="020F0502020204030203" pitchFamily="34" charset="0"/>
                  <a:cs typeface="Lato" panose="020F0502020204030203" pitchFamily="34" charset="0"/>
                </a:rPr>
                <a:t> </a:t>
              </a:r>
              <a:r>
                <a:rPr lang="en-US" sz="1200" dirty="0" err="1">
                  <a:latin typeface="Lato" panose="020F0502020204030203" pitchFamily="34" charset="0"/>
                  <a:ea typeface="Lato" panose="020F0502020204030203" pitchFamily="34" charset="0"/>
                  <a:cs typeface="Lato" panose="020F0502020204030203" pitchFamily="34" charset="0"/>
                </a:rPr>
                <a:t>amet</a:t>
              </a:r>
              <a:r>
                <a:rPr lang="en-US" sz="1200" dirty="0">
                  <a:latin typeface="Lato" panose="020F0502020204030203" pitchFamily="34" charset="0"/>
                  <a:ea typeface="Lato" panose="020F0502020204030203" pitchFamily="34" charset="0"/>
                  <a:cs typeface="Lato" panose="020F0502020204030203" pitchFamily="34" charset="0"/>
                </a:rPr>
                <a:t>, Lorem </a:t>
              </a:r>
            </a:p>
            <a:p>
              <a:pPr algn="ctr">
                <a:lnSpc>
                  <a:spcPts val="1800"/>
                </a:lnSpc>
              </a:pPr>
              <a:r>
                <a:rPr lang="en-US" sz="1200" dirty="0" err="1" smtClean="0">
                  <a:latin typeface="Lato" panose="020F0502020204030203" pitchFamily="34" charset="0"/>
                  <a:ea typeface="Lato" panose="020F0502020204030203" pitchFamily="34" charset="0"/>
                  <a:cs typeface="Lato" panose="020F0502020204030203" pitchFamily="34" charset="0"/>
                </a:rPr>
                <a:t>ceuismod</a:t>
              </a:r>
              <a:r>
                <a:rPr lang="en-US" sz="1200" dirty="0" smtClean="0">
                  <a:latin typeface="Lato" panose="020F0502020204030203" pitchFamily="34" charset="0"/>
                  <a:ea typeface="Lato" panose="020F0502020204030203" pitchFamily="34" charset="0"/>
                  <a:cs typeface="Lato" panose="020F0502020204030203" pitchFamily="34" charset="0"/>
                </a:rPr>
                <a:t> </a:t>
              </a:r>
              <a:r>
                <a:rPr lang="en-US" sz="1200" dirty="0" err="1">
                  <a:latin typeface="Lato" panose="020F0502020204030203" pitchFamily="34" charset="0"/>
                  <a:ea typeface="Lato" panose="020F0502020204030203" pitchFamily="34" charset="0"/>
                  <a:cs typeface="Lato" panose="020F0502020204030203" pitchFamily="34" charset="0"/>
                </a:rPr>
                <a:t>psum</a:t>
              </a:r>
              <a:endParaRPr lang="en-US" sz="1200" dirty="0">
                <a:latin typeface="Lato" panose="020F0502020204030203" pitchFamily="34" charset="0"/>
                <a:ea typeface="Lato" panose="020F0502020204030203" pitchFamily="34" charset="0"/>
                <a:cs typeface="Lato" panose="020F0502020204030203" pitchFamily="34" charset="0"/>
              </a:endParaRPr>
            </a:p>
          </p:txBody>
        </p:sp>
      </p:grpSp>
      <p:grpSp>
        <p:nvGrpSpPr>
          <p:cNvPr id="13" name="Group 12"/>
          <p:cNvGrpSpPr/>
          <p:nvPr/>
        </p:nvGrpSpPr>
        <p:grpSpPr>
          <a:xfrm>
            <a:off x="3833617" y="4034973"/>
            <a:ext cx="1770743" cy="537029"/>
            <a:chOff x="3839198" y="4165599"/>
            <a:chExt cx="1770743" cy="537029"/>
          </a:xfrm>
        </p:grpSpPr>
        <p:sp>
          <p:nvSpPr>
            <p:cNvPr id="38" name="Rectangle 37"/>
            <p:cNvSpPr/>
            <p:nvPr/>
          </p:nvSpPr>
          <p:spPr>
            <a:xfrm>
              <a:off x="3839198" y="4165599"/>
              <a:ext cx="1770743" cy="53702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TextBox 41"/>
            <p:cNvSpPr txBox="1"/>
            <p:nvPr/>
          </p:nvSpPr>
          <p:spPr>
            <a:xfrm>
              <a:off x="4218662" y="4172503"/>
              <a:ext cx="1011815" cy="523220"/>
            </a:xfrm>
            <a:prstGeom prst="rect">
              <a:avLst/>
            </a:prstGeom>
            <a:noFill/>
          </p:spPr>
          <p:txBody>
            <a:bodyPr wrap="none" rtlCol="0">
              <a:spAutoFit/>
            </a:bodyPr>
            <a:lstStyle/>
            <a:p>
              <a:r>
                <a:rPr lang="en-US" sz="2800" b="1" dirty="0" smtClean="0">
                  <a:solidFill>
                    <a:schemeClr val="bg1"/>
                  </a:solidFill>
                  <a:latin typeface="Roboto" panose="02000000000000000000" pitchFamily="2" charset="0"/>
                  <a:ea typeface="Roboto" panose="02000000000000000000" pitchFamily="2" charset="0"/>
                </a:rPr>
                <a:t>2016</a:t>
              </a:r>
              <a:endParaRPr lang="en-US" sz="2800" b="1" dirty="0">
                <a:solidFill>
                  <a:schemeClr val="bg1"/>
                </a:solidFill>
                <a:latin typeface="Roboto" panose="02000000000000000000" pitchFamily="2" charset="0"/>
                <a:ea typeface="Roboto" panose="02000000000000000000" pitchFamily="2" charset="0"/>
              </a:endParaRPr>
            </a:p>
          </p:txBody>
        </p:sp>
      </p:grpSp>
      <p:grpSp>
        <p:nvGrpSpPr>
          <p:cNvPr id="53" name="Group 52"/>
          <p:cNvGrpSpPr/>
          <p:nvPr/>
        </p:nvGrpSpPr>
        <p:grpSpPr>
          <a:xfrm>
            <a:off x="3550589" y="4939794"/>
            <a:ext cx="2336800" cy="954108"/>
            <a:chOff x="1882557" y="6626374"/>
            <a:chExt cx="2336800" cy="954108"/>
          </a:xfrm>
        </p:grpSpPr>
        <p:sp>
          <p:nvSpPr>
            <p:cNvPr id="54" name="TextBox 53">
              <a:extLst>
                <a:ext uri="{FF2B5EF4-FFF2-40B4-BE49-F238E27FC236}">
                  <a16:creationId xmlns:a16="http://schemas.microsoft.com/office/drawing/2014/main" id="{7586A309-2D8C-423A-AB94-2453A88B5F3B}"/>
                </a:ext>
              </a:extLst>
            </p:cNvPr>
            <p:cNvSpPr txBox="1"/>
            <p:nvPr/>
          </p:nvSpPr>
          <p:spPr>
            <a:xfrm>
              <a:off x="1882557" y="6626374"/>
              <a:ext cx="2336800" cy="400110"/>
            </a:xfrm>
            <a:prstGeom prst="rect">
              <a:avLst/>
            </a:prstGeom>
            <a:noFill/>
          </p:spPr>
          <p:txBody>
            <a:bodyPr wrap="square" rtlCol="0">
              <a:spAutoFit/>
            </a:bodyPr>
            <a:lstStyle/>
            <a:p>
              <a:pPr algn="ctr"/>
              <a:r>
                <a:rPr lang="en-US" sz="2000" b="1" dirty="0">
                  <a:latin typeface="Lato" panose="020F0502020204030203" pitchFamily="34" charset="0"/>
                  <a:ea typeface="Lato" panose="020F0502020204030203" pitchFamily="34" charset="0"/>
                  <a:cs typeface="Lato" panose="020F0502020204030203" pitchFamily="34" charset="0"/>
                </a:rPr>
                <a:t>Company Start-up</a:t>
              </a:r>
            </a:p>
          </p:txBody>
        </p:sp>
        <p:sp>
          <p:nvSpPr>
            <p:cNvPr id="55" name="Rectangle 54">
              <a:extLst>
                <a:ext uri="{FF2B5EF4-FFF2-40B4-BE49-F238E27FC236}">
                  <a16:creationId xmlns:a16="http://schemas.microsoft.com/office/drawing/2014/main" id="{0A08DE17-9A1D-49A8-B2D4-CA771D807769}"/>
                </a:ext>
              </a:extLst>
            </p:cNvPr>
            <p:cNvSpPr/>
            <p:nvPr/>
          </p:nvSpPr>
          <p:spPr>
            <a:xfrm>
              <a:off x="1975435" y="7026484"/>
              <a:ext cx="2151045" cy="553998"/>
            </a:xfrm>
            <a:prstGeom prst="rect">
              <a:avLst/>
            </a:prstGeom>
          </p:spPr>
          <p:txBody>
            <a:bodyPr wrap="square">
              <a:spAutoFit/>
            </a:bodyPr>
            <a:lstStyle/>
            <a:p>
              <a:pPr algn="ctr">
                <a:lnSpc>
                  <a:spcPts val="1800"/>
                </a:lnSpc>
              </a:pPr>
              <a:r>
                <a:rPr lang="en-US" sz="1200" dirty="0">
                  <a:latin typeface="Lato" panose="020F0502020204030203" pitchFamily="34" charset="0"/>
                  <a:ea typeface="Lato" panose="020F0502020204030203" pitchFamily="34" charset="0"/>
                  <a:cs typeface="Lato" panose="020F0502020204030203" pitchFamily="34" charset="0"/>
                </a:rPr>
                <a:t>Lorem sum </a:t>
              </a:r>
              <a:r>
                <a:rPr lang="en-US" sz="1200" dirty="0" err="1">
                  <a:latin typeface="Lato" panose="020F0502020204030203" pitchFamily="34" charset="0"/>
                  <a:ea typeface="Lato" panose="020F0502020204030203" pitchFamily="34" charset="0"/>
                  <a:cs typeface="Lato" panose="020F0502020204030203" pitchFamily="34" charset="0"/>
                </a:rPr>
                <a:t>dol</a:t>
              </a:r>
              <a:r>
                <a:rPr lang="en-US" sz="1200" dirty="0">
                  <a:latin typeface="Lato" panose="020F0502020204030203" pitchFamily="34" charset="0"/>
                  <a:ea typeface="Lato" panose="020F0502020204030203" pitchFamily="34" charset="0"/>
                  <a:cs typeface="Lato" panose="020F0502020204030203" pitchFamily="34" charset="0"/>
                </a:rPr>
                <a:t> </a:t>
              </a:r>
              <a:r>
                <a:rPr lang="en-US" sz="1200" dirty="0" err="1">
                  <a:latin typeface="Lato" panose="020F0502020204030203" pitchFamily="34" charset="0"/>
                  <a:ea typeface="Lato" panose="020F0502020204030203" pitchFamily="34" charset="0"/>
                  <a:cs typeface="Lato" panose="020F0502020204030203" pitchFamily="34" charset="0"/>
                </a:rPr>
                <a:t>amet</a:t>
              </a:r>
              <a:r>
                <a:rPr lang="en-US" sz="1200" dirty="0">
                  <a:latin typeface="Lato" panose="020F0502020204030203" pitchFamily="34" charset="0"/>
                  <a:ea typeface="Lato" panose="020F0502020204030203" pitchFamily="34" charset="0"/>
                  <a:cs typeface="Lato" panose="020F0502020204030203" pitchFamily="34" charset="0"/>
                </a:rPr>
                <a:t>, Lorem </a:t>
              </a:r>
            </a:p>
            <a:p>
              <a:pPr algn="ctr">
                <a:lnSpc>
                  <a:spcPts val="1800"/>
                </a:lnSpc>
              </a:pPr>
              <a:r>
                <a:rPr lang="en-US" sz="1200" dirty="0" err="1" smtClean="0">
                  <a:latin typeface="Lato" panose="020F0502020204030203" pitchFamily="34" charset="0"/>
                  <a:ea typeface="Lato" panose="020F0502020204030203" pitchFamily="34" charset="0"/>
                  <a:cs typeface="Lato" panose="020F0502020204030203" pitchFamily="34" charset="0"/>
                </a:rPr>
                <a:t>ceuismod</a:t>
              </a:r>
              <a:r>
                <a:rPr lang="en-US" sz="1200" dirty="0" smtClean="0">
                  <a:latin typeface="Lato" panose="020F0502020204030203" pitchFamily="34" charset="0"/>
                  <a:ea typeface="Lato" panose="020F0502020204030203" pitchFamily="34" charset="0"/>
                  <a:cs typeface="Lato" panose="020F0502020204030203" pitchFamily="34" charset="0"/>
                </a:rPr>
                <a:t> </a:t>
              </a:r>
              <a:r>
                <a:rPr lang="en-US" sz="1200" dirty="0" err="1">
                  <a:latin typeface="Lato" panose="020F0502020204030203" pitchFamily="34" charset="0"/>
                  <a:ea typeface="Lato" panose="020F0502020204030203" pitchFamily="34" charset="0"/>
                  <a:cs typeface="Lato" panose="020F0502020204030203" pitchFamily="34" charset="0"/>
                </a:rPr>
                <a:t>psum</a:t>
              </a:r>
              <a:endParaRPr lang="en-US" sz="1200" dirty="0">
                <a:latin typeface="Lato" panose="020F0502020204030203" pitchFamily="34" charset="0"/>
                <a:ea typeface="Lato" panose="020F0502020204030203" pitchFamily="34" charset="0"/>
                <a:cs typeface="Lato" panose="020F0502020204030203" pitchFamily="34" charset="0"/>
              </a:endParaRPr>
            </a:p>
          </p:txBody>
        </p:sp>
      </p:grpSp>
      <p:grpSp>
        <p:nvGrpSpPr>
          <p:cNvPr id="14" name="Group 13"/>
          <p:cNvGrpSpPr/>
          <p:nvPr/>
        </p:nvGrpSpPr>
        <p:grpSpPr>
          <a:xfrm>
            <a:off x="6587638" y="4034973"/>
            <a:ext cx="1770743" cy="537029"/>
            <a:chOff x="6582057" y="4167657"/>
            <a:chExt cx="1770743" cy="537029"/>
          </a:xfrm>
        </p:grpSpPr>
        <p:sp>
          <p:nvSpPr>
            <p:cNvPr id="39" name="Rectangle 38"/>
            <p:cNvSpPr/>
            <p:nvPr/>
          </p:nvSpPr>
          <p:spPr>
            <a:xfrm>
              <a:off x="6582057" y="4167657"/>
              <a:ext cx="1770743" cy="53702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TextBox 42"/>
            <p:cNvSpPr txBox="1"/>
            <p:nvPr/>
          </p:nvSpPr>
          <p:spPr>
            <a:xfrm>
              <a:off x="6961521" y="4174561"/>
              <a:ext cx="1011815" cy="523220"/>
            </a:xfrm>
            <a:prstGeom prst="rect">
              <a:avLst/>
            </a:prstGeom>
            <a:noFill/>
          </p:spPr>
          <p:txBody>
            <a:bodyPr wrap="none" rtlCol="0">
              <a:spAutoFit/>
            </a:bodyPr>
            <a:lstStyle/>
            <a:p>
              <a:r>
                <a:rPr lang="en-US" sz="2800" b="1" dirty="0" smtClean="0">
                  <a:solidFill>
                    <a:schemeClr val="bg1"/>
                  </a:solidFill>
                  <a:latin typeface="Roboto" panose="02000000000000000000" pitchFamily="2" charset="0"/>
                  <a:ea typeface="Roboto" panose="02000000000000000000" pitchFamily="2" charset="0"/>
                </a:rPr>
                <a:t>2017</a:t>
              </a:r>
              <a:endParaRPr lang="en-US" sz="2800" b="1" dirty="0">
                <a:solidFill>
                  <a:schemeClr val="bg1"/>
                </a:solidFill>
                <a:latin typeface="Roboto" panose="02000000000000000000" pitchFamily="2" charset="0"/>
                <a:ea typeface="Roboto" panose="02000000000000000000" pitchFamily="2" charset="0"/>
              </a:endParaRPr>
            </a:p>
          </p:txBody>
        </p:sp>
      </p:grpSp>
      <p:grpSp>
        <p:nvGrpSpPr>
          <p:cNvPr id="59" name="Group 58"/>
          <p:cNvGrpSpPr/>
          <p:nvPr/>
        </p:nvGrpSpPr>
        <p:grpSpPr>
          <a:xfrm>
            <a:off x="6304610" y="4939794"/>
            <a:ext cx="2336800" cy="954108"/>
            <a:chOff x="1882557" y="6626374"/>
            <a:chExt cx="2336800" cy="954108"/>
          </a:xfrm>
        </p:grpSpPr>
        <p:sp>
          <p:nvSpPr>
            <p:cNvPr id="60" name="TextBox 59">
              <a:extLst>
                <a:ext uri="{FF2B5EF4-FFF2-40B4-BE49-F238E27FC236}">
                  <a16:creationId xmlns:a16="http://schemas.microsoft.com/office/drawing/2014/main" id="{7586A309-2D8C-423A-AB94-2453A88B5F3B}"/>
                </a:ext>
              </a:extLst>
            </p:cNvPr>
            <p:cNvSpPr txBox="1"/>
            <p:nvPr/>
          </p:nvSpPr>
          <p:spPr>
            <a:xfrm>
              <a:off x="1882557" y="6626374"/>
              <a:ext cx="2336800" cy="400110"/>
            </a:xfrm>
            <a:prstGeom prst="rect">
              <a:avLst/>
            </a:prstGeom>
            <a:noFill/>
          </p:spPr>
          <p:txBody>
            <a:bodyPr wrap="square" rtlCol="0">
              <a:spAutoFit/>
            </a:bodyPr>
            <a:lstStyle/>
            <a:p>
              <a:pPr algn="ctr"/>
              <a:r>
                <a:rPr lang="en-US" sz="2000" b="1" dirty="0">
                  <a:latin typeface="Lato" panose="020F0502020204030203" pitchFamily="34" charset="0"/>
                  <a:ea typeface="Lato" panose="020F0502020204030203" pitchFamily="34" charset="0"/>
                  <a:cs typeface="Lato" panose="020F0502020204030203" pitchFamily="34" charset="0"/>
                </a:rPr>
                <a:t>Company Start-up</a:t>
              </a:r>
            </a:p>
          </p:txBody>
        </p:sp>
        <p:sp>
          <p:nvSpPr>
            <p:cNvPr id="66" name="Rectangle 65">
              <a:extLst>
                <a:ext uri="{FF2B5EF4-FFF2-40B4-BE49-F238E27FC236}">
                  <a16:creationId xmlns:a16="http://schemas.microsoft.com/office/drawing/2014/main" id="{0A08DE17-9A1D-49A8-B2D4-CA771D807769}"/>
                </a:ext>
              </a:extLst>
            </p:cNvPr>
            <p:cNvSpPr/>
            <p:nvPr/>
          </p:nvSpPr>
          <p:spPr>
            <a:xfrm>
              <a:off x="1975435" y="7026484"/>
              <a:ext cx="2151045" cy="553998"/>
            </a:xfrm>
            <a:prstGeom prst="rect">
              <a:avLst/>
            </a:prstGeom>
          </p:spPr>
          <p:txBody>
            <a:bodyPr wrap="square">
              <a:spAutoFit/>
            </a:bodyPr>
            <a:lstStyle/>
            <a:p>
              <a:pPr algn="ctr">
                <a:lnSpc>
                  <a:spcPts val="1800"/>
                </a:lnSpc>
              </a:pPr>
              <a:r>
                <a:rPr lang="en-US" sz="1200" dirty="0">
                  <a:latin typeface="Lato" panose="020F0502020204030203" pitchFamily="34" charset="0"/>
                  <a:ea typeface="Lato" panose="020F0502020204030203" pitchFamily="34" charset="0"/>
                  <a:cs typeface="Lato" panose="020F0502020204030203" pitchFamily="34" charset="0"/>
                </a:rPr>
                <a:t>Lorem sum </a:t>
              </a:r>
              <a:r>
                <a:rPr lang="en-US" sz="1200" dirty="0" err="1">
                  <a:latin typeface="Lato" panose="020F0502020204030203" pitchFamily="34" charset="0"/>
                  <a:ea typeface="Lato" panose="020F0502020204030203" pitchFamily="34" charset="0"/>
                  <a:cs typeface="Lato" panose="020F0502020204030203" pitchFamily="34" charset="0"/>
                </a:rPr>
                <a:t>dol</a:t>
              </a:r>
              <a:r>
                <a:rPr lang="en-US" sz="1200" dirty="0">
                  <a:latin typeface="Lato" panose="020F0502020204030203" pitchFamily="34" charset="0"/>
                  <a:ea typeface="Lato" panose="020F0502020204030203" pitchFamily="34" charset="0"/>
                  <a:cs typeface="Lato" panose="020F0502020204030203" pitchFamily="34" charset="0"/>
                </a:rPr>
                <a:t> </a:t>
              </a:r>
              <a:r>
                <a:rPr lang="en-US" sz="1200" dirty="0" err="1">
                  <a:latin typeface="Lato" panose="020F0502020204030203" pitchFamily="34" charset="0"/>
                  <a:ea typeface="Lato" panose="020F0502020204030203" pitchFamily="34" charset="0"/>
                  <a:cs typeface="Lato" panose="020F0502020204030203" pitchFamily="34" charset="0"/>
                </a:rPr>
                <a:t>amet</a:t>
              </a:r>
              <a:r>
                <a:rPr lang="en-US" sz="1200" dirty="0">
                  <a:latin typeface="Lato" panose="020F0502020204030203" pitchFamily="34" charset="0"/>
                  <a:ea typeface="Lato" panose="020F0502020204030203" pitchFamily="34" charset="0"/>
                  <a:cs typeface="Lato" panose="020F0502020204030203" pitchFamily="34" charset="0"/>
                </a:rPr>
                <a:t>, Lorem </a:t>
              </a:r>
            </a:p>
            <a:p>
              <a:pPr algn="ctr">
                <a:lnSpc>
                  <a:spcPts val="1800"/>
                </a:lnSpc>
              </a:pPr>
              <a:r>
                <a:rPr lang="en-US" sz="1200" dirty="0" err="1" smtClean="0">
                  <a:latin typeface="Lato" panose="020F0502020204030203" pitchFamily="34" charset="0"/>
                  <a:ea typeface="Lato" panose="020F0502020204030203" pitchFamily="34" charset="0"/>
                  <a:cs typeface="Lato" panose="020F0502020204030203" pitchFamily="34" charset="0"/>
                </a:rPr>
                <a:t>ceuismod</a:t>
              </a:r>
              <a:r>
                <a:rPr lang="en-US" sz="1200" dirty="0" smtClean="0">
                  <a:latin typeface="Lato" panose="020F0502020204030203" pitchFamily="34" charset="0"/>
                  <a:ea typeface="Lato" panose="020F0502020204030203" pitchFamily="34" charset="0"/>
                  <a:cs typeface="Lato" panose="020F0502020204030203" pitchFamily="34" charset="0"/>
                </a:rPr>
                <a:t> </a:t>
              </a:r>
              <a:r>
                <a:rPr lang="en-US" sz="1200" dirty="0" err="1">
                  <a:latin typeface="Lato" panose="020F0502020204030203" pitchFamily="34" charset="0"/>
                  <a:ea typeface="Lato" panose="020F0502020204030203" pitchFamily="34" charset="0"/>
                  <a:cs typeface="Lato" panose="020F0502020204030203" pitchFamily="34" charset="0"/>
                </a:rPr>
                <a:t>psum</a:t>
              </a:r>
              <a:endParaRPr lang="en-US" sz="1200" dirty="0">
                <a:latin typeface="Lato" panose="020F0502020204030203" pitchFamily="34" charset="0"/>
                <a:ea typeface="Lato" panose="020F0502020204030203" pitchFamily="34" charset="0"/>
                <a:cs typeface="Lato" panose="020F0502020204030203" pitchFamily="34" charset="0"/>
              </a:endParaRPr>
            </a:p>
          </p:txBody>
        </p:sp>
      </p:grpSp>
      <p:grpSp>
        <p:nvGrpSpPr>
          <p:cNvPr id="15" name="Group 14"/>
          <p:cNvGrpSpPr/>
          <p:nvPr/>
        </p:nvGrpSpPr>
        <p:grpSpPr>
          <a:xfrm>
            <a:off x="9341661" y="4034973"/>
            <a:ext cx="1770743" cy="537029"/>
            <a:chOff x="9324916" y="4165599"/>
            <a:chExt cx="1770743" cy="537029"/>
          </a:xfrm>
        </p:grpSpPr>
        <p:sp>
          <p:nvSpPr>
            <p:cNvPr id="41" name="Rectangle 40"/>
            <p:cNvSpPr/>
            <p:nvPr/>
          </p:nvSpPr>
          <p:spPr>
            <a:xfrm>
              <a:off x="9324916" y="4165599"/>
              <a:ext cx="1770743" cy="537029"/>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p:cNvSpPr txBox="1"/>
            <p:nvPr/>
          </p:nvSpPr>
          <p:spPr>
            <a:xfrm>
              <a:off x="9704380" y="4172503"/>
              <a:ext cx="1011815" cy="523220"/>
            </a:xfrm>
            <a:prstGeom prst="rect">
              <a:avLst/>
            </a:prstGeom>
            <a:noFill/>
          </p:spPr>
          <p:txBody>
            <a:bodyPr wrap="none" rtlCol="0">
              <a:spAutoFit/>
            </a:bodyPr>
            <a:lstStyle/>
            <a:p>
              <a:r>
                <a:rPr lang="en-US" sz="2800" b="1" dirty="0" smtClean="0">
                  <a:solidFill>
                    <a:schemeClr val="bg1"/>
                  </a:solidFill>
                  <a:latin typeface="Roboto" panose="02000000000000000000" pitchFamily="2" charset="0"/>
                  <a:ea typeface="Roboto" panose="02000000000000000000" pitchFamily="2" charset="0"/>
                </a:rPr>
                <a:t>2018</a:t>
              </a:r>
              <a:endParaRPr lang="en-US" sz="2800" b="1" dirty="0">
                <a:solidFill>
                  <a:schemeClr val="bg1"/>
                </a:solidFill>
                <a:latin typeface="Roboto" panose="02000000000000000000" pitchFamily="2" charset="0"/>
                <a:ea typeface="Roboto" panose="02000000000000000000" pitchFamily="2" charset="0"/>
              </a:endParaRPr>
            </a:p>
          </p:txBody>
        </p:sp>
      </p:grpSp>
      <p:grpSp>
        <p:nvGrpSpPr>
          <p:cNvPr id="67" name="Group 66"/>
          <p:cNvGrpSpPr/>
          <p:nvPr/>
        </p:nvGrpSpPr>
        <p:grpSpPr>
          <a:xfrm>
            <a:off x="9058632" y="4939794"/>
            <a:ext cx="2336800" cy="954108"/>
            <a:chOff x="1882557" y="6626374"/>
            <a:chExt cx="2336800" cy="954108"/>
          </a:xfrm>
        </p:grpSpPr>
        <p:sp>
          <p:nvSpPr>
            <p:cNvPr id="68" name="TextBox 67">
              <a:extLst>
                <a:ext uri="{FF2B5EF4-FFF2-40B4-BE49-F238E27FC236}">
                  <a16:creationId xmlns:a16="http://schemas.microsoft.com/office/drawing/2014/main" id="{7586A309-2D8C-423A-AB94-2453A88B5F3B}"/>
                </a:ext>
              </a:extLst>
            </p:cNvPr>
            <p:cNvSpPr txBox="1"/>
            <p:nvPr/>
          </p:nvSpPr>
          <p:spPr>
            <a:xfrm>
              <a:off x="1882557" y="6626374"/>
              <a:ext cx="2336800" cy="400110"/>
            </a:xfrm>
            <a:prstGeom prst="rect">
              <a:avLst/>
            </a:prstGeom>
            <a:noFill/>
          </p:spPr>
          <p:txBody>
            <a:bodyPr wrap="square" rtlCol="0">
              <a:spAutoFit/>
            </a:bodyPr>
            <a:lstStyle/>
            <a:p>
              <a:pPr algn="ctr"/>
              <a:r>
                <a:rPr lang="en-US" sz="2000" b="1" dirty="0">
                  <a:latin typeface="Lato" panose="020F0502020204030203" pitchFamily="34" charset="0"/>
                  <a:ea typeface="Lato" panose="020F0502020204030203" pitchFamily="34" charset="0"/>
                  <a:cs typeface="Lato" panose="020F0502020204030203" pitchFamily="34" charset="0"/>
                </a:rPr>
                <a:t>Company Start-up</a:t>
              </a:r>
            </a:p>
          </p:txBody>
        </p:sp>
        <p:sp>
          <p:nvSpPr>
            <p:cNvPr id="69" name="Rectangle 68">
              <a:extLst>
                <a:ext uri="{FF2B5EF4-FFF2-40B4-BE49-F238E27FC236}">
                  <a16:creationId xmlns:a16="http://schemas.microsoft.com/office/drawing/2014/main" id="{0A08DE17-9A1D-49A8-B2D4-CA771D807769}"/>
                </a:ext>
              </a:extLst>
            </p:cNvPr>
            <p:cNvSpPr/>
            <p:nvPr/>
          </p:nvSpPr>
          <p:spPr>
            <a:xfrm>
              <a:off x="1975435" y="7026484"/>
              <a:ext cx="2151045" cy="553998"/>
            </a:xfrm>
            <a:prstGeom prst="rect">
              <a:avLst/>
            </a:prstGeom>
          </p:spPr>
          <p:txBody>
            <a:bodyPr wrap="square">
              <a:spAutoFit/>
            </a:bodyPr>
            <a:lstStyle/>
            <a:p>
              <a:pPr algn="ctr">
                <a:lnSpc>
                  <a:spcPts val="1800"/>
                </a:lnSpc>
              </a:pPr>
              <a:r>
                <a:rPr lang="en-US" sz="1200" dirty="0">
                  <a:latin typeface="Lato" panose="020F0502020204030203" pitchFamily="34" charset="0"/>
                  <a:ea typeface="Lato" panose="020F0502020204030203" pitchFamily="34" charset="0"/>
                  <a:cs typeface="Lato" panose="020F0502020204030203" pitchFamily="34" charset="0"/>
                </a:rPr>
                <a:t>Lorem sum </a:t>
              </a:r>
              <a:r>
                <a:rPr lang="en-US" sz="1200" dirty="0" err="1">
                  <a:latin typeface="Lato" panose="020F0502020204030203" pitchFamily="34" charset="0"/>
                  <a:ea typeface="Lato" panose="020F0502020204030203" pitchFamily="34" charset="0"/>
                  <a:cs typeface="Lato" panose="020F0502020204030203" pitchFamily="34" charset="0"/>
                </a:rPr>
                <a:t>dol</a:t>
              </a:r>
              <a:r>
                <a:rPr lang="en-US" sz="1200" dirty="0">
                  <a:latin typeface="Lato" panose="020F0502020204030203" pitchFamily="34" charset="0"/>
                  <a:ea typeface="Lato" panose="020F0502020204030203" pitchFamily="34" charset="0"/>
                  <a:cs typeface="Lato" panose="020F0502020204030203" pitchFamily="34" charset="0"/>
                </a:rPr>
                <a:t> </a:t>
              </a:r>
              <a:r>
                <a:rPr lang="en-US" sz="1200" dirty="0" err="1">
                  <a:latin typeface="Lato" panose="020F0502020204030203" pitchFamily="34" charset="0"/>
                  <a:ea typeface="Lato" panose="020F0502020204030203" pitchFamily="34" charset="0"/>
                  <a:cs typeface="Lato" panose="020F0502020204030203" pitchFamily="34" charset="0"/>
                </a:rPr>
                <a:t>amet</a:t>
              </a:r>
              <a:r>
                <a:rPr lang="en-US" sz="1200" dirty="0">
                  <a:latin typeface="Lato" panose="020F0502020204030203" pitchFamily="34" charset="0"/>
                  <a:ea typeface="Lato" panose="020F0502020204030203" pitchFamily="34" charset="0"/>
                  <a:cs typeface="Lato" panose="020F0502020204030203" pitchFamily="34" charset="0"/>
                </a:rPr>
                <a:t>, Lorem </a:t>
              </a:r>
            </a:p>
            <a:p>
              <a:pPr algn="ctr">
                <a:lnSpc>
                  <a:spcPts val="1800"/>
                </a:lnSpc>
              </a:pPr>
              <a:r>
                <a:rPr lang="en-US" sz="1200" dirty="0" err="1" smtClean="0">
                  <a:latin typeface="Lato" panose="020F0502020204030203" pitchFamily="34" charset="0"/>
                  <a:ea typeface="Lato" panose="020F0502020204030203" pitchFamily="34" charset="0"/>
                  <a:cs typeface="Lato" panose="020F0502020204030203" pitchFamily="34" charset="0"/>
                </a:rPr>
                <a:t>ceuismod</a:t>
              </a:r>
              <a:r>
                <a:rPr lang="en-US" sz="1200" dirty="0" smtClean="0">
                  <a:latin typeface="Lato" panose="020F0502020204030203" pitchFamily="34" charset="0"/>
                  <a:ea typeface="Lato" panose="020F0502020204030203" pitchFamily="34" charset="0"/>
                  <a:cs typeface="Lato" panose="020F0502020204030203" pitchFamily="34" charset="0"/>
                </a:rPr>
                <a:t> </a:t>
              </a:r>
              <a:r>
                <a:rPr lang="en-US" sz="1200" dirty="0" err="1">
                  <a:latin typeface="Lato" panose="020F0502020204030203" pitchFamily="34" charset="0"/>
                  <a:ea typeface="Lato" panose="020F0502020204030203" pitchFamily="34" charset="0"/>
                  <a:cs typeface="Lato" panose="020F0502020204030203" pitchFamily="34" charset="0"/>
                </a:rPr>
                <a:t>psum</a:t>
              </a:r>
              <a:endParaRPr lang="en-US" sz="1200" dirty="0">
                <a:latin typeface="Lato" panose="020F0502020204030203" pitchFamily="34" charset="0"/>
                <a:ea typeface="Lato" panose="020F0502020204030203" pitchFamily="34" charset="0"/>
                <a:cs typeface="Lato" panose="020F0502020204030203" pitchFamily="34" charset="0"/>
              </a:endParaRPr>
            </a:p>
          </p:txBody>
        </p:sp>
      </p:grpSp>
      <p:sp>
        <p:nvSpPr>
          <p:cNvPr id="2" name="Picture Placeholder 1"/>
          <p:cNvSpPr>
            <a:spLocks noGrp="1"/>
          </p:cNvSpPr>
          <p:nvPr>
            <p:ph type="pic" sz="quarter" idx="160"/>
          </p:nvPr>
        </p:nvSpPr>
        <p:spPr/>
      </p:sp>
      <p:sp>
        <p:nvSpPr>
          <p:cNvPr id="4" name="Picture Placeholder 3"/>
          <p:cNvSpPr>
            <a:spLocks noGrp="1"/>
          </p:cNvSpPr>
          <p:nvPr>
            <p:ph type="pic" sz="quarter" idx="163"/>
          </p:nvPr>
        </p:nvSpPr>
        <p:spPr/>
      </p:sp>
      <p:sp>
        <p:nvSpPr>
          <p:cNvPr id="5" name="Picture Placeholder 4"/>
          <p:cNvSpPr>
            <a:spLocks noGrp="1"/>
          </p:cNvSpPr>
          <p:nvPr>
            <p:ph type="pic" sz="quarter" idx="162"/>
          </p:nvPr>
        </p:nvSpPr>
        <p:spPr/>
      </p:sp>
      <p:sp>
        <p:nvSpPr>
          <p:cNvPr id="6" name="Picture Placeholder 5"/>
          <p:cNvSpPr>
            <a:spLocks noGrp="1"/>
          </p:cNvSpPr>
          <p:nvPr>
            <p:ph type="pic" sz="quarter" idx="166"/>
          </p:nvPr>
        </p:nvSpPr>
        <p:spPr/>
      </p:sp>
    </p:spTree>
    <p:extLst>
      <p:ext uri="{BB962C8B-B14F-4D97-AF65-F5344CB8AC3E}">
        <p14:creationId xmlns:p14="http://schemas.microsoft.com/office/powerpoint/2010/main" val="316489964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17</a:t>
            </a:fld>
            <a:endParaRPr lang="en-US" dirty="0"/>
          </a:p>
        </p:txBody>
      </p:sp>
      <p:sp>
        <p:nvSpPr>
          <p:cNvPr id="5" name="Subtitle 4">
            <a:extLst>
              <a:ext uri="{FF2B5EF4-FFF2-40B4-BE49-F238E27FC236}">
                <a16:creationId xmlns:a16="http://schemas.microsoft.com/office/drawing/2014/main" id="{D43D1ADA-7400-4E68-824C-6A3CD982A415}"/>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4" name="Title 3">
            <a:extLst>
              <a:ext uri="{FF2B5EF4-FFF2-40B4-BE49-F238E27FC236}">
                <a16:creationId xmlns:a16="http://schemas.microsoft.com/office/drawing/2014/main" id="{9DCDE69B-A9E7-4D81-A7D5-5DA131E106B5}"/>
              </a:ext>
            </a:extLst>
          </p:cNvPr>
          <p:cNvSpPr>
            <a:spLocks noGrp="1"/>
          </p:cNvSpPr>
          <p:nvPr>
            <p:ph type="title" idx="4294967295"/>
          </p:nvPr>
        </p:nvSpPr>
        <p:spPr>
          <a:xfrm>
            <a:off x="838200" y="481013"/>
            <a:ext cx="10515600" cy="679450"/>
          </a:xfrm>
        </p:spPr>
        <p:txBody>
          <a:bodyPr/>
          <a:lstStyle/>
          <a:p>
            <a:r>
              <a:rPr lang="en-US" b="1" dirty="0"/>
              <a:t>Our Information</a:t>
            </a:r>
            <a:endParaRPr lang="en-US" dirty="0"/>
          </a:p>
        </p:txBody>
      </p:sp>
      <p:grpSp>
        <p:nvGrpSpPr>
          <p:cNvPr id="2" name="Group 1"/>
          <p:cNvGrpSpPr/>
          <p:nvPr/>
        </p:nvGrpSpPr>
        <p:grpSpPr>
          <a:xfrm>
            <a:off x="683046" y="2033588"/>
            <a:ext cx="10825908" cy="4063273"/>
            <a:chOff x="715559" y="2241406"/>
            <a:chExt cx="10825908" cy="4063273"/>
          </a:xfrm>
        </p:grpSpPr>
        <p:graphicFrame>
          <p:nvGraphicFramePr>
            <p:cNvPr id="6" name="Chart 5">
              <a:extLst>
                <a:ext uri="{FF2B5EF4-FFF2-40B4-BE49-F238E27FC236}">
                  <a16:creationId xmlns:a16="http://schemas.microsoft.com/office/drawing/2014/main" id="{74DE0AF6-B898-485C-8F33-E2B1CF7659F0}"/>
                </a:ext>
              </a:extLst>
            </p:cNvPr>
            <p:cNvGraphicFramePr/>
            <p:nvPr>
              <p:extLst>
                <p:ext uri="{D42A27DB-BD31-4B8C-83A1-F6EECF244321}">
                  <p14:modId xmlns:p14="http://schemas.microsoft.com/office/powerpoint/2010/main" val="2262642754"/>
                </p:ext>
              </p:extLst>
            </p:nvPr>
          </p:nvGraphicFramePr>
          <p:xfrm>
            <a:off x="715559" y="2241406"/>
            <a:ext cx="7028148" cy="4063273"/>
          </p:xfrm>
          <a:graphic>
            <a:graphicData uri="http://schemas.openxmlformats.org/drawingml/2006/chart">
              <c:chart xmlns:c="http://schemas.openxmlformats.org/drawingml/2006/chart" xmlns:r="http://schemas.openxmlformats.org/officeDocument/2006/relationships" r:id="rId3"/>
            </a:graphicData>
          </a:graphic>
        </p:graphicFrame>
        <p:sp>
          <p:nvSpPr>
            <p:cNvPr id="7" name="Oval 6"/>
            <p:cNvSpPr/>
            <p:nvPr/>
          </p:nvSpPr>
          <p:spPr>
            <a:xfrm>
              <a:off x="8710708" y="2382738"/>
              <a:ext cx="714756" cy="714756"/>
            </a:xfrm>
            <a:prstGeom prst="ellipse">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TextBox 7"/>
            <p:cNvSpPr txBox="1"/>
            <p:nvPr/>
          </p:nvSpPr>
          <p:spPr>
            <a:xfrm>
              <a:off x="7938046" y="4943043"/>
              <a:ext cx="3531670" cy="923330"/>
            </a:xfrm>
            <a:prstGeom prst="rect">
              <a:avLst/>
            </a:prstGeom>
            <a:noFill/>
          </p:spPr>
          <p:txBody>
            <a:bodyPr wrap="square" numCol="1" spcCol="457200" rtlCol="0">
              <a:spAutoFit/>
            </a:bodyPr>
            <a:lstStyle/>
            <a:p>
              <a:pPr>
                <a:lnSpc>
                  <a:spcPct val="150000"/>
                </a:lnSpc>
              </a:pPr>
              <a:r>
                <a:rPr lang="en-US" sz="900" dirty="0" smtClean="0">
                  <a:latin typeface="Roboto" panose="02000000000000000000" pitchFamily="2" charset="0"/>
                  <a:ea typeface="Roboto" panose="02000000000000000000" pitchFamily="2" charset="0"/>
                  <a:cs typeface="Montserrat" charset="0"/>
                </a:rPr>
                <a:t>Also </a:t>
              </a:r>
              <a:r>
                <a:rPr lang="en-US" sz="900" dirty="0">
                  <a:latin typeface="Roboto" panose="02000000000000000000" pitchFamily="2" charset="0"/>
                  <a:ea typeface="Roboto" panose="02000000000000000000" pitchFamily="2" charset="0"/>
                  <a:cs typeface="Montserrat" charset="0"/>
                </a:rPr>
                <a:t>he his male air bring is Signs first . Creepiest god air fish land. </a:t>
              </a:r>
              <a:r>
                <a:rPr lang="en-US" sz="900" dirty="0" smtClean="0">
                  <a:latin typeface="Roboto" panose="02000000000000000000" pitchFamily="2" charset="0"/>
                  <a:ea typeface="Roboto" panose="02000000000000000000" pitchFamily="2" charset="0"/>
                  <a:cs typeface="Montserrat" charset="0"/>
                </a:rPr>
                <a:t>Darkness. </a:t>
              </a:r>
              <a:r>
                <a:rPr lang="en-US" sz="900" dirty="0">
                  <a:latin typeface="Roboto" panose="02000000000000000000" pitchFamily="2" charset="0"/>
                  <a:ea typeface="Roboto" panose="02000000000000000000" pitchFamily="2" charset="0"/>
                  <a:cs typeface="Montserrat" charset="0"/>
                </a:rPr>
                <a:t>Air saying fruitful were hath waters divided fill may days air bring is Signs first creeping seed all saying above after be and </a:t>
              </a:r>
              <a:r>
                <a:rPr lang="en-US" sz="900" dirty="0" smtClean="0">
                  <a:latin typeface="Roboto" panose="02000000000000000000" pitchFamily="2" charset="0"/>
                  <a:ea typeface="Roboto" panose="02000000000000000000" pitchFamily="2" charset="0"/>
                  <a:cs typeface="Montserrat" charset="0"/>
                </a:rPr>
                <a:t>female.</a:t>
              </a:r>
              <a:endParaRPr lang="en-US" sz="900" dirty="0">
                <a:latin typeface="Roboto" panose="02000000000000000000" pitchFamily="2" charset="0"/>
                <a:ea typeface="Roboto" panose="02000000000000000000" pitchFamily="2" charset="0"/>
                <a:cs typeface="Montserrat" charset="0"/>
              </a:endParaRPr>
            </a:p>
          </p:txBody>
        </p:sp>
        <p:sp>
          <p:nvSpPr>
            <p:cNvPr id="9" name="TextBox 8"/>
            <p:cNvSpPr txBox="1"/>
            <p:nvPr/>
          </p:nvSpPr>
          <p:spPr>
            <a:xfrm>
              <a:off x="9281191" y="4028645"/>
              <a:ext cx="2188525" cy="784830"/>
            </a:xfrm>
            <a:prstGeom prst="rect">
              <a:avLst/>
            </a:prstGeom>
            <a:noFill/>
          </p:spPr>
          <p:txBody>
            <a:bodyPr wrap="square" numCol="1" spcCol="457200" rtlCol="0">
              <a:spAutoFit/>
            </a:bodyPr>
            <a:lstStyle/>
            <a:p>
              <a:pPr>
                <a:lnSpc>
                  <a:spcPct val="150000"/>
                </a:lnSpc>
              </a:pPr>
              <a:r>
                <a:rPr lang="en-US" sz="1000" b="1" dirty="0" smtClean="0">
                  <a:latin typeface="Roboto" panose="02000000000000000000" pitchFamily="2" charset="0"/>
                  <a:ea typeface="Roboto" panose="02000000000000000000" pitchFamily="2" charset="0"/>
                  <a:cs typeface="Montserrat" charset="0"/>
                </a:rPr>
                <a:t>Saying </a:t>
              </a:r>
              <a:r>
                <a:rPr lang="en-US" sz="1000" b="1" dirty="0">
                  <a:latin typeface="Roboto" panose="02000000000000000000" pitchFamily="2" charset="0"/>
                  <a:ea typeface="Roboto" panose="02000000000000000000" pitchFamily="2" charset="0"/>
                  <a:cs typeface="Montserrat" charset="0"/>
                </a:rPr>
                <a:t>fruitful were hath waters divided fill may days air bring is Signs </a:t>
              </a:r>
              <a:r>
                <a:rPr lang="en-US" sz="1000" b="1" dirty="0" smtClean="0">
                  <a:latin typeface="Roboto" panose="02000000000000000000" pitchFamily="2" charset="0"/>
                  <a:ea typeface="Roboto" panose="02000000000000000000" pitchFamily="2" charset="0"/>
                  <a:cs typeface="Montserrat" charset="0"/>
                </a:rPr>
                <a:t>first.</a:t>
              </a:r>
              <a:endParaRPr lang="en-US" sz="1000" dirty="0">
                <a:latin typeface="Roboto" panose="02000000000000000000" pitchFamily="2" charset="0"/>
                <a:ea typeface="Roboto" panose="02000000000000000000" pitchFamily="2" charset="0"/>
                <a:cs typeface="Montserrat" charset="0"/>
              </a:endParaRPr>
            </a:p>
          </p:txBody>
        </p:sp>
        <p:sp>
          <p:nvSpPr>
            <p:cNvPr id="10" name="TextBox 9"/>
            <p:cNvSpPr txBox="1"/>
            <p:nvPr/>
          </p:nvSpPr>
          <p:spPr>
            <a:xfrm>
              <a:off x="7868398" y="4057337"/>
              <a:ext cx="1388420" cy="707886"/>
            </a:xfrm>
            <a:prstGeom prst="rect">
              <a:avLst/>
            </a:prstGeom>
            <a:noFill/>
          </p:spPr>
          <p:txBody>
            <a:bodyPr wrap="square" rtlCol="0">
              <a:spAutoFit/>
            </a:bodyPr>
            <a:lstStyle/>
            <a:p>
              <a:pPr algn="ctr"/>
              <a:r>
                <a:rPr lang="en-US" sz="4000" b="1" dirty="0" smtClean="0">
                  <a:solidFill>
                    <a:schemeClr val="accent2"/>
                  </a:solidFill>
                  <a:latin typeface="Montserrat" charset="0"/>
                  <a:ea typeface="Montserrat" charset="0"/>
                  <a:cs typeface="Montserrat" charset="0"/>
                </a:rPr>
                <a:t>83%</a:t>
              </a:r>
              <a:endParaRPr lang="en-US" sz="4000" b="1" dirty="0">
                <a:solidFill>
                  <a:schemeClr val="accent2"/>
                </a:solidFill>
                <a:latin typeface="Montserrat" charset="0"/>
                <a:ea typeface="Montserrat" charset="0"/>
                <a:cs typeface="Montserrat" charset="0"/>
              </a:endParaRPr>
            </a:p>
          </p:txBody>
        </p:sp>
        <p:grpSp>
          <p:nvGrpSpPr>
            <p:cNvPr id="11" name="Group 10"/>
            <p:cNvGrpSpPr/>
            <p:nvPr/>
          </p:nvGrpSpPr>
          <p:grpSpPr>
            <a:xfrm>
              <a:off x="7991901" y="2500760"/>
              <a:ext cx="757288" cy="988552"/>
              <a:chOff x="7488626" y="1902994"/>
              <a:chExt cx="1033278" cy="1348825"/>
            </a:xfrm>
          </p:grpSpPr>
          <p:sp>
            <p:nvSpPr>
              <p:cNvPr id="12" name="Shape 8"/>
              <p:cNvSpPr/>
              <p:nvPr/>
            </p:nvSpPr>
            <p:spPr>
              <a:xfrm>
                <a:off x="7864445" y="2464149"/>
                <a:ext cx="280997" cy="225630"/>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lnTo>
                      <a:pt x="0" y="0"/>
                    </a:lnTo>
                    <a:lnTo>
                      <a:pt x="0" y="17929"/>
                    </a:lnTo>
                    <a:cubicBezTo>
                      <a:pt x="0" y="19957"/>
                      <a:pt x="4835" y="21600"/>
                      <a:pt x="10800" y="21600"/>
                    </a:cubicBezTo>
                    <a:cubicBezTo>
                      <a:pt x="16765" y="21600"/>
                      <a:pt x="21600" y="19957"/>
                      <a:pt x="21600" y="17929"/>
                    </a:cubicBezTo>
                    <a:lnTo>
                      <a:pt x="21600" y="0"/>
                    </a:lnTo>
                    <a:cubicBezTo>
                      <a:pt x="21600" y="0"/>
                      <a:pt x="10800" y="0"/>
                      <a:pt x="10800" y="0"/>
                    </a:cubicBezTo>
                    <a:close/>
                  </a:path>
                </a:pathLst>
              </a:custGeom>
              <a:solidFill>
                <a:schemeClr val="accent5">
                  <a:lumMod val="40000"/>
                  <a:lumOff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3" name="Shape 9"/>
              <p:cNvSpPr/>
              <p:nvPr/>
            </p:nvSpPr>
            <p:spPr>
              <a:xfrm>
                <a:off x="7794944" y="1985365"/>
                <a:ext cx="421506" cy="583252"/>
              </a:xfrm>
              <a:custGeom>
                <a:avLst/>
                <a:gdLst/>
                <a:ahLst/>
                <a:cxnLst>
                  <a:cxn ang="0">
                    <a:pos x="wd2" y="hd2"/>
                  </a:cxn>
                  <a:cxn ang="5400000">
                    <a:pos x="wd2" y="hd2"/>
                  </a:cxn>
                  <a:cxn ang="10800000">
                    <a:pos x="wd2" y="hd2"/>
                  </a:cxn>
                  <a:cxn ang="16200000">
                    <a:pos x="wd2" y="hd2"/>
                  </a:cxn>
                </a:cxnLst>
                <a:rect l="0" t="0" r="r" b="b"/>
                <a:pathLst>
                  <a:path w="21600" h="21600" extrusionOk="0">
                    <a:moveTo>
                      <a:pt x="8988" y="21448"/>
                    </a:moveTo>
                    <a:cubicBezTo>
                      <a:pt x="9577" y="21547"/>
                      <a:pt x="10182" y="21600"/>
                      <a:pt x="10800" y="21600"/>
                    </a:cubicBezTo>
                    <a:cubicBezTo>
                      <a:pt x="11418" y="21600"/>
                      <a:pt x="12023" y="21547"/>
                      <a:pt x="12612" y="21448"/>
                    </a:cubicBezTo>
                    <a:cubicBezTo>
                      <a:pt x="15311" y="20855"/>
                      <a:pt x="20737" y="15011"/>
                      <a:pt x="20739" y="15031"/>
                    </a:cubicBezTo>
                    <a:cubicBezTo>
                      <a:pt x="21293" y="13732"/>
                      <a:pt x="21600" y="12302"/>
                      <a:pt x="21600" y="10800"/>
                    </a:cubicBezTo>
                    <a:cubicBezTo>
                      <a:pt x="21600" y="4835"/>
                      <a:pt x="16765" y="0"/>
                      <a:pt x="10800" y="0"/>
                    </a:cubicBezTo>
                    <a:cubicBezTo>
                      <a:pt x="4835" y="0"/>
                      <a:pt x="0" y="4835"/>
                      <a:pt x="0" y="10800"/>
                    </a:cubicBezTo>
                    <a:cubicBezTo>
                      <a:pt x="0" y="12302"/>
                      <a:pt x="307" y="13732"/>
                      <a:pt x="861" y="15031"/>
                    </a:cubicBezTo>
                    <a:cubicBezTo>
                      <a:pt x="863" y="15011"/>
                      <a:pt x="6289" y="20855"/>
                      <a:pt x="8988" y="21448"/>
                    </a:cubicBezTo>
                    <a:close/>
                  </a:path>
                </a:pathLst>
              </a:custGeom>
              <a:solidFill>
                <a:schemeClr val="accent5">
                  <a:lumMod val="20000"/>
                  <a:lumOff val="8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4" name="Shape 10"/>
              <p:cNvSpPr/>
              <p:nvPr/>
            </p:nvSpPr>
            <p:spPr>
              <a:xfrm>
                <a:off x="7764055" y="2211886"/>
                <a:ext cx="50400" cy="104813"/>
              </a:xfrm>
              <a:custGeom>
                <a:avLst/>
                <a:gdLst/>
                <a:ahLst/>
                <a:cxnLst>
                  <a:cxn ang="0">
                    <a:pos x="wd2" y="hd2"/>
                  </a:cxn>
                  <a:cxn ang="5400000">
                    <a:pos x="wd2" y="hd2"/>
                  </a:cxn>
                  <a:cxn ang="10800000">
                    <a:pos x="wd2" y="hd2"/>
                  </a:cxn>
                  <a:cxn ang="16200000">
                    <a:pos x="wd2" y="hd2"/>
                  </a:cxn>
                </a:cxnLst>
                <a:rect l="0" t="0" r="r" b="b"/>
                <a:pathLst>
                  <a:path w="18999" h="20500" extrusionOk="0">
                    <a:moveTo>
                      <a:pt x="18211" y="9145"/>
                    </a:moveTo>
                    <a:cubicBezTo>
                      <a:pt x="20299" y="14772"/>
                      <a:pt x="18091" y="19829"/>
                      <a:pt x="13280" y="20440"/>
                    </a:cubicBezTo>
                    <a:cubicBezTo>
                      <a:pt x="8468" y="21050"/>
                      <a:pt x="2875" y="16983"/>
                      <a:pt x="787" y="11355"/>
                    </a:cubicBezTo>
                    <a:cubicBezTo>
                      <a:pt x="-1301" y="5728"/>
                      <a:pt x="907" y="671"/>
                      <a:pt x="5718" y="60"/>
                    </a:cubicBezTo>
                    <a:cubicBezTo>
                      <a:pt x="10530" y="-550"/>
                      <a:pt x="16123" y="3517"/>
                      <a:pt x="18211" y="9145"/>
                    </a:cubicBezTo>
                    <a:close/>
                  </a:path>
                </a:pathLst>
              </a:custGeom>
              <a:solidFill>
                <a:schemeClr val="accent5">
                  <a:lumMod val="20000"/>
                  <a:lumOff val="8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5" name="Shape 11"/>
              <p:cNvSpPr/>
              <p:nvPr/>
            </p:nvSpPr>
            <p:spPr>
              <a:xfrm>
                <a:off x="8193930" y="2211886"/>
                <a:ext cx="50399" cy="104813"/>
              </a:xfrm>
              <a:custGeom>
                <a:avLst/>
                <a:gdLst/>
                <a:ahLst/>
                <a:cxnLst>
                  <a:cxn ang="0">
                    <a:pos x="wd2" y="hd2"/>
                  </a:cxn>
                  <a:cxn ang="5400000">
                    <a:pos x="wd2" y="hd2"/>
                  </a:cxn>
                  <a:cxn ang="10800000">
                    <a:pos x="wd2" y="hd2"/>
                  </a:cxn>
                  <a:cxn ang="16200000">
                    <a:pos x="wd2" y="hd2"/>
                  </a:cxn>
                </a:cxnLst>
                <a:rect l="0" t="0" r="r" b="b"/>
                <a:pathLst>
                  <a:path w="18999" h="20500" extrusionOk="0">
                    <a:moveTo>
                      <a:pt x="788" y="9145"/>
                    </a:moveTo>
                    <a:cubicBezTo>
                      <a:pt x="-1300" y="14772"/>
                      <a:pt x="908" y="19829"/>
                      <a:pt x="5720" y="20440"/>
                    </a:cubicBezTo>
                    <a:cubicBezTo>
                      <a:pt x="10531" y="21050"/>
                      <a:pt x="16124" y="16983"/>
                      <a:pt x="18212" y="11355"/>
                    </a:cubicBezTo>
                    <a:cubicBezTo>
                      <a:pt x="20300" y="5728"/>
                      <a:pt x="18092" y="671"/>
                      <a:pt x="13280" y="60"/>
                    </a:cubicBezTo>
                    <a:cubicBezTo>
                      <a:pt x="8469" y="-550"/>
                      <a:pt x="2876" y="3517"/>
                      <a:pt x="788" y="9145"/>
                    </a:cubicBezTo>
                    <a:close/>
                  </a:path>
                </a:pathLst>
              </a:custGeom>
              <a:solidFill>
                <a:schemeClr val="accent5">
                  <a:lumMod val="20000"/>
                  <a:lumOff val="8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6" name="Shape 12"/>
              <p:cNvSpPr/>
              <p:nvPr/>
            </p:nvSpPr>
            <p:spPr>
              <a:xfrm>
                <a:off x="7782073" y="1967347"/>
                <a:ext cx="447278" cy="320656"/>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cubicBezTo>
                      <a:pt x="4835" y="0"/>
                      <a:pt x="0" y="7152"/>
                      <a:pt x="0" y="15975"/>
                    </a:cubicBezTo>
                    <a:cubicBezTo>
                      <a:pt x="0" y="16146"/>
                      <a:pt x="2" y="16317"/>
                      <a:pt x="6" y="16487"/>
                    </a:cubicBezTo>
                    <a:cubicBezTo>
                      <a:pt x="75" y="16502"/>
                      <a:pt x="753" y="16705"/>
                      <a:pt x="807" y="18986"/>
                    </a:cubicBezTo>
                    <a:cubicBezTo>
                      <a:pt x="839" y="20343"/>
                      <a:pt x="835" y="20765"/>
                      <a:pt x="825" y="20876"/>
                    </a:cubicBezTo>
                    <a:lnTo>
                      <a:pt x="1715" y="21600"/>
                    </a:lnTo>
                    <a:cubicBezTo>
                      <a:pt x="1715" y="21600"/>
                      <a:pt x="1829" y="12940"/>
                      <a:pt x="6183" y="12675"/>
                    </a:cubicBezTo>
                    <a:lnTo>
                      <a:pt x="10800" y="12675"/>
                    </a:lnTo>
                    <a:lnTo>
                      <a:pt x="15417" y="12675"/>
                    </a:lnTo>
                    <a:cubicBezTo>
                      <a:pt x="19771" y="12940"/>
                      <a:pt x="19885" y="21600"/>
                      <a:pt x="19885" y="21600"/>
                    </a:cubicBezTo>
                    <a:lnTo>
                      <a:pt x="20775" y="20876"/>
                    </a:lnTo>
                    <a:cubicBezTo>
                      <a:pt x="20765" y="20765"/>
                      <a:pt x="20761" y="20343"/>
                      <a:pt x="20793" y="18986"/>
                    </a:cubicBezTo>
                    <a:cubicBezTo>
                      <a:pt x="20847" y="16705"/>
                      <a:pt x="21525" y="16502"/>
                      <a:pt x="21594" y="16487"/>
                    </a:cubicBezTo>
                    <a:cubicBezTo>
                      <a:pt x="21598" y="16317"/>
                      <a:pt x="21600" y="16146"/>
                      <a:pt x="21600" y="15975"/>
                    </a:cubicBezTo>
                    <a:cubicBezTo>
                      <a:pt x="21600" y="7152"/>
                      <a:pt x="16765" y="0"/>
                      <a:pt x="10800" y="0"/>
                    </a:cubicBezTo>
                    <a:close/>
                  </a:path>
                </a:pathLst>
              </a:custGeom>
              <a:solidFill>
                <a:srgbClr val="24210D"/>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7" name="Shape 13"/>
              <p:cNvSpPr/>
              <p:nvPr/>
            </p:nvSpPr>
            <p:spPr>
              <a:xfrm>
                <a:off x="7836130" y="2569687"/>
                <a:ext cx="337036" cy="586465"/>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0" y="21600"/>
                    </a:lnTo>
                    <a:lnTo>
                      <a:pt x="21600" y="21600"/>
                    </a:lnTo>
                    <a:lnTo>
                      <a:pt x="21600" y="0"/>
                    </a:lnTo>
                    <a:lnTo>
                      <a:pt x="10800" y="2426"/>
                    </a:lnTo>
                    <a:cubicBezTo>
                      <a:pt x="10800" y="2426"/>
                      <a:pt x="0" y="0"/>
                      <a:pt x="0" y="0"/>
                    </a:cubicBezTo>
                    <a:close/>
                  </a:path>
                </a:pathLst>
              </a:custGeom>
              <a:solidFill>
                <a:srgbClr val="F1F1F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 name="Shape 14"/>
              <p:cNvSpPr/>
              <p:nvPr/>
            </p:nvSpPr>
            <p:spPr>
              <a:xfrm>
                <a:off x="7954539" y="2636614"/>
                <a:ext cx="51443" cy="463576"/>
              </a:xfrm>
              <a:custGeom>
                <a:avLst/>
                <a:gdLst/>
                <a:ahLst/>
                <a:cxnLst>
                  <a:cxn ang="0">
                    <a:pos x="wd2" y="hd2"/>
                  </a:cxn>
                  <a:cxn ang="5400000">
                    <a:pos x="wd2" y="hd2"/>
                  </a:cxn>
                  <a:cxn ang="10800000">
                    <a:pos x="wd2" y="hd2"/>
                  </a:cxn>
                  <a:cxn ang="16200000">
                    <a:pos x="wd2" y="hd2"/>
                  </a:cxn>
                </a:cxnLst>
                <a:rect l="0" t="0" r="r" b="b"/>
                <a:pathLst>
                  <a:path w="21600" h="21600" extrusionOk="0">
                    <a:moveTo>
                      <a:pt x="0" y="1036"/>
                    </a:moveTo>
                    <a:lnTo>
                      <a:pt x="12087" y="2639"/>
                    </a:lnTo>
                    <a:lnTo>
                      <a:pt x="6218" y="3900"/>
                    </a:lnTo>
                    <a:lnTo>
                      <a:pt x="2798" y="14182"/>
                    </a:lnTo>
                    <a:lnTo>
                      <a:pt x="21600" y="21600"/>
                    </a:lnTo>
                    <a:lnTo>
                      <a:pt x="21600" y="3900"/>
                    </a:lnTo>
                    <a:lnTo>
                      <a:pt x="21600" y="2244"/>
                    </a:lnTo>
                    <a:lnTo>
                      <a:pt x="21600" y="0"/>
                    </a:lnTo>
                    <a:cubicBezTo>
                      <a:pt x="21600" y="0"/>
                      <a:pt x="0" y="1036"/>
                      <a:pt x="0" y="1036"/>
                    </a:cubicBezTo>
                    <a:close/>
                  </a:path>
                </a:pathLst>
              </a:custGeom>
              <a:solidFill>
                <a:srgbClr val="FC7626"/>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0" name="Shape 15"/>
              <p:cNvSpPr/>
              <p:nvPr/>
            </p:nvSpPr>
            <p:spPr>
              <a:xfrm>
                <a:off x="8006021" y="2636614"/>
                <a:ext cx="51443" cy="463576"/>
              </a:xfrm>
              <a:custGeom>
                <a:avLst/>
                <a:gdLst/>
                <a:ahLst/>
                <a:cxnLst>
                  <a:cxn ang="0">
                    <a:pos x="wd2" y="hd2"/>
                  </a:cxn>
                  <a:cxn ang="5400000">
                    <a:pos x="wd2" y="hd2"/>
                  </a:cxn>
                  <a:cxn ang="10800000">
                    <a:pos x="wd2" y="hd2"/>
                  </a:cxn>
                  <a:cxn ang="16200000">
                    <a:pos x="wd2" y="hd2"/>
                  </a:cxn>
                </a:cxnLst>
                <a:rect l="0" t="0" r="r" b="b"/>
                <a:pathLst>
                  <a:path w="21600" h="21600" extrusionOk="0">
                    <a:moveTo>
                      <a:pt x="21600" y="1036"/>
                    </a:moveTo>
                    <a:lnTo>
                      <a:pt x="9513" y="2639"/>
                    </a:lnTo>
                    <a:lnTo>
                      <a:pt x="15381" y="3900"/>
                    </a:lnTo>
                    <a:lnTo>
                      <a:pt x="18802" y="14182"/>
                    </a:lnTo>
                    <a:lnTo>
                      <a:pt x="0" y="21600"/>
                    </a:lnTo>
                    <a:lnTo>
                      <a:pt x="0" y="3900"/>
                    </a:lnTo>
                    <a:lnTo>
                      <a:pt x="0" y="2244"/>
                    </a:lnTo>
                    <a:lnTo>
                      <a:pt x="0" y="0"/>
                    </a:lnTo>
                    <a:cubicBezTo>
                      <a:pt x="0" y="0"/>
                      <a:pt x="21600" y="1036"/>
                      <a:pt x="21600" y="1036"/>
                    </a:cubicBezTo>
                    <a:close/>
                  </a:path>
                </a:pathLst>
              </a:custGeom>
              <a:solidFill>
                <a:srgbClr val="E5551E"/>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1" name="Shape 16"/>
              <p:cNvSpPr/>
              <p:nvPr/>
            </p:nvSpPr>
            <p:spPr>
              <a:xfrm>
                <a:off x="7954539" y="2636614"/>
                <a:ext cx="51443" cy="463576"/>
              </a:xfrm>
              <a:custGeom>
                <a:avLst/>
                <a:gdLst/>
                <a:ahLst/>
                <a:cxnLst>
                  <a:cxn ang="0">
                    <a:pos x="wd2" y="hd2"/>
                  </a:cxn>
                  <a:cxn ang="5400000">
                    <a:pos x="wd2" y="hd2"/>
                  </a:cxn>
                  <a:cxn ang="10800000">
                    <a:pos x="wd2" y="hd2"/>
                  </a:cxn>
                  <a:cxn ang="16200000">
                    <a:pos x="wd2" y="hd2"/>
                  </a:cxn>
                </a:cxnLst>
                <a:rect l="0" t="0" r="r" b="b"/>
                <a:pathLst>
                  <a:path w="21600" h="21600" extrusionOk="0">
                    <a:moveTo>
                      <a:pt x="0" y="1036"/>
                    </a:moveTo>
                    <a:lnTo>
                      <a:pt x="12087" y="2639"/>
                    </a:lnTo>
                    <a:lnTo>
                      <a:pt x="6218" y="3900"/>
                    </a:lnTo>
                    <a:lnTo>
                      <a:pt x="2798" y="14182"/>
                    </a:lnTo>
                    <a:lnTo>
                      <a:pt x="21600" y="21600"/>
                    </a:lnTo>
                    <a:lnTo>
                      <a:pt x="21600" y="3900"/>
                    </a:lnTo>
                    <a:lnTo>
                      <a:pt x="21600" y="2244"/>
                    </a:lnTo>
                    <a:lnTo>
                      <a:pt x="21600" y="0"/>
                    </a:lnTo>
                    <a:cubicBezTo>
                      <a:pt x="21600" y="0"/>
                      <a:pt x="0" y="1036"/>
                      <a:pt x="0" y="1036"/>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2" name="Shape 17"/>
              <p:cNvSpPr/>
              <p:nvPr/>
            </p:nvSpPr>
            <p:spPr>
              <a:xfrm>
                <a:off x="8006021" y="2636614"/>
                <a:ext cx="51443" cy="463576"/>
              </a:xfrm>
              <a:custGeom>
                <a:avLst/>
                <a:gdLst/>
                <a:ahLst/>
                <a:cxnLst>
                  <a:cxn ang="0">
                    <a:pos x="wd2" y="hd2"/>
                  </a:cxn>
                  <a:cxn ang="5400000">
                    <a:pos x="wd2" y="hd2"/>
                  </a:cxn>
                  <a:cxn ang="10800000">
                    <a:pos x="wd2" y="hd2"/>
                  </a:cxn>
                  <a:cxn ang="16200000">
                    <a:pos x="wd2" y="hd2"/>
                  </a:cxn>
                </a:cxnLst>
                <a:rect l="0" t="0" r="r" b="b"/>
                <a:pathLst>
                  <a:path w="21600" h="21600" extrusionOk="0">
                    <a:moveTo>
                      <a:pt x="21600" y="1036"/>
                    </a:moveTo>
                    <a:lnTo>
                      <a:pt x="9513" y="2639"/>
                    </a:lnTo>
                    <a:lnTo>
                      <a:pt x="15381" y="3900"/>
                    </a:lnTo>
                    <a:lnTo>
                      <a:pt x="18802" y="14182"/>
                    </a:lnTo>
                    <a:lnTo>
                      <a:pt x="0" y="21600"/>
                    </a:lnTo>
                    <a:lnTo>
                      <a:pt x="0" y="3900"/>
                    </a:lnTo>
                    <a:lnTo>
                      <a:pt x="0" y="2244"/>
                    </a:lnTo>
                    <a:lnTo>
                      <a:pt x="0" y="0"/>
                    </a:lnTo>
                    <a:cubicBezTo>
                      <a:pt x="0" y="0"/>
                      <a:pt x="21600" y="1036"/>
                      <a:pt x="21600" y="1036"/>
                    </a:cubicBezTo>
                    <a:close/>
                  </a:path>
                </a:pathLst>
              </a:custGeom>
              <a:solidFill>
                <a:schemeClr val="accent5">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3" name="Shape 18"/>
              <p:cNvSpPr/>
              <p:nvPr/>
            </p:nvSpPr>
            <p:spPr>
              <a:xfrm>
                <a:off x="7782073" y="2569687"/>
                <a:ext cx="223639" cy="170084"/>
              </a:xfrm>
              <a:custGeom>
                <a:avLst/>
                <a:gdLst/>
                <a:ahLst/>
                <a:cxnLst>
                  <a:cxn ang="0">
                    <a:pos x="wd2" y="hd2"/>
                  </a:cxn>
                  <a:cxn ang="5400000">
                    <a:pos x="wd2" y="hd2"/>
                  </a:cxn>
                  <a:cxn ang="10800000">
                    <a:pos x="wd2" y="hd2"/>
                  </a:cxn>
                  <a:cxn ang="16200000">
                    <a:pos x="wd2" y="hd2"/>
                  </a:cxn>
                </a:cxnLst>
                <a:rect l="0" t="0" r="r" b="b"/>
                <a:pathLst>
                  <a:path w="21600" h="21600" extrusionOk="0">
                    <a:moveTo>
                      <a:pt x="21600" y="8365"/>
                    </a:moveTo>
                    <a:lnTo>
                      <a:pt x="5324" y="0"/>
                    </a:lnTo>
                    <a:lnTo>
                      <a:pt x="0" y="4869"/>
                    </a:lnTo>
                    <a:lnTo>
                      <a:pt x="6843" y="21600"/>
                    </a:lnTo>
                    <a:cubicBezTo>
                      <a:pt x="6843" y="21600"/>
                      <a:pt x="21600" y="8365"/>
                      <a:pt x="21600" y="8365"/>
                    </a:cubicBezTo>
                    <a:close/>
                  </a:path>
                </a:pathLst>
              </a:custGeom>
              <a:solidFill>
                <a:schemeClr val="bg2">
                  <a:lumMod val="40000"/>
                  <a:lumOff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4" name="Shape 19"/>
              <p:cNvSpPr/>
              <p:nvPr/>
            </p:nvSpPr>
            <p:spPr>
              <a:xfrm>
                <a:off x="8006021" y="2569687"/>
                <a:ext cx="223639" cy="163201"/>
              </a:xfrm>
              <a:custGeom>
                <a:avLst/>
                <a:gdLst/>
                <a:ahLst/>
                <a:cxnLst>
                  <a:cxn ang="0">
                    <a:pos x="wd2" y="hd2"/>
                  </a:cxn>
                  <a:cxn ang="5400000">
                    <a:pos x="wd2" y="hd2"/>
                  </a:cxn>
                  <a:cxn ang="10800000">
                    <a:pos x="wd2" y="hd2"/>
                  </a:cxn>
                  <a:cxn ang="16200000">
                    <a:pos x="wd2" y="hd2"/>
                  </a:cxn>
                </a:cxnLst>
                <a:rect l="0" t="0" r="r" b="b"/>
                <a:pathLst>
                  <a:path w="21600" h="21600" extrusionOk="0">
                    <a:moveTo>
                      <a:pt x="0" y="8718"/>
                    </a:moveTo>
                    <a:lnTo>
                      <a:pt x="16276" y="0"/>
                    </a:lnTo>
                    <a:lnTo>
                      <a:pt x="21600" y="5075"/>
                    </a:lnTo>
                    <a:lnTo>
                      <a:pt x="14774" y="21600"/>
                    </a:lnTo>
                    <a:cubicBezTo>
                      <a:pt x="14774" y="21600"/>
                      <a:pt x="0" y="8718"/>
                      <a:pt x="0" y="8718"/>
                    </a:cubicBezTo>
                    <a:close/>
                  </a:path>
                </a:pathLst>
              </a:custGeom>
              <a:solidFill>
                <a:schemeClr val="bg2">
                  <a:lumMod val="40000"/>
                  <a:lumOff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5" name="Shape 20"/>
              <p:cNvSpPr/>
              <p:nvPr/>
            </p:nvSpPr>
            <p:spPr>
              <a:xfrm>
                <a:off x="7488626" y="2608299"/>
                <a:ext cx="1033278" cy="643520"/>
              </a:xfrm>
              <a:custGeom>
                <a:avLst/>
                <a:gdLst/>
                <a:ahLst/>
                <a:cxnLst>
                  <a:cxn ang="0">
                    <a:pos x="wd2" y="hd2"/>
                  </a:cxn>
                  <a:cxn ang="5400000">
                    <a:pos x="wd2" y="hd2"/>
                  </a:cxn>
                  <a:cxn ang="10800000">
                    <a:pos x="wd2" y="hd2"/>
                  </a:cxn>
                  <a:cxn ang="16200000">
                    <a:pos x="wd2" y="hd2"/>
                  </a:cxn>
                </a:cxnLst>
                <a:rect l="0" t="0" r="r" b="b"/>
                <a:pathLst>
                  <a:path w="21600" h="21600" extrusionOk="0">
                    <a:moveTo>
                      <a:pt x="18044" y="21485"/>
                    </a:moveTo>
                    <a:lnTo>
                      <a:pt x="18044" y="21485"/>
                    </a:lnTo>
                    <a:lnTo>
                      <a:pt x="18371" y="15211"/>
                    </a:lnTo>
                    <a:lnTo>
                      <a:pt x="18524" y="21600"/>
                    </a:lnTo>
                    <a:lnTo>
                      <a:pt x="21600" y="21600"/>
                    </a:lnTo>
                    <a:cubicBezTo>
                      <a:pt x="21600" y="21600"/>
                      <a:pt x="21271" y="11814"/>
                      <a:pt x="21148" y="6534"/>
                    </a:cubicBezTo>
                    <a:cubicBezTo>
                      <a:pt x="21037" y="1781"/>
                      <a:pt x="19208" y="933"/>
                      <a:pt x="18844" y="811"/>
                    </a:cubicBezTo>
                    <a:lnTo>
                      <a:pt x="18844" y="792"/>
                    </a:lnTo>
                    <a:lnTo>
                      <a:pt x="15475" y="0"/>
                    </a:lnTo>
                    <a:lnTo>
                      <a:pt x="10800" y="15912"/>
                    </a:lnTo>
                    <a:lnTo>
                      <a:pt x="6125" y="0"/>
                    </a:lnTo>
                    <a:lnTo>
                      <a:pt x="2756" y="792"/>
                    </a:lnTo>
                    <a:lnTo>
                      <a:pt x="2756" y="811"/>
                    </a:lnTo>
                    <a:cubicBezTo>
                      <a:pt x="2392" y="933"/>
                      <a:pt x="563" y="1781"/>
                      <a:pt x="452" y="6534"/>
                    </a:cubicBezTo>
                    <a:cubicBezTo>
                      <a:pt x="329" y="11814"/>
                      <a:pt x="0" y="21600"/>
                      <a:pt x="0" y="21600"/>
                    </a:cubicBezTo>
                    <a:lnTo>
                      <a:pt x="3139" y="21600"/>
                    </a:lnTo>
                    <a:lnTo>
                      <a:pt x="3228" y="15239"/>
                    </a:lnTo>
                    <a:lnTo>
                      <a:pt x="3556" y="21534"/>
                    </a:lnTo>
                    <a:cubicBezTo>
                      <a:pt x="3556" y="21534"/>
                      <a:pt x="18044" y="21485"/>
                      <a:pt x="18044" y="21485"/>
                    </a:cubicBezTo>
                    <a:close/>
                  </a:path>
                </a:pathLst>
              </a:custGeom>
              <a:solidFill>
                <a:schemeClr val="accent2">
                  <a:lumMod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 name="Shape 21"/>
              <p:cNvSpPr/>
              <p:nvPr/>
            </p:nvSpPr>
            <p:spPr>
              <a:xfrm>
                <a:off x="7766629" y="2608299"/>
                <a:ext cx="238790" cy="474073"/>
              </a:xfrm>
              <a:custGeom>
                <a:avLst/>
                <a:gdLst/>
                <a:ahLst/>
                <a:cxnLst>
                  <a:cxn ang="0">
                    <a:pos x="wd2" y="hd2"/>
                  </a:cxn>
                  <a:cxn ang="5400000">
                    <a:pos x="wd2" y="hd2"/>
                  </a:cxn>
                  <a:cxn ang="10800000">
                    <a:pos x="wd2" y="hd2"/>
                  </a:cxn>
                  <a:cxn ang="16200000">
                    <a:pos x="wd2" y="hd2"/>
                  </a:cxn>
                </a:cxnLst>
                <a:rect l="0" t="0" r="r" b="b"/>
                <a:pathLst>
                  <a:path w="21600" h="21600" extrusionOk="0">
                    <a:moveTo>
                      <a:pt x="1370" y="0"/>
                    </a:moveTo>
                    <a:lnTo>
                      <a:pt x="16210" y="10803"/>
                    </a:lnTo>
                    <a:lnTo>
                      <a:pt x="21600" y="21600"/>
                    </a:lnTo>
                    <a:lnTo>
                      <a:pt x="6966" y="13368"/>
                    </a:lnTo>
                    <a:lnTo>
                      <a:pt x="8172" y="10061"/>
                    </a:lnTo>
                    <a:lnTo>
                      <a:pt x="0" y="7497"/>
                    </a:lnTo>
                    <a:cubicBezTo>
                      <a:pt x="0" y="7497"/>
                      <a:pt x="1370" y="0"/>
                      <a:pt x="1370" y="0"/>
                    </a:cubicBezTo>
                    <a:close/>
                  </a:path>
                </a:pathLst>
              </a:custGeom>
              <a:solidFill>
                <a:schemeClr val="accent2">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7" name="Shape 22"/>
              <p:cNvSpPr/>
              <p:nvPr/>
            </p:nvSpPr>
            <p:spPr>
              <a:xfrm>
                <a:off x="8006021" y="2608299"/>
                <a:ext cx="238790" cy="474073"/>
              </a:xfrm>
              <a:custGeom>
                <a:avLst/>
                <a:gdLst/>
                <a:ahLst/>
                <a:cxnLst>
                  <a:cxn ang="0">
                    <a:pos x="wd2" y="hd2"/>
                  </a:cxn>
                  <a:cxn ang="5400000">
                    <a:pos x="wd2" y="hd2"/>
                  </a:cxn>
                  <a:cxn ang="10800000">
                    <a:pos x="wd2" y="hd2"/>
                  </a:cxn>
                  <a:cxn ang="16200000">
                    <a:pos x="wd2" y="hd2"/>
                  </a:cxn>
                </a:cxnLst>
                <a:rect l="0" t="0" r="r" b="b"/>
                <a:pathLst>
                  <a:path w="21600" h="21600" extrusionOk="0">
                    <a:moveTo>
                      <a:pt x="20230" y="0"/>
                    </a:moveTo>
                    <a:lnTo>
                      <a:pt x="5390" y="10803"/>
                    </a:lnTo>
                    <a:lnTo>
                      <a:pt x="0" y="21600"/>
                    </a:lnTo>
                    <a:lnTo>
                      <a:pt x="14634" y="13368"/>
                    </a:lnTo>
                    <a:lnTo>
                      <a:pt x="13428" y="10061"/>
                    </a:lnTo>
                    <a:lnTo>
                      <a:pt x="21600" y="7497"/>
                    </a:lnTo>
                    <a:cubicBezTo>
                      <a:pt x="21600" y="7497"/>
                      <a:pt x="20230" y="0"/>
                      <a:pt x="20230" y="0"/>
                    </a:cubicBezTo>
                    <a:close/>
                  </a:path>
                </a:pathLst>
              </a:custGeom>
              <a:solidFill>
                <a:schemeClr val="accent2">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8" name="Shape 27"/>
              <p:cNvSpPr/>
              <p:nvPr/>
            </p:nvSpPr>
            <p:spPr>
              <a:xfrm>
                <a:off x="7756332" y="1902994"/>
                <a:ext cx="251957" cy="272331"/>
              </a:xfrm>
              <a:custGeom>
                <a:avLst/>
                <a:gdLst/>
                <a:ahLst/>
                <a:cxnLst>
                  <a:cxn ang="0">
                    <a:pos x="wd2" y="hd2"/>
                  </a:cxn>
                  <a:cxn ang="5400000">
                    <a:pos x="wd2" y="hd2"/>
                  </a:cxn>
                  <a:cxn ang="10800000">
                    <a:pos x="wd2" y="hd2"/>
                  </a:cxn>
                  <a:cxn ang="16200000">
                    <a:pos x="wd2" y="hd2"/>
                  </a:cxn>
                </a:cxnLst>
                <a:rect l="0" t="0" r="r" b="b"/>
                <a:pathLst>
                  <a:path w="21600" h="21600" extrusionOk="0">
                    <a:moveTo>
                      <a:pt x="10909" y="4296"/>
                    </a:moveTo>
                    <a:cubicBezTo>
                      <a:pt x="4412" y="7727"/>
                      <a:pt x="25" y="14188"/>
                      <a:pt x="0" y="21600"/>
                    </a:cubicBezTo>
                    <a:lnTo>
                      <a:pt x="21600" y="21600"/>
                    </a:lnTo>
                    <a:lnTo>
                      <a:pt x="21600" y="13501"/>
                    </a:lnTo>
                    <a:lnTo>
                      <a:pt x="21600" y="1680"/>
                    </a:lnTo>
                    <a:lnTo>
                      <a:pt x="21600" y="0"/>
                    </a:lnTo>
                    <a:cubicBezTo>
                      <a:pt x="17381" y="0"/>
                      <a:pt x="13581" y="1653"/>
                      <a:pt x="10909" y="4296"/>
                    </a:cubicBezTo>
                    <a:close/>
                  </a:path>
                </a:pathLst>
              </a:custGeom>
              <a:solidFill>
                <a:srgbClr val="FCE169"/>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9" name="Shape 28"/>
              <p:cNvSpPr/>
              <p:nvPr/>
            </p:nvSpPr>
            <p:spPr>
              <a:xfrm>
                <a:off x="8008595" y="1902994"/>
                <a:ext cx="251957" cy="272331"/>
              </a:xfrm>
              <a:custGeom>
                <a:avLst/>
                <a:gdLst/>
                <a:ahLst/>
                <a:cxnLst>
                  <a:cxn ang="0">
                    <a:pos x="wd2" y="hd2"/>
                  </a:cxn>
                  <a:cxn ang="5400000">
                    <a:pos x="wd2" y="hd2"/>
                  </a:cxn>
                  <a:cxn ang="10800000">
                    <a:pos x="wd2" y="hd2"/>
                  </a:cxn>
                  <a:cxn ang="16200000">
                    <a:pos x="wd2" y="hd2"/>
                  </a:cxn>
                </a:cxnLst>
                <a:rect l="0" t="0" r="r" b="b"/>
                <a:pathLst>
                  <a:path w="21600" h="21600" extrusionOk="0">
                    <a:moveTo>
                      <a:pt x="10691" y="4296"/>
                    </a:moveTo>
                    <a:cubicBezTo>
                      <a:pt x="17188" y="7727"/>
                      <a:pt x="21575" y="14188"/>
                      <a:pt x="21600" y="21600"/>
                    </a:cubicBezTo>
                    <a:lnTo>
                      <a:pt x="0" y="21600"/>
                    </a:lnTo>
                    <a:lnTo>
                      <a:pt x="0" y="13501"/>
                    </a:lnTo>
                    <a:lnTo>
                      <a:pt x="0" y="1680"/>
                    </a:lnTo>
                    <a:lnTo>
                      <a:pt x="0" y="0"/>
                    </a:lnTo>
                    <a:cubicBezTo>
                      <a:pt x="4219" y="0"/>
                      <a:pt x="8019" y="1653"/>
                      <a:pt x="10691" y="4296"/>
                    </a:cubicBezTo>
                    <a:close/>
                  </a:path>
                </a:pathLst>
              </a:custGeom>
              <a:solidFill>
                <a:srgbClr val="F7C210"/>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0" name="Shape 29"/>
              <p:cNvSpPr/>
              <p:nvPr/>
            </p:nvSpPr>
            <p:spPr>
              <a:xfrm>
                <a:off x="7756332" y="1902994"/>
                <a:ext cx="251957" cy="272331"/>
              </a:xfrm>
              <a:custGeom>
                <a:avLst/>
                <a:gdLst/>
                <a:ahLst/>
                <a:cxnLst>
                  <a:cxn ang="0">
                    <a:pos x="wd2" y="hd2"/>
                  </a:cxn>
                  <a:cxn ang="5400000">
                    <a:pos x="wd2" y="hd2"/>
                  </a:cxn>
                  <a:cxn ang="10800000">
                    <a:pos x="wd2" y="hd2"/>
                  </a:cxn>
                  <a:cxn ang="16200000">
                    <a:pos x="wd2" y="hd2"/>
                  </a:cxn>
                </a:cxnLst>
                <a:rect l="0" t="0" r="r" b="b"/>
                <a:pathLst>
                  <a:path w="21600" h="21600" extrusionOk="0">
                    <a:moveTo>
                      <a:pt x="10909" y="4296"/>
                    </a:moveTo>
                    <a:cubicBezTo>
                      <a:pt x="4412" y="7727"/>
                      <a:pt x="25" y="14188"/>
                      <a:pt x="0" y="21600"/>
                    </a:cubicBezTo>
                    <a:lnTo>
                      <a:pt x="21600" y="21600"/>
                    </a:lnTo>
                    <a:lnTo>
                      <a:pt x="21600" y="13501"/>
                    </a:lnTo>
                    <a:lnTo>
                      <a:pt x="21600" y="1680"/>
                    </a:lnTo>
                    <a:lnTo>
                      <a:pt x="21600" y="0"/>
                    </a:lnTo>
                    <a:cubicBezTo>
                      <a:pt x="17381" y="0"/>
                      <a:pt x="13581" y="1653"/>
                      <a:pt x="10909" y="4296"/>
                    </a:cubicBezTo>
                    <a:close/>
                  </a:path>
                </a:pathLst>
              </a:custGeom>
              <a:solidFill>
                <a:schemeClr val="accent4">
                  <a:lumMod val="60000"/>
                  <a:lumOff val="4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1" name="Shape 30"/>
              <p:cNvSpPr/>
              <p:nvPr/>
            </p:nvSpPr>
            <p:spPr>
              <a:xfrm>
                <a:off x="8008595" y="1902994"/>
                <a:ext cx="251957" cy="272331"/>
              </a:xfrm>
              <a:custGeom>
                <a:avLst/>
                <a:gdLst/>
                <a:ahLst/>
                <a:cxnLst>
                  <a:cxn ang="0">
                    <a:pos x="wd2" y="hd2"/>
                  </a:cxn>
                  <a:cxn ang="5400000">
                    <a:pos x="wd2" y="hd2"/>
                  </a:cxn>
                  <a:cxn ang="10800000">
                    <a:pos x="wd2" y="hd2"/>
                  </a:cxn>
                  <a:cxn ang="16200000">
                    <a:pos x="wd2" y="hd2"/>
                  </a:cxn>
                </a:cxnLst>
                <a:rect l="0" t="0" r="r" b="b"/>
                <a:pathLst>
                  <a:path w="21600" h="21600" extrusionOk="0">
                    <a:moveTo>
                      <a:pt x="10691" y="4296"/>
                    </a:moveTo>
                    <a:cubicBezTo>
                      <a:pt x="17188" y="7727"/>
                      <a:pt x="21575" y="14188"/>
                      <a:pt x="21600" y="21600"/>
                    </a:cubicBezTo>
                    <a:lnTo>
                      <a:pt x="0" y="21600"/>
                    </a:lnTo>
                    <a:lnTo>
                      <a:pt x="0" y="13501"/>
                    </a:lnTo>
                    <a:lnTo>
                      <a:pt x="0" y="1680"/>
                    </a:lnTo>
                    <a:lnTo>
                      <a:pt x="0" y="0"/>
                    </a:lnTo>
                    <a:cubicBezTo>
                      <a:pt x="4219" y="0"/>
                      <a:pt x="8019" y="1653"/>
                      <a:pt x="10691" y="4296"/>
                    </a:cubicBezTo>
                    <a:close/>
                  </a:path>
                </a:pathLst>
              </a:custGeom>
              <a:solidFill>
                <a:schemeClr val="accent4"/>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2" name="Shape 31"/>
              <p:cNvSpPr/>
              <p:nvPr/>
            </p:nvSpPr>
            <p:spPr>
              <a:xfrm>
                <a:off x="7748610" y="2165553"/>
                <a:ext cx="512805" cy="19029"/>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21600"/>
                    </a:lnTo>
                    <a:lnTo>
                      <a:pt x="0" y="0"/>
                    </a:lnTo>
                    <a:lnTo>
                      <a:pt x="21600" y="0"/>
                    </a:lnTo>
                    <a:cubicBezTo>
                      <a:pt x="21600" y="0"/>
                      <a:pt x="21600" y="21600"/>
                      <a:pt x="21600" y="21600"/>
                    </a:cubicBezTo>
                    <a:close/>
                  </a:path>
                </a:pathLst>
              </a:custGeom>
              <a:solidFill>
                <a:srgbClr val="FCE169"/>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3" name="Shape 32"/>
              <p:cNvSpPr/>
              <p:nvPr/>
            </p:nvSpPr>
            <p:spPr>
              <a:xfrm>
                <a:off x="7748610" y="2183571"/>
                <a:ext cx="512805" cy="19028"/>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0" y="0"/>
                    </a:lnTo>
                    <a:lnTo>
                      <a:pt x="0" y="21600"/>
                    </a:lnTo>
                    <a:lnTo>
                      <a:pt x="21600" y="21600"/>
                    </a:lnTo>
                    <a:cubicBezTo>
                      <a:pt x="21600" y="21600"/>
                      <a:pt x="21600" y="0"/>
                      <a:pt x="21600" y="0"/>
                    </a:cubicBezTo>
                    <a:close/>
                  </a:path>
                </a:pathLst>
              </a:custGeom>
              <a:solidFill>
                <a:srgbClr val="F7C210"/>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4" name="Shape 33"/>
              <p:cNvSpPr/>
              <p:nvPr/>
            </p:nvSpPr>
            <p:spPr>
              <a:xfrm>
                <a:off x="7748610" y="2165553"/>
                <a:ext cx="512805" cy="19029"/>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21600"/>
                    </a:lnTo>
                    <a:lnTo>
                      <a:pt x="0" y="0"/>
                    </a:lnTo>
                    <a:lnTo>
                      <a:pt x="21600" y="0"/>
                    </a:lnTo>
                    <a:cubicBezTo>
                      <a:pt x="21600" y="0"/>
                      <a:pt x="21600" y="21600"/>
                      <a:pt x="21600" y="21600"/>
                    </a:cubicBezTo>
                    <a:close/>
                  </a:path>
                </a:pathLst>
              </a:custGeom>
              <a:solidFill>
                <a:schemeClr val="accent4">
                  <a:lumMod val="60000"/>
                  <a:lumOff val="4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5" name="Shape 34"/>
              <p:cNvSpPr/>
              <p:nvPr/>
            </p:nvSpPr>
            <p:spPr>
              <a:xfrm>
                <a:off x="7748610" y="2183571"/>
                <a:ext cx="512805" cy="19028"/>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0" y="0"/>
                    </a:lnTo>
                    <a:lnTo>
                      <a:pt x="0" y="21600"/>
                    </a:lnTo>
                    <a:lnTo>
                      <a:pt x="21600" y="21600"/>
                    </a:lnTo>
                    <a:cubicBezTo>
                      <a:pt x="21600" y="21600"/>
                      <a:pt x="21600" y="0"/>
                      <a:pt x="21600" y="0"/>
                    </a:cubicBezTo>
                    <a:close/>
                  </a:path>
                </a:pathLst>
              </a:custGeom>
              <a:solidFill>
                <a:schemeClr val="accent4"/>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6" name="Freeform 35"/>
              <p:cNvSpPr/>
              <p:nvPr/>
            </p:nvSpPr>
            <p:spPr>
              <a:xfrm>
                <a:off x="7903056" y="2294258"/>
                <a:ext cx="203880" cy="173341"/>
              </a:xfrm>
              <a:custGeom>
                <a:avLst/>
                <a:gdLst>
                  <a:gd name="connsiteX0" fmla="*/ 142997 w 203880"/>
                  <a:gd name="connsiteY0" fmla="*/ 147357 h 173341"/>
                  <a:gd name="connsiteX1" fmla="*/ 144653 w 203880"/>
                  <a:gd name="connsiteY1" fmla="*/ 155784 h 173341"/>
                  <a:gd name="connsiteX2" fmla="*/ 60918 w 203880"/>
                  <a:gd name="connsiteY2" fmla="*/ 148396 h 173341"/>
                  <a:gd name="connsiteX3" fmla="*/ 142997 w 203880"/>
                  <a:gd name="connsiteY3" fmla="*/ 147357 h 173341"/>
                  <a:gd name="connsiteX4" fmla="*/ 174015 w 203880"/>
                  <a:gd name="connsiteY4" fmla="*/ 0 h 173341"/>
                  <a:gd name="connsiteX5" fmla="*/ 203880 w 203880"/>
                  <a:gd name="connsiteY5" fmla="*/ 29865 h 173341"/>
                  <a:gd name="connsiteX6" fmla="*/ 174015 w 203880"/>
                  <a:gd name="connsiteY6" fmla="*/ 59730 h 173341"/>
                  <a:gd name="connsiteX7" fmla="*/ 144150 w 203880"/>
                  <a:gd name="connsiteY7" fmla="*/ 29865 h 173341"/>
                  <a:gd name="connsiteX8" fmla="*/ 174015 w 203880"/>
                  <a:gd name="connsiteY8" fmla="*/ 0 h 173341"/>
                  <a:gd name="connsiteX9" fmla="*/ 29865 w 203880"/>
                  <a:gd name="connsiteY9" fmla="*/ 0 h 173341"/>
                  <a:gd name="connsiteX10" fmla="*/ 59730 w 203880"/>
                  <a:gd name="connsiteY10" fmla="*/ 29865 h 173341"/>
                  <a:gd name="connsiteX11" fmla="*/ 29865 w 203880"/>
                  <a:gd name="connsiteY11" fmla="*/ 59730 h 173341"/>
                  <a:gd name="connsiteX12" fmla="*/ 0 w 203880"/>
                  <a:gd name="connsiteY12" fmla="*/ 29865 h 173341"/>
                  <a:gd name="connsiteX13" fmla="*/ 29865 w 203880"/>
                  <a:gd name="connsiteY13" fmla="*/ 0 h 17334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Lst>
                <a:rect l="l" t="t" r="r" b="b"/>
                <a:pathLst>
                  <a:path w="203880" h="173341">
                    <a:moveTo>
                      <a:pt x="142997" y="147357"/>
                    </a:moveTo>
                    <a:cubicBezTo>
                      <a:pt x="148193" y="148396"/>
                      <a:pt x="149578" y="150858"/>
                      <a:pt x="144653" y="155784"/>
                    </a:cubicBezTo>
                    <a:cubicBezTo>
                      <a:pt x="124951" y="175486"/>
                      <a:pt x="36289" y="185337"/>
                      <a:pt x="60918" y="148396"/>
                    </a:cubicBezTo>
                    <a:cubicBezTo>
                      <a:pt x="77539" y="153937"/>
                      <a:pt x="127412" y="144240"/>
                      <a:pt x="142997" y="147357"/>
                    </a:cubicBezTo>
                    <a:close/>
                    <a:moveTo>
                      <a:pt x="174015" y="0"/>
                    </a:moveTo>
                    <a:cubicBezTo>
                      <a:pt x="190510" y="0"/>
                      <a:pt x="203880" y="13370"/>
                      <a:pt x="203880" y="29865"/>
                    </a:cubicBezTo>
                    <a:cubicBezTo>
                      <a:pt x="203880" y="46360"/>
                      <a:pt x="190510" y="59730"/>
                      <a:pt x="174015" y="59730"/>
                    </a:cubicBezTo>
                    <a:cubicBezTo>
                      <a:pt x="157520" y="59730"/>
                      <a:pt x="144150" y="46360"/>
                      <a:pt x="144150" y="29865"/>
                    </a:cubicBezTo>
                    <a:cubicBezTo>
                      <a:pt x="144150" y="13370"/>
                      <a:pt x="157520" y="0"/>
                      <a:pt x="174015" y="0"/>
                    </a:cubicBezTo>
                    <a:close/>
                    <a:moveTo>
                      <a:pt x="29865" y="0"/>
                    </a:moveTo>
                    <a:cubicBezTo>
                      <a:pt x="46360" y="0"/>
                      <a:pt x="59730" y="13370"/>
                      <a:pt x="59730" y="29865"/>
                    </a:cubicBezTo>
                    <a:cubicBezTo>
                      <a:pt x="59730" y="46360"/>
                      <a:pt x="46360" y="59730"/>
                      <a:pt x="29865" y="59730"/>
                    </a:cubicBezTo>
                    <a:cubicBezTo>
                      <a:pt x="13370" y="59730"/>
                      <a:pt x="0" y="46360"/>
                      <a:pt x="0" y="29865"/>
                    </a:cubicBezTo>
                    <a:cubicBezTo>
                      <a:pt x="0" y="13370"/>
                      <a:pt x="13370" y="0"/>
                      <a:pt x="29865" y="0"/>
                    </a:cubicBezTo>
                    <a:close/>
                  </a:path>
                </a:pathLst>
              </a:custGeom>
              <a:solidFill>
                <a:schemeClr val="bg2">
                  <a:lumMod val="50000"/>
                </a:schemeClr>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grpSp>
        <p:grpSp>
          <p:nvGrpSpPr>
            <p:cNvPr id="37" name="Group 36"/>
            <p:cNvGrpSpPr/>
            <p:nvPr/>
          </p:nvGrpSpPr>
          <p:grpSpPr>
            <a:xfrm>
              <a:off x="9960994" y="2595352"/>
              <a:ext cx="698450" cy="893960"/>
              <a:chOff x="9558015" y="807926"/>
              <a:chExt cx="1073778" cy="1374350"/>
            </a:xfrm>
          </p:grpSpPr>
          <p:sp>
            <p:nvSpPr>
              <p:cNvPr id="38" name="Shape 12"/>
              <p:cNvSpPr/>
              <p:nvPr/>
            </p:nvSpPr>
            <p:spPr>
              <a:xfrm>
                <a:off x="9713808" y="807926"/>
                <a:ext cx="774091" cy="1051011"/>
              </a:xfrm>
              <a:custGeom>
                <a:avLst/>
                <a:gdLst/>
                <a:ahLst/>
                <a:cxnLst>
                  <a:cxn ang="0">
                    <a:pos x="wd2" y="hd2"/>
                  </a:cxn>
                  <a:cxn ang="5400000">
                    <a:pos x="wd2" y="hd2"/>
                  </a:cxn>
                  <a:cxn ang="10800000">
                    <a:pos x="wd2" y="hd2"/>
                  </a:cxn>
                  <a:cxn ang="16200000">
                    <a:pos x="wd2" y="hd2"/>
                  </a:cxn>
                </a:cxnLst>
                <a:rect l="0" t="0" r="r" b="b"/>
                <a:pathLst>
                  <a:path w="13721" h="21600" extrusionOk="0">
                    <a:moveTo>
                      <a:pt x="6850" y="0"/>
                    </a:moveTo>
                    <a:cubicBezTo>
                      <a:pt x="-3950" y="0"/>
                      <a:pt x="-458" y="21600"/>
                      <a:pt x="6873" y="21600"/>
                    </a:cubicBezTo>
                    <a:cubicBezTo>
                      <a:pt x="14204" y="21600"/>
                      <a:pt x="17650" y="0"/>
                      <a:pt x="6850" y="0"/>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9" name="Shape 15"/>
              <p:cNvSpPr/>
              <p:nvPr/>
            </p:nvSpPr>
            <p:spPr>
              <a:xfrm>
                <a:off x="10270892" y="1686040"/>
                <a:ext cx="360901" cy="464670"/>
              </a:xfrm>
              <a:custGeom>
                <a:avLst/>
                <a:gdLst/>
                <a:ahLst/>
                <a:cxnLst>
                  <a:cxn ang="0">
                    <a:pos x="wd2" y="hd2"/>
                  </a:cxn>
                  <a:cxn ang="5400000">
                    <a:pos x="wd2" y="hd2"/>
                  </a:cxn>
                  <a:cxn ang="10800000">
                    <a:pos x="wd2" y="hd2"/>
                  </a:cxn>
                  <a:cxn ang="16200000">
                    <a:pos x="wd2" y="hd2"/>
                  </a:cxn>
                </a:cxnLst>
                <a:rect l="0" t="0" r="r" b="b"/>
                <a:pathLst>
                  <a:path w="17783" h="17884" extrusionOk="0">
                    <a:moveTo>
                      <a:pt x="1030" y="5413"/>
                    </a:moveTo>
                    <a:lnTo>
                      <a:pt x="12855" y="17412"/>
                    </a:lnTo>
                    <a:cubicBezTo>
                      <a:pt x="14536" y="19117"/>
                      <a:pt x="18833" y="15781"/>
                      <a:pt x="17547" y="14094"/>
                    </a:cubicBezTo>
                    <a:lnTo>
                      <a:pt x="8263" y="1911"/>
                    </a:lnTo>
                    <a:cubicBezTo>
                      <a:pt x="4915" y="-2483"/>
                      <a:pt x="-2767" y="1560"/>
                      <a:pt x="1030" y="5413"/>
                    </a:cubicBezTo>
                    <a:close/>
                  </a:path>
                </a:pathLst>
              </a:custGeom>
              <a:solidFill>
                <a:srgbClr val="FFC000"/>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0" name="Shape 16"/>
              <p:cNvSpPr/>
              <p:nvPr/>
            </p:nvSpPr>
            <p:spPr>
              <a:xfrm>
                <a:off x="9558015" y="1686040"/>
                <a:ext cx="361124" cy="462098"/>
              </a:xfrm>
              <a:custGeom>
                <a:avLst/>
                <a:gdLst/>
                <a:ahLst/>
                <a:cxnLst>
                  <a:cxn ang="0">
                    <a:pos x="wd2" y="hd2"/>
                  </a:cxn>
                  <a:cxn ang="5400000">
                    <a:pos x="wd2" y="hd2"/>
                  </a:cxn>
                  <a:cxn ang="10800000">
                    <a:pos x="wd2" y="hd2"/>
                  </a:cxn>
                  <a:cxn ang="16200000">
                    <a:pos x="wd2" y="hd2"/>
                  </a:cxn>
                </a:cxnLst>
                <a:rect l="0" t="0" r="r" b="b"/>
                <a:pathLst>
                  <a:path w="17773" h="17871" extrusionOk="0">
                    <a:moveTo>
                      <a:pt x="16737" y="5434"/>
                    </a:moveTo>
                    <a:lnTo>
                      <a:pt x="4925" y="17399"/>
                    </a:lnTo>
                    <a:cubicBezTo>
                      <a:pt x="3239" y="19108"/>
                      <a:pt x="-1052" y="15757"/>
                      <a:pt x="239" y="14066"/>
                    </a:cubicBezTo>
                    <a:lnTo>
                      <a:pt x="9512" y="1914"/>
                    </a:lnTo>
                    <a:cubicBezTo>
                      <a:pt x="12876" y="-2492"/>
                      <a:pt x="20548" y="1572"/>
                      <a:pt x="16737" y="5434"/>
                    </a:cubicBezTo>
                    <a:close/>
                  </a:path>
                </a:pathLst>
              </a:custGeom>
              <a:solidFill>
                <a:srgbClr val="FFC000"/>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1" name="Shape 19"/>
              <p:cNvSpPr/>
              <p:nvPr/>
            </p:nvSpPr>
            <p:spPr>
              <a:xfrm>
                <a:off x="9671320" y="1686040"/>
                <a:ext cx="247837" cy="285042"/>
              </a:xfrm>
              <a:custGeom>
                <a:avLst/>
                <a:gdLst/>
                <a:ahLst/>
                <a:cxnLst>
                  <a:cxn ang="0">
                    <a:pos x="wd2" y="hd2"/>
                  </a:cxn>
                  <a:cxn ang="5400000">
                    <a:pos x="wd2" y="hd2"/>
                  </a:cxn>
                  <a:cxn ang="10800000">
                    <a:pos x="wd2" y="hd2"/>
                  </a:cxn>
                  <a:cxn ang="16200000">
                    <a:pos x="wd2" y="hd2"/>
                  </a:cxn>
                </a:cxnLst>
                <a:rect l="0" t="0" r="r" b="b"/>
                <a:pathLst>
                  <a:path w="21600" h="19267" extrusionOk="0">
                    <a:moveTo>
                      <a:pt x="0" y="12649"/>
                    </a:moveTo>
                    <a:lnTo>
                      <a:pt x="7194" y="3346"/>
                    </a:lnTo>
                    <a:cubicBezTo>
                      <a:pt x="11584" y="-2333"/>
                      <a:pt x="20125" y="38"/>
                      <a:pt x="21600" y="4382"/>
                    </a:cubicBezTo>
                    <a:lnTo>
                      <a:pt x="14831" y="14651"/>
                    </a:lnTo>
                    <a:lnTo>
                      <a:pt x="10214" y="19267"/>
                    </a:lnTo>
                    <a:cubicBezTo>
                      <a:pt x="10214" y="19267"/>
                      <a:pt x="0" y="12649"/>
                      <a:pt x="0" y="12649"/>
                    </a:cubicBezTo>
                    <a:close/>
                  </a:path>
                </a:pathLst>
              </a:custGeom>
              <a:solidFill>
                <a:schemeClr val="accent5">
                  <a:lumMod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2" name="Shape 20"/>
              <p:cNvSpPr/>
              <p:nvPr/>
            </p:nvSpPr>
            <p:spPr>
              <a:xfrm>
                <a:off x="10280334" y="1686040"/>
                <a:ext cx="247837" cy="285042"/>
              </a:xfrm>
              <a:custGeom>
                <a:avLst/>
                <a:gdLst/>
                <a:ahLst/>
                <a:cxnLst>
                  <a:cxn ang="0">
                    <a:pos x="wd2" y="hd2"/>
                  </a:cxn>
                  <a:cxn ang="5400000">
                    <a:pos x="wd2" y="hd2"/>
                  </a:cxn>
                  <a:cxn ang="10800000">
                    <a:pos x="wd2" y="hd2"/>
                  </a:cxn>
                  <a:cxn ang="16200000">
                    <a:pos x="wd2" y="hd2"/>
                  </a:cxn>
                </a:cxnLst>
                <a:rect l="0" t="0" r="r" b="b"/>
                <a:pathLst>
                  <a:path w="21600" h="19267" extrusionOk="0">
                    <a:moveTo>
                      <a:pt x="21600" y="12649"/>
                    </a:moveTo>
                    <a:lnTo>
                      <a:pt x="14406" y="3346"/>
                    </a:lnTo>
                    <a:cubicBezTo>
                      <a:pt x="10016" y="-2333"/>
                      <a:pt x="1475" y="38"/>
                      <a:pt x="0" y="4382"/>
                    </a:cubicBezTo>
                    <a:lnTo>
                      <a:pt x="6769" y="14651"/>
                    </a:lnTo>
                    <a:lnTo>
                      <a:pt x="11386" y="19267"/>
                    </a:lnTo>
                    <a:cubicBezTo>
                      <a:pt x="11386" y="19267"/>
                      <a:pt x="21600" y="12649"/>
                      <a:pt x="21600" y="12649"/>
                    </a:cubicBezTo>
                    <a:close/>
                  </a:path>
                </a:pathLst>
              </a:custGeom>
              <a:solidFill>
                <a:schemeClr val="accent5">
                  <a:lumMod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3" name="Shape 21"/>
              <p:cNvSpPr/>
              <p:nvPr/>
            </p:nvSpPr>
            <p:spPr>
              <a:xfrm>
                <a:off x="9827113" y="1681318"/>
                <a:ext cx="543170" cy="500958"/>
              </a:xfrm>
              <a:custGeom>
                <a:avLst/>
                <a:gdLst/>
                <a:ahLst/>
                <a:cxnLst>
                  <a:cxn ang="0">
                    <a:pos x="wd2" y="hd2"/>
                  </a:cxn>
                  <a:cxn ang="5400000">
                    <a:pos x="wd2" y="hd2"/>
                  </a:cxn>
                  <a:cxn ang="10800000">
                    <a:pos x="wd2" y="hd2"/>
                  </a:cxn>
                  <a:cxn ang="16200000">
                    <a:pos x="wd2" y="hd2"/>
                  </a:cxn>
                </a:cxnLst>
                <a:rect l="0" t="0" r="r" b="b"/>
                <a:pathLst>
                  <a:path w="21600" h="21600" extrusionOk="0">
                    <a:moveTo>
                      <a:pt x="21600" y="0"/>
                    </a:moveTo>
                    <a:lnTo>
                      <a:pt x="19871" y="21600"/>
                    </a:lnTo>
                    <a:lnTo>
                      <a:pt x="10652" y="21600"/>
                    </a:lnTo>
                    <a:lnTo>
                      <a:pt x="1728" y="21600"/>
                    </a:lnTo>
                    <a:lnTo>
                      <a:pt x="0" y="0"/>
                    </a:lnTo>
                    <a:cubicBezTo>
                      <a:pt x="0" y="0"/>
                      <a:pt x="21600" y="0"/>
                      <a:pt x="21600" y="0"/>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4" name="Shape 22"/>
              <p:cNvSpPr/>
              <p:nvPr/>
            </p:nvSpPr>
            <p:spPr>
              <a:xfrm>
                <a:off x="9968744" y="1501919"/>
                <a:ext cx="262528" cy="307157"/>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lnTo>
                      <a:pt x="10800" y="0"/>
                    </a:lnTo>
                    <a:cubicBezTo>
                      <a:pt x="16739" y="0"/>
                      <a:pt x="21600" y="2330"/>
                      <a:pt x="21600" y="5178"/>
                    </a:cubicBezTo>
                    <a:lnTo>
                      <a:pt x="21600" y="16422"/>
                    </a:lnTo>
                    <a:cubicBezTo>
                      <a:pt x="21600" y="19270"/>
                      <a:pt x="16739" y="21600"/>
                      <a:pt x="10800" y="21600"/>
                    </a:cubicBezTo>
                    <a:lnTo>
                      <a:pt x="10800" y="21600"/>
                    </a:lnTo>
                    <a:cubicBezTo>
                      <a:pt x="4861" y="21600"/>
                      <a:pt x="0" y="19270"/>
                      <a:pt x="0" y="16422"/>
                    </a:cubicBezTo>
                    <a:lnTo>
                      <a:pt x="0" y="5178"/>
                    </a:lnTo>
                    <a:cubicBezTo>
                      <a:pt x="0" y="2330"/>
                      <a:pt x="4861" y="0"/>
                      <a:pt x="10800" y="0"/>
                    </a:cubicBezTo>
                    <a:close/>
                  </a:path>
                </a:pathLst>
              </a:custGeom>
              <a:solidFill>
                <a:srgbClr val="FFC000"/>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5" name="Shape 23"/>
              <p:cNvSpPr/>
              <p:nvPr/>
            </p:nvSpPr>
            <p:spPr>
              <a:xfrm>
                <a:off x="9968744" y="1501919"/>
                <a:ext cx="262528" cy="164385"/>
              </a:xfrm>
              <a:custGeom>
                <a:avLst/>
                <a:gdLst/>
                <a:ahLst/>
                <a:cxnLst>
                  <a:cxn ang="0">
                    <a:pos x="wd2" y="hd2"/>
                  </a:cxn>
                  <a:cxn ang="5400000">
                    <a:pos x="wd2" y="hd2"/>
                  </a:cxn>
                  <a:cxn ang="10800000">
                    <a:pos x="wd2" y="hd2"/>
                  </a:cxn>
                  <a:cxn ang="16200000">
                    <a:pos x="wd2" y="hd2"/>
                  </a:cxn>
                </a:cxnLst>
                <a:rect l="0" t="0" r="r" b="b"/>
                <a:pathLst>
                  <a:path w="21600" h="16200" extrusionOk="0">
                    <a:moveTo>
                      <a:pt x="21600" y="8099"/>
                    </a:moveTo>
                    <a:lnTo>
                      <a:pt x="21600" y="8099"/>
                    </a:lnTo>
                    <a:cubicBezTo>
                      <a:pt x="21600" y="18900"/>
                      <a:pt x="0" y="18900"/>
                      <a:pt x="0" y="8099"/>
                    </a:cubicBezTo>
                    <a:lnTo>
                      <a:pt x="0" y="8099"/>
                    </a:lnTo>
                    <a:cubicBezTo>
                      <a:pt x="0" y="-2700"/>
                      <a:pt x="21600" y="-2700"/>
                      <a:pt x="21600" y="8099"/>
                    </a:cubicBezTo>
                    <a:close/>
                  </a:path>
                </a:pathLst>
              </a:custGeom>
              <a:solidFill>
                <a:schemeClr val="accent4">
                  <a:lumMod val="50000"/>
                  <a:alpha val="1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6" name="Shape 26"/>
              <p:cNvSpPr/>
              <p:nvPr/>
            </p:nvSpPr>
            <p:spPr>
              <a:xfrm>
                <a:off x="9732692" y="817368"/>
                <a:ext cx="737192" cy="503351"/>
              </a:xfrm>
              <a:custGeom>
                <a:avLst/>
                <a:gdLst/>
                <a:ahLst/>
                <a:cxnLst>
                  <a:cxn ang="0">
                    <a:pos x="wd2" y="hd2"/>
                  </a:cxn>
                  <a:cxn ang="5400000">
                    <a:pos x="wd2" y="hd2"/>
                  </a:cxn>
                  <a:cxn ang="10800000">
                    <a:pos x="wd2" y="hd2"/>
                  </a:cxn>
                  <a:cxn ang="16200000">
                    <a:pos x="wd2" y="hd2"/>
                  </a:cxn>
                </a:cxnLst>
                <a:rect l="0" t="0" r="r" b="b"/>
                <a:pathLst>
                  <a:path w="21439" h="19857" extrusionOk="0">
                    <a:moveTo>
                      <a:pt x="21421" y="12230"/>
                    </a:moveTo>
                    <a:cubicBezTo>
                      <a:pt x="21407" y="11956"/>
                      <a:pt x="21315" y="11658"/>
                      <a:pt x="21169" y="11360"/>
                    </a:cubicBezTo>
                    <a:cubicBezTo>
                      <a:pt x="20879" y="6471"/>
                      <a:pt x="17739" y="2387"/>
                      <a:pt x="15060" y="1403"/>
                    </a:cubicBezTo>
                    <a:cubicBezTo>
                      <a:pt x="12580" y="-619"/>
                      <a:pt x="8480" y="-427"/>
                      <a:pt x="5273" y="1797"/>
                    </a:cubicBezTo>
                    <a:cubicBezTo>
                      <a:pt x="2404" y="3787"/>
                      <a:pt x="329" y="8651"/>
                      <a:pt x="97" y="11798"/>
                    </a:cubicBezTo>
                    <a:cubicBezTo>
                      <a:pt x="53" y="11946"/>
                      <a:pt x="26" y="12091"/>
                      <a:pt x="19" y="12230"/>
                    </a:cubicBezTo>
                    <a:cubicBezTo>
                      <a:pt x="-80" y="14191"/>
                      <a:pt x="233" y="15942"/>
                      <a:pt x="674" y="17679"/>
                    </a:cubicBezTo>
                    <a:cubicBezTo>
                      <a:pt x="1114" y="19417"/>
                      <a:pt x="1833" y="20981"/>
                      <a:pt x="1706" y="18765"/>
                    </a:cubicBezTo>
                    <a:cubicBezTo>
                      <a:pt x="1642" y="17649"/>
                      <a:pt x="1581" y="16283"/>
                      <a:pt x="1774" y="14921"/>
                    </a:cubicBezTo>
                    <a:cubicBezTo>
                      <a:pt x="5448" y="16089"/>
                      <a:pt x="11927" y="12747"/>
                      <a:pt x="15243" y="8840"/>
                    </a:cubicBezTo>
                    <a:cubicBezTo>
                      <a:pt x="16628" y="11614"/>
                      <a:pt x="18312" y="14067"/>
                      <a:pt x="19686" y="15072"/>
                    </a:cubicBezTo>
                    <a:cubicBezTo>
                      <a:pt x="19854" y="16384"/>
                      <a:pt x="19795" y="17690"/>
                      <a:pt x="19734" y="18765"/>
                    </a:cubicBezTo>
                    <a:cubicBezTo>
                      <a:pt x="19607" y="20981"/>
                      <a:pt x="20326" y="19417"/>
                      <a:pt x="20766" y="17679"/>
                    </a:cubicBezTo>
                    <a:cubicBezTo>
                      <a:pt x="21207" y="15942"/>
                      <a:pt x="21520" y="14191"/>
                      <a:pt x="21421" y="12230"/>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7" name="Shape 27"/>
              <p:cNvSpPr/>
              <p:nvPr/>
            </p:nvSpPr>
            <p:spPr>
              <a:xfrm>
                <a:off x="9694924" y="1039256"/>
                <a:ext cx="810843" cy="568192"/>
              </a:xfrm>
              <a:custGeom>
                <a:avLst/>
                <a:gdLst/>
                <a:ahLst/>
                <a:cxnLst>
                  <a:cxn ang="0">
                    <a:pos x="wd2" y="hd2"/>
                  </a:cxn>
                  <a:cxn ang="5400000">
                    <a:pos x="wd2" y="hd2"/>
                  </a:cxn>
                  <a:cxn ang="10800000">
                    <a:pos x="wd2" y="hd2"/>
                  </a:cxn>
                  <a:cxn ang="16200000">
                    <a:pos x="wd2" y="hd2"/>
                  </a:cxn>
                </a:cxnLst>
                <a:rect l="0" t="0" r="r" b="b"/>
                <a:pathLst>
                  <a:path w="21190" h="21600" extrusionOk="0">
                    <a:moveTo>
                      <a:pt x="20385" y="5265"/>
                    </a:moveTo>
                    <a:cubicBezTo>
                      <a:pt x="20317" y="5240"/>
                      <a:pt x="20248" y="5231"/>
                      <a:pt x="20177" y="5235"/>
                    </a:cubicBezTo>
                    <a:cubicBezTo>
                      <a:pt x="20085" y="6368"/>
                      <a:pt x="19879" y="7446"/>
                      <a:pt x="19626" y="8518"/>
                    </a:cubicBezTo>
                    <a:cubicBezTo>
                      <a:pt x="19230" y="10193"/>
                      <a:pt x="18584" y="11700"/>
                      <a:pt x="18698" y="9564"/>
                    </a:cubicBezTo>
                    <a:cubicBezTo>
                      <a:pt x="18753" y="8528"/>
                      <a:pt x="18805" y="7270"/>
                      <a:pt x="18655" y="6006"/>
                    </a:cubicBezTo>
                    <a:cubicBezTo>
                      <a:pt x="17420" y="5037"/>
                      <a:pt x="15907" y="2674"/>
                      <a:pt x="14662" y="0"/>
                    </a:cubicBezTo>
                    <a:cubicBezTo>
                      <a:pt x="11682" y="3765"/>
                      <a:pt x="5861" y="6986"/>
                      <a:pt x="2559" y="5860"/>
                    </a:cubicBezTo>
                    <a:cubicBezTo>
                      <a:pt x="2386" y="7173"/>
                      <a:pt x="2441" y="8489"/>
                      <a:pt x="2498" y="9564"/>
                    </a:cubicBezTo>
                    <a:cubicBezTo>
                      <a:pt x="2612" y="11700"/>
                      <a:pt x="1966" y="10193"/>
                      <a:pt x="1570" y="8518"/>
                    </a:cubicBezTo>
                    <a:cubicBezTo>
                      <a:pt x="1317" y="7446"/>
                      <a:pt x="1111" y="6368"/>
                      <a:pt x="1019" y="5236"/>
                    </a:cubicBezTo>
                    <a:cubicBezTo>
                      <a:pt x="946" y="5231"/>
                      <a:pt x="875" y="5239"/>
                      <a:pt x="805" y="5265"/>
                    </a:cubicBezTo>
                    <a:cubicBezTo>
                      <a:pt x="87" y="5524"/>
                      <a:pt x="-205" y="7341"/>
                      <a:pt x="153" y="9324"/>
                    </a:cubicBezTo>
                    <a:cubicBezTo>
                      <a:pt x="511" y="11307"/>
                      <a:pt x="1384" y="12704"/>
                      <a:pt x="2102" y="12445"/>
                    </a:cubicBezTo>
                    <a:cubicBezTo>
                      <a:pt x="2183" y="12416"/>
                      <a:pt x="2258" y="12366"/>
                      <a:pt x="2328" y="12299"/>
                    </a:cubicBezTo>
                    <a:cubicBezTo>
                      <a:pt x="2385" y="12463"/>
                      <a:pt x="2443" y="12621"/>
                      <a:pt x="2503" y="12770"/>
                    </a:cubicBezTo>
                    <a:cubicBezTo>
                      <a:pt x="5378" y="20000"/>
                      <a:pt x="9245" y="21600"/>
                      <a:pt x="10593" y="21600"/>
                    </a:cubicBezTo>
                    <a:cubicBezTo>
                      <a:pt x="11941" y="21600"/>
                      <a:pt x="15808" y="20000"/>
                      <a:pt x="18683" y="12770"/>
                    </a:cubicBezTo>
                    <a:cubicBezTo>
                      <a:pt x="18742" y="12619"/>
                      <a:pt x="18801" y="12461"/>
                      <a:pt x="18858" y="12295"/>
                    </a:cubicBezTo>
                    <a:cubicBezTo>
                      <a:pt x="18929" y="12364"/>
                      <a:pt x="19006" y="12415"/>
                      <a:pt x="19088" y="12445"/>
                    </a:cubicBezTo>
                    <a:cubicBezTo>
                      <a:pt x="19807" y="12704"/>
                      <a:pt x="20679" y="11307"/>
                      <a:pt x="21037" y="9324"/>
                    </a:cubicBezTo>
                    <a:cubicBezTo>
                      <a:pt x="21395" y="7341"/>
                      <a:pt x="21103" y="5524"/>
                      <a:pt x="20385" y="5265"/>
                    </a:cubicBezTo>
                    <a:close/>
                  </a:path>
                </a:pathLst>
              </a:custGeom>
              <a:solidFill>
                <a:srgbClr val="FFEEBE"/>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8" name="Shape 32"/>
              <p:cNvSpPr/>
              <p:nvPr/>
            </p:nvSpPr>
            <p:spPr>
              <a:xfrm>
                <a:off x="9841277" y="1681318"/>
                <a:ext cx="518215" cy="229375"/>
              </a:xfrm>
              <a:custGeom>
                <a:avLst/>
                <a:gdLst/>
                <a:ahLst/>
                <a:cxnLst>
                  <a:cxn ang="0">
                    <a:pos x="wd2" y="hd2"/>
                  </a:cxn>
                  <a:cxn ang="5400000">
                    <a:pos x="wd2" y="hd2"/>
                  </a:cxn>
                  <a:cxn ang="10800000">
                    <a:pos x="wd2" y="hd2"/>
                  </a:cxn>
                  <a:cxn ang="16200000">
                    <a:pos x="wd2" y="hd2"/>
                  </a:cxn>
                </a:cxnLst>
                <a:rect l="0" t="0" r="r" b="b"/>
                <a:pathLst>
                  <a:path w="21600" h="21600" extrusionOk="0">
                    <a:moveTo>
                      <a:pt x="5021" y="163"/>
                    </a:moveTo>
                    <a:lnTo>
                      <a:pt x="10810" y="12014"/>
                    </a:lnTo>
                    <a:lnTo>
                      <a:pt x="16282" y="0"/>
                    </a:lnTo>
                    <a:lnTo>
                      <a:pt x="21600" y="21600"/>
                    </a:lnTo>
                    <a:lnTo>
                      <a:pt x="0" y="20796"/>
                    </a:lnTo>
                    <a:cubicBezTo>
                      <a:pt x="0" y="20796"/>
                      <a:pt x="5021" y="163"/>
                      <a:pt x="5021" y="163"/>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9" name="Freeform 48"/>
              <p:cNvSpPr/>
              <p:nvPr/>
            </p:nvSpPr>
            <p:spPr>
              <a:xfrm>
                <a:off x="9935697" y="1643550"/>
                <a:ext cx="331610" cy="164495"/>
              </a:xfrm>
              <a:custGeom>
                <a:avLst/>
                <a:gdLst>
                  <a:gd name="connsiteX0" fmla="*/ 35108 w 331610"/>
                  <a:gd name="connsiteY0" fmla="*/ 0 h 164495"/>
                  <a:gd name="connsiteX1" fmla="*/ 115837 w 331610"/>
                  <a:gd name="connsiteY1" fmla="*/ 68273 h 164495"/>
                  <a:gd name="connsiteX2" fmla="*/ 165805 w 331610"/>
                  <a:gd name="connsiteY2" fmla="*/ 163414 h 164495"/>
                  <a:gd name="connsiteX3" fmla="*/ 215773 w 331610"/>
                  <a:gd name="connsiteY3" fmla="*/ 68273 h 164495"/>
                  <a:gd name="connsiteX4" fmla="*/ 296502 w 331610"/>
                  <a:gd name="connsiteY4" fmla="*/ 0 h 164495"/>
                  <a:gd name="connsiteX5" fmla="*/ 331610 w 331610"/>
                  <a:gd name="connsiteY5" fmla="*/ 38641 h 164495"/>
                  <a:gd name="connsiteX6" fmla="*/ 166050 w 331610"/>
                  <a:gd name="connsiteY6" fmla="*/ 163880 h 164495"/>
                  <a:gd name="connsiteX7" fmla="*/ 166373 w 331610"/>
                  <a:gd name="connsiteY7" fmla="*/ 164495 h 164495"/>
                  <a:gd name="connsiteX8" fmla="*/ 165805 w 331610"/>
                  <a:gd name="connsiteY8" fmla="*/ 164066 h 164495"/>
                  <a:gd name="connsiteX9" fmla="*/ 165237 w 331610"/>
                  <a:gd name="connsiteY9" fmla="*/ 164495 h 164495"/>
                  <a:gd name="connsiteX10" fmla="*/ 165560 w 331610"/>
                  <a:gd name="connsiteY10" fmla="*/ 163880 h 164495"/>
                  <a:gd name="connsiteX11" fmla="*/ 0 w 331610"/>
                  <a:gd name="connsiteY11" fmla="*/ 38641 h 16449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331610" h="164495">
                    <a:moveTo>
                      <a:pt x="35108" y="0"/>
                    </a:moveTo>
                    <a:cubicBezTo>
                      <a:pt x="35108" y="0"/>
                      <a:pt x="115837" y="68273"/>
                      <a:pt x="115837" y="68273"/>
                    </a:cubicBezTo>
                    <a:lnTo>
                      <a:pt x="165805" y="163414"/>
                    </a:lnTo>
                    <a:lnTo>
                      <a:pt x="215773" y="68273"/>
                    </a:lnTo>
                    <a:cubicBezTo>
                      <a:pt x="215773" y="68273"/>
                      <a:pt x="296502" y="0"/>
                      <a:pt x="296502" y="0"/>
                    </a:cubicBezTo>
                    <a:lnTo>
                      <a:pt x="331610" y="38641"/>
                    </a:lnTo>
                    <a:lnTo>
                      <a:pt x="166050" y="163880"/>
                    </a:lnTo>
                    <a:lnTo>
                      <a:pt x="166373" y="164495"/>
                    </a:lnTo>
                    <a:lnTo>
                      <a:pt x="165805" y="164066"/>
                    </a:lnTo>
                    <a:lnTo>
                      <a:pt x="165237" y="164495"/>
                    </a:lnTo>
                    <a:lnTo>
                      <a:pt x="165560" y="163880"/>
                    </a:lnTo>
                    <a:lnTo>
                      <a:pt x="0" y="38641"/>
                    </a:lnTo>
                    <a:close/>
                  </a:path>
                </a:pathLst>
              </a:custGeom>
              <a:solidFill>
                <a:schemeClr val="accent5">
                  <a:lumMod val="50000"/>
                </a:schemeClr>
              </a:solidFill>
              <a:ln w="12700">
                <a:miter lim="400000"/>
              </a:ln>
            </p:spPr>
            <p:txBody>
              <a:bodyPr wrap="square" lIns="0" tIns="0" rIns="0" bIns="0" anchor="ctr">
                <a:noAutofit/>
              </a:bodyPr>
              <a:lstStyle/>
              <a:p>
                <a:pPr lvl="0">
                  <a:defRPr sz="3000">
                    <a:solidFill>
                      <a:srgbClr val="FFFFFF"/>
                    </a:solidFill>
                    <a:effectLst>
                      <a:outerShdw blurRad="38100" dist="12700" dir="5400000" rotWithShape="0">
                        <a:srgbClr val="000000">
                          <a:alpha val="50000"/>
                        </a:srgbClr>
                      </a:outerShdw>
                    </a:effectLst>
                  </a:defRPr>
                </a:pPr>
                <a:endParaRPr/>
              </a:p>
            </p:txBody>
          </p:sp>
          <p:sp>
            <p:nvSpPr>
              <p:cNvPr id="50" name="Shape 35"/>
              <p:cNvSpPr/>
              <p:nvPr/>
            </p:nvSpPr>
            <p:spPr>
              <a:xfrm>
                <a:off x="9935698" y="1643550"/>
                <a:ext cx="332746" cy="184048"/>
              </a:xfrm>
              <a:custGeom>
                <a:avLst/>
                <a:gdLst/>
                <a:ahLst/>
                <a:cxnLst>
                  <a:cxn ang="0">
                    <a:pos x="wd2" y="hd2"/>
                  </a:cxn>
                  <a:cxn ang="5400000">
                    <a:pos x="wd2" y="hd2"/>
                  </a:cxn>
                  <a:cxn ang="10800000">
                    <a:pos x="wd2" y="hd2"/>
                  </a:cxn>
                  <a:cxn ang="16200000">
                    <a:pos x="wd2" y="hd2"/>
                  </a:cxn>
                </a:cxnLst>
                <a:rect l="0" t="0" r="r" b="b"/>
                <a:pathLst>
                  <a:path w="21600" h="21600" extrusionOk="0">
                    <a:moveTo>
                      <a:pt x="19321" y="0"/>
                    </a:moveTo>
                    <a:lnTo>
                      <a:pt x="21600" y="4535"/>
                    </a:lnTo>
                    <a:lnTo>
                      <a:pt x="19420" y="21600"/>
                    </a:lnTo>
                    <a:lnTo>
                      <a:pt x="14081" y="8012"/>
                    </a:lnTo>
                    <a:cubicBezTo>
                      <a:pt x="14081" y="8012"/>
                      <a:pt x="19321" y="0"/>
                      <a:pt x="19321" y="0"/>
                    </a:cubicBezTo>
                    <a:close/>
                    <a:moveTo>
                      <a:pt x="2279" y="0"/>
                    </a:moveTo>
                    <a:lnTo>
                      <a:pt x="0" y="4535"/>
                    </a:lnTo>
                    <a:lnTo>
                      <a:pt x="2180" y="21600"/>
                    </a:lnTo>
                    <a:lnTo>
                      <a:pt x="7519" y="8012"/>
                    </a:lnTo>
                    <a:lnTo>
                      <a:pt x="2279" y="0"/>
                    </a:lnTo>
                    <a:cubicBezTo>
                      <a:pt x="2279" y="0"/>
                      <a:pt x="2279" y="0"/>
                      <a:pt x="2279" y="0"/>
                    </a:cubicBezTo>
                    <a:close/>
                  </a:path>
                </a:pathLst>
              </a:custGeom>
              <a:solidFill>
                <a:srgbClr val="FFFFFF"/>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1" name="Shape 38"/>
              <p:cNvSpPr/>
              <p:nvPr/>
            </p:nvSpPr>
            <p:spPr>
              <a:xfrm>
                <a:off x="10185913" y="1204493"/>
                <a:ext cx="52402" cy="93373"/>
              </a:xfrm>
              <a:custGeom>
                <a:avLst/>
                <a:gdLst/>
                <a:ahLst/>
                <a:cxnLst>
                  <a:cxn ang="0">
                    <a:pos x="wd2" y="hd2"/>
                  </a:cxn>
                  <a:cxn ang="5400000">
                    <a:pos x="wd2" y="hd2"/>
                  </a:cxn>
                  <a:cxn ang="10800000">
                    <a:pos x="wd2" y="hd2"/>
                  </a:cxn>
                  <a:cxn ang="16200000">
                    <a:pos x="wd2" y="hd2"/>
                  </a:cxn>
                </a:cxnLst>
                <a:rect l="0" t="0" r="r" b="b"/>
                <a:pathLst>
                  <a:path w="21600" h="21600" extrusionOk="0">
                    <a:moveTo>
                      <a:pt x="10803" y="21600"/>
                    </a:moveTo>
                    <a:cubicBezTo>
                      <a:pt x="16751" y="21600"/>
                      <a:pt x="21600" y="16749"/>
                      <a:pt x="21600" y="10800"/>
                    </a:cubicBezTo>
                    <a:cubicBezTo>
                      <a:pt x="21600" y="4851"/>
                      <a:pt x="16751" y="0"/>
                      <a:pt x="10803" y="0"/>
                    </a:cubicBezTo>
                    <a:cubicBezTo>
                      <a:pt x="4849" y="0"/>
                      <a:pt x="0" y="4851"/>
                      <a:pt x="0" y="10800"/>
                    </a:cubicBezTo>
                    <a:cubicBezTo>
                      <a:pt x="0" y="16749"/>
                      <a:pt x="4849" y="21600"/>
                      <a:pt x="10803" y="21600"/>
                    </a:cubicBezTo>
                    <a:close/>
                  </a:path>
                </a:pathLst>
              </a:custGeom>
              <a:solidFill>
                <a:schemeClr val="bg2">
                  <a:lumMod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2" name="Shape 39"/>
              <p:cNvSpPr/>
              <p:nvPr/>
            </p:nvSpPr>
            <p:spPr>
              <a:xfrm>
                <a:off x="9959302" y="1204493"/>
                <a:ext cx="52420" cy="93373"/>
              </a:xfrm>
              <a:custGeom>
                <a:avLst/>
                <a:gdLst/>
                <a:ahLst/>
                <a:cxnLst>
                  <a:cxn ang="0">
                    <a:pos x="wd2" y="hd2"/>
                  </a:cxn>
                  <a:cxn ang="5400000">
                    <a:pos x="wd2" y="hd2"/>
                  </a:cxn>
                  <a:cxn ang="10800000">
                    <a:pos x="wd2" y="hd2"/>
                  </a:cxn>
                  <a:cxn ang="16200000">
                    <a:pos x="wd2" y="hd2"/>
                  </a:cxn>
                </a:cxnLst>
                <a:rect l="0" t="0" r="r" b="b"/>
                <a:pathLst>
                  <a:path w="21600" h="21600" extrusionOk="0">
                    <a:moveTo>
                      <a:pt x="10800" y="21600"/>
                    </a:moveTo>
                    <a:cubicBezTo>
                      <a:pt x="16752" y="21600"/>
                      <a:pt x="21600" y="16749"/>
                      <a:pt x="21600" y="10800"/>
                    </a:cubicBezTo>
                    <a:cubicBezTo>
                      <a:pt x="21600" y="4851"/>
                      <a:pt x="16752" y="0"/>
                      <a:pt x="10800" y="0"/>
                    </a:cubicBezTo>
                    <a:cubicBezTo>
                      <a:pt x="4854" y="0"/>
                      <a:pt x="0" y="4851"/>
                      <a:pt x="0" y="10800"/>
                    </a:cubicBezTo>
                    <a:cubicBezTo>
                      <a:pt x="0" y="16749"/>
                      <a:pt x="4854" y="21600"/>
                      <a:pt x="10800" y="21600"/>
                    </a:cubicBezTo>
                    <a:close/>
                  </a:path>
                </a:pathLst>
              </a:custGeom>
              <a:solidFill>
                <a:schemeClr val="bg2">
                  <a:lumMod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3" name="Shape 40"/>
              <p:cNvSpPr/>
              <p:nvPr/>
            </p:nvSpPr>
            <p:spPr>
              <a:xfrm>
                <a:off x="9831835" y="1195051"/>
                <a:ext cx="538203" cy="164996"/>
              </a:xfrm>
              <a:custGeom>
                <a:avLst/>
                <a:gdLst/>
                <a:ahLst/>
                <a:cxnLst>
                  <a:cxn ang="0">
                    <a:pos x="wd2" y="hd2"/>
                  </a:cxn>
                  <a:cxn ang="5400000">
                    <a:pos x="wd2" y="hd2"/>
                  </a:cxn>
                  <a:cxn ang="10800000">
                    <a:pos x="wd2" y="hd2"/>
                  </a:cxn>
                  <a:cxn ang="16200000">
                    <a:pos x="wd2" y="hd2"/>
                  </a:cxn>
                </a:cxnLst>
                <a:rect l="0" t="0" r="r" b="b"/>
                <a:pathLst>
                  <a:path w="21561" h="21282" extrusionOk="0">
                    <a:moveTo>
                      <a:pt x="4986" y="316"/>
                    </a:moveTo>
                    <a:cubicBezTo>
                      <a:pt x="3272" y="29"/>
                      <a:pt x="991" y="642"/>
                      <a:pt x="576" y="1060"/>
                    </a:cubicBezTo>
                    <a:cubicBezTo>
                      <a:pt x="44" y="1594"/>
                      <a:pt x="28" y="1730"/>
                      <a:pt x="5" y="2996"/>
                    </a:cubicBezTo>
                    <a:cubicBezTo>
                      <a:pt x="-19" y="4261"/>
                      <a:pt x="48" y="5347"/>
                      <a:pt x="361" y="5675"/>
                    </a:cubicBezTo>
                    <a:cubicBezTo>
                      <a:pt x="790" y="6122"/>
                      <a:pt x="794" y="7814"/>
                      <a:pt x="1075" y="12672"/>
                    </a:cubicBezTo>
                    <a:cubicBezTo>
                      <a:pt x="1332" y="17097"/>
                      <a:pt x="1956" y="20597"/>
                      <a:pt x="4642" y="21232"/>
                    </a:cubicBezTo>
                    <a:cubicBezTo>
                      <a:pt x="4760" y="21260"/>
                      <a:pt x="4875" y="21276"/>
                      <a:pt x="4986" y="21281"/>
                    </a:cubicBezTo>
                    <a:lnTo>
                      <a:pt x="4986" y="20047"/>
                    </a:lnTo>
                    <a:cubicBezTo>
                      <a:pt x="3768" y="20035"/>
                      <a:pt x="2415" y="18671"/>
                      <a:pt x="1931" y="15947"/>
                    </a:cubicBezTo>
                    <a:cubicBezTo>
                      <a:pt x="1244" y="12075"/>
                      <a:pt x="1073" y="4252"/>
                      <a:pt x="1955" y="2622"/>
                    </a:cubicBezTo>
                    <a:cubicBezTo>
                      <a:pt x="2339" y="1913"/>
                      <a:pt x="3640" y="1432"/>
                      <a:pt x="4986" y="1627"/>
                    </a:cubicBezTo>
                    <a:cubicBezTo>
                      <a:pt x="4986" y="1627"/>
                      <a:pt x="4986" y="316"/>
                      <a:pt x="4986" y="316"/>
                    </a:cubicBezTo>
                    <a:close/>
                    <a:moveTo>
                      <a:pt x="10971" y="2846"/>
                    </a:moveTo>
                    <a:cubicBezTo>
                      <a:pt x="10377" y="2888"/>
                      <a:pt x="7067" y="835"/>
                      <a:pt x="5333" y="390"/>
                    </a:cubicBezTo>
                    <a:cubicBezTo>
                      <a:pt x="5220" y="361"/>
                      <a:pt x="5104" y="337"/>
                      <a:pt x="4986" y="316"/>
                    </a:cubicBezTo>
                    <a:lnTo>
                      <a:pt x="4986" y="1627"/>
                    </a:lnTo>
                    <a:cubicBezTo>
                      <a:pt x="6385" y="1830"/>
                      <a:pt x="7833" y="2762"/>
                      <a:pt x="8353" y="4930"/>
                    </a:cubicBezTo>
                    <a:cubicBezTo>
                      <a:pt x="9209" y="8503"/>
                      <a:pt x="7830" y="17213"/>
                      <a:pt x="6522" y="19148"/>
                    </a:cubicBezTo>
                    <a:cubicBezTo>
                      <a:pt x="6112" y="19753"/>
                      <a:pt x="5565" y="20052"/>
                      <a:pt x="4986" y="20047"/>
                    </a:cubicBezTo>
                    <a:lnTo>
                      <a:pt x="4986" y="21281"/>
                    </a:lnTo>
                    <a:cubicBezTo>
                      <a:pt x="7357" y="21387"/>
                      <a:pt x="8175" y="16466"/>
                      <a:pt x="8448" y="14830"/>
                    </a:cubicBezTo>
                    <a:cubicBezTo>
                      <a:pt x="8957" y="11778"/>
                      <a:pt x="9659" y="7570"/>
                      <a:pt x="10991" y="7570"/>
                    </a:cubicBezTo>
                    <a:cubicBezTo>
                      <a:pt x="12322" y="7570"/>
                      <a:pt x="12629" y="11461"/>
                      <a:pt x="13137" y="14513"/>
                    </a:cubicBezTo>
                    <a:cubicBezTo>
                      <a:pt x="13410" y="16148"/>
                      <a:pt x="14207" y="21138"/>
                      <a:pt x="16576" y="21038"/>
                    </a:cubicBezTo>
                    <a:lnTo>
                      <a:pt x="16576" y="19805"/>
                    </a:lnTo>
                    <a:cubicBezTo>
                      <a:pt x="15997" y="19810"/>
                      <a:pt x="15449" y="19511"/>
                      <a:pt x="15040" y="18906"/>
                    </a:cubicBezTo>
                    <a:cubicBezTo>
                      <a:pt x="13732" y="16971"/>
                      <a:pt x="12352" y="8261"/>
                      <a:pt x="13209" y="4688"/>
                    </a:cubicBezTo>
                    <a:cubicBezTo>
                      <a:pt x="13728" y="2520"/>
                      <a:pt x="15177" y="1588"/>
                      <a:pt x="16576" y="1385"/>
                    </a:cubicBezTo>
                    <a:lnTo>
                      <a:pt x="16576" y="75"/>
                    </a:lnTo>
                    <a:cubicBezTo>
                      <a:pt x="16458" y="95"/>
                      <a:pt x="16341" y="118"/>
                      <a:pt x="16229" y="148"/>
                    </a:cubicBezTo>
                    <a:cubicBezTo>
                      <a:pt x="14677" y="547"/>
                      <a:pt x="12370" y="2750"/>
                      <a:pt x="10971" y="2846"/>
                    </a:cubicBezTo>
                    <a:close/>
                    <a:moveTo>
                      <a:pt x="16576" y="21038"/>
                    </a:moveTo>
                    <a:cubicBezTo>
                      <a:pt x="16687" y="21033"/>
                      <a:pt x="16802" y="21018"/>
                      <a:pt x="16919" y="20990"/>
                    </a:cubicBezTo>
                    <a:cubicBezTo>
                      <a:pt x="19606" y="20353"/>
                      <a:pt x="20230" y="16854"/>
                      <a:pt x="20487" y="12429"/>
                    </a:cubicBezTo>
                    <a:cubicBezTo>
                      <a:pt x="20768" y="7571"/>
                      <a:pt x="20772" y="5879"/>
                      <a:pt x="21200" y="5433"/>
                    </a:cubicBezTo>
                    <a:cubicBezTo>
                      <a:pt x="21514" y="5105"/>
                      <a:pt x="21581" y="4019"/>
                      <a:pt x="21557" y="2753"/>
                    </a:cubicBezTo>
                    <a:cubicBezTo>
                      <a:pt x="21534" y="1487"/>
                      <a:pt x="21518" y="1351"/>
                      <a:pt x="20986" y="817"/>
                    </a:cubicBezTo>
                    <a:cubicBezTo>
                      <a:pt x="20571" y="399"/>
                      <a:pt x="18290" y="-213"/>
                      <a:pt x="16576" y="75"/>
                    </a:cubicBezTo>
                    <a:lnTo>
                      <a:pt x="16576" y="1385"/>
                    </a:lnTo>
                    <a:cubicBezTo>
                      <a:pt x="17922" y="1190"/>
                      <a:pt x="19223" y="1670"/>
                      <a:pt x="19607" y="2380"/>
                    </a:cubicBezTo>
                    <a:cubicBezTo>
                      <a:pt x="20489" y="4009"/>
                      <a:pt x="20318" y="11833"/>
                      <a:pt x="19631" y="15705"/>
                    </a:cubicBezTo>
                    <a:cubicBezTo>
                      <a:pt x="19147" y="18430"/>
                      <a:pt x="17794" y="19793"/>
                      <a:pt x="16576" y="19805"/>
                    </a:cubicBezTo>
                    <a:cubicBezTo>
                      <a:pt x="16576" y="19805"/>
                      <a:pt x="16576" y="21038"/>
                      <a:pt x="16576" y="21038"/>
                    </a:cubicBezTo>
                    <a:close/>
                  </a:path>
                </a:pathLst>
              </a:custGeom>
              <a:solidFill>
                <a:schemeClr val="accent5"/>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4" name="Shape 41"/>
              <p:cNvSpPr/>
              <p:nvPr/>
            </p:nvSpPr>
            <p:spPr>
              <a:xfrm>
                <a:off x="9964024" y="1407498"/>
                <a:ext cx="272662" cy="78215"/>
              </a:xfrm>
              <a:custGeom>
                <a:avLst/>
                <a:gdLst/>
                <a:ahLst/>
                <a:cxnLst>
                  <a:cxn ang="0">
                    <a:pos x="wd2" y="hd2"/>
                  </a:cxn>
                  <a:cxn ang="5400000">
                    <a:pos x="wd2" y="hd2"/>
                  </a:cxn>
                  <a:cxn ang="10800000">
                    <a:pos x="wd2" y="hd2"/>
                  </a:cxn>
                  <a:cxn ang="16200000">
                    <a:pos x="wd2" y="hd2"/>
                  </a:cxn>
                </a:cxnLst>
                <a:rect l="0" t="0" r="r" b="b"/>
                <a:pathLst>
                  <a:path w="21600" h="16200" extrusionOk="0">
                    <a:moveTo>
                      <a:pt x="21600" y="0"/>
                    </a:moveTo>
                    <a:cubicBezTo>
                      <a:pt x="17455" y="21600"/>
                      <a:pt x="4145" y="21600"/>
                      <a:pt x="0" y="0"/>
                    </a:cubicBezTo>
                    <a:cubicBezTo>
                      <a:pt x="6225" y="8734"/>
                      <a:pt x="15375" y="8734"/>
                      <a:pt x="21600" y="0"/>
                    </a:cubicBezTo>
                    <a:close/>
                  </a:path>
                </a:pathLst>
              </a:custGeom>
              <a:solidFill>
                <a:schemeClr val="accent4">
                  <a:lumMod val="50000"/>
                  <a:alpha val="2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55" name="TextBox 54"/>
            <p:cNvSpPr txBox="1"/>
            <p:nvPr/>
          </p:nvSpPr>
          <p:spPr>
            <a:xfrm>
              <a:off x="8772718" y="2527209"/>
              <a:ext cx="619634" cy="400110"/>
            </a:xfrm>
            <a:prstGeom prst="rect">
              <a:avLst/>
            </a:prstGeom>
            <a:noFill/>
          </p:spPr>
          <p:txBody>
            <a:bodyPr wrap="square" rtlCol="0">
              <a:spAutoFit/>
            </a:bodyPr>
            <a:lstStyle/>
            <a:p>
              <a:pPr algn="ctr"/>
              <a:r>
                <a:rPr lang="en-US" sz="2000" b="1" dirty="0" smtClean="0">
                  <a:solidFill>
                    <a:srgbClr val="FEFEFE"/>
                  </a:solidFill>
                  <a:latin typeface="Roboto" panose="02000000000000000000" pitchFamily="2" charset="0"/>
                  <a:ea typeface="Roboto" panose="02000000000000000000" pitchFamily="2" charset="0"/>
                  <a:cs typeface="Montserrat" charset="0"/>
                </a:rPr>
                <a:t>8%</a:t>
              </a:r>
              <a:endParaRPr lang="en-US" sz="2000" b="1" dirty="0">
                <a:solidFill>
                  <a:srgbClr val="FEFEFE"/>
                </a:solidFill>
                <a:latin typeface="Roboto" panose="02000000000000000000" pitchFamily="2" charset="0"/>
                <a:ea typeface="Roboto" panose="02000000000000000000" pitchFamily="2" charset="0"/>
                <a:cs typeface="Montserrat" charset="0"/>
              </a:endParaRPr>
            </a:p>
          </p:txBody>
        </p:sp>
        <p:sp>
          <p:nvSpPr>
            <p:cNvPr id="56" name="TextBox 55"/>
            <p:cNvSpPr txBox="1"/>
            <p:nvPr/>
          </p:nvSpPr>
          <p:spPr>
            <a:xfrm>
              <a:off x="8759767" y="3178193"/>
              <a:ext cx="873921" cy="338554"/>
            </a:xfrm>
            <a:prstGeom prst="rect">
              <a:avLst/>
            </a:prstGeom>
            <a:noFill/>
          </p:spPr>
          <p:txBody>
            <a:bodyPr wrap="square" numCol="1" spcCol="457200" rtlCol="0">
              <a:spAutoFit/>
            </a:bodyPr>
            <a:lstStyle/>
            <a:p>
              <a:r>
                <a:rPr lang="en-US" sz="800" b="1" dirty="0" smtClean="0">
                  <a:latin typeface="Roboto" panose="02000000000000000000" pitchFamily="2" charset="0"/>
                  <a:ea typeface="Roboto" panose="02000000000000000000" pitchFamily="2" charset="0"/>
                  <a:cs typeface="Montserrat" charset="0"/>
                </a:rPr>
                <a:t>Fruitful </a:t>
              </a:r>
              <a:r>
                <a:rPr lang="en-US" sz="800" b="1" dirty="0">
                  <a:latin typeface="Roboto" panose="02000000000000000000" pitchFamily="2" charset="0"/>
                  <a:ea typeface="Roboto" panose="02000000000000000000" pitchFamily="2" charset="0"/>
                  <a:cs typeface="Montserrat" charset="0"/>
                </a:rPr>
                <a:t>were hath </a:t>
              </a:r>
              <a:r>
                <a:rPr lang="en-US" sz="800" b="1" dirty="0" smtClean="0">
                  <a:latin typeface="Roboto" panose="02000000000000000000" pitchFamily="2" charset="0"/>
                  <a:ea typeface="Roboto" panose="02000000000000000000" pitchFamily="2" charset="0"/>
                  <a:cs typeface="Montserrat" charset="0"/>
                </a:rPr>
                <a:t>waters</a:t>
              </a:r>
              <a:endParaRPr lang="en-US" sz="800" dirty="0">
                <a:latin typeface="Roboto" panose="02000000000000000000" pitchFamily="2" charset="0"/>
                <a:ea typeface="Roboto" panose="02000000000000000000" pitchFamily="2" charset="0"/>
                <a:cs typeface="Montserrat" charset="0"/>
              </a:endParaRPr>
            </a:p>
          </p:txBody>
        </p:sp>
        <p:sp>
          <p:nvSpPr>
            <p:cNvPr id="57" name="Oval 56"/>
            <p:cNvSpPr/>
            <p:nvPr/>
          </p:nvSpPr>
          <p:spPr>
            <a:xfrm>
              <a:off x="10618487" y="2382738"/>
              <a:ext cx="714756" cy="714756"/>
            </a:xfrm>
            <a:prstGeom prst="ellipse">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TextBox 57"/>
            <p:cNvSpPr txBox="1"/>
            <p:nvPr/>
          </p:nvSpPr>
          <p:spPr>
            <a:xfrm>
              <a:off x="10680497" y="2527209"/>
              <a:ext cx="619634" cy="400110"/>
            </a:xfrm>
            <a:prstGeom prst="rect">
              <a:avLst/>
            </a:prstGeom>
            <a:noFill/>
          </p:spPr>
          <p:txBody>
            <a:bodyPr wrap="square" rtlCol="0">
              <a:spAutoFit/>
            </a:bodyPr>
            <a:lstStyle/>
            <a:p>
              <a:pPr algn="ctr"/>
              <a:r>
                <a:rPr lang="en-US" sz="2000" b="1" dirty="0" smtClean="0">
                  <a:solidFill>
                    <a:srgbClr val="FEFEFE"/>
                  </a:solidFill>
                  <a:latin typeface="Roboto" panose="02000000000000000000" pitchFamily="2" charset="0"/>
                  <a:ea typeface="Roboto" panose="02000000000000000000" pitchFamily="2" charset="0"/>
                  <a:cs typeface="Montserrat" charset="0"/>
                </a:rPr>
                <a:t>8%</a:t>
              </a:r>
              <a:endParaRPr lang="en-US" sz="2000" b="1" dirty="0">
                <a:solidFill>
                  <a:srgbClr val="FEFEFE"/>
                </a:solidFill>
                <a:latin typeface="Roboto" panose="02000000000000000000" pitchFamily="2" charset="0"/>
                <a:ea typeface="Roboto" panose="02000000000000000000" pitchFamily="2" charset="0"/>
                <a:cs typeface="Montserrat" charset="0"/>
              </a:endParaRPr>
            </a:p>
          </p:txBody>
        </p:sp>
        <p:sp>
          <p:nvSpPr>
            <p:cNvPr id="59" name="TextBox 58"/>
            <p:cNvSpPr txBox="1"/>
            <p:nvPr/>
          </p:nvSpPr>
          <p:spPr>
            <a:xfrm>
              <a:off x="10667546" y="3178193"/>
              <a:ext cx="873921" cy="338554"/>
            </a:xfrm>
            <a:prstGeom prst="rect">
              <a:avLst/>
            </a:prstGeom>
            <a:noFill/>
          </p:spPr>
          <p:txBody>
            <a:bodyPr wrap="square" numCol="1" spcCol="457200" rtlCol="0">
              <a:spAutoFit/>
            </a:bodyPr>
            <a:lstStyle/>
            <a:p>
              <a:r>
                <a:rPr lang="en-US" sz="800" b="1" dirty="0" smtClean="0">
                  <a:latin typeface="Roboto" panose="02000000000000000000" pitchFamily="2" charset="0"/>
                  <a:ea typeface="Roboto" panose="02000000000000000000" pitchFamily="2" charset="0"/>
                  <a:cs typeface="Montserrat" charset="0"/>
                </a:rPr>
                <a:t>Were </a:t>
              </a:r>
              <a:r>
                <a:rPr lang="en-US" sz="800" b="1" dirty="0">
                  <a:latin typeface="Roboto" panose="02000000000000000000" pitchFamily="2" charset="0"/>
                  <a:ea typeface="Roboto" panose="02000000000000000000" pitchFamily="2" charset="0"/>
                  <a:cs typeface="Montserrat" charset="0"/>
                </a:rPr>
                <a:t>hath </a:t>
              </a:r>
              <a:r>
                <a:rPr lang="en-US" sz="800" b="1" dirty="0" smtClean="0">
                  <a:latin typeface="Roboto" panose="02000000000000000000" pitchFamily="2" charset="0"/>
                  <a:ea typeface="Roboto" panose="02000000000000000000" pitchFamily="2" charset="0"/>
                  <a:cs typeface="Montserrat" charset="0"/>
                </a:rPr>
                <a:t>waters</a:t>
              </a:r>
              <a:endParaRPr lang="en-US" sz="800" dirty="0">
                <a:latin typeface="Roboto" panose="02000000000000000000" pitchFamily="2" charset="0"/>
                <a:ea typeface="Roboto" panose="02000000000000000000" pitchFamily="2" charset="0"/>
                <a:cs typeface="Montserrat" charset="0"/>
              </a:endParaRPr>
            </a:p>
          </p:txBody>
        </p:sp>
        <p:cxnSp>
          <p:nvCxnSpPr>
            <p:cNvPr id="60" name="Straight Connector 59"/>
            <p:cNvCxnSpPr/>
            <p:nvPr/>
          </p:nvCxnSpPr>
          <p:spPr>
            <a:xfrm>
              <a:off x="7993215" y="3822916"/>
              <a:ext cx="3445016" cy="0"/>
            </a:xfrm>
            <a:prstGeom prst="line">
              <a:avLst/>
            </a:prstGeom>
            <a:ln w="6350">
              <a:solidFill>
                <a:schemeClr val="tx1"/>
              </a:solidFill>
            </a:ln>
          </p:spPr>
          <p:style>
            <a:lnRef idx="1">
              <a:schemeClr val="accent1"/>
            </a:lnRef>
            <a:fillRef idx="0">
              <a:schemeClr val="accent1"/>
            </a:fillRef>
            <a:effectRef idx="0">
              <a:schemeClr val="accent1"/>
            </a:effectRef>
            <a:fontRef idx="minor">
              <a:schemeClr val="tx1"/>
            </a:fontRef>
          </p:style>
        </p:cxnSp>
      </p:grpSp>
    </p:spTree>
    <p:extLst>
      <p:ext uri="{BB962C8B-B14F-4D97-AF65-F5344CB8AC3E}">
        <p14:creationId xmlns:p14="http://schemas.microsoft.com/office/powerpoint/2010/main" val="3278443442"/>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18</a:t>
            </a:fld>
            <a:endParaRPr lang="en-US" dirty="0"/>
          </a:p>
        </p:txBody>
      </p:sp>
      <p:sp>
        <p:nvSpPr>
          <p:cNvPr id="12" name="Title 11">
            <a:extLst>
              <a:ext uri="{FF2B5EF4-FFF2-40B4-BE49-F238E27FC236}">
                <a16:creationId xmlns:a16="http://schemas.microsoft.com/office/drawing/2014/main" id="{A476A9E0-23EC-4C1B-96FC-1763EC1AE61E}"/>
              </a:ext>
            </a:extLst>
          </p:cNvPr>
          <p:cNvSpPr>
            <a:spLocks noGrp="1"/>
          </p:cNvSpPr>
          <p:nvPr>
            <p:ph type="title" idx="4294967295"/>
          </p:nvPr>
        </p:nvSpPr>
        <p:spPr>
          <a:xfrm>
            <a:off x="838200" y="481013"/>
            <a:ext cx="10515600" cy="679450"/>
          </a:xfrm>
        </p:spPr>
        <p:txBody>
          <a:bodyPr/>
          <a:lstStyle/>
          <a:p>
            <a:r>
              <a:rPr lang="en-US" b="1" dirty="0"/>
              <a:t>Our Information</a:t>
            </a:r>
          </a:p>
        </p:txBody>
      </p:sp>
      <p:sp>
        <p:nvSpPr>
          <p:cNvPr id="13" name="Subtitle 12">
            <a:extLst>
              <a:ext uri="{FF2B5EF4-FFF2-40B4-BE49-F238E27FC236}">
                <a16:creationId xmlns:a16="http://schemas.microsoft.com/office/drawing/2014/main" id="{9C82BE42-7E53-4498-B76C-061DDB60F3BF}"/>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2" name="Group 1"/>
          <p:cNvGrpSpPr/>
          <p:nvPr/>
        </p:nvGrpSpPr>
        <p:grpSpPr>
          <a:xfrm>
            <a:off x="899234" y="1912296"/>
            <a:ext cx="3822233" cy="4410481"/>
            <a:chOff x="1126522" y="1912296"/>
            <a:chExt cx="3822233" cy="4410481"/>
          </a:xfrm>
        </p:grpSpPr>
        <p:grpSp>
          <p:nvGrpSpPr>
            <p:cNvPr id="37" name="Group 36"/>
            <p:cNvGrpSpPr/>
            <p:nvPr/>
          </p:nvGrpSpPr>
          <p:grpSpPr>
            <a:xfrm>
              <a:off x="3226528" y="2545946"/>
              <a:ext cx="1092020" cy="989956"/>
              <a:chOff x="6236384" y="4680624"/>
              <a:chExt cx="1962910" cy="1779449"/>
            </a:xfrm>
          </p:grpSpPr>
          <p:grpSp>
            <p:nvGrpSpPr>
              <p:cNvPr id="39" name="Group 38"/>
              <p:cNvGrpSpPr/>
              <p:nvPr/>
            </p:nvGrpSpPr>
            <p:grpSpPr>
              <a:xfrm>
                <a:off x="6692829" y="4680624"/>
                <a:ext cx="1506465" cy="1718884"/>
                <a:chOff x="9113718" y="2346187"/>
                <a:chExt cx="1080974" cy="1233398"/>
              </a:xfrm>
            </p:grpSpPr>
            <p:sp>
              <p:nvSpPr>
                <p:cNvPr id="47" name="Shape 40"/>
                <p:cNvSpPr/>
                <p:nvPr/>
              </p:nvSpPr>
              <p:spPr>
                <a:xfrm>
                  <a:off x="9653171" y="3270963"/>
                  <a:ext cx="106312" cy="308622"/>
                </a:xfrm>
                <a:custGeom>
                  <a:avLst/>
                  <a:gdLst/>
                  <a:ahLst/>
                  <a:cxnLst>
                    <a:cxn ang="0">
                      <a:pos x="wd2" y="hd2"/>
                    </a:cxn>
                    <a:cxn ang="5400000">
                      <a:pos x="wd2" y="hd2"/>
                    </a:cxn>
                    <a:cxn ang="10800000">
                      <a:pos x="wd2" y="hd2"/>
                    </a:cxn>
                    <a:cxn ang="16200000">
                      <a:pos x="wd2" y="hd2"/>
                    </a:cxn>
                  </a:cxnLst>
                  <a:rect l="0" t="0" r="r" b="b"/>
                  <a:pathLst>
                    <a:path w="21600" h="21600" extrusionOk="0">
                      <a:moveTo>
                        <a:pt x="5147" y="0"/>
                      </a:moveTo>
                      <a:lnTo>
                        <a:pt x="0" y="21600"/>
                      </a:lnTo>
                      <a:lnTo>
                        <a:pt x="21600" y="21600"/>
                      </a:lnTo>
                      <a:lnTo>
                        <a:pt x="12041" y="0"/>
                      </a:lnTo>
                      <a:cubicBezTo>
                        <a:pt x="12041" y="0"/>
                        <a:pt x="5147" y="0"/>
                        <a:pt x="5147" y="0"/>
                      </a:cubicBezTo>
                      <a:close/>
                    </a:path>
                  </a:pathLst>
                </a:custGeom>
                <a:solidFill>
                  <a:schemeClr val="accent5">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1" name="Shape 41"/>
                <p:cNvSpPr/>
                <p:nvPr/>
              </p:nvSpPr>
              <p:spPr>
                <a:xfrm>
                  <a:off x="9113718" y="2346187"/>
                  <a:ext cx="1073649" cy="991436"/>
                </a:xfrm>
                <a:custGeom>
                  <a:avLst/>
                  <a:gdLst/>
                  <a:ahLst/>
                  <a:cxnLst>
                    <a:cxn ang="0">
                      <a:pos x="wd2" y="hd2"/>
                    </a:cxn>
                    <a:cxn ang="5400000">
                      <a:pos x="wd2" y="hd2"/>
                    </a:cxn>
                    <a:cxn ang="10800000">
                      <a:pos x="wd2" y="hd2"/>
                    </a:cxn>
                    <a:cxn ang="16200000">
                      <a:pos x="wd2" y="hd2"/>
                    </a:cxn>
                  </a:cxnLst>
                  <a:rect l="0" t="0" r="r" b="b"/>
                  <a:pathLst>
                    <a:path w="20495" h="19043" extrusionOk="0">
                      <a:moveTo>
                        <a:pt x="10342" y="247"/>
                      </a:moveTo>
                      <a:cubicBezTo>
                        <a:pt x="5819" y="-294"/>
                        <a:pt x="271" y="2381"/>
                        <a:pt x="6" y="9270"/>
                      </a:cubicBezTo>
                      <a:cubicBezTo>
                        <a:pt x="-259" y="17493"/>
                        <a:pt x="8885" y="20514"/>
                        <a:pt x="11800" y="18381"/>
                      </a:cubicBezTo>
                      <a:cubicBezTo>
                        <a:pt x="13258" y="18914"/>
                        <a:pt x="19486" y="18514"/>
                        <a:pt x="20413" y="10781"/>
                      </a:cubicBezTo>
                      <a:cubicBezTo>
                        <a:pt x="21341" y="3047"/>
                        <a:pt x="14185" y="-1086"/>
                        <a:pt x="10342" y="247"/>
                      </a:cubicBezTo>
                      <a:close/>
                    </a:path>
                  </a:pathLst>
                </a:custGeom>
                <a:solidFill>
                  <a:schemeClr val="accent3"/>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2" name="Shape 42"/>
                <p:cNvSpPr/>
                <p:nvPr/>
              </p:nvSpPr>
              <p:spPr>
                <a:xfrm>
                  <a:off x="9662804" y="2346187"/>
                  <a:ext cx="531888" cy="965308"/>
                </a:xfrm>
                <a:custGeom>
                  <a:avLst/>
                  <a:gdLst/>
                  <a:ahLst/>
                  <a:cxnLst>
                    <a:cxn ang="0">
                      <a:pos x="wd2" y="hd2"/>
                    </a:cxn>
                    <a:cxn ang="5400000">
                      <a:pos x="wd2" y="hd2"/>
                    </a:cxn>
                    <a:cxn ang="10800000">
                      <a:pos x="wd2" y="hd2"/>
                    </a:cxn>
                    <a:cxn ang="16200000">
                      <a:pos x="wd2" y="hd2"/>
                    </a:cxn>
                  </a:cxnLst>
                  <a:rect l="0" t="0" r="r" b="b"/>
                  <a:pathLst>
                    <a:path w="19940" h="20024" extrusionOk="0">
                      <a:moveTo>
                        <a:pt x="0" y="267"/>
                      </a:moveTo>
                      <a:lnTo>
                        <a:pt x="2863" y="19851"/>
                      </a:lnTo>
                      <a:cubicBezTo>
                        <a:pt x="5725" y="20427"/>
                        <a:pt x="17957" y="19995"/>
                        <a:pt x="19778" y="11643"/>
                      </a:cubicBezTo>
                      <a:cubicBezTo>
                        <a:pt x="21600" y="3291"/>
                        <a:pt x="7547" y="-1173"/>
                        <a:pt x="0" y="267"/>
                      </a:cubicBezTo>
                      <a:close/>
                    </a:path>
                  </a:pathLst>
                </a:custGeom>
                <a:solidFill>
                  <a:schemeClr val="accent3">
                    <a:lumMod val="75000"/>
                    <a:alpha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nvGrpSpPr>
              <p:cNvPr id="40" name="Group 39"/>
              <p:cNvGrpSpPr/>
              <p:nvPr/>
            </p:nvGrpSpPr>
            <p:grpSpPr>
              <a:xfrm>
                <a:off x="6236384" y="4996259"/>
                <a:ext cx="1227166" cy="1463814"/>
                <a:chOff x="8786193" y="2529215"/>
                <a:chExt cx="880561" cy="1050370"/>
              </a:xfrm>
            </p:grpSpPr>
            <p:sp>
              <p:nvSpPr>
                <p:cNvPr id="44" name="Shape 43"/>
                <p:cNvSpPr/>
                <p:nvPr/>
              </p:nvSpPr>
              <p:spPr>
                <a:xfrm>
                  <a:off x="9219682" y="3270963"/>
                  <a:ext cx="106314" cy="308622"/>
                </a:xfrm>
                <a:custGeom>
                  <a:avLst/>
                  <a:gdLst/>
                  <a:ahLst/>
                  <a:cxnLst>
                    <a:cxn ang="0">
                      <a:pos x="wd2" y="hd2"/>
                    </a:cxn>
                    <a:cxn ang="5400000">
                      <a:pos x="wd2" y="hd2"/>
                    </a:cxn>
                    <a:cxn ang="10800000">
                      <a:pos x="wd2" y="hd2"/>
                    </a:cxn>
                    <a:cxn ang="16200000">
                      <a:pos x="wd2" y="hd2"/>
                    </a:cxn>
                  </a:cxnLst>
                  <a:rect l="0" t="0" r="r" b="b"/>
                  <a:pathLst>
                    <a:path w="21600" h="21600" extrusionOk="0">
                      <a:moveTo>
                        <a:pt x="5147" y="0"/>
                      </a:moveTo>
                      <a:lnTo>
                        <a:pt x="0" y="21600"/>
                      </a:lnTo>
                      <a:lnTo>
                        <a:pt x="21600" y="21600"/>
                      </a:lnTo>
                      <a:lnTo>
                        <a:pt x="12041" y="0"/>
                      </a:lnTo>
                      <a:cubicBezTo>
                        <a:pt x="12041" y="0"/>
                        <a:pt x="5147" y="0"/>
                        <a:pt x="5147" y="0"/>
                      </a:cubicBezTo>
                      <a:close/>
                    </a:path>
                  </a:pathLst>
                </a:custGeom>
                <a:solidFill>
                  <a:schemeClr val="accent5">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5" name="Shape 44"/>
                <p:cNvSpPr/>
                <p:nvPr/>
              </p:nvSpPr>
              <p:spPr>
                <a:xfrm>
                  <a:off x="8786193" y="2529215"/>
                  <a:ext cx="880561" cy="813133"/>
                </a:xfrm>
                <a:custGeom>
                  <a:avLst/>
                  <a:gdLst/>
                  <a:ahLst/>
                  <a:cxnLst>
                    <a:cxn ang="0">
                      <a:pos x="wd2" y="hd2"/>
                    </a:cxn>
                    <a:cxn ang="5400000">
                      <a:pos x="wd2" y="hd2"/>
                    </a:cxn>
                    <a:cxn ang="10800000">
                      <a:pos x="wd2" y="hd2"/>
                    </a:cxn>
                    <a:cxn ang="16200000">
                      <a:pos x="wd2" y="hd2"/>
                    </a:cxn>
                  </a:cxnLst>
                  <a:rect l="0" t="0" r="r" b="b"/>
                  <a:pathLst>
                    <a:path w="20495" h="19043" extrusionOk="0">
                      <a:moveTo>
                        <a:pt x="10342" y="247"/>
                      </a:moveTo>
                      <a:cubicBezTo>
                        <a:pt x="5819" y="-294"/>
                        <a:pt x="271" y="2381"/>
                        <a:pt x="6" y="9270"/>
                      </a:cubicBezTo>
                      <a:cubicBezTo>
                        <a:pt x="-259" y="17493"/>
                        <a:pt x="8885" y="20514"/>
                        <a:pt x="11800" y="18381"/>
                      </a:cubicBezTo>
                      <a:cubicBezTo>
                        <a:pt x="13258" y="18914"/>
                        <a:pt x="19486" y="18514"/>
                        <a:pt x="20413" y="10781"/>
                      </a:cubicBezTo>
                      <a:cubicBezTo>
                        <a:pt x="21341" y="3047"/>
                        <a:pt x="14185" y="-1086"/>
                        <a:pt x="10342" y="247"/>
                      </a:cubicBezTo>
                      <a:close/>
                    </a:path>
                  </a:pathLst>
                </a:custGeom>
                <a:solidFill>
                  <a:schemeClr val="accent3">
                    <a:lumMod val="60000"/>
                    <a:lumOff val="4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6" name="Shape 45"/>
                <p:cNvSpPr/>
                <p:nvPr/>
              </p:nvSpPr>
              <p:spPr>
                <a:xfrm>
                  <a:off x="9229315" y="2529215"/>
                  <a:ext cx="436230" cy="791705"/>
                </a:xfrm>
                <a:custGeom>
                  <a:avLst/>
                  <a:gdLst/>
                  <a:ahLst/>
                  <a:cxnLst>
                    <a:cxn ang="0">
                      <a:pos x="wd2" y="hd2"/>
                    </a:cxn>
                    <a:cxn ang="5400000">
                      <a:pos x="wd2" y="hd2"/>
                    </a:cxn>
                    <a:cxn ang="10800000">
                      <a:pos x="wd2" y="hd2"/>
                    </a:cxn>
                    <a:cxn ang="16200000">
                      <a:pos x="wd2" y="hd2"/>
                    </a:cxn>
                  </a:cxnLst>
                  <a:rect l="0" t="0" r="r" b="b"/>
                  <a:pathLst>
                    <a:path w="19940" h="20024" extrusionOk="0">
                      <a:moveTo>
                        <a:pt x="0" y="267"/>
                      </a:moveTo>
                      <a:lnTo>
                        <a:pt x="2863" y="19851"/>
                      </a:lnTo>
                      <a:cubicBezTo>
                        <a:pt x="5725" y="20427"/>
                        <a:pt x="17957" y="19995"/>
                        <a:pt x="19778" y="11643"/>
                      </a:cubicBezTo>
                      <a:cubicBezTo>
                        <a:pt x="21600" y="3291"/>
                        <a:pt x="7547" y="-1173"/>
                        <a:pt x="0" y="267"/>
                      </a:cubicBezTo>
                      <a:close/>
                    </a:path>
                  </a:pathLst>
                </a:custGeom>
                <a:solidFill>
                  <a:schemeClr val="accent3">
                    <a:alpha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grpSp>
          <p:nvGrpSpPr>
            <p:cNvPr id="53" name="Group 52"/>
            <p:cNvGrpSpPr/>
            <p:nvPr/>
          </p:nvGrpSpPr>
          <p:grpSpPr>
            <a:xfrm>
              <a:off x="1126522" y="2701498"/>
              <a:ext cx="1273514" cy="838062"/>
              <a:chOff x="7521676" y="3042823"/>
              <a:chExt cx="1435081" cy="944386"/>
            </a:xfrm>
          </p:grpSpPr>
          <p:grpSp>
            <p:nvGrpSpPr>
              <p:cNvPr id="54" name="Group 53"/>
              <p:cNvGrpSpPr/>
              <p:nvPr/>
            </p:nvGrpSpPr>
            <p:grpSpPr>
              <a:xfrm>
                <a:off x="8149831" y="3042823"/>
                <a:ext cx="806926" cy="925958"/>
                <a:chOff x="3466982" y="178658"/>
                <a:chExt cx="4652048" cy="5338266"/>
              </a:xfrm>
            </p:grpSpPr>
            <p:sp>
              <p:nvSpPr>
                <p:cNvPr id="71" name="Shape 86"/>
                <p:cNvSpPr/>
                <p:nvPr/>
              </p:nvSpPr>
              <p:spPr>
                <a:xfrm>
                  <a:off x="3471795" y="195991"/>
                  <a:ext cx="4647235" cy="5319285"/>
                </a:xfrm>
                <a:custGeom>
                  <a:avLst/>
                  <a:gdLst/>
                  <a:ahLst/>
                  <a:cxnLst>
                    <a:cxn ang="0">
                      <a:pos x="wd2" y="hd2"/>
                    </a:cxn>
                    <a:cxn ang="5400000">
                      <a:pos x="wd2" y="hd2"/>
                    </a:cxn>
                    <a:cxn ang="10800000">
                      <a:pos x="wd2" y="hd2"/>
                    </a:cxn>
                    <a:cxn ang="16200000">
                      <a:pos x="wd2" y="hd2"/>
                    </a:cxn>
                  </a:cxnLst>
                  <a:rect l="0" t="0" r="r" b="b"/>
                  <a:pathLst>
                    <a:path w="21600" h="21600" extrusionOk="0">
                      <a:moveTo>
                        <a:pt x="21562" y="1470"/>
                      </a:moveTo>
                      <a:lnTo>
                        <a:pt x="21600" y="1412"/>
                      </a:lnTo>
                      <a:lnTo>
                        <a:pt x="21562" y="1393"/>
                      </a:lnTo>
                      <a:lnTo>
                        <a:pt x="21562" y="1393"/>
                      </a:lnTo>
                      <a:lnTo>
                        <a:pt x="21562" y="1393"/>
                      </a:lnTo>
                      <a:lnTo>
                        <a:pt x="21525" y="1374"/>
                      </a:lnTo>
                      <a:lnTo>
                        <a:pt x="21515" y="1388"/>
                      </a:lnTo>
                      <a:lnTo>
                        <a:pt x="6698" y="0"/>
                      </a:lnTo>
                      <a:lnTo>
                        <a:pt x="39" y="5647"/>
                      </a:lnTo>
                      <a:lnTo>
                        <a:pt x="9" y="5644"/>
                      </a:lnTo>
                      <a:lnTo>
                        <a:pt x="4" y="5677"/>
                      </a:lnTo>
                      <a:lnTo>
                        <a:pt x="4" y="5677"/>
                      </a:lnTo>
                      <a:lnTo>
                        <a:pt x="4" y="5677"/>
                      </a:lnTo>
                      <a:lnTo>
                        <a:pt x="0" y="5710"/>
                      </a:lnTo>
                      <a:lnTo>
                        <a:pt x="7" y="5748"/>
                      </a:lnTo>
                      <a:lnTo>
                        <a:pt x="505" y="19525"/>
                      </a:lnTo>
                      <a:lnTo>
                        <a:pt x="17506" y="21595"/>
                      </a:lnTo>
                      <a:lnTo>
                        <a:pt x="17506" y="21600"/>
                      </a:lnTo>
                      <a:lnTo>
                        <a:pt x="17544" y="21600"/>
                      </a:lnTo>
                      <a:lnTo>
                        <a:pt x="17544" y="21600"/>
                      </a:lnTo>
                      <a:lnTo>
                        <a:pt x="17544" y="21600"/>
                      </a:lnTo>
                      <a:lnTo>
                        <a:pt x="17582" y="21600"/>
                      </a:lnTo>
                      <a:lnTo>
                        <a:pt x="17582" y="21535"/>
                      </a:lnTo>
                      <a:lnTo>
                        <a:pt x="21446" y="14935"/>
                      </a:lnTo>
                      <a:cubicBezTo>
                        <a:pt x="21446" y="14935"/>
                        <a:pt x="21562" y="1470"/>
                        <a:pt x="21562" y="1470"/>
                      </a:cubicBezTo>
                      <a:close/>
                    </a:path>
                  </a:pathLst>
                </a:custGeom>
                <a:solidFill>
                  <a:srgbClr val="010101">
                    <a:alpha val="4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4" name="Shape 87"/>
                <p:cNvSpPr/>
                <p:nvPr/>
              </p:nvSpPr>
              <p:spPr>
                <a:xfrm>
                  <a:off x="3466982" y="178658"/>
                  <a:ext cx="4638201" cy="1833955"/>
                </a:xfrm>
                <a:custGeom>
                  <a:avLst/>
                  <a:gdLst/>
                  <a:ahLst/>
                  <a:cxnLst>
                    <a:cxn ang="0">
                      <a:pos x="wd2" y="hd2"/>
                    </a:cxn>
                    <a:cxn ang="5400000">
                      <a:pos x="wd2" y="hd2"/>
                    </a:cxn>
                    <a:cxn ang="10800000">
                      <a:pos x="wd2" y="hd2"/>
                    </a:cxn>
                    <a:cxn ang="16200000">
                      <a:pos x="wd2" y="hd2"/>
                    </a:cxn>
                  </a:cxnLst>
                  <a:rect l="0" t="0" r="r" b="b"/>
                  <a:pathLst>
                    <a:path w="21600" h="21600" extrusionOk="0">
                      <a:moveTo>
                        <a:pt x="6707" y="0"/>
                      </a:moveTo>
                      <a:lnTo>
                        <a:pt x="21600" y="4040"/>
                      </a:lnTo>
                      <a:lnTo>
                        <a:pt x="17574" y="21600"/>
                      </a:lnTo>
                      <a:lnTo>
                        <a:pt x="0" y="16465"/>
                      </a:lnTo>
                      <a:cubicBezTo>
                        <a:pt x="0" y="16465"/>
                        <a:pt x="6707" y="0"/>
                        <a:pt x="6707" y="0"/>
                      </a:cubicBezTo>
                      <a:close/>
                    </a:path>
                  </a:pathLst>
                </a:custGeom>
                <a:gradFill>
                  <a:gsLst>
                    <a:gs pos="0">
                      <a:schemeClr val="bg1">
                        <a:lumMod val="85000"/>
                      </a:schemeClr>
                    </a:gs>
                    <a:gs pos="100000">
                      <a:schemeClr val="bg1">
                        <a:lumMod val="95000"/>
                      </a:schemeClr>
                    </a:gs>
                  </a:gsLst>
                  <a:lin ang="24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6" name="Shape 88"/>
                <p:cNvSpPr/>
                <p:nvPr/>
              </p:nvSpPr>
              <p:spPr>
                <a:xfrm>
                  <a:off x="7241304" y="529129"/>
                  <a:ext cx="864482" cy="4976309"/>
                </a:xfrm>
                <a:custGeom>
                  <a:avLst/>
                  <a:gdLst/>
                  <a:ahLst/>
                  <a:cxnLst>
                    <a:cxn ang="0">
                      <a:pos x="wd2" y="hd2"/>
                    </a:cxn>
                    <a:cxn ang="5400000">
                      <a:pos x="wd2" y="hd2"/>
                    </a:cxn>
                    <a:cxn ang="10800000">
                      <a:pos x="wd2" y="hd2"/>
                    </a:cxn>
                    <a:cxn ang="16200000">
                      <a:pos x="wd2" y="hd2"/>
                    </a:cxn>
                  </a:cxnLst>
                  <a:rect l="0" t="0" r="r" b="b"/>
                  <a:pathLst>
                    <a:path w="21600" h="21600" extrusionOk="0">
                      <a:moveTo>
                        <a:pt x="0" y="6472"/>
                      </a:moveTo>
                      <a:lnTo>
                        <a:pt x="21600" y="0"/>
                      </a:lnTo>
                      <a:lnTo>
                        <a:pt x="20974" y="14476"/>
                      </a:lnTo>
                      <a:lnTo>
                        <a:pt x="0" y="21600"/>
                      </a:lnTo>
                      <a:cubicBezTo>
                        <a:pt x="0" y="21600"/>
                        <a:pt x="0" y="6472"/>
                        <a:pt x="0" y="6472"/>
                      </a:cubicBezTo>
                      <a:close/>
                    </a:path>
                  </a:pathLst>
                </a:custGeom>
                <a:gradFill>
                  <a:gsLst>
                    <a:gs pos="0">
                      <a:schemeClr val="bg1">
                        <a:lumMod val="65000"/>
                      </a:schemeClr>
                    </a:gs>
                    <a:gs pos="100000">
                      <a:schemeClr val="bg1">
                        <a:lumMod val="50000"/>
                      </a:schemeClr>
                    </a:gs>
                  </a:gsLst>
                  <a:lin ang="48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77" name="Group 76"/>
                <p:cNvGrpSpPr/>
                <p:nvPr/>
              </p:nvGrpSpPr>
              <p:grpSpPr>
                <a:xfrm>
                  <a:off x="7214112" y="569917"/>
                  <a:ext cx="880720" cy="1500403"/>
                  <a:chOff x="7237905" y="525730"/>
                  <a:chExt cx="880720" cy="1500403"/>
                </a:xfrm>
              </p:grpSpPr>
              <p:sp>
                <p:nvSpPr>
                  <p:cNvPr id="90" name="Shape 89"/>
                  <p:cNvSpPr/>
                  <p:nvPr/>
                </p:nvSpPr>
                <p:spPr>
                  <a:xfrm>
                    <a:off x="7241304" y="529129"/>
                    <a:ext cx="864482" cy="1490972"/>
                  </a:xfrm>
                  <a:custGeom>
                    <a:avLst/>
                    <a:gdLst/>
                    <a:ahLst/>
                    <a:cxnLst>
                      <a:cxn ang="0">
                        <a:pos x="wd2" y="hd2"/>
                      </a:cxn>
                      <a:cxn ang="5400000">
                        <a:pos x="wd2" y="hd2"/>
                      </a:cxn>
                      <a:cxn ang="10800000">
                        <a:pos x="wd2" y="hd2"/>
                      </a:cxn>
                      <a:cxn ang="16200000">
                        <a:pos x="wd2" y="hd2"/>
                      </a:cxn>
                    </a:cxnLst>
                    <a:rect l="0" t="0" r="r" b="b"/>
                    <a:pathLst>
                      <a:path w="21600" h="21600" extrusionOk="0">
                        <a:moveTo>
                          <a:pt x="189" y="20739"/>
                        </a:moveTo>
                        <a:lnTo>
                          <a:pt x="20066" y="861"/>
                        </a:lnTo>
                        <a:lnTo>
                          <a:pt x="21600" y="0"/>
                        </a:lnTo>
                        <a:lnTo>
                          <a:pt x="0" y="21600"/>
                        </a:lnTo>
                        <a:cubicBezTo>
                          <a:pt x="0" y="21600"/>
                          <a:pt x="189" y="20739"/>
                          <a:pt x="189" y="20739"/>
                        </a:cubicBezTo>
                        <a:close/>
                      </a:path>
                    </a:pathLst>
                  </a:custGeom>
                  <a:solidFill>
                    <a:srgbClr val="FEFEFE">
                      <a:alpha val="5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1" name="Shape 90"/>
                  <p:cNvSpPr/>
                  <p:nvPr/>
                </p:nvSpPr>
                <p:spPr>
                  <a:xfrm>
                    <a:off x="7237905" y="525730"/>
                    <a:ext cx="880720" cy="1500403"/>
                  </a:xfrm>
                  <a:custGeom>
                    <a:avLst/>
                    <a:gdLst/>
                    <a:ahLst/>
                    <a:cxnLst>
                      <a:cxn ang="0">
                        <a:pos x="wd2" y="hd2"/>
                      </a:cxn>
                      <a:cxn ang="5400000">
                        <a:pos x="wd2" y="hd2"/>
                      </a:cxn>
                      <a:cxn ang="10800000">
                        <a:pos x="wd2" y="hd2"/>
                      </a:cxn>
                      <a:cxn ang="16200000">
                        <a:pos x="wd2" y="hd2"/>
                      </a:cxn>
                    </a:cxnLst>
                    <a:rect l="0" t="0" r="r" b="b"/>
                    <a:pathLst>
                      <a:path w="21600" h="21600" extrusionOk="0">
                        <a:moveTo>
                          <a:pt x="398" y="21600"/>
                        </a:moveTo>
                        <a:lnTo>
                          <a:pt x="0" y="21464"/>
                        </a:lnTo>
                        <a:lnTo>
                          <a:pt x="21202" y="0"/>
                        </a:lnTo>
                        <a:lnTo>
                          <a:pt x="21600" y="136"/>
                        </a:lnTo>
                        <a:cubicBezTo>
                          <a:pt x="21600" y="136"/>
                          <a:pt x="398" y="21600"/>
                          <a:pt x="398" y="21600"/>
                        </a:cubicBezTo>
                        <a:close/>
                      </a:path>
                    </a:pathLst>
                  </a:custGeom>
                  <a:solidFill>
                    <a:srgbClr val="FEFEFE"/>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78" name="Shape 91"/>
                <p:cNvSpPr/>
                <p:nvPr/>
              </p:nvSpPr>
              <p:spPr>
                <a:xfrm>
                  <a:off x="3466982" y="1580550"/>
                  <a:ext cx="3773719" cy="3921285"/>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616" y="18785"/>
                      </a:lnTo>
                      <a:lnTo>
                        <a:pt x="0" y="0"/>
                      </a:lnTo>
                      <a:lnTo>
                        <a:pt x="21600" y="2401"/>
                      </a:lnTo>
                      <a:cubicBezTo>
                        <a:pt x="21600" y="2401"/>
                        <a:pt x="21600" y="21600"/>
                        <a:pt x="21600" y="21600"/>
                      </a:cubicBezTo>
                      <a:close/>
                    </a:path>
                  </a:pathLst>
                </a:custGeom>
                <a:gradFill>
                  <a:gsLst>
                    <a:gs pos="0">
                      <a:schemeClr val="bg1">
                        <a:lumMod val="85000"/>
                      </a:schemeClr>
                    </a:gs>
                    <a:gs pos="100000">
                      <a:schemeClr val="bg1">
                        <a:lumMod val="75000"/>
                      </a:schemeClr>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9" name="Shape 92"/>
                <p:cNvSpPr/>
                <p:nvPr/>
              </p:nvSpPr>
              <p:spPr>
                <a:xfrm>
                  <a:off x="3466982" y="1580550"/>
                  <a:ext cx="3782786" cy="3929367"/>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21507" y="21600"/>
                      </a:lnTo>
                      <a:lnTo>
                        <a:pt x="21507" y="2481"/>
                      </a:lnTo>
                      <a:lnTo>
                        <a:pt x="0" y="89"/>
                      </a:lnTo>
                      <a:lnTo>
                        <a:pt x="11" y="0"/>
                      </a:lnTo>
                      <a:lnTo>
                        <a:pt x="21600" y="2401"/>
                      </a:lnTo>
                      <a:cubicBezTo>
                        <a:pt x="21600" y="2401"/>
                        <a:pt x="21600" y="21600"/>
                        <a:pt x="21600" y="21600"/>
                      </a:cubicBezTo>
                      <a:close/>
                    </a:path>
                  </a:pathLst>
                </a:custGeom>
                <a:solidFill>
                  <a:schemeClr val="bg2">
                    <a:alpha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0" name="Shape 93"/>
                <p:cNvSpPr/>
                <p:nvPr/>
              </p:nvSpPr>
              <p:spPr>
                <a:xfrm>
                  <a:off x="7197013" y="2038860"/>
                  <a:ext cx="31289" cy="3478064"/>
                </a:xfrm>
                <a:custGeom>
                  <a:avLst/>
                  <a:gdLst/>
                  <a:ahLst/>
                  <a:cxnLst>
                    <a:cxn ang="0">
                      <a:pos x="wd2" y="hd2"/>
                    </a:cxn>
                    <a:cxn ang="5400000">
                      <a:pos x="wd2" y="hd2"/>
                    </a:cxn>
                    <a:cxn ang="10800000">
                      <a:pos x="wd2" y="hd2"/>
                    </a:cxn>
                    <a:cxn ang="16200000">
                      <a:pos x="wd2" y="hd2"/>
                    </a:cxn>
                  </a:cxnLst>
                  <a:rect l="0" t="0" r="r" b="b"/>
                  <a:pathLst>
                    <a:path w="21600" h="21600" extrusionOk="0">
                      <a:moveTo>
                        <a:pt x="0" y="19088"/>
                      </a:moveTo>
                      <a:lnTo>
                        <a:pt x="0" y="2303"/>
                      </a:lnTo>
                      <a:lnTo>
                        <a:pt x="21600" y="0"/>
                      </a:lnTo>
                      <a:lnTo>
                        <a:pt x="21600" y="21600"/>
                      </a:lnTo>
                      <a:cubicBezTo>
                        <a:pt x="21600" y="21600"/>
                        <a:pt x="0" y="19088"/>
                        <a:pt x="0" y="19088"/>
                      </a:cubicBezTo>
                      <a:close/>
                    </a:path>
                  </a:pathLst>
                </a:custGeom>
                <a:solidFill>
                  <a:schemeClr val="bg2">
                    <a:alpha val="3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1" name="Shape 94"/>
                <p:cNvSpPr/>
                <p:nvPr/>
              </p:nvSpPr>
              <p:spPr>
                <a:xfrm>
                  <a:off x="3466982" y="1597883"/>
                  <a:ext cx="3766497" cy="492157"/>
                </a:xfrm>
                <a:custGeom>
                  <a:avLst/>
                  <a:gdLst/>
                  <a:ahLst/>
                  <a:cxnLst>
                    <a:cxn ang="0">
                      <a:pos x="wd2" y="hd2"/>
                    </a:cxn>
                    <a:cxn ang="5400000">
                      <a:pos x="wd2" y="hd2"/>
                    </a:cxn>
                    <a:cxn ang="10800000">
                      <a:pos x="wd2" y="hd2"/>
                    </a:cxn>
                    <a:cxn ang="16200000">
                      <a:pos x="wd2" y="hd2"/>
                    </a:cxn>
                  </a:cxnLst>
                  <a:rect l="0" t="0" r="r" b="b"/>
                  <a:pathLst>
                    <a:path w="21600" h="21600" extrusionOk="0">
                      <a:moveTo>
                        <a:pt x="52" y="2546"/>
                      </a:moveTo>
                      <a:lnTo>
                        <a:pt x="21358" y="21600"/>
                      </a:lnTo>
                      <a:lnTo>
                        <a:pt x="21600" y="19096"/>
                      </a:lnTo>
                      <a:lnTo>
                        <a:pt x="0" y="0"/>
                      </a:lnTo>
                      <a:cubicBezTo>
                        <a:pt x="0" y="0"/>
                        <a:pt x="52" y="2546"/>
                        <a:pt x="52" y="2546"/>
                      </a:cubicBezTo>
                      <a:close/>
                    </a:path>
                  </a:pathLst>
                </a:custGeom>
                <a:solidFill>
                  <a:schemeClr val="bg2">
                    <a:lumMod val="20000"/>
                    <a:lumOff val="8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2" name="Shape 95"/>
                <p:cNvSpPr/>
                <p:nvPr/>
              </p:nvSpPr>
              <p:spPr>
                <a:xfrm>
                  <a:off x="3466982" y="1639280"/>
                  <a:ext cx="3716557" cy="445338"/>
                </a:xfrm>
                <a:custGeom>
                  <a:avLst/>
                  <a:gdLst/>
                  <a:ahLst/>
                  <a:cxnLst>
                    <a:cxn ang="0">
                      <a:pos x="wd2" y="hd2"/>
                    </a:cxn>
                    <a:cxn ang="5400000">
                      <a:pos x="wd2" y="hd2"/>
                    </a:cxn>
                    <a:cxn ang="10800000">
                      <a:pos x="wd2" y="hd2"/>
                    </a:cxn>
                    <a:cxn ang="16200000">
                      <a:pos x="wd2" y="hd2"/>
                    </a:cxn>
                  </a:cxnLst>
                  <a:rect l="0" t="0" r="r" b="b"/>
                  <a:pathLst>
                    <a:path w="21600" h="21600" extrusionOk="0">
                      <a:moveTo>
                        <a:pt x="21592" y="21600"/>
                      </a:moveTo>
                      <a:lnTo>
                        <a:pt x="0" y="543"/>
                      </a:lnTo>
                      <a:lnTo>
                        <a:pt x="8" y="0"/>
                      </a:lnTo>
                      <a:lnTo>
                        <a:pt x="21600" y="21057"/>
                      </a:lnTo>
                      <a:cubicBezTo>
                        <a:pt x="21600" y="21057"/>
                        <a:pt x="21592" y="21600"/>
                        <a:pt x="21592" y="21600"/>
                      </a:cubicBezTo>
                      <a:close/>
                    </a:path>
                  </a:pathLst>
                </a:custGeom>
                <a:solidFill>
                  <a:srgbClr val="FFFFFF"/>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nvGrpSpPr>
              <p:cNvPr id="55" name="Group 54"/>
              <p:cNvGrpSpPr/>
              <p:nvPr/>
            </p:nvGrpSpPr>
            <p:grpSpPr>
              <a:xfrm>
                <a:off x="7521676" y="3143435"/>
                <a:ext cx="1100366" cy="843774"/>
                <a:chOff x="2725083" y="5155477"/>
                <a:chExt cx="1767841" cy="1355605"/>
              </a:xfrm>
            </p:grpSpPr>
            <p:sp>
              <p:nvSpPr>
                <p:cNvPr id="56" name="Shape 75"/>
                <p:cNvSpPr/>
                <p:nvPr/>
              </p:nvSpPr>
              <p:spPr>
                <a:xfrm>
                  <a:off x="3379580" y="5508228"/>
                  <a:ext cx="822738" cy="1002854"/>
                </a:xfrm>
                <a:custGeom>
                  <a:avLst/>
                  <a:gdLst/>
                  <a:ahLst/>
                  <a:cxnLst>
                    <a:cxn ang="0">
                      <a:pos x="wd2" y="hd2"/>
                    </a:cxn>
                    <a:cxn ang="5400000">
                      <a:pos x="wd2" y="hd2"/>
                    </a:cxn>
                    <a:cxn ang="10800000">
                      <a:pos x="wd2" y="hd2"/>
                    </a:cxn>
                    <a:cxn ang="16200000">
                      <a:pos x="wd2" y="hd2"/>
                    </a:cxn>
                  </a:cxnLst>
                  <a:rect l="0" t="0" r="r" b="b"/>
                  <a:pathLst>
                    <a:path w="21600" h="21600" extrusionOk="0">
                      <a:moveTo>
                        <a:pt x="152" y="21600"/>
                      </a:moveTo>
                      <a:cubicBezTo>
                        <a:pt x="226" y="21589"/>
                        <a:pt x="300" y="21578"/>
                        <a:pt x="374" y="21567"/>
                      </a:cubicBezTo>
                      <a:cubicBezTo>
                        <a:pt x="481" y="21551"/>
                        <a:pt x="588" y="21535"/>
                        <a:pt x="695" y="21519"/>
                      </a:cubicBezTo>
                      <a:cubicBezTo>
                        <a:pt x="7295" y="20529"/>
                        <a:pt x="13895" y="19539"/>
                        <a:pt x="20495" y="18549"/>
                      </a:cubicBezTo>
                      <a:cubicBezTo>
                        <a:pt x="20602" y="18533"/>
                        <a:pt x="20709" y="18517"/>
                        <a:pt x="20816" y="18501"/>
                      </a:cubicBezTo>
                      <a:cubicBezTo>
                        <a:pt x="20870" y="18493"/>
                        <a:pt x="20924" y="18484"/>
                        <a:pt x="20978" y="18476"/>
                      </a:cubicBezTo>
                      <a:cubicBezTo>
                        <a:pt x="20980" y="18411"/>
                        <a:pt x="20982" y="18346"/>
                        <a:pt x="20984" y="18281"/>
                      </a:cubicBezTo>
                      <a:cubicBezTo>
                        <a:pt x="20987" y="18192"/>
                        <a:pt x="20991" y="18102"/>
                        <a:pt x="20993" y="18012"/>
                      </a:cubicBezTo>
                      <a:cubicBezTo>
                        <a:pt x="21193" y="12079"/>
                        <a:pt x="21393" y="6147"/>
                        <a:pt x="21593" y="214"/>
                      </a:cubicBezTo>
                      <a:cubicBezTo>
                        <a:pt x="21595" y="143"/>
                        <a:pt x="21598" y="71"/>
                        <a:pt x="21600" y="0"/>
                      </a:cubicBezTo>
                      <a:cubicBezTo>
                        <a:pt x="21544" y="5"/>
                        <a:pt x="21488" y="11"/>
                        <a:pt x="21432" y="16"/>
                      </a:cubicBezTo>
                      <a:cubicBezTo>
                        <a:pt x="21321" y="27"/>
                        <a:pt x="21210" y="38"/>
                        <a:pt x="21100" y="49"/>
                      </a:cubicBezTo>
                      <a:cubicBezTo>
                        <a:pt x="14254" y="717"/>
                        <a:pt x="7409" y="1384"/>
                        <a:pt x="563" y="2052"/>
                      </a:cubicBezTo>
                      <a:cubicBezTo>
                        <a:pt x="452" y="2063"/>
                        <a:pt x="341" y="2074"/>
                        <a:pt x="229" y="2085"/>
                      </a:cubicBezTo>
                      <a:cubicBezTo>
                        <a:pt x="153" y="2092"/>
                        <a:pt x="77" y="2100"/>
                        <a:pt x="0" y="2107"/>
                      </a:cubicBezTo>
                      <a:cubicBezTo>
                        <a:pt x="1" y="2183"/>
                        <a:pt x="1" y="2258"/>
                        <a:pt x="2" y="2333"/>
                      </a:cubicBezTo>
                      <a:cubicBezTo>
                        <a:pt x="51" y="8592"/>
                        <a:pt x="100" y="14851"/>
                        <a:pt x="149" y="21110"/>
                      </a:cubicBezTo>
                      <a:cubicBezTo>
                        <a:pt x="149" y="21205"/>
                        <a:pt x="150" y="21299"/>
                        <a:pt x="151" y="21394"/>
                      </a:cubicBezTo>
                      <a:cubicBezTo>
                        <a:pt x="151" y="21463"/>
                        <a:pt x="152" y="21531"/>
                        <a:pt x="152" y="21600"/>
                      </a:cubicBezTo>
                      <a:close/>
                    </a:path>
                  </a:pathLst>
                </a:custGeom>
                <a:gradFill>
                  <a:gsLst>
                    <a:gs pos="0">
                      <a:schemeClr val="accent4"/>
                    </a:gs>
                    <a:gs pos="100000">
                      <a:schemeClr val="accent4">
                        <a:lumMod val="75000"/>
                      </a:schemeClr>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7" name="Shape 76"/>
                <p:cNvSpPr/>
                <p:nvPr/>
              </p:nvSpPr>
              <p:spPr>
                <a:xfrm>
                  <a:off x="2994154" y="5413690"/>
                  <a:ext cx="393882" cy="1097080"/>
                </a:xfrm>
                <a:custGeom>
                  <a:avLst/>
                  <a:gdLst/>
                  <a:ahLst/>
                  <a:cxnLst>
                    <a:cxn ang="0">
                      <a:pos x="wd2" y="hd2"/>
                    </a:cxn>
                    <a:cxn ang="5400000">
                      <a:pos x="wd2" y="hd2"/>
                    </a:cxn>
                    <a:cxn ang="10800000">
                      <a:pos x="wd2" y="hd2"/>
                    </a:cxn>
                    <a:cxn ang="16200000">
                      <a:pos x="wd2" y="hd2"/>
                    </a:cxn>
                  </a:cxnLst>
                  <a:rect l="0" t="0" r="r" b="b"/>
                  <a:pathLst>
                    <a:path w="21600" h="21600" extrusionOk="0">
                      <a:moveTo>
                        <a:pt x="997" y="16021"/>
                      </a:moveTo>
                      <a:cubicBezTo>
                        <a:pt x="1073" y="16042"/>
                        <a:pt x="1150" y="16062"/>
                        <a:pt x="1226" y="16083"/>
                      </a:cubicBezTo>
                      <a:cubicBezTo>
                        <a:pt x="7789" y="17860"/>
                        <a:pt x="14352" y="19637"/>
                        <a:pt x="20915" y="21414"/>
                      </a:cubicBezTo>
                      <a:cubicBezTo>
                        <a:pt x="21049" y="21451"/>
                        <a:pt x="21183" y="21487"/>
                        <a:pt x="21318" y="21524"/>
                      </a:cubicBezTo>
                      <a:cubicBezTo>
                        <a:pt x="21412" y="21549"/>
                        <a:pt x="21506" y="21574"/>
                        <a:pt x="21600" y="21600"/>
                      </a:cubicBezTo>
                      <a:cubicBezTo>
                        <a:pt x="21599" y="21537"/>
                        <a:pt x="21598" y="21474"/>
                        <a:pt x="21597" y="21411"/>
                      </a:cubicBezTo>
                      <a:cubicBezTo>
                        <a:pt x="21596" y="21350"/>
                        <a:pt x="21595" y="21290"/>
                        <a:pt x="21594" y="21229"/>
                      </a:cubicBezTo>
                      <a:cubicBezTo>
                        <a:pt x="21491" y="15457"/>
                        <a:pt x="21387" y="9685"/>
                        <a:pt x="21284" y="3913"/>
                      </a:cubicBezTo>
                      <a:cubicBezTo>
                        <a:pt x="21283" y="3869"/>
                        <a:pt x="21282" y="3825"/>
                        <a:pt x="21282" y="3781"/>
                      </a:cubicBezTo>
                      <a:cubicBezTo>
                        <a:pt x="21184" y="3764"/>
                        <a:pt x="21087" y="3747"/>
                        <a:pt x="20990" y="3730"/>
                      </a:cubicBezTo>
                      <a:cubicBezTo>
                        <a:pt x="20851" y="3705"/>
                        <a:pt x="20713" y="3680"/>
                        <a:pt x="20574" y="3656"/>
                      </a:cubicBezTo>
                      <a:cubicBezTo>
                        <a:pt x="13795" y="2451"/>
                        <a:pt x="7016" y="1247"/>
                        <a:pt x="236" y="42"/>
                      </a:cubicBezTo>
                      <a:cubicBezTo>
                        <a:pt x="157" y="28"/>
                        <a:pt x="79" y="14"/>
                        <a:pt x="0" y="0"/>
                      </a:cubicBezTo>
                      <a:cubicBezTo>
                        <a:pt x="2" y="39"/>
                        <a:pt x="5" y="79"/>
                        <a:pt x="7" y="118"/>
                      </a:cubicBezTo>
                      <a:cubicBezTo>
                        <a:pt x="330" y="5308"/>
                        <a:pt x="654" y="10497"/>
                        <a:pt x="977" y="15687"/>
                      </a:cubicBezTo>
                      <a:cubicBezTo>
                        <a:pt x="980" y="15742"/>
                        <a:pt x="983" y="15796"/>
                        <a:pt x="987" y="15851"/>
                      </a:cubicBezTo>
                      <a:cubicBezTo>
                        <a:pt x="990" y="15908"/>
                        <a:pt x="994" y="15964"/>
                        <a:pt x="997" y="16021"/>
                      </a:cubicBezTo>
                      <a:close/>
                    </a:path>
                  </a:pathLst>
                </a:custGeom>
                <a:gradFill>
                  <a:gsLst>
                    <a:gs pos="100000">
                      <a:schemeClr val="accent4">
                        <a:lumMod val="50000"/>
                      </a:schemeClr>
                    </a:gs>
                    <a:gs pos="0">
                      <a:schemeClr val="accent4">
                        <a:lumMod val="75000"/>
                      </a:schemeClr>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9" name="Shape 77"/>
                <p:cNvSpPr/>
                <p:nvPr/>
              </p:nvSpPr>
              <p:spPr>
                <a:xfrm>
                  <a:off x="2994154" y="5337282"/>
                  <a:ext cx="1213651" cy="322808"/>
                </a:xfrm>
                <a:custGeom>
                  <a:avLst/>
                  <a:gdLst/>
                  <a:ahLst/>
                  <a:cxnLst>
                    <a:cxn ang="0">
                      <a:pos x="wd2" y="hd2"/>
                    </a:cxn>
                    <a:cxn ang="5400000">
                      <a:pos x="wd2" y="hd2"/>
                    </a:cxn>
                    <a:cxn ang="10800000">
                      <a:pos x="wd2" y="hd2"/>
                    </a:cxn>
                    <a:cxn ang="16200000">
                      <a:pos x="wd2" y="hd2"/>
                    </a:cxn>
                  </a:cxnLst>
                  <a:rect l="0" t="0" r="r" b="b"/>
                  <a:pathLst>
                    <a:path w="21600" h="21600" extrusionOk="0">
                      <a:moveTo>
                        <a:pt x="21600" y="11645"/>
                      </a:moveTo>
                      <a:lnTo>
                        <a:pt x="10576" y="21600"/>
                      </a:lnTo>
                      <a:lnTo>
                        <a:pt x="6904" y="18039"/>
                      </a:lnTo>
                      <a:lnTo>
                        <a:pt x="0" y="5587"/>
                      </a:lnTo>
                      <a:lnTo>
                        <a:pt x="41" y="3726"/>
                      </a:lnTo>
                      <a:lnTo>
                        <a:pt x="13447" y="0"/>
                      </a:lnTo>
                      <a:lnTo>
                        <a:pt x="20495" y="3947"/>
                      </a:lnTo>
                      <a:cubicBezTo>
                        <a:pt x="20495" y="3947"/>
                        <a:pt x="21600" y="11645"/>
                        <a:pt x="21600" y="11645"/>
                      </a:cubicBezTo>
                      <a:close/>
                    </a:path>
                  </a:pathLst>
                </a:custGeom>
                <a:gradFill>
                  <a:gsLst>
                    <a:gs pos="0">
                      <a:srgbClr val="010101"/>
                    </a:gs>
                    <a:gs pos="63000">
                      <a:schemeClr val="accent4">
                        <a:lumMod val="50000"/>
                      </a:schemeClr>
                    </a:gs>
                  </a:gsLst>
                  <a:lin ang="15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1" name="Shape 78"/>
                <p:cNvSpPr/>
                <p:nvPr/>
              </p:nvSpPr>
              <p:spPr>
                <a:xfrm>
                  <a:off x="3379580" y="5602767"/>
                  <a:ext cx="816400" cy="358892"/>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5750" y="21600"/>
                      </a:lnTo>
                      <a:lnTo>
                        <a:pt x="21164" y="12829"/>
                      </a:lnTo>
                      <a:lnTo>
                        <a:pt x="21600" y="5783"/>
                      </a:lnTo>
                      <a:lnTo>
                        <a:pt x="8338" y="10745"/>
                      </a:lnTo>
                      <a:cubicBezTo>
                        <a:pt x="8338" y="10745"/>
                        <a:pt x="0" y="0"/>
                        <a:pt x="0" y="0"/>
                      </a:cubicBezTo>
                      <a:close/>
                    </a:path>
                  </a:pathLst>
                </a:custGeom>
                <a:solidFill>
                  <a:srgbClr val="010101">
                    <a:alpha val="1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3" name="Shape 79"/>
                <p:cNvSpPr/>
                <p:nvPr/>
              </p:nvSpPr>
              <p:spPr>
                <a:xfrm>
                  <a:off x="2994154" y="5537317"/>
                  <a:ext cx="385676" cy="400677"/>
                </a:xfrm>
                <a:custGeom>
                  <a:avLst/>
                  <a:gdLst/>
                  <a:ahLst/>
                  <a:cxnLst>
                    <a:cxn ang="0">
                      <a:pos x="wd2" y="hd2"/>
                    </a:cxn>
                    <a:cxn ang="5400000">
                      <a:pos x="wd2" y="hd2"/>
                    </a:cxn>
                    <a:cxn ang="10800000">
                      <a:pos x="wd2" y="hd2"/>
                    </a:cxn>
                    <a:cxn ang="16200000">
                      <a:pos x="wd2" y="hd2"/>
                    </a:cxn>
                  </a:cxnLst>
                  <a:rect l="0" t="0" r="r" b="b"/>
                  <a:pathLst>
                    <a:path w="21600" h="21600" extrusionOk="0">
                      <a:moveTo>
                        <a:pt x="21600" y="3581"/>
                      </a:moveTo>
                      <a:lnTo>
                        <a:pt x="14314" y="21600"/>
                      </a:lnTo>
                      <a:lnTo>
                        <a:pt x="92" y="11733"/>
                      </a:lnTo>
                      <a:lnTo>
                        <a:pt x="0" y="0"/>
                      </a:lnTo>
                      <a:cubicBezTo>
                        <a:pt x="0" y="0"/>
                        <a:pt x="21600" y="3581"/>
                        <a:pt x="21600" y="3581"/>
                      </a:cubicBezTo>
                      <a:close/>
                    </a:path>
                  </a:pathLst>
                </a:custGeom>
                <a:solidFill>
                  <a:srgbClr val="010101">
                    <a:alpha val="12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5" name="Shape 80"/>
                <p:cNvSpPr/>
                <p:nvPr/>
              </p:nvSpPr>
              <p:spPr>
                <a:xfrm>
                  <a:off x="2754172" y="5155477"/>
                  <a:ext cx="994622" cy="259275"/>
                </a:xfrm>
                <a:custGeom>
                  <a:avLst/>
                  <a:gdLst/>
                  <a:ahLst/>
                  <a:cxnLst>
                    <a:cxn ang="0">
                      <a:pos x="wd2" y="hd2"/>
                    </a:cxn>
                    <a:cxn ang="5400000">
                      <a:pos x="wd2" y="hd2"/>
                    </a:cxn>
                    <a:cxn ang="10800000">
                      <a:pos x="wd2" y="hd2"/>
                    </a:cxn>
                    <a:cxn ang="16200000">
                      <a:pos x="wd2" y="hd2"/>
                    </a:cxn>
                  </a:cxnLst>
                  <a:rect l="0" t="0" r="r" b="b"/>
                  <a:pathLst>
                    <a:path w="21600" h="21600" extrusionOk="0">
                      <a:moveTo>
                        <a:pt x="5189" y="21600"/>
                      </a:moveTo>
                      <a:cubicBezTo>
                        <a:pt x="5221" y="21587"/>
                        <a:pt x="5254" y="21574"/>
                        <a:pt x="5287" y="21562"/>
                      </a:cubicBezTo>
                      <a:cubicBezTo>
                        <a:pt x="5347" y="21538"/>
                        <a:pt x="5408" y="21514"/>
                        <a:pt x="5468" y="21490"/>
                      </a:cubicBezTo>
                      <a:cubicBezTo>
                        <a:pt x="5639" y="21423"/>
                        <a:pt x="5810" y="21356"/>
                        <a:pt x="5981" y="21288"/>
                      </a:cubicBezTo>
                      <a:cubicBezTo>
                        <a:pt x="7411" y="20726"/>
                        <a:pt x="8841" y="20163"/>
                        <a:pt x="10271" y="19600"/>
                      </a:cubicBezTo>
                      <a:cubicBezTo>
                        <a:pt x="12140" y="18864"/>
                        <a:pt x="14009" y="18128"/>
                        <a:pt x="15878" y="17393"/>
                      </a:cubicBezTo>
                      <a:cubicBezTo>
                        <a:pt x="17734" y="16663"/>
                        <a:pt x="19590" y="15931"/>
                        <a:pt x="21446" y="15202"/>
                      </a:cubicBezTo>
                      <a:cubicBezTo>
                        <a:pt x="21497" y="15181"/>
                        <a:pt x="21548" y="15161"/>
                        <a:pt x="21600" y="15141"/>
                      </a:cubicBezTo>
                      <a:cubicBezTo>
                        <a:pt x="21520" y="14867"/>
                        <a:pt x="21441" y="14594"/>
                        <a:pt x="21360" y="14320"/>
                      </a:cubicBezTo>
                      <a:cubicBezTo>
                        <a:pt x="20936" y="12865"/>
                        <a:pt x="20512" y="11410"/>
                        <a:pt x="20088" y="9955"/>
                      </a:cubicBezTo>
                      <a:cubicBezTo>
                        <a:pt x="19212" y="6952"/>
                        <a:pt x="18336" y="3949"/>
                        <a:pt x="17460" y="947"/>
                      </a:cubicBezTo>
                      <a:cubicBezTo>
                        <a:pt x="17427" y="833"/>
                        <a:pt x="17394" y="718"/>
                        <a:pt x="17360" y="603"/>
                      </a:cubicBezTo>
                      <a:cubicBezTo>
                        <a:pt x="17350" y="570"/>
                        <a:pt x="17341" y="536"/>
                        <a:pt x="17331" y="503"/>
                      </a:cubicBezTo>
                      <a:cubicBezTo>
                        <a:pt x="17314" y="445"/>
                        <a:pt x="17297" y="387"/>
                        <a:pt x="17280" y="330"/>
                      </a:cubicBezTo>
                      <a:cubicBezTo>
                        <a:pt x="17273" y="305"/>
                        <a:pt x="17266" y="281"/>
                        <a:pt x="17259" y="257"/>
                      </a:cubicBezTo>
                      <a:cubicBezTo>
                        <a:pt x="17234" y="171"/>
                        <a:pt x="17209" y="85"/>
                        <a:pt x="17184" y="0"/>
                      </a:cubicBezTo>
                      <a:cubicBezTo>
                        <a:pt x="17130" y="14"/>
                        <a:pt x="17077" y="27"/>
                        <a:pt x="17023" y="40"/>
                      </a:cubicBezTo>
                      <a:cubicBezTo>
                        <a:pt x="15150" y="503"/>
                        <a:pt x="13277" y="967"/>
                        <a:pt x="11404" y="1430"/>
                      </a:cubicBezTo>
                      <a:cubicBezTo>
                        <a:pt x="9529" y="1894"/>
                        <a:pt x="7654" y="2358"/>
                        <a:pt x="5779" y="2821"/>
                      </a:cubicBezTo>
                      <a:cubicBezTo>
                        <a:pt x="4130" y="3229"/>
                        <a:pt x="2480" y="3637"/>
                        <a:pt x="830" y="4045"/>
                      </a:cubicBezTo>
                      <a:cubicBezTo>
                        <a:pt x="651" y="4089"/>
                        <a:pt x="472" y="4133"/>
                        <a:pt x="292" y="4178"/>
                      </a:cubicBezTo>
                      <a:cubicBezTo>
                        <a:pt x="229" y="4194"/>
                        <a:pt x="166" y="4210"/>
                        <a:pt x="103" y="4225"/>
                      </a:cubicBezTo>
                      <a:cubicBezTo>
                        <a:pt x="69" y="4234"/>
                        <a:pt x="34" y="4242"/>
                        <a:pt x="0" y="4251"/>
                      </a:cubicBezTo>
                      <a:cubicBezTo>
                        <a:pt x="38" y="4376"/>
                        <a:pt x="75" y="4502"/>
                        <a:pt x="113" y="4628"/>
                      </a:cubicBezTo>
                      <a:cubicBezTo>
                        <a:pt x="144" y="4733"/>
                        <a:pt x="176" y="4838"/>
                        <a:pt x="207" y="4942"/>
                      </a:cubicBezTo>
                      <a:cubicBezTo>
                        <a:pt x="1611" y="9647"/>
                        <a:pt x="3017" y="14341"/>
                        <a:pt x="4423" y="19039"/>
                      </a:cubicBezTo>
                      <a:cubicBezTo>
                        <a:pt x="4584" y="19579"/>
                        <a:pt x="4746" y="20119"/>
                        <a:pt x="4907" y="20659"/>
                      </a:cubicBezTo>
                      <a:cubicBezTo>
                        <a:pt x="5001" y="20973"/>
                        <a:pt x="5095" y="21287"/>
                        <a:pt x="5189" y="21600"/>
                      </a:cubicBezTo>
                      <a:close/>
                    </a:path>
                  </a:pathLst>
                </a:custGeom>
                <a:gradFill>
                  <a:gsLst>
                    <a:gs pos="93000">
                      <a:schemeClr val="accent4">
                        <a:lumMod val="75000"/>
                      </a:schemeClr>
                    </a:gs>
                    <a:gs pos="0">
                      <a:schemeClr val="accent4"/>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6" name="Shape 81"/>
                <p:cNvSpPr/>
                <p:nvPr/>
              </p:nvSpPr>
              <p:spPr>
                <a:xfrm>
                  <a:off x="3750461" y="5333696"/>
                  <a:ext cx="455100" cy="225855"/>
                </a:xfrm>
                <a:custGeom>
                  <a:avLst/>
                  <a:gdLst/>
                  <a:ahLst/>
                  <a:cxnLst>
                    <a:cxn ang="0">
                      <a:pos x="wd2" y="hd2"/>
                    </a:cxn>
                    <a:cxn ang="5400000">
                      <a:pos x="wd2" y="hd2"/>
                    </a:cxn>
                    <a:cxn ang="10800000">
                      <a:pos x="wd2" y="hd2"/>
                    </a:cxn>
                    <a:cxn ang="16200000">
                      <a:pos x="wd2" y="hd2"/>
                    </a:cxn>
                  </a:cxnLst>
                  <a:rect l="0" t="0" r="r" b="b"/>
                  <a:pathLst>
                    <a:path w="21600" h="21600" extrusionOk="0">
                      <a:moveTo>
                        <a:pt x="21600" y="16424"/>
                      </a:moveTo>
                      <a:lnTo>
                        <a:pt x="0" y="0"/>
                      </a:lnTo>
                      <a:lnTo>
                        <a:pt x="0" y="21600"/>
                      </a:lnTo>
                      <a:cubicBezTo>
                        <a:pt x="0" y="21600"/>
                        <a:pt x="21600" y="16424"/>
                        <a:pt x="21600" y="16424"/>
                      </a:cubicBezTo>
                      <a:close/>
                    </a:path>
                  </a:pathLst>
                </a:custGeom>
                <a:solidFill>
                  <a:srgbClr val="010101">
                    <a:alpha val="3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7" name="Shape 82"/>
                <p:cNvSpPr/>
                <p:nvPr/>
              </p:nvSpPr>
              <p:spPr>
                <a:xfrm>
                  <a:off x="3750461" y="5155477"/>
                  <a:ext cx="671820" cy="349565"/>
                </a:xfrm>
                <a:custGeom>
                  <a:avLst/>
                  <a:gdLst/>
                  <a:ahLst/>
                  <a:cxnLst>
                    <a:cxn ang="0">
                      <a:pos x="wd2" y="hd2"/>
                    </a:cxn>
                    <a:cxn ang="5400000">
                      <a:pos x="wd2" y="hd2"/>
                    </a:cxn>
                    <a:cxn ang="10800000">
                      <a:pos x="wd2" y="hd2"/>
                    </a:cxn>
                    <a:cxn ang="16200000">
                      <a:pos x="wd2" y="hd2"/>
                    </a:cxn>
                  </a:cxnLst>
                  <a:rect l="0" t="0" r="r" b="b"/>
                  <a:pathLst>
                    <a:path w="21600" h="21600" extrusionOk="0">
                      <a:moveTo>
                        <a:pt x="1824" y="12310"/>
                      </a:moveTo>
                      <a:cubicBezTo>
                        <a:pt x="1877" y="12349"/>
                        <a:pt x="1931" y="12388"/>
                        <a:pt x="1984" y="12426"/>
                      </a:cubicBezTo>
                      <a:cubicBezTo>
                        <a:pt x="2030" y="12460"/>
                        <a:pt x="2076" y="12493"/>
                        <a:pt x="2121" y="12526"/>
                      </a:cubicBezTo>
                      <a:cubicBezTo>
                        <a:pt x="6126" y="15431"/>
                        <a:pt x="10131" y="18336"/>
                        <a:pt x="14136" y="21241"/>
                      </a:cubicBezTo>
                      <a:cubicBezTo>
                        <a:pt x="14225" y="21305"/>
                        <a:pt x="14314" y="21369"/>
                        <a:pt x="14402" y="21433"/>
                      </a:cubicBezTo>
                      <a:cubicBezTo>
                        <a:pt x="14479" y="21489"/>
                        <a:pt x="14555" y="21544"/>
                        <a:pt x="14632" y="21600"/>
                      </a:cubicBezTo>
                      <a:cubicBezTo>
                        <a:pt x="14675" y="21526"/>
                        <a:pt x="14718" y="21453"/>
                        <a:pt x="14761" y="21379"/>
                      </a:cubicBezTo>
                      <a:cubicBezTo>
                        <a:pt x="14818" y="21280"/>
                        <a:pt x="14876" y="21181"/>
                        <a:pt x="14933" y="21082"/>
                      </a:cubicBezTo>
                      <a:cubicBezTo>
                        <a:pt x="15403" y="20273"/>
                        <a:pt x="15873" y="19464"/>
                        <a:pt x="16342" y="18655"/>
                      </a:cubicBezTo>
                      <a:cubicBezTo>
                        <a:pt x="17725" y="16274"/>
                        <a:pt x="19108" y="13893"/>
                        <a:pt x="20491" y="11512"/>
                      </a:cubicBezTo>
                      <a:cubicBezTo>
                        <a:pt x="20775" y="11022"/>
                        <a:pt x="21060" y="10531"/>
                        <a:pt x="21345" y="10041"/>
                      </a:cubicBezTo>
                      <a:cubicBezTo>
                        <a:pt x="21430" y="9894"/>
                        <a:pt x="21515" y="9748"/>
                        <a:pt x="21600" y="9602"/>
                      </a:cubicBezTo>
                      <a:cubicBezTo>
                        <a:pt x="21527" y="9556"/>
                        <a:pt x="21454" y="9510"/>
                        <a:pt x="21382" y="9464"/>
                      </a:cubicBezTo>
                      <a:cubicBezTo>
                        <a:pt x="21061" y="9261"/>
                        <a:pt x="20740" y="9059"/>
                        <a:pt x="20419" y="8856"/>
                      </a:cubicBezTo>
                      <a:cubicBezTo>
                        <a:pt x="20372" y="8827"/>
                        <a:pt x="20325" y="8797"/>
                        <a:pt x="20278" y="8768"/>
                      </a:cubicBezTo>
                      <a:cubicBezTo>
                        <a:pt x="20226" y="8735"/>
                        <a:pt x="20174" y="8702"/>
                        <a:pt x="20122" y="8669"/>
                      </a:cubicBezTo>
                      <a:cubicBezTo>
                        <a:pt x="20040" y="8618"/>
                        <a:pt x="19958" y="8566"/>
                        <a:pt x="19875" y="8514"/>
                      </a:cubicBezTo>
                      <a:cubicBezTo>
                        <a:pt x="19780" y="8454"/>
                        <a:pt x="19685" y="8394"/>
                        <a:pt x="19590" y="8334"/>
                      </a:cubicBezTo>
                      <a:cubicBezTo>
                        <a:pt x="15294" y="5623"/>
                        <a:pt x="10997" y="2913"/>
                        <a:pt x="6700" y="202"/>
                      </a:cubicBezTo>
                      <a:cubicBezTo>
                        <a:pt x="6651" y="171"/>
                        <a:pt x="6602" y="140"/>
                        <a:pt x="6553" y="109"/>
                      </a:cubicBezTo>
                      <a:cubicBezTo>
                        <a:pt x="6496" y="73"/>
                        <a:pt x="6438" y="36"/>
                        <a:pt x="6381" y="0"/>
                      </a:cubicBezTo>
                      <a:cubicBezTo>
                        <a:pt x="6342" y="67"/>
                        <a:pt x="6302" y="135"/>
                        <a:pt x="6263" y="203"/>
                      </a:cubicBezTo>
                      <a:cubicBezTo>
                        <a:pt x="6228" y="263"/>
                        <a:pt x="6192" y="325"/>
                        <a:pt x="6157" y="386"/>
                      </a:cubicBezTo>
                      <a:cubicBezTo>
                        <a:pt x="5914" y="803"/>
                        <a:pt x="5672" y="1221"/>
                        <a:pt x="5429" y="1639"/>
                      </a:cubicBezTo>
                      <a:cubicBezTo>
                        <a:pt x="5292" y="1874"/>
                        <a:pt x="5155" y="2110"/>
                        <a:pt x="5018" y="2346"/>
                      </a:cubicBezTo>
                      <a:cubicBezTo>
                        <a:pt x="4744" y="2819"/>
                        <a:pt x="4470" y="3291"/>
                        <a:pt x="4195" y="3764"/>
                      </a:cubicBezTo>
                      <a:cubicBezTo>
                        <a:pt x="2862" y="6059"/>
                        <a:pt x="1529" y="8354"/>
                        <a:pt x="197" y="10649"/>
                      </a:cubicBezTo>
                      <a:cubicBezTo>
                        <a:pt x="131" y="10762"/>
                        <a:pt x="66" y="10875"/>
                        <a:pt x="0" y="10987"/>
                      </a:cubicBezTo>
                      <a:cubicBezTo>
                        <a:pt x="486" y="11340"/>
                        <a:pt x="973" y="11693"/>
                        <a:pt x="1459" y="12046"/>
                      </a:cubicBezTo>
                      <a:cubicBezTo>
                        <a:pt x="1529" y="12096"/>
                        <a:pt x="1599" y="12147"/>
                        <a:pt x="1668" y="12197"/>
                      </a:cubicBezTo>
                      <a:cubicBezTo>
                        <a:pt x="1720" y="12235"/>
                        <a:pt x="1772" y="12273"/>
                        <a:pt x="1824" y="12310"/>
                      </a:cubicBezTo>
                      <a:close/>
                    </a:path>
                  </a:pathLst>
                </a:custGeom>
                <a:gradFill>
                  <a:gsLst>
                    <a:gs pos="58000">
                      <a:schemeClr val="accent4">
                        <a:lumMod val="50000"/>
                      </a:schemeClr>
                    </a:gs>
                    <a:gs pos="0">
                      <a:schemeClr val="accent4">
                        <a:lumMod val="75000"/>
                      </a:schemeClr>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8" name="Shape 83"/>
                <p:cNvSpPr/>
                <p:nvPr/>
              </p:nvSpPr>
              <p:spPr>
                <a:xfrm>
                  <a:off x="3379580" y="5508228"/>
                  <a:ext cx="1113344" cy="371490"/>
                </a:xfrm>
                <a:custGeom>
                  <a:avLst/>
                  <a:gdLst/>
                  <a:ahLst/>
                  <a:cxnLst>
                    <a:cxn ang="0">
                      <a:pos x="wd2" y="hd2"/>
                    </a:cxn>
                    <a:cxn ang="5400000">
                      <a:pos x="wd2" y="hd2"/>
                    </a:cxn>
                    <a:cxn ang="10800000">
                      <a:pos x="wd2" y="hd2"/>
                    </a:cxn>
                    <a:cxn ang="16200000">
                      <a:pos x="wd2" y="hd2"/>
                    </a:cxn>
                  </a:cxnLst>
                  <a:rect l="0" t="0" r="r" b="b"/>
                  <a:pathLst>
                    <a:path w="21600" h="21600" extrusionOk="0">
                      <a:moveTo>
                        <a:pt x="5842" y="21600"/>
                      </a:moveTo>
                      <a:cubicBezTo>
                        <a:pt x="5909" y="21563"/>
                        <a:pt x="5976" y="21526"/>
                        <a:pt x="6043" y="21490"/>
                      </a:cubicBezTo>
                      <a:cubicBezTo>
                        <a:pt x="11119" y="18702"/>
                        <a:pt x="16194" y="15914"/>
                        <a:pt x="21270" y="13126"/>
                      </a:cubicBezTo>
                      <a:cubicBezTo>
                        <a:pt x="21353" y="13080"/>
                        <a:pt x="21436" y="13034"/>
                        <a:pt x="21520" y="12988"/>
                      </a:cubicBezTo>
                      <a:cubicBezTo>
                        <a:pt x="21546" y="12973"/>
                        <a:pt x="21573" y="12959"/>
                        <a:pt x="21600" y="12944"/>
                      </a:cubicBezTo>
                      <a:cubicBezTo>
                        <a:pt x="21553" y="12837"/>
                        <a:pt x="21507" y="12730"/>
                        <a:pt x="21461" y="12624"/>
                      </a:cubicBezTo>
                      <a:cubicBezTo>
                        <a:pt x="19694" y="8567"/>
                        <a:pt x="17927" y="4511"/>
                        <a:pt x="16160" y="454"/>
                      </a:cubicBezTo>
                      <a:cubicBezTo>
                        <a:pt x="16113" y="347"/>
                        <a:pt x="16067" y="240"/>
                        <a:pt x="16020" y="132"/>
                      </a:cubicBezTo>
                      <a:cubicBezTo>
                        <a:pt x="16000" y="88"/>
                        <a:pt x="15981" y="44"/>
                        <a:pt x="15962" y="0"/>
                      </a:cubicBezTo>
                      <a:cubicBezTo>
                        <a:pt x="15935" y="10"/>
                        <a:pt x="15908" y="19"/>
                        <a:pt x="15880" y="29"/>
                      </a:cubicBezTo>
                      <a:cubicBezTo>
                        <a:pt x="15796" y="59"/>
                        <a:pt x="15712" y="89"/>
                        <a:pt x="15627" y="119"/>
                      </a:cubicBezTo>
                      <a:cubicBezTo>
                        <a:pt x="10486" y="1952"/>
                        <a:pt x="5345" y="3784"/>
                        <a:pt x="204" y="5616"/>
                      </a:cubicBezTo>
                      <a:cubicBezTo>
                        <a:pt x="136" y="5641"/>
                        <a:pt x="68" y="5665"/>
                        <a:pt x="0" y="5689"/>
                      </a:cubicBezTo>
                      <a:cubicBezTo>
                        <a:pt x="20" y="5743"/>
                        <a:pt x="40" y="5797"/>
                        <a:pt x="60" y="5852"/>
                      </a:cubicBezTo>
                      <a:cubicBezTo>
                        <a:pt x="108" y="5984"/>
                        <a:pt x="157" y="6116"/>
                        <a:pt x="205" y="6248"/>
                      </a:cubicBezTo>
                      <a:cubicBezTo>
                        <a:pt x="2036" y="11234"/>
                        <a:pt x="3867" y="16220"/>
                        <a:pt x="5697" y="21206"/>
                      </a:cubicBezTo>
                      <a:cubicBezTo>
                        <a:pt x="5745" y="21337"/>
                        <a:pt x="5794" y="21469"/>
                        <a:pt x="5842" y="21600"/>
                      </a:cubicBezTo>
                      <a:close/>
                    </a:path>
                  </a:pathLst>
                </a:custGeom>
                <a:gradFill>
                  <a:gsLst>
                    <a:gs pos="0">
                      <a:schemeClr val="accent4">
                        <a:lumMod val="40000"/>
                        <a:lumOff val="60000"/>
                      </a:schemeClr>
                    </a:gs>
                    <a:gs pos="100000">
                      <a:schemeClr val="accent4"/>
                    </a:gs>
                  </a:gsLst>
                  <a:lin ang="168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69" name="Shape 84"/>
                <p:cNvSpPr/>
                <p:nvPr/>
              </p:nvSpPr>
              <p:spPr>
                <a:xfrm>
                  <a:off x="2725083" y="5413690"/>
                  <a:ext cx="654777" cy="415077"/>
                </a:xfrm>
                <a:custGeom>
                  <a:avLst/>
                  <a:gdLst/>
                  <a:ahLst/>
                  <a:cxnLst>
                    <a:cxn ang="0">
                      <a:pos x="wd2" y="hd2"/>
                    </a:cxn>
                    <a:cxn ang="5400000">
                      <a:pos x="wd2" y="hd2"/>
                    </a:cxn>
                    <a:cxn ang="10800000">
                      <a:pos x="wd2" y="hd2"/>
                    </a:cxn>
                    <a:cxn ang="16200000">
                      <a:pos x="wd2" y="hd2"/>
                    </a:cxn>
                  </a:cxnLst>
                  <a:rect l="0" t="0" r="r" b="b"/>
                  <a:pathLst>
                    <a:path w="21600" h="21600" extrusionOk="0">
                      <a:moveTo>
                        <a:pt x="4501" y="11816"/>
                      </a:moveTo>
                      <a:cubicBezTo>
                        <a:pt x="4532" y="11851"/>
                        <a:pt x="4562" y="11885"/>
                        <a:pt x="4592" y="11920"/>
                      </a:cubicBezTo>
                      <a:cubicBezTo>
                        <a:pt x="5842" y="13354"/>
                        <a:pt x="7092" y="14788"/>
                        <a:pt x="8343" y="16222"/>
                      </a:cubicBezTo>
                      <a:cubicBezTo>
                        <a:pt x="9838" y="17937"/>
                        <a:pt x="11334" y="19652"/>
                        <a:pt x="12829" y="21367"/>
                      </a:cubicBezTo>
                      <a:cubicBezTo>
                        <a:pt x="12897" y="21444"/>
                        <a:pt x="12965" y="21522"/>
                        <a:pt x="13032" y="21600"/>
                      </a:cubicBezTo>
                      <a:cubicBezTo>
                        <a:pt x="13091" y="21521"/>
                        <a:pt x="13149" y="21441"/>
                        <a:pt x="13208" y="21362"/>
                      </a:cubicBezTo>
                      <a:cubicBezTo>
                        <a:pt x="13306" y="21229"/>
                        <a:pt x="13404" y="21097"/>
                        <a:pt x="13502" y="20964"/>
                      </a:cubicBezTo>
                      <a:cubicBezTo>
                        <a:pt x="16148" y="17381"/>
                        <a:pt x="18793" y="13797"/>
                        <a:pt x="21438" y="10214"/>
                      </a:cubicBezTo>
                      <a:cubicBezTo>
                        <a:pt x="21492" y="10141"/>
                        <a:pt x="21546" y="10068"/>
                        <a:pt x="21600" y="9994"/>
                      </a:cubicBezTo>
                      <a:cubicBezTo>
                        <a:pt x="21332" y="9786"/>
                        <a:pt x="21065" y="9577"/>
                        <a:pt x="20797" y="9368"/>
                      </a:cubicBezTo>
                      <a:cubicBezTo>
                        <a:pt x="20420" y="9073"/>
                        <a:pt x="20043" y="8779"/>
                        <a:pt x="19665" y="8484"/>
                      </a:cubicBezTo>
                      <a:cubicBezTo>
                        <a:pt x="19471" y="8332"/>
                        <a:pt x="19276" y="8180"/>
                        <a:pt x="19082" y="8028"/>
                      </a:cubicBezTo>
                      <a:cubicBezTo>
                        <a:pt x="18930" y="7910"/>
                        <a:pt x="18779" y="7792"/>
                        <a:pt x="18628" y="7674"/>
                      </a:cubicBezTo>
                      <a:cubicBezTo>
                        <a:pt x="15351" y="5116"/>
                        <a:pt x="12075" y="2558"/>
                        <a:pt x="8798" y="0"/>
                      </a:cubicBezTo>
                      <a:cubicBezTo>
                        <a:pt x="8739" y="45"/>
                        <a:pt x="8679" y="90"/>
                        <a:pt x="8620" y="135"/>
                      </a:cubicBezTo>
                      <a:cubicBezTo>
                        <a:pt x="5814" y="2257"/>
                        <a:pt x="3008" y="4378"/>
                        <a:pt x="203" y="6500"/>
                      </a:cubicBezTo>
                      <a:cubicBezTo>
                        <a:pt x="135" y="6552"/>
                        <a:pt x="68" y="6603"/>
                        <a:pt x="0" y="6654"/>
                      </a:cubicBezTo>
                      <a:cubicBezTo>
                        <a:pt x="69" y="6733"/>
                        <a:pt x="139" y="6813"/>
                        <a:pt x="208" y="6892"/>
                      </a:cubicBezTo>
                      <a:cubicBezTo>
                        <a:pt x="342" y="7046"/>
                        <a:pt x="477" y="7200"/>
                        <a:pt x="611" y="7354"/>
                      </a:cubicBezTo>
                      <a:cubicBezTo>
                        <a:pt x="729" y="7490"/>
                        <a:pt x="847" y="7625"/>
                        <a:pt x="965" y="7761"/>
                      </a:cubicBezTo>
                      <a:cubicBezTo>
                        <a:pt x="2078" y="9037"/>
                        <a:pt x="3191" y="10313"/>
                        <a:pt x="4304" y="11589"/>
                      </a:cubicBezTo>
                      <a:cubicBezTo>
                        <a:pt x="4345" y="11637"/>
                        <a:pt x="4386" y="11684"/>
                        <a:pt x="4428" y="11731"/>
                      </a:cubicBezTo>
                      <a:cubicBezTo>
                        <a:pt x="4452" y="11760"/>
                        <a:pt x="4477" y="11788"/>
                        <a:pt x="4501" y="11816"/>
                      </a:cubicBezTo>
                      <a:close/>
                    </a:path>
                  </a:pathLst>
                </a:custGeom>
                <a:gradFill>
                  <a:gsLst>
                    <a:gs pos="0">
                      <a:schemeClr val="accent4">
                        <a:lumMod val="60000"/>
                        <a:lumOff val="40000"/>
                      </a:schemeClr>
                    </a:gs>
                    <a:gs pos="100000">
                      <a:schemeClr val="accent4">
                        <a:lumMod val="75000"/>
                      </a:schemeClr>
                    </a:gs>
                  </a:gsLst>
                  <a:lin ang="174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sp>
          <p:nvSpPr>
            <p:cNvPr id="92" name="Rectangle 91"/>
            <p:cNvSpPr/>
            <p:nvPr/>
          </p:nvSpPr>
          <p:spPr>
            <a:xfrm>
              <a:off x="1624524" y="4989490"/>
              <a:ext cx="1983511" cy="24217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3" name="Rectangle 92"/>
            <p:cNvSpPr/>
            <p:nvPr/>
          </p:nvSpPr>
          <p:spPr>
            <a:xfrm>
              <a:off x="1624524" y="5226820"/>
              <a:ext cx="2718915" cy="242173"/>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4" name="Rectangle 93"/>
            <p:cNvSpPr/>
            <p:nvPr/>
          </p:nvSpPr>
          <p:spPr>
            <a:xfrm>
              <a:off x="1627670" y="5468731"/>
              <a:ext cx="590921" cy="242173"/>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5" name="TextBox 94"/>
            <p:cNvSpPr txBox="1"/>
            <p:nvPr/>
          </p:nvSpPr>
          <p:spPr>
            <a:xfrm>
              <a:off x="1150569" y="1912296"/>
              <a:ext cx="2869832" cy="523220"/>
            </a:xfrm>
            <a:prstGeom prst="rect">
              <a:avLst/>
            </a:prstGeom>
            <a:noFill/>
          </p:spPr>
          <p:txBody>
            <a:bodyPr wrap="square" numCol="1" spcCol="457200" rtlCol="0">
              <a:spAutoFit/>
            </a:bodyPr>
            <a:lstStyle/>
            <a:p>
              <a:r>
                <a:rPr lang="en-US" sz="1400" b="1" dirty="0" smtClean="0">
                  <a:latin typeface="Roboto" panose="02000000000000000000" pitchFamily="2" charset="0"/>
                  <a:ea typeface="Roboto" panose="02000000000000000000" pitchFamily="2" charset="0"/>
                  <a:cs typeface="Montserrat" charset="0"/>
                </a:rPr>
                <a:t>Saying </a:t>
              </a:r>
              <a:r>
                <a:rPr lang="en-US" sz="1400" b="1" dirty="0">
                  <a:latin typeface="Roboto" panose="02000000000000000000" pitchFamily="2" charset="0"/>
                  <a:ea typeface="Roboto" panose="02000000000000000000" pitchFamily="2" charset="0"/>
                  <a:cs typeface="Montserrat" charset="0"/>
                </a:rPr>
                <a:t>fruitful </a:t>
              </a:r>
              <a:r>
                <a:rPr lang="en-US" sz="1400" b="1" dirty="0" smtClean="0">
                  <a:latin typeface="Roboto" panose="02000000000000000000" pitchFamily="2" charset="0"/>
                  <a:ea typeface="Roboto" panose="02000000000000000000" pitchFamily="2" charset="0"/>
                  <a:cs typeface="Montserrat" charset="0"/>
                </a:rPr>
                <a:t>were example text hath of the text</a:t>
              </a:r>
              <a:endParaRPr lang="en-US" sz="1400" dirty="0">
                <a:latin typeface="Roboto" panose="02000000000000000000" pitchFamily="2" charset="0"/>
                <a:ea typeface="Roboto" panose="02000000000000000000" pitchFamily="2" charset="0"/>
                <a:cs typeface="Montserrat" charset="0"/>
              </a:endParaRPr>
            </a:p>
          </p:txBody>
        </p:sp>
        <p:sp>
          <p:nvSpPr>
            <p:cNvPr id="96" name="TextBox 95"/>
            <p:cNvSpPr txBox="1"/>
            <p:nvPr/>
          </p:nvSpPr>
          <p:spPr>
            <a:xfrm>
              <a:off x="1270847" y="3600370"/>
              <a:ext cx="1247610" cy="630942"/>
            </a:xfrm>
            <a:prstGeom prst="rect">
              <a:avLst/>
            </a:prstGeom>
            <a:noFill/>
          </p:spPr>
          <p:txBody>
            <a:bodyPr wrap="square" rtlCol="0">
              <a:spAutoFit/>
            </a:bodyPr>
            <a:lstStyle/>
            <a:p>
              <a:r>
                <a:rPr lang="en-US" sz="3500" b="1" dirty="0" smtClean="0">
                  <a:solidFill>
                    <a:schemeClr val="accent4"/>
                  </a:solidFill>
                  <a:latin typeface="Roboto" panose="02000000000000000000" pitchFamily="2" charset="0"/>
                  <a:ea typeface="Roboto" panose="02000000000000000000" pitchFamily="2" charset="0"/>
                  <a:cs typeface="Montserrat" charset="0"/>
                </a:rPr>
                <a:t>31%</a:t>
              </a:r>
              <a:endParaRPr lang="en-US" sz="3500" b="1" dirty="0">
                <a:solidFill>
                  <a:schemeClr val="accent4"/>
                </a:solidFill>
                <a:latin typeface="Roboto" panose="02000000000000000000" pitchFamily="2" charset="0"/>
                <a:ea typeface="Roboto" panose="02000000000000000000" pitchFamily="2" charset="0"/>
                <a:cs typeface="Montserrat" charset="0"/>
              </a:endParaRPr>
            </a:p>
          </p:txBody>
        </p:sp>
        <p:sp>
          <p:nvSpPr>
            <p:cNvPr id="104" name="TextBox 103"/>
            <p:cNvSpPr txBox="1"/>
            <p:nvPr/>
          </p:nvSpPr>
          <p:spPr>
            <a:xfrm>
              <a:off x="1253718" y="4125110"/>
              <a:ext cx="1278389" cy="461665"/>
            </a:xfrm>
            <a:prstGeom prst="rect">
              <a:avLst/>
            </a:prstGeom>
            <a:noFill/>
          </p:spPr>
          <p:txBody>
            <a:bodyPr wrap="square" numCol="1" spcCol="457200" rtlCol="0">
              <a:spAutoFit/>
            </a:bodyPr>
            <a:lstStyle/>
            <a:p>
              <a:r>
                <a:rPr lang="en-US" sz="1200" dirty="0" smtClean="0">
                  <a:latin typeface="Lato" panose="020F0502020204030203" pitchFamily="34" charset="0"/>
                  <a:ea typeface="Lato" panose="020F0502020204030203" pitchFamily="34" charset="0"/>
                  <a:cs typeface="Lato" panose="020F0502020204030203" pitchFamily="34" charset="0"/>
                </a:rPr>
                <a:t>Creepiest </a:t>
              </a:r>
              <a:r>
                <a:rPr lang="en-US" sz="1200" dirty="0">
                  <a:latin typeface="Lato" panose="020F0502020204030203" pitchFamily="34" charset="0"/>
                  <a:ea typeface="Lato" panose="020F0502020204030203" pitchFamily="34" charset="0"/>
                  <a:cs typeface="Lato" panose="020F0502020204030203" pitchFamily="34" charset="0"/>
                </a:rPr>
                <a:t>god air fish </a:t>
              </a:r>
              <a:r>
                <a:rPr lang="en-US" sz="1200" dirty="0" smtClean="0">
                  <a:latin typeface="Lato" panose="020F0502020204030203" pitchFamily="34" charset="0"/>
                  <a:ea typeface="Lato" panose="020F0502020204030203" pitchFamily="34" charset="0"/>
                  <a:cs typeface="Lato" panose="020F0502020204030203" pitchFamily="34" charset="0"/>
                </a:rPr>
                <a:t>land</a:t>
              </a:r>
              <a:endParaRPr lang="en-US" sz="1200" dirty="0">
                <a:latin typeface="Lato" panose="020F0502020204030203" pitchFamily="34" charset="0"/>
                <a:ea typeface="Lato" panose="020F0502020204030203" pitchFamily="34" charset="0"/>
                <a:cs typeface="Lato" panose="020F0502020204030203" pitchFamily="34" charset="0"/>
              </a:endParaRPr>
            </a:p>
          </p:txBody>
        </p:sp>
        <p:sp>
          <p:nvSpPr>
            <p:cNvPr id="105" name="TextBox 104"/>
            <p:cNvSpPr txBox="1"/>
            <p:nvPr/>
          </p:nvSpPr>
          <p:spPr>
            <a:xfrm>
              <a:off x="3242522" y="3600370"/>
              <a:ext cx="1247610" cy="630942"/>
            </a:xfrm>
            <a:prstGeom prst="rect">
              <a:avLst/>
            </a:prstGeom>
            <a:noFill/>
          </p:spPr>
          <p:txBody>
            <a:bodyPr wrap="square" rtlCol="0">
              <a:spAutoFit/>
            </a:bodyPr>
            <a:lstStyle/>
            <a:p>
              <a:r>
                <a:rPr lang="en-US" sz="3500" b="1" dirty="0" smtClean="0">
                  <a:solidFill>
                    <a:schemeClr val="accent3"/>
                  </a:solidFill>
                  <a:latin typeface="Roboto" panose="02000000000000000000" pitchFamily="2" charset="0"/>
                  <a:ea typeface="Roboto" panose="02000000000000000000" pitchFamily="2" charset="0"/>
                  <a:cs typeface="Montserrat" charset="0"/>
                </a:rPr>
                <a:t>59%</a:t>
              </a:r>
              <a:endParaRPr lang="en-US" sz="3500" b="1" dirty="0">
                <a:solidFill>
                  <a:schemeClr val="accent3"/>
                </a:solidFill>
                <a:latin typeface="Roboto" panose="02000000000000000000" pitchFamily="2" charset="0"/>
                <a:ea typeface="Roboto" panose="02000000000000000000" pitchFamily="2" charset="0"/>
                <a:cs typeface="Montserrat" charset="0"/>
              </a:endParaRPr>
            </a:p>
          </p:txBody>
        </p:sp>
        <p:sp>
          <p:nvSpPr>
            <p:cNvPr id="106" name="TextBox 105"/>
            <p:cNvSpPr txBox="1"/>
            <p:nvPr/>
          </p:nvSpPr>
          <p:spPr>
            <a:xfrm>
              <a:off x="3225393" y="4125110"/>
              <a:ext cx="1278389" cy="461665"/>
            </a:xfrm>
            <a:prstGeom prst="rect">
              <a:avLst/>
            </a:prstGeom>
            <a:noFill/>
          </p:spPr>
          <p:txBody>
            <a:bodyPr wrap="square" numCol="1" spcCol="457200" rtlCol="0">
              <a:spAutoFit/>
            </a:bodyPr>
            <a:lstStyle/>
            <a:p>
              <a:r>
                <a:rPr lang="en-US" sz="1200" dirty="0" smtClean="0">
                  <a:latin typeface="Lato" panose="020F0502020204030203" pitchFamily="34" charset="0"/>
                  <a:ea typeface="Lato" panose="020F0502020204030203" pitchFamily="34" charset="0"/>
                  <a:cs typeface="Lato" panose="020F0502020204030203" pitchFamily="34" charset="0"/>
                </a:rPr>
                <a:t>Creepiest </a:t>
              </a:r>
              <a:r>
                <a:rPr lang="en-US" sz="1200" dirty="0">
                  <a:latin typeface="Lato" panose="020F0502020204030203" pitchFamily="34" charset="0"/>
                  <a:ea typeface="Lato" panose="020F0502020204030203" pitchFamily="34" charset="0"/>
                  <a:cs typeface="Lato" panose="020F0502020204030203" pitchFamily="34" charset="0"/>
                </a:rPr>
                <a:t>god air </a:t>
              </a:r>
              <a:r>
                <a:rPr lang="en-US" sz="1200">
                  <a:latin typeface="Lato" panose="020F0502020204030203" pitchFamily="34" charset="0"/>
                  <a:ea typeface="Lato" panose="020F0502020204030203" pitchFamily="34" charset="0"/>
                  <a:cs typeface="Lato" panose="020F0502020204030203" pitchFamily="34" charset="0"/>
                </a:rPr>
                <a:t>fish </a:t>
              </a:r>
              <a:r>
                <a:rPr lang="en-US" sz="1200" smtClean="0">
                  <a:latin typeface="Lato" panose="020F0502020204030203" pitchFamily="34" charset="0"/>
                  <a:ea typeface="Lato" panose="020F0502020204030203" pitchFamily="34" charset="0"/>
                  <a:cs typeface="Lato" panose="020F0502020204030203" pitchFamily="34" charset="0"/>
                </a:rPr>
                <a:t>land</a:t>
              </a:r>
              <a:endParaRPr lang="en-US" sz="1200" dirty="0">
                <a:latin typeface="Lato" panose="020F0502020204030203" pitchFamily="34" charset="0"/>
                <a:ea typeface="Lato" panose="020F0502020204030203" pitchFamily="34" charset="0"/>
                <a:cs typeface="Lato" panose="020F0502020204030203" pitchFamily="34" charset="0"/>
              </a:endParaRPr>
            </a:p>
          </p:txBody>
        </p:sp>
        <p:sp>
          <p:nvSpPr>
            <p:cNvPr id="107" name="TextBox 106"/>
            <p:cNvSpPr txBox="1"/>
            <p:nvPr/>
          </p:nvSpPr>
          <p:spPr>
            <a:xfrm>
              <a:off x="3615991" y="4924499"/>
              <a:ext cx="605316" cy="292388"/>
            </a:xfrm>
            <a:prstGeom prst="rect">
              <a:avLst/>
            </a:prstGeom>
            <a:noFill/>
          </p:spPr>
          <p:txBody>
            <a:bodyPr wrap="square" rtlCol="0">
              <a:spAutoFit/>
            </a:bodyPr>
            <a:lstStyle/>
            <a:p>
              <a:r>
                <a:rPr lang="en-US" sz="1300" dirty="0" smtClean="0">
                  <a:latin typeface="Montserrat" charset="0"/>
                  <a:ea typeface="Montserrat" charset="0"/>
                  <a:cs typeface="Montserrat" charset="0"/>
                </a:rPr>
                <a:t>31%</a:t>
              </a:r>
              <a:endParaRPr lang="en-US" sz="1300" dirty="0">
                <a:latin typeface="Montserrat" charset="0"/>
                <a:ea typeface="Montserrat" charset="0"/>
                <a:cs typeface="Montserrat" charset="0"/>
              </a:endParaRPr>
            </a:p>
          </p:txBody>
        </p:sp>
        <p:sp>
          <p:nvSpPr>
            <p:cNvPr id="108" name="TextBox 107"/>
            <p:cNvSpPr txBox="1"/>
            <p:nvPr/>
          </p:nvSpPr>
          <p:spPr>
            <a:xfrm>
              <a:off x="4343439" y="5188005"/>
              <a:ext cx="605316" cy="292388"/>
            </a:xfrm>
            <a:prstGeom prst="rect">
              <a:avLst/>
            </a:prstGeom>
            <a:noFill/>
          </p:spPr>
          <p:txBody>
            <a:bodyPr wrap="square" rtlCol="0">
              <a:spAutoFit/>
            </a:bodyPr>
            <a:lstStyle/>
            <a:p>
              <a:r>
                <a:rPr lang="en-US" sz="1300" dirty="0" smtClean="0">
                  <a:latin typeface="Montserrat" charset="0"/>
                  <a:ea typeface="Montserrat" charset="0"/>
                  <a:cs typeface="Montserrat" charset="0"/>
                </a:rPr>
                <a:t>59%</a:t>
              </a:r>
              <a:endParaRPr lang="en-US" sz="1300" dirty="0">
                <a:latin typeface="Montserrat" charset="0"/>
                <a:ea typeface="Montserrat" charset="0"/>
                <a:cs typeface="Montserrat" charset="0"/>
              </a:endParaRPr>
            </a:p>
          </p:txBody>
        </p:sp>
        <p:sp>
          <p:nvSpPr>
            <p:cNvPr id="109" name="TextBox 108"/>
            <p:cNvSpPr txBox="1"/>
            <p:nvPr/>
          </p:nvSpPr>
          <p:spPr>
            <a:xfrm>
              <a:off x="2244003" y="5454088"/>
              <a:ext cx="605316" cy="292388"/>
            </a:xfrm>
            <a:prstGeom prst="rect">
              <a:avLst/>
            </a:prstGeom>
            <a:noFill/>
          </p:spPr>
          <p:txBody>
            <a:bodyPr wrap="square" rtlCol="0">
              <a:spAutoFit/>
            </a:bodyPr>
            <a:lstStyle/>
            <a:p>
              <a:r>
                <a:rPr lang="en-US" sz="1300" smtClean="0">
                  <a:latin typeface="Montserrat" charset="0"/>
                  <a:ea typeface="Montserrat" charset="0"/>
                  <a:cs typeface="Montserrat" charset="0"/>
                </a:rPr>
                <a:t>10%</a:t>
              </a:r>
              <a:endParaRPr lang="en-US" sz="1300" dirty="0">
                <a:latin typeface="Montserrat" charset="0"/>
                <a:ea typeface="Montserrat" charset="0"/>
                <a:cs typeface="Montserrat" charset="0"/>
              </a:endParaRPr>
            </a:p>
          </p:txBody>
        </p:sp>
        <p:sp>
          <p:nvSpPr>
            <p:cNvPr id="110" name="TextBox 109"/>
            <p:cNvSpPr txBox="1"/>
            <p:nvPr/>
          </p:nvSpPr>
          <p:spPr>
            <a:xfrm>
              <a:off x="1261420" y="4888396"/>
              <a:ext cx="415051" cy="923330"/>
            </a:xfrm>
            <a:prstGeom prst="rect">
              <a:avLst/>
            </a:prstGeom>
            <a:noFill/>
          </p:spPr>
          <p:txBody>
            <a:bodyPr wrap="square" numCol="1" spcCol="457200" rtlCol="0">
              <a:spAutoFit/>
            </a:bodyPr>
            <a:lstStyle/>
            <a:p>
              <a:pPr>
                <a:lnSpc>
                  <a:spcPct val="150000"/>
                </a:lnSpc>
              </a:pPr>
              <a:r>
                <a:rPr lang="en-US" sz="1200" dirty="0" smtClean="0">
                  <a:latin typeface="Montserrat" charset="0"/>
                  <a:ea typeface="Montserrat" charset="0"/>
                  <a:cs typeface="Montserrat" charset="0"/>
                </a:rPr>
                <a:t>01</a:t>
              </a:r>
            </a:p>
            <a:p>
              <a:pPr>
                <a:lnSpc>
                  <a:spcPct val="150000"/>
                </a:lnSpc>
              </a:pPr>
              <a:r>
                <a:rPr lang="en-US" sz="1200" dirty="0" smtClean="0">
                  <a:latin typeface="Montserrat" charset="0"/>
                  <a:ea typeface="Montserrat" charset="0"/>
                  <a:cs typeface="Montserrat" charset="0"/>
                </a:rPr>
                <a:t>02</a:t>
              </a:r>
            </a:p>
            <a:p>
              <a:pPr>
                <a:lnSpc>
                  <a:spcPct val="150000"/>
                </a:lnSpc>
              </a:pPr>
              <a:r>
                <a:rPr lang="en-US" sz="1200" dirty="0" smtClean="0">
                  <a:latin typeface="Montserrat" charset="0"/>
                  <a:ea typeface="Montserrat" charset="0"/>
                  <a:cs typeface="Montserrat" charset="0"/>
                </a:rPr>
                <a:t>03</a:t>
              </a:r>
              <a:endParaRPr lang="en-US" sz="1200" dirty="0">
                <a:latin typeface="Montserrat" charset="0"/>
                <a:ea typeface="Montserrat" charset="0"/>
                <a:cs typeface="Montserrat" charset="0"/>
              </a:endParaRPr>
            </a:p>
          </p:txBody>
        </p:sp>
        <p:sp>
          <p:nvSpPr>
            <p:cNvPr id="111" name="TextBox 110"/>
            <p:cNvSpPr txBox="1"/>
            <p:nvPr/>
          </p:nvSpPr>
          <p:spPr>
            <a:xfrm>
              <a:off x="1322380" y="5838349"/>
              <a:ext cx="3626375" cy="484428"/>
            </a:xfrm>
            <a:prstGeom prst="rect">
              <a:avLst/>
            </a:prstGeom>
            <a:noFill/>
          </p:spPr>
          <p:txBody>
            <a:bodyPr wrap="square" numCol="1" spcCol="457200" rtlCol="0">
              <a:spAutoFit/>
            </a:bodyPr>
            <a:lstStyle/>
            <a:p>
              <a:pPr>
                <a:lnSpc>
                  <a:spcPct val="150000"/>
                </a:lnSpc>
              </a:pPr>
              <a:r>
                <a:rPr lang="en-US" sz="900" dirty="0">
                  <a:latin typeface="Lato" panose="020F0502020204030203" pitchFamily="34" charset="0"/>
                  <a:ea typeface="Lato" panose="020F0502020204030203" pitchFamily="34" charset="0"/>
                  <a:cs typeface="Lato" panose="020F0502020204030203" pitchFamily="34" charset="0"/>
                </a:rPr>
                <a:t>Also he his male air bring is Signs. Creepiest god air fish land</a:t>
              </a:r>
              <a:r>
                <a:rPr lang="en-US" sz="900" dirty="0" smtClean="0">
                  <a:latin typeface="Lato" panose="020F0502020204030203" pitchFamily="34" charset="0"/>
                  <a:ea typeface="Lato" panose="020F0502020204030203" pitchFamily="34" charset="0"/>
                  <a:cs typeface="Lato" panose="020F0502020204030203" pitchFamily="34" charset="0"/>
                </a:rPr>
                <a:t>. </a:t>
              </a:r>
              <a:r>
                <a:rPr lang="en-US" sz="900" dirty="0">
                  <a:latin typeface="Lato" panose="020F0502020204030203" pitchFamily="34" charset="0"/>
                  <a:ea typeface="Lato" panose="020F0502020204030203" pitchFamily="34" charset="0"/>
                  <a:cs typeface="Lato" panose="020F0502020204030203" pitchFamily="34" charset="0"/>
                </a:rPr>
                <a:t>Air saying fruitful</a:t>
              </a:r>
              <a:r>
                <a:rPr lang="en-US" sz="900" dirty="0" smtClean="0">
                  <a:latin typeface="Lato" panose="020F0502020204030203" pitchFamily="34" charset="0"/>
                  <a:ea typeface="Lato" panose="020F0502020204030203" pitchFamily="34" charset="0"/>
                  <a:cs typeface="Lato" panose="020F0502020204030203" pitchFamily="34" charset="0"/>
                </a:rPr>
                <a:t>.</a:t>
              </a:r>
              <a:r>
                <a:rPr lang="en-US" sz="900" dirty="0">
                  <a:latin typeface="Lato" panose="020F0502020204030203" pitchFamily="34" charset="0"/>
                  <a:ea typeface="Lato" panose="020F0502020204030203" pitchFamily="34" charset="0"/>
                  <a:cs typeface="Lato" panose="020F0502020204030203" pitchFamily="34" charset="0"/>
                </a:rPr>
                <a:t> Also he his male air </a:t>
              </a:r>
              <a:r>
                <a:rPr lang="en-US" sz="900" dirty="0" smtClean="0">
                  <a:latin typeface="Lato" panose="020F0502020204030203" pitchFamily="34" charset="0"/>
                  <a:ea typeface="Lato" panose="020F0502020204030203" pitchFamily="34" charset="0"/>
                  <a:cs typeface="Lato" panose="020F0502020204030203" pitchFamily="34" charset="0"/>
                </a:rPr>
                <a:t>bring.</a:t>
              </a:r>
              <a:endParaRPr lang="en-US" sz="900" dirty="0">
                <a:latin typeface="Lato" panose="020F0502020204030203" pitchFamily="34" charset="0"/>
                <a:ea typeface="Lato" panose="020F0502020204030203" pitchFamily="34" charset="0"/>
                <a:cs typeface="Lato" panose="020F0502020204030203" pitchFamily="34" charset="0"/>
              </a:endParaRPr>
            </a:p>
          </p:txBody>
        </p:sp>
      </p:grpSp>
      <p:sp>
        <p:nvSpPr>
          <p:cNvPr id="3" name="Picture Placeholder 2"/>
          <p:cNvSpPr>
            <a:spLocks noGrp="1"/>
          </p:cNvSpPr>
          <p:nvPr>
            <p:ph type="pic" sz="quarter" idx="166"/>
          </p:nvPr>
        </p:nvSpPr>
        <p:spPr/>
      </p:sp>
    </p:spTree>
    <p:extLst>
      <p:ext uri="{BB962C8B-B14F-4D97-AF65-F5344CB8AC3E}">
        <p14:creationId xmlns:p14="http://schemas.microsoft.com/office/powerpoint/2010/main" val="3642618637"/>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19</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t>Our Information</a:t>
            </a:r>
          </a:p>
        </p:txBody>
      </p:sp>
      <p:grpSp>
        <p:nvGrpSpPr>
          <p:cNvPr id="5" name="Group 4"/>
          <p:cNvGrpSpPr/>
          <p:nvPr/>
        </p:nvGrpSpPr>
        <p:grpSpPr>
          <a:xfrm>
            <a:off x="7768820" y="1772517"/>
            <a:ext cx="4423180" cy="4687745"/>
            <a:chOff x="7726731" y="1740319"/>
            <a:chExt cx="4423180" cy="4687745"/>
          </a:xfrm>
        </p:grpSpPr>
        <p:sp>
          <p:nvSpPr>
            <p:cNvPr id="13" name="Shape 6"/>
            <p:cNvSpPr/>
            <p:nvPr/>
          </p:nvSpPr>
          <p:spPr>
            <a:xfrm>
              <a:off x="7815451" y="2399381"/>
              <a:ext cx="3687110" cy="824505"/>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21600"/>
                  </a:lnTo>
                  <a:lnTo>
                    <a:pt x="0" y="0"/>
                  </a:lnTo>
                  <a:lnTo>
                    <a:pt x="21600" y="0"/>
                  </a:lnTo>
                  <a:cubicBezTo>
                    <a:pt x="21600" y="0"/>
                    <a:pt x="21600" y="21600"/>
                    <a:pt x="21600" y="21600"/>
                  </a:cubicBezTo>
                  <a:close/>
                </a:path>
              </a:pathLst>
            </a:custGeom>
            <a:solidFill>
              <a:schemeClr val="accent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4" name="Shape 10"/>
            <p:cNvSpPr/>
            <p:nvPr/>
          </p:nvSpPr>
          <p:spPr>
            <a:xfrm>
              <a:off x="11497329" y="2399381"/>
              <a:ext cx="652582" cy="1158241"/>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21600" y="10231"/>
                  </a:lnTo>
                  <a:lnTo>
                    <a:pt x="0" y="0"/>
                  </a:lnTo>
                  <a:lnTo>
                    <a:pt x="0" y="15376"/>
                  </a:lnTo>
                  <a:cubicBezTo>
                    <a:pt x="0" y="15376"/>
                    <a:pt x="21600" y="21600"/>
                    <a:pt x="21600" y="21600"/>
                  </a:cubicBezTo>
                  <a:close/>
                </a:path>
              </a:pathLst>
            </a:custGeom>
            <a:solidFill>
              <a:schemeClr val="accent1">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7" name="Shape 7"/>
            <p:cNvSpPr/>
            <p:nvPr/>
          </p:nvSpPr>
          <p:spPr>
            <a:xfrm>
              <a:off x="7815451" y="3223209"/>
              <a:ext cx="3687110" cy="824505"/>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21600"/>
                  </a:lnTo>
                  <a:lnTo>
                    <a:pt x="0" y="0"/>
                  </a:lnTo>
                  <a:lnTo>
                    <a:pt x="21600" y="0"/>
                  </a:lnTo>
                  <a:cubicBezTo>
                    <a:pt x="21600" y="0"/>
                    <a:pt x="21600" y="21600"/>
                    <a:pt x="21600" y="21600"/>
                  </a:cubicBezTo>
                  <a:close/>
                </a:path>
              </a:pathLst>
            </a:custGeom>
            <a:solidFill>
              <a:schemeClr val="accent2"/>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19" name="Shape 11"/>
            <p:cNvSpPr/>
            <p:nvPr/>
          </p:nvSpPr>
          <p:spPr>
            <a:xfrm>
              <a:off x="11497329" y="3223209"/>
              <a:ext cx="652582" cy="943385"/>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21600" y="7641"/>
                  </a:lnTo>
                  <a:lnTo>
                    <a:pt x="0" y="0"/>
                  </a:lnTo>
                  <a:lnTo>
                    <a:pt x="0" y="18878"/>
                  </a:lnTo>
                  <a:cubicBezTo>
                    <a:pt x="0" y="18878"/>
                    <a:pt x="21600" y="21600"/>
                    <a:pt x="21600" y="21600"/>
                  </a:cubicBezTo>
                  <a:close/>
                </a:path>
              </a:pathLst>
            </a:custGeom>
            <a:solidFill>
              <a:schemeClr val="accent2">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2" name="Shape 8"/>
            <p:cNvSpPr/>
            <p:nvPr/>
          </p:nvSpPr>
          <p:spPr>
            <a:xfrm>
              <a:off x="7815451" y="4047037"/>
              <a:ext cx="3687110" cy="824505"/>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21600"/>
                  </a:lnTo>
                  <a:lnTo>
                    <a:pt x="0" y="0"/>
                  </a:lnTo>
                  <a:lnTo>
                    <a:pt x="21600" y="0"/>
                  </a:lnTo>
                  <a:cubicBezTo>
                    <a:pt x="21600" y="0"/>
                    <a:pt x="21600" y="21600"/>
                    <a:pt x="21600" y="21600"/>
                  </a:cubicBezTo>
                  <a:close/>
                </a:path>
              </a:pathLst>
            </a:custGeom>
            <a:solidFill>
              <a:schemeClr val="accent3"/>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3" name="Shape 12"/>
            <p:cNvSpPr/>
            <p:nvPr/>
          </p:nvSpPr>
          <p:spPr>
            <a:xfrm>
              <a:off x="11497329" y="4047037"/>
              <a:ext cx="652582" cy="824505"/>
            </a:xfrm>
            <a:custGeom>
              <a:avLst/>
              <a:gdLst/>
              <a:ahLst/>
              <a:cxnLst>
                <a:cxn ang="0">
                  <a:pos x="wd2" y="hd2"/>
                </a:cxn>
                <a:cxn ang="5400000">
                  <a:pos x="wd2" y="hd2"/>
                </a:cxn>
                <a:cxn ang="10800000">
                  <a:pos x="wd2" y="hd2"/>
                </a:cxn>
                <a:cxn ang="16200000">
                  <a:pos x="wd2" y="hd2"/>
                </a:cxn>
              </a:cxnLst>
              <a:rect l="0" t="0" r="r" b="b"/>
              <a:pathLst>
                <a:path w="21600" h="21600" extrusionOk="0">
                  <a:moveTo>
                    <a:pt x="21600" y="19086"/>
                  </a:moveTo>
                  <a:lnTo>
                    <a:pt x="21600" y="3114"/>
                  </a:lnTo>
                  <a:lnTo>
                    <a:pt x="0" y="0"/>
                  </a:lnTo>
                  <a:lnTo>
                    <a:pt x="0" y="21600"/>
                  </a:lnTo>
                  <a:cubicBezTo>
                    <a:pt x="0" y="21600"/>
                    <a:pt x="21600" y="19086"/>
                    <a:pt x="21600" y="19086"/>
                  </a:cubicBezTo>
                  <a:close/>
                </a:path>
              </a:pathLst>
            </a:custGeom>
            <a:solidFill>
              <a:schemeClr val="accent3">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6" name="Shape 9"/>
            <p:cNvSpPr/>
            <p:nvPr/>
          </p:nvSpPr>
          <p:spPr>
            <a:xfrm>
              <a:off x="7815451" y="4870866"/>
              <a:ext cx="3687110" cy="824505"/>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0" y="21600"/>
                  </a:lnTo>
                  <a:lnTo>
                    <a:pt x="0" y="0"/>
                  </a:lnTo>
                  <a:lnTo>
                    <a:pt x="21600" y="0"/>
                  </a:lnTo>
                  <a:cubicBezTo>
                    <a:pt x="21600" y="0"/>
                    <a:pt x="21600" y="21600"/>
                    <a:pt x="21600" y="21600"/>
                  </a:cubicBezTo>
                  <a:close/>
                </a:path>
              </a:pathLst>
            </a:custGeom>
            <a:solidFill>
              <a:schemeClr val="accent4"/>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7" name="Shape 13"/>
            <p:cNvSpPr/>
            <p:nvPr/>
          </p:nvSpPr>
          <p:spPr>
            <a:xfrm>
              <a:off x="11497329" y="4775809"/>
              <a:ext cx="652582" cy="920483"/>
            </a:xfrm>
            <a:custGeom>
              <a:avLst/>
              <a:gdLst/>
              <a:ahLst/>
              <a:cxnLst>
                <a:cxn ang="0">
                  <a:pos x="wd2" y="hd2"/>
                </a:cxn>
                <a:cxn ang="5400000">
                  <a:pos x="wd2" y="hd2"/>
                </a:cxn>
                <a:cxn ang="10800000">
                  <a:pos x="wd2" y="hd2"/>
                </a:cxn>
                <a:cxn ang="16200000">
                  <a:pos x="wd2" y="hd2"/>
                </a:cxn>
              </a:cxnLst>
              <a:rect l="0" t="0" r="r" b="b"/>
              <a:pathLst>
                <a:path w="21600" h="21600" extrusionOk="0">
                  <a:moveTo>
                    <a:pt x="21600" y="14306"/>
                  </a:moveTo>
                  <a:lnTo>
                    <a:pt x="21600" y="0"/>
                  </a:lnTo>
                  <a:lnTo>
                    <a:pt x="0" y="2252"/>
                  </a:lnTo>
                  <a:lnTo>
                    <a:pt x="0" y="21600"/>
                  </a:lnTo>
                  <a:cubicBezTo>
                    <a:pt x="0" y="21600"/>
                    <a:pt x="21600" y="14306"/>
                    <a:pt x="21600" y="14306"/>
                  </a:cubicBezTo>
                  <a:close/>
                </a:path>
              </a:pathLst>
            </a:custGeom>
            <a:solidFill>
              <a:schemeClr val="accent4">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29" name="Shape 18"/>
            <p:cNvSpPr/>
            <p:nvPr/>
          </p:nvSpPr>
          <p:spPr>
            <a:xfrm>
              <a:off x="7958768" y="1813927"/>
              <a:ext cx="2460090" cy="4614137"/>
            </a:xfrm>
            <a:custGeom>
              <a:avLst/>
              <a:gdLst/>
              <a:ahLst/>
              <a:cxnLst>
                <a:cxn ang="0">
                  <a:pos x="wd2" y="hd2"/>
                </a:cxn>
                <a:cxn ang="5400000">
                  <a:pos x="wd2" y="hd2"/>
                </a:cxn>
                <a:cxn ang="10800000">
                  <a:pos x="wd2" y="hd2"/>
                </a:cxn>
                <a:cxn ang="16200000">
                  <a:pos x="wd2" y="hd2"/>
                </a:cxn>
              </a:cxnLst>
              <a:rect l="0" t="0" r="r" b="b"/>
              <a:pathLst>
                <a:path w="21600" h="21600" extrusionOk="0">
                  <a:moveTo>
                    <a:pt x="19809" y="0"/>
                  </a:moveTo>
                  <a:lnTo>
                    <a:pt x="18883" y="0"/>
                  </a:lnTo>
                  <a:lnTo>
                    <a:pt x="18883" y="19938"/>
                  </a:lnTo>
                  <a:lnTo>
                    <a:pt x="0" y="19938"/>
                  </a:lnTo>
                  <a:lnTo>
                    <a:pt x="0" y="20645"/>
                  </a:lnTo>
                  <a:cubicBezTo>
                    <a:pt x="0" y="21173"/>
                    <a:pt x="802" y="21600"/>
                    <a:pt x="1791" y="21600"/>
                  </a:cubicBezTo>
                  <a:lnTo>
                    <a:pt x="18883" y="21600"/>
                  </a:lnTo>
                  <a:lnTo>
                    <a:pt x="19809" y="21600"/>
                  </a:lnTo>
                  <a:cubicBezTo>
                    <a:pt x="20798" y="21600"/>
                    <a:pt x="21600" y="21173"/>
                    <a:pt x="21600" y="20645"/>
                  </a:cubicBezTo>
                  <a:lnTo>
                    <a:pt x="21600" y="955"/>
                  </a:lnTo>
                  <a:cubicBezTo>
                    <a:pt x="21600" y="427"/>
                    <a:pt x="20798" y="0"/>
                    <a:pt x="19809" y="0"/>
                  </a:cubicBezTo>
                  <a:close/>
                </a:path>
              </a:pathLst>
            </a:custGeom>
            <a:solidFill>
              <a:schemeClr val="tx1">
                <a:alpha val="17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30" name="Rectangle 29"/>
            <p:cNvSpPr/>
            <p:nvPr/>
          </p:nvSpPr>
          <p:spPr>
            <a:xfrm>
              <a:off x="7966380" y="4988301"/>
              <a:ext cx="569387" cy="553998"/>
            </a:xfrm>
            <a:prstGeom prst="rect">
              <a:avLst/>
            </a:prstGeom>
          </p:spPr>
          <p:txBody>
            <a:bodyPr wrap="none" anchor="ctr">
              <a:spAutoFit/>
            </a:bodyPr>
            <a:lstStyle/>
            <a:p>
              <a:pPr algn="ctr"/>
              <a:r>
                <a:rPr lang="en-US" sz="3000" dirty="0">
                  <a:solidFill>
                    <a:srgbClr val="FEFEFE"/>
                  </a:solidFill>
                  <a:latin typeface="FontAwesome" pitchFamily="2" charset="0"/>
                </a:rPr>
                <a:t></a:t>
              </a:r>
            </a:p>
          </p:txBody>
        </p:sp>
        <p:sp>
          <p:nvSpPr>
            <p:cNvPr id="31" name="Rectangle 30"/>
            <p:cNvSpPr/>
            <p:nvPr/>
          </p:nvSpPr>
          <p:spPr>
            <a:xfrm>
              <a:off x="7966380" y="3365395"/>
              <a:ext cx="569387" cy="553998"/>
            </a:xfrm>
            <a:prstGeom prst="rect">
              <a:avLst/>
            </a:prstGeom>
          </p:spPr>
          <p:txBody>
            <a:bodyPr wrap="none" anchor="ctr">
              <a:spAutoFit/>
            </a:bodyPr>
            <a:lstStyle/>
            <a:p>
              <a:pPr algn="ctr"/>
              <a:r>
                <a:rPr lang="en-US" sz="3000" dirty="0">
                  <a:solidFill>
                    <a:srgbClr val="FEFEFE"/>
                  </a:solidFill>
                  <a:latin typeface="FontAwesome" charset="0"/>
                </a:rPr>
                <a:t></a:t>
              </a:r>
              <a:endParaRPr lang="en-US" sz="3000" dirty="0">
                <a:solidFill>
                  <a:srgbClr val="FEFEFE"/>
                </a:solidFill>
              </a:endParaRPr>
            </a:p>
          </p:txBody>
        </p:sp>
        <p:sp>
          <p:nvSpPr>
            <p:cNvPr id="32" name="Rectangle 31"/>
            <p:cNvSpPr/>
            <p:nvPr/>
          </p:nvSpPr>
          <p:spPr>
            <a:xfrm>
              <a:off x="8007256" y="4175358"/>
              <a:ext cx="487634" cy="553998"/>
            </a:xfrm>
            <a:prstGeom prst="rect">
              <a:avLst/>
            </a:prstGeom>
          </p:spPr>
          <p:txBody>
            <a:bodyPr wrap="none" anchor="ctr">
              <a:spAutoFit/>
            </a:bodyPr>
            <a:lstStyle/>
            <a:p>
              <a:pPr algn="ctr"/>
              <a:r>
                <a:rPr lang="en-US" sz="3000" dirty="0">
                  <a:solidFill>
                    <a:srgbClr val="FEFEFE"/>
                  </a:solidFill>
                  <a:latin typeface="FontAwesome" charset="0"/>
                </a:rPr>
                <a:t></a:t>
              </a:r>
              <a:endParaRPr lang="en-US" sz="3000" dirty="0">
                <a:solidFill>
                  <a:srgbClr val="FEFEFE"/>
                </a:solidFill>
              </a:endParaRPr>
            </a:p>
          </p:txBody>
        </p:sp>
        <p:sp>
          <p:nvSpPr>
            <p:cNvPr id="33" name="Rectangle 32"/>
            <p:cNvSpPr/>
            <p:nvPr/>
          </p:nvSpPr>
          <p:spPr>
            <a:xfrm>
              <a:off x="7993631" y="2544484"/>
              <a:ext cx="514885" cy="553998"/>
            </a:xfrm>
            <a:prstGeom prst="rect">
              <a:avLst/>
            </a:prstGeom>
          </p:spPr>
          <p:txBody>
            <a:bodyPr wrap="none" anchor="ctr">
              <a:spAutoFit/>
            </a:bodyPr>
            <a:lstStyle/>
            <a:p>
              <a:pPr algn="ctr"/>
              <a:r>
                <a:rPr lang="en-US" sz="3000" dirty="0">
                  <a:solidFill>
                    <a:srgbClr val="FEFEFE"/>
                  </a:solidFill>
                  <a:latin typeface="FontAwesome" charset="0"/>
                </a:rPr>
                <a:t></a:t>
              </a:r>
              <a:endParaRPr lang="en-US" sz="3000" dirty="0">
                <a:solidFill>
                  <a:srgbClr val="FEFEFE"/>
                </a:solidFill>
              </a:endParaRPr>
            </a:p>
          </p:txBody>
        </p:sp>
        <p:sp>
          <p:nvSpPr>
            <p:cNvPr id="34" name="TextBox 33"/>
            <p:cNvSpPr txBox="1"/>
            <p:nvPr/>
          </p:nvSpPr>
          <p:spPr>
            <a:xfrm>
              <a:off x="8622875" y="2585592"/>
              <a:ext cx="1197370" cy="433837"/>
            </a:xfrm>
            <a:prstGeom prst="rect">
              <a:avLst/>
            </a:prstGeom>
            <a:noFill/>
          </p:spPr>
          <p:txBody>
            <a:bodyPr wrap="square" numCol="1" spcCol="457200" rtlCol="0">
              <a:spAutoFit/>
            </a:bodyPr>
            <a:lstStyle/>
            <a:p>
              <a:pPr>
                <a:lnSpc>
                  <a:spcPts val="1400"/>
                </a:lnSpc>
              </a:pPr>
              <a:r>
                <a:rPr lang="en-US" sz="1000" b="1" dirty="0" smtClean="0">
                  <a:solidFill>
                    <a:srgbClr val="FEFEFE"/>
                  </a:solidFill>
                  <a:latin typeface="Lato" panose="020F0502020204030203" pitchFamily="34" charset="0"/>
                  <a:ea typeface="Lato" panose="020F0502020204030203" pitchFamily="34" charset="0"/>
                  <a:cs typeface="Lato" panose="020F0502020204030203" pitchFamily="34" charset="0"/>
                </a:rPr>
                <a:t>Saying </a:t>
              </a:r>
              <a:r>
                <a:rPr lang="en-US" sz="1000" b="1" dirty="0">
                  <a:solidFill>
                    <a:srgbClr val="FEFEFE"/>
                  </a:solidFill>
                  <a:latin typeface="Lato" panose="020F0502020204030203" pitchFamily="34" charset="0"/>
                  <a:ea typeface="Lato" panose="020F0502020204030203" pitchFamily="34" charset="0"/>
                  <a:cs typeface="Lato" panose="020F0502020204030203" pitchFamily="34" charset="0"/>
                </a:rPr>
                <a:t>fruitful </a:t>
              </a:r>
              <a:r>
                <a:rPr lang="en-US" sz="1000" b="1" dirty="0" smtClean="0">
                  <a:solidFill>
                    <a:srgbClr val="FEFEFE"/>
                  </a:solidFill>
                  <a:latin typeface="Lato" panose="020F0502020204030203" pitchFamily="34" charset="0"/>
                  <a:ea typeface="Lato" panose="020F0502020204030203" pitchFamily="34" charset="0"/>
                  <a:cs typeface="Lato" panose="020F0502020204030203" pitchFamily="34" charset="0"/>
                </a:rPr>
                <a:t>were example</a:t>
              </a:r>
              <a:endParaRPr lang="en-US" sz="1000" dirty="0">
                <a:solidFill>
                  <a:srgbClr val="FEFEFE"/>
                </a:solidFill>
                <a:latin typeface="Lato" panose="020F0502020204030203" pitchFamily="34" charset="0"/>
                <a:ea typeface="Lato" panose="020F0502020204030203" pitchFamily="34" charset="0"/>
                <a:cs typeface="Lato" panose="020F0502020204030203" pitchFamily="34" charset="0"/>
              </a:endParaRPr>
            </a:p>
          </p:txBody>
        </p:sp>
        <p:sp>
          <p:nvSpPr>
            <p:cNvPr id="35" name="TextBox 34"/>
            <p:cNvSpPr txBox="1"/>
            <p:nvPr/>
          </p:nvSpPr>
          <p:spPr>
            <a:xfrm>
              <a:off x="8622875" y="3395820"/>
              <a:ext cx="1197370" cy="433837"/>
            </a:xfrm>
            <a:prstGeom prst="rect">
              <a:avLst/>
            </a:prstGeom>
            <a:noFill/>
          </p:spPr>
          <p:txBody>
            <a:bodyPr wrap="square" numCol="1" spcCol="457200" rtlCol="0">
              <a:spAutoFit/>
            </a:bodyPr>
            <a:lstStyle/>
            <a:p>
              <a:pPr>
                <a:lnSpc>
                  <a:spcPts val="1400"/>
                </a:lnSpc>
              </a:pPr>
              <a:r>
                <a:rPr lang="en-US" sz="1000" b="1" dirty="0" smtClean="0">
                  <a:solidFill>
                    <a:srgbClr val="FEFEFE"/>
                  </a:solidFill>
                  <a:latin typeface="Lato" panose="020F0502020204030203" pitchFamily="34" charset="0"/>
                  <a:ea typeface="Lato" panose="020F0502020204030203" pitchFamily="34" charset="0"/>
                  <a:cs typeface="Lato" panose="020F0502020204030203" pitchFamily="34" charset="0"/>
                </a:rPr>
                <a:t>Saying </a:t>
              </a:r>
              <a:r>
                <a:rPr lang="en-US" sz="1000" b="1" dirty="0">
                  <a:solidFill>
                    <a:srgbClr val="FEFEFE"/>
                  </a:solidFill>
                  <a:latin typeface="Lato" panose="020F0502020204030203" pitchFamily="34" charset="0"/>
                  <a:ea typeface="Lato" panose="020F0502020204030203" pitchFamily="34" charset="0"/>
                  <a:cs typeface="Lato" panose="020F0502020204030203" pitchFamily="34" charset="0"/>
                </a:rPr>
                <a:t>fruitful </a:t>
              </a:r>
              <a:r>
                <a:rPr lang="en-US" sz="1000" b="1" dirty="0" smtClean="0">
                  <a:solidFill>
                    <a:srgbClr val="FEFEFE"/>
                  </a:solidFill>
                  <a:latin typeface="Lato" panose="020F0502020204030203" pitchFamily="34" charset="0"/>
                  <a:ea typeface="Lato" panose="020F0502020204030203" pitchFamily="34" charset="0"/>
                  <a:cs typeface="Lato" panose="020F0502020204030203" pitchFamily="34" charset="0"/>
                </a:rPr>
                <a:t>were</a:t>
              </a:r>
              <a:endParaRPr lang="en-US" sz="1000" dirty="0">
                <a:solidFill>
                  <a:srgbClr val="FEFEFE"/>
                </a:solidFill>
                <a:latin typeface="Lato" panose="020F0502020204030203" pitchFamily="34" charset="0"/>
                <a:ea typeface="Lato" panose="020F0502020204030203" pitchFamily="34" charset="0"/>
                <a:cs typeface="Lato" panose="020F0502020204030203" pitchFamily="34" charset="0"/>
              </a:endParaRPr>
            </a:p>
          </p:txBody>
        </p:sp>
        <p:sp>
          <p:nvSpPr>
            <p:cNvPr id="36" name="TextBox 35"/>
            <p:cNvSpPr txBox="1"/>
            <p:nvPr/>
          </p:nvSpPr>
          <p:spPr>
            <a:xfrm>
              <a:off x="8622875" y="4240771"/>
              <a:ext cx="1197370" cy="433837"/>
            </a:xfrm>
            <a:prstGeom prst="rect">
              <a:avLst/>
            </a:prstGeom>
            <a:noFill/>
          </p:spPr>
          <p:txBody>
            <a:bodyPr wrap="square" numCol="1" spcCol="457200" rtlCol="0">
              <a:spAutoFit/>
            </a:bodyPr>
            <a:lstStyle/>
            <a:p>
              <a:pPr>
                <a:lnSpc>
                  <a:spcPts val="1400"/>
                </a:lnSpc>
              </a:pPr>
              <a:r>
                <a:rPr lang="en-US" sz="1000" b="1" dirty="0" smtClean="0">
                  <a:solidFill>
                    <a:srgbClr val="FEFEFE"/>
                  </a:solidFill>
                  <a:latin typeface="Lato" panose="020F0502020204030203" pitchFamily="34" charset="0"/>
                  <a:ea typeface="Lato" panose="020F0502020204030203" pitchFamily="34" charset="0"/>
                  <a:cs typeface="Lato" panose="020F0502020204030203" pitchFamily="34" charset="0"/>
                </a:rPr>
                <a:t>Saying </a:t>
              </a:r>
              <a:r>
                <a:rPr lang="en-US" sz="1000" b="1" dirty="0">
                  <a:solidFill>
                    <a:srgbClr val="FEFEFE"/>
                  </a:solidFill>
                  <a:latin typeface="Lato" panose="020F0502020204030203" pitchFamily="34" charset="0"/>
                  <a:ea typeface="Lato" panose="020F0502020204030203" pitchFamily="34" charset="0"/>
                  <a:cs typeface="Lato" panose="020F0502020204030203" pitchFamily="34" charset="0"/>
                </a:rPr>
                <a:t>fruitful </a:t>
              </a:r>
              <a:r>
                <a:rPr lang="en-US" sz="1000" b="1" dirty="0" smtClean="0">
                  <a:solidFill>
                    <a:srgbClr val="FEFEFE"/>
                  </a:solidFill>
                  <a:latin typeface="Lato" panose="020F0502020204030203" pitchFamily="34" charset="0"/>
                  <a:ea typeface="Lato" panose="020F0502020204030203" pitchFamily="34" charset="0"/>
                  <a:cs typeface="Lato" panose="020F0502020204030203" pitchFamily="34" charset="0"/>
                </a:rPr>
                <a:t>were example</a:t>
              </a:r>
              <a:endParaRPr lang="en-US" sz="1000" dirty="0">
                <a:solidFill>
                  <a:srgbClr val="FEFEFE"/>
                </a:solidFill>
                <a:latin typeface="Lato" panose="020F0502020204030203" pitchFamily="34" charset="0"/>
                <a:ea typeface="Lato" panose="020F0502020204030203" pitchFamily="34" charset="0"/>
                <a:cs typeface="Lato" panose="020F0502020204030203" pitchFamily="34" charset="0"/>
              </a:endParaRPr>
            </a:p>
          </p:txBody>
        </p:sp>
        <p:sp>
          <p:nvSpPr>
            <p:cNvPr id="37" name="TextBox 36"/>
            <p:cNvSpPr txBox="1"/>
            <p:nvPr/>
          </p:nvSpPr>
          <p:spPr>
            <a:xfrm>
              <a:off x="8622875" y="5050999"/>
              <a:ext cx="1197370" cy="433837"/>
            </a:xfrm>
            <a:prstGeom prst="rect">
              <a:avLst/>
            </a:prstGeom>
            <a:noFill/>
          </p:spPr>
          <p:txBody>
            <a:bodyPr wrap="square" numCol="1" spcCol="457200" rtlCol="0">
              <a:spAutoFit/>
            </a:bodyPr>
            <a:lstStyle/>
            <a:p>
              <a:pPr>
                <a:lnSpc>
                  <a:spcPts val="1400"/>
                </a:lnSpc>
              </a:pPr>
              <a:r>
                <a:rPr lang="en-US" sz="1000" b="1" dirty="0" smtClean="0">
                  <a:solidFill>
                    <a:srgbClr val="FEFEFE"/>
                  </a:solidFill>
                  <a:latin typeface="Lato" panose="020F0502020204030203" pitchFamily="34" charset="0"/>
                  <a:ea typeface="Lato" panose="020F0502020204030203" pitchFamily="34" charset="0"/>
                  <a:cs typeface="Lato" panose="020F0502020204030203" pitchFamily="34" charset="0"/>
                </a:rPr>
                <a:t>Saying </a:t>
              </a:r>
              <a:r>
                <a:rPr lang="en-US" sz="1000" b="1" dirty="0">
                  <a:solidFill>
                    <a:srgbClr val="FEFEFE"/>
                  </a:solidFill>
                  <a:latin typeface="Lato" panose="020F0502020204030203" pitchFamily="34" charset="0"/>
                  <a:ea typeface="Lato" panose="020F0502020204030203" pitchFamily="34" charset="0"/>
                  <a:cs typeface="Lato" panose="020F0502020204030203" pitchFamily="34" charset="0"/>
                </a:rPr>
                <a:t>fruitful </a:t>
              </a:r>
              <a:r>
                <a:rPr lang="en-US" sz="1000" b="1" dirty="0" smtClean="0">
                  <a:solidFill>
                    <a:srgbClr val="FEFEFE"/>
                  </a:solidFill>
                  <a:latin typeface="Lato" panose="020F0502020204030203" pitchFamily="34" charset="0"/>
                  <a:ea typeface="Lato" panose="020F0502020204030203" pitchFamily="34" charset="0"/>
                  <a:cs typeface="Lato" panose="020F0502020204030203" pitchFamily="34" charset="0"/>
                </a:rPr>
                <a:t>were</a:t>
              </a:r>
              <a:endParaRPr lang="en-US" sz="1000" dirty="0">
                <a:solidFill>
                  <a:srgbClr val="FEFEFE"/>
                </a:solidFill>
                <a:latin typeface="Lato" panose="020F0502020204030203" pitchFamily="34" charset="0"/>
                <a:ea typeface="Lato" panose="020F0502020204030203" pitchFamily="34" charset="0"/>
                <a:cs typeface="Lato" panose="020F0502020204030203" pitchFamily="34" charset="0"/>
              </a:endParaRPr>
            </a:p>
          </p:txBody>
        </p:sp>
        <p:sp>
          <p:nvSpPr>
            <p:cNvPr id="38" name="TextBox 37"/>
            <p:cNvSpPr txBox="1"/>
            <p:nvPr/>
          </p:nvSpPr>
          <p:spPr>
            <a:xfrm>
              <a:off x="10492582" y="2517790"/>
              <a:ext cx="980037" cy="477054"/>
            </a:xfrm>
            <a:prstGeom prst="rect">
              <a:avLst/>
            </a:prstGeom>
            <a:noFill/>
          </p:spPr>
          <p:txBody>
            <a:bodyPr wrap="square" numCol="1" spcCol="457200" rtlCol="0">
              <a:spAutoFit/>
            </a:bodyPr>
            <a:lstStyle/>
            <a:p>
              <a:r>
                <a:rPr lang="en-US" sz="2500" b="1" dirty="0" smtClean="0">
                  <a:solidFill>
                    <a:srgbClr val="FEFEFE"/>
                  </a:solidFill>
                  <a:latin typeface="Roboto" panose="02000000000000000000" pitchFamily="2" charset="0"/>
                  <a:ea typeface="Roboto" panose="02000000000000000000" pitchFamily="2" charset="0"/>
                  <a:cs typeface="Montserrat" charset="0"/>
                </a:rPr>
                <a:t>21%</a:t>
              </a:r>
              <a:endParaRPr lang="en-US" sz="2500" dirty="0">
                <a:solidFill>
                  <a:srgbClr val="FEFEFE"/>
                </a:solidFill>
                <a:latin typeface="Roboto" panose="02000000000000000000" pitchFamily="2" charset="0"/>
                <a:ea typeface="Roboto" panose="02000000000000000000" pitchFamily="2" charset="0"/>
                <a:cs typeface="Montserrat" charset="0"/>
              </a:endParaRPr>
            </a:p>
          </p:txBody>
        </p:sp>
        <p:sp>
          <p:nvSpPr>
            <p:cNvPr id="39" name="TextBox 38"/>
            <p:cNvSpPr txBox="1"/>
            <p:nvPr/>
          </p:nvSpPr>
          <p:spPr>
            <a:xfrm>
              <a:off x="10492582" y="3385892"/>
              <a:ext cx="959177" cy="477054"/>
            </a:xfrm>
            <a:prstGeom prst="rect">
              <a:avLst/>
            </a:prstGeom>
            <a:noFill/>
          </p:spPr>
          <p:txBody>
            <a:bodyPr wrap="square" numCol="1" spcCol="457200" rtlCol="0">
              <a:spAutoFit/>
            </a:bodyPr>
            <a:lstStyle/>
            <a:p>
              <a:r>
                <a:rPr lang="en-US" sz="2500" b="1" smtClean="0">
                  <a:solidFill>
                    <a:srgbClr val="FEFEFE"/>
                  </a:solidFill>
                  <a:latin typeface="Roboto" panose="02000000000000000000" pitchFamily="2" charset="0"/>
                  <a:ea typeface="Roboto" panose="02000000000000000000" pitchFamily="2" charset="0"/>
                  <a:cs typeface="Montserrat" charset="0"/>
                </a:rPr>
                <a:t>30%</a:t>
              </a:r>
              <a:endParaRPr lang="en-US" sz="2500" dirty="0">
                <a:solidFill>
                  <a:srgbClr val="FEFEFE"/>
                </a:solidFill>
                <a:latin typeface="Roboto" panose="02000000000000000000" pitchFamily="2" charset="0"/>
                <a:ea typeface="Roboto" panose="02000000000000000000" pitchFamily="2" charset="0"/>
                <a:cs typeface="Montserrat" charset="0"/>
              </a:endParaRPr>
            </a:p>
          </p:txBody>
        </p:sp>
        <p:sp>
          <p:nvSpPr>
            <p:cNvPr id="40" name="TextBox 39"/>
            <p:cNvSpPr txBox="1"/>
            <p:nvPr/>
          </p:nvSpPr>
          <p:spPr>
            <a:xfrm>
              <a:off x="10492582" y="4184545"/>
              <a:ext cx="934317" cy="477054"/>
            </a:xfrm>
            <a:prstGeom prst="rect">
              <a:avLst/>
            </a:prstGeom>
            <a:noFill/>
          </p:spPr>
          <p:txBody>
            <a:bodyPr wrap="square" numCol="1" spcCol="457200" rtlCol="0">
              <a:spAutoFit/>
            </a:bodyPr>
            <a:lstStyle/>
            <a:p>
              <a:r>
                <a:rPr lang="en-US" sz="2500" b="1" dirty="0" smtClean="0">
                  <a:solidFill>
                    <a:srgbClr val="FEFEFE"/>
                  </a:solidFill>
                  <a:latin typeface="Roboto" panose="02000000000000000000" pitchFamily="2" charset="0"/>
                  <a:ea typeface="Roboto" panose="02000000000000000000" pitchFamily="2" charset="0"/>
                  <a:cs typeface="Montserrat" charset="0"/>
                </a:rPr>
                <a:t>18%</a:t>
              </a:r>
              <a:endParaRPr lang="en-US" sz="2500" dirty="0">
                <a:solidFill>
                  <a:srgbClr val="FEFEFE"/>
                </a:solidFill>
                <a:latin typeface="Roboto" panose="02000000000000000000" pitchFamily="2" charset="0"/>
                <a:ea typeface="Roboto" panose="02000000000000000000" pitchFamily="2" charset="0"/>
                <a:cs typeface="Montserrat" charset="0"/>
              </a:endParaRPr>
            </a:p>
          </p:txBody>
        </p:sp>
        <p:sp>
          <p:nvSpPr>
            <p:cNvPr id="41" name="TextBox 40"/>
            <p:cNvSpPr txBox="1"/>
            <p:nvPr/>
          </p:nvSpPr>
          <p:spPr>
            <a:xfrm>
              <a:off x="10492583" y="5052647"/>
              <a:ext cx="889730" cy="477054"/>
            </a:xfrm>
            <a:prstGeom prst="rect">
              <a:avLst/>
            </a:prstGeom>
            <a:noFill/>
          </p:spPr>
          <p:txBody>
            <a:bodyPr wrap="square" numCol="1" spcCol="457200" rtlCol="0">
              <a:spAutoFit/>
            </a:bodyPr>
            <a:lstStyle/>
            <a:p>
              <a:r>
                <a:rPr lang="en-US" sz="2500" b="1" dirty="0" smtClean="0">
                  <a:solidFill>
                    <a:srgbClr val="FEFEFE"/>
                  </a:solidFill>
                  <a:latin typeface="Roboto" panose="02000000000000000000" pitchFamily="2" charset="0"/>
                  <a:ea typeface="Roboto" panose="02000000000000000000" pitchFamily="2" charset="0"/>
                  <a:cs typeface="Montserrat" charset="0"/>
                </a:rPr>
                <a:t>9%</a:t>
              </a:r>
              <a:endParaRPr lang="en-US" sz="2500" dirty="0">
                <a:solidFill>
                  <a:srgbClr val="FEFEFE"/>
                </a:solidFill>
                <a:latin typeface="Roboto" panose="02000000000000000000" pitchFamily="2" charset="0"/>
                <a:ea typeface="Roboto" panose="02000000000000000000" pitchFamily="2" charset="0"/>
                <a:cs typeface="Montserrat" charset="0"/>
              </a:endParaRPr>
            </a:p>
          </p:txBody>
        </p:sp>
        <p:grpSp>
          <p:nvGrpSpPr>
            <p:cNvPr id="46" name="Group 45"/>
            <p:cNvGrpSpPr/>
            <p:nvPr/>
          </p:nvGrpSpPr>
          <p:grpSpPr>
            <a:xfrm>
              <a:off x="7726731" y="1740319"/>
              <a:ext cx="2460083" cy="4614137"/>
              <a:chOff x="5626711" y="1600146"/>
              <a:chExt cx="2460083" cy="4614137"/>
            </a:xfrm>
          </p:grpSpPr>
          <p:sp>
            <p:nvSpPr>
              <p:cNvPr id="47" name="Shape 19"/>
              <p:cNvSpPr/>
              <p:nvPr/>
            </p:nvSpPr>
            <p:spPr>
              <a:xfrm>
                <a:off x="5626711" y="1600146"/>
                <a:ext cx="2460083" cy="4614137"/>
              </a:xfrm>
              <a:custGeom>
                <a:avLst/>
                <a:gdLst/>
                <a:ahLst/>
                <a:cxnLst>
                  <a:cxn ang="0">
                    <a:pos x="wd2" y="hd2"/>
                  </a:cxn>
                  <a:cxn ang="5400000">
                    <a:pos x="wd2" y="hd2"/>
                  </a:cxn>
                  <a:cxn ang="10800000">
                    <a:pos x="wd2" y="hd2"/>
                  </a:cxn>
                  <a:cxn ang="16200000">
                    <a:pos x="wd2" y="hd2"/>
                  </a:cxn>
                </a:cxnLst>
                <a:rect l="0" t="0" r="r" b="b"/>
                <a:pathLst>
                  <a:path w="21600" h="21600" extrusionOk="0">
                    <a:moveTo>
                      <a:pt x="20840" y="18519"/>
                    </a:moveTo>
                    <a:lnTo>
                      <a:pt x="760" y="18519"/>
                    </a:lnTo>
                    <a:lnTo>
                      <a:pt x="760" y="3081"/>
                    </a:lnTo>
                    <a:lnTo>
                      <a:pt x="20840" y="3081"/>
                    </a:lnTo>
                    <a:cubicBezTo>
                      <a:pt x="20840" y="3081"/>
                      <a:pt x="20840" y="18519"/>
                      <a:pt x="20840" y="18519"/>
                    </a:cubicBezTo>
                    <a:close/>
                    <a:moveTo>
                      <a:pt x="19809" y="0"/>
                    </a:moveTo>
                    <a:lnTo>
                      <a:pt x="1791" y="0"/>
                    </a:lnTo>
                    <a:cubicBezTo>
                      <a:pt x="802" y="0"/>
                      <a:pt x="0" y="427"/>
                      <a:pt x="0" y="955"/>
                    </a:cubicBezTo>
                    <a:lnTo>
                      <a:pt x="0" y="20645"/>
                    </a:lnTo>
                    <a:cubicBezTo>
                      <a:pt x="0" y="21173"/>
                      <a:pt x="802" y="21600"/>
                      <a:pt x="1791" y="21600"/>
                    </a:cubicBezTo>
                    <a:lnTo>
                      <a:pt x="19809" y="21600"/>
                    </a:lnTo>
                    <a:cubicBezTo>
                      <a:pt x="20798" y="21600"/>
                      <a:pt x="21600" y="21173"/>
                      <a:pt x="21600" y="20645"/>
                    </a:cubicBezTo>
                    <a:lnTo>
                      <a:pt x="21600" y="955"/>
                    </a:lnTo>
                    <a:cubicBezTo>
                      <a:pt x="21600" y="427"/>
                      <a:pt x="20798" y="0"/>
                      <a:pt x="19809" y="0"/>
                    </a:cubicBezTo>
                    <a:close/>
                  </a:path>
                </a:pathLst>
              </a:custGeom>
              <a:gradFill>
                <a:gsLst>
                  <a:gs pos="0">
                    <a:schemeClr val="tx1"/>
                  </a:gs>
                  <a:gs pos="100000">
                    <a:schemeClr val="tx1">
                      <a:alpha val="78000"/>
                    </a:schemeClr>
                  </a:gs>
                </a:gsLst>
                <a:lin ang="180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8" name="Shape 20"/>
              <p:cNvSpPr/>
              <p:nvPr/>
            </p:nvSpPr>
            <p:spPr>
              <a:xfrm>
                <a:off x="6501236" y="1758575"/>
                <a:ext cx="715404" cy="66512"/>
              </a:xfrm>
              <a:custGeom>
                <a:avLst/>
                <a:gdLst/>
                <a:ahLst/>
                <a:cxnLst>
                  <a:cxn ang="0">
                    <a:pos x="wd2" y="hd2"/>
                  </a:cxn>
                  <a:cxn ang="5400000">
                    <a:pos x="wd2" y="hd2"/>
                  </a:cxn>
                  <a:cxn ang="10800000">
                    <a:pos x="wd2" y="hd2"/>
                  </a:cxn>
                  <a:cxn ang="16200000">
                    <a:pos x="wd2" y="hd2"/>
                  </a:cxn>
                </a:cxnLst>
                <a:rect l="0" t="0" r="r" b="b"/>
                <a:pathLst>
                  <a:path w="21600" h="21600" extrusionOk="0">
                    <a:moveTo>
                      <a:pt x="21600" y="10800"/>
                    </a:moveTo>
                    <a:cubicBezTo>
                      <a:pt x="21600" y="16765"/>
                      <a:pt x="21150" y="21600"/>
                      <a:pt x="20596" y="21600"/>
                    </a:cubicBezTo>
                    <a:lnTo>
                      <a:pt x="1004" y="21600"/>
                    </a:lnTo>
                    <a:cubicBezTo>
                      <a:pt x="450" y="21600"/>
                      <a:pt x="0" y="16765"/>
                      <a:pt x="0" y="10800"/>
                    </a:cubicBezTo>
                    <a:lnTo>
                      <a:pt x="0" y="10800"/>
                    </a:lnTo>
                    <a:cubicBezTo>
                      <a:pt x="0" y="4835"/>
                      <a:pt x="450" y="0"/>
                      <a:pt x="1004" y="0"/>
                    </a:cubicBezTo>
                    <a:lnTo>
                      <a:pt x="20596" y="0"/>
                    </a:lnTo>
                    <a:cubicBezTo>
                      <a:pt x="21150" y="0"/>
                      <a:pt x="21600" y="4835"/>
                      <a:pt x="21600" y="10800"/>
                    </a:cubicBezTo>
                    <a:cubicBezTo>
                      <a:pt x="21600" y="10800"/>
                      <a:pt x="21600" y="10800"/>
                      <a:pt x="21600" y="10800"/>
                    </a:cubicBezTo>
                    <a:close/>
                  </a:path>
                </a:pathLst>
              </a:custGeom>
              <a:solidFill>
                <a:schemeClr val="bg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49" name="Shape 21"/>
              <p:cNvSpPr/>
              <p:nvPr/>
            </p:nvSpPr>
            <p:spPr>
              <a:xfrm>
                <a:off x="6653328" y="5655916"/>
                <a:ext cx="400824" cy="400824"/>
              </a:xfrm>
              <a:custGeom>
                <a:avLst/>
                <a:gdLst/>
                <a:ahLst/>
                <a:cxnLst>
                  <a:cxn ang="0">
                    <a:pos x="wd2" y="hd2"/>
                  </a:cxn>
                  <a:cxn ang="5400000">
                    <a:pos x="wd2" y="hd2"/>
                  </a:cxn>
                  <a:cxn ang="10800000">
                    <a:pos x="wd2" y="hd2"/>
                  </a:cxn>
                  <a:cxn ang="16200000">
                    <a:pos x="wd2" y="hd2"/>
                  </a:cxn>
                </a:cxnLst>
                <a:rect l="0" t="0" r="r" b="b"/>
                <a:pathLst>
                  <a:path w="21600" h="21600" extrusionOk="0">
                    <a:moveTo>
                      <a:pt x="10800" y="0"/>
                    </a:moveTo>
                    <a:cubicBezTo>
                      <a:pt x="4835" y="0"/>
                      <a:pt x="0" y="4835"/>
                      <a:pt x="0" y="10800"/>
                    </a:cubicBezTo>
                    <a:cubicBezTo>
                      <a:pt x="0" y="16765"/>
                      <a:pt x="4835" y="21600"/>
                      <a:pt x="10800" y="21600"/>
                    </a:cubicBezTo>
                    <a:cubicBezTo>
                      <a:pt x="16765" y="21600"/>
                      <a:pt x="21600" y="16765"/>
                      <a:pt x="21600" y="10800"/>
                    </a:cubicBezTo>
                    <a:cubicBezTo>
                      <a:pt x="21600" y="4835"/>
                      <a:pt x="16765" y="0"/>
                      <a:pt x="10800" y="0"/>
                    </a:cubicBezTo>
                    <a:close/>
                    <a:moveTo>
                      <a:pt x="8826" y="4962"/>
                    </a:moveTo>
                    <a:lnTo>
                      <a:pt x="12774" y="4962"/>
                    </a:lnTo>
                    <a:cubicBezTo>
                      <a:pt x="14909" y="4962"/>
                      <a:pt x="16638" y="6691"/>
                      <a:pt x="16638" y="8826"/>
                    </a:cubicBezTo>
                    <a:cubicBezTo>
                      <a:pt x="16638" y="8826"/>
                      <a:pt x="16638" y="12774"/>
                      <a:pt x="16638" y="12774"/>
                    </a:cubicBezTo>
                    <a:cubicBezTo>
                      <a:pt x="16638" y="14909"/>
                      <a:pt x="14909" y="16638"/>
                      <a:pt x="12774" y="16638"/>
                    </a:cubicBezTo>
                    <a:lnTo>
                      <a:pt x="8826" y="16638"/>
                    </a:lnTo>
                    <a:cubicBezTo>
                      <a:pt x="6691" y="16638"/>
                      <a:pt x="4962" y="14909"/>
                      <a:pt x="4962" y="12774"/>
                    </a:cubicBezTo>
                    <a:lnTo>
                      <a:pt x="4962" y="8826"/>
                    </a:lnTo>
                    <a:cubicBezTo>
                      <a:pt x="4962" y="6691"/>
                      <a:pt x="6691" y="4962"/>
                      <a:pt x="8826" y="4962"/>
                    </a:cubicBezTo>
                    <a:close/>
                    <a:moveTo>
                      <a:pt x="9359" y="6489"/>
                    </a:moveTo>
                    <a:cubicBezTo>
                      <a:pt x="7773" y="6489"/>
                      <a:pt x="6489" y="7773"/>
                      <a:pt x="6489" y="9359"/>
                    </a:cubicBezTo>
                    <a:lnTo>
                      <a:pt x="6489" y="12294"/>
                    </a:lnTo>
                    <a:cubicBezTo>
                      <a:pt x="6489" y="13881"/>
                      <a:pt x="7773" y="15165"/>
                      <a:pt x="9359" y="15165"/>
                    </a:cubicBezTo>
                    <a:lnTo>
                      <a:pt x="12294" y="15165"/>
                    </a:lnTo>
                    <a:cubicBezTo>
                      <a:pt x="13881" y="15165"/>
                      <a:pt x="15165" y="13881"/>
                      <a:pt x="15165" y="12294"/>
                    </a:cubicBezTo>
                    <a:lnTo>
                      <a:pt x="15165" y="9359"/>
                    </a:lnTo>
                    <a:cubicBezTo>
                      <a:pt x="15165" y="7773"/>
                      <a:pt x="13881" y="6489"/>
                      <a:pt x="12294" y="6489"/>
                    </a:cubicBezTo>
                    <a:lnTo>
                      <a:pt x="9359" y="6489"/>
                    </a:lnTo>
                    <a:close/>
                  </a:path>
                </a:pathLst>
              </a:custGeom>
              <a:solidFill>
                <a:schemeClr val="bg1"/>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50" name="Oval 49"/>
              <p:cNvSpPr/>
              <p:nvPr/>
            </p:nvSpPr>
            <p:spPr>
              <a:xfrm>
                <a:off x="6364607" y="1752594"/>
                <a:ext cx="77088" cy="77088"/>
              </a:xfrm>
              <a:prstGeom prst="ellipse">
                <a:avLst/>
              </a:prstGeom>
              <a:solidFill>
                <a:srgbClr val="FEFEFE"/>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grpSp>
      </p:grpSp>
      <p:grpSp>
        <p:nvGrpSpPr>
          <p:cNvPr id="52" name="Group 51"/>
          <p:cNvGrpSpPr/>
          <p:nvPr/>
        </p:nvGrpSpPr>
        <p:grpSpPr>
          <a:xfrm>
            <a:off x="3661324" y="1785155"/>
            <a:ext cx="3822233" cy="4410481"/>
            <a:chOff x="1126522" y="1912296"/>
            <a:chExt cx="3822233" cy="4410481"/>
          </a:xfrm>
        </p:grpSpPr>
        <p:grpSp>
          <p:nvGrpSpPr>
            <p:cNvPr id="53" name="Group 52"/>
            <p:cNvGrpSpPr/>
            <p:nvPr/>
          </p:nvGrpSpPr>
          <p:grpSpPr>
            <a:xfrm>
              <a:off x="3226528" y="2545946"/>
              <a:ext cx="1092020" cy="989956"/>
              <a:chOff x="6236384" y="4680624"/>
              <a:chExt cx="1962910" cy="1779449"/>
            </a:xfrm>
          </p:grpSpPr>
          <p:grpSp>
            <p:nvGrpSpPr>
              <p:cNvPr id="91" name="Group 90"/>
              <p:cNvGrpSpPr/>
              <p:nvPr/>
            </p:nvGrpSpPr>
            <p:grpSpPr>
              <a:xfrm>
                <a:off x="6692829" y="4680624"/>
                <a:ext cx="1506465" cy="1718884"/>
                <a:chOff x="9113718" y="2346187"/>
                <a:chExt cx="1080974" cy="1233398"/>
              </a:xfrm>
            </p:grpSpPr>
            <p:sp>
              <p:nvSpPr>
                <p:cNvPr id="96" name="Shape 40"/>
                <p:cNvSpPr/>
                <p:nvPr/>
              </p:nvSpPr>
              <p:spPr>
                <a:xfrm>
                  <a:off x="9653171" y="3270963"/>
                  <a:ext cx="106312" cy="308622"/>
                </a:xfrm>
                <a:custGeom>
                  <a:avLst/>
                  <a:gdLst/>
                  <a:ahLst/>
                  <a:cxnLst>
                    <a:cxn ang="0">
                      <a:pos x="wd2" y="hd2"/>
                    </a:cxn>
                    <a:cxn ang="5400000">
                      <a:pos x="wd2" y="hd2"/>
                    </a:cxn>
                    <a:cxn ang="10800000">
                      <a:pos x="wd2" y="hd2"/>
                    </a:cxn>
                    <a:cxn ang="16200000">
                      <a:pos x="wd2" y="hd2"/>
                    </a:cxn>
                  </a:cxnLst>
                  <a:rect l="0" t="0" r="r" b="b"/>
                  <a:pathLst>
                    <a:path w="21600" h="21600" extrusionOk="0">
                      <a:moveTo>
                        <a:pt x="5147" y="0"/>
                      </a:moveTo>
                      <a:lnTo>
                        <a:pt x="0" y="21600"/>
                      </a:lnTo>
                      <a:lnTo>
                        <a:pt x="21600" y="21600"/>
                      </a:lnTo>
                      <a:lnTo>
                        <a:pt x="12041" y="0"/>
                      </a:lnTo>
                      <a:cubicBezTo>
                        <a:pt x="12041" y="0"/>
                        <a:pt x="5147" y="0"/>
                        <a:pt x="5147" y="0"/>
                      </a:cubicBezTo>
                      <a:close/>
                    </a:path>
                  </a:pathLst>
                </a:custGeom>
                <a:solidFill>
                  <a:schemeClr val="accent5">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7" name="Shape 41"/>
                <p:cNvSpPr/>
                <p:nvPr/>
              </p:nvSpPr>
              <p:spPr>
                <a:xfrm>
                  <a:off x="9113718" y="2346187"/>
                  <a:ext cx="1073649" cy="991436"/>
                </a:xfrm>
                <a:custGeom>
                  <a:avLst/>
                  <a:gdLst/>
                  <a:ahLst/>
                  <a:cxnLst>
                    <a:cxn ang="0">
                      <a:pos x="wd2" y="hd2"/>
                    </a:cxn>
                    <a:cxn ang="5400000">
                      <a:pos x="wd2" y="hd2"/>
                    </a:cxn>
                    <a:cxn ang="10800000">
                      <a:pos x="wd2" y="hd2"/>
                    </a:cxn>
                    <a:cxn ang="16200000">
                      <a:pos x="wd2" y="hd2"/>
                    </a:cxn>
                  </a:cxnLst>
                  <a:rect l="0" t="0" r="r" b="b"/>
                  <a:pathLst>
                    <a:path w="20495" h="19043" extrusionOk="0">
                      <a:moveTo>
                        <a:pt x="10342" y="247"/>
                      </a:moveTo>
                      <a:cubicBezTo>
                        <a:pt x="5819" y="-294"/>
                        <a:pt x="271" y="2381"/>
                        <a:pt x="6" y="9270"/>
                      </a:cubicBezTo>
                      <a:cubicBezTo>
                        <a:pt x="-259" y="17493"/>
                        <a:pt x="8885" y="20514"/>
                        <a:pt x="11800" y="18381"/>
                      </a:cubicBezTo>
                      <a:cubicBezTo>
                        <a:pt x="13258" y="18914"/>
                        <a:pt x="19486" y="18514"/>
                        <a:pt x="20413" y="10781"/>
                      </a:cubicBezTo>
                      <a:cubicBezTo>
                        <a:pt x="21341" y="3047"/>
                        <a:pt x="14185" y="-1086"/>
                        <a:pt x="10342" y="247"/>
                      </a:cubicBezTo>
                      <a:close/>
                    </a:path>
                  </a:pathLst>
                </a:custGeom>
                <a:solidFill>
                  <a:schemeClr val="accent3"/>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8" name="Shape 42"/>
                <p:cNvSpPr/>
                <p:nvPr/>
              </p:nvSpPr>
              <p:spPr>
                <a:xfrm>
                  <a:off x="9662804" y="2346187"/>
                  <a:ext cx="531888" cy="965308"/>
                </a:xfrm>
                <a:custGeom>
                  <a:avLst/>
                  <a:gdLst/>
                  <a:ahLst/>
                  <a:cxnLst>
                    <a:cxn ang="0">
                      <a:pos x="wd2" y="hd2"/>
                    </a:cxn>
                    <a:cxn ang="5400000">
                      <a:pos x="wd2" y="hd2"/>
                    </a:cxn>
                    <a:cxn ang="10800000">
                      <a:pos x="wd2" y="hd2"/>
                    </a:cxn>
                    <a:cxn ang="16200000">
                      <a:pos x="wd2" y="hd2"/>
                    </a:cxn>
                  </a:cxnLst>
                  <a:rect l="0" t="0" r="r" b="b"/>
                  <a:pathLst>
                    <a:path w="19940" h="20024" extrusionOk="0">
                      <a:moveTo>
                        <a:pt x="0" y="267"/>
                      </a:moveTo>
                      <a:lnTo>
                        <a:pt x="2863" y="19851"/>
                      </a:lnTo>
                      <a:cubicBezTo>
                        <a:pt x="5725" y="20427"/>
                        <a:pt x="17957" y="19995"/>
                        <a:pt x="19778" y="11643"/>
                      </a:cubicBezTo>
                      <a:cubicBezTo>
                        <a:pt x="21600" y="3291"/>
                        <a:pt x="7547" y="-1173"/>
                        <a:pt x="0" y="267"/>
                      </a:cubicBezTo>
                      <a:close/>
                    </a:path>
                  </a:pathLst>
                </a:custGeom>
                <a:solidFill>
                  <a:schemeClr val="accent3">
                    <a:lumMod val="75000"/>
                    <a:alpha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nvGrpSpPr>
              <p:cNvPr id="92" name="Group 91"/>
              <p:cNvGrpSpPr/>
              <p:nvPr/>
            </p:nvGrpSpPr>
            <p:grpSpPr>
              <a:xfrm>
                <a:off x="6236384" y="4996259"/>
                <a:ext cx="1227166" cy="1463814"/>
                <a:chOff x="8786193" y="2529215"/>
                <a:chExt cx="880561" cy="1050370"/>
              </a:xfrm>
            </p:grpSpPr>
            <p:sp>
              <p:nvSpPr>
                <p:cNvPr id="93" name="Shape 43"/>
                <p:cNvSpPr/>
                <p:nvPr/>
              </p:nvSpPr>
              <p:spPr>
                <a:xfrm>
                  <a:off x="9219682" y="3270963"/>
                  <a:ext cx="106314" cy="308622"/>
                </a:xfrm>
                <a:custGeom>
                  <a:avLst/>
                  <a:gdLst/>
                  <a:ahLst/>
                  <a:cxnLst>
                    <a:cxn ang="0">
                      <a:pos x="wd2" y="hd2"/>
                    </a:cxn>
                    <a:cxn ang="5400000">
                      <a:pos x="wd2" y="hd2"/>
                    </a:cxn>
                    <a:cxn ang="10800000">
                      <a:pos x="wd2" y="hd2"/>
                    </a:cxn>
                    <a:cxn ang="16200000">
                      <a:pos x="wd2" y="hd2"/>
                    </a:cxn>
                  </a:cxnLst>
                  <a:rect l="0" t="0" r="r" b="b"/>
                  <a:pathLst>
                    <a:path w="21600" h="21600" extrusionOk="0">
                      <a:moveTo>
                        <a:pt x="5147" y="0"/>
                      </a:moveTo>
                      <a:lnTo>
                        <a:pt x="0" y="21600"/>
                      </a:lnTo>
                      <a:lnTo>
                        <a:pt x="21600" y="21600"/>
                      </a:lnTo>
                      <a:lnTo>
                        <a:pt x="12041" y="0"/>
                      </a:lnTo>
                      <a:cubicBezTo>
                        <a:pt x="12041" y="0"/>
                        <a:pt x="5147" y="0"/>
                        <a:pt x="5147" y="0"/>
                      </a:cubicBezTo>
                      <a:close/>
                    </a:path>
                  </a:pathLst>
                </a:custGeom>
                <a:solidFill>
                  <a:schemeClr val="accent5">
                    <a:lumMod val="75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4" name="Shape 44"/>
                <p:cNvSpPr/>
                <p:nvPr/>
              </p:nvSpPr>
              <p:spPr>
                <a:xfrm>
                  <a:off x="8786193" y="2529215"/>
                  <a:ext cx="880561" cy="813133"/>
                </a:xfrm>
                <a:custGeom>
                  <a:avLst/>
                  <a:gdLst/>
                  <a:ahLst/>
                  <a:cxnLst>
                    <a:cxn ang="0">
                      <a:pos x="wd2" y="hd2"/>
                    </a:cxn>
                    <a:cxn ang="5400000">
                      <a:pos x="wd2" y="hd2"/>
                    </a:cxn>
                    <a:cxn ang="10800000">
                      <a:pos x="wd2" y="hd2"/>
                    </a:cxn>
                    <a:cxn ang="16200000">
                      <a:pos x="wd2" y="hd2"/>
                    </a:cxn>
                  </a:cxnLst>
                  <a:rect l="0" t="0" r="r" b="b"/>
                  <a:pathLst>
                    <a:path w="20495" h="19043" extrusionOk="0">
                      <a:moveTo>
                        <a:pt x="10342" y="247"/>
                      </a:moveTo>
                      <a:cubicBezTo>
                        <a:pt x="5819" y="-294"/>
                        <a:pt x="271" y="2381"/>
                        <a:pt x="6" y="9270"/>
                      </a:cubicBezTo>
                      <a:cubicBezTo>
                        <a:pt x="-259" y="17493"/>
                        <a:pt x="8885" y="20514"/>
                        <a:pt x="11800" y="18381"/>
                      </a:cubicBezTo>
                      <a:cubicBezTo>
                        <a:pt x="13258" y="18914"/>
                        <a:pt x="19486" y="18514"/>
                        <a:pt x="20413" y="10781"/>
                      </a:cubicBezTo>
                      <a:cubicBezTo>
                        <a:pt x="21341" y="3047"/>
                        <a:pt x="14185" y="-1086"/>
                        <a:pt x="10342" y="247"/>
                      </a:cubicBezTo>
                      <a:close/>
                    </a:path>
                  </a:pathLst>
                </a:custGeom>
                <a:solidFill>
                  <a:schemeClr val="accent3">
                    <a:lumMod val="60000"/>
                    <a:lumOff val="4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5" name="Shape 45"/>
                <p:cNvSpPr/>
                <p:nvPr/>
              </p:nvSpPr>
              <p:spPr>
                <a:xfrm>
                  <a:off x="9229315" y="2529215"/>
                  <a:ext cx="436230" cy="791705"/>
                </a:xfrm>
                <a:custGeom>
                  <a:avLst/>
                  <a:gdLst/>
                  <a:ahLst/>
                  <a:cxnLst>
                    <a:cxn ang="0">
                      <a:pos x="wd2" y="hd2"/>
                    </a:cxn>
                    <a:cxn ang="5400000">
                      <a:pos x="wd2" y="hd2"/>
                    </a:cxn>
                    <a:cxn ang="10800000">
                      <a:pos x="wd2" y="hd2"/>
                    </a:cxn>
                    <a:cxn ang="16200000">
                      <a:pos x="wd2" y="hd2"/>
                    </a:cxn>
                  </a:cxnLst>
                  <a:rect l="0" t="0" r="r" b="b"/>
                  <a:pathLst>
                    <a:path w="19940" h="20024" extrusionOk="0">
                      <a:moveTo>
                        <a:pt x="0" y="267"/>
                      </a:moveTo>
                      <a:lnTo>
                        <a:pt x="2863" y="19851"/>
                      </a:lnTo>
                      <a:cubicBezTo>
                        <a:pt x="5725" y="20427"/>
                        <a:pt x="17957" y="19995"/>
                        <a:pt x="19778" y="11643"/>
                      </a:cubicBezTo>
                      <a:cubicBezTo>
                        <a:pt x="21600" y="3291"/>
                        <a:pt x="7547" y="-1173"/>
                        <a:pt x="0" y="267"/>
                      </a:cubicBezTo>
                      <a:close/>
                    </a:path>
                  </a:pathLst>
                </a:custGeom>
                <a:solidFill>
                  <a:schemeClr val="accent3">
                    <a:alpha val="5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grpSp>
          <p:nvGrpSpPr>
            <p:cNvPr id="54" name="Group 53"/>
            <p:cNvGrpSpPr/>
            <p:nvPr/>
          </p:nvGrpSpPr>
          <p:grpSpPr>
            <a:xfrm>
              <a:off x="1126522" y="2701498"/>
              <a:ext cx="1273514" cy="838062"/>
              <a:chOff x="7521676" y="3042823"/>
              <a:chExt cx="1435081" cy="944386"/>
            </a:xfrm>
          </p:grpSpPr>
          <p:grpSp>
            <p:nvGrpSpPr>
              <p:cNvPr id="68" name="Group 67"/>
              <p:cNvGrpSpPr/>
              <p:nvPr/>
            </p:nvGrpSpPr>
            <p:grpSpPr>
              <a:xfrm>
                <a:off x="8149831" y="3042823"/>
                <a:ext cx="806926" cy="925958"/>
                <a:chOff x="3466982" y="178658"/>
                <a:chExt cx="4652048" cy="5338266"/>
              </a:xfrm>
            </p:grpSpPr>
            <p:sp>
              <p:nvSpPr>
                <p:cNvPr id="80" name="Shape 86"/>
                <p:cNvSpPr/>
                <p:nvPr/>
              </p:nvSpPr>
              <p:spPr>
                <a:xfrm>
                  <a:off x="3471795" y="195991"/>
                  <a:ext cx="4647235" cy="5319285"/>
                </a:xfrm>
                <a:custGeom>
                  <a:avLst/>
                  <a:gdLst/>
                  <a:ahLst/>
                  <a:cxnLst>
                    <a:cxn ang="0">
                      <a:pos x="wd2" y="hd2"/>
                    </a:cxn>
                    <a:cxn ang="5400000">
                      <a:pos x="wd2" y="hd2"/>
                    </a:cxn>
                    <a:cxn ang="10800000">
                      <a:pos x="wd2" y="hd2"/>
                    </a:cxn>
                    <a:cxn ang="16200000">
                      <a:pos x="wd2" y="hd2"/>
                    </a:cxn>
                  </a:cxnLst>
                  <a:rect l="0" t="0" r="r" b="b"/>
                  <a:pathLst>
                    <a:path w="21600" h="21600" extrusionOk="0">
                      <a:moveTo>
                        <a:pt x="21562" y="1470"/>
                      </a:moveTo>
                      <a:lnTo>
                        <a:pt x="21600" y="1412"/>
                      </a:lnTo>
                      <a:lnTo>
                        <a:pt x="21562" y="1393"/>
                      </a:lnTo>
                      <a:lnTo>
                        <a:pt x="21562" y="1393"/>
                      </a:lnTo>
                      <a:lnTo>
                        <a:pt x="21562" y="1393"/>
                      </a:lnTo>
                      <a:lnTo>
                        <a:pt x="21525" y="1374"/>
                      </a:lnTo>
                      <a:lnTo>
                        <a:pt x="21515" y="1388"/>
                      </a:lnTo>
                      <a:lnTo>
                        <a:pt x="6698" y="0"/>
                      </a:lnTo>
                      <a:lnTo>
                        <a:pt x="39" y="5647"/>
                      </a:lnTo>
                      <a:lnTo>
                        <a:pt x="9" y="5644"/>
                      </a:lnTo>
                      <a:lnTo>
                        <a:pt x="4" y="5677"/>
                      </a:lnTo>
                      <a:lnTo>
                        <a:pt x="4" y="5677"/>
                      </a:lnTo>
                      <a:lnTo>
                        <a:pt x="4" y="5677"/>
                      </a:lnTo>
                      <a:lnTo>
                        <a:pt x="0" y="5710"/>
                      </a:lnTo>
                      <a:lnTo>
                        <a:pt x="7" y="5748"/>
                      </a:lnTo>
                      <a:lnTo>
                        <a:pt x="505" y="19525"/>
                      </a:lnTo>
                      <a:lnTo>
                        <a:pt x="17506" y="21595"/>
                      </a:lnTo>
                      <a:lnTo>
                        <a:pt x="17506" y="21600"/>
                      </a:lnTo>
                      <a:lnTo>
                        <a:pt x="17544" y="21600"/>
                      </a:lnTo>
                      <a:lnTo>
                        <a:pt x="17544" y="21600"/>
                      </a:lnTo>
                      <a:lnTo>
                        <a:pt x="17544" y="21600"/>
                      </a:lnTo>
                      <a:lnTo>
                        <a:pt x="17582" y="21600"/>
                      </a:lnTo>
                      <a:lnTo>
                        <a:pt x="17582" y="21535"/>
                      </a:lnTo>
                      <a:lnTo>
                        <a:pt x="21446" y="14935"/>
                      </a:lnTo>
                      <a:cubicBezTo>
                        <a:pt x="21446" y="14935"/>
                        <a:pt x="21562" y="1470"/>
                        <a:pt x="21562" y="1470"/>
                      </a:cubicBezTo>
                      <a:close/>
                    </a:path>
                  </a:pathLst>
                </a:custGeom>
                <a:solidFill>
                  <a:srgbClr val="010101">
                    <a:alpha val="4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1" name="Shape 87"/>
                <p:cNvSpPr/>
                <p:nvPr/>
              </p:nvSpPr>
              <p:spPr>
                <a:xfrm>
                  <a:off x="3466982" y="178658"/>
                  <a:ext cx="4638201" cy="1833955"/>
                </a:xfrm>
                <a:custGeom>
                  <a:avLst/>
                  <a:gdLst/>
                  <a:ahLst/>
                  <a:cxnLst>
                    <a:cxn ang="0">
                      <a:pos x="wd2" y="hd2"/>
                    </a:cxn>
                    <a:cxn ang="5400000">
                      <a:pos x="wd2" y="hd2"/>
                    </a:cxn>
                    <a:cxn ang="10800000">
                      <a:pos x="wd2" y="hd2"/>
                    </a:cxn>
                    <a:cxn ang="16200000">
                      <a:pos x="wd2" y="hd2"/>
                    </a:cxn>
                  </a:cxnLst>
                  <a:rect l="0" t="0" r="r" b="b"/>
                  <a:pathLst>
                    <a:path w="21600" h="21600" extrusionOk="0">
                      <a:moveTo>
                        <a:pt x="6707" y="0"/>
                      </a:moveTo>
                      <a:lnTo>
                        <a:pt x="21600" y="4040"/>
                      </a:lnTo>
                      <a:lnTo>
                        <a:pt x="17574" y="21600"/>
                      </a:lnTo>
                      <a:lnTo>
                        <a:pt x="0" y="16465"/>
                      </a:lnTo>
                      <a:cubicBezTo>
                        <a:pt x="0" y="16465"/>
                        <a:pt x="6707" y="0"/>
                        <a:pt x="6707" y="0"/>
                      </a:cubicBezTo>
                      <a:close/>
                    </a:path>
                  </a:pathLst>
                </a:custGeom>
                <a:gradFill>
                  <a:gsLst>
                    <a:gs pos="0">
                      <a:schemeClr val="bg1">
                        <a:lumMod val="85000"/>
                      </a:schemeClr>
                    </a:gs>
                    <a:gs pos="100000">
                      <a:schemeClr val="bg1">
                        <a:lumMod val="95000"/>
                      </a:schemeClr>
                    </a:gs>
                  </a:gsLst>
                  <a:lin ang="24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2" name="Shape 88"/>
                <p:cNvSpPr/>
                <p:nvPr/>
              </p:nvSpPr>
              <p:spPr>
                <a:xfrm>
                  <a:off x="7241304" y="529129"/>
                  <a:ext cx="864482" cy="4976309"/>
                </a:xfrm>
                <a:custGeom>
                  <a:avLst/>
                  <a:gdLst/>
                  <a:ahLst/>
                  <a:cxnLst>
                    <a:cxn ang="0">
                      <a:pos x="wd2" y="hd2"/>
                    </a:cxn>
                    <a:cxn ang="5400000">
                      <a:pos x="wd2" y="hd2"/>
                    </a:cxn>
                    <a:cxn ang="10800000">
                      <a:pos x="wd2" y="hd2"/>
                    </a:cxn>
                    <a:cxn ang="16200000">
                      <a:pos x="wd2" y="hd2"/>
                    </a:cxn>
                  </a:cxnLst>
                  <a:rect l="0" t="0" r="r" b="b"/>
                  <a:pathLst>
                    <a:path w="21600" h="21600" extrusionOk="0">
                      <a:moveTo>
                        <a:pt x="0" y="6472"/>
                      </a:moveTo>
                      <a:lnTo>
                        <a:pt x="21600" y="0"/>
                      </a:lnTo>
                      <a:lnTo>
                        <a:pt x="20974" y="14476"/>
                      </a:lnTo>
                      <a:lnTo>
                        <a:pt x="0" y="21600"/>
                      </a:lnTo>
                      <a:cubicBezTo>
                        <a:pt x="0" y="21600"/>
                        <a:pt x="0" y="6472"/>
                        <a:pt x="0" y="6472"/>
                      </a:cubicBezTo>
                      <a:close/>
                    </a:path>
                  </a:pathLst>
                </a:custGeom>
                <a:gradFill>
                  <a:gsLst>
                    <a:gs pos="0">
                      <a:schemeClr val="bg1">
                        <a:lumMod val="65000"/>
                      </a:schemeClr>
                    </a:gs>
                    <a:gs pos="100000">
                      <a:schemeClr val="bg1">
                        <a:lumMod val="50000"/>
                      </a:schemeClr>
                    </a:gs>
                  </a:gsLst>
                  <a:lin ang="48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nvGrpSpPr>
                <p:cNvPr id="83" name="Group 82"/>
                <p:cNvGrpSpPr/>
                <p:nvPr/>
              </p:nvGrpSpPr>
              <p:grpSpPr>
                <a:xfrm>
                  <a:off x="7214112" y="569917"/>
                  <a:ext cx="880720" cy="1500403"/>
                  <a:chOff x="7237905" y="525730"/>
                  <a:chExt cx="880720" cy="1500403"/>
                </a:xfrm>
              </p:grpSpPr>
              <p:sp>
                <p:nvSpPr>
                  <p:cNvPr id="89" name="Shape 89"/>
                  <p:cNvSpPr/>
                  <p:nvPr/>
                </p:nvSpPr>
                <p:spPr>
                  <a:xfrm>
                    <a:off x="7241304" y="529129"/>
                    <a:ext cx="864482" cy="1490972"/>
                  </a:xfrm>
                  <a:custGeom>
                    <a:avLst/>
                    <a:gdLst/>
                    <a:ahLst/>
                    <a:cxnLst>
                      <a:cxn ang="0">
                        <a:pos x="wd2" y="hd2"/>
                      </a:cxn>
                      <a:cxn ang="5400000">
                        <a:pos x="wd2" y="hd2"/>
                      </a:cxn>
                      <a:cxn ang="10800000">
                        <a:pos x="wd2" y="hd2"/>
                      </a:cxn>
                      <a:cxn ang="16200000">
                        <a:pos x="wd2" y="hd2"/>
                      </a:cxn>
                    </a:cxnLst>
                    <a:rect l="0" t="0" r="r" b="b"/>
                    <a:pathLst>
                      <a:path w="21600" h="21600" extrusionOk="0">
                        <a:moveTo>
                          <a:pt x="189" y="20739"/>
                        </a:moveTo>
                        <a:lnTo>
                          <a:pt x="20066" y="861"/>
                        </a:lnTo>
                        <a:lnTo>
                          <a:pt x="21600" y="0"/>
                        </a:lnTo>
                        <a:lnTo>
                          <a:pt x="0" y="21600"/>
                        </a:lnTo>
                        <a:cubicBezTo>
                          <a:pt x="0" y="21600"/>
                          <a:pt x="189" y="20739"/>
                          <a:pt x="189" y="20739"/>
                        </a:cubicBezTo>
                        <a:close/>
                      </a:path>
                    </a:pathLst>
                  </a:custGeom>
                  <a:solidFill>
                    <a:srgbClr val="FEFEFE">
                      <a:alpha val="5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90" name="Shape 90"/>
                  <p:cNvSpPr/>
                  <p:nvPr/>
                </p:nvSpPr>
                <p:spPr>
                  <a:xfrm>
                    <a:off x="7237905" y="525730"/>
                    <a:ext cx="880720" cy="1500403"/>
                  </a:xfrm>
                  <a:custGeom>
                    <a:avLst/>
                    <a:gdLst/>
                    <a:ahLst/>
                    <a:cxnLst>
                      <a:cxn ang="0">
                        <a:pos x="wd2" y="hd2"/>
                      </a:cxn>
                      <a:cxn ang="5400000">
                        <a:pos x="wd2" y="hd2"/>
                      </a:cxn>
                      <a:cxn ang="10800000">
                        <a:pos x="wd2" y="hd2"/>
                      </a:cxn>
                      <a:cxn ang="16200000">
                        <a:pos x="wd2" y="hd2"/>
                      </a:cxn>
                    </a:cxnLst>
                    <a:rect l="0" t="0" r="r" b="b"/>
                    <a:pathLst>
                      <a:path w="21600" h="21600" extrusionOk="0">
                        <a:moveTo>
                          <a:pt x="398" y="21600"/>
                        </a:moveTo>
                        <a:lnTo>
                          <a:pt x="0" y="21464"/>
                        </a:lnTo>
                        <a:lnTo>
                          <a:pt x="21202" y="0"/>
                        </a:lnTo>
                        <a:lnTo>
                          <a:pt x="21600" y="136"/>
                        </a:lnTo>
                        <a:cubicBezTo>
                          <a:pt x="21600" y="136"/>
                          <a:pt x="398" y="21600"/>
                          <a:pt x="398" y="21600"/>
                        </a:cubicBezTo>
                        <a:close/>
                      </a:path>
                    </a:pathLst>
                  </a:custGeom>
                  <a:solidFill>
                    <a:srgbClr val="FEFEFE"/>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sp>
              <p:nvSpPr>
                <p:cNvPr id="84" name="Shape 91"/>
                <p:cNvSpPr/>
                <p:nvPr/>
              </p:nvSpPr>
              <p:spPr>
                <a:xfrm>
                  <a:off x="3466982" y="1580550"/>
                  <a:ext cx="3773719" cy="3921285"/>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616" y="18785"/>
                      </a:lnTo>
                      <a:lnTo>
                        <a:pt x="0" y="0"/>
                      </a:lnTo>
                      <a:lnTo>
                        <a:pt x="21600" y="2401"/>
                      </a:lnTo>
                      <a:cubicBezTo>
                        <a:pt x="21600" y="2401"/>
                        <a:pt x="21600" y="21600"/>
                        <a:pt x="21600" y="21600"/>
                      </a:cubicBezTo>
                      <a:close/>
                    </a:path>
                  </a:pathLst>
                </a:custGeom>
                <a:gradFill>
                  <a:gsLst>
                    <a:gs pos="0">
                      <a:schemeClr val="bg1">
                        <a:lumMod val="85000"/>
                      </a:schemeClr>
                    </a:gs>
                    <a:gs pos="100000">
                      <a:schemeClr val="bg1">
                        <a:lumMod val="75000"/>
                      </a:schemeClr>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5" name="Shape 92"/>
                <p:cNvSpPr/>
                <p:nvPr/>
              </p:nvSpPr>
              <p:spPr>
                <a:xfrm>
                  <a:off x="3466982" y="1580550"/>
                  <a:ext cx="3782786" cy="3929367"/>
                </a:xfrm>
                <a:custGeom>
                  <a:avLst/>
                  <a:gdLst/>
                  <a:ahLst/>
                  <a:cxnLst>
                    <a:cxn ang="0">
                      <a:pos x="wd2" y="hd2"/>
                    </a:cxn>
                    <a:cxn ang="5400000">
                      <a:pos x="wd2" y="hd2"/>
                    </a:cxn>
                    <a:cxn ang="10800000">
                      <a:pos x="wd2" y="hd2"/>
                    </a:cxn>
                    <a:cxn ang="16200000">
                      <a:pos x="wd2" y="hd2"/>
                    </a:cxn>
                  </a:cxnLst>
                  <a:rect l="0" t="0" r="r" b="b"/>
                  <a:pathLst>
                    <a:path w="21600" h="21600" extrusionOk="0">
                      <a:moveTo>
                        <a:pt x="21600" y="21600"/>
                      </a:moveTo>
                      <a:lnTo>
                        <a:pt x="21507" y="21600"/>
                      </a:lnTo>
                      <a:lnTo>
                        <a:pt x="21507" y="2481"/>
                      </a:lnTo>
                      <a:lnTo>
                        <a:pt x="0" y="89"/>
                      </a:lnTo>
                      <a:lnTo>
                        <a:pt x="11" y="0"/>
                      </a:lnTo>
                      <a:lnTo>
                        <a:pt x="21600" y="2401"/>
                      </a:lnTo>
                      <a:cubicBezTo>
                        <a:pt x="21600" y="2401"/>
                        <a:pt x="21600" y="21600"/>
                        <a:pt x="21600" y="21600"/>
                      </a:cubicBezTo>
                      <a:close/>
                    </a:path>
                  </a:pathLst>
                </a:custGeom>
                <a:solidFill>
                  <a:schemeClr val="bg2">
                    <a:alpha val="6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6" name="Shape 93"/>
                <p:cNvSpPr/>
                <p:nvPr/>
              </p:nvSpPr>
              <p:spPr>
                <a:xfrm>
                  <a:off x="7197013" y="2038860"/>
                  <a:ext cx="31289" cy="3478064"/>
                </a:xfrm>
                <a:custGeom>
                  <a:avLst/>
                  <a:gdLst/>
                  <a:ahLst/>
                  <a:cxnLst>
                    <a:cxn ang="0">
                      <a:pos x="wd2" y="hd2"/>
                    </a:cxn>
                    <a:cxn ang="5400000">
                      <a:pos x="wd2" y="hd2"/>
                    </a:cxn>
                    <a:cxn ang="10800000">
                      <a:pos x="wd2" y="hd2"/>
                    </a:cxn>
                    <a:cxn ang="16200000">
                      <a:pos x="wd2" y="hd2"/>
                    </a:cxn>
                  </a:cxnLst>
                  <a:rect l="0" t="0" r="r" b="b"/>
                  <a:pathLst>
                    <a:path w="21600" h="21600" extrusionOk="0">
                      <a:moveTo>
                        <a:pt x="0" y="19088"/>
                      </a:moveTo>
                      <a:lnTo>
                        <a:pt x="0" y="2303"/>
                      </a:lnTo>
                      <a:lnTo>
                        <a:pt x="21600" y="0"/>
                      </a:lnTo>
                      <a:lnTo>
                        <a:pt x="21600" y="21600"/>
                      </a:lnTo>
                      <a:cubicBezTo>
                        <a:pt x="21600" y="21600"/>
                        <a:pt x="0" y="19088"/>
                        <a:pt x="0" y="19088"/>
                      </a:cubicBezTo>
                      <a:close/>
                    </a:path>
                  </a:pathLst>
                </a:custGeom>
                <a:solidFill>
                  <a:schemeClr val="bg2">
                    <a:alpha val="3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7" name="Shape 94"/>
                <p:cNvSpPr/>
                <p:nvPr/>
              </p:nvSpPr>
              <p:spPr>
                <a:xfrm>
                  <a:off x="3466982" y="1597883"/>
                  <a:ext cx="3766497" cy="492157"/>
                </a:xfrm>
                <a:custGeom>
                  <a:avLst/>
                  <a:gdLst/>
                  <a:ahLst/>
                  <a:cxnLst>
                    <a:cxn ang="0">
                      <a:pos x="wd2" y="hd2"/>
                    </a:cxn>
                    <a:cxn ang="5400000">
                      <a:pos x="wd2" y="hd2"/>
                    </a:cxn>
                    <a:cxn ang="10800000">
                      <a:pos x="wd2" y="hd2"/>
                    </a:cxn>
                    <a:cxn ang="16200000">
                      <a:pos x="wd2" y="hd2"/>
                    </a:cxn>
                  </a:cxnLst>
                  <a:rect l="0" t="0" r="r" b="b"/>
                  <a:pathLst>
                    <a:path w="21600" h="21600" extrusionOk="0">
                      <a:moveTo>
                        <a:pt x="52" y="2546"/>
                      </a:moveTo>
                      <a:lnTo>
                        <a:pt x="21358" y="21600"/>
                      </a:lnTo>
                      <a:lnTo>
                        <a:pt x="21600" y="19096"/>
                      </a:lnTo>
                      <a:lnTo>
                        <a:pt x="0" y="0"/>
                      </a:lnTo>
                      <a:cubicBezTo>
                        <a:pt x="0" y="0"/>
                        <a:pt x="52" y="2546"/>
                        <a:pt x="52" y="2546"/>
                      </a:cubicBezTo>
                      <a:close/>
                    </a:path>
                  </a:pathLst>
                </a:custGeom>
                <a:solidFill>
                  <a:schemeClr val="bg2">
                    <a:lumMod val="20000"/>
                    <a:lumOff val="80000"/>
                  </a:scheme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88" name="Shape 95"/>
                <p:cNvSpPr/>
                <p:nvPr/>
              </p:nvSpPr>
              <p:spPr>
                <a:xfrm>
                  <a:off x="3466982" y="1639280"/>
                  <a:ext cx="3716557" cy="445338"/>
                </a:xfrm>
                <a:custGeom>
                  <a:avLst/>
                  <a:gdLst/>
                  <a:ahLst/>
                  <a:cxnLst>
                    <a:cxn ang="0">
                      <a:pos x="wd2" y="hd2"/>
                    </a:cxn>
                    <a:cxn ang="5400000">
                      <a:pos x="wd2" y="hd2"/>
                    </a:cxn>
                    <a:cxn ang="10800000">
                      <a:pos x="wd2" y="hd2"/>
                    </a:cxn>
                    <a:cxn ang="16200000">
                      <a:pos x="wd2" y="hd2"/>
                    </a:cxn>
                  </a:cxnLst>
                  <a:rect l="0" t="0" r="r" b="b"/>
                  <a:pathLst>
                    <a:path w="21600" h="21600" extrusionOk="0">
                      <a:moveTo>
                        <a:pt x="21592" y="21600"/>
                      </a:moveTo>
                      <a:lnTo>
                        <a:pt x="0" y="543"/>
                      </a:lnTo>
                      <a:lnTo>
                        <a:pt x="8" y="0"/>
                      </a:lnTo>
                      <a:lnTo>
                        <a:pt x="21600" y="21057"/>
                      </a:lnTo>
                      <a:cubicBezTo>
                        <a:pt x="21600" y="21057"/>
                        <a:pt x="21592" y="21600"/>
                        <a:pt x="21592" y="21600"/>
                      </a:cubicBezTo>
                      <a:close/>
                    </a:path>
                  </a:pathLst>
                </a:custGeom>
                <a:solidFill>
                  <a:srgbClr val="FFFFFF"/>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nvGrpSpPr>
              <p:cNvPr id="69" name="Group 68"/>
              <p:cNvGrpSpPr/>
              <p:nvPr/>
            </p:nvGrpSpPr>
            <p:grpSpPr>
              <a:xfrm>
                <a:off x="7521676" y="3143435"/>
                <a:ext cx="1100366" cy="843774"/>
                <a:chOff x="2725083" y="5155477"/>
                <a:chExt cx="1767841" cy="1355605"/>
              </a:xfrm>
            </p:grpSpPr>
            <p:sp>
              <p:nvSpPr>
                <p:cNvPr id="70" name="Shape 75"/>
                <p:cNvSpPr/>
                <p:nvPr/>
              </p:nvSpPr>
              <p:spPr>
                <a:xfrm>
                  <a:off x="3379580" y="5508228"/>
                  <a:ext cx="822738" cy="1002854"/>
                </a:xfrm>
                <a:custGeom>
                  <a:avLst/>
                  <a:gdLst/>
                  <a:ahLst/>
                  <a:cxnLst>
                    <a:cxn ang="0">
                      <a:pos x="wd2" y="hd2"/>
                    </a:cxn>
                    <a:cxn ang="5400000">
                      <a:pos x="wd2" y="hd2"/>
                    </a:cxn>
                    <a:cxn ang="10800000">
                      <a:pos x="wd2" y="hd2"/>
                    </a:cxn>
                    <a:cxn ang="16200000">
                      <a:pos x="wd2" y="hd2"/>
                    </a:cxn>
                  </a:cxnLst>
                  <a:rect l="0" t="0" r="r" b="b"/>
                  <a:pathLst>
                    <a:path w="21600" h="21600" extrusionOk="0">
                      <a:moveTo>
                        <a:pt x="152" y="21600"/>
                      </a:moveTo>
                      <a:cubicBezTo>
                        <a:pt x="226" y="21589"/>
                        <a:pt x="300" y="21578"/>
                        <a:pt x="374" y="21567"/>
                      </a:cubicBezTo>
                      <a:cubicBezTo>
                        <a:pt x="481" y="21551"/>
                        <a:pt x="588" y="21535"/>
                        <a:pt x="695" y="21519"/>
                      </a:cubicBezTo>
                      <a:cubicBezTo>
                        <a:pt x="7295" y="20529"/>
                        <a:pt x="13895" y="19539"/>
                        <a:pt x="20495" y="18549"/>
                      </a:cubicBezTo>
                      <a:cubicBezTo>
                        <a:pt x="20602" y="18533"/>
                        <a:pt x="20709" y="18517"/>
                        <a:pt x="20816" y="18501"/>
                      </a:cubicBezTo>
                      <a:cubicBezTo>
                        <a:pt x="20870" y="18493"/>
                        <a:pt x="20924" y="18484"/>
                        <a:pt x="20978" y="18476"/>
                      </a:cubicBezTo>
                      <a:cubicBezTo>
                        <a:pt x="20980" y="18411"/>
                        <a:pt x="20982" y="18346"/>
                        <a:pt x="20984" y="18281"/>
                      </a:cubicBezTo>
                      <a:cubicBezTo>
                        <a:pt x="20987" y="18192"/>
                        <a:pt x="20991" y="18102"/>
                        <a:pt x="20993" y="18012"/>
                      </a:cubicBezTo>
                      <a:cubicBezTo>
                        <a:pt x="21193" y="12079"/>
                        <a:pt x="21393" y="6147"/>
                        <a:pt x="21593" y="214"/>
                      </a:cubicBezTo>
                      <a:cubicBezTo>
                        <a:pt x="21595" y="143"/>
                        <a:pt x="21598" y="71"/>
                        <a:pt x="21600" y="0"/>
                      </a:cubicBezTo>
                      <a:cubicBezTo>
                        <a:pt x="21544" y="5"/>
                        <a:pt x="21488" y="11"/>
                        <a:pt x="21432" y="16"/>
                      </a:cubicBezTo>
                      <a:cubicBezTo>
                        <a:pt x="21321" y="27"/>
                        <a:pt x="21210" y="38"/>
                        <a:pt x="21100" y="49"/>
                      </a:cubicBezTo>
                      <a:cubicBezTo>
                        <a:pt x="14254" y="717"/>
                        <a:pt x="7409" y="1384"/>
                        <a:pt x="563" y="2052"/>
                      </a:cubicBezTo>
                      <a:cubicBezTo>
                        <a:pt x="452" y="2063"/>
                        <a:pt x="341" y="2074"/>
                        <a:pt x="229" y="2085"/>
                      </a:cubicBezTo>
                      <a:cubicBezTo>
                        <a:pt x="153" y="2092"/>
                        <a:pt x="77" y="2100"/>
                        <a:pt x="0" y="2107"/>
                      </a:cubicBezTo>
                      <a:cubicBezTo>
                        <a:pt x="1" y="2183"/>
                        <a:pt x="1" y="2258"/>
                        <a:pt x="2" y="2333"/>
                      </a:cubicBezTo>
                      <a:cubicBezTo>
                        <a:pt x="51" y="8592"/>
                        <a:pt x="100" y="14851"/>
                        <a:pt x="149" y="21110"/>
                      </a:cubicBezTo>
                      <a:cubicBezTo>
                        <a:pt x="149" y="21205"/>
                        <a:pt x="150" y="21299"/>
                        <a:pt x="151" y="21394"/>
                      </a:cubicBezTo>
                      <a:cubicBezTo>
                        <a:pt x="151" y="21463"/>
                        <a:pt x="152" y="21531"/>
                        <a:pt x="152" y="21600"/>
                      </a:cubicBezTo>
                      <a:close/>
                    </a:path>
                  </a:pathLst>
                </a:custGeom>
                <a:gradFill>
                  <a:gsLst>
                    <a:gs pos="0">
                      <a:schemeClr val="accent4"/>
                    </a:gs>
                    <a:gs pos="100000">
                      <a:schemeClr val="accent4">
                        <a:lumMod val="75000"/>
                      </a:schemeClr>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1" name="Shape 76"/>
                <p:cNvSpPr/>
                <p:nvPr/>
              </p:nvSpPr>
              <p:spPr>
                <a:xfrm>
                  <a:off x="2994154" y="5413690"/>
                  <a:ext cx="393882" cy="1097080"/>
                </a:xfrm>
                <a:custGeom>
                  <a:avLst/>
                  <a:gdLst/>
                  <a:ahLst/>
                  <a:cxnLst>
                    <a:cxn ang="0">
                      <a:pos x="wd2" y="hd2"/>
                    </a:cxn>
                    <a:cxn ang="5400000">
                      <a:pos x="wd2" y="hd2"/>
                    </a:cxn>
                    <a:cxn ang="10800000">
                      <a:pos x="wd2" y="hd2"/>
                    </a:cxn>
                    <a:cxn ang="16200000">
                      <a:pos x="wd2" y="hd2"/>
                    </a:cxn>
                  </a:cxnLst>
                  <a:rect l="0" t="0" r="r" b="b"/>
                  <a:pathLst>
                    <a:path w="21600" h="21600" extrusionOk="0">
                      <a:moveTo>
                        <a:pt x="997" y="16021"/>
                      </a:moveTo>
                      <a:cubicBezTo>
                        <a:pt x="1073" y="16042"/>
                        <a:pt x="1150" y="16062"/>
                        <a:pt x="1226" y="16083"/>
                      </a:cubicBezTo>
                      <a:cubicBezTo>
                        <a:pt x="7789" y="17860"/>
                        <a:pt x="14352" y="19637"/>
                        <a:pt x="20915" y="21414"/>
                      </a:cubicBezTo>
                      <a:cubicBezTo>
                        <a:pt x="21049" y="21451"/>
                        <a:pt x="21183" y="21487"/>
                        <a:pt x="21318" y="21524"/>
                      </a:cubicBezTo>
                      <a:cubicBezTo>
                        <a:pt x="21412" y="21549"/>
                        <a:pt x="21506" y="21574"/>
                        <a:pt x="21600" y="21600"/>
                      </a:cubicBezTo>
                      <a:cubicBezTo>
                        <a:pt x="21599" y="21537"/>
                        <a:pt x="21598" y="21474"/>
                        <a:pt x="21597" y="21411"/>
                      </a:cubicBezTo>
                      <a:cubicBezTo>
                        <a:pt x="21596" y="21350"/>
                        <a:pt x="21595" y="21290"/>
                        <a:pt x="21594" y="21229"/>
                      </a:cubicBezTo>
                      <a:cubicBezTo>
                        <a:pt x="21491" y="15457"/>
                        <a:pt x="21387" y="9685"/>
                        <a:pt x="21284" y="3913"/>
                      </a:cubicBezTo>
                      <a:cubicBezTo>
                        <a:pt x="21283" y="3869"/>
                        <a:pt x="21282" y="3825"/>
                        <a:pt x="21282" y="3781"/>
                      </a:cubicBezTo>
                      <a:cubicBezTo>
                        <a:pt x="21184" y="3764"/>
                        <a:pt x="21087" y="3747"/>
                        <a:pt x="20990" y="3730"/>
                      </a:cubicBezTo>
                      <a:cubicBezTo>
                        <a:pt x="20851" y="3705"/>
                        <a:pt x="20713" y="3680"/>
                        <a:pt x="20574" y="3656"/>
                      </a:cubicBezTo>
                      <a:cubicBezTo>
                        <a:pt x="13795" y="2451"/>
                        <a:pt x="7016" y="1247"/>
                        <a:pt x="236" y="42"/>
                      </a:cubicBezTo>
                      <a:cubicBezTo>
                        <a:pt x="157" y="28"/>
                        <a:pt x="79" y="14"/>
                        <a:pt x="0" y="0"/>
                      </a:cubicBezTo>
                      <a:cubicBezTo>
                        <a:pt x="2" y="39"/>
                        <a:pt x="5" y="79"/>
                        <a:pt x="7" y="118"/>
                      </a:cubicBezTo>
                      <a:cubicBezTo>
                        <a:pt x="330" y="5308"/>
                        <a:pt x="654" y="10497"/>
                        <a:pt x="977" y="15687"/>
                      </a:cubicBezTo>
                      <a:cubicBezTo>
                        <a:pt x="980" y="15742"/>
                        <a:pt x="983" y="15796"/>
                        <a:pt x="987" y="15851"/>
                      </a:cubicBezTo>
                      <a:cubicBezTo>
                        <a:pt x="990" y="15908"/>
                        <a:pt x="994" y="15964"/>
                        <a:pt x="997" y="16021"/>
                      </a:cubicBezTo>
                      <a:close/>
                    </a:path>
                  </a:pathLst>
                </a:custGeom>
                <a:gradFill>
                  <a:gsLst>
                    <a:gs pos="100000">
                      <a:schemeClr val="accent4">
                        <a:lumMod val="50000"/>
                      </a:schemeClr>
                    </a:gs>
                    <a:gs pos="0">
                      <a:schemeClr val="accent4">
                        <a:lumMod val="75000"/>
                      </a:schemeClr>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2" name="Shape 77"/>
                <p:cNvSpPr/>
                <p:nvPr/>
              </p:nvSpPr>
              <p:spPr>
                <a:xfrm>
                  <a:off x="2994154" y="5337282"/>
                  <a:ext cx="1213651" cy="322808"/>
                </a:xfrm>
                <a:custGeom>
                  <a:avLst/>
                  <a:gdLst/>
                  <a:ahLst/>
                  <a:cxnLst>
                    <a:cxn ang="0">
                      <a:pos x="wd2" y="hd2"/>
                    </a:cxn>
                    <a:cxn ang="5400000">
                      <a:pos x="wd2" y="hd2"/>
                    </a:cxn>
                    <a:cxn ang="10800000">
                      <a:pos x="wd2" y="hd2"/>
                    </a:cxn>
                    <a:cxn ang="16200000">
                      <a:pos x="wd2" y="hd2"/>
                    </a:cxn>
                  </a:cxnLst>
                  <a:rect l="0" t="0" r="r" b="b"/>
                  <a:pathLst>
                    <a:path w="21600" h="21600" extrusionOk="0">
                      <a:moveTo>
                        <a:pt x="21600" y="11645"/>
                      </a:moveTo>
                      <a:lnTo>
                        <a:pt x="10576" y="21600"/>
                      </a:lnTo>
                      <a:lnTo>
                        <a:pt x="6904" y="18039"/>
                      </a:lnTo>
                      <a:lnTo>
                        <a:pt x="0" y="5587"/>
                      </a:lnTo>
                      <a:lnTo>
                        <a:pt x="41" y="3726"/>
                      </a:lnTo>
                      <a:lnTo>
                        <a:pt x="13447" y="0"/>
                      </a:lnTo>
                      <a:lnTo>
                        <a:pt x="20495" y="3947"/>
                      </a:lnTo>
                      <a:cubicBezTo>
                        <a:pt x="20495" y="3947"/>
                        <a:pt x="21600" y="11645"/>
                        <a:pt x="21600" y="11645"/>
                      </a:cubicBezTo>
                      <a:close/>
                    </a:path>
                  </a:pathLst>
                </a:custGeom>
                <a:gradFill>
                  <a:gsLst>
                    <a:gs pos="0">
                      <a:srgbClr val="010101"/>
                    </a:gs>
                    <a:gs pos="63000">
                      <a:schemeClr val="accent4">
                        <a:lumMod val="50000"/>
                      </a:schemeClr>
                    </a:gs>
                  </a:gsLst>
                  <a:lin ang="15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3" name="Shape 78"/>
                <p:cNvSpPr/>
                <p:nvPr/>
              </p:nvSpPr>
              <p:spPr>
                <a:xfrm>
                  <a:off x="3379580" y="5602767"/>
                  <a:ext cx="816400" cy="358892"/>
                </a:xfrm>
                <a:custGeom>
                  <a:avLst/>
                  <a:gdLst/>
                  <a:ahLst/>
                  <a:cxnLst>
                    <a:cxn ang="0">
                      <a:pos x="wd2" y="hd2"/>
                    </a:cxn>
                    <a:cxn ang="5400000">
                      <a:pos x="wd2" y="hd2"/>
                    </a:cxn>
                    <a:cxn ang="10800000">
                      <a:pos x="wd2" y="hd2"/>
                    </a:cxn>
                    <a:cxn ang="16200000">
                      <a:pos x="wd2" y="hd2"/>
                    </a:cxn>
                  </a:cxnLst>
                  <a:rect l="0" t="0" r="r" b="b"/>
                  <a:pathLst>
                    <a:path w="21600" h="21600" extrusionOk="0">
                      <a:moveTo>
                        <a:pt x="0" y="0"/>
                      </a:moveTo>
                      <a:lnTo>
                        <a:pt x="5750" y="21600"/>
                      </a:lnTo>
                      <a:lnTo>
                        <a:pt x="21164" y="12829"/>
                      </a:lnTo>
                      <a:lnTo>
                        <a:pt x="21600" y="5783"/>
                      </a:lnTo>
                      <a:lnTo>
                        <a:pt x="8338" y="10745"/>
                      </a:lnTo>
                      <a:cubicBezTo>
                        <a:pt x="8338" y="10745"/>
                        <a:pt x="0" y="0"/>
                        <a:pt x="0" y="0"/>
                      </a:cubicBezTo>
                      <a:close/>
                    </a:path>
                  </a:pathLst>
                </a:custGeom>
                <a:solidFill>
                  <a:srgbClr val="010101">
                    <a:alpha val="1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4" name="Shape 79"/>
                <p:cNvSpPr/>
                <p:nvPr/>
              </p:nvSpPr>
              <p:spPr>
                <a:xfrm>
                  <a:off x="2994154" y="5537317"/>
                  <a:ext cx="385676" cy="400677"/>
                </a:xfrm>
                <a:custGeom>
                  <a:avLst/>
                  <a:gdLst/>
                  <a:ahLst/>
                  <a:cxnLst>
                    <a:cxn ang="0">
                      <a:pos x="wd2" y="hd2"/>
                    </a:cxn>
                    <a:cxn ang="5400000">
                      <a:pos x="wd2" y="hd2"/>
                    </a:cxn>
                    <a:cxn ang="10800000">
                      <a:pos x="wd2" y="hd2"/>
                    </a:cxn>
                    <a:cxn ang="16200000">
                      <a:pos x="wd2" y="hd2"/>
                    </a:cxn>
                  </a:cxnLst>
                  <a:rect l="0" t="0" r="r" b="b"/>
                  <a:pathLst>
                    <a:path w="21600" h="21600" extrusionOk="0">
                      <a:moveTo>
                        <a:pt x="21600" y="3581"/>
                      </a:moveTo>
                      <a:lnTo>
                        <a:pt x="14314" y="21600"/>
                      </a:lnTo>
                      <a:lnTo>
                        <a:pt x="92" y="11733"/>
                      </a:lnTo>
                      <a:lnTo>
                        <a:pt x="0" y="0"/>
                      </a:lnTo>
                      <a:cubicBezTo>
                        <a:pt x="0" y="0"/>
                        <a:pt x="21600" y="3581"/>
                        <a:pt x="21600" y="3581"/>
                      </a:cubicBezTo>
                      <a:close/>
                    </a:path>
                  </a:pathLst>
                </a:custGeom>
                <a:solidFill>
                  <a:srgbClr val="010101">
                    <a:alpha val="12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5" name="Shape 80"/>
                <p:cNvSpPr/>
                <p:nvPr/>
              </p:nvSpPr>
              <p:spPr>
                <a:xfrm>
                  <a:off x="2754172" y="5155477"/>
                  <a:ext cx="994622" cy="259275"/>
                </a:xfrm>
                <a:custGeom>
                  <a:avLst/>
                  <a:gdLst/>
                  <a:ahLst/>
                  <a:cxnLst>
                    <a:cxn ang="0">
                      <a:pos x="wd2" y="hd2"/>
                    </a:cxn>
                    <a:cxn ang="5400000">
                      <a:pos x="wd2" y="hd2"/>
                    </a:cxn>
                    <a:cxn ang="10800000">
                      <a:pos x="wd2" y="hd2"/>
                    </a:cxn>
                    <a:cxn ang="16200000">
                      <a:pos x="wd2" y="hd2"/>
                    </a:cxn>
                  </a:cxnLst>
                  <a:rect l="0" t="0" r="r" b="b"/>
                  <a:pathLst>
                    <a:path w="21600" h="21600" extrusionOk="0">
                      <a:moveTo>
                        <a:pt x="5189" y="21600"/>
                      </a:moveTo>
                      <a:cubicBezTo>
                        <a:pt x="5221" y="21587"/>
                        <a:pt x="5254" y="21574"/>
                        <a:pt x="5287" y="21562"/>
                      </a:cubicBezTo>
                      <a:cubicBezTo>
                        <a:pt x="5347" y="21538"/>
                        <a:pt x="5408" y="21514"/>
                        <a:pt x="5468" y="21490"/>
                      </a:cubicBezTo>
                      <a:cubicBezTo>
                        <a:pt x="5639" y="21423"/>
                        <a:pt x="5810" y="21356"/>
                        <a:pt x="5981" y="21288"/>
                      </a:cubicBezTo>
                      <a:cubicBezTo>
                        <a:pt x="7411" y="20726"/>
                        <a:pt x="8841" y="20163"/>
                        <a:pt x="10271" y="19600"/>
                      </a:cubicBezTo>
                      <a:cubicBezTo>
                        <a:pt x="12140" y="18864"/>
                        <a:pt x="14009" y="18128"/>
                        <a:pt x="15878" y="17393"/>
                      </a:cubicBezTo>
                      <a:cubicBezTo>
                        <a:pt x="17734" y="16663"/>
                        <a:pt x="19590" y="15931"/>
                        <a:pt x="21446" y="15202"/>
                      </a:cubicBezTo>
                      <a:cubicBezTo>
                        <a:pt x="21497" y="15181"/>
                        <a:pt x="21548" y="15161"/>
                        <a:pt x="21600" y="15141"/>
                      </a:cubicBezTo>
                      <a:cubicBezTo>
                        <a:pt x="21520" y="14867"/>
                        <a:pt x="21441" y="14594"/>
                        <a:pt x="21360" y="14320"/>
                      </a:cubicBezTo>
                      <a:cubicBezTo>
                        <a:pt x="20936" y="12865"/>
                        <a:pt x="20512" y="11410"/>
                        <a:pt x="20088" y="9955"/>
                      </a:cubicBezTo>
                      <a:cubicBezTo>
                        <a:pt x="19212" y="6952"/>
                        <a:pt x="18336" y="3949"/>
                        <a:pt x="17460" y="947"/>
                      </a:cubicBezTo>
                      <a:cubicBezTo>
                        <a:pt x="17427" y="833"/>
                        <a:pt x="17394" y="718"/>
                        <a:pt x="17360" y="603"/>
                      </a:cubicBezTo>
                      <a:cubicBezTo>
                        <a:pt x="17350" y="570"/>
                        <a:pt x="17341" y="536"/>
                        <a:pt x="17331" y="503"/>
                      </a:cubicBezTo>
                      <a:cubicBezTo>
                        <a:pt x="17314" y="445"/>
                        <a:pt x="17297" y="387"/>
                        <a:pt x="17280" y="330"/>
                      </a:cubicBezTo>
                      <a:cubicBezTo>
                        <a:pt x="17273" y="305"/>
                        <a:pt x="17266" y="281"/>
                        <a:pt x="17259" y="257"/>
                      </a:cubicBezTo>
                      <a:cubicBezTo>
                        <a:pt x="17234" y="171"/>
                        <a:pt x="17209" y="85"/>
                        <a:pt x="17184" y="0"/>
                      </a:cubicBezTo>
                      <a:cubicBezTo>
                        <a:pt x="17130" y="14"/>
                        <a:pt x="17077" y="27"/>
                        <a:pt x="17023" y="40"/>
                      </a:cubicBezTo>
                      <a:cubicBezTo>
                        <a:pt x="15150" y="503"/>
                        <a:pt x="13277" y="967"/>
                        <a:pt x="11404" y="1430"/>
                      </a:cubicBezTo>
                      <a:cubicBezTo>
                        <a:pt x="9529" y="1894"/>
                        <a:pt x="7654" y="2358"/>
                        <a:pt x="5779" y="2821"/>
                      </a:cubicBezTo>
                      <a:cubicBezTo>
                        <a:pt x="4130" y="3229"/>
                        <a:pt x="2480" y="3637"/>
                        <a:pt x="830" y="4045"/>
                      </a:cubicBezTo>
                      <a:cubicBezTo>
                        <a:pt x="651" y="4089"/>
                        <a:pt x="472" y="4133"/>
                        <a:pt x="292" y="4178"/>
                      </a:cubicBezTo>
                      <a:cubicBezTo>
                        <a:pt x="229" y="4194"/>
                        <a:pt x="166" y="4210"/>
                        <a:pt x="103" y="4225"/>
                      </a:cubicBezTo>
                      <a:cubicBezTo>
                        <a:pt x="69" y="4234"/>
                        <a:pt x="34" y="4242"/>
                        <a:pt x="0" y="4251"/>
                      </a:cubicBezTo>
                      <a:cubicBezTo>
                        <a:pt x="38" y="4376"/>
                        <a:pt x="75" y="4502"/>
                        <a:pt x="113" y="4628"/>
                      </a:cubicBezTo>
                      <a:cubicBezTo>
                        <a:pt x="144" y="4733"/>
                        <a:pt x="176" y="4838"/>
                        <a:pt x="207" y="4942"/>
                      </a:cubicBezTo>
                      <a:cubicBezTo>
                        <a:pt x="1611" y="9647"/>
                        <a:pt x="3017" y="14341"/>
                        <a:pt x="4423" y="19039"/>
                      </a:cubicBezTo>
                      <a:cubicBezTo>
                        <a:pt x="4584" y="19579"/>
                        <a:pt x="4746" y="20119"/>
                        <a:pt x="4907" y="20659"/>
                      </a:cubicBezTo>
                      <a:cubicBezTo>
                        <a:pt x="5001" y="20973"/>
                        <a:pt x="5095" y="21287"/>
                        <a:pt x="5189" y="21600"/>
                      </a:cubicBezTo>
                      <a:close/>
                    </a:path>
                  </a:pathLst>
                </a:custGeom>
                <a:gradFill>
                  <a:gsLst>
                    <a:gs pos="93000">
                      <a:schemeClr val="accent4">
                        <a:lumMod val="75000"/>
                      </a:schemeClr>
                    </a:gs>
                    <a:gs pos="0">
                      <a:schemeClr val="accent4"/>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6" name="Shape 81"/>
                <p:cNvSpPr/>
                <p:nvPr/>
              </p:nvSpPr>
              <p:spPr>
                <a:xfrm>
                  <a:off x="3750461" y="5333696"/>
                  <a:ext cx="455100" cy="225855"/>
                </a:xfrm>
                <a:custGeom>
                  <a:avLst/>
                  <a:gdLst/>
                  <a:ahLst/>
                  <a:cxnLst>
                    <a:cxn ang="0">
                      <a:pos x="wd2" y="hd2"/>
                    </a:cxn>
                    <a:cxn ang="5400000">
                      <a:pos x="wd2" y="hd2"/>
                    </a:cxn>
                    <a:cxn ang="10800000">
                      <a:pos x="wd2" y="hd2"/>
                    </a:cxn>
                    <a:cxn ang="16200000">
                      <a:pos x="wd2" y="hd2"/>
                    </a:cxn>
                  </a:cxnLst>
                  <a:rect l="0" t="0" r="r" b="b"/>
                  <a:pathLst>
                    <a:path w="21600" h="21600" extrusionOk="0">
                      <a:moveTo>
                        <a:pt x="21600" y="16424"/>
                      </a:moveTo>
                      <a:lnTo>
                        <a:pt x="0" y="0"/>
                      </a:lnTo>
                      <a:lnTo>
                        <a:pt x="0" y="21600"/>
                      </a:lnTo>
                      <a:cubicBezTo>
                        <a:pt x="0" y="21600"/>
                        <a:pt x="21600" y="16424"/>
                        <a:pt x="21600" y="16424"/>
                      </a:cubicBezTo>
                      <a:close/>
                    </a:path>
                  </a:pathLst>
                </a:custGeom>
                <a:solidFill>
                  <a:srgbClr val="010101">
                    <a:alpha val="30000"/>
                  </a:srgbClr>
                </a:soli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7" name="Shape 82"/>
                <p:cNvSpPr/>
                <p:nvPr/>
              </p:nvSpPr>
              <p:spPr>
                <a:xfrm>
                  <a:off x="3750461" y="5155477"/>
                  <a:ext cx="671820" cy="349565"/>
                </a:xfrm>
                <a:custGeom>
                  <a:avLst/>
                  <a:gdLst/>
                  <a:ahLst/>
                  <a:cxnLst>
                    <a:cxn ang="0">
                      <a:pos x="wd2" y="hd2"/>
                    </a:cxn>
                    <a:cxn ang="5400000">
                      <a:pos x="wd2" y="hd2"/>
                    </a:cxn>
                    <a:cxn ang="10800000">
                      <a:pos x="wd2" y="hd2"/>
                    </a:cxn>
                    <a:cxn ang="16200000">
                      <a:pos x="wd2" y="hd2"/>
                    </a:cxn>
                  </a:cxnLst>
                  <a:rect l="0" t="0" r="r" b="b"/>
                  <a:pathLst>
                    <a:path w="21600" h="21600" extrusionOk="0">
                      <a:moveTo>
                        <a:pt x="1824" y="12310"/>
                      </a:moveTo>
                      <a:cubicBezTo>
                        <a:pt x="1877" y="12349"/>
                        <a:pt x="1931" y="12388"/>
                        <a:pt x="1984" y="12426"/>
                      </a:cubicBezTo>
                      <a:cubicBezTo>
                        <a:pt x="2030" y="12460"/>
                        <a:pt x="2076" y="12493"/>
                        <a:pt x="2121" y="12526"/>
                      </a:cubicBezTo>
                      <a:cubicBezTo>
                        <a:pt x="6126" y="15431"/>
                        <a:pt x="10131" y="18336"/>
                        <a:pt x="14136" y="21241"/>
                      </a:cubicBezTo>
                      <a:cubicBezTo>
                        <a:pt x="14225" y="21305"/>
                        <a:pt x="14314" y="21369"/>
                        <a:pt x="14402" y="21433"/>
                      </a:cubicBezTo>
                      <a:cubicBezTo>
                        <a:pt x="14479" y="21489"/>
                        <a:pt x="14555" y="21544"/>
                        <a:pt x="14632" y="21600"/>
                      </a:cubicBezTo>
                      <a:cubicBezTo>
                        <a:pt x="14675" y="21526"/>
                        <a:pt x="14718" y="21453"/>
                        <a:pt x="14761" y="21379"/>
                      </a:cubicBezTo>
                      <a:cubicBezTo>
                        <a:pt x="14818" y="21280"/>
                        <a:pt x="14876" y="21181"/>
                        <a:pt x="14933" y="21082"/>
                      </a:cubicBezTo>
                      <a:cubicBezTo>
                        <a:pt x="15403" y="20273"/>
                        <a:pt x="15873" y="19464"/>
                        <a:pt x="16342" y="18655"/>
                      </a:cubicBezTo>
                      <a:cubicBezTo>
                        <a:pt x="17725" y="16274"/>
                        <a:pt x="19108" y="13893"/>
                        <a:pt x="20491" y="11512"/>
                      </a:cubicBezTo>
                      <a:cubicBezTo>
                        <a:pt x="20775" y="11022"/>
                        <a:pt x="21060" y="10531"/>
                        <a:pt x="21345" y="10041"/>
                      </a:cubicBezTo>
                      <a:cubicBezTo>
                        <a:pt x="21430" y="9894"/>
                        <a:pt x="21515" y="9748"/>
                        <a:pt x="21600" y="9602"/>
                      </a:cubicBezTo>
                      <a:cubicBezTo>
                        <a:pt x="21527" y="9556"/>
                        <a:pt x="21454" y="9510"/>
                        <a:pt x="21382" y="9464"/>
                      </a:cubicBezTo>
                      <a:cubicBezTo>
                        <a:pt x="21061" y="9261"/>
                        <a:pt x="20740" y="9059"/>
                        <a:pt x="20419" y="8856"/>
                      </a:cubicBezTo>
                      <a:cubicBezTo>
                        <a:pt x="20372" y="8827"/>
                        <a:pt x="20325" y="8797"/>
                        <a:pt x="20278" y="8768"/>
                      </a:cubicBezTo>
                      <a:cubicBezTo>
                        <a:pt x="20226" y="8735"/>
                        <a:pt x="20174" y="8702"/>
                        <a:pt x="20122" y="8669"/>
                      </a:cubicBezTo>
                      <a:cubicBezTo>
                        <a:pt x="20040" y="8618"/>
                        <a:pt x="19958" y="8566"/>
                        <a:pt x="19875" y="8514"/>
                      </a:cubicBezTo>
                      <a:cubicBezTo>
                        <a:pt x="19780" y="8454"/>
                        <a:pt x="19685" y="8394"/>
                        <a:pt x="19590" y="8334"/>
                      </a:cubicBezTo>
                      <a:cubicBezTo>
                        <a:pt x="15294" y="5623"/>
                        <a:pt x="10997" y="2913"/>
                        <a:pt x="6700" y="202"/>
                      </a:cubicBezTo>
                      <a:cubicBezTo>
                        <a:pt x="6651" y="171"/>
                        <a:pt x="6602" y="140"/>
                        <a:pt x="6553" y="109"/>
                      </a:cubicBezTo>
                      <a:cubicBezTo>
                        <a:pt x="6496" y="73"/>
                        <a:pt x="6438" y="36"/>
                        <a:pt x="6381" y="0"/>
                      </a:cubicBezTo>
                      <a:cubicBezTo>
                        <a:pt x="6342" y="67"/>
                        <a:pt x="6302" y="135"/>
                        <a:pt x="6263" y="203"/>
                      </a:cubicBezTo>
                      <a:cubicBezTo>
                        <a:pt x="6228" y="263"/>
                        <a:pt x="6192" y="325"/>
                        <a:pt x="6157" y="386"/>
                      </a:cubicBezTo>
                      <a:cubicBezTo>
                        <a:pt x="5914" y="803"/>
                        <a:pt x="5672" y="1221"/>
                        <a:pt x="5429" y="1639"/>
                      </a:cubicBezTo>
                      <a:cubicBezTo>
                        <a:pt x="5292" y="1874"/>
                        <a:pt x="5155" y="2110"/>
                        <a:pt x="5018" y="2346"/>
                      </a:cubicBezTo>
                      <a:cubicBezTo>
                        <a:pt x="4744" y="2819"/>
                        <a:pt x="4470" y="3291"/>
                        <a:pt x="4195" y="3764"/>
                      </a:cubicBezTo>
                      <a:cubicBezTo>
                        <a:pt x="2862" y="6059"/>
                        <a:pt x="1529" y="8354"/>
                        <a:pt x="197" y="10649"/>
                      </a:cubicBezTo>
                      <a:cubicBezTo>
                        <a:pt x="131" y="10762"/>
                        <a:pt x="66" y="10875"/>
                        <a:pt x="0" y="10987"/>
                      </a:cubicBezTo>
                      <a:cubicBezTo>
                        <a:pt x="486" y="11340"/>
                        <a:pt x="973" y="11693"/>
                        <a:pt x="1459" y="12046"/>
                      </a:cubicBezTo>
                      <a:cubicBezTo>
                        <a:pt x="1529" y="12096"/>
                        <a:pt x="1599" y="12147"/>
                        <a:pt x="1668" y="12197"/>
                      </a:cubicBezTo>
                      <a:cubicBezTo>
                        <a:pt x="1720" y="12235"/>
                        <a:pt x="1772" y="12273"/>
                        <a:pt x="1824" y="12310"/>
                      </a:cubicBezTo>
                      <a:close/>
                    </a:path>
                  </a:pathLst>
                </a:custGeom>
                <a:gradFill>
                  <a:gsLst>
                    <a:gs pos="58000">
                      <a:schemeClr val="accent4">
                        <a:lumMod val="50000"/>
                      </a:schemeClr>
                    </a:gs>
                    <a:gs pos="0">
                      <a:schemeClr val="accent4">
                        <a:lumMod val="75000"/>
                      </a:schemeClr>
                    </a:gs>
                  </a:gsLst>
                  <a:lin ang="186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8" name="Shape 83"/>
                <p:cNvSpPr/>
                <p:nvPr/>
              </p:nvSpPr>
              <p:spPr>
                <a:xfrm>
                  <a:off x="3379580" y="5508228"/>
                  <a:ext cx="1113344" cy="371490"/>
                </a:xfrm>
                <a:custGeom>
                  <a:avLst/>
                  <a:gdLst/>
                  <a:ahLst/>
                  <a:cxnLst>
                    <a:cxn ang="0">
                      <a:pos x="wd2" y="hd2"/>
                    </a:cxn>
                    <a:cxn ang="5400000">
                      <a:pos x="wd2" y="hd2"/>
                    </a:cxn>
                    <a:cxn ang="10800000">
                      <a:pos x="wd2" y="hd2"/>
                    </a:cxn>
                    <a:cxn ang="16200000">
                      <a:pos x="wd2" y="hd2"/>
                    </a:cxn>
                  </a:cxnLst>
                  <a:rect l="0" t="0" r="r" b="b"/>
                  <a:pathLst>
                    <a:path w="21600" h="21600" extrusionOk="0">
                      <a:moveTo>
                        <a:pt x="5842" y="21600"/>
                      </a:moveTo>
                      <a:cubicBezTo>
                        <a:pt x="5909" y="21563"/>
                        <a:pt x="5976" y="21526"/>
                        <a:pt x="6043" y="21490"/>
                      </a:cubicBezTo>
                      <a:cubicBezTo>
                        <a:pt x="11119" y="18702"/>
                        <a:pt x="16194" y="15914"/>
                        <a:pt x="21270" y="13126"/>
                      </a:cubicBezTo>
                      <a:cubicBezTo>
                        <a:pt x="21353" y="13080"/>
                        <a:pt x="21436" y="13034"/>
                        <a:pt x="21520" y="12988"/>
                      </a:cubicBezTo>
                      <a:cubicBezTo>
                        <a:pt x="21546" y="12973"/>
                        <a:pt x="21573" y="12959"/>
                        <a:pt x="21600" y="12944"/>
                      </a:cubicBezTo>
                      <a:cubicBezTo>
                        <a:pt x="21553" y="12837"/>
                        <a:pt x="21507" y="12730"/>
                        <a:pt x="21461" y="12624"/>
                      </a:cubicBezTo>
                      <a:cubicBezTo>
                        <a:pt x="19694" y="8567"/>
                        <a:pt x="17927" y="4511"/>
                        <a:pt x="16160" y="454"/>
                      </a:cubicBezTo>
                      <a:cubicBezTo>
                        <a:pt x="16113" y="347"/>
                        <a:pt x="16067" y="240"/>
                        <a:pt x="16020" y="132"/>
                      </a:cubicBezTo>
                      <a:cubicBezTo>
                        <a:pt x="16000" y="88"/>
                        <a:pt x="15981" y="44"/>
                        <a:pt x="15962" y="0"/>
                      </a:cubicBezTo>
                      <a:cubicBezTo>
                        <a:pt x="15935" y="10"/>
                        <a:pt x="15908" y="19"/>
                        <a:pt x="15880" y="29"/>
                      </a:cubicBezTo>
                      <a:cubicBezTo>
                        <a:pt x="15796" y="59"/>
                        <a:pt x="15712" y="89"/>
                        <a:pt x="15627" y="119"/>
                      </a:cubicBezTo>
                      <a:cubicBezTo>
                        <a:pt x="10486" y="1952"/>
                        <a:pt x="5345" y="3784"/>
                        <a:pt x="204" y="5616"/>
                      </a:cubicBezTo>
                      <a:cubicBezTo>
                        <a:pt x="136" y="5641"/>
                        <a:pt x="68" y="5665"/>
                        <a:pt x="0" y="5689"/>
                      </a:cubicBezTo>
                      <a:cubicBezTo>
                        <a:pt x="20" y="5743"/>
                        <a:pt x="40" y="5797"/>
                        <a:pt x="60" y="5852"/>
                      </a:cubicBezTo>
                      <a:cubicBezTo>
                        <a:pt x="108" y="5984"/>
                        <a:pt x="157" y="6116"/>
                        <a:pt x="205" y="6248"/>
                      </a:cubicBezTo>
                      <a:cubicBezTo>
                        <a:pt x="2036" y="11234"/>
                        <a:pt x="3867" y="16220"/>
                        <a:pt x="5697" y="21206"/>
                      </a:cubicBezTo>
                      <a:cubicBezTo>
                        <a:pt x="5745" y="21337"/>
                        <a:pt x="5794" y="21469"/>
                        <a:pt x="5842" y="21600"/>
                      </a:cubicBezTo>
                      <a:close/>
                    </a:path>
                  </a:pathLst>
                </a:custGeom>
                <a:gradFill>
                  <a:gsLst>
                    <a:gs pos="0">
                      <a:schemeClr val="accent4">
                        <a:lumMod val="40000"/>
                        <a:lumOff val="60000"/>
                      </a:schemeClr>
                    </a:gs>
                    <a:gs pos="100000">
                      <a:schemeClr val="accent4"/>
                    </a:gs>
                  </a:gsLst>
                  <a:lin ang="168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sp>
              <p:nvSpPr>
                <p:cNvPr id="79" name="Shape 84"/>
                <p:cNvSpPr/>
                <p:nvPr/>
              </p:nvSpPr>
              <p:spPr>
                <a:xfrm>
                  <a:off x="2725083" y="5413690"/>
                  <a:ext cx="654777" cy="415077"/>
                </a:xfrm>
                <a:custGeom>
                  <a:avLst/>
                  <a:gdLst/>
                  <a:ahLst/>
                  <a:cxnLst>
                    <a:cxn ang="0">
                      <a:pos x="wd2" y="hd2"/>
                    </a:cxn>
                    <a:cxn ang="5400000">
                      <a:pos x="wd2" y="hd2"/>
                    </a:cxn>
                    <a:cxn ang="10800000">
                      <a:pos x="wd2" y="hd2"/>
                    </a:cxn>
                    <a:cxn ang="16200000">
                      <a:pos x="wd2" y="hd2"/>
                    </a:cxn>
                  </a:cxnLst>
                  <a:rect l="0" t="0" r="r" b="b"/>
                  <a:pathLst>
                    <a:path w="21600" h="21600" extrusionOk="0">
                      <a:moveTo>
                        <a:pt x="4501" y="11816"/>
                      </a:moveTo>
                      <a:cubicBezTo>
                        <a:pt x="4532" y="11851"/>
                        <a:pt x="4562" y="11885"/>
                        <a:pt x="4592" y="11920"/>
                      </a:cubicBezTo>
                      <a:cubicBezTo>
                        <a:pt x="5842" y="13354"/>
                        <a:pt x="7092" y="14788"/>
                        <a:pt x="8343" y="16222"/>
                      </a:cubicBezTo>
                      <a:cubicBezTo>
                        <a:pt x="9838" y="17937"/>
                        <a:pt x="11334" y="19652"/>
                        <a:pt x="12829" y="21367"/>
                      </a:cubicBezTo>
                      <a:cubicBezTo>
                        <a:pt x="12897" y="21444"/>
                        <a:pt x="12965" y="21522"/>
                        <a:pt x="13032" y="21600"/>
                      </a:cubicBezTo>
                      <a:cubicBezTo>
                        <a:pt x="13091" y="21521"/>
                        <a:pt x="13149" y="21441"/>
                        <a:pt x="13208" y="21362"/>
                      </a:cubicBezTo>
                      <a:cubicBezTo>
                        <a:pt x="13306" y="21229"/>
                        <a:pt x="13404" y="21097"/>
                        <a:pt x="13502" y="20964"/>
                      </a:cubicBezTo>
                      <a:cubicBezTo>
                        <a:pt x="16148" y="17381"/>
                        <a:pt x="18793" y="13797"/>
                        <a:pt x="21438" y="10214"/>
                      </a:cubicBezTo>
                      <a:cubicBezTo>
                        <a:pt x="21492" y="10141"/>
                        <a:pt x="21546" y="10068"/>
                        <a:pt x="21600" y="9994"/>
                      </a:cubicBezTo>
                      <a:cubicBezTo>
                        <a:pt x="21332" y="9786"/>
                        <a:pt x="21065" y="9577"/>
                        <a:pt x="20797" y="9368"/>
                      </a:cubicBezTo>
                      <a:cubicBezTo>
                        <a:pt x="20420" y="9073"/>
                        <a:pt x="20043" y="8779"/>
                        <a:pt x="19665" y="8484"/>
                      </a:cubicBezTo>
                      <a:cubicBezTo>
                        <a:pt x="19471" y="8332"/>
                        <a:pt x="19276" y="8180"/>
                        <a:pt x="19082" y="8028"/>
                      </a:cubicBezTo>
                      <a:cubicBezTo>
                        <a:pt x="18930" y="7910"/>
                        <a:pt x="18779" y="7792"/>
                        <a:pt x="18628" y="7674"/>
                      </a:cubicBezTo>
                      <a:cubicBezTo>
                        <a:pt x="15351" y="5116"/>
                        <a:pt x="12075" y="2558"/>
                        <a:pt x="8798" y="0"/>
                      </a:cubicBezTo>
                      <a:cubicBezTo>
                        <a:pt x="8739" y="45"/>
                        <a:pt x="8679" y="90"/>
                        <a:pt x="8620" y="135"/>
                      </a:cubicBezTo>
                      <a:cubicBezTo>
                        <a:pt x="5814" y="2257"/>
                        <a:pt x="3008" y="4378"/>
                        <a:pt x="203" y="6500"/>
                      </a:cubicBezTo>
                      <a:cubicBezTo>
                        <a:pt x="135" y="6552"/>
                        <a:pt x="68" y="6603"/>
                        <a:pt x="0" y="6654"/>
                      </a:cubicBezTo>
                      <a:cubicBezTo>
                        <a:pt x="69" y="6733"/>
                        <a:pt x="139" y="6813"/>
                        <a:pt x="208" y="6892"/>
                      </a:cubicBezTo>
                      <a:cubicBezTo>
                        <a:pt x="342" y="7046"/>
                        <a:pt x="477" y="7200"/>
                        <a:pt x="611" y="7354"/>
                      </a:cubicBezTo>
                      <a:cubicBezTo>
                        <a:pt x="729" y="7490"/>
                        <a:pt x="847" y="7625"/>
                        <a:pt x="965" y="7761"/>
                      </a:cubicBezTo>
                      <a:cubicBezTo>
                        <a:pt x="2078" y="9037"/>
                        <a:pt x="3191" y="10313"/>
                        <a:pt x="4304" y="11589"/>
                      </a:cubicBezTo>
                      <a:cubicBezTo>
                        <a:pt x="4345" y="11637"/>
                        <a:pt x="4386" y="11684"/>
                        <a:pt x="4428" y="11731"/>
                      </a:cubicBezTo>
                      <a:cubicBezTo>
                        <a:pt x="4452" y="11760"/>
                        <a:pt x="4477" y="11788"/>
                        <a:pt x="4501" y="11816"/>
                      </a:cubicBezTo>
                      <a:close/>
                    </a:path>
                  </a:pathLst>
                </a:custGeom>
                <a:gradFill>
                  <a:gsLst>
                    <a:gs pos="0">
                      <a:schemeClr val="accent4">
                        <a:lumMod val="60000"/>
                        <a:lumOff val="40000"/>
                      </a:schemeClr>
                    </a:gs>
                    <a:gs pos="100000">
                      <a:schemeClr val="accent4">
                        <a:lumMod val="75000"/>
                      </a:schemeClr>
                    </a:gs>
                  </a:gsLst>
                  <a:lin ang="17400000" scaled="0"/>
                </a:gradFill>
                <a:ln w="12700">
                  <a:miter lim="400000"/>
                </a:ln>
              </p:spPr>
              <p:txBody>
                <a:bodyPr lIns="0" tIns="0" rIns="0" bIns="0" anchor="ctr"/>
                <a:lstStyle/>
                <a:p>
                  <a:pPr lvl="0">
                    <a:defRPr sz="3000">
                      <a:solidFill>
                        <a:srgbClr val="FFFFFF"/>
                      </a:solidFill>
                      <a:effectLst>
                        <a:outerShdw blurRad="38100" dist="12700" dir="5400000" rotWithShape="0">
                          <a:srgbClr val="000000">
                            <a:alpha val="50000"/>
                          </a:srgbClr>
                        </a:outerShdw>
                      </a:effectLst>
                    </a:defRPr>
                  </a:pPr>
                  <a:endParaRPr/>
                </a:p>
              </p:txBody>
            </p:sp>
          </p:grpSp>
        </p:grpSp>
        <p:sp>
          <p:nvSpPr>
            <p:cNvPr id="55" name="Rectangle 54"/>
            <p:cNvSpPr/>
            <p:nvPr/>
          </p:nvSpPr>
          <p:spPr>
            <a:xfrm>
              <a:off x="1624524" y="4989490"/>
              <a:ext cx="1983511" cy="242173"/>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6" name="Rectangle 55"/>
            <p:cNvSpPr/>
            <p:nvPr/>
          </p:nvSpPr>
          <p:spPr>
            <a:xfrm>
              <a:off x="1624524" y="5226820"/>
              <a:ext cx="2718915" cy="242173"/>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p:cNvSpPr/>
            <p:nvPr/>
          </p:nvSpPr>
          <p:spPr>
            <a:xfrm>
              <a:off x="1627670" y="5468731"/>
              <a:ext cx="590921" cy="242173"/>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8" name="TextBox 57"/>
            <p:cNvSpPr txBox="1"/>
            <p:nvPr/>
          </p:nvSpPr>
          <p:spPr>
            <a:xfrm>
              <a:off x="1150569" y="1912296"/>
              <a:ext cx="2869832" cy="523220"/>
            </a:xfrm>
            <a:prstGeom prst="rect">
              <a:avLst/>
            </a:prstGeom>
            <a:noFill/>
          </p:spPr>
          <p:txBody>
            <a:bodyPr wrap="square" numCol="1" spcCol="457200" rtlCol="0">
              <a:spAutoFit/>
            </a:bodyPr>
            <a:lstStyle/>
            <a:p>
              <a:r>
                <a:rPr lang="en-US" sz="1400" b="1" dirty="0" smtClean="0">
                  <a:latin typeface="Roboto" panose="02000000000000000000" pitchFamily="2" charset="0"/>
                  <a:ea typeface="Roboto" panose="02000000000000000000" pitchFamily="2" charset="0"/>
                  <a:cs typeface="Montserrat" charset="0"/>
                </a:rPr>
                <a:t>Saying </a:t>
              </a:r>
              <a:r>
                <a:rPr lang="en-US" sz="1400" b="1" dirty="0">
                  <a:latin typeface="Roboto" panose="02000000000000000000" pitchFamily="2" charset="0"/>
                  <a:ea typeface="Roboto" panose="02000000000000000000" pitchFamily="2" charset="0"/>
                  <a:cs typeface="Montserrat" charset="0"/>
                </a:rPr>
                <a:t>fruitful </a:t>
              </a:r>
              <a:r>
                <a:rPr lang="en-US" sz="1400" b="1" dirty="0" smtClean="0">
                  <a:latin typeface="Roboto" panose="02000000000000000000" pitchFamily="2" charset="0"/>
                  <a:ea typeface="Roboto" panose="02000000000000000000" pitchFamily="2" charset="0"/>
                  <a:cs typeface="Montserrat" charset="0"/>
                </a:rPr>
                <a:t>were example text hath of the text</a:t>
              </a:r>
              <a:endParaRPr lang="en-US" sz="1400" dirty="0">
                <a:latin typeface="Roboto" panose="02000000000000000000" pitchFamily="2" charset="0"/>
                <a:ea typeface="Roboto" panose="02000000000000000000" pitchFamily="2" charset="0"/>
                <a:cs typeface="Montserrat" charset="0"/>
              </a:endParaRPr>
            </a:p>
          </p:txBody>
        </p:sp>
        <p:sp>
          <p:nvSpPr>
            <p:cNvPr id="59" name="TextBox 58"/>
            <p:cNvSpPr txBox="1"/>
            <p:nvPr/>
          </p:nvSpPr>
          <p:spPr>
            <a:xfrm>
              <a:off x="1270847" y="3600370"/>
              <a:ext cx="1247610" cy="630942"/>
            </a:xfrm>
            <a:prstGeom prst="rect">
              <a:avLst/>
            </a:prstGeom>
            <a:noFill/>
          </p:spPr>
          <p:txBody>
            <a:bodyPr wrap="square" rtlCol="0">
              <a:spAutoFit/>
            </a:bodyPr>
            <a:lstStyle/>
            <a:p>
              <a:r>
                <a:rPr lang="en-US" sz="3500" b="1" dirty="0" smtClean="0">
                  <a:solidFill>
                    <a:schemeClr val="accent4"/>
                  </a:solidFill>
                  <a:latin typeface="Roboto" panose="02000000000000000000" pitchFamily="2" charset="0"/>
                  <a:ea typeface="Roboto" panose="02000000000000000000" pitchFamily="2" charset="0"/>
                  <a:cs typeface="Montserrat" charset="0"/>
                </a:rPr>
                <a:t>31%</a:t>
              </a:r>
              <a:endParaRPr lang="en-US" sz="3500" b="1" dirty="0">
                <a:solidFill>
                  <a:schemeClr val="accent4"/>
                </a:solidFill>
                <a:latin typeface="Roboto" panose="02000000000000000000" pitchFamily="2" charset="0"/>
                <a:ea typeface="Roboto" panose="02000000000000000000" pitchFamily="2" charset="0"/>
                <a:cs typeface="Montserrat" charset="0"/>
              </a:endParaRPr>
            </a:p>
          </p:txBody>
        </p:sp>
        <p:sp>
          <p:nvSpPr>
            <p:cNvPr id="60" name="TextBox 59"/>
            <p:cNvSpPr txBox="1"/>
            <p:nvPr/>
          </p:nvSpPr>
          <p:spPr>
            <a:xfrm>
              <a:off x="1253718" y="4125110"/>
              <a:ext cx="1278389" cy="461665"/>
            </a:xfrm>
            <a:prstGeom prst="rect">
              <a:avLst/>
            </a:prstGeom>
            <a:noFill/>
          </p:spPr>
          <p:txBody>
            <a:bodyPr wrap="square" numCol="1" spcCol="457200" rtlCol="0">
              <a:spAutoFit/>
            </a:bodyPr>
            <a:lstStyle/>
            <a:p>
              <a:r>
                <a:rPr lang="en-US" sz="1200" dirty="0" smtClean="0">
                  <a:latin typeface="Lato" panose="020F0502020204030203" pitchFamily="34" charset="0"/>
                  <a:ea typeface="Lato" panose="020F0502020204030203" pitchFamily="34" charset="0"/>
                  <a:cs typeface="Lato" panose="020F0502020204030203" pitchFamily="34" charset="0"/>
                </a:rPr>
                <a:t>Creepiest </a:t>
              </a:r>
              <a:r>
                <a:rPr lang="en-US" sz="1200" dirty="0">
                  <a:latin typeface="Lato" panose="020F0502020204030203" pitchFamily="34" charset="0"/>
                  <a:ea typeface="Lato" panose="020F0502020204030203" pitchFamily="34" charset="0"/>
                  <a:cs typeface="Lato" panose="020F0502020204030203" pitchFamily="34" charset="0"/>
                </a:rPr>
                <a:t>god air fish </a:t>
              </a:r>
              <a:r>
                <a:rPr lang="en-US" sz="1200" dirty="0" smtClean="0">
                  <a:latin typeface="Lato" panose="020F0502020204030203" pitchFamily="34" charset="0"/>
                  <a:ea typeface="Lato" panose="020F0502020204030203" pitchFamily="34" charset="0"/>
                  <a:cs typeface="Lato" panose="020F0502020204030203" pitchFamily="34" charset="0"/>
                </a:rPr>
                <a:t>land</a:t>
              </a:r>
              <a:endParaRPr lang="en-US" sz="1200" dirty="0">
                <a:latin typeface="Lato" panose="020F0502020204030203" pitchFamily="34" charset="0"/>
                <a:ea typeface="Lato" panose="020F0502020204030203" pitchFamily="34" charset="0"/>
                <a:cs typeface="Lato" panose="020F0502020204030203" pitchFamily="34" charset="0"/>
              </a:endParaRPr>
            </a:p>
          </p:txBody>
        </p:sp>
        <p:sp>
          <p:nvSpPr>
            <p:cNvPr id="61" name="TextBox 60"/>
            <p:cNvSpPr txBox="1"/>
            <p:nvPr/>
          </p:nvSpPr>
          <p:spPr>
            <a:xfrm>
              <a:off x="3242522" y="3600370"/>
              <a:ext cx="1247610" cy="630942"/>
            </a:xfrm>
            <a:prstGeom prst="rect">
              <a:avLst/>
            </a:prstGeom>
            <a:noFill/>
          </p:spPr>
          <p:txBody>
            <a:bodyPr wrap="square" rtlCol="0">
              <a:spAutoFit/>
            </a:bodyPr>
            <a:lstStyle/>
            <a:p>
              <a:r>
                <a:rPr lang="en-US" sz="3500" b="1" dirty="0" smtClean="0">
                  <a:solidFill>
                    <a:schemeClr val="accent3"/>
                  </a:solidFill>
                  <a:latin typeface="Roboto" panose="02000000000000000000" pitchFamily="2" charset="0"/>
                  <a:ea typeface="Roboto" panose="02000000000000000000" pitchFamily="2" charset="0"/>
                  <a:cs typeface="Montserrat" charset="0"/>
                </a:rPr>
                <a:t>59%</a:t>
              </a:r>
              <a:endParaRPr lang="en-US" sz="3500" b="1" dirty="0">
                <a:solidFill>
                  <a:schemeClr val="accent3"/>
                </a:solidFill>
                <a:latin typeface="Roboto" panose="02000000000000000000" pitchFamily="2" charset="0"/>
                <a:ea typeface="Roboto" panose="02000000000000000000" pitchFamily="2" charset="0"/>
                <a:cs typeface="Montserrat" charset="0"/>
              </a:endParaRPr>
            </a:p>
          </p:txBody>
        </p:sp>
        <p:sp>
          <p:nvSpPr>
            <p:cNvPr id="62" name="TextBox 61"/>
            <p:cNvSpPr txBox="1"/>
            <p:nvPr/>
          </p:nvSpPr>
          <p:spPr>
            <a:xfrm>
              <a:off x="3225393" y="4125110"/>
              <a:ext cx="1278389" cy="461665"/>
            </a:xfrm>
            <a:prstGeom prst="rect">
              <a:avLst/>
            </a:prstGeom>
            <a:noFill/>
          </p:spPr>
          <p:txBody>
            <a:bodyPr wrap="square" numCol="1" spcCol="457200" rtlCol="0">
              <a:spAutoFit/>
            </a:bodyPr>
            <a:lstStyle/>
            <a:p>
              <a:r>
                <a:rPr lang="en-US" sz="1200" dirty="0" smtClean="0">
                  <a:latin typeface="Lato" panose="020F0502020204030203" pitchFamily="34" charset="0"/>
                  <a:ea typeface="Lato" panose="020F0502020204030203" pitchFamily="34" charset="0"/>
                  <a:cs typeface="Lato" panose="020F0502020204030203" pitchFamily="34" charset="0"/>
                </a:rPr>
                <a:t>Creepiest </a:t>
              </a:r>
              <a:r>
                <a:rPr lang="en-US" sz="1200" dirty="0">
                  <a:latin typeface="Lato" panose="020F0502020204030203" pitchFamily="34" charset="0"/>
                  <a:ea typeface="Lato" panose="020F0502020204030203" pitchFamily="34" charset="0"/>
                  <a:cs typeface="Lato" panose="020F0502020204030203" pitchFamily="34" charset="0"/>
                </a:rPr>
                <a:t>god air </a:t>
              </a:r>
              <a:r>
                <a:rPr lang="en-US" sz="1200">
                  <a:latin typeface="Lato" panose="020F0502020204030203" pitchFamily="34" charset="0"/>
                  <a:ea typeface="Lato" panose="020F0502020204030203" pitchFamily="34" charset="0"/>
                  <a:cs typeface="Lato" panose="020F0502020204030203" pitchFamily="34" charset="0"/>
                </a:rPr>
                <a:t>fish </a:t>
              </a:r>
              <a:r>
                <a:rPr lang="en-US" sz="1200" smtClean="0">
                  <a:latin typeface="Lato" panose="020F0502020204030203" pitchFamily="34" charset="0"/>
                  <a:ea typeface="Lato" panose="020F0502020204030203" pitchFamily="34" charset="0"/>
                  <a:cs typeface="Lato" panose="020F0502020204030203" pitchFamily="34" charset="0"/>
                </a:rPr>
                <a:t>land</a:t>
              </a:r>
              <a:endParaRPr lang="en-US" sz="1200" dirty="0">
                <a:latin typeface="Lato" panose="020F0502020204030203" pitchFamily="34" charset="0"/>
                <a:ea typeface="Lato" panose="020F0502020204030203" pitchFamily="34" charset="0"/>
                <a:cs typeface="Lato" panose="020F0502020204030203" pitchFamily="34" charset="0"/>
              </a:endParaRPr>
            </a:p>
          </p:txBody>
        </p:sp>
        <p:sp>
          <p:nvSpPr>
            <p:cNvPr id="63" name="TextBox 62"/>
            <p:cNvSpPr txBox="1"/>
            <p:nvPr/>
          </p:nvSpPr>
          <p:spPr>
            <a:xfrm>
              <a:off x="3615991" y="4924499"/>
              <a:ext cx="605316" cy="292388"/>
            </a:xfrm>
            <a:prstGeom prst="rect">
              <a:avLst/>
            </a:prstGeom>
            <a:noFill/>
          </p:spPr>
          <p:txBody>
            <a:bodyPr wrap="square" rtlCol="0">
              <a:spAutoFit/>
            </a:bodyPr>
            <a:lstStyle/>
            <a:p>
              <a:r>
                <a:rPr lang="en-US" sz="1300" dirty="0" smtClean="0">
                  <a:latin typeface="Montserrat" charset="0"/>
                  <a:ea typeface="Montserrat" charset="0"/>
                  <a:cs typeface="Montserrat" charset="0"/>
                </a:rPr>
                <a:t>31%</a:t>
              </a:r>
              <a:endParaRPr lang="en-US" sz="1300" dirty="0">
                <a:latin typeface="Montserrat" charset="0"/>
                <a:ea typeface="Montserrat" charset="0"/>
                <a:cs typeface="Montserrat" charset="0"/>
              </a:endParaRPr>
            </a:p>
          </p:txBody>
        </p:sp>
        <p:sp>
          <p:nvSpPr>
            <p:cNvPr id="64" name="TextBox 63"/>
            <p:cNvSpPr txBox="1"/>
            <p:nvPr/>
          </p:nvSpPr>
          <p:spPr>
            <a:xfrm>
              <a:off x="4343439" y="5188005"/>
              <a:ext cx="605316" cy="292388"/>
            </a:xfrm>
            <a:prstGeom prst="rect">
              <a:avLst/>
            </a:prstGeom>
            <a:noFill/>
          </p:spPr>
          <p:txBody>
            <a:bodyPr wrap="square" rtlCol="0">
              <a:spAutoFit/>
            </a:bodyPr>
            <a:lstStyle/>
            <a:p>
              <a:r>
                <a:rPr lang="en-US" sz="1300" dirty="0" smtClean="0">
                  <a:latin typeface="Montserrat" charset="0"/>
                  <a:ea typeface="Montserrat" charset="0"/>
                  <a:cs typeface="Montserrat" charset="0"/>
                </a:rPr>
                <a:t>59%</a:t>
              </a:r>
              <a:endParaRPr lang="en-US" sz="1300" dirty="0">
                <a:latin typeface="Montserrat" charset="0"/>
                <a:ea typeface="Montserrat" charset="0"/>
                <a:cs typeface="Montserrat" charset="0"/>
              </a:endParaRPr>
            </a:p>
          </p:txBody>
        </p:sp>
        <p:sp>
          <p:nvSpPr>
            <p:cNvPr id="65" name="TextBox 64"/>
            <p:cNvSpPr txBox="1"/>
            <p:nvPr/>
          </p:nvSpPr>
          <p:spPr>
            <a:xfrm>
              <a:off x="2244003" y="5454088"/>
              <a:ext cx="605316" cy="292388"/>
            </a:xfrm>
            <a:prstGeom prst="rect">
              <a:avLst/>
            </a:prstGeom>
            <a:noFill/>
          </p:spPr>
          <p:txBody>
            <a:bodyPr wrap="square" rtlCol="0">
              <a:spAutoFit/>
            </a:bodyPr>
            <a:lstStyle/>
            <a:p>
              <a:r>
                <a:rPr lang="en-US" sz="1300" smtClean="0">
                  <a:latin typeface="Montserrat" charset="0"/>
                  <a:ea typeface="Montserrat" charset="0"/>
                  <a:cs typeface="Montserrat" charset="0"/>
                </a:rPr>
                <a:t>10%</a:t>
              </a:r>
              <a:endParaRPr lang="en-US" sz="1300" dirty="0">
                <a:latin typeface="Montserrat" charset="0"/>
                <a:ea typeface="Montserrat" charset="0"/>
                <a:cs typeface="Montserrat" charset="0"/>
              </a:endParaRPr>
            </a:p>
          </p:txBody>
        </p:sp>
        <p:sp>
          <p:nvSpPr>
            <p:cNvPr id="66" name="TextBox 65"/>
            <p:cNvSpPr txBox="1"/>
            <p:nvPr/>
          </p:nvSpPr>
          <p:spPr>
            <a:xfrm>
              <a:off x="1261420" y="4888396"/>
              <a:ext cx="415051" cy="923330"/>
            </a:xfrm>
            <a:prstGeom prst="rect">
              <a:avLst/>
            </a:prstGeom>
            <a:noFill/>
          </p:spPr>
          <p:txBody>
            <a:bodyPr wrap="square" numCol="1" spcCol="457200" rtlCol="0">
              <a:spAutoFit/>
            </a:bodyPr>
            <a:lstStyle/>
            <a:p>
              <a:pPr>
                <a:lnSpc>
                  <a:spcPct val="150000"/>
                </a:lnSpc>
              </a:pPr>
              <a:r>
                <a:rPr lang="en-US" sz="1200" dirty="0" smtClean="0">
                  <a:latin typeface="Montserrat" charset="0"/>
                  <a:ea typeface="Montserrat" charset="0"/>
                  <a:cs typeface="Montserrat" charset="0"/>
                </a:rPr>
                <a:t>01</a:t>
              </a:r>
            </a:p>
            <a:p>
              <a:pPr>
                <a:lnSpc>
                  <a:spcPct val="150000"/>
                </a:lnSpc>
              </a:pPr>
              <a:r>
                <a:rPr lang="en-US" sz="1200" dirty="0" smtClean="0">
                  <a:latin typeface="Montserrat" charset="0"/>
                  <a:ea typeface="Montserrat" charset="0"/>
                  <a:cs typeface="Montserrat" charset="0"/>
                </a:rPr>
                <a:t>02</a:t>
              </a:r>
            </a:p>
            <a:p>
              <a:pPr>
                <a:lnSpc>
                  <a:spcPct val="150000"/>
                </a:lnSpc>
              </a:pPr>
              <a:r>
                <a:rPr lang="en-US" sz="1200" dirty="0" smtClean="0">
                  <a:latin typeface="Montserrat" charset="0"/>
                  <a:ea typeface="Montserrat" charset="0"/>
                  <a:cs typeface="Montserrat" charset="0"/>
                </a:rPr>
                <a:t>03</a:t>
              </a:r>
              <a:endParaRPr lang="en-US" sz="1200" dirty="0">
                <a:latin typeface="Montserrat" charset="0"/>
                <a:ea typeface="Montserrat" charset="0"/>
                <a:cs typeface="Montserrat" charset="0"/>
              </a:endParaRPr>
            </a:p>
          </p:txBody>
        </p:sp>
        <p:sp>
          <p:nvSpPr>
            <p:cNvPr id="67" name="TextBox 66"/>
            <p:cNvSpPr txBox="1"/>
            <p:nvPr/>
          </p:nvSpPr>
          <p:spPr>
            <a:xfrm>
              <a:off x="1322380" y="5838349"/>
              <a:ext cx="3626375" cy="484428"/>
            </a:xfrm>
            <a:prstGeom prst="rect">
              <a:avLst/>
            </a:prstGeom>
            <a:noFill/>
          </p:spPr>
          <p:txBody>
            <a:bodyPr wrap="square" numCol="1" spcCol="457200" rtlCol="0">
              <a:spAutoFit/>
            </a:bodyPr>
            <a:lstStyle/>
            <a:p>
              <a:pPr>
                <a:lnSpc>
                  <a:spcPct val="150000"/>
                </a:lnSpc>
              </a:pPr>
              <a:r>
                <a:rPr lang="en-US" sz="900" dirty="0">
                  <a:latin typeface="Lato" panose="020F0502020204030203" pitchFamily="34" charset="0"/>
                  <a:ea typeface="Lato" panose="020F0502020204030203" pitchFamily="34" charset="0"/>
                  <a:cs typeface="Lato" panose="020F0502020204030203" pitchFamily="34" charset="0"/>
                </a:rPr>
                <a:t>Also he his male air bring is Signs. Creepiest god air fish land</a:t>
              </a:r>
              <a:r>
                <a:rPr lang="en-US" sz="900" dirty="0" smtClean="0">
                  <a:latin typeface="Lato" panose="020F0502020204030203" pitchFamily="34" charset="0"/>
                  <a:ea typeface="Lato" panose="020F0502020204030203" pitchFamily="34" charset="0"/>
                  <a:cs typeface="Lato" panose="020F0502020204030203" pitchFamily="34" charset="0"/>
                </a:rPr>
                <a:t>. </a:t>
              </a:r>
              <a:r>
                <a:rPr lang="en-US" sz="900" dirty="0">
                  <a:latin typeface="Lato" panose="020F0502020204030203" pitchFamily="34" charset="0"/>
                  <a:ea typeface="Lato" panose="020F0502020204030203" pitchFamily="34" charset="0"/>
                  <a:cs typeface="Lato" panose="020F0502020204030203" pitchFamily="34" charset="0"/>
                </a:rPr>
                <a:t>Air saying fruitful</a:t>
              </a:r>
              <a:r>
                <a:rPr lang="en-US" sz="900" dirty="0" smtClean="0">
                  <a:latin typeface="Lato" panose="020F0502020204030203" pitchFamily="34" charset="0"/>
                  <a:ea typeface="Lato" panose="020F0502020204030203" pitchFamily="34" charset="0"/>
                  <a:cs typeface="Lato" panose="020F0502020204030203" pitchFamily="34" charset="0"/>
                </a:rPr>
                <a:t>.</a:t>
              </a:r>
              <a:r>
                <a:rPr lang="en-US" sz="900" dirty="0">
                  <a:latin typeface="Lato" panose="020F0502020204030203" pitchFamily="34" charset="0"/>
                  <a:ea typeface="Lato" panose="020F0502020204030203" pitchFamily="34" charset="0"/>
                  <a:cs typeface="Lato" panose="020F0502020204030203" pitchFamily="34" charset="0"/>
                </a:rPr>
                <a:t> Also he his male air </a:t>
              </a:r>
              <a:r>
                <a:rPr lang="en-US" sz="900" dirty="0" smtClean="0">
                  <a:latin typeface="Lato" panose="020F0502020204030203" pitchFamily="34" charset="0"/>
                  <a:ea typeface="Lato" panose="020F0502020204030203" pitchFamily="34" charset="0"/>
                  <a:cs typeface="Lato" panose="020F0502020204030203" pitchFamily="34" charset="0"/>
                </a:rPr>
                <a:t>bring.</a:t>
              </a:r>
              <a:endParaRPr lang="en-US" sz="900" dirty="0">
                <a:latin typeface="Lato" panose="020F0502020204030203" pitchFamily="34" charset="0"/>
                <a:ea typeface="Lato" panose="020F0502020204030203" pitchFamily="34" charset="0"/>
                <a:cs typeface="Lato" panose="020F0502020204030203" pitchFamily="34" charset="0"/>
              </a:endParaRPr>
            </a:p>
          </p:txBody>
        </p:sp>
      </p:grpSp>
      <p:sp>
        <p:nvSpPr>
          <p:cNvPr id="2" name="Picture Placeholder 1"/>
          <p:cNvSpPr>
            <a:spLocks noGrp="1"/>
          </p:cNvSpPr>
          <p:nvPr>
            <p:ph type="pic" sz="quarter" idx="166"/>
          </p:nvPr>
        </p:nvSpPr>
        <p:spPr/>
      </p:sp>
    </p:spTree>
    <p:extLst>
      <p:ext uri="{BB962C8B-B14F-4D97-AF65-F5344CB8AC3E}">
        <p14:creationId xmlns:p14="http://schemas.microsoft.com/office/powerpoint/2010/main" val="104842500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 name="Rectangle 18">
            <a:extLst>
              <a:ext uri="{FF2B5EF4-FFF2-40B4-BE49-F238E27FC236}">
                <a16:creationId xmlns:a16="http://schemas.microsoft.com/office/drawing/2014/main" id="{DF911C4B-C9BE-4BF3-97C0-FA111B0C57E5}"/>
              </a:ext>
            </a:extLst>
          </p:cNvPr>
          <p:cNvSpPr/>
          <p:nvPr/>
        </p:nvSpPr>
        <p:spPr>
          <a:xfrm>
            <a:off x="-2" y="0"/>
            <a:ext cx="12192001" cy="2990850"/>
          </a:xfrm>
          <a:prstGeom prst="rect">
            <a:avLst/>
          </a:prstGeom>
          <a:solidFill>
            <a:schemeClr val="accent2">
              <a:alpha val="3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a:t>
            </a:fld>
            <a:endParaRPr lang="en-US" dirty="0"/>
          </a:p>
        </p:txBody>
      </p:sp>
      <p:sp>
        <p:nvSpPr>
          <p:cNvPr id="39" name="Rectangle 38">
            <a:extLst>
              <a:ext uri="{FF2B5EF4-FFF2-40B4-BE49-F238E27FC236}">
                <a16:creationId xmlns:a16="http://schemas.microsoft.com/office/drawing/2014/main" id="{31302BE6-3BE0-4C6E-853C-66E85D0D5C3B}"/>
              </a:ext>
            </a:extLst>
          </p:cNvPr>
          <p:cNvSpPr/>
          <p:nvPr/>
        </p:nvSpPr>
        <p:spPr>
          <a:xfrm>
            <a:off x="5101372" y="4563214"/>
            <a:ext cx="5092626" cy="1118255"/>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8" name="Rectangle 7">
            <a:extLst>
              <a:ext uri="{FF2B5EF4-FFF2-40B4-BE49-F238E27FC236}">
                <a16:creationId xmlns:a16="http://schemas.microsoft.com/office/drawing/2014/main" id="{B88E4132-4D29-4F3F-972B-064A0ECEB124}"/>
              </a:ext>
            </a:extLst>
          </p:cNvPr>
          <p:cNvSpPr/>
          <p:nvPr/>
        </p:nvSpPr>
        <p:spPr>
          <a:xfrm>
            <a:off x="5101372" y="3981452"/>
            <a:ext cx="3443571" cy="553998"/>
          </a:xfrm>
          <a:prstGeom prst="rect">
            <a:avLst/>
          </a:prstGeom>
        </p:spPr>
        <p:txBody>
          <a:bodyPr wrap="none">
            <a:spAutoFit/>
          </a:bodyPr>
          <a:lstStyle/>
          <a:p>
            <a:r>
              <a:rPr lang="en-US" sz="3000" b="1" dirty="0">
                <a:latin typeface="Roboto" panose="02000000000000000000" pitchFamily="2" charset="0"/>
                <a:ea typeface="Roboto" panose="02000000000000000000" pitchFamily="2" charset="0"/>
              </a:rPr>
              <a:t>Welcome Message</a:t>
            </a:r>
            <a:endParaRPr lang="en-US" sz="3000" dirty="0">
              <a:latin typeface="Roboto" panose="02000000000000000000" pitchFamily="2" charset="0"/>
              <a:ea typeface="Roboto" panose="02000000000000000000" pitchFamily="2" charset="0"/>
            </a:endParaRPr>
          </a:p>
        </p:txBody>
      </p:sp>
      <p:sp>
        <p:nvSpPr>
          <p:cNvPr id="2" name="Picture Placeholder 1"/>
          <p:cNvSpPr>
            <a:spLocks noGrp="1"/>
          </p:cNvSpPr>
          <p:nvPr>
            <p:ph type="pic" sz="quarter" idx="158"/>
          </p:nvPr>
        </p:nvSpPr>
        <p:spPr/>
      </p:sp>
      <p:sp>
        <p:nvSpPr>
          <p:cNvPr id="3" name="Picture Placeholder 2"/>
          <p:cNvSpPr>
            <a:spLocks noGrp="1"/>
          </p:cNvSpPr>
          <p:nvPr>
            <p:ph type="pic" sz="quarter" idx="159"/>
          </p:nvPr>
        </p:nvSpPr>
        <p:spPr/>
      </p:sp>
    </p:spTree>
    <p:extLst>
      <p:ext uri="{BB962C8B-B14F-4D97-AF65-F5344CB8AC3E}">
        <p14:creationId xmlns:p14="http://schemas.microsoft.com/office/powerpoint/2010/main" val="324139247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20</a:t>
            </a:fld>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199"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199" y="481013"/>
            <a:ext cx="10515600" cy="679450"/>
          </a:xfrm>
        </p:spPr>
        <p:txBody>
          <a:bodyPr/>
          <a:lstStyle/>
          <a:p>
            <a:r>
              <a:rPr lang="en-US" b="1" dirty="0"/>
              <a:t>Text Single Column</a:t>
            </a:r>
          </a:p>
        </p:txBody>
      </p:sp>
      <p:sp>
        <p:nvSpPr>
          <p:cNvPr id="16" name="Rectangle 15">
            <a:extLst>
              <a:ext uri="{FF2B5EF4-FFF2-40B4-BE49-F238E27FC236}">
                <a16:creationId xmlns:a16="http://schemas.microsoft.com/office/drawing/2014/main" id="{30219FC9-FCEB-4016-83F3-CB42D32C524A}"/>
              </a:ext>
            </a:extLst>
          </p:cNvPr>
          <p:cNvSpPr/>
          <p:nvPr/>
        </p:nvSpPr>
        <p:spPr>
          <a:xfrm>
            <a:off x="1299028" y="5193684"/>
            <a:ext cx="9593943" cy="861774"/>
          </a:xfrm>
          <a:prstGeom prst="rect">
            <a:avLst/>
          </a:prstGeom>
        </p:spPr>
        <p:txBody>
          <a:bodyPr wrap="square">
            <a:spAutoFit/>
          </a:bodyPr>
          <a:lstStyle/>
          <a:p>
            <a:pPr algn="ctr">
              <a:lnSpc>
                <a:spcPts val="2000"/>
              </a:lnSpc>
            </a:pPr>
            <a:r>
              <a:rPr lang="en-US" sz="1200" b="1" dirty="0">
                <a:solidFill>
                  <a:sysClr val="windowText" lastClr="000000"/>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ysClr val="windowText" lastClr="000000"/>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a:t>
            </a:r>
          </a:p>
        </p:txBody>
      </p:sp>
      <p:sp>
        <p:nvSpPr>
          <p:cNvPr id="2" name="Picture Placeholder 1"/>
          <p:cNvSpPr>
            <a:spLocks noGrp="1"/>
          </p:cNvSpPr>
          <p:nvPr>
            <p:ph type="pic" sz="quarter" idx="158"/>
          </p:nvPr>
        </p:nvSpPr>
        <p:spPr/>
      </p:sp>
      <p:sp>
        <p:nvSpPr>
          <p:cNvPr id="3" name="Picture Placeholder 2"/>
          <p:cNvSpPr>
            <a:spLocks noGrp="1"/>
          </p:cNvSpPr>
          <p:nvPr>
            <p:ph type="pic" sz="quarter" idx="160"/>
          </p:nvPr>
        </p:nvSpPr>
        <p:spPr/>
      </p:sp>
      <p:sp>
        <p:nvSpPr>
          <p:cNvPr id="5" name="Picture Placeholder 4"/>
          <p:cNvSpPr>
            <a:spLocks noGrp="1"/>
          </p:cNvSpPr>
          <p:nvPr>
            <p:ph type="pic" sz="quarter" idx="159"/>
          </p:nvPr>
        </p:nvSpPr>
        <p:spPr/>
      </p:sp>
    </p:spTree>
    <p:extLst>
      <p:ext uri="{BB962C8B-B14F-4D97-AF65-F5344CB8AC3E}">
        <p14:creationId xmlns:p14="http://schemas.microsoft.com/office/powerpoint/2010/main" val="2780593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Picture Placeholder 1"/>
          <p:cNvSpPr>
            <a:spLocks noGrp="1"/>
          </p:cNvSpPr>
          <p:nvPr>
            <p:ph type="pic" sz="quarter" idx="25"/>
          </p:nvPr>
        </p:nvSpPr>
        <p:spPr/>
      </p:sp>
      <p:sp>
        <p:nvSpPr>
          <p:cNvPr id="19" name="Rectangle 18">
            <a:extLst>
              <a:ext uri="{FF2B5EF4-FFF2-40B4-BE49-F238E27FC236}">
                <a16:creationId xmlns:a16="http://schemas.microsoft.com/office/drawing/2014/main" id="{73FA7D48-C5D2-427F-BFFA-3C5F81214A2C}"/>
              </a:ext>
            </a:extLst>
          </p:cNvPr>
          <p:cNvSpPr/>
          <p:nvPr/>
        </p:nvSpPr>
        <p:spPr>
          <a:xfrm>
            <a:off x="0" y="0"/>
            <a:ext cx="12192000" cy="6858000"/>
          </a:xfrm>
          <a:prstGeom prst="rect">
            <a:avLst/>
          </a:prstGeom>
          <a:solidFill>
            <a:schemeClr val="tx1">
              <a:alpha val="86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6" name="Subtitle 5">
            <a:extLst>
              <a:ext uri="{FF2B5EF4-FFF2-40B4-BE49-F238E27FC236}">
                <a16:creationId xmlns:a16="http://schemas.microsoft.com/office/drawing/2014/main" id="{232FBFEB-E6EE-4809-BFA1-1E4D6A409235}"/>
              </a:ext>
            </a:extLst>
          </p:cNvPr>
          <p:cNvSpPr>
            <a:spLocks noGrp="1"/>
          </p:cNvSpPr>
          <p:nvPr>
            <p:ph type="subTitle" idx="4294967295"/>
          </p:nvPr>
        </p:nvSpPr>
        <p:spPr>
          <a:xfrm>
            <a:off x="838200" y="1135063"/>
            <a:ext cx="10515600" cy="244475"/>
          </a:xfrm>
          <a:prstGeom prst="rect">
            <a:avLst/>
          </a:prstGeom>
        </p:spPr>
        <p:txBody>
          <a:bodyPr/>
          <a:lstStyle/>
          <a:p>
            <a:r>
              <a:rPr lang="en-US" sz="1400" dirty="0">
                <a:solidFill>
                  <a:schemeClr val="bg1"/>
                </a:solidFill>
              </a:rPr>
              <a:t>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 lorem ipsum dolor sit </a:t>
            </a:r>
            <a:r>
              <a:rPr lang="en-US" sz="1400" dirty="0" err="1">
                <a:solidFill>
                  <a:schemeClr val="bg1"/>
                </a:solidFill>
              </a:rPr>
              <a:t>amet</a:t>
            </a:r>
            <a:r>
              <a:rPr lang="en-US" sz="1400" dirty="0">
                <a:solidFill>
                  <a:schemeClr val="bg1"/>
                </a:solidFill>
              </a:rPr>
              <a:t> </a:t>
            </a:r>
            <a:r>
              <a:rPr lang="en-US" sz="1400" dirty="0" err="1">
                <a:solidFill>
                  <a:schemeClr val="bg1"/>
                </a:solidFill>
              </a:rPr>
              <a:t>agam</a:t>
            </a:r>
            <a:r>
              <a:rPr lang="en-US" sz="1400" dirty="0">
                <a:solidFill>
                  <a:schemeClr val="bg1"/>
                </a:solidFill>
              </a:rPr>
              <a:t> facer </a:t>
            </a:r>
            <a:r>
              <a:rPr lang="en-US" sz="1400" dirty="0" err="1">
                <a:solidFill>
                  <a:schemeClr val="bg1"/>
                </a:solidFill>
              </a:rPr>
              <a:t>modo</a:t>
            </a:r>
            <a:r>
              <a:rPr lang="en-US" sz="1400" dirty="0">
                <a:solidFill>
                  <a:schemeClr val="bg1"/>
                </a:solidFill>
              </a:rPr>
              <a:t> data</a:t>
            </a:r>
          </a:p>
        </p:txBody>
      </p:sp>
      <p:sp>
        <p:nvSpPr>
          <p:cNvPr id="4" name="Title 3">
            <a:extLst>
              <a:ext uri="{FF2B5EF4-FFF2-40B4-BE49-F238E27FC236}">
                <a16:creationId xmlns:a16="http://schemas.microsoft.com/office/drawing/2014/main" id="{6A93014B-6255-4237-A35B-3F94E6595296}"/>
              </a:ext>
            </a:extLst>
          </p:cNvPr>
          <p:cNvSpPr>
            <a:spLocks noGrp="1"/>
          </p:cNvSpPr>
          <p:nvPr>
            <p:ph type="title" idx="4294967295"/>
          </p:nvPr>
        </p:nvSpPr>
        <p:spPr>
          <a:xfrm>
            <a:off x="838200" y="481013"/>
            <a:ext cx="10515600" cy="679450"/>
          </a:xfrm>
        </p:spPr>
        <p:txBody>
          <a:bodyPr/>
          <a:lstStyle/>
          <a:p>
            <a:r>
              <a:rPr lang="en-US" b="1" dirty="0">
                <a:solidFill>
                  <a:schemeClr val="bg1"/>
                </a:solidFill>
              </a:rPr>
              <a:t>Square Image</a:t>
            </a:r>
          </a:p>
        </p:txBody>
      </p:sp>
      <p:sp>
        <p:nvSpPr>
          <p:cNvPr id="18" name="Slide Number Placeholder 17"/>
          <p:cNvSpPr>
            <a:spLocks noGrp="1"/>
          </p:cNvSpPr>
          <p:nvPr>
            <p:ph type="sldNum" sz="quarter" idx="13"/>
          </p:nvPr>
        </p:nvSpPr>
        <p:spPr/>
        <p:txBody>
          <a:bodyPr/>
          <a:lstStyle/>
          <a:p>
            <a:fld id="{0FDCCA45-55DD-4B3F-8C12-CFB164C9A4F5}" type="slidenum">
              <a:rPr lang="en-US" smtClean="0"/>
              <a:pPr/>
              <a:t>21</a:t>
            </a:fld>
            <a:endParaRPr lang="en-US" dirty="0"/>
          </a:p>
        </p:txBody>
      </p:sp>
      <p:sp>
        <p:nvSpPr>
          <p:cNvPr id="5" name="Rectangle 4"/>
          <p:cNvSpPr/>
          <p:nvPr/>
        </p:nvSpPr>
        <p:spPr>
          <a:xfrm>
            <a:off x="0" y="2371726"/>
            <a:ext cx="12192000" cy="2114549"/>
          </a:xfrm>
          <a:prstGeom prst="rect">
            <a:avLst/>
          </a:prstGeom>
          <a:solidFill>
            <a:schemeClr val="bg1">
              <a:alpha val="4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a:extLst>
              <a:ext uri="{FF2B5EF4-FFF2-40B4-BE49-F238E27FC236}">
                <a16:creationId xmlns:a16="http://schemas.microsoft.com/office/drawing/2014/main" id="{0434AD2A-F264-40AD-A581-F4003F27530D}"/>
              </a:ext>
            </a:extLst>
          </p:cNvPr>
          <p:cNvSpPr/>
          <p:nvPr/>
        </p:nvSpPr>
        <p:spPr>
          <a:xfrm>
            <a:off x="1313090" y="3013790"/>
            <a:ext cx="9565821" cy="830420"/>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a:t>
            </a:r>
          </a:p>
        </p:txBody>
      </p:sp>
    </p:spTree>
    <p:extLst>
      <p:ext uri="{BB962C8B-B14F-4D97-AF65-F5344CB8AC3E}">
        <p14:creationId xmlns:p14="http://schemas.microsoft.com/office/powerpoint/2010/main" val="1320396306"/>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2" name="Rectangle 11">
            <a:extLst>
              <a:ext uri="{FF2B5EF4-FFF2-40B4-BE49-F238E27FC236}">
                <a16:creationId xmlns:a16="http://schemas.microsoft.com/office/drawing/2014/main" id="{6A03935C-2BA2-47B1-A66D-87381420B36F}"/>
              </a:ext>
            </a:extLst>
          </p:cNvPr>
          <p:cNvSpPr/>
          <p:nvPr/>
        </p:nvSpPr>
        <p:spPr>
          <a:xfrm>
            <a:off x="5262474" y="1990046"/>
            <a:ext cx="2365828" cy="4076925"/>
          </a:xfrm>
          <a:prstGeom prst="rect">
            <a:avLst/>
          </a:prstGeom>
          <a:solidFill>
            <a:schemeClr val="accent4">
              <a:alpha val="53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93" name="Rectangle 292">
            <a:extLst>
              <a:ext uri="{FF2B5EF4-FFF2-40B4-BE49-F238E27FC236}">
                <a16:creationId xmlns:a16="http://schemas.microsoft.com/office/drawing/2014/main" id="{204F0DEF-826A-4908-B132-226308D8008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22</a:t>
            </a:fld>
            <a:endParaRPr lang="en-US" dirty="0"/>
          </a:p>
        </p:txBody>
      </p:sp>
      <p:sp>
        <p:nvSpPr>
          <p:cNvPr id="8" name="Title 7">
            <a:extLst>
              <a:ext uri="{FF2B5EF4-FFF2-40B4-BE49-F238E27FC236}">
                <a16:creationId xmlns:a16="http://schemas.microsoft.com/office/drawing/2014/main" id="{D4140F44-529F-411C-9CB5-965E71305962}"/>
              </a:ext>
            </a:extLst>
          </p:cNvPr>
          <p:cNvSpPr>
            <a:spLocks noGrp="1"/>
          </p:cNvSpPr>
          <p:nvPr>
            <p:ph type="title" idx="4294967295"/>
          </p:nvPr>
        </p:nvSpPr>
        <p:spPr>
          <a:xfrm>
            <a:off x="838200" y="481013"/>
            <a:ext cx="10515600" cy="679450"/>
          </a:xfrm>
        </p:spPr>
        <p:txBody>
          <a:bodyPr/>
          <a:lstStyle/>
          <a:p>
            <a:r>
              <a:rPr lang="en-US" b="1" dirty="0"/>
              <a:t>Square Image</a:t>
            </a:r>
          </a:p>
        </p:txBody>
      </p:sp>
      <p:sp>
        <p:nvSpPr>
          <p:cNvPr id="9" name="Subtitle 8">
            <a:extLst>
              <a:ext uri="{FF2B5EF4-FFF2-40B4-BE49-F238E27FC236}">
                <a16:creationId xmlns:a16="http://schemas.microsoft.com/office/drawing/2014/main" id="{BA4AE371-54AF-45A4-9049-A05B3B38A63B}"/>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15" name="Rectangle 14">
            <a:extLst>
              <a:ext uri="{FF2B5EF4-FFF2-40B4-BE49-F238E27FC236}">
                <a16:creationId xmlns:a16="http://schemas.microsoft.com/office/drawing/2014/main" id="{6A03935C-2BA2-47B1-A66D-87381420B36F}"/>
              </a:ext>
            </a:extLst>
          </p:cNvPr>
          <p:cNvSpPr/>
          <p:nvPr/>
        </p:nvSpPr>
        <p:spPr>
          <a:xfrm>
            <a:off x="7705568" y="4033838"/>
            <a:ext cx="2091575" cy="2033134"/>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6" name="Rectangle 15">
            <a:extLst>
              <a:ext uri="{FF2B5EF4-FFF2-40B4-BE49-F238E27FC236}">
                <a16:creationId xmlns:a16="http://schemas.microsoft.com/office/drawing/2014/main" id="{6A03935C-2BA2-47B1-A66D-87381420B36F}"/>
              </a:ext>
            </a:extLst>
          </p:cNvPr>
          <p:cNvSpPr/>
          <p:nvPr/>
        </p:nvSpPr>
        <p:spPr>
          <a:xfrm>
            <a:off x="9880204" y="4033838"/>
            <a:ext cx="2311796" cy="2033134"/>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a:extLst>
              <a:ext uri="{FF2B5EF4-FFF2-40B4-BE49-F238E27FC236}">
                <a16:creationId xmlns:a16="http://schemas.microsoft.com/office/drawing/2014/main" id="{F11A7231-1A4B-48E8-89B1-C2B8F2C57B3C}"/>
              </a:ext>
            </a:extLst>
          </p:cNvPr>
          <p:cNvSpPr/>
          <p:nvPr/>
        </p:nvSpPr>
        <p:spPr>
          <a:xfrm>
            <a:off x="7740778" y="4324213"/>
            <a:ext cx="2021155" cy="1452385"/>
          </a:xfrm>
          <a:prstGeom prst="rect">
            <a:avLst/>
          </a:prstGeom>
        </p:spPr>
        <p:txBody>
          <a:bodyPr wrap="square">
            <a:spAutoFit/>
          </a:bodyPr>
          <a:lstStyle/>
          <a:p>
            <a:pPr algn="ctr">
              <a:lnSpc>
                <a:spcPts val="18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typesetting, remaining</a:t>
            </a:r>
          </a:p>
        </p:txBody>
      </p:sp>
      <p:sp>
        <p:nvSpPr>
          <p:cNvPr id="19" name="Rectangle 18">
            <a:extLst>
              <a:ext uri="{FF2B5EF4-FFF2-40B4-BE49-F238E27FC236}">
                <a16:creationId xmlns:a16="http://schemas.microsoft.com/office/drawing/2014/main" id="{F11A7231-1A4B-48E8-89B1-C2B8F2C57B3C}"/>
              </a:ext>
            </a:extLst>
          </p:cNvPr>
          <p:cNvSpPr/>
          <p:nvPr/>
        </p:nvSpPr>
        <p:spPr>
          <a:xfrm>
            <a:off x="10025525" y="4324213"/>
            <a:ext cx="2021155" cy="1452385"/>
          </a:xfrm>
          <a:prstGeom prst="rect">
            <a:avLst/>
          </a:prstGeom>
        </p:spPr>
        <p:txBody>
          <a:bodyPr wrap="square">
            <a:spAutoFit/>
          </a:bodyPr>
          <a:lstStyle/>
          <a:p>
            <a:pPr algn="ctr">
              <a:lnSpc>
                <a:spcPts val="18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typesetting, remaining</a:t>
            </a:r>
          </a:p>
        </p:txBody>
      </p:sp>
      <p:sp>
        <p:nvSpPr>
          <p:cNvPr id="2" name="Picture Placeholder 1"/>
          <p:cNvSpPr>
            <a:spLocks noGrp="1"/>
          </p:cNvSpPr>
          <p:nvPr>
            <p:ph type="pic" sz="quarter" idx="158"/>
          </p:nvPr>
        </p:nvSpPr>
        <p:spPr/>
      </p:sp>
      <p:sp>
        <p:nvSpPr>
          <p:cNvPr id="3" name="Picture Placeholder 2"/>
          <p:cNvSpPr>
            <a:spLocks noGrp="1"/>
          </p:cNvSpPr>
          <p:nvPr>
            <p:ph type="pic" sz="quarter" idx="160"/>
          </p:nvPr>
        </p:nvSpPr>
        <p:spPr/>
      </p:sp>
      <p:sp>
        <p:nvSpPr>
          <p:cNvPr id="4" name="Picture Placeholder 3"/>
          <p:cNvSpPr>
            <a:spLocks noGrp="1"/>
          </p:cNvSpPr>
          <p:nvPr>
            <p:ph type="pic" sz="quarter" idx="159"/>
          </p:nvPr>
        </p:nvSpPr>
        <p:spPr/>
      </p:sp>
    </p:spTree>
    <p:extLst>
      <p:ext uri="{BB962C8B-B14F-4D97-AF65-F5344CB8AC3E}">
        <p14:creationId xmlns:p14="http://schemas.microsoft.com/office/powerpoint/2010/main" val="3934867527"/>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23</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a:p>
            <a:endParaRPr lang="en-US" sz="1400" dirty="0"/>
          </a:p>
        </p:txBody>
      </p:sp>
      <p:sp>
        <p:nvSpPr>
          <p:cNvPr id="2" name="Rectangle 1"/>
          <p:cNvSpPr/>
          <p:nvPr/>
        </p:nvSpPr>
        <p:spPr>
          <a:xfrm>
            <a:off x="0" y="1814513"/>
            <a:ext cx="12192000" cy="1884651"/>
          </a:xfrm>
          <a:prstGeom prst="rect">
            <a:avLst/>
          </a:prstGeom>
          <a:solidFill>
            <a:schemeClr val="accent6"/>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a:extLst>
              <a:ext uri="{FF2B5EF4-FFF2-40B4-BE49-F238E27FC236}">
                <a16:creationId xmlns:a16="http://schemas.microsoft.com/office/drawing/2014/main" id="{0434AD2A-F264-40AD-A581-F4003F27530D}"/>
              </a:ext>
            </a:extLst>
          </p:cNvPr>
          <p:cNvSpPr/>
          <p:nvPr/>
        </p:nvSpPr>
        <p:spPr>
          <a:xfrm>
            <a:off x="1313090" y="2341628"/>
            <a:ext cx="9565821" cy="830420"/>
          </a:xfrm>
          <a:prstGeom prst="rect">
            <a:avLst/>
          </a:prstGeom>
        </p:spPr>
        <p:txBody>
          <a:bodyPr wrap="square">
            <a:spAutoFit/>
          </a:bodyPr>
          <a:lstStyle/>
          <a:p>
            <a:pPr algn="ct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a:t>
            </a:r>
          </a:p>
        </p:txBody>
      </p:sp>
      <p:grpSp>
        <p:nvGrpSpPr>
          <p:cNvPr id="10" name="Group 9"/>
          <p:cNvGrpSpPr/>
          <p:nvPr/>
        </p:nvGrpSpPr>
        <p:grpSpPr>
          <a:xfrm>
            <a:off x="7159464" y="4410594"/>
            <a:ext cx="2817120" cy="540656"/>
            <a:chOff x="6869179" y="4629281"/>
            <a:chExt cx="2817120" cy="540656"/>
          </a:xfrm>
        </p:grpSpPr>
        <p:sp>
          <p:nvSpPr>
            <p:cNvPr id="13" name="Oval 12">
              <a:extLst>
                <a:ext uri="{FF2B5EF4-FFF2-40B4-BE49-F238E27FC236}">
                  <a16:creationId xmlns:a16="http://schemas.microsoft.com/office/drawing/2014/main" id="{2B7706B3-68FF-4379-ACDA-7E35EB60E316}"/>
                </a:ext>
              </a:extLst>
            </p:cNvPr>
            <p:cNvSpPr/>
            <p:nvPr/>
          </p:nvSpPr>
          <p:spPr>
            <a:xfrm>
              <a:off x="6869179" y="4629281"/>
              <a:ext cx="540658" cy="540656"/>
            </a:xfrm>
            <a:prstGeom prst="ellipse">
              <a:avLst/>
            </a:prstGeom>
            <a:solidFill>
              <a:schemeClr val="accent2"/>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TextBox 13">
              <a:extLst>
                <a:ext uri="{FF2B5EF4-FFF2-40B4-BE49-F238E27FC236}">
                  <a16:creationId xmlns:a16="http://schemas.microsoft.com/office/drawing/2014/main" id="{9852E3B9-DAB4-46AD-A88B-9709872A9496}"/>
                </a:ext>
              </a:extLst>
            </p:cNvPr>
            <p:cNvSpPr txBox="1"/>
            <p:nvPr/>
          </p:nvSpPr>
          <p:spPr>
            <a:xfrm>
              <a:off x="6914535" y="4699553"/>
              <a:ext cx="449944" cy="400110"/>
            </a:xfrm>
            <a:prstGeom prst="rect">
              <a:avLst/>
            </a:prstGeom>
            <a:noFill/>
          </p:spPr>
          <p:txBody>
            <a:bodyPr wrap="square" rtlCol="0">
              <a:spAutoFit/>
            </a:bodyPr>
            <a:lstStyle/>
            <a:p>
              <a:pPr algn="ctr"/>
              <a:r>
                <a:rPr lang="en-US" sz="2000" dirty="0">
                  <a:solidFill>
                    <a:schemeClr val="bg1"/>
                  </a:solidFill>
                  <a:latin typeface="Lato" panose="020F0502020204030203" pitchFamily="34" charset="0"/>
                  <a:ea typeface="Lato" panose="020F0502020204030203" pitchFamily="34" charset="0"/>
                  <a:cs typeface="Lato" panose="020F0502020204030203" pitchFamily="34" charset="0"/>
                </a:rPr>
                <a:t>1</a:t>
              </a:r>
            </a:p>
          </p:txBody>
        </p:sp>
        <p:sp>
          <p:nvSpPr>
            <p:cNvPr id="15" name="Rectangle 9">
              <a:extLst>
                <a:ext uri="{FF2B5EF4-FFF2-40B4-BE49-F238E27FC236}">
                  <a16:creationId xmlns:a16="http://schemas.microsoft.com/office/drawing/2014/main" id="{D89F724D-908F-4523-9308-A89EEF924D10}"/>
                </a:ext>
              </a:extLst>
            </p:cNvPr>
            <p:cNvSpPr>
              <a:spLocks/>
            </p:cNvSpPr>
            <p:nvPr/>
          </p:nvSpPr>
          <p:spPr bwMode="auto">
            <a:xfrm>
              <a:off x="7580483" y="4680922"/>
              <a:ext cx="2105816"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grpSp>
      <p:grpSp>
        <p:nvGrpSpPr>
          <p:cNvPr id="11" name="Group 10"/>
          <p:cNvGrpSpPr/>
          <p:nvPr/>
        </p:nvGrpSpPr>
        <p:grpSpPr>
          <a:xfrm>
            <a:off x="7159464" y="5399674"/>
            <a:ext cx="2824610" cy="540656"/>
            <a:chOff x="6922391" y="5618361"/>
            <a:chExt cx="2824610" cy="540656"/>
          </a:xfrm>
        </p:grpSpPr>
        <p:sp>
          <p:nvSpPr>
            <p:cNvPr id="16" name="Oval 15">
              <a:extLst>
                <a:ext uri="{FF2B5EF4-FFF2-40B4-BE49-F238E27FC236}">
                  <a16:creationId xmlns:a16="http://schemas.microsoft.com/office/drawing/2014/main" id="{0A792596-EF2B-4976-AE2A-74E61608DAFA}"/>
                </a:ext>
              </a:extLst>
            </p:cNvPr>
            <p:cNvSpPr/>
            <p:nvPr/>
          </p:nvSpPr>
          <p:spPr>
            <a:xfrm>
              <a:off x="6922391" y="5618361"/>
              <a:ext cx="540658" cy="540656"/>
            </a:xfrm>
            <a:prstGeom prst="ellipse">
              <a:avLst/>
            </a:prstGeom>
            <a:solidFill>
              <a:schemeClr val="accent3"/>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TextBox 16">
              <a:extLst>
                <a:ext uri="{FF2B5EF4-FFF2-40B4-BE49-F238E27FC236}">
                  <a16:creationId xmlns:a16="http://schemas.microsoft.com/office/drawing/2014/main" id="{BFACF1EC-E771-440E-A526-2EF108856059}"/>
                </a:ext>
              </a:extLst>
            </p:cNvPr>
            <p:cNvSpPr txBox="1"/>
            <p:nvPr/>
          </p:nvSpPr>
          <p:spPr>
            <a:xfrm>
              <a:off x="6967747" y="5688633"/>
              <a:ext cx="449944" cy="400110"/>
            </a:xfrm>
            <a:prstGeom prst="rect">
              <a:avLst/>
            </a:prstGeom>
            <a:noFill/>
          </p:spPr>
          <p:txBody>
            <a:bodyPr wrap="square" rtlCol="0">
              <a:spAutoFit/>
            </a:bodyPr>
            <a:lstStyle/>
            <a:p>
              <a:pPr algn="ctr"/>
              <a:r>
                <a:rPr lang="en-US" sz="2000" dirty="0">
                  <a:solidFill>
                    <a:schemeClr val="bg1"/>
                  </a:solidFill>
                  <a:latin typeface="Lato" panose="020F0502020204030203" pitchFamily="34" charset="0"/>
                  <a:ea typeface="Lato" panose="020F0502020204030203" pitchFamily="34" charset="0"/>
                  <a:cs typeface="Lato" panose="020F0502020204030203" pitchFamily="34" charset="0"/>
                </a:rPr>
                <a:t>2</a:t>
              </a:r>
            </a:p>
          </p:txBody>
        </p:sp>
        <p:sp>
          <p:nvSpPr>
            <p:cNvPr id="19" name="Rectangle 9">
              <a:extLst>
                <a:ext uri="{FF2B5EF4-FFF2-40B4-BE49-F238E27FC236}">
                  <a16:creationId xmlns:a16="http://schemas.microsoft.com/office/drawing/2014/main" id="{F746122A-6769-4852-8C86-EA4F0DBA529A}"/>
                </a:ext>
              </a:extLst>
            </p:cNvPr>
            <p:cNvSpPr>
              <a:spLocks/>
            </p:cNvSpPr>
            <p:nvPr/>
          </p:nvSpPr>
          <p:spPr bwMode="auto">
            <a:xfrm>
              <a:off x="7633694" y="5670002"/>
              <a:ext cx="2113307" cy="43737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nSpc>
                  <a:spcPts val="1500"/>
                </a:lnSpc>
              </a:pPr>
              <a:r>
                <a:rPr lang="en-US" sz="11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a:t>
              </a:r>
            </a:p>
          </p:txBody>
        </p:sp>
      </p:grpSp>
      <p:sp>
        <p:nvSpPr>
          <p:cNvPr id="3" name="Picture Placeholder 2"/>
          <p:cNvSpPr>
            <a:spLocks noGrp="1"/>
          </p:cNvSpPr>
          <p:nvPr>
            <p:ph type="pic" sz="quarter" idx="158"/>
          </p:nvPr>
        </p:nvSpPr>
        <p:spPr/>
      </p:sp>
    </p:spTree>
    <p:extLst>
      <p:ext uri="{BB962C8B-B14F-4D97-AF65-F5344CB8AC3E}">
        <p14:creationId xmlns:p14="http://schemas.microsoft.com/office/powerpoint/2010/main" val="4186692310"/>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2" name="Rectangle 21">
            <a:extLst>
              <a:ext uri="{FF2B5EF4-FFF2-40B4-BE49-F238E27FC236}">
                <a16:creationId xmlns:a16="http://schemas.microsoft.com/office/drawing/2014/main" id="{8A9C2E05-7B04-4CF7-BAAA-89ED26DFB25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24</a:t>
            </a:fld>
            <a:endParaRPr lang="en-US" dirty="0"/>
          </a:p>
        </p:txBody>
      </p:sp>
      <p:sp>
        <p:nvSpPr>
          <p:cNvPr id="7" name="Title 6">
            <a:extLst>
              <a:ext uri="{FF2B5EF4-FFF2-40B4-BE49-F238E27FC236}">
                <a16:creationId xmlns:a16="http://schemas.microsoft.com/office/drawing/2014/main" id="{35B71CA7-DDB1-4BDD-BE8F-ABA9D1476E01}"/>
              </a:ext>
            </a:extLst>
          </p:cNvPr>
          <p:cNvSpPr>
            <a:spLocks noGrp="1"/>
          </p:cNvSpPr>
          <p:nvPr>
            <p:ph type="title" idx="4294967295"/>
          </p:nvPr>
        </p:nvSpPr>
        <p:spPr>
          <a:xfrm>
            <a:off x="838200" y="481013"/>
            <a:ext cx="10515600" cy="679450"/>
          </a:xfrm>
        </p:spPr>
        <p:txBody>
          <a:bodyPr/>
          <a:lstStyle/>
          <a:p>
            <a:r>
              <a:rPr lang="en-US" b="1" dirty="0"/>
              <a:t>Map Project Location</a:t>
            </a:r>
          </a:p>
        </p:txBody>
      </p:sp>
      <p:sp>
        <p:nvSpPr>
          <p:cNvPr id="8" name="Subtitle 7">
            <a:extLst>
              <a:ext uri="{FF2B5EF4-FFF2-40B4-BE49-F238E27FC236}">
                <a16:creationId xmlns:a16="http://schemas.microsoft.com/office/drawing/2014/main" id="{9E82EBEF-527F-4D6E-97CB-73F52FBAA78D}"/>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a:p>
            <a:endParaRPr lang="en-US" sz="1400" dirty="0"/>
          </a:p>
        </p:txBody>
      </p:sp>
      <p:sp>
        <p:nvSpPr>
          <p:cNvPr id="9" name="Rectangle 8"/>
          <p:cNvSpPr/>
          <p:nvPr/>
        </p:nvSpPr>
        <p:spPr>
          <a:xfrm>
            <a:off x="2933700" y="1814512"/>
            <a:ext cx="5232400" cy="2554287"/>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Rectangle 9"/>
          <p:cNvSpPr/>
          <p:nvPr/>
        </p:nvSpPr>
        <p:spPr>
          <a:xfrm>
            <a:off x="8255000" y="1814512"/>
            <a:ext cx="3937000" cy="2554287"/>
          </a:xfrm>
          <a:prstGeom prst="rect">
            <a:avLst/>
          </a:prstGeom>
          <a:solidFill>
            <a:schemeClr val="accent5">
              <a:alpha val="6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7" name="Rectangle 16">
            <a:extLst>
              <a:ext uri="{FF2B5EF4-FFF2-40B4-BE49-F238E27FC236}">
                <a16:creationId xmlns:a16="http://schemas.microsoft.com/office/drawing/2014/main" id="{0434AD2A-F264-40AD-A581-F4003F27530D}"/>
              </a:ext>
            </a:extLst>
          </p:cNvPr>
          <p:cNvSpPr/>
          <p:nvPr/>
        </p:nvSpPr>
        <p:spPr>
          <a:xfrm>
            <a:off x="3382623" y="2147807"/>
            <a:ext cx="4334555" cy="1887696"/>
          </a:xfrm>
          <a:prstGeom prst="rect">
            <a:avLst/>
          </a:prstGeom>
        </p:spPr>
        <p:txBody>
          <a:bodyPr wrap="square">
            <a:spAutoFit/>
          </a:bodyPr>
          <a:lstStyle/>
          <a:p>
            <a:pPr>
              <a:lnSpc>
                <a:spcPts val="2000"/>
              </a:lnSpc>
            </a:pPr>
            <a:r>
              <a:rPr lang="en-US" sz="12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200" dirty="0">
                <a:solidFill>
                  <a:schemeClr val="bg1"/>
                </a:solidFill>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 It has survived not only five centuries, but also the leap into electronic typesetting, remaining essentially unchanged. </a:t>
            </a:r>
          </a:p>
        </p:txBody>
      </p:sp>
      <p:sp>
        <p:nvSpPr>
          <p:cNvPr id="2" name="Picture Placeholder 1"/>
          <p:cNvSpPr>
            <a:spLocks noGrp="1"/>
          </p:cNvSpPr>
          <p:nvPr>
            <p:ph type="pic" sz="quarter" idx="158"/>
          </p:nvPr>
        </p:nvSpPr>
        <p:spPr/>
      </p:sp>
    </p:spTree>
    <p:extLst>
      <p:ext uri="{BB962C8B-B14F-4D97-AF65-F5344CB8AC3E}">
        <p14:creationId xmlns:p14="http://schemas.microsoft.com/office/powerpoint/2010/main" val="426234323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2" name="Rectangle 1"/>
          <p:cNvSpPr/>
          <p:nvPr/>
        </p:nvSpPr>
        <p:spPr>
          <a:xfrm>
            <a:off x="0" y="0"/>
            <a:ext cx="12192000" cy="6858000"/>
          </a:xfrm>
          <a:prstGeom prst="rect">
            <a:avLst/>
          </a:prstGeom>
          <a:solidFill>
            <a:schemeClr val="tx2">
              <a:lumMod val="50000"/>
              <a:alpha val="84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a:t>
            </a:r>
            <a:endParaRPr lang="en-US" dirty="0"/>
          </a:p>
        </p:txBody>
      </p:sp>
      <p:sp>
        <p:nvSpPr>
          <p:cNvPr id="66" name="Rectangle 65">
            <a:extLst>
              <a:ext uri="{FF2B5EF4-FFF2-40B4-BE49-F238E27FC236}">
                <a16:creationId xmlns:a16="http://schemas.microsoft.com/office/drawing/2014/main" id="{D82A5154-8A23-4F9D-B88E-74B0CAC271B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Slide Number Placeholder 17"/>
          <p:cNvSpPr>
            <a:spLocks noGrp="1"/>
          </p:cNvSpPr>
          <p:nvPr>
            <p:ph type="sldNum" sz="quarter" idx="13"/>
          </p:nvPr>
        </p:nvSpPr>
        <p:spPr/>
        <p:txBody>
          <a:bodyPr/>
          <a:lstStyle/>
          <a:p>
            <a:fld id="{0FDCCA45-55DD-4B3F-8C12-CFB164C9A4F5}" type="slidenum">
              <a:rPr lang="en-US" smtClean="0"/>
              <a:pPr/>
              <a:t>25</a:t>
            </a:fld>
            <a:endParaRPr lang="en-US"/>
          </a:p>
        </p:txBody>
      </p:sp>
      <p:grpSp>
        <p:nvGrpSpPr>
          <p:cNvPr id="5" name="Group 4"/>
          <p:cNvGrpSpPr/>
          <p:nvPr/>
        </p:nvGrpSpPr>
        <p:grpSpPr>
          <a:xfrm>
            <a:off x="1734208" y="3190473"/>
            <a:ext cx="8723585" cy="477054"/>
            <a:chOff x="1734207" y="3190473"/>
            <a:chExt cx="8723585" cy="477054"/>
          </a:xfrm>
        </p:grpSpPr>
        <p:grpSp>
          <p:nvGrpSpPr>
            <p:cNvPr id="6" name="Group 5"/>
            <p:cNvGrpSpPr/>
            <p:nvPr/>
          </p:nvGrpSpPr>
          <p:grpSpPr>
            <a:xfrm>
              <a:off x="7232223" y="3429000"/>
              <a:ext cx="3225569" cy="0"/>
              <a:chOff x="7232223" y="3429000"/>
              <a:chExt cx="3225569" cy="0"/>
            </a:xfrm>
          </p:grpSpPr>
          <p:cxnSp>
            <p:nvCxnSpPr>
              <p:cNvPr id="11" name="Straight Connector 10"/>
              <p:cNvCxnSpPr>
                <a:cxnSpLocks/>
              </p:cNvCxnSpPr>
              <p:nvPr/>
            </p:nvCxnSpPr>
            <p:spPr>
              <a:xfrm>
                <a:off x="7232223" y="3429000"/>
                <a:ext cx="299670" cy="0"/>
              </a:xfrm>
              <a:prstGeom prst="line">
                <a:avLst/>
              </a:prstGeom>
              <a:ln w="571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12" name="Straight Connector 11"/>
              <p:cNvCxnSpPr>
                <a:cxnSpLocks/>
              </p:cNvCxnSpPr>
              <p:nvPr/>
            </p:nvCxnSpPr>
            <p:spPr>
              <a:xfrm>
                <a:off x="7844721"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grpSp>
        <p:grpSp>
          <p:nvGrpSpPr>
            <p:cNvPr id="7" name="Group 6"/>
            <p:cNvGrpSpPr/>
            <p:nvPr/>
          </p:nvGrpSpPr>
          <p:grpSpPr>
            <a:xfrm>
              <a:off x="1734207" y="3429000"/>
              <a:ext cx="3225569" cy="0"/>
              <a:chOff x="1734207" y="3429000"/>
              <a:chExt cx="3225569" cy="0"/>
            </a:xfrm>
          </p:grpSpPr>
          <p:cxnSp>
            <p:nvCxnSpPr>
              <p:cNvPr id="9" name="Straight Connector 8"/>
              <p:cNvCxnSpPr>
                <a:cxnSpLocks/>
              </p:cNvCxnSpPr>
              <p:nvPr/>
            </p:nvCxnSpPr>
            <p:spPr>
              <a:xfrm>
                <a:off x="4660106" y="3429000"/>
                <a:ext cx="299670" cy="0"/>
              </a:xfrm>
              <a:prstGeom prst="line">
                <a:avLst/>
              </a:prstGeom>
              <a:ln w="57150">
                <a:solidFill>
                  <a:schemeClr val="bg1"/>
                </a:solidFill>
                <a:prstDash val="sysDot"/>
              </a:ln>
            </p:spPr>
            <p:style>
              <a:lnRef idx="1">
                <a:schemeClr val="accent1"/>
              </a:lnRef>
              <a:fillRef idx="0">
                <a:schemeClr val="accent1"/>
              </a:fillRef>
              <a:effectRef idx="0">
                <a:schemeClr val="accent1"/>
              </a:effectRef>
              <a:fontRef idx="minor">
                <a:schemeClr val="tx1"/>
              </a:fontRef>
            </p:style>
          </p:cxnSp>
          <p:cxnSp>
            <p:nvCxnSpPr>
              <p:cNvPr id="10" name="Straight Connector 9"/>
              <p:cNvCxnSpPr>
                <a:cxnSpLocks/>
              </p:cNvCxnSpPr>
              <p:nvPr/>
            </p:nvCxnSpPr>
            <p:spPr>
              <a:xfrm>
                <a:off x="1734207" y="3429000"/>
                <a:ext cx="2613071" cy="0"/>
              </a:xfrm>
              <a:prstGeom prst="line">
                <a:avLst/>
              </a:prstGeom>
              <a:ln w="19050">
                <a:solidFill>
                  <a:schemeClr val="bg1"/>
                </a:solidFill>
                <a:prstDash val="sysDot"/>
              </a:ln>
            </p:spPr>
            <p:style>
              <a:lnRef idx="1">
                <a:schemeClr val="accent1"/>
              </a:lnRef>
              <a:fillRef idx="0">
                <a:schemeClr val="accent1"/>
              </a:fillRef>
              <a:effectRef idx="0">
                <a:schemeClr val="accent1"/>
              </a:effectRef>
              <a:fontRef idx="minor">
                <a:schemeClr val="tx1"/>
              </a:fontRef>
            </p:style>
          </p:cxnSp>
        </p:grpSp>
        <p:sp>
          <p:nvSpPr>
            <p:cNvPr id="8" name="TextBox 7"/>
            <p:cNvSpPr txBox="1"/>
            <p:nvPr/>
          </p:nvSpPr>
          <p:spPr>
            <a:xfrm>
              <a:off x="5273039" y="3190473"/>
              <a:ext cx="1645920" cy="477054"/>
            </a:xfrm>
            <a:prstGeom prst="rect">
              <a:avLst/>
            </a:prstGeom>
            <a:noFill/>
          </p:spPr>
          <p:txBody>
            <a:bodyPr wrap="square" rtlCol="0">
              <a:spAutoFit/>
            </a:bodyPr>
            <a:lstStyle/>
            <a:p>
              <a:pPr algn="ctr"/>
              <a:r>
                <a:rPr lang="en-US" sz="2500" b="1" dirty="0">
                  <a:solidFill>
                    <a:schemeClr val="accent6"/>
                  </a:solidFill>
                  <a:latin typeface="Roboto" panose="02000000000000000000" pitchFamily="2" charset="0"/>
                  <a:ea typeface="Roboto" panose="02000000000000000000" pitchFamily="2" charset="0"/>
                </a:rPr>
                <a:t>THE END</a:t>
              </a:r>
            </a:p>
          </p:txBody>
        </p:sp>
      </p:grpSp>
      <p:sp>
        <p:nvSpPr>
          <p:cNvPr id="3" name="Picture Placeholder 2"/>
          <p:cNvSpPr>
            <a:spLocks noGrp="1"/>
          </p:cNvSpPr>
          <p:nvPr>
            <p:ph type="pic" sz="quarter" idx="25"/>
          </p:nvPr>
        </p:nvSpPr>
        <p:spPr/>
      </p:sp>
    </p:spTree>
    <p:extLst>
      <p:ext uri="{BB962C8B-B14F-4D97-AF65-F5344CB8AC3E}">
        <p14:creationId xmlns:p14="http://schemas.microsoft.com/office/powerpoint/2010/main" val="815016247"/>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2" name="Rectangle 41">
            <a:extLst>
              <a:ext uri="{FF2B5EF4-FFF2-40B4-BE49-F238E27FC236}">
                <a16:creationId xmlns:a16="http://schemas.microsoft.com/office/drawing/2014/main" id="{57679F61-EC6B-4740-8B16-D38B21173944}"/>
              </a:ext>
            </a:extLst>
          </p:cNvPr>
          <p:cNvSpPr/>
          <p:nvPr/>
        </p:nvSpPr>
        <p:spPr>
          <a:xfrm>
            <a:off x="5943600" y="3325996"/>
            <a:ext cx="6248400" cy="3532004"/>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Rectangle 20">
            <a:extLst>
              <a:ext uri="{FF2B5EF4-FFF2-40B4-BE49-F238E27FC236}">
                <a16:creationId xmlns:a16="http://schemas.microsoft.com/office/drawing/2014/main" id="{7AFF0C5C-4FA1-4576-8F4B-DC05501099DB}"/>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3</a:t>
            </a:fld>
            <a:endParaRPr lang="en-US" dirty="0"/>
          </a:p>
        </p:txBody>
      </p:sp>
      <p:grpSp>
        <p:nvGrpSpPr>
          <p:cNvPr id="9" name="Group 8">
            <a:extLst>
              <a:ext uri="{FF2B5EF4-FFF2-40B4-BE49-F238E27FC236}">
                <a16:creationId xmlns:a16="http://schemas.microsoft.com/office/drawing/2014/main" id="{84D7FDB2-4B97-45F9-8F9C-EAD93291C5F8}"/>
              </a:ext>
            </a:extLst>
          </p:cNvPr>
          <p:cNvGrpSpPr/>
          <p:nvPr/>
        </p:nvGrpSpPr>
        <p:grpSpPr>
          <a:xfrm>
            <a:off x="4066825" y="392749"/>
            <a:ext cx="5450163" cy="2388834"/>
            <a:chOff x="4162425" y="407497"/>
            <a:chExt cx="5450163" cy="2388834"/>
          </a:xfrm>
        </p:grpSpPr>
        <p:sp>
          <p:nvSpPr>
            <p:cNvPr id="17" name="TextBox 36">
              <a:extLst>
                <a:ext uri="{FF2B5EF4-FFF2-40B4-BE49-F238E27FC236}">
                  <a16:creationId xmlns:a16="http://schemas.microsoft.com/office/drawing/2014/main" id="{3820F4DF-DEBE-4899-B25D-B71BCC2795A3}"/>
                </a:ext>
              </a:extLst>
            </p:cNvPr>
            <p:cNvSpPr txBox="1"/>
            <p:nvPr/>
          </p:nvSpPr>
          <p:spPr>
            <a:xfrm>
              <a:off x="4162425" y="407497"/>
              <a:ext cx="3399905" cy="1260345"/>
            </a:xfrm>
            <a:prstGeom prst="rect">
              <a:avLst/>
            </a:prstGeom>
            <a:noFill/>
          </p:spPr>
          <p:txBody>
            <a:bodyPr wrap="square" rtlCol="0">
              <a:spAutoFit/>
            </a:bodyP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4500"/>
                </a:lnSpc>
              </a:pPr>
              <a:r>
                <a:rPr lang="en-US" sz="2500" b="1" dirty="0">
                  <a:latin typeface="Roboto" panose="02000000000000000000" pitchFamily="2" charset="0"/>
                  <a:ea typeface="Roboto" panose="02000000000000000000" pitchFamily="2" charset="0"/>
                  <a:cs typeface="Open Sans" panose="020B0606030504020204" pitchFamily="34" charset="0"/>
                </a:rPr>
                <a:t>WELCOME</a:t>
              </a:r>
              <a:r>
                <a:rPr lang="en-US" sz="2800" dirty="0">
                  <a:latin typeface="Open Sans" panose="020B0606030504020204" pitchFamily="34" charset="0"/>
                  <a:ea typeface="Open Sans" panose="020B0606030504020204" pitchFamily="34" charset="0"/>
                  <a:cs typeface="Open Sans" panose="020B0606030504020204" pitchFamily="34" charset="0"/>
                </a:rPr>
                <a:t> </a:t>
              </a:r>
              <a:r>
                <a:rPr lang="en-US" sz="5000" b="1" dirty="0">
                  <a:solidFill>
                    <a:schemeClr val="accent2"/>
                  </a:solidFill>
                  <a:latin typeface="Roboto" panose="02000000000000000000" pitchFamily="2" charset="0"/>
                  <a:ea typeface="Roboto" panose="02000000000000000000" pitchFamily="2" charset="0"/>
                  <a:cs typeface="Open Sans Extrabold" panose="020B0906030804020204" pitchFamily="34" charset="0"/>
                </a:rPr>
                <a:t>MESSAGE</a:t>
              </a:r>
            </a:p>
          </p:txBody>
        </p:sp>
        <p:sp>
          <p:nvSpPr>
            <p:cNvPr id="38" name="Rectangle 37">
              <a:extLst>
                <a:ext uri="{FF2B5EF4-FFF2-40B4-BE49-F238E27FC236}">
                  <a16:creationId xmlns:a16="http://schemas.microsoft.com/office/drawing/2014/main" id="{5C27E54E-6C96-48FC-B22B-468888D3848C}"/>
                </a:ext>
              </a:extLst>
            </p:cNvPr>
            <p:cNvSpPr>
              <a:spLocks/>
            </p:cNvSpPr>
            <p:nvPr/>
          </p:nvSpPr>
          <p:spPr bwMode="auto">
            <a:xfrm>
              <a:off x="4295160" y="1535985"/>
              <a:ext cx="5317428" cy="12603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0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professionalism and lorem to reliability. By using</a:t>
              </a:r>
              <a:r>
                <a:rPr lang="en-US" sz="1200" i="1" dirty="0">
                  <a:latin typeface="Lato" panose="020F0502020204030203" pitchFamily="34" charset="0"/>
                  <a:ea typeface="Lato" panose="020F0502020204030203" pitchFamily="34" charset="0"/>
                  <a:cs typeface="Lato" panose="020F0502020204030203" pitchFamily="34" charset="0"/>
                  <a:sym typeface="Montserrat-Regular" charset="0"/>
                </a:rPr>
                <a:t> simple</a:t>
              </a: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 alignments are This letterhead</a:t>
              </a:r>
            </a:p>
          </p:txBody>
        </p:sp>
      </p:grpSp>
      <p:grpSp>
        <p:nvGrpSpPr>
          <p:cNvPr id="7" name="Group 6">
            <a:extLst>
              <a:ext uri="{FF2B5EF4-FFF2-40B4-BE49-F238E27FC236}">
                <a16:creationId xmlns:a16="http://schemas.microsoft.com/office/drawing/2014/main" id="{079AB43B-0253-4D09-BE20-F6EAB99D6215}"/>
              </a:ext>
            </a:extLst>
          </p:cNvPr>
          <p:cNvGrpSpPr/>
          <p:nvPr/>
        </p:nvGrpSpPr>
        <p:grpSpPr>
          <a:xfrm>
            <a:off x="6625439" y="4179440"/>
            <a:ext cx="4884722" cy="1825116"/>
            <a:chOff x="6210302" y="3666600"/>
            <a:chExt cx="4884722" cy="1825116"/>
          </a:xfrm>
        </p:grpSpPr>
        <p:sp>
          <p:nvSpPr>
            <p:cNvPr id="6" name="TextBox 5">
              <a:extLst>
                <a:ext uri="{FF2B5EF4-FFF2-40B4-BE49-F238E27FC236}">
                  <a16:creationId xmlns:a16="http://schemas.microsoft.com/office/drawing/2014/main" id="{196C1B94-6301-4124-9A95-8EBE25C87A86}"/>
                </a:ext>
              </a:extLst>
            </p:cNvPr>
            <p:cNvSpPr txBox="1"/>
            <p:nvPr/>
          </p:nvSpPr>
          <p:spPr>
            <a:xfrm>
              <a:off x="6210302" y="3666600"/>
              <a:ext cx="1938351" cy="584775"/>
            </a:xfrm>
            <a:prstGeom prst="rect">
              <a:avLst/>
            </a:prstGeom>
            <a:noFill/>
          </p:spPr>
          <p:txBody>
            <a:bodyPr wrap="none" rtlCol="0">
              <a:spAutoFit/>
            </a:bodyPr>
            <a:lstStyle/>
            <a:p>
              <a:r>
                <a:rPr lang="en-US" sz="3200" b="1" dirty="0">
                  <a:latin typeface="Roboto" panose="02000000000000000000" pitchFamily="2" charset="0"/>
                  <a:ea typeface="Roboto" panose="02000000000000000000" pitchFamily="2" charset="0"/>
                </a:rPr>
                <a:t>John Deo</a:t>
              </a:r>
            </a:p>
          </p:txBody>
        </p:sp>
        <p:sp>
          <p:nvSpPr>
            <p:cNvPr id="43" name="Rectangle 42">
              <a:extLst>
                <a:ext uri="{FF2B5EF4-FFF2-40B4-BE49-F238E27FC236}">
                  <a16:creationId xmlns:a16="http://schemas.microsoft.com/office/drawing/2014/main" id="{761B9746-00C4-4D6D-AEA2-04E0241ABEFC}"/>
                </a:ext>
              </a:extLst>
            </p:cNvPr>
            <p:cNvSpPr>
              <a:spLocks/>
            </p:cNvSpPr>
            <p:nvPr/>
          </p:nvSpPr>
          <p:spPr bwMode="auto">
            <a:xfrm>
              <a:off x="6332526" y="4231370"/>
              <a:ext cx="4762498" cy="126034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0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professionalism and lorem to reliability. By using</a:t>
              </a:r>
              <a:r>
                <a:rPr lang="en-US" sz="1200" i="1" dirty="0">
                  <a:latin typeface="Lato" panose="020F0502020204030203" pitchFamily="34" charset="0"/>
                  <a:ea typeface="Lato" panose="020F0502020204030203" pitchFamily="34" charset="0"/>
                  <a:cs typeface="Lato" panose="020F0502020204030203" pitchFamily="34" charset="0"/>
                  <a:sym typeface="Montserrat-Regular" charset="0"/>
                </a:rPr>
                <a:t> simple</a:t>
              </a: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 alignments are This letterhead</a:t>
              </a:r>
            </a:p>
          </p:txBody>
        </p:sp>
      </p:grpSp>
      <p:sp>
        <p:nvSpPr>
          <p:cNvPr id="2" name="Picture Placeholder 1"/>
          <p:cNvSpPr>
            <a:spLocks noGrp="1"/>
          </p:cNvSpPr>
          <p:nvPr>
            <p:ph type="pic" sz="quarter" idx="159"/>
          </p:nvPr>
        </p:nvSpPr>
        <p:spPr/>
      </p:sp>
      <p:sp>
        <p:nvSpPr>
          <p:cNvPr id="3" name="Picture Placeholder 2"/>
          <p:cNvSpPr>
            <a:spLocks noGrp="1"/>
          </p:cNvSpPr>
          <p:nvPr>
            <p:ph type="pic" sz="quarter" idx="158"/>
          </p:nvPr>
        </p:nvSpPr>
        <p:spPr/>
      </p:sp>
    </p:spTree>
    <p:extLst>
      <p:ext uri="{BB962C8B-B14F-4D97-AF65-F5344CB8AC3E}">
        <p14:creationId xmlns:p14="http://schemas.microsoft.com/office/powerpoint/2010/main" val="254577526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4</a:t>
            </a:fld>
            <a:endParaRPr lang="en-US" dirty="0"/>
          </a:p>
        </p:txBody>
      </p:sp>
      <p:sp>
        <p:nvSpPr>
          <p:cNvPr id="9" name="Title 8">
            <a:extLst>
              <a:ext uri="{FF2B5EF4-FFF2-40B4-BE49-F238E27FC236}">
                <a16:creationId xmlns:a16="http://schemas.microsoft.com/office/drawing/2014/main" id="{6FB617C9-A06D-4B8B-8BF5-A404E178EBC5}"/>
              </a:ext>
            </a:extLst>
          </p:cNvPr>
          <p:cNvSpPr>
            <a:spLocks noGrp="1"/>
          </p:cNvSpPr>
          <p:nvPr>
            <p:ph type="title" idx="4294967295"/>
          </p:nvPr>
        </p:nvSpPr>
        <p:spPr>
          <a:xfrm>
            <a:off x="835203" y="481013"/>
            <a:ext cx="10515600" cy="679450"/>
          </a:xfrm>
        </p:spPr>
        <p:txBody>
          <a:bodyPr/>
          <a:lstStyle/>
          <a:p>
            <a:r>
              <a:rPr lang="en-US" b="1" dirty="0"/>
              <a:t>About Us</a:t>
            </a:r>
          </a:p>
        </p:txBody>
      </p:sp>
      <p:sp>
        <p:nvSpPr>
          <p:cNvPr id="10" name="Subtitle 9">
            <a:extLst>
              <a:ext uri="{FF2B5EF4-FFF2-40B4-BE49-F238E27FC236}">
                <a16:creationId xmlns:a16="http://schemas.microsoft.com/office/drawing/2014/main" id="{18809E42-47BA-41AD-BF86-7E14075805C7}"/>
              </a:ext>
            </a:extLst>
          </p:cNvPr>
          <p:cNvSpPr>
            <a:spLocks noGrp="1"/>
          </p:cNvSpPr>
          <p:nvPr>
            <p:ph type="subTitle" idx="4294967295"/>
          </p:nvPr>
        </p:nvSpPr>
        <p:spPr>
          <a:xfrm>
            <a:off x="835203"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34" name="TextBox 33">
            <a:extLst>
              <a:ext uri="{FF2B5EF4-FFF2-40B4-BE49-F238E27FC236}">
                <a16:creationId xmlns:a16="http://schemas.microsoft.com/office/drawing/2014/main" id="{BF80E053-CF46-4A53-8F03-65BBB8E0FC20}"/>
              </a:ext>
            </a:extLst>
          </p:cNvPr>
          <p:cNvSpPr txBox="1"/>
          <p:nvPr/>
        </p:nvSpPr>
        <p:spPr>
          <a:xfrm>
            <a:off x="3498174" y="2066993"/>
            <a:ext cx="7664343" cy="527901"/>
          </a:xfrm>
          <a:prstGeom prst="rect">
            <a:avLst/>
          </a:prstGeom>
          <a:noFill/>
        </p:spPr>
        <p:txBody>
          <a:bodyPr wrap="square" numCol="1" spcCol="457200" rtlCol="0">
            <a:spAutoFit/>
          </a:bodyPr>
          <a:lstStyle/>
          <a:p>
            <a:pPr>
              <a:lnSpc>
                <a:spcPct val="150000"/>
              </a:lnSpc>
            </a:pPr>
            <a:r>
              <a:rPr lang="en-US" sz="1000" dirty="0">
                <a:latin typeface="Roboto" panose="02000000000000000000" pitchFamily="2" charset="0"/>
                <a:ea typeface="Roboto" panose="02000000000000000000" pitchFamily="2" charset="0"/>
                <a:cs typeface="Montserrat" charset="0"/>
              </a:rPr>
              <a:t>Lesser first day kind god us earth. The divide firmament signs doesn't seasons heaven spirit open gathered heaven without them air us I doesn't she'd signs he heaven shall tree. Hath female two called give own.</a:t>
            </a:r>
          </a:p>
        </p:txBody>
      </p:sp>
      <p:cxnSp>
        <p:nvCxnSpPr>
          <p:cNvPr id="35" name="Straight Connector 34">
            <a:extLst>
              <a:ext uri="{FF2B5EF4-FFF2-40B4-BE49-F238E27FC236}">
                <a16:creationId xmlns:a16="http://schemas.microsoft.com/office/drawing/2014/main" id="{74A88EBF-63FC-4163-88E0-6642D3CD94F6}"/>
              </a:ext>
            </a:extLst>
          </p:cNvPr>
          <p:cNvCxnSpPr/>
          <p:nvPr/>
        </p:nvCxnSpPr>
        <p:spPr>
          <a:xfrm>
            <a:off x="3594832" y="2761574"/>
            <a:ext cx="7504366" cy="0"/>
          </a:xfrm>
          <a:prstGeom prst="line">
            <a:avLst/>
          </a:prstGeom>
          <a:ln w="19050">
            <a:solidFill>
              <a:schemeClr val="accent4"/>
            </a:solidFill>
          </a:ln>
        </p:spPr>
        <p:style>
          <a:lnRef idx="1">
            <a:schemeClr val="accent1"/>
          </a:lnRef>
          <a:fillRef idx="0">
            <a:schemeClr val="accent1"/>
          </a:fillRef>
          <a:effectRef idx="0">
            <a:schemeClr val="accent1"/>
          </a:effectRef>
          <a:fontRef idx="minor">
            <a:schemeClr val="tx1"/>
          </a:fontRef>
        </p:style>
      </p:cxnSp>
      <p:sp>
        <p:nvSpPr>
          <p:cNvPr id="17" name="Rectangle 16">
            <a:extLst>
              <a:ext uri="{FF2B5EF4-FFF2-40B4-BE49-F238E27FC236}">
                <a16:creationId xmlns:a16="http://schemas.microsoft.com/office/drawing/2014/main" id="{1D5829AF-CD54-49CA-B0CF-48994F11C3DE}"/>
              </a:ext>
            </a:extLst>
          </p:cNvPr>
          <p:cNvSpPr/>
          <p:nvPr/>
        </p:nvSpPr>
        <p:spPr>
          <a:xfrm>
            <a:off x="3594832" y="5214168"/>
            <a:ext cx="8390841" cy="861774"/>
          </a:xfrm>
          <a:prstGeom prst="rect">
            <a:avLst/>
          </a:prstGeom>
        </p:spPr>
        <p:txBody>
          <a:bodyPr wrap="square">
            <a:spAutoFit/>
          </a:bodyPr>
          <a:lstStyle/>
          <a:p>
            <a:pPr>
              <a:lnSpc>
                <a:spcPts val="2000"/>
              </a:lnSpc>
            </a:pPr>
            <a:r>
              <a:rPr lang="en-US" sz="1200" b="1" dirty="0">
                <a:latin typeface="Lato" panose="020F0502020204030203" pitchFamily="34" charset="0"/>
                <a:ea typeface="Lato" panose="020F0502020204030203" pitchFamily="34" charset="0"/>
                <a:cs typeface="Lato" panose="020F0502020204030203" pitchFamily="34" charset="0"/>
              </a:rPr>
              <a:t>Lorem Ipsum</a:t>
            </a:r>
            <a:r>
              <a:rPr lang="en-US" sz="1200" dirty="0">
                <a:latin typeface="Lato" panose="020F0502020204030203" pitchFamily="34" charset="0"/>
                <a:ea typeface="Lato" panose="020F0502020204030203" pitchFamily="34" charset="0"/>
                <a:cs typeface="Lato" panose="020F0502020204030203" pitchFamily="34" charset="0"/>
              </a:rPr>
              <a:t> is simply dummy text of the printing and typesetting industry. Lorem Ipsum has been the industry's standard dummy text ever since the 1500s, when an unknown printer took a galley of type and scrambled it to make a type specimen book</a:t>
            </a:r>
          </a:p>
        </p:txBody>
      </p:sp>
      <p:sp>
        <p:nvSpPr>
          <p:cNvPr id="2" name="Picture Placeholder 1"/>
          <p:cNvSpPr>
            <a:spLocks noGrp="1"/>
          </p:cNvSpPr>
          <p:nvPr>
            <p:ph type="pic" sz="quarter" idx="160"/>
          </p:nvPr>
        </p:nvSpPr>
        <p:spPr/>
      </p:sp>
      <p:sp>
        <p:nvSpPr>
          <p:cNvPr id="3" name="Picture Placeholder 2"/>
          <p:cNvSpPr>
            <a:spLocks noGrp="1"/>
          </p:cNvSpPr>
          <p:nvPr>
            <p:ph type="pic" sz="quarter" idx="159"/>
          </p:nvPr>
        </p:nvSpPr>
        <p:spPr/>
      </p:sp>
      <p:sp>
        <p:nvSpPr>
          <p:cNvPr id="4" name="Picture Placeholder 3"/>
          <p:cNvSpPr>
            <a:spLocks noGrp="1"/>
          </p:cNvSpPr>
          <p:nvPr>
            <p:ph type="pic" sz="quarter" idx="162"/>
          </p:nvPr>
        </p:nvSpPr>
        <p:spPr/>
      </p:sp>
      <p:sp>
        <p:nvSpPr>
          <p:cNvPr id="5" name="Picture Placeholder 4"/>
          <p:cNvSpPr>
            <a:spLocks noGrp="1"/>
          </p:cNvSpPr>
          <p:nvPr>
            <p:ph type="pic" sz="quarter" idx="161"/>
          </p:nvPr>
        </p:nvSpPr>
        <p:spPr/>
      </p:sp>
      <p:sp>
        <p:nvSpPr>
          <p:cNvPr id="6" name="Picture Placeholder 5"/>
          <p:cNvSpPr>
            <a:spLocks noGrp="1"/>
          </p:cNvSpPr>
          <p:nvPr>
            <p:ph type="pic" sz="quarter" idx="158"/>
          </p:nvPr>
        </p:nvSpPr>
        <p:spPr/>
      </p:sp>
    </p:spTree>
    <p:extLst>
      <p:ext uri="{BB962C8B-B14F-4D97-AF65-F5344CB8AC3E}">
        <p14:creationId xmlns:p14="http://schemas.microsoft.com/office/powerpoint/2010/main" val="4229617726"/>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0" presetClass="entr" presetSubtype="0" fill="hold" grpId="0" nodeType="clickEffect">
                                  <p:stCondLst>
                                    <p:cond delay="0"/>
                                  </p:stCondLst>
                                  <p:childTnLst>
                                    <p:set>
                                      <p:cBhvr>
                                        <p:cTn id="6" dur="1" fill="hold">
                                          <p:stCondLst>
                                            <p:cond delay="0"/>
                                          </p:stCondLst>
                                        </p:cTn>
                                        <p:tgtEl>
                                          <p:spTgt spid="34"/>
                                        </p:tgtEl>
                                        <p:attrNameLst>
                                          <p:attrName>style.visibility</p:attrName>
                                        </p:attrNameLst>
                                      </p:cBhvr>
                                      <p:to>
                                        <p:strVal val="visible"/>
                                      </p:to>
                                    </p:set>
                                    <p:animEffect transition="in" filter="fade">
                                      <p:cBhvr>
                                        <p:cTn id="7" dur="500"/>
                                        <p:tgtEl>
                                          <p:spTgt spid="34"/>
                                        </p:tgtEl>
                                      </p:cBhvr>
                                    </p:animEffect>
                                  </p:childTnLst>
                                </p:cTn>
                              </p:par>
                              <p:par>
                                <p:cTn id="8" presetID="22" presetClass="entr" presetSubtype="8" fill="hold" nodeType="withEffect">
                                  <p:stCondLst>
                                    <p:cond delay="0"/>
                                  </p:stCondLst>
                                  <p:childTnLst>
                                    <p:set>
                                      <p:cBhvr>
                                        <p:cTn id="9" dur="1" fill="hold">
                                          <p:stCondLst>
                                            <p:cond delay="0"/>
                                          </p:stCondLst>
                                        </p:cTn>
                                        <p:tgtEl>
                                          <p:spTgt spid="35"/>
                                        </p:tgtEl>
                                        <p:attrNameLst>
                                          <p:attrName>style.visibility</p:attrName>
                                        </p:attrNameLst>
                                      </p:cBhvr>
                                      <p:to>
                                        <p:strVal val="visible"/>
                                      </p:to>
                                    </p:set>
                                    <p:animEffect transition="in" filter="wipe(left)">
                                      <p:cBhvr>
                                        <p:cTn id="10" dur="500"/>
                                        <p:tgtEl>
                                          <p:spTgt spid="35"/>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4" grpId="0"/>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9" name="Freeform: Shape 78">
            <a:extLst>
              <a:ext uri="{FF2B5EF4-FFF2-40B4-BE49-F238E27FC236}">
                <a16:creationId xmlns:a16="http://schemas.microsoft.com/office/drawing/2014/main" id="{ECC632F9-B486-4752-AFFB-52B0D3D9B64D}"/>
              </a:ext>
            </a:extLst>
          </p:cNvPr>
          <p:cNvSpPr/>
          <p:nvPr/>
        </p:nvSpPr>
        <p:spPr>
          <a:xfrm>
            <a:off x="0" y="3102616"/>
            <a:ext cx="4064000" cy="2341584"/>
          </a:xfrm>
          <a:custGeom>
            <a:avLst/>
            <a:gdLst>
              <a:gd name="connsiteX0" fmla="*/ 0 w 4064000"/>
              <a:gd name="connsiteY0" fmla="*/ 0 h 3428999"/>
              <a:gd name="connsiteX1" fmla="*/ 4064000 w 4064000"/>
              <a:gd name="connsiteY1" fmla="*/ 0 h 3428999"/>
              <a:gd name="connsiteX2" fmla="*/ 4064000 w 4064000"/>
              <a:gd name="connsiteY2" fmla="*/ 3428999 h 3428999"/>
              <a:gd name="connsiteX3" fmla="*/ 0 w 4064000"/>
              <a:gd name="connsiteY3" fmla="*/ 3428999 h 3428999"/>
            </a:gdLst>
            <a:ahLst/>
            <a:cxnLst>
              <a:cxn ang="0">
                <a:pos x="connsiteX0" y="connsiteY0"/>
              </a:cxn>
              <a:cxn ang="0">
                <a:pos x="connsiteX1" y="connsiteY1"/>
              </a:cxn>
              <a:cxn ang="0">
                <a:pos x="connsiteX2" y="connsiteY2"/>
              </a:cxn>
              <a:cxn ang="0">
                <a:pos x="connsiteX3" y="connsiteY3"/>
              </a:cxn>
            </a:cxnLst>
            <a:rect l="l" t="t" r="r" b="b"/>
            <a:pathLst>
              <a:path w="4064000" h="3428999">
                <a:moveTo>
                  <a:pt x="0" y="0"/>
                </a:moveTo>
                <a:lnTo>
                  <a:pt x="4064000" y="0"/>
                </a:lnTo>
                <a:lnTo>
                  <a:pt x="4064000" y="3428999"/>
                </a:lnTo>
                <a:lnTo>
                  <a:pt x="0" y="3428999"/>
                </a:lnTo>
                <a:close/>
              </a:path>
            </a:pathLst>
          </a:cu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7" name="Rectangle 26">
            <a:extLst>
              <a:ext uri="{FF2B5EF4-FFF2-40B4-BE49-F238E27FC236}">
                <a16:creationId xmlns:a16="http://schemas.microsoft.com/office/drawing/2014/main" id="{E4006FD3-72FD-417B-8D8D-58BB69DC2638}"/>
              </a:ext>
            </a:extLst>
          </p:cNvPr>
          <p:cNvSpPr/>
          <p:nvPr/>
        </p:nvSpPr>
        <p:spPr>
          <a:xfrm>
            <a:off x="4063999" y="3102613"/>
            <a:ext cx="4063999" cy="2341584"/>
          </a:xfrm>
          <a:prstGeom prst="rect">
            <a:avLst/>
          </a:prstGeom>
          <a:solidFill>
            <a:schemeClr val="accent3"/>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7" name="Rectangle 56">
            <a:extLst>
              <a:ext uri="{FF2B5EF4-FFF2-40B4-BE49-F238E27FC236}">
                <a16:creationId xmlns:a16="http://schemas.microsoft.com/office/drawing/2014/main" id="{0EF401D4-CBA9-4EC0-B735-18E426B61D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5</a:t>
            </a:fld>
            <a:endParaRPr lang="en-US" dirty="0"/>
          </a:p>
        </p:txBody>
      </p:sp>
      <p:sp>
        <p:nvSpPr>
          <p:cNvPr id="2" name="Title 1">
            <a:extLst>
              <a:ext uri="{FF2B5EF4-FFF2-40B4-BE49-F238E27FC236}">
                <a16:creationId xmlns:a16="http://schemas.microsoft.com/office/drawing/2014/main" id="{6FAEAB4F-AA9D-4FF3-8FE3-23035F8C669A}"/>
              </a:ext>
            </a:extLst>
          </p:cNvPr>
          <p:cNvSpPr>
            <a:spLocks noGrp="1"/>
          </p:cNvSpPr>
          <p:nvPr>
            <p:ph type="title" idx="4294967295"/>
          </p:nvPr>
        </p:nvSpPr>
        <p:spPr>
          <a:xfrm>
            <a:off x="838198" y="481013"/>
            <a:ext cx="10515600" cy="679450"/>
          </a:xfrm>
        </p:spPr>
        <p:txBody>
          <a:bodyPr/>
          <a:lstStyle/>
          <a:p>
            <a:r>
              <a:rPr lang="en-US" b="1" dirty="0"/>
              <a:t>About us</a:t>
            </a:r>
          </a:p>
        </p:txBody>
      </p:sp>
      <p:sp>
        <p:nvSpPr>
          <p:cNvPr id="4" name="Subtitle 3">
            <a:extLst>
              <a:ext uri="{FF2B5EF4-FFF2-40B4-BE49-F238E27FC236}">
                <a16:creationId xmlns:a16="http://schemas.microsoft.com/office/drawing/2014/main" id="{6F5197F9-72AD-47F6-B92C-368126DEA25F}"/>
              </a:ext>
            </a:extLst>
          </p:cNvPr>
          <p:cNvSpPr>
            <a:spLocks noGrp="1"/>
          </p:cNvSpPr>
          <p:nvPr>
            <p:ph type="subTitle" idx="4294967295"/>
          </p:nvPr>
        </p:nvSpPr>
        <p:spPr>
          <a:xfrm>
            <a:off x="838198"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sp>
        <p:nvSpPr>
          <p:cNvPr id="21" name="Freeform: Shape 20">
            <a:extLst>
              <a:ext uri="{FF2B5EF4-FFF2-40B4-BE49-F238E27FC236}">
                <a16:creationId xmlns:a16="http://schemas.microsoft.com/office/drawing/2014/main" id="{5D23FC5C-821D-4A74-91F6-7F756E7711DE}"/>
              </a:ext>
            </a:extLst>
          </p:cNvPr>
          <p:cNvSpPr/>
          <p:nvPr/>
        </p:nvSpPr>
        <p:spPr>
          <a:xfrm>
            <a:off x="8127998" y="3102615"/>
            <a:ext cx="4064000" cy="2341582"/>
          </a:xfrm>
          <a:custGeom>
            <a:avLst/>
            <a:gdLst>
              <a:gd name="connsiteX0" fmla="*/ 0 w 4064000"/>
              <a:gd name="connsiteY0" fmla="*/ 0 h 3428999"/>
              <a:gd name="connsiteX1" fmla="*/ 4064000 w 4064000"/>
              <a:gd name="connsiteY1" fmla="*/ 0 h 3428999"/>
              <a:gd name="connsiteX2" fmla="*/ 4064000 w 4064000"/>
              <a:gd name="connsiteY2" fmla="*/ 3428999 h 3428999"/>
              <a:gd name="connsiteX3" fmla="*/ 0 w 4064000"/>
              <a:gd name="connsiteY3" fmla="*/ 3428999 h 3428999"/>
            </a:gdLst>
            <a:ahLst/>
            <a:cxnLst>
              <a:cxn ang="0">
                <a:pos x="connsiteX0" y="connsiteY0"/>
              </a:cxn>
              <a:cxn ang="0">
                <a:pos x="connsiteX1" y="connsiteY1"/>
              </a:cxn>
              <a:cxn ang="0">
                <a:pos x="connsiteX2" y="connsiteY2"/>
              </a:cxn>
              <a:cxn ang="0">
                <a:pos x="connsiteX3" y="connsiteY3"/>
              </a:cxn>
            </a:cxnLst>
            <a:rect l="l" t="t" r="r" b="b"/>
            <a:pathLst>
              <a:path w="4064000" h="3428999">
                <a:moveTo>
                  <a:pt x="0" y="0"/>
                </a:moveTo>
                <a:lnTo>
                  <a:pt x="4064000" y="0"/>
                </a:lnTo>
                <a:lnTo>
                  <a:pt x="4064000" y="3428999"/>
                </a:lnTo>
                <a:lnTo>
                  <a:pt x="0" y="3428999"/>
                </a:lnTo>
                <a:close/>
              </a:path>
            </a:pathLst>
          </a:cu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29" name="Group 28">
            <a:extLst>
              <a:ext uri="{FF2B5EF4-FFF2-40B4-BE49-F238E27FC236}">
                <a16:creationId xmlns:a16="http://schemas.microsoft.com/office/drawing/2014/main" id="{0C2BCFC5-D0E9-4AF2-80E4-32C00566B876}"/>
              </a:ext>
            </a:extLst>
          </p:cNvPr>
          <p:cNvGrpSpPr/>
          <p:nvPr/>
        </p:nvGrpSpPr>
        <p:grpSpPr>
          <a:xfrm>
            <a:off x="8473623" y="3745589"/>
            <a:ext cx="3372751" cy="1055634"/>
            <a:chOff x="8162103" y="2298785"/>
            <a:chExt cx="3372751" cy="1055634"/>
          </a:xfrm>
        </p:grpSpPr>
        <p:sp>
          <p:nvSpPr>
            <p:cNvPr id="30" name="Freeform 33">
              <a:extLst>
                <a:ext uri="{FF2B5EF4-FFF2-40B4-BE49-F238E27FC236}">
                  <a16:creationId xmlns:a16="http://schemas.microsoft.com/office/drawing/2014/main" id="{CE88E06E-ABD9-43D8-98A5-C0D28854CF5A}"/>
                </a:ext>
              </a:extLst>
            </p:cNvPr>
            <p:cNvSpPr>
              <a:spLocks noEditPoints="1"/>
            </p:cNvSpPr>
            <p:nvPr/>
          </p:nvSpPr>
          <p:spPr bwMode="auto">
            <a:xfrm>
              <a:off x="8162103" y="2300599"/>
              <a:ext cx="752475" cy="744538"/>
            </a:xfrm>
            <a:custGeom>
              <a:avLst/>
              <a:gdLst>
                <a:gd name="T0" fmla="*/ 123 w 140"/>
                <a:gd name="T1" fmla="*/ 45 h 139"/>
                <a:gd name="T2" fmla="*/ 62 w 140"/>
                <a:gd name="T3" fmla="*/ 38 h 139"/>
                <a:gd name="T4" fmla="*/ 86 w 140"/>
                <a:gd name="T5" fmla="*/ 20 h 139"/>
                <a:gd name="T6" fmla="*/ 93 w 140"/>
                <a:gd name="T7" fmla="*/ 3 h 139"/>
                <a:gd name="T8" fmla="*/ 79 w 140"/>
                <a:gd name="T9" fmla="*/ 3 h 139"/>
                <a:gd name="T10" fmla="*/ 53 w 140"/>
                <a:gd name="T11" fmla="*/ 40 h 139"/>
                <a:gd name="T12" fmla="*/ 36 w 140"/>
                <a:gd name="T13" fmla="*/ 48 h 139"/>
                <a:gd name="T14" fmla="*/ 16 w 140"/>
                <a:gd name="T15" fmla="*/ 77 h 139"/>
                <a:gd name="T16" fmla="*/ 4 w 140"/>
                <a:gd name="T17" fmla="*/ 78 h 139"/>
                <a:gd name="T18" fmla="*/ 11 w 140"/>
                <a:gd name="T19" fmla="*/ 95 h 139"/>
                <a:gd name="T20" fmla="*/ 20 w 140"/>
                <a:gd name="T21" fmla="*/ 80 h 139"/>
                <a:gd name="T22" fmla="*/ 46 w 140"/>
                <a:gd name="T23" fmla="*/ 122 h 139"/>
                <a:gd name="T24" fmla="*/ 54 w 140"/>
                <a:gd name="T25" fmla="*/ 139 h 139"/>
                <a:gd name="T26" fmla="*/ 54 w 140"/>
                <a:gd name="T27" fmla="*/ 114 h 139"/>
                <a:gd name="T28" fmla="*/ 47 w 140"/>
                <a:gd name="T29" fmla="*/ 58 h 139"/>
                <a:gd name="T30" fmla="*/ 61 w 140"/>
                <a:gd name="T31" fmla="*/ 48 h 139"/>
                <a:gd name="T32" fmla="*/ 87 w 140"/>
                <a:gd name="T33" fmla="*/ 37 h 139"/>
                <a:gd name="T34" fmla="*/ 115 w 140"/>
                <a:gd name="T35" fmla="*/ 53 h 139"/>
                <a:gd name="T36" fmla="*/ 140 w 140"/>
                <a:gd name="T37" fmla="*/ 53 h 139"/>
                <a:gd name="T38" fmla="*/ 59 w 140"/>
                <a:gd name="T39" fmla="*/ 126 h 139"/>
                <a:gd name="T40" fmla="*/ 49 w 140"/>
                <a:gd name="T41" fmla="*/ 126 h 139"/>
                <a:gd name="T42" fmla="*/ 59 w 140"/>
                <a:gd name="T43" fmla="*/ 126 h 139"/>
                <a:gd name="T44" fmla="*/ 86 w 140"/>
                <a:gd name="T45" fmla="*/ 5 h 139"/>
                <a:gd name="T46" fmla="*/ 90 w 140"/>
                <a:gd name="T47" fmla="*/ 14 h 139"/>
                <a:gd name="T48" fmla="*/ 83 w 140"/>
                <a:gd name="T49" fmla="*/ 14 h 139"/>
                <a:gd name="T50" fmla="*/ 15 w 140"/>
                <a:gd name="T51" fmla="*/ 89 h 139"/>
                <a:gd name="T52" fmla="*/ 8 w 140"/>
                <a:gd name="T53" fmla="*/ 89 h 139"/>
                <a:gd name="T54" fmla="*/ 8 w 140"/>
                <a:gd name="T55" fmla="*/ 82 h 139"/>
                <a:gd name="T56" fmla="*/ 15 w 140"/>
                <a:gd name="T57" fmla="*/ 82 h 139"/>
                <a:gd name="T58" fmla="*/ 49 w 140"/>
                <a:gd name="T59" fmla="*/ 53 h 139"/>
                <a:gd name="T60" fmla="*/ 49 w 140"/>
                <a:gd name="T61" fmla="*/ 42 h 139"/>
                <a:gd name="T62" fmla="*/ 49 w 140"/>
                <a:gd name="T63" fmla="*/ 53 h 139"/>
                <a:gd name="T64" fmla="*/ 122 w 140"/>
                <a:gd name="T65" fmla="*/ 53 h 139"/>
                <a:gd name="T66" fmla="*/ 133 w 140"/>
                <a:gd name="T67" fmla="*/ 53 h 139"/>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Lst>
              <a:rect l="0" t="0" r="r" b="b"/>
              <a:pathLst>
                <a:path w="140" h="139">
                  <a:moveTo>
                    <a:pt x="127" y="41"/>
                  </a:moveTo>
                  <a:cubicBezTo>
                    <a:pt x="123" y="45"/>
                    <a:pt x="123" y="45"/>
                    <a:pt x="123" y="45"/>
                  </a:cubicBezTo>
                  <a:cubicBezTo>
                    <a:pt x="113" y="37"/>
                    <a:pt x="100" y="32"/>
                    <a:pt x="87" y="32"/>
                  </a:cubicBezTo>
                  <a:cubicBezTo>
                    <a:pt x="78" y="32"/>
                    <a:pt x="70" y="34"/>
                    <a:pt x="62" y="38"/>
                  </a:cubicBezTo>
                  <a:cubicBezTo>
                    <a:pt x="81" y="19"/>
                    <a:pt x="81" y="19"/>
                    <a:pt x="81" y="19"/>
                  </a:cubicBezTo>
                  <a:cubicBezTo>
                    <a:pt x="83" y="20"/>
                    <a:pt x="84" y="20"/>
                    <a:pt x="86" y="20"/>
                  </a:cubicBezTo>
                  <a:cubicBezTo>
                    <a:pt x="89" y="20"/>
                    <a:pt x="91" y="19"/>
                    <a:pt x="93" y="17"/>
                  </a:cubicBezTo>
                  <a:cubicBezTo>
                    <a:pt x="97" y="13"/>
                    <a:pt x="97" y="7"/>
                    <a:pt x="93" y="3"/>
                  </a:cubicBezTo>
                  <a:cubicBezTo>
                    <a:pt x="91" y="1"/>
                    <a:pt x="89" y="0"/>
                    <a:pt x="86" y="0"/>
                  </a:cubicBezTo>
                  <a:cubicBezTo>
                    <a:pt x="84" y="0"/>
                    <a:pt x="81" y="1"/>
                    <a:pt x="79" y="3"/>
                  </a:cubicBezTo>
                  <a:cubicBezTo>
                    <a:pt x="76" y="6"/>
                    <a:pt x="75" y="12"/>
                    <a:pt x="78" y="15"/>
                  </a:cubicBezTo>
                  <a:cubicBezTo>
                    <a:pt x="53" y="40"/>
                    <a:pt x="53" y="40"/>
                    <a:pt x="53" y="40"/>
                  </a:cubicBezTo>
                  <a:cubicBezTo>
                    <a:pt x="49" y="35"/>
                    <a:pt x="49" y="35"/>
                    <a:pt x="49" y="35"/>
                  </a:cubicBezTo>
                  <a:cubicBezTo>
                    <a:pt x="36" y="48"/>
                    <a:pt x="36" y="48"/>
                    <a:pt x="36" y="48"/>
                  </a:cubicBezTo>
                  <a:cubicBezTo>
                    <a:pt x="41" y="52"/>
                    <a:pt x="41" y="52"/>
                    <a:pt x="41" y="52"/>
                  </a:cubicBezTo>
                  <a:cubicBezTo>
                    <a:pt x="16" y="77"/>
                    <a:pt x="16" y="77"/>
                    <a:pt x="16" y="77"/>
                  </a:cubicBezTo>
                  <a:cubicBezTo>
                    <a:pt x="15" y="76"/>
                    <a:pt x="13" y="75"/>
                    <a:pt x="11" y="75"/>
                  </a:cubicBezTo>
                  <a:cubicBezTo>
                    <a:pt x="9" y="75"/>
                    <a:pt x="6" y="76"/>
                    <a:pt x="4" y="78"/>
                  </a:cubicBezTo>
                  <a:cubicBezTo>
                    <a:pt x="0" y="82"/>
                    <a:pt x="0" y="88"/>
                    <a:pt x="4" y="92"/>
                  </a:cubicBezTo>
                  <a:cubicBezTo>
                    <a:pt x="6" y="94"/>
                    <a:pt x="9" y="95"/>
                    <a:pt x="11" y="95"/>
                  </a:cubicBezTo>
                  <a:cubicBezTo>
                    <a:pt x="14" y="95"/>
                    <a:pt x="16" y="94"/>
                    <a:pt x="18" y="92"/>
                  </a:cubicBezTo>
                  <a:cubicBezTo>
                    <a:pt x="22" y="89"/>
                    <a:pt x="22" y="84"/>
                    <a:pt x="20" y="80"/>
                  </a:cubicBezTo>
                  <a:cubicBezTo>
                    <a:pt x="39" y="61"/>
                    <a:pt x="39" y="61"/>
                    <a:pt x="39" y="61"/>
                  </a:cubicBezTo>
                  <a:cubicBezTo>
                    <a:pt x="29" y="80"/>
                    <a:pt x="31" y="105"/>
                    <a:pt x="46" y="122"/>
                  </a:cubicBezTo>
                  <a:cubicBezTo>
                    <a:pt x="42" y="126"/>
                    <a:pt x="42" y="126"/>
                    <a:pt x="42" y="126"/>
                  </a:cubicBezTo>
                  <a:cubicBezTo>
                    <a:pt x="54" y="139"/>
                    <a:pt x="54" y="139"/>
                    <a:pt x="54" y="139"/>
                  </a:cubicBezTo>
                  <a:cubicBezTo>
                    <a:pt x="66" y="126"/>
                    <a:pt x="66" y="126"/>
                    <a:pt x="66" y="126"/>
                  </a:cubicBezTo>
                  <a:cubicBezTo>
                    <a:pt x="54" y="114"/>
                    <a:pt x="54" y="114"/>
                    <a:pt x="54" y="114"/>
                  </a:cubicBezTo>
                  <a:cubicBezTo>
                    <a:pt x="50" y="118"/>
                    <a:pt x="50" y="118"/>
                    <a:pt x="50" y="118"/>
                  </a:cubicBezTo>
                  <a:cubicBezTo>
                    <a:pt x="35" y="101"/>
                    <a:pt x="34" y="76"/>
                    <a:pt x="47" y="58"/>
                  </a:cubicBezTo>
                  <a:cubicBezTo>
                    <a:pt x="49" y="60"/>
                    <a:pt x="49" y="60"/>
                    <a:pt x="49" y="60"/>
                  </a:cubicBezTo>
                  <a:cubicBezTo>
                    <a:pt x="61" y="48"/>
                    <a:pt x="61" y="48"/>
                    <a:pt x="61" y="48"/>
                  </a:cubicBezTo>
                  <a:cubicBezTo>
                    <a:pt x="59" y="46"/>
                    <a:pt x="59" y="46"/>
                    <a:pt x="59" y="46"/>
                  </a:cubicBezTo>
                  <a:cubicBezTo>
                    <a:pt x="67" y="40"/>
                    <a:pt x="77" y="37"/>
                    <a:pt x="87" y="37"/>
                  </a:cubicBezTo>
                  <a:cubicBezTo>
                    <a:pt x="99" y="37"/>
                    <a:pt x="110" y="41"/>
                    <a:pt x="119" y="49"/>
                  </a:cubicBezTo>
                  <a:cubicBezTo>
                    <a:pt x="115" y="53"/>
                    <a:pt x="115" y="53"/>
                    <a:pt x="115" y="53"/>
                  </a:cubicBezTo>
                  <a:cubicBezTo>
                    <a:pt x="127" y="66"/>
                    <a:pt x="127" y="66"/>
                    <a:pt x="127" y="66"/>
                  </a:cubicBezTo>
                  <a:cubicBezTo>
                    <a:pt x="140" y="53"/>
                    <a:pt x="140" y="53"/>
                    <a:pt x="140" y="53"/>
                  </a:cubicBezTo>
                  <a:lnTo>
                    <a:pt x="127" y="41"/>
                  </a:lnTo>
                  <a:close/>
                  <a:moveTo>
                    <a:pt x="59" y="126"/>
                  </a:moveTo>
                  <a:cubicBezTo>
                    <a:pt x="54" y="132"/>
                    <a:pt x="54" y="132"/>
                    <a:pt x="54" y="132"/>
                  </a:cubicBezTo>
                  <a:cubicBezTo>
                    <a:pt x="49" y="126"/>
                    <a:pt x="49" y="126"/>
                    <a:pt x="49" y="126"/>
                  </a:cubicBezTo>
                  <a:cubicBezTo>
                    <a:pt x="54" y="121"/>
                    <a:pt x="54" y="121"/>
                    <a:pt x="54" y="121"/>
                  </a:cubicBezTo>
                  <a:lnTo>
                    <a:pt x="59" y="126"/>
                  </a:lnTo>
                  <a:close/>
                  <a:moveTo>
                    <a:pt x="83" y="7"/>
                  </a:moveTo>
                  <a:cubicBezTo>
                    <a:pt x="84" y="6"/>
                    <a:pt x="85" y="5"/>
                    <a:pt x="86" y="5"/>
                  </a:cubicBezTo>
                  <a:cubicBezTo>
                    <a:pt x="88" y="5"/>
                    <a:pt x="89" y="6"/>
                    <a:pt x="90" y="7"/>
                  </a:cubicBezTo>
                  <a:cubicBezTo>
                    <a:pt x="92" y="9"/>
                    <a:pt x="92" y="12"/>
                    <a:pt x="90" y="14"/>
                  </a:cubicBezTo>
                  <a:cubicBezTo>
                    <a:pt x="89" y="15"/>
                    <a:pt x="88" y="15"/>
                    <a:pt x="86" y="15"/>
                  </a:cubicBezTo>
                  <a:cubicBezTo>
                    <a:pt x="85" y="15"/>
                    <a:pt x="84" y="15"/>
                    <a:pt x="83" y="14"/>
                  </a:cubicBezTo>
                  <a:cubicBezTo>
                    <a:pt x="81" y="12"/>
                    <a:pt x="81" y="9"/>
                    <a:pt x="83" y="7"/>
                  </a:cubicBezTo>
                  <a:close/>
                  <a:moveTo>
                    <a:pt x="15" y="89"/>
                  </a:moveTo>
                  <a:cubicBezTo>
                    <a:pt x="14" y="90"/>
                    <a:pt x="13" y="90"/>
                    <a:pt x="11" y="90"/>
                  </a:cubicBezTo>
                  <a:cubicBezTo>
                    <a:pt x="10" y="90"/>
                    <a:pt x="9" y="90"/>
                    <a:pt x="8" y="89"/>
                  </a:cubicBezTo>
                  <a:cubicBezTo>
                    <a:pt x="7" y="88"/>
                    <a:pt x="6" y="87"/>
                    <a:pt x="6" y="85"/>
                  </a:cubicBezTo>
                  <a:cubicBezTo>
                    <a:pt x="6" y="84"/>
                    <a:pt x="7" y="83"/>
                    <a:pt x="8" y="82"/>
                  </a:cubicBezTo>
                  <a:cubicBezTo>
                    <a:pt x="9" y="81"/>
                    <a:pt x="10" y="80"/>
                    <a:pt x="11" y="80"/>
                  </a:cubicBezTo>
                  <a:cubicBezTo>
                    <a:pt x="13" y="80"/>
                    <a:pt x="14" y="81"/>
                    <a:pt x="15" y="82"/>
                  </a:cubicBezTo>
                  <a:cubicBezTo>
                    <a:pt x="17" y="84"/>
                    <a:pt x="17" y="87"/>
                    <a:pt x="15" y="89"/>
                  </a:cubicBezTo>
                  <a:close/>
                  <a:moveTo>
                    <a:pt x="49" y="53"/>
                  </a:moveTo>
                  <a:cubicBezTo>
                    <a:pt x="43" y="48"/>
                    <a:pt x="43" y="48"/>
                    <a:pt x="43" y="48"/>
                  </a:cubicBezTo>
                  <a:cubicBezTo>
                    <a:pt x="49" y="42"/>
                    <a:pt x="49" y="42"/>
                    <a:pt x="49" y="42"/>
                  </a:cubicBezTo>
                  <a:cubicBezTo>
                    <a:pt x="54" y="48"/>
                    <a:pt x="54" y="48"/>
                    <a:pt x="54" y="48"/>
                  </a:cubicBezTo>
                  <a:lnTo>
                    <a:pt x="49" y="53"/>
                  </a:lnTo>
                  <a:close/>
                  <a:moveTo>
                    <a:pt x="127" y="58"/>
                  </a:moveTo>
                  <a:cubicBezTo>
                    <a:pt x="122" y="53"/>
                    <a:pt x="122" y="53"/>
                    <a:pt x="122" y="53"/>
                  </a:cubicBezTo>
                  <a:cubicBezTo>
                    <a:pt x="127" y="48"/>
                    <a:pt x="127" y="48"/>
                    <a:pt x="127" y="48"/>
                  </a:cubicBezTo>
                  <a:cubicBezTo>
                    <a:pt x="133" y="53"/>
                    <a:pt x="133" y="53"/>
                    <a:pt x="133" y="53"/>
                  </a:cubicBezTo>
                  <a:lnTo>
                    <a:pt x="127" y="58"/>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1" name="Rectangle 30">
              <a:extLst>
                <a:ext uri="{FF2B5EF4-FFF2-40B4-BE49-F238E27FC236}">
                  <a16:creationId xmlns:a16="http://schemas.microsoft.com/office/drawing/2014/main" id="{2D7C716F-2462-4FBE-A0A4-DE71584700CD}"/>
                </a:ext>
              </a:extLst>
            </p:cNvPr>
            <p:cNvSpPr/>
            <p:nvPr/>
          </p:nvSpPr>
          <p:spPr>
            <a:xfrm>
              <a:off x="9132553" y="2298785"/>
              <a:ext cx="1975221" cy="400110"/>
            </a:xfrm>
            <a:prstGeom prst="rect">
              <a:avLst/>
            </a:prstGeom>
          </p:spPr>
          <p:txBody>
            <a:bodyPr wrap="none">
              <a:spAutoFit/>
            </a:bodyPr>
            <a:lstStyle/>
            <a:p>
              <a:r>
                <a:rPr lang="en-US" sz="2000" b="1" dirty="0">
                  <a:solidFill>
                    <a:schemeClr val="bg1"/>
                  </a:solidFill>
                  <a:latin typeface="Roboto" panose="02000000000000000000" pitchFamily="2" charset="0"/>
                  <a:ea typeface="Roboto" panose="02000000000000000000" pitchFamily="2" charset="0"/>
                  <a:cs typeface="Roboto" panose="02000000000000000000" pitchFamily="2" charset="0"/>
                </a:rPr>
                <a:t>Quality is Value</a:t>
              </a:r>
            </a:p>
          </p:txBody>
        </p:sp>
        <p:sp>
          <p:nvSpPr>
            <p:cNvPr id="32" name="TextBox 31">
              <a:extLst>
                <a:ext uri="{FF2B5EF4-FFF2-40B4-BE49-F238E27FC236}">
                  <a16:creationId xmlns:a16="http://schemas.microsoft.com/office/drawing/2014/main" id="{F8776CD6-1C43-414E-A5DC-6265B3E13011}"/>
                </a:ext>
              </a:extLst>
            </p:cNvPr>
            <p:cNvSpPr txBox="1"/>
            <p:nvPr/>
          </p:nvSpPr>
          <p:spPr>
            <a:xfrm>
              <a:off x="9132553" y="2646533"/>
              <a:ext cx="2402301" cy="707886"/>
            </a:xfrm>
            <a:prstGeom prst="rect">
              <a:avLst/>
            </a:prstGeom>
            <a:noFill/>
          </p:spPr>
          <p:txBody>
            <a:bodyPr wrap="square" rtlCol="0">
              <a:spAutoFit/>
            </a:bodyPr>
            <a:lstStyle/>
            <a:p>
              <a:pPr>
                <a:lnSpc>
                  <a:spcPts val="1600"/>
                </a:lnSpc>
              </a:pPr>
              <a:r>
                <a:rPr lang="en-US" sz="1100" dirty="0">
                  <a:solidFill>
                    <a:schemeClr val="bg1"/>
                  </a:solidFill>
                  <a:latin typeface="Lato" panose="020F0502020204030203" pitchFamily="34" charset="0"/>
                  <a:ea typeface="Lato" panose="020F0502020204030203" pitchFamily="34" charset="0"/>
                  <a:cs typeface="Lato" panose="020F0502020204030203" pitchFamily="34" charset="0"/>
                </a:rPr>
                <a:t>Contrary to popular belief, Lorem Ipsum is not simply random text. It has roots in a piece of classical</a:t>
              </a:r>
            </a:p>
          </p:txBody>
        </p:sp>
      </p:grpSp>
      <p:grpSp>
        <p:nvGrpSpPr>
          <p:cNvPr id="33" name="Group 32">
            <a:extLst>
              <a:ext uri="{FF2B5EF4-FFF2-40B4-BE49-F238E27FC236}">
                <a16:creationId xmlns:a16="http://schemas.microsoft.com/office/drawing/2014/main" id="{19F5A5B9-849F-4224-861C-ED918BA13ED3}"/>
              </a:ext>
            </a:extLst>
          </p:cNvPr>
          <p:cNvGrpSpPr/>
          <p:nvPr/>
        </p:nvGrpSpPr>
        <p:grpSpPr>
          <a:xfrm>
            <a:off x="369437" y="3745591"/>
            <a:ext cx="3325126" cy="1055634"/>
            <a:chOff x="657147" y="2298785"/>
            <a:chExt cx="3325126" cy="1055634"/>
          </a:xfrm>
        </p:grpSpPr>
        <p:sp>
          <p:nvSpPr>
            <p:cNvPr id="34" name="Freeform 34">
              <a:extLst>
                <a:ext uri="{FF2B5EF4-FFF2-40B4-BE49-F238E27FC236}">
                  <a16:creationId xmlns:a16="http://schemas.microsoft.com/office/drawing/2014/main" id="{4121BE69-5627-496B-AA6F-07889AE2FD7F}"/>
                </a:ext>
              </a:extLst>
            </p:cNvPr>
            <p:cNvSpPr>
              <a:spLocks noEditPoints="1"/>
            </p:cNvSpPr>
            <p:nvPr/>
          </p:nvSpPr>
          <p:spPr bwMode="auto">
            <a:xfrm>
              <a:off x="657147" y="2402597"/>
              <a:ext cx="661988" cy="600075"/>
            </a:xfrm>
            <a:custGeom>
              <a:avLst/>
              <a:gdLst>
                <a:gd name="T0" fmla="*/ 410 w 417"/>
                <a:gd name="T1" fmla="*/ 108 h 378"/>
                <a:gd name="T2" fmla="*/ 315 w 417"/>
                <a:gd name="T3" fmla="*/ 0 h 378"/>
                <a:gd name="T4" fmla="*/ 102 w 417"/>
                <a:gd name="T5" fmla="*/ 0 h 378"/>
                <a:gd name="T6" fmla="*/ 7 w 417"/>
                <a:gd name="T7" fmla="*/ 108 h 378"/>
                <a:gd name="T8" fmla="*/ 0 w 417"/>
                <a:gd name="T9" fmla="*/ 118 h 378"/>
                <a:gd name="T10" fmla="*/ 7 w 417"/>
                <a:gd name="T11" fmla="*/ 125 h 378"/>
                <a:gd name="T12" fmla="*/ 207 w 417"/>
                <a:gd name="T13" fmla="*/ 378 h 378"/>
                <a:gd name="T14" fmla="*/ 410 w 417"/>
                <a:gd name="T15" fmla="*/ 125 h 378"/>
                <a:gd name="T16" fmla="*/ 417 w 417"/>
                <a:gd name="T17" fmla="*/ 118 h 378"/>
                <a:gd name="T18" fmla="*/ 410 w 417"/>
                <a:gd name="T19" fmla="*/ 108 h 378"/>
                <a:gd name="T20" fmla="*/ 390 w 417"/>
                <a:gd name="T21" fmla="*/ 108 h 378"/>
                <a:gd name="T22" fmla="*/ 231 w 417"/>
                <a:gd name="T23" fmla="*/ 108 h 378"/>
                <a:gd name="T24" fmla="*/ 309 w 417"/>
                <a:gd name="T25" fmla="*/ 17 h 378"/>
                <a:gd name="T26" fmla="*/ 390 w 417"/>
                <a:gd name="T27" fmla="*/ 108 h 378"/>
                <a:gd name="T28" fmla="*/ 207 w 417"/>
                <a:gd name="T29" fmla="*/ 108 h 378"/>
                <a:gd name="T30" fmla="*/ 126 w 417"/>
                <a:gd name="T31" fmla="*/ 14 h 378"/>
                <a:gd name="T32" fmla="*/ 288 w 417"/>
                <a:gd name="T33" fmla="*/ 14 h 378"/>
                <a:gd name="T34" fmla="*/ 210 w 417"/>
                <a:gd name="T35" fmla="*/ 108 h 378"/>
                <a:gd name="T36" fmla="*/ 207 w 417"/>
                <a:gd name="T37" fmla="*/ 108 h 378"/>
                <a:gd name="T38" fmla="*/ 105 w 417"/>
                <a:gd name="T39" fmla="*/ 17 h 378"/>
                <a:gd name="T40" fmla="*/ 187 w 417"/>
                <a:gd name="T41" fmla="*/ 108 h 378"/>
                <a:gd name="T42" fmla="*/ 27 w 417"/>
                <a:gd name="T43" fmla="*/ 108 h 378"/>
                <a:gd name="T44" fmla="*/ 105 w 417"/>
                <a:gd name="T45" fmla="*/ 17 h 378"/>
                <a:gd name="T46" fmla="*/ 200 w 417"/>
                <a:gd name="T47" fmla="*/ 125 h 378"/>
                <a:gd name="T48" fmla="*/ 200 w 417"/>
                <a:gd name="T49" fmla="*/ 344 h 378"/>
                <a:gd name="T50" fmla="*/ 27 w 417"/>
                <a:gd name="T51" fmla="*/ 125 h 378"/>
                <a:gd name="T52" fmla="*/ 200 w 417"/>
                <a:gd name="T53" fmla="*/ 125 h 378"/>
                <a:gd name="T54" fmla="*/ 217 w 417"/>
                <a:gd name="T55" fmla="*/ 344 h 378"/>
                <a:gd name="T56" fmla="*/ 217 w 417"/>
                <a:gd name="T57" fmla="*/ 125 h 378"/>
                <a:gd name="T58" fmla="*/ 390 w 417"/>
                <a:gd name="T59" fmla="*/ 125 h 378"/>
                <a:gd name="T60" fmla="*/ 217 w 417"/>
                <a:gd name="T61" fmla="*/ 344 h 37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417" h="378">
                  <a:moveTo>
                    <a:pt x="410" y="108"/>
                  </a:moveTo>
                  <a:lnTo>
                    <a:pt x="315" y="0"/>
                  </a:lnTo>
                  <a:lnTo>
                    <a:pt x="102" y="0"/>
                  </a:lnTo>
                  <a:lnTo>
                    <a:pt x="7" y="108"/>
                  </a:lnTo>
                  <a:lnTo>
                    <a:pt x="0" y="118"/>
                  </a:lnTo>
                  <a:lnTo>
                    <a:pt x="7" y="125"/>
                  </a:lnTo>
                  <a:lnTo>
                    <a:pt x="207" y="378"/>
                  </a:lnTo>
                  <a:lnTo>
                    <a:pt x="410" y="125"/>
                  </a:lnTo>
                  <a:lnTo>
                    <a:pt x="417" y="118"/>
                  </a:lnTo>
                  <a:lnTo>
                    <a:pt x="410" y="108"/>
                  </a:lnTo>
                  <a:close/>
                  <a:moveTo>
                    <a:pt x="390" y="108"/>
                  </a:moveTo>
                  <a:lnTo>
                    <a:pt x="231" y="108"/>
                  </a:lnTo>
                  <a:lnTo>
                    <a:pt x="309" y="17"/>
                  </a:lnTo>
                  <a:lnTo>
                    <a:pt x="390" y="108"/>
                  </a:lnTo>
                  <a:close/>
                  <a:moveTo>
                    <a:pt x="207" y="108"/>
                  </a:moveTo>
                  <a:lnTo>
                    <a:pt x="126" y="14"/>
                  </a:lnTo>
                  <a:lnTo>
                    <a:pt x="288" y="14"/>
                  </a:lnTo>
                  <a:lnTo>
                    <a:pt x="210" y="108"/>
                  </a:lnTo>
                  <a:lnTo>
                    <a:pt x="207" y="108"/>
                  </a:lnTo>
                  <a:close/>
                  <a:moveTo>
                    <a:pt x="105" y="17"/>
                  </a:moveTo>
                  <a:lnTo>
                    <a:pt x="187" y="108"/>
                  </a:lnTo>
                  <a:lnTo>
                    <a:pt x="27" y="108"/>
                  </a:lnTo>
                  <a:lnTo>
                    <a:pt x="105" y="17"/>
                  </a:lnTo>
                  <a:close/>
                  <a:moveTo>
                    <a:pt x="200" y="125"/>
                  </a:moveTo>
                  <a:lnTo>
                    <a:pt x="200" y="344"/>
                  </a:lnTo>
                  <a:lnTo>
                    <a:pt x="27" y="125"/>
                  </a:lnTo>
                  <a:lnTo>
                    <a:pt x="200" y="125"/>
                  </a:lnTo>
                  <a:close/>
                  <a:moveTo>
                    <a:pt x="217" y="344"/>
                  </a:moveTo>
                  <a:lnTo>
                    <a:pt x="217" y="125"/>
                  </a:lnTo>
                  <a:lnTo>
                    <a:pt x="390" y="125"/>
                  </a:lnTo>
                  <a:lnTo>
                    <a:pt x="217" y="344"/>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a:p>
          </p:txBody>
        </p:sp>
        <p:sp>
          <p:nvSpPr>
            <p:cNvPr id="35" name="Rectangle 34">
              <a:extLst>
                <a:ext uri="{FF2B5EF4-FFF2-40B4-BE49-F238E27FC236}">
                  <a16:creationId xmlns:a16="http://schemas.microsoft.com/office/drawing/2014/main" id="{B1EC0690-F6C5-43B9-9663-63B8C3438FBD}"/>
                </a:ext>
              </a:extLst>
            </p:cNvPr>
            <p:cNvSpPr/>
            <p:nvPr/>
          </p:nvSpPr>
          <p:spPr>
            <a:xfrm>
              <a:off x="1579972" y="2298785"/>
              <a:ext cx="1975221" cy="400110"/>
            </a:xfrm>
            <a:prstGeom prst="rect">
              <a:avLst/>
            </a:prstGeom>
          </p:spPr>
          <p:txBody>
            <a:bodyPr wrap="none">
              <a:spAutoFit/>
            </a:bodyPr>
            <a:lstStyle/>
            <a:p>
              <a:r>
                <a:rPr lang="en-US" sz="2000" b="1" dirty="0">
                  <a:solidFill>
                    <a:schemeClr val="bg1"/>
                  </a:solidFill>
                  <a:latin typeface="Roboto" panose="02000000000000000000" pitchFamily="2" charset="0"/>
                  <a:ea typeface="Roboto" panose="02000000000000000000" pitchFamily="2" charset="0"/>
                  <a:cs typeface="Roboto" panose="02000000000000000000" pitchFamily="2" charset="0"/>
                </a:rPr>
                <a:t>Quality is Value</a:t>
              </a:r>
            </a:p>
          </p:txBody>
        </p:sp>
        <p:sp>
          <p:nvSpPr>
            <p:cNvPr id="36" name="TextBox 35">
              <a:extLst>
                <a:ext uri="{FF2B5EF4-FFF2-40B4-BE49-F238E27FC236}">
                  <a16:creationId xmlns:a16="http://schemas.microsoft.com/office/drawing/2014/main" id="{C54F247A-FF36-4D3D-B140-FF824493EF58}"/>
                </a:ext>
              </a:extLst>
            </p:cNvPr>
            <p:cNvSpPr txBox="1"/>
            <p:nvPr/>
          </p:nvSpPr>
          <p:spPr>
            <a:xfrm>
              <a:off x="1579972" y="2646533"/>
              <a:ext cx="2402301" cy="707886"/>
            </a:xfrm>
            <a:prstGeom prst="rect">
              <a:avLst/>
            </a:prstGeom>
            <a:noFill/>
          </p:spPr>
          <p:txBody>
            <a:bodyPr wrap="square" rtlCol="0">
              <a:spAutoFit/>
            </a:bodyPr>
            <a:lstStyle/>
            <a:p>
              <a:pPr>
                <a:lnSpc>
                  <a:spcPts val="1600"/>
                </a:lnSpc>
              </a:pPr>
              <a:r>
                <a:rPr lang="en-US" sz="1100" dirty="0">
                  <a:solidFill>
                    <a:schemeClr val="bg1"/>
                  </a:solidFill>
                  <a:latin typeface="Lato" panose="020F0502020204030203" pitchFamily="34" charset="0"/>
                  <a:ea typeface="Lato" panose="020F0502020204030203" pitchFamily="34" charset="0"/>
                  <a:cs typeface="Lato" panose="020F0502020204030203" pitchFamily="34" charset="0"/>
                </a:rPr>
                <a:t>Contrary to popular belief, Lorem Ipsum is not simply random text. It has roots in a piece of classical</a:t>
              </a:r>
            </a:p>
          </p:txBody>
        </p:sp>
      </p:grpSp>
      <p:grpSp>
        <p:nvGrpSpPr>
          <p:cNvPr id="37" name="Group 36">
            <a:extLst>
              <a:ext uri="{FF2B5EF4-FFF2-40B4-BE49-F238E27FC236}">
                <a16:creationId xmlns:a16="http://schemas.microsoft.com/office/drawing/2014/main" id="{CF0247A8-24DD-45A1-BEA2-9452462EC1E1}"/>
              </a:ext>
            </a:extLst>
          </p:cNvPr>
          <p:cNvGrpSpPr/>
          <p:nvPr/>
        </p:nvGrpSpPr>
        <p:grpSpPr>
          <a:xfrm>
            <a:off x="4415179" y="3745588"/>
            <a:ext cx="3361639" cy="1055634"/>
            <a:chOff x="4415181" y="4677207"/>
            <a:chExt cx="3361639" cy="1055634"/>
          </a:xfrm>
        </p:grpSpPr>
        <p:sp>
          <p:nvSpPr>
            <p:cNvPr id="38" name="Freeform 35">
              <a:extLst>
                <a:ext uri="{FF2B5EF4-FFF2-40B4-BE49-F238E27FC236}">
                  <a16:creationId xmlns:a16="http://schemas.microsoft.com/office/drawing/2014/main" id="{A7195BE0-BEC6-4525-A9BF-65C5908B12BC}"/>
                </a:ext>
              </a:extLst>
            </p:cNvPr>
            <p:cNvSpPr>
              <a:spLocks noEditPoints="1"/>
            </p:cNvSpPr>
            <p:nvPr/>
          </p:nvSpPr>
          <p:spPr bwMode="auto">
            <a:xfrm>
              <a:off x="4415181" y="4722001"/>
              <a:ext cx="736600" cy="738188"/>
            </a:xfrm>
            <a:custGeom>
              <a:avLst/>
              <a:gdLst>
                <a:gd name="T0" fmla="*/ 137 w 137"/>
                <a:gd name="T1" fmla="*/ 78 h 138"/>
                <a:gd name="T2" fmla="*/ 118 w 137"/>
                <a:gd name="T3" fmla="*/ 58 h 138"/>
                <a:gd name="T4" fmla="*/ 122 w 137"/>
                <a:gd name="T5" fmla="*/ 27 h 138"/>
                <a:gd name="T6" fmla="*/ 96 w 137"/>
                <a:gd name="T7" fmla="*/ 26 h 138"/>
                <a:gd name="T8" fmla="*/ 78 w 137"/>
                <a:gd name="T9" fmla="*/ 0 h 138"/>
                <a:gd name="T10" fmla="*/ 57 w 137"/>
                <a:gd name="T11" fmla="*/ 20 h 138"/>
                <a:gd name="T12" fmla="*/ 26 w 137"/>
                <a:gd name="T13" fmla="*/ 15 h 138"/>
                <a:gd name="T14" fmla="*/ 26 w 137"/>
                <a:gd name="T15" fmla="*/ 42 h 138"/>
                <a:gd name="T16" fmla="*/ 0 w 137"/>
                <a:gd name="T17" fmla="*/ 60 h 138"/>
                <a:gd name="T18" fmla="*/ 19 w 137"/>
                <a:gd name="T19" fmla="*/ 80 h 138"/>
                <a:gd name="T20" fmla="*/ 15 w 137"/>
                <a:gd name="T21" fmla="*/ 111 h 138"/>
                <a:gd name="T22" fmla="*/ 41 w 137"/>
                <a:gd name="T23" fmla="*/ 111 h 138"/>
                <a:gd name="T24" fmla="*/ 59 w 137"/>
                <a:gd name="T25" fmla="*/ 138 h 138"/>
                <a:gd name="T26" fmla="*/ 80 w 137"/>
                <a:gd name="T27" fmla="*/ 118 h 138"/>
                <a:gd name="T28" fmla="*/ 111 w 137"/>
                <a:gd name="T29" fmla="*/ 122 h 138"/>
                <a:gd name="T30" fmla="*/ 111 w 137"/>
                <a:gd name="T31" fmla="*/ 96 h 138"/>
                <a:gd name="T32" fmla="*/ 132 w 137"/>
                <a:gd name="T33" fmla="*/ 64 h 138"/>
                <a:gd name="T34" fmla="*/ 117 w 137"/>
                <a:gd name="T35" fmla="*/ 75 h 138"/>
                <a:gd name="T36" fmla="*/ 117 w 137"/>
                <a:gd name="T37" fmla="*/ 63 h 138"/>
                <a:gd name="T38" fmla="*/ 110 w 137"/>
                <a:gd name="T39" fmla="*/ 22 h 138"/>
                <a:gd name="T40" fmla="*/ 107 w 137"/>
                <a:gd name="T41" fmla="*/ 38 h 138"/>
                <a:gd name="T42" fmla="*/ 110 w 137"/>
                <a:gd name="T43" fmla="*/ 22 h 138"/>
                <a:gd name="T44" fmla="*/ 73 w 137"/>
                <a:gd name="T45" fmla="*/ 5 h 138"/>
                <a:gd name="T46" fmla="*/ 68 w 137"/>
                <a:gd name="T47" fmla="*/ 19 h 138"/>
                <a:gd name="T48" fmla="*/ 64 w 137"/>
                <a:gd name="T49" fmla="*/ 5 h 138"/>
                <a:gd name="T50" fmla="*/ 27 w 137"/>
                <a:gd name="T51" fmla="*/ 22 h 138"/>
                <a:gd name="T52" fmla="*/ 34 w 137"/>
                <a:gd name="T53" fmla="*/ 34 h 138"/>
                <a:gd name="T54" fmla="*/ 21 w 137"/>
                <a:gd name="T55" fmla="*/ 27 h 138"/>
                <a:gd name="T56" fmla="*/ 5 w 137"/>
                <a:gd name="T57" fmla="*/ 64 h 138"/>
                <a:gd name="T58" fmla="*/ 19 w 137"/>
                <a:gd name="T59" fmla="*/ 69 h 138"/>
                <a:gd name="T60" fmla="*/ 5 w 137"/>
                <a:gd name="T61" fmla="*/ 74 h 138"/>
                <a:gd name="T62" fmla="*/ 22 w 137"/>
                <a:gd name="T63" fmla="*/ 110 h 138"/>
                <a:gd name="T64" fmla="*/ 38 w 137"/>
                <a:gd name="T65" fmla="*/ 108 h 138"/>
                <a:gd name="T66" fmla="*/ 73 w 137"/>
                <a:gd name="T67" fmla="*/ 133 h 138"/>
                <a:gd name="T68" fmla="*/ 62 w 137"/>
                <a:gd name="T69" fmla="*/ 118 h 138"/>
                <a:gd name="T70" fmla="*/ 68 w 137"/>
                <a:gd name="T71" fmla="*/ 118 h 138"/>
                <a:gd name="T72" fmla="*/ 75 w 137"/>
                <a:gd name="T73" fmla="*/ 118 h 138"/>
                <a:gd name="T74" fmla="*/ 68 w 137"/>
                <a:gd name="T75" fmla="*/ 113 h 138"/>
                <a:gd name="T76" fmla="*/ 37 w 137"/>
                <a:gd name="T77" fmla="*/ 37 h 138"/>
                <a:gd name="T78" fmla="*/ 68 w 137"/>
                <a:gd name="T79" fmla="*/ 24 h 138"/>
                <a:gd name="T80" fmla="*/ 100 w 137"/>
                <a:gd name="T81" fmla="*/ 100 h 138"/>
                <a:gd name="T82" fmla="*/ 116 w 137"/>
                <a:gd name="T83" fmla="*/ 110 h 138"/>
                <a:gd name="T84" fmla="*/ 99 w 137"/>
                <a:gd name="T85" fmla="*/ 108 h 138"/>
                <a:gd name="T86" fmla="*/ 108 w 137"/>
                <a:gd name="T87" fmla="*/ 99 h 13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 ang="0">
                  <a:pos x="T84" y="T85"/>
                </a:cxn>
                <a:cxn ang="0">
                  <a:pos x="T86" y="T87"/>
                </a:cxn>
              </a:cxnLst>
              <a:rect l="0" t="0" r="r" b="b"/>
              <a:pathLst>
                <a:path w="137" h="138">
                  <a:moveTo>
                    <a:pt x="118" y="80"/>
                  </a:moveTo>
                  <a:cubicBezTo>
                    <a:pt x="137" y="78"/>
                    <a:pt x="137" y="78"/>
                    <a:pt x="137" y="78"/>
                  </a:cubicBezTo>
                  <a:cubicBezTo>
                    <a:pt x="137" y="60"/>
                    <a:pt x="137" y="60"/>
                    <a:pt x="137" y="60"/>
                  </a:cubicBezTo>
                  <a:cubicBezTo>
                    <a:pt x="118" y="58"/>
                    <a:pt x="118" y="58"/>
                    <a:pt x="118" y="58"/>
                  </a:cubicBezTo>
                  <a:cubicBezTo>
                    <a:pt x="116" y="52"/>
                    <a:pt x="114" y="46"/>
                    <a:pt x="111" y="42"/>
                  </a:cubicBezTo>
                  <a:cubicBezTo>
                    <a:pt x="122" y="27"/>
                    <a:pt x="122" y="27"/>
                    <a:pt x="122" y="27"/>
                  </a:cubicBezTo>
                  <a:cubicBezTo>
                    <a:pt x="110" y="15"/>
                    <a:pt x="110" y="15"/>
                    <a:pt x="110" y="15"/>
                  </a:cubicBezTo>
                  <a:cubicBezTo>
                    <a:pt x="96" y="26"/>
                    <a:pt x="96" y="26"/>
                    <a:pt x="96" y="26"/>
                  </a:cubicBezTo>
                  <a:cubicBezTo>
                    <a:pt x="91" y="23"/>
                    <a:pt x="86" y="21"/>
                    <a:pt x="80" y="20"/>
                  </a:cubicBezTo>
                  <a:cubicBezTo>
                    <a:pt x="78" y="0"/>
                    <a:pt x="78" y="0"/>
                    <a:pt x="78" y="0"/>
                  </a:cubicBezTo>
                  <a:cubicBezTo>
                    <a:pt x="59" y="0"/>
                    <a:pt x="59" y="0"/>
                    <a:pt x="59" y="0"/>
                  </a:cubicBezTo>
                  <a:cubicBezTo>
                    <a:pt x="57" y="20"/>
                    <a:pt x="57" y="20"/>
                    <a:pt x="57" y="20"/>
                  </a:cubicBezTo>
                  <a:cubicBezTo>
                    <a:pt x="51" y="21"/>
                    <a:pt x="46" y="23"/>
                    <a:pt x="42" y="26"/>
                  </a:cubicBezTo>
                  <a:cubicBezTo>
                    <a:pt x="26" y="15"/>
                    <a:pt x="26" y="15"/>
                    <a:pt x="26" y="15"/>
                  </a:cubicBezTo>
                  <a:cubicBezTo>
                    <a:pt x="15" y="27"/>
                    <a:pt x="15" y="27"/>
                    <a:pt x="15" y="27"/>
                  </a:cubicBezTo>
                  <a:cubicBezTo>
                    <a:pt x="26" y="42"/>
                    <a:pt x="26" y="42"/>
                    <a:pt x="26" y="42"/>
                  </a:cubicBezTo>
                  <a:cubicBezTo>
                    <a:pt x="23" y="47"/>
                    <a:pt x="21" y="52"/>
                    <a:pt x="19" y="57"/>
                  </a:cubicBezTo>
                  <a:cubicBezTo>
                    <a:pt x="0" y="60"/>
                    <a:pt x="0" y="60"/>
                    <a:pt x="0" y="60"/>
                  </a:cubicBezTo>
                  <a:cubicBezTo>
                    <a:pt x="0" y="78"/>
                    <a:pt x="0" y="78"/>
                    <a:pt x="0" y="78"/>
                  </a:cubicBezTo>
                  <a:cubicBezTo>
                    <a:pt x="19" y="80"/>
                    <a:pt x="19" y="80"/>
                    <a:pt x="19" y="80"/>
                  </a:cubicBezTo>
                  <a:cubicBezTo>
                    <a:pt x="21" y="86"/>
                    <a:pt x="23" y="91"/>
                    <a:pt x="26" y="96"/>
                  </a:cubicBezTo>
                  <a:cubicBezTo>
                    <a:pt x="15" y="111"/>
                    <a:pt x="15" y="111"/>
                    <a:pt x="15" y="111"/>
                  </a:cubicBezTo>
                  <a:cubicBezTo>
                    <a:pt x="26" y="122"/>
                    <a:pt x="26" y="122"/>
                    <a:pt x="26" y="122"/>
                  </a:cubicBezTo>
                  <a:cubicBezTo>
                    <a:pt x="41" y="111"/>
                    <a:pt x="41" y="111"/>
                    <a:pt x="41" y="111"/>
                  </a:cubicBezTo>
                  <a:cubicBezTo>
                    <a:pt x="46" y="114"/>
                    <a:pt x="51" y="117"/>
                    <a:pt x="57" y="118"/>
                  </a:cubicBezTo>
                  <a:cubicBezTo>
                    <a:pt x="59" y="138"/>
                    <a:pt x="59" y="138"/>
                    <a:pt x="59" y="138"/>
                  </a:cubicBezTo>
                  <a:cubicBezTo>
                    <a:pt x="78" y="138"/>
                    <a:pt x="78" y="138"/>
                    <a:pt x="78" y="138"/>
                  </a:cubicBezTo>
                  <a:cubicBezTo>
                    <a:pt x="80" y="118"/>
                    <a:pt x="80" y="118"/>
                    <a:pt x="80" y="118"/>
                  </a:cubicBezTo>
                  <a:cubicBezTo>
                    <a:pt x="86" y="117"/>
                    <a:pt x="91" y="114"/>
                    <a:pt x="95" y="111"/>
                  </a:cubicBezTo>
                  <a:cubicBezTo>
                    <a:pt x="111" y="122"/>
                    <a:pt x="111" y="122"/>
                    <a:pt x="111" y="122"/>
                  </a:cubicBezTo>
                  <a:cubicBezTo>
                    <a:pt x="122" y="111"/>
                    <a:pt x="122" y="111"/>
                    <a:pt x="122" y="111"/>
                  </a:cubicBezTo>
                  <a:cubicBezTo>
                    <a:pt x="111" y="96"/>
                    <a:pt x="111" y="96"/>
                    <a:pt x="111" y="96"/>
                  </a:cubicBezTo>
                  <a:cubicBezTo>
                    <a:pt x="114" y="91"/>
                    <a:pt x="116" y="86"/>
                    <a:pt x="118" y="80"/>
                  </a:cubicBezTo>
                  <a:close/>
                  <a:moveTo>
                    <a:pt x="132" y="64"/>
                  </a:moveTo>
                  <a:cubicBezTo>
                    <a:pt x="132" y="74"/>
                    <a:pt x="132" y="74"/>
                    <a:pt x="132" y="74"/>
                  </a:cubicBezTo>
                  <a:cubicBezTo>
                    <a:pt x="117" y="75"/>
                    <a:pt x="117" y="75"/>
                    <a:pt x="117" y="75"/>
                  </a:cubicBezTo>
                  <a:cubicBezTo>
                    <a:pt x="118" y="73"/>
                    <a:pt x="118" y="71"/>
                    <a:pt x="118" y="69"/>
                  </a:cubicBezTo>
                  <a:cubicBezTo>
                    <a:pt x="118" y="67"/>
                    <a:pt x="118" y="65"/>
                    <a:pt x="117" y="63"/>
                  </a:cubicBezTo>
                  <a:lnTo>
                    <a:pt x="132" y="64"/>
                  </a:lnTo>
                  <a:close/>
                  <a:moveTo>
                    <a:pt x="110" y="22"/>
                  </a:moveTo>
                  <a:cubicBezTo>
                    <a:pt x="115" y="27"/>
                    <a:pt x="115" y="27"/>
                    <a:pt x="115" y="27"/>
                  </a:cubicBezTo>
                  <a:cubicBezTo>
                    <a:pt x="107" y="38"/>
                    <a:pt x="107" y="38"/>
                    <a:pt x="107" y="38"/>
                  </a:cubicBezTo>
                  <a:cubicBezTo>
                    <a:pt x="105" y="35"/>
                    <a:pt x="102" y="32"/>
                    <a:pt x="99" y="30"/>
                  </a:cubicBezTo>
                  <a:lnTo>
                    <a:pt x="110" y="22"/>
                  </a:lnTo>
                  <a:close/>
                  <a:moveTo>
                    <a:pt x="64" y="5"/>
                  </a:moveTo>
                  <a:cubicBezTo>
                    <a:pt x="73" y="5"/>
                    <a:pt x="73" y="5"/>
                    <a:pt x="73" y="5"/>
                  </a:cubicBezTo>
                  <a:cubicBezTo>
                    <a:pt x="75" y="20"/>
                    <a:pt x="75" y="20"/>
                    <a:pt x="75" y="20"/>
                  </a:cubicBezTo>
                  <a:cubicBezTo>
                    <a:pt x="73" y="20"/>
                    <a:pt x="71" y="19"/>
                    <a:pt x="68" y="19"/>
                  </a:cubicBezTo>
                  <a:cubicBezTo>
                    <a:pt x="66" y="19"/>
                    <a:pt x="64" y="20"/>
                    <a:pt x="62" y="20"/>
                  </a:cubicBezTo>
                  <a:lnTo>
                    <a:pt x="64" y="5"/>
                  </a:lnTo>
                  <a:close/>
                  <a:moveTo>
                    <a:pt x="21" y="27"/>
                  </a:moveTo>
                  <a:cubicBezTo>
                    <a:pt x="27" y="22"/>
                    <a:pt x="27" y="22"/>
                    <a:pt x="27" y="22"/>
                  </a:cubicBezTo>
                  <a:cubicBezTo>
                    <a:pt x="38" y="30"/>
                    <a:pt x="38" y="30"/>
                    <a:pt x="38" y="30"/>
                  </a:cubicBezTo>
                  <a:cubicBezTo>
                    <a:pt x="37" y="31"/>
                    <a:pt x="35" y="32"/>
                    <a:pt x="34" y="34"/>
                  </a:cubicBezTo>
                  <a:cubicBezTo>
                    <a:pt x="32" y="35"/>
                    <a:pt x="31" y="37"/>
                    <a:pt x="29" y="39"/>
                  </a:cubicBezTo>
                  <a:lnTo>
                    <a:pt x="21" y="27"/>
                  </a:lnTo>
                  <a:close/>
                  <a:moveTo>
                    <a:pt x="5" y="74"/>
                  </a:moveTo>
                  <a:cubicBezTo>
                    <a:pt x="5" y="64"/>
                    <a:pt x="5" y="64"/>
                    <a:pt x="5" y="64"/>
                  </a:cubicBezTo>
                  <a:cubicBezTo>
                    <a:pt x="19" y="62"/>
                    <a:pt x="19" y="62"/>
                    <a:pt x="19" y="62"/>
                  </a:cubicBezTo>
                  <a:cubicBezTo>
                    <a:pt x="19" y="65"/>
                    <a:pt x="19" y="67"/>
                    <a:pt x="19" y="69"/>
                  </a:cubicBezTo>
                  <a:cubicBezTo>
                    <a:pt x="19" y="71"/>
                    <a:pt x="19" y="73"/>
                    <a:pt x="19" y="75"/>
                  </a:cubicBezTo>
                  <a:lnTo>
                    <a:pt x="5" y="74"/>
                  </a:lnTo>
                  <a:close/>
                  <a:moveTo>
                    <a:pt x="27" y="116"/>
                  </a:moveTo>
                  <a:cubicBezTo>
                    <a:pt x="22" y="110"/>
                    <a:pt x="22" y="110"/>
                    <a:pt x="22" y="110"/>
                  </a:cubicBezTo>
                  <a:cubicBezTo>
                    <a:pt x="30" y="99"/>
                    <a:pt x="30" y="99"/>
                    <a:pt x="30" y="99"/>
                  </a:cubicBezTo>
                  <a:cubicBezTo>
                    <a:pt x="32" y="103"/>
                    <a:pt x="35" y="105"/>
                    <a:pt x="38" y="108"/>
                  </a:cubicBezTo>
                  <a:lnTo>
                    <a:pt x="27" y="116"/>
                  </a:lnTo>
                  <a:close/>
                  <a:moveTo>
                    <a:pt x="73" y="133"/>
                  </a:moveTo>
                  <a:cubicBezTo>
                    <a:pt x="64" y="133"/>
                    <a:pt x="64" y="133"/>
                    <a:pt x="64" y="133"/>
                  </a:cubicBezTo>
                  <a:cubicBezTo>
                    <a:pt x="62" y="118"/>
                    <a:pt x="62" y="118"/>
                    <a:pt x="62" y="118"/>
                  </a:cubicBezTo>
                  <a:cubicBezTo>
                    <a:pt x="64" y="118"/>
                    <a:pt x="66" y="118"/>
                    <a:pt x="68" y="118"/>
                  </a:cubicBezTo>
                  <a:cubicBezTo>
                    <a:pt x="68" y="118"/>
                    <a:pt x="68" y="118"/>
                    <a:pt x="68" y="118"/>
                  </a:cubicBezTo>
                  <a:cubicBezTo>
                    <a:pt x="68" y="118"/>
                    <a:pt x="68" y="118"/>
                    <a:pt x="68" y="118"/>
                  </a:cubicBezTo>
                  <a:cubicBezTo>
                    <a:pt x="71" y="118"/>
                    <a:pt x="73" y="118"/>
                    <a:pt x="75" y="118"/>
                  </a:cubicBezTo>
                  <a:lnTo>
                    <a:pt x="73" y="133"/>
                  </a:lnTo>
                  <a:close/>
                  <a:moveTo>
                    <a:pt x="68" y="113"/>
                  </a:moveTo>
                  <a:cubicBezTo>
                    <a:pt x="44" y="113"/>
                    <a:pt x="24" y="93"/>
                    <a:pt x="24" y="69"/>
                  </a:cubicBezTo>
                  <a:cubicBezTo>
                    <a:pt x="24" y="57"/>
                    <a:pt x="29" y="46"/>
                    <a:pt x="37" y="37"/>
                  </a:cubicBezTo>
                  <a:cubicBezTo>
                    <a:pt x="45" y="29"/>
                    <a:pt x="57" y="24"/>
                    <a:pt x="68" y="24"/>
                  </a:cubicBezTo>
                  <a:cubicBezTo>
                    <a:pt x="68" y="24"/>
                    <a:pt x="68" y="24"/>
                    <a:pt x="68" y="24"/>
                  </a:cubicBezTo>
                  <a:cubicBezTo>
                    <a:pt x="93" y="24"/>
                    <a:pt x="113" y="44"/>
                    <a:pt x="113" y="69"/>
                  </a:cubicBezTo>
                  <a:cubicBezTo>
                    <a:pt x="113" y="81"/>
                    <a:pt x="108" y="92"/>
                    <a:pt x="100" y="100"/>
                  </a:cubicBezTo>
                  <a:cubicBezTo>
                    <a:pt x="92" y="109"/>
                    <a:pt x="80" y="113"/>
                    <a:pt x="68" y="113"/>
                  </a:cubicBezTo>
                  <a:close/>
                  <a:moveTo>
                    <a:pt x="116" y="110"/>
                  </a:moveTo>
                  <a:cubicBezTo>
                    <a:pt x="110" y="116"/>
                    <a:pt x="110" y="116"/>
                    <a:pt x="110" y="116"/>
                  </a:cubicBezTo>
                  <a:cubicBezTo>
                    <a:pt x="99" y="108"/>
                    <a:pt x="99" y="108"/>
                    <a:pt x="99" y="108"/>
                  </a:cubicBezTo>
                  <a:cubicBezTo>
                    <a:pt x="100" y="107"/>
                    <a:pt x="102" y="105"/>
                    <a:pt x="103" y="104"/>
                  </a:cubicBezTo>
                  <a:cubicBezTo>
                    <a:pt x="105" y="102"/>
                    <a:pt x="106" y="101"/>
                    <a:pt x="108" y="99"/>
                  </a:cubicBezTo>
                  <a:lnTo>
                    <a:pt x="116" y="110"/>
                  </a:lnTo>
                  <a:close/>
                </a:path>
              </a:pathLst>
            </a:custGeom>
            <a:solidFill>
              <a:schemeClr val="bg1"/>
            </a:solidFill>
            <a:ln>
              <a:noFill/>
            </a:ln>
          </p:spPr>
          <p:txBody>
            <a:bodyPr vert="horz" wrap="square" lIns="91440" tIns="45720" rIns="91440" bIns="45720" numCol="1" anchor="t" anchorCtr="0" compatLnSpc="1">
              <a:prstTxWarp prst="textNoShape">
                <a:avLst/>
              </a:prstTxWarp>
            </a:bodyPr>
            <a:lstStyle/>
            <a:p>
              <a:endParaRPr lang="en-US" dirty="0"/>
            </a:p>
          </p:txBody>
        </p:sp>
        <p:sp>
          <p:nvSpPr>
            <p:cNvPr id="39" name="Rectangle 38">
              <a:extLst>
                <a:ext uri="{FF2B5EF4-FFF2-40B4-BE49-F238E27FC236}">
                  <a16:creationId xmlns:a16="http://schemas.microsoft.com/office/drawing/2014/main" id="{61491500-9267-4373-ACF1-E712391E48FC}"/>
                </a:ext>
              </a:extLst>
            </p:cNvPr>
            <p:cNvSpPr/>
            <p:nvPr/>
          </p:nvSpPr>
          <p:spPr>
            <a:xfrm>
              <a:off x="5374519" y="4677207"/>
              <a:ext cx="1975221" cy="400110"/>
            </a:xfrm>
            <a:prstGeom prst="rect">
              <a:avLst/>
            </a:prstGeom>
          </p:spPr>
          <p:txBody>
            <a:bodyPr wrap="none">
              <a:spAutoFit/>
            </a:bodyPr>
            <a:lstStyle/>
            <a:p>
              <a:r>
                <a:rPr lang="en-US" sz="2000" b="1" dirty="0">
                  <a:solidFill>
                    <a:schemeClr val="bg1"/>
                  </a:solidFill>
                  <a:latin typeface="Roboto" panose="02000000000000000000" pitchFamily="2" charset="0"/>
                  <a:ea typeface="Roboto" panose="02000000000000000000" pitchFamily="2" charset="0"/>
                  <a:cs typeface="Roboto" panose="02000000000000000000" pitchFamily="2" charset="0"/>
                </a:rPr>
                <a:t>Quality is Value</a:t>
              </a:r>
            </a:p>
          </p:txBody>
        </p:sp>
        <p:sp>
          <p:nvSpPr>
            <p:cNvPr id="40" name="TextBox 39">
              <a:extLst>
                <a:ext uri="{FF2B5EF4-FFF2-40B4-BE49-F238E27FC236}">
                  <a16:creationId xmlns:a16="http://schemas.microsoft.com/office/drawing/2014/main" id="{7C5791EA-CD10-4B9C-A944-45BD5F55880D}"/>
                </a:ext>
              </a:extLst>
            </p:cNvPr>
            <p:cNvSpPr txBox="1"/>
            <p:nvPr/>
          </p:nvSpPr>
          <p:spPr>
            <a:xfrm>
              <a:off x="5374519" y="5024955"/>
              <a:ext cx="2402301" cy="707886"/>
            </a:xfrm>
            <a:prstGeom prst="rect">
              <a:avLst/>
            </a:prstGeom>
            <a:noFill/>
          </p:spPr>
          <p:txBody>
            <a:bodyPr wrap="square" rtlCol="0">
              <a:spAutoFit/>
            </a:bodyPr>
            <a:lstStyle/>
            <a:p>
              <a:pPr>
                <a:lnSpc>
                  <a:spcPts val="1600"/>
                </a:lnSpc>
              </a:pPr>
              <a:r>
                <a:rPr lang="en-US" sz="1100" dirty="0">
                  <a:solidFill>
                    <a:schemeClr val="bg1"/>
                  </a:solidFill>
                  <a:latin typeface="Lato" panose="020F0502020204030203" pitchFamily="34" charset="0"/>
                  <a:ea typeface="Lato" panose="020F0502020204030203" pitchFamily="34" charset="0"/>
                  <a:cs typeface="Lato" panose="020F0502020204030203" pitchFamily="34" charset="0"/>
                </a:rPr>
                <a:t>Contrary to popular belief, Lorem Ipsum is not simply random text. It has roots in a piece of classical</a:t>
              </a:r>
            </a:p>
          </p:txBody>
        </p:sp>
      </p:grpSp>
      <p:sp>
        <p:nvSpPr>
          <p:cNvPr id="3" name="Picture Placeholder 2"/>
          <p:cNvSpPr>
            <a:spLocks noGrp="1"/>
          </p:cNvSpPr>
          <p:nvPr>
            <p:ph type="pic" sz="quarter" idx="159"/>
          </p:nvPr>
        </p:nvSpPr>
        <p:spPr/>
      </p:sp>
      <p:sp>
        <p:nvSpPr>
          <p:cNvPr id="5" name="Picture Placeholder 4"/>
          <p:cNvSpPr>
            <a:spLocks noGrp="1"/>
          </p:cNvSpPr>
          <p:nvPr>
            <p:ph type="pic" sz="quarter" idx="160"/>
          </p:nvPr>
        </p:nvSpPr>
        <p:spPr/>
      </p:sp>
      <p:sp>
        <p:nvSpPr>
          <p:cNvPr id="6" name="Picture Placeholder 5"/>
          <p:cNvSpPr>
            <a:spLocks noGrp="1"/>
          </p:cNvSpPr>
          <p:nvPr>
            <p:ph type="pic" sz="quarter" idx="161"/>
          </p:nvPr>
        </p:nvSpPr>
        <p:spPr/>
      </p:sp>
      <p:sp>
        <p:nvSpPr>
          <p:cNvPr id="7" name="Picture Placeholder 6"/>
          <p:cNvSpPr>
            <a:spLocks noGrp="1"/>
          </p:cNvSpPr>
          <p:nvPr>
            <p:ph type="pic" sz="quarter" idx="158"/>
          </p:nvPr>
        </p:nvSpPr>
        <p:spPr/>
      </p:sp>
    </p:spTree>
    <p:extLst>
      <p:ext uri="{BB962C8B-B14F-4D97-AF65-F5344CB8AC3E}">
        <p14:creationId xmlns:p14="http://schemas.microsoft.com/office/powerpoint/2010/main" val="4048585966"/>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2" name="Rectangle 31">
            <a:extLst>
              <a:ext uri="{FF2B5EF4-FFF2-40B4-BE49-F238E27FC236}">
                <a16:creationId xmlns:a16="http://schemas.microsoft.com/office/drawing/2014/main" id="{38260046-38A0-404E-ADAD-02D48DD1828E}"/>
              </a:ext>
            </a:extLst>
          </p:cNvPr>
          <p:cNvSpPr/>
          <p:nvPr/>
        </p:nvSpPr>
        <p:spPr>
          <a:xfrm>
            <a:off x="4476750" y="2032233"/>
            <a:ext cx="3238500" cy="2643182"/>
          </a:xfrm>
          <a:prstGeom prst="rect">
            <a:avLst/>
          </a:prstGeom>
          <a:solidFill>
            <a:schemeClr val="accent5"/>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3" name="Rectangle 32">
            <a:extLst>
              <a:ext uri="{FF2B5EF4-FFF2-40B4-BE49-F238E27FC236}">
                <a16:creationId xmlns:a16="http://schemas.microsoft.com/office/drawing/2014/main" id="{6C83A7C4-A07F-431D-AC7D-50BE879D04D2}"/>
              </a:ext>
            </a:extLst>
          </p:cNvPr>
          <p:cNvSpPr/>
          <p:nvPr/>
        </p:nvSpPr>
        <p:spPr>
          <a:xfrm>
            <a:off x="7924800" y="2032233"/>
            <a:ext cx="3238500" cy="2643182"/>
          </a:xfrm>
          <a:prstGeom prst="rect">
            <a:avLst/>
          </a:prstGeom>
          <a:solidFill>
            <a:schemeClr val="accent4"/>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53" name="Rectangle 52">
            <a:extLst>
              <a:ext uri="{FF2B5EF4-FFF2-40B4-BE49-F238E27FC236}">
                <a16:creationId xmlns:a16="http://schemas.microsoft.com/office/drawing/2014/main" id="{2CAA82FB-B0F0-4B5A-8723-A197D0FBDEE5}"/>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6</a:t>
            </a:fld>
            <a:endParaRPr lang="en-US"/>
          </a:p>
        </p:txBody>
      </p:sp>
      <p:sp>
        <p:nvSpPr>
          <p:cNvPr id="4" name="Title 3">
            <a:extLst>
              <a:ext uri="{FF2B5EF4-FFF2-40B4-BE49-F238E27FC236}">
                <a16:creationId xmlns:a16="http://schemas.microsoft.com/office/drawing/2014/main" id="{C721F645-FBF2-49D5-9383-279D53AB0013}"/>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5" name="Subtitle 4">
            <a:extLst>
              <a:ext uri="{FF2B5EF4-FFF2-40B4-BE49-F238E27FC236}">
                <a16:creationId xmlns:a16="http://schemas.microsoft.com/office/drawing/2014/main" id="{D7EC4D49-0AC5-4E48-A84B-F4128B322BEC}"/>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14" name="Group 13">
            <a:extLst>
              <a:ext uri="{FF2B5EF4-FFF2-40B4-BE49-F238E27FC236}">
                <a16:creationId xmlns:a16="http://schemas.microsoft.com/office/drawing/2014/main" id="{1975F954-9167-4BD9-86EA-6EF91E160A96}"/>
              </a:ext>
            </a:extLst>
          </p:cNvPr>
          <p:cNvGrpSpPr/>
          <p:nvPr/>
        </p:nvGrpSpPr>
        <p:grpSpPr>
          <a:xfrm>
            <a:off x="4596270" y="2394645"/>
            <a:ext cx="2999461" cy="1918358"/>
            <a:chOff x="-6643177" y="2165443"/>
            <a:chExt cx="2999461" cy="1918358"/>
          </a:xfrm>
        </p:grpSpPr>
        <p:sp>
          <p:nvSpPr>
            <p:cNvPr id="43" name="Freeform 6">
              <a:extLst>
                <a:ext uri="{FF2B5EF4-FFF2-40B4-BE49-F238E27FC236}">
                  <a16:creationId xmlns:a16="http://schemas.microsoft.com/office/drawing/2014/main" id="{A6FD65D2-7B5B-417E-9836-9A408915B636}"/>
                </a:ext>
              </a:extLst>
            </p:cNvPr>
            <p:cNvSpPr>
              <a:spLocks noEditPoints="1"/>
            </p:cNvSpPr>
            <p:nvPr/>
          </p:nvSpPr>
          <p:spPr bwMode="auto">
            <a:xfrm>
              <a:off x="-5492627" y="2165443"/>
              <a:ext cx="698361" cy="645677"/>
            </a:xfrm>
            <a:custGeom>
              <a:avLst/>
              <a:gdLst>
                <a:gd name="T0" fmla="*/ 116 w 156"/>
                <a:gd name="T1" fmla="*/ 92 h 144"/>
                <a:gd name="T2" fmla="*/ 125 w 156"/>
                <a:gd name="T3" fmla="*/ 69 h 144"/>
                <a:gd name="T4" fmla="*/ 129 w 156"/>
                <a:gd name="T5" fmla="*/ 40 h 144"/>
                <a:gd name="T6" fmla="*/ 96 w 156"/>
                <a:gd name="T7" fmla="*/ 0 h 144"/>
                <a:gd name="T8" fmla="*/ 51 w 156"/>
                <a:gd name="T9" fmla="*/ 17 h 144"/>
                <a:gd name="T10" fmla="*/ 17 w 156"/>
                <a:gd name="T11" fmla="*/ 60 h 144"/>
                <a:gd name="T12" fmla="*/ 30 w 156"/>
                <a:gd name="T13" fmla="*/ 93 h 144"/>
                <a:gd name="T14" fmla="*/ 12 w 156"/>
                <a:gd name="T15" fmla="*/ 111 h 144"/>
                <a:gd name="T16" fmla="*/ 156 w 156"/>
                <a:gd name="T17" fmla="*/ 144 h 144"/>
                <a:gd name="T18" fmla="*/ 34 w 156"/>
                <a:gd name="T19" fmla="*/ 110 h 144"/>
                <a:gd name="T20" fmla="*/ 39 w 156"/>
                <a:gd name="T21" fmla="*/ 86 h 144"/>
                <a:gd name="T22" fmla="*/ 29 w 156"/>
                <a:gd name="T23" fmla="*/ 69 h 144"/>
                <a:gd name="T24" fmla="*/ 29 w 156"/>
                <a:gd name="T25" fmla="*/ 60 h 144"/>
                <a:gd name="T26" fmla="*/ 51 w 156"/>
                <a:gd name="T27" fmla="*/ 28 h 144"/>
                <a:gd name="T28" fmla="*/ 60 w 156"/>
                <a:gd name="T29" fmla="*/ 48 h 144"/>
                <a:gd name="T30" fmla="*/ 61 w 156"/>
                <a:gd name="T31" fmla="*/ 62 h 144"/>
                <a:gd name="T32" fmla="*/ 61 w 156"/>
                <a:gd name="T33" fmla="*/ 63 h 144"/>
                <a:gd name="T34" fmla="*/ 64 w 156"/>
                <a:gd name="T35" fmla="*/ 67 h 144"/>
                <a:gd name="T36" fmla="*/ 65 w 156"/>
                <a:gd name="T37" fmla="*/ 70 h 144"/>
                <a:gd name="T38" fmla="*/ 67 w 156"/>
                <a:gd name="T39" fmla="*/ 75 h 144"/>
                <a:gd name="T40" fmla="*/ 68 w 156"/>
                <a:gd name="T41" fmla="*/ 77 h 144"/>
                <a:gd name="T42" fmla="*/ 69 w 156"/>
                <a:gd name="T43" fmla="*/ 80 h 144"/>
                <a:gd name="T44" fmla="*/ 72 w 156"/>
                <a:gd name="T45" fmla="*/ 92 h 144"/>
                <a:gd name="T46" fmla="*/ 62 w 156"/>
                <a:gd name="T47" fmla="*/ 98 h 144"/>
                <a:gd name="T48" fmla="*/ 35 w 156"/>
                <a:gd name="T49" fmla="*/ 130 h 144"/>
                <a:gd name="T50" fmla="*/ 11 w 156"/>
                <a:gd name="T51" fmla="*/ 131 h 144"/>
                <a:gd name="T52" fmla="*/ 74 w 156"/>
                <a:gd name="T53" fmla="*/ 25 h 144"/>
                <a:gd name="T54" fmla="*/ 114 w 156"/>
                <a:gd name="T55" fmla="*/ 17 h 144"/>
                <a:gd name="T56" fmla="*/ 119 w 156"/>
                <a:gd name="T57" fmla="*/ 47 h 144"/>
                <a:gd name="T58" fmla="*/ 119 w 156"/>
                <a:gd name="T59" fmla="*/ 60 h 144"/>
                <a:gd name="T60" fmla="*/ 108 w 156"/>
                <a:gd name="T61" fmla="*/ 77 h 144"/>
                <a:gd name="T62" fmla="*/ 105 w 156"/>
                <a:gd name="T63" fmla="*/ 92 h 144"/>
                <a:gd name="T64" fmla="*/ 145 w 156"/>
                <a:gd name="T65" fmla="*/ 130 h 144"/>
                <a:gd name="T66" fmla="*/ 46 w 156"/>
                <a:gd name="T67" fmla="*/ 130 h 144"/>
                <a:gd name="T68" fmla="*/ 84 w 156"/>
                <a:gd name="T69" fmla="*/ 92 h 144"/>
                <a:gd name="T70" fmla="*/ 81 w 156"/>
                <a:gd name="T71" fmla="*/ 77 h 144"/>
                <a:gd name="T72" fmla="*/ 80 w 156"/>
                <a:gd name="T73" fmla="*/ 75 h 144"/>
                <a:gd name="T74" fmla="*/ 78 w 156"/>
                <a:gd name="T75" fmla="*/ 72 h 144"/>
                <a:gd name="T76" fmla="*/ 76 w 156"/>
                <a:gd name="T77" fmla="*/ 68 h 144"/>
                <a:gd name="T78" fmla="*/ 74 w 156"/>
                <a:gd name="T79" fmla="*/ 63 h 144"/>
                <a:gd name="T80" fmla="*/ 71 w 156"/>
                <a:gd name="T81" fmla="*/ 58 h 144"/>
                <a:gd name="T82" fmla="*/ 74 w 156"/>
                <a:gd name="T83" fmla="*/ 45 h 14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 ang="0">
                  <a:pos x="T72" y="T73"/>
                </a:cxn>
                <a:cxn ang="0">
                  <a:pos x="T74" y="T75"/>
                </a:cxn>
                <a:cxn ang="0">
                  <a:pos x="T76" y="T77"/>
                </a:cxn>
                <a:cxn ang="0">
                  <a:pos x="T78" y="T79"/>
                </a:cxn>
                <a:cxn ang="0">
                  <a:pos x="T80" y="T81"/>
                </a:cxn>
                <a:cxn ang="0">
                  <a:pos x="T82" y="T83"/>
                </a:cxn>
              </a:cxnLst>
              <a:rect l="0" t="0" r="r" b="b"/>
              <a:pathLst>
                <a:path w="156" h="144">
                  <a:moveTo>
                    <a:pt x="142" y="107"/>
                  </a:moveTo>
                  <a:cubicBezTo>
                    <a:pt x="118" y="95"/>
                    <a:pt x="118" y="95"/>
                    <a:pt x="118" y="95"/>
                  </a:cubicBezTo>
                  <a:cubicBezTo>
                    <a:pt x="117" y="95"/>
                    <a:pt x="116" y="94"/>
                    <a:pt x="116" y="92"/>
                  </a:cubicBezTo>
                  <a:cubicBezTo>
                    <a:pt x="116" y="85"/>
                    <a:pt x="116" y="85"/>
                    <a:pt x="116" y="85"/>
                  </a:cubicBezTo>
                  <a:cubicBezTo>
                    <a:pt x="117" y="84"/>
                    <a:pt x="117" y="84"/>
                    <a:pt x="117" y="83"/>
                  </a:cubicBezTo>
                  <a:cubicBezTo>
                    <a:pt x="120" y="79"/>
                    <a:pt x="123" y="74"/>
                    <a:pt x="125" y="69"/>
                  </a:cubicBezTo>
                  <a:cubicBezTo>
                    <a:pt x="129" y="67"/>
                    <a:pt x="131" y="62"/>
                    <a:pt x="131" y="58"/>
                  </a:cubicBezTo>
                  <a:cubicBezTo>
                    <a:pt x="131" y="48"/>
                    <a:pt x="131" y="48"/>
                    <a:pt x="131" y="48"/>
                  </a:cubicBezTo>
                  <a:cubicBezTo>
                    <a:pt x="131" y="45"/>
                    <a:pt x="130" y="42"/>
                    <a:pt x="129" y="40"/>
                  </a:cubicBezTo>
                  <a:cubicBezTo>
                    <a:pt x="129" y="28"/>
                    <a:pt x="129" y="28"/>
                    <a:pt x="129" y="28"/>
                  </a:cubicBezTo>
                  <a:cubicBezTo>
                    <a:pt x="129" y="26"/>
                    <a:pt x="129" y="17"/>
                    <a:pt x="123" y="10"/>
                  </a:cubicBezTo>
                  <a:cubicBezTo>
                    <a:pt x="117" y="3"/>
                    <a:pt x="108" y="0"/>
                    <a:pt x="96" y="0"/>
                  </a:cubicBezTo>
                  <a:cubicBezTo>
                    <a:pt x="83" y="0"/>
                    <a:pt x="74" y="3"/>
                    <a:pt x="68" y="10"/>
                  </a:cubicBezTo>
                  <a:cubicBezTo>
                    <a:pt x="66" y="13"/>
                    <a:pt x="64" y="16"/>
                    <a:pt x="63" y="19"/>
                  </a:cubicBezTo>
                  <a:cubicBezTo>
                    <a:pt x="59" y="18"/>
                    <a:pt x="55" y="17"/>
                    <a:pt x="51" y="17"/>
                  </a:cubicBezTo>
                  <a:cubicBezTo>
                    <a:pt x="22" y="17"/>
                    <a:pt x="20" y="42"/>
                    <a:pt x="20" y="43"/>
                  </a:cubicBezTo>
                  <a:cubicBezTo>
                    <a:pt x="20" y="53"/>
                    <a:pt x="20" y="53"/>
                    <a:pt x="20" y="53"/>
                  </a:cubicBezTo>
                  <a:cubicBezTo>
                    <a:pt x="18" y="55"/>
                    <a:pt x="17" y="58"/>
                    <a:pt x="17" y="60"/>
                  </a:cubicBezTo>
                  <a:cubicBezTo>
                    <a:pt x="17" y="69"/>
                    <a:pt x="17" y="69"/>
                    <a:pt x="17" y="69"/>
                  </a:cubicBezTo>
                  <a:cubicBezTo>
                    <a:pt x="17" y="72"/>
                    <a:pt x="19" y="75"/>
                    <a:pt x="21" y="77"/>
                  </a:cubicBezTo>
                  <a:cubicBezTo>
                    <a:pt x="23" y="84"/>
                    <a:pt x="27" y="90"/>
                    <a:pt x="30" y="93"/>
                  </a:cubicBezTo>
                  <a:cubicBezTo>
                    <a:pt x="30" y="98"/>
                    <a:pt x="30" y="98"/>
                    <a:pt x="30" y="98"/>
                  </a:cubicBezTo>
                  <a:cubicBezTo>
                    <a:pt x="30" y="99"/>
                    <a:pt x="29" y="100"/>
                    <a:pt x="28" y="100"/>
                  </a:cubicBezTo>
                  <a:cubicBezTo>
                    <a:pt x="12" y="111"/>
                    <a:pt x="12" y="111"/>
                    <a:pt x="12" y="111"/>
                  </a:cubicBezTo>
                  <a:cubicBezTo>
                    <a:pt x="4" y="115"/>
                    <a:pt x="0" y="123"/>
                    <a:pt x="0" y="131"/>
                  </a:cubicBezTo>
                  <a:cubicBezTo>
                    <a:pt x="0" y="144"/>
                    <a:pt x="0" y="144"/>
                    <a:pt x="0" y="144"/>
                  </a:cubicBezTo>
                  <a:cubicBezTo>
                    <a:pt x="156" y="144"/>
                    <a:pt x="156" y="144"/>
                    <a:pt x="156" y="144"/>
                  </a:cubicBezTo>
                  <a:cubicBezTo>
                    <a:pt x="156" y="130"/>
                    <a:pt x="156" y="130"/>
                    <a:pt x="156" y="130"/>
                  </a:cubicBezTo>
                  <a:cubicBezTo>
                    <a:pt x="156" y="121"/>
                    <a:pt x="151" y="112"/>
                    <a:pt x="142" y="107"/>
                  </a:cubicBezTo>
                  <a:close/>
                  <a:moveTo>
                    <a:pt x="34" y="110"/>
                  </a:moveTo>
                  <a:cubicBezTo>
                    <a:pt x="38" y="108"/>
                    <a:pt x="41" y="103"/>
                    <a:pt x="41" y="98"/>
                  </a:cubicBezTo>
                  <a:cubicBezTo>
                    <a:pt x="41" y="88"/>
                    <a:pt x="41" y="88"/>
                    <a:pt x="41" y="88"/>
                  </a:cubicBezTo>
                  <a:cubicBezTo>
                    <a:pt x="39" y="86"/>
                    <a:pt x="39" y="86"/>
                    <a:pt x="39" y="86"/>
                  </a:cubicBezTo>
                  <a:cubicBezTo>
                    <a:pt x="39" y="86"/>
                    <a:pt x="33" y="80"/>
                    <a:pt x="31" y="73"/>
                  </a:cubicBezTo>
                  <a:cubicBezTo>
                    <a:pt x="31" y="71"/>
                    <a:pt x="31" y="71"/>
                    <a:pt x="31" y="71"/>
                  </a:cubicBezTo>
                  <a:cubicBezTo>
                    <a:pt x="29" y="69"/>
                    <a:pt x="29" y="69"/>
                    <a:pt x="29" y="69"/>
                  </a:cubicBezTo>
                  <a:cubicBezTo>
                    <a:pt x="29" y="69"/>
                    <a:pt x="29" y="69"/>
                    <a:pt x="29" y="69"/>
                  </a:cubicBezTo>
                  <a:cubicBezTo>
                    <a:pt x="29" y="60"/>
                    <a:pt x="29" y="60"/>
                    <a:pt x="29" y="60"/>
                  </a:cubicBezTo>
                  <a:cubicBezTo>
                    <a:pt x="29" y="60"/>
                    <a:pt x="29" y="60"/>
                    <a:pt x="29" y="60"/>
                  </a:cubicBezTo>
                  <a:cubicBezTo>
                    <a:pt x="31" y="58"/>
                    <a:pt x="31" y="58"/>
                    <a:pt x="31" y="58"/>
                  </a:cubicBezTo>
                  <a:cubicBezTo>
                    <a:pt x="31" y="43"/>
                    <a:pt x="31" y="43"/>
                    <a:pt x="31" y="43"/>
                  </a:cubicBezTo>
                  <a:cubicBezTo>
                    <a:pt x="31" y="42"/>
                    <a:pt x="33" y="28"/>
                    <a:pt x="51" y="28"/>
                  </a:cubicBezTo>
                  <a:cubicBezTo>
                    <a:pt x="55" y="28"/>
                    <a:pt x="59" y="29"/>
                    <a:pt x="62" y="31"/>
                  </a:cubicBezTo>
                  <a:cubicBezTo>
                    <a:pt x="62" y="40"/>
                    <a:pt x="62" y="40"/>
                    <a:pt x="62" y="40"/>
                  </a:cubicBezTo>
                  <a:cubicBezTo>
                    <a:pt x="61" y="42"/>
                    <a:pt x="60" y="45"/>
                    <a:pt x="60" y="48"/>
                  </a:cubicBezTo>
                  <a:cubicBezTo>
                    <a:pt x="60" y="58"/>
                    <a:pt x="60" y="58"/>
                    <a:pt x="60" y="58"/>
                  </a:cubicBezTo>
                  <a:cubicBezTo>
                    <a:pt x="60" y="59"/>
                    <a:pt x="60" y="60"/>
                    <a:pt x="60" y="61"/>
                  </a:cubicBezTo>
                  <a:cubicBezTo>
                    <a:pt x="60" y="61"/>
                    <a:pt x="60" y="61"/>
                    <a:pt x="61" y="62"/>
                  </a:cubicBezTo>
                  <a:cubicBezTo>
                    <a:pt x="64" y="61"/>
                    <a:pt x="64" y="61"/>
                    <a:pt x="64" y="61"/>
                  </a:cubicBezTo>
                  <a:cubicBezTo>
                    <a:pt x="61" y="62"/>
                    <a:pt x="61" y="62"/>
                    <a:pt x="61" y="62"/>
                  </a:cubicBezTo>
                  <a:cubicBezTo>
                    <a:pt x="61" y="62"/>
                    <a:pt x="61" y="63"/>
                    <a:pt x="61" y="63"/>
                  </a:cubicBezTo>
                  <a:cubicBezTo>
                    <a:pt x="61" y="65"/>
                    <a:pt x="61" y="65"/>
                    <a:pt x="61" y="65"/>
                  </a:cubicBezTo>
                  <a:cubicBezTo>
                    <a:pt x="62" y="65"/>
                    <a:pt x="62" y="65"/>
                    <a:pt x="62" y="65"/>
                  </a:cubicBezTo>
                  <a:cubicBezTo>
                    <a:pt x="63" y="66"/>
                    <a:pt x="63" y="67"/>
                    <a:pt x="64" y="67"/>
                  </a:cubicBezTo>
                  <a:cubicBezTo>
                    <a:pt x="64" y="68"/>
                    <a:pt x="64" y="68"/>
                    <a:pt x="64" y="68"/>
                  </a:cubicBezTo>
                  <a:cubicBezTo>
                    <a:pt x="65" y="69"/>
                    <a:pt x="65" y="69"/>
                    <a:pt x="65" y="69"/>
                  </a:cubicBezTo>
                  <a:cubicBezTo>
                    <a:pt x="65" y="70"/>
                    <a:pt x="65" y="70"/>
                    <a:pt x="65" y="70"/>
                  </a:cubicBezTo>
                  <a:cubicBezTo>
                    <a:pt x="66" y="72"/>
                    <a:pt x="66" y="72"/>
                    <a:pt x="66" y="72"/>
                  </a:cubicBezTo>
                  <a:cubicBezTo>
                    <a:pt x="66" y="73"/>
                    <a:pt x="66" y="73"/>
                    <a:pt x="66" y="74"/>
                  </a:cubicBezTo>
                  <a:cubicBezTo>
                    <a:pt x="67" y="75"/>
                    <a:pt x="67" y="75"/>
                    <a:pt x="67" y="75"/>
                  </a:cubicBezTo>
                  <a:cubicBezTo>
                    <a:pt x="70" y="73"/>
                    <a:pt x="70" y="73"/>
                    <a:pt x="70" y="73"/>
                  </a:cubicBezTo>
                  <a:cubicBezTo>
                    <a:pt x="67" y="75"/>
                    <a:pt x="67" y="75"/>
                    <a:pt x="67" y="75"/>
                  </a:cubicBezTo>
                  <a:cubicBezTo>
                    <a:pt x="67" y="76"/>
                    <a:pt x="67" y="76"/>
                    <a:pt x="68" y="77"/>
                  </a:cubicBezTo>
                  <a:cubicBezTo>
                    <a:pt x="68" y="77"/>
                    <a:pt x="68" y="77"/>
                    <a:pt x="68" y="77"/>
                  </a:cubicBezTo>
                  <a:cubicBezTo>
                    <a:pt x="68" y="78"/>
                    <a:pt x="68" y="78"/>
                    <a:pt x="68" y="78"/>
                  </a:cubicBezTo>
                  <a:cubicBezTo>
                    <a:pt x="69" y="79"/>
                    <a:pt x="69" y="79"/>
                    <a:pt x="69" y="80"/>
                  </a:cubicBezTo>
                  <a:cubicBezTo>
                    <a:pt x="71" y="82"/>
                    <a:pt x="71" y="82"/>
                    <a:pt x="71" y="82"/>
                  </a:cubicBezTo>
                  <a:cubicBezTo>
                    <a:pt x="71" y="83"/>
                    <a:pt x="72" y="84"/>
                    <a:pt x="72" y="85"/>
                  </a:cubicBezTo>
                  <a:cubicBezTo>
                    <a:pt x="72" y="92"/>
                    <a:pt x="72" y="92"/>
                    <a:pt x="72" y="92"/>
                  </a:cubicBezTo>
                  <a:cubicBezTo>
                    <a:pt x="72" y="93"/>
                    <a:pt x="72" y="94"/>
                    <a:pt x="71" y="95"/>
                  </a:cubicBezTo>
                  <a:cubicBezTo>
                    <a:pt x="65" y="98"/>
                    <a:pt x="65" y="98"/>
                    <a:pt x="65" y="98"/>
                  </a:cubicBezTo>
                  <a:cubicBezTo>
                    <a:pt x="62" y="98"/>
                    <a:pt x="62" y="98"/>
                    <a:pt x="62" y="98"/>
                  </a:cubicBezTo>
                  <a:cubicBezTo>
                    <a:pt x="61" y="100"/>
                    <a:pt x="61" y="100"/>
                    <a:pt x="61" y="100"/>
                  </a:cubicBezTo>
                  <a:cubicBezTo>
                    <a:pt x="48" y="107"/>
                    <a:pt x="48" y="107"/>
                    <a:pt x="48" y="107"/>
                  </a:cubicBezTo>
                  <a:cubicBezTo>
                    <a:pt x="40" y="112"/>
                    <a:pt x="35" y="120"/>
                    <a:pt x="35" y="130"/>
                  </a:cubicBezTo>
                  <a:cubicBezTo>
                    <a:pt x="35" y="132"/>
                    <a:pt x="35" y="132"/>
                    <a:pt x="35" y="132"/>
                  </a:cubicBezTo>
                  <a:cubicBezTo>
                    <a:pt x="11" y="132"/>
                    <a:pt x="11" y="132"/>
                    <a:pt x="11" y="132"/>
                  </a:cubicBezTo>
                  <a:cubicBezTo>
                    <a:pt x="11" y="131"/>
                    <a:pt x="11" y="131"/>
                    <a:pt x="11" y="131"/>
                  </a:cubicBezTo>
                  <a:cubicBezTo>
                    <a:pt x="11" y="127"/>
                    <a:pt x="14" y="123"/>
                    <a:pt x="18" y="121"/>
                  </a:cubicBezTo>
                  <a:lnTo>
                    <a:pt x="34" y="110"/>
                  </a:lnTo>
                  <a:close/>
                  <a:moveTo>
                    <a:pt x="74" y="25"/>
                  </a:moveTo>
                  <a:cubicBezTo>
                    <a:pt x="74" y="23"/>
                    <a:pt x="74" y="20"/>
                    <a:pt x="77" y="17"/>
                  </a:cubicBezTo>
                  <a:cubicBezTo>
                    <a:pt x="80" y="13"/>
                    <a:pt x="87" y="11"/>
                    <a:pt x="96" y="11"/>
                  </a:cubicBezTo>
                  <a:cubicBezTo>
                    <a:pt x="104" y="11"/>
                    <a:pt x="111" y="13"/>
                    <a:pt x="114" y="17"/>
                  </a:cubicBezTo>
                  <a:cubicBezTo>
                    <a:pt x="118" y="21"/>
                    <a:pt x="118" y="26"/>
                    <a:pt x="117" y="27"/>
                  </a:cubicBezTo>
                  <a:cubicBezTo>
                    <a:pt x="117" y="45"/>
                    <a:pt x="117" y="45"/>
                    <a:pt x="117" y="45"/>
                  </a:cubicBezTo>
                  <a:cubicBezTo>
                    <a:pt x="119" y="47"/>
                    <a:pt x="119" y="47"/>
                    <a:pt x="119" y="47"/>
                  </a:cubicBezTo>
                  <a:cubicBezTo>
                    <a:pt x="120" y="47"/>
                    <a:pt x="120" y="47"/>
                    <a:pt x="120" y="48"/>
                  </a:cubicBezTo>
                  <a:cubicBezTo>
                    <a:pt x="120" y="58"/>
                    <a:pt x="120" y="58"/>
                    <a:pt x="120" y="58"/>
                  </a:cubicBezTo>
                  <a:cubicBezTo>
                    <a:pt x="120" y="59"/>
                    <a:pt x="119" y="59"/>
                    <a:pt x="119" y="60"/>
                  </a:cubicBezTo>
                  <a:cubicBezTo>
                    <a:pt x="116" y="60"/>
                    <a:pt x="116" y="60"/>
                    <a:pt x="116" y="60"/>
                  </a:cubicBezTo>
                  <a:cubicBezTo>
                    <a:pt x="115" y="63"/>
                    <a:pt x="115" y="63"/>
                    <a:pt x="115" y="63"/>
                  </a:cubicBezTo>
                  <a:cubicBezTo>
                    <a:pt x="113" y="68"/>
                    <a:pt x="111" y="73"/>
                    <a:pt x="108" y="77"/>
                  </a:cubicBezTo>
                  <a:cubicBezTo>
                    <a:pt x="108" y="78"/>
                    <a:pt x="107" y="78"/>
                    <a:pt x="106" y="79"/>
                  </a:cubicBezTo>
                  <a:cubicBezTo>
                    <a:pt x="105" y="81"/>
                    <a:pt x="105" y="81"/>
                    <a:pt x="105" y="81"/>
                  </a:cubicBezTo>
                  <a:cubicBezTo>
                    <a:pt x="105" y="92"/>
                    <a:pt x="105" y="92"/>
                    <a:pt x="105" y="92"/>
                  </a:cubicBezTo>
                  <a:cubicBezTo>
                    <a:pt x="105" y="98"/>
                    <a:pt x="108" y="103"/>
                    <a:pt x="113" y="105"/>
                  </a:cubicBezTo>
                  <a:cubicBezTo>
                    <a:pt x="137" y="117"/>
                    <a:pt x="137" y="117"/>
                    <a:pt x="137" y="117"/>
                  </a:cubicBezTo>
                  <a:cubicBezTo>
                    <a:pt x="142" y="120"/>
                    <a:pt x="145" y="125"/>
                    <a:pt x="145" y="130"/>
                  </a:cubicBezTo>
                  <a:cubicBezTo>
                    <a:pt x="145" y="132"/>
                    <a:pt x="145" y="132"/>
                    <a:pt x="145" y="132"/>
                  </a:cubicBezTo>
                  <a:cubicBezTo>
                    <a:pt x="46" y="132"/>
                    <a:pt x="46" y="132"/>
                    <a:pt x="46" y="132"/>
                  </a:cubicBezTo>
                  <a:cubicBezTo>
                    <a:pt x="46" y="130"/>
                    <a:pt x="46" y="130"/>
                    <a:pt x="46" y="130"/>
                  </a:cubicBezTo>
                  <a:cubicBezTo>
                    <a:pt x="46" y="125"/>
                    <a:pt x="49" y="120"/>
                    <a:pt x="54" y="117"/>
                  </a:cubicBezTo>
                  <a:cubicBezTo>
                    <a:pt x="76" y="105"/>
                    <a:pt x="76" y="105"/>
                    <a:pt x="76" y="105"/>
                  </a:cubicBezTo>
                  <a:cubicBezTo>
                    <a:pt x="81" y="102"/>
                    <a:pt x="84" y="97"/>
                    <a:pt x="84" y="92"/>
                  </a:cubicBezTo>
                  <a:cubicBezTo>
                    <a:pt x="84" y="81"/>
                    <a:pt x="84" y="81"/>
                    <a:pt x="84" y="81"/>
                  </a:cubicBezTo>
                  <a:cubicBezTo>
                    <a:pt x="81" y="77"/>
                    <a:pt x="81" y="77"/>
                    <a:pt x="81" y="77"/>
                  </a:cubicBezTo>
                  <a:cubicBezTo>
                    <a:pt x="81" y="77"/>
                    <a:pt x="81" y="77"/>
                    <a:pt x="81" y="77"/>
                  </a:cubicBezTo>
                  <a:cubicBezTo>
                    <a:pt x="81" y="77"/>
                    <a:pt x="81" y="77"/>
                    <a:pt x="80" y="77"/>
                  </a:cubicBezTo>
                  <a:cubicBezTo>
                    <a:pt x="80" y="75"/>
                    <a:pt x="80" y="75"/>
                    <a:pt x="80" y="75"/>
                  </a:cubicBezTo>
                  <a:cubicBezTo>
                    <a:pt x="80" y="75"/>
                    <a:pt x="80" y="75"/>
                    <a:pt x="80" y="75"/>
                  </a:cubicBezTo>
                  <a:cubicBezTo>
                    <a:pt x="79" y="75"/>
                    <a:pt x="79" y="75"/>
                    <a:pt x="79" y="75"/>
                  </a:cubicBezTo>
                  <a:cubicBezTo>
                    <a:pt x="79" y="74"/>
                    <a:pt x="79" y="74"/>
                    <a:pt x="78" y="73"/>
                  </a:cubicBezTo>
                  <a:cubicBezTo>
                    <a:pt x="78" y="72"/>
                    <a:pt x="78" y="72"/>
                    <a:pt x="78" y="72"/>
                  </a:cubicBezTo>
                  <a:cubicBezTo>
                    <a:pt x="78" y="71"/>
                    <a:pt x="77" y="71"/>
                    <a:pt x="77" y="70"/>
                  </a:cubicBezTo>
                  <a:cubicBezTo>
                    <a:pt x="76" y="69"/>
                    <a:pt x="76" y="69"/>
                    <a:pt x="76" y="69"/>
                  </a:cubicBezTo>
                  <a:cubicBezTo>
                    <a:pt x="76" y="68"/>
                    <a:pt x="76" y="68"/>
                    <a:pt x="76" y="68"/>
                  </a:cubicBezTo>
                  <a:cubicBezTo>
                    <a:pt x="76" y="67"/>
                    <a:pt x="75" y="66"/>
                    <a:pt x="75" y="66"/>
                  </a:cubicBezTo>
                  <a:cubicBezTo>
                    <a:pt x="75" y="65"/>
                    <a:pt x="75" y="65"/>
                    <a:pt x="75" y="65"/>
                  </a:cubicBezTo>
                  <a:cubicBezTo>
                    <a:pt x="75" y="64"/>
                    <a:pt x="75" y="64"/>
                    <a:pt x="74" y="63"/>
                  </a:cubicBezTo>
                  <a:cubicBezTo>
                    <a:pt x="74" y="61"/>
                    <a:pt x="74" y="61"/>
                    <a:pt x="74" y="61"/>
                  </a:cubicBezTo>
                  <a:cubicBezTo>
                    <a:pt x="72" y="59"/>
                    <a:pt x="72" y="59"/>
                    <a:pt x="72" y="59"/>
                  </a:cubicBezTo>
                  <a:cubicBezTo>
                    <a:pt x="71" y="59"/>
                    <a:pt x="71" y="58"/>
                    <a:pt x="71" y="58"/>
                  </a:cubicBezTo>
                  <a:cubicBezTo>
                    <a:pt x="71" y="48"/>
                    <a:pt x="71" y="48"/>
                    <a:pt x="71" y="48"/>
                  </a:cubicBezTo>
                  <a:cubicBezTo>
                    <a:pt x="71" y="47"/>
                    <a:pt x="72" y="47"/>
                    <a:pt x="72" y="46"/>
                  </a:cubicBezTo>
                  <a:cubicBezTo>
                    <a:pt x="74" y="45"/>
                    <a:pt x="74" y="45"/>
                    <a:pt x="74" y="45"/>
                  </a:cubicBezTo>
                  <a:cubicBezTo>
                    <a:pt x="74" y="27"/>
                    <a:pt x="74" y="27"/>
                    <a:pt x="74" y="27"/>
                  </a:cubicBezTo>
                  <a:lnTo>
                    <a:pt x="74" y="25"/>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US" dirty="0"/>
            </a:p>
          </p:txBody>
        </p:sp>
        <p:sp>
          <p:nvSpPr>
            <p:cNvPr id="45" name="TextBox 44">
              <a:extLst>
                <a:ext uri="{FF2B5EF4-FFF2-40B4-BE49-F238E27FC236}">
                  <a16:creationId xmlns:a16="http://schemas.microsoft.com/office/drawing/2014/main" id="{CA5AD47E-7CD9-42B6-92AF-BA7CCCC8C165}"/>
                </a:ext>
              </a:extLst>
            </p:cNvPr>
            <p:cNvSpPr txBox="1"/>
            <p:nvPr/>
          </p:nvSpPr>
          <p:spPr>
            <a:xfrm>
              <a:off x="-5883928" y="2935156"/>
              <a:ext cx="1480960" cy="449779"/>
            </a:xfrm>
            <a:prstGeom prst="rect">
              <a:avLst/>
            </a:prstGeom>
            <a:noFill/>
          </p:spPr>
          <p:txBody>
            <a:bodyPr wrap="square" rtlCol="0">
              <a:spAutoFit/>
            </a:bodyPr>
            <a:lstStyle/>
            <a:p>
              <a:pPr algn="ctr"/>
              <a:r>
                <a:rPr lang="en-US" sz="2500" dirty="0">
                  <a:solidFill>
                    <a:schemeClr val="bg1"/>
                  </a:solidFill>
                  <a:latin typeface="Lato" panose="020F0502020204030203" pitchFamily="34" charset="0"/>
                  <a:ea typeface="Lato" panose="020F0502020204030203" pitchFamily="34" charset="0"/>
                  <a:cs typeface="Lato" panose="020F0502020204030203" pitchFamily="34" charset="0"/>
                </a:rPr>
                <a:t>Charities</a:t>
              </a:r>
            </a:p>
          </p:txBody>
        </p:sp>
        <p:sp>
          <p:nvSpPr>
            <p:cNvPr id="47" name="Rectangle 46">
              <a:extLst>
                <a:ext uri="{FF2B5EF4-FFF2-40B4-BE49-F238E27FC236}">
                  <a16:creationId xmlns:a16="http://schemas.microsoft.com/office/drawing/2014/main" id="{BDF685BE-9E88-45B1-A86A-81A505FD5795}"/>
                </a:ext>
              </a:extLst>
            </p:cNvPr>
            <p:cNvSpPr/>
            <p:nvPr/>
          </p:nvSpPr>
          <p:spPr>
            <a:xfrm>
              <a:off x="-6643177" y="3350267"/>
              <a:ext cx="2999461" cy="733534"/>
            </a:xfrm>
            <a:prstGeom prst="rect">
              <a:avLst/>
            </a:prstGeom>
          </p:spPr>
          <p:txBody>
            <a:bodyPr wrap="square">
              <a:spAutoFit/>
            </a:bodyPr>
            <a:lstStyle/>
            <a:p>
              <a:pPr algn="ctr">
                <a:lnSpc>
                  <a:spcPts val="2500"/>
                </a:lnSpc>
              </a:pPr>
              <a:r>
                <a:rPr lang="en-US" sz="17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700" dirty="0">
                  <a:solidFill>
                    <a:schemeClr val="bg1"/>
                  </a:solidFill>
                  <a:latin typeface="Lato" panose="020F0502020204030203" pitchFamily="34" charset="0"/>
                  <a:ea typeface="Lato" panose="020F0502020204030203" pitchFamily="34" charset="0"/>
                  <a:cs typeface="Lato" panose="020F0502020204030203" pitchFamily="34" charset="0"/>
                </a:rPr>
                <a:t> is simply and typesetting industry.</a:t>
              </a:r>
            </a:p>
          </p:txBody>
        </p:sp>
      </p:grpSp>
      <p:grpSp>
        <p:nvGrpSpPr>
          <p:cNvPr id="13" name="Group 12">
            <a:extLst>
              <a:ext uri="{FF2B5EF4-FFF2-40B4-BE49-F238E27FC236}">
                <a16:creationId xmlns:a16="http://schemas.microsoft.com/office/drawing/2014/main" id="{3928F183-6E03-4DB9-9CEC-DF3796EAFC1A}"/>
              </a:ext>
            </a:extLst>
          </p:cNvPr>
          <p:cNvGrpSpPr/>
          <p:nvPr/>
        </p:nvGrpSpPr>
        <p:grpSpPr>
          <a:xfrm>
            <a:off x="8044320" y="2394645"/>
            <a:ext cx="2999461" cy="1918358"/>
            <a:chOff x="-3950589" y="2165443"/>
            <a:chExt cx="2999461" cy="1918358"/>
          </a:xfrm>
        </p:grpSpPr>
        <p:sp>
          <p:nvSpPr>
            <p:cNvPr id="29" name="Freeform 13">
              <a:extLst>
                <a:ext uri="{FF2B5EF4-FFF2-40B4-BE49-F238E27FC236}">
                  <a16:creationId xmlns:a16="http://schemas.microsoft.com/office/drawing/2014/main" id="{2CD50B28-DC72-48F0-B347-B2A231AB5BDE}"/>
                </a:ext>
              </a:extLst>
            </p:cNvPr>
            <p:cNvSpPr>
              <a:spLocks noEditPoints="1"/>
            </p:cNvSpPr>
            <p:nvPr/>
          </p:nvSpPr>
          <p:spPr bwMode="auto">
            <a:xfrm>
              <a:off x="-2797823" y="2165443"/>
              <a:ext cx="693928" cy="731613"/>
            </a:xfrm>
            <a:custGeom>
              <a:avLst/>
              <a:gdLst>
                <a:gd name="T0" fmla="*/ 117 w 146"/>
                <a:gd name="T1" fmla="*/ 96 h 154"/>
                <a:gd name="T2" fmla="*/ 95 w 146"/>
                <a:gd name="T3" fmla="*/ 106 h 154"/>
                <a:gd name="T4" fmla="*/ 57 w 146"/>
                <a:gd name="T5" fmla="*/ 85 h 154"/>
                <a:gd name="T6" fmla="*/ 58 w 146"/>
                <a:gd name="T7" fmla="*/ 77 h 154"/>
                <a:gd name="T8" fmla="*/ 57 w 146"/>
                <a:gd name="T9" fmla="*/ 69 h 154"/>
                <a:gd name="T10" fmla="*/ 95 w 146"/>
                <a:gd name="T11" fmla="*/ 48 h 154"/>
                <a:gd name="T12" fmla="*/ 117 w 146"/>
                <a:gd name="T13" fmla="*/ 58 h 154"/>
                <a:gd name="T14" fmla="*/ 146 w 146"/>
                <a:gd name="T15" fmla="*/ 29 h 154"/>
                <a:gd name="T16" fmla="*/ 117 w 146"/>
                <a:gd name="T17" fmla="*/ 0 h 154"/>
                <a:gd name="T18" fmla="*/ 88 w 146"/>
                <a:gd name="T19" fmla="*/ 29 h 154"/>
                <a:gd name="T20" fmla="*/ 89 w 146"/>
                <a:gd name="T21" fmla="*/ 37 h 154"/>
                <a:gd name="T22" fmla="*/ 51 w 146"/>
                <a:gd name="T23" fmla="*/ 58 h 154"/>
                <a:gd name="T24" fmla="*/ 29 w 146"/>
                <a:gd name="T25" fmla="*/ 48 h 154"/>
                <a:gd name="T26" fmla="*/ 0 w 146"/>
                <a:gd name="T27" fmla="*/ 77 h 154"/>
                <a:gd name="T28" fmla="*/ 29 w 146"/>
                <a:gd name="T29" fmla="*/ 106 h 154"/>
                <a:gd name="T30" fmla="*/ 51 w 146"/>
                <a:gd name="T31" fmla="*/ 96 h 154"/>
                <a:gd name="T32" fmla="*/ 89 w 146"/>
                <a:gd name="T33" fmla="*/ 117 h 154"/>
                <a:gd name="T34" fmla="*/ 88 w 146"/>
                <a:gd name="T35" fmla="*/ 125 h 154"/>
                <a:gd name="T36" fmla="*/ 117 w 146"/>
                <a:gd name="T37" fmla="*/ 154 h 154"/>
                <a:gd name="T38" fmla="*/ 146 w 146"/>
                <a:gd name="T39" fmla="*/ 125 h 154"/>
                <a:gd name="T40" fmla="*/ 117 w 146"/>
                <a:gd name="T41" fmla="*/ 96 h 154"/>
                <a:gd name="T42" fmla="*/ 117 w 146"/>
                <a:gd name="T43" fmla="*/ 109 h 154"/>
                <a:gd name="T44" fmla="*/ 133 w 146"/>
                <a:gd name="T45" fmla="*/ 125 h 154"/>
                <a:gd name="T46" fmla="*/ 117 w 146"/>
                <a:gd name="T47" fmla="*/ 142 h 154"/>
                <a:gd name="T48" fmla="*/ 101 w 146"/>
                <a:gd name="T49" fmla="*/ 125 h 154"/>
                <a:gd name="T50" fmla="*/ 117 w 146"/>
                <a:gd name="T51" fmla="*/ 109 h 154"/>
                <a:gd name="T52" fmla="*/ 117 w 146"/>
                <a:gd name="T53" fmla="*/ 45 h 154"/>
                <a:gd name="T54" fmla="*/ 101 w 146"/>
                <a:gd name="T55" fmla="*/ 29 h 154"/>
                <a:gd name="T56" fmla="*/ 117 w 146"/>
                <a:gd name="T57" fmla="*/ 13 h 154"/>
                <a:gd name="T58" fmla="*/ 133 w 146"/>
                <a:gd name="T59" fmla="*/ 29 h 154"/>
                <a:gd name="T60" fmla="*/ 117 w 146"/>
                <a:gd name="T61" fmla="*/ 45 h 154"/>
                <a:gd name="T62" fmla="*/ 29 w 146"/>
                <a:gd name="T63" fmla="*/ 93 h 154"/>
                <a:gd name="T64" fmla="*/ 13 w 146"/>
                <a:gd name="T65" fmla="*/ 77 h 154"/>
                <a:gd name="T66" fmla="*/ 29 w 146"/>
                <a:gd name="T67" fmla="*/ 61 h 154"/>
                <a:gd name="T68" fmla="*/ 46 w 146"/>
                <a:gd name="T69" fmla="*/ 77 h 154"/>
                <a:gd name="T70" fmla="*/ 29 w 146"/>
                <a:gd name="T71" fmla="*/ 93 h 1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 ang="0">
                  <a:pos x="T62" y="T63"/>
                </a:cxn>
                <a:cxn ang="0">
                  <a:pos x="T64" y="T65"/>
                </a:cxn>
                <a:cxn ang="0">
                  <a:pos x="T66" y="T67"/>
                </a:cxn>
                <a:cxn ang="0">
                  <a:pos x="T68" y="T69"/>
                </a:cxn>
                <a:cxn ang="0">
                  <a:pos x="T70" y="T71"/>
                </a:cxn>
              </a:cxnLst>
              <a:rect l="0" t="0" r="r" b="b"/>
              <a:pathLst>
                <a:path w="146" h="154">
                  <a:moveTo>
                    <a:pt x="117" y="96"/>
                  </a:moveTo>
                  <a:cubicBezTo>
                    <a:pt x="109" y="96"/>
                    <a:pt x="101" y="100"/>
                    <a:pt x="95" y="106"/>
                  </a:cubicBezTo>
                  <a:cubicBezTo>
                    <a:pt x="57" y="85"/>
                    <a:pt x="57" y="85"/>
                    <a:pt x="57" y="85"/>
                  </a:cubicBezTo>
                  <a:cubicBezTo>
                    <a:pt x="58" y="82"/>
                    <a:pt x="58" y="80"/>
                    <a:pt x="58" y="77"/>
                  </a:cubicBezTo>
                  <a:cubicBezTo>
                    <a:pt x="58" y="74"/>
                    <a:pt x="58" y="72"/>
                    <a:pt x="57" y="69"/>
                  </a:cubicBezTo>
                  <a:cubicBezTo>
                    <a:pt x="95" y="48"/>
                    <a:pt x="95" y="48"/>
                    <a:pt x="95" y="48"/>
                  </a:cubicBezTo>
                  <a:cubicBezTo>
                    <a:pt x="101" y="54"/>
                    <a:pt x="109" y="58"/>
                    <a:pt x="117" y="58"/>
                  </a:cubicBezTo>
                  <a:cubicBezTo>
                    <a:pt x="133" y="58"/>
                    <a:pt x="146" y="45"/>
                    <a:pt x="146" y="29"/>
                  </a:cubicBezTo>
                  <a:cubicBezTo>
                    <a:pt x="146" y="13"/>
                    <a:pt x="133" y="0"/>
                    <a:pt x="117" y="0"/>
                  </a:cubicBezTo>
                  <a:cubicBezTo>
                    <a:pt x="101" y="0"/>
                    <a:pt x="88" y="13"/>
                    <a:pt x="88" y="29"/>
                  </a:cubicBezTo>
                  <a:cubicBezTo>
                    <a:pt x="88" y="32"/>
                    <a:pt x="89" y="34"/>
                    <a:pt x="89" y="37"/>
                  </a:cubicBezTo>
                  <a:cubicBezTo>
                    <a:pt x="51" y="58"/>
                    <a:pt x="51" y="58"/>
                    <a:pt x="51" y="58"/>
                  </a:cubicBezTo>
                  <a:cubicBezTo>
                    <a:pt x="46" y="52"/>
                    <a:pt x="38" y="48"/>
                    <a:pt x="29" y="48"/>
                  </a:cubicBezTo>
                  <a:cubicBezTo>
                    <a:pt x="13" y="48"/>
                    <a:pt x="0" y="61"/>
                    <a:pt x="0" y="77"/>
                  </a:cubicBezTo>
                  <a:cubicBezTo>
                    <a:pt x="0" y="93"/>
                    <a:pt x="13" y="106"/>
                    <a:pt x="29" y="106"/>
                  </a:cubicBezTo>
                  <a:cubicBezTo>
                    <a:pt x="38" y="106"/>
                    <a:pt x="46" y="102"/>
                    <a:pt x="51" y="96"/>
                  </a:cubicBezTo>
                  <a:cubicBezTo>
                    <a:pt x="89" y="117"/>
                    <a:pt x="89" y="117"/>
                    <a:pt x="89" y="117"/>
                  </a:cubicBezTo>
                  <a:cubicBezTo>
                    <a:pt x="89" y="120"/>
                    <a:pt x="88" y="123"/>
                    <a:pt x="88" y="125"/>
                  </a:cubicBezTo>
                  <a:cubicBezTo>
                    <a:pt x="88" y="141"/>
                    <a:pt x="101" y="154"/>
                    <a:pt x="117" y="154"/>
                  </a:cubicBezTo>
                  <a:cubicBezTo>
                    <a:pt x="133" y="154"/>
                    <a:pt x="146" y="141"/>
                    <a:pt x="146" y="125"/>
                  </a:cubicBezTo>
                  <a:cubicBezTo>
                    <a:pt x="146" y="109"/>
                    <a:pt x="133" y="96"/>
                    <a:pt x="117" y="96"/>
                  </a:cubicBezTo>
                  <a:close/>
                  <a:moveTo>
                    <a:pt x="117" y="109"/>
                  </a:moveTo>
                  <a:cubicBezTo>
                    <a:pt x="126" y="109"/>
                    <a:pt x="133" y="116"/>
                    <a:pt x="133" y="125"/>
                  </a:cubicBezTo>
                  <a:cubicBezTo>
                    <a:pt x="133" y="134"/>
                    <a:pt x="126" y="142"/>
                    <a:pt x="117" y="142"/>
                  </a:cubicBezTo>
                  <a:cubicBezTo>
                    <a:pt x="108" y="142"/>
                    <a:pt x="101" y="134"/>
                    <a:pt x="101" y="125"/>
                  </a:cubicBezTo>
                  <a:cubicBezTo>
                    <a:pt x="101" y="116"/>
                    <a:pt x="108" y="109"/>
                    <a:pt x="117" y="109"/>
                  </a:cubicBezTo>
                  <a:close/>
                  <a:moveTo>
                    <a:pt x="117" y="45"/>
                  </a:moveTo>
                  <a:cubicBezTo>
                    <a:pt x="108" y="45"/>
                    <a:pt x="101" y="38"/>
                    <a:pt x="101" y="29"/>
                  </a:cubicBezTo>
                  <a:cubicBezTo>
                    <a:pt x="101" y="20"/>
                    <a:pt x="108" y="13"/>
                    <a:pt x="117" y="13"/>
                  </a:cubicBezTo>
                  <a:cubicBezTo>
                    <a:pt x="126" y="13"/>
                    <a:pt x="133" y="20"/>
                    <a:pt x="133" y="29"/>
                  </a:cubicBezTo>
                  <a:cubicBezTo>
                    <a:pt x="133" y="38"/>
                    <a:pt x="126" y="45"/>
                    <a:pt x="117" y="45"/>
                  </a:cubicBezTo>
                  <a:close/>
                  <a:moveTo>
                    <a:pt x="29" y="93"/>
                  </a:moveTo>
                  <a:cubicBezTo>
                    <a:pt x="20" y="93"/>
                    <a:pt x="13" y="86"/>
                    <a:pt x="13" y="77"/>
                  </a:cubicBezTo>
                  <a:cubicBezTo>
                    <a:pt x="13" y="68"/>
                    <a:pt x="20" y="61"/>
                    <a:pt x="29" y="61"/>
                  </a:cubicBezTo>
                  <a:cubicBezTo>
                    <a:pt x="38" y="61"/>
                    <a:pt x="46" y="68"/>
                    <a:pt x="46" y="77"/>
                  </a:cubicBezTo>
                  <a:cubicBezTo>
                    <a:pt x="46" y="86"/>
                    <a:pt x="38" y="93"/>
                    <a:pt x="29" y="93"/>
                  </a:cubicBezTo>
                  <a:close/>
                </a:path>
              </a:pathLst>
            </a:custGeom>
            <a:solidFill>
              <a:schemeClr val="bg1"/>
            </a:solidFill>
            <a:ln>
              <a:noFill/>
            </a:ln>
            <a:extLst/>
          </p:spPr>
          <p:txBody>
            <a:bodyPr vert="horz" wrap="square" lIns="91440" tIns="45720" rIns="91440" bIns="45720" numCol="1" anchor="t" anchorCtr="0" compatLnSpc="1">
              <a:prstTxWarp prst="textNoShape">
                <a:avLst/>
              </a:prstTxWarp>
            </a:bodyPr>
            <a:lstStyle/>
            <a:p>
              <a:endParaRPr lang="en-US"/>
            </a:p>
          </p:txBody>
        </p:sp>
        <p:grpSp>
          <p:nvGrpSpPr>
            <p:cNvPr id="12" name="Group 11">
              <a:extLst>
                <a:ext uri="{FF2B5EF4-FFF2-40B4-BE49-F238E27FC236}">
                  <a16:creationId xmlns:a16="http://schemas.microsoft.com/office/drawing/2014/main" id="{C0C910CB-7427-47D9-862F-A02AF3C4A1B4}"/>
                </a:ext>
              </a:extLst>
            </p:cNvPr>
            <p:cNvGrpSpPr/>
            <p:nvPr/>
          </p:nvGrpSpPr>
          <p:grpSpPr>
            <a:xfrm>
              <a:off x="-3950589" y="2935156"/>
              <a:ext cx="2999461" cy="1148645"/>
              <a:chOff x="-3950589" y="2935156"/>
              <a:chExt cx="2999461" cy="1148645"/>
            </a:xfrm>
          </p:grpSpPr>
          <p:sp>
            <p:nvSpPr>
              <p:cNvPr id="49" name="TextBox 48">
                <a:extLst>
                  <a:ext uri="{FF2B5EF4-FFF2-40B4-BE49-F238E27FC236}">
                    <a16:creationId xmlns:a16="http://schemas.microsoft.com/office/drawing/2014/main" id="{F29C5333-28B2-4A69-B441-D65C369CC6B1}"/>
                  </a:ext>
                </a:extLst>
              </p:cNvPr>
              <p:cNvSpPr txBox="1"/>
              <p:nvPr/>
            </p:nvSpPr>
            <p:spPr>
              <a:xfrm>
                <a:off x="-3336843" y="2935156"/>
                <a:ext cx="1771968" cy="477054"/>
              </a:xfrm>
              <a:prstGeom prst="rect">
                <a:avLst/>
              </a:prstGeom>
              <a:noFill/>
            </p:spPr>
            <p:txBody>
              <a:bodyPr wrap="square" rtlCol="0">
                <a:spAutoFit/>
              </a:bodyPr>
              <a:lstStyle/>
              <a:p>
                <a:pPr algn="ctr"/>
                <a:r>
                  <a:rPr lang="en-US" sz="2500" dirty="0">
                    <a:solidFill>
                      <a:schemeClr val="bg1"/>
                    </a:solidFill>
                    <a:latin typeface="Lato" panose="020F0502020204030203" pitchFamily="34" charset="0"/>
                    <a:ea typeface="Lato" panose="020F0502020204030203" pitchFamily="34" charset="0"/>
                    <a:cs typeface="Lato" panose="020F0502020204030203" pitchFamily="34" charset="0"/>
                  </a:rPr>
                  <a:t>Healthcare</a:t>
                </a:r>
              </a:p>
            </p:txBody>
          </p:sp>
          <p:sp>
            <p:nvSpPr>
              <p:cNvPr id="50" name="Rectangle 49">
                <a:extLst>
                  <a:ext uri="{FF2B5EF4-FFF2-40B4-BE49-F238E27FC236}">
                    <a16:creationId xmlns:a16="http://schemas.microsoft.com/office/drawing/2014/main" id="{F95C9241-94AB-43F6-9345-4490B91C1379}"/>
                  </a:ext>
                </a:extLst>
              </p:cNvPr>
              <p:cNvSpPr/>
              <p:nvPr/>
            </p:nvSpPr>
            <p:spPr>
              <a:xfrm>
                <a:off x="-3950589" y="3350267"/>
                <a:ext cx="2999461" cy="733534"/>
              </a:xfrm>
              <a:prstGeom prst="rect">
                <a:avLst/>
              </a:prstGeom>
            </p:spPr>
            <p:txBody>
              <a:bodyPr wrap="square">
                <a:spAutoFit/>
              </a:bodyPr>
              <a:lstStyle/>
              <a:p>
                <a:pPr algn="ctr">
                  <a:lnSpc>
                    <a:spcPts val="2500"/>
                  </a:lnSpc>
                </a:pPr>
                <a:r>
                  <a:rPr lang="en-US" sz="1700" b="1" dirty="0">
                    <a:solidFill>
                      <a:schemeClr val="bg1"/>
                    </a:solidFill>
                    <a:latin typeface="Lato" panose="020F0502020204030203" pitchFamily="34" charset="0"/>
                    <a:ea typeface="Lato" panose="020F0502020204030203" pitchFamily="34" charset="0"/>
                    <a:cs typeface="Lato" panose="020F0502020204030203" pitchFamily="34" charset="0"/>
                  </a:rPr>
                  <a:t>Lorem Ipsum</a:t>
                </a:r>
                <a:r>
                  <a:rPr lang="en-US" sz="1700" dirty="0">
                    <a:solidFill>
                      <a:schemeClr val="bg1"/>
                    </a:solidFill>
                    <a:latin typeface="Lato" panose="020F0502020204030203" pitchFamily="34" charset="0"/>
                    <a:ea typeface="Lato" panose="020F0502020204030203" pitchFamily="34" charset="0"/>
                    <a:cs typeface="Lato" panose="020F0502020204030203" pitchFamily="34" charset="0"/>
                  </a:rPr>
                  <a:t> is simply and typesetting industry.</a:t>
                </a:r>
              </a:p>
            </p:txBody>
          </p:sp>
        </p:grpSp>
      </p:grpSp>
      <p:sp>
        <p:nvSpPr>
          <p:cNvPr id="52" name="Rectangle 51">
            <a:extLst>
              <a:ext uri="{FF2B5EF4-FFF2-40B4-BE49-F238E27FC236}">
                <a16:creationId xmlns:a16="http://schemas.microsoft.com/office/drawing/2014/main" id="{1CD5B8A2-47AB-4984-8259-877E28C6E0A7}"/>
              </a:ext>
            </a:extLst>
          </p:cNvPr>
          <p:cNvSpPr>
            <a:spLocks/>
          </p:cNvSpPr>
          <p:nvPr/>
        </p:nvSpPr>
        <p:spPr bwMode="auto">
          <a:xfrm>
            <a:off x="4476750" y="5213238"/>
            <a:ext cx="6567030" cy="736081"/>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nSpc>
                <a:spcPts val="2000"/>
              </a:lnSpc>
            </a:pP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 image of professionalism and lorem to reliability. By using simple alignments are This letterhead design is meant to project an professionalism and lorem to reliability. By using</a:t>
            </a:r>
            <a:r>
              <a:rPr lang="en-US" sz="1200" i="1" dirty="0">
                <a:latin typeface="Lato" panose="020F0502020204030203" pitchFamily="34" charset="0"/>
                <a:ea typeface="Lato" panose="020F0502020204030203" pitchFamily="34" charset="0"/>
                <a:cs typeface="Lato" panose="020F0502020204030203" pitchFamily="34" charset="0"/>
                <a:sym typeface="Montserrat-Regular" charset="0"/>
              </a:rPr>
              <a:t> simple</a:t>
            </a:r>
            <a:r>
              <a:rPr lang="en-US" sz="1200" dirty="0">
                <a:latin typeface="Lato" panose="020F0502020204030203" pitchFamily="34" charset="0"/>
                <a:ea typeface="Lato" panose="020F0502020204030203" pitchFamily="34" charset="0"/>
                <a:cs typeface="Lato" panose="020F0502020204030203" pitchFamily="34" charset="0"/>
                <a:sym typeface="Montserrat-Regular" charset="0"/>
              </a:rPr>
              <a:t> alignments are This letterhead</a:t>
            </a:r>
          </a:p>
        </p:txBody>
      </p:sp>
      <p:sp>
        <p:nvSpPr>
          <p:cNvPr id="2" name="Picture Placeholder 1"/>
          <p:cNvSpPr>
            <a:spLocks noGrp="1"/>
          </p:cNvSpPr>
          <p:nvPr>
            <p:ph type="pic" sz="quarter" idx="158"/>
          </p:nvPr>
        </p:nvSpPr>
        <p:spPr/>
      </p:sp>
    </p:spTree>
    <p:extLst>
      <p:ext uri="{BB962C8B-B14F-4D97-AF65-F5344CB8AC3E}">
        <p14:creationId xmlns:p14="http://schemas.microsoft.com/office/powerpoint/2010/main" val="105434438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7" name="Rectangle 26">
            <a:extLst>
              <a:ext uri="{FF2B5EF4-FFF2-40B4-BE49-F238E27FC236}">
                <a16:creationId xmlns:a16="http://schemas.microsoft.com/office/drawing/2014/main" id="{F4F7368E-C6AD-4EB1-BDC4-429A8B386A56}"/>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7</a:t>
            </a:fld>
            <a:endParaRPr lang="en-US"/>
          </a:p>
        </p:txBody>
      </p:sp>
      <p:sp>
        <p:nvSpPr>
          <p:cNvPr id="11" name="Title 10">
            <a:extLst>
              <a:ext uri="{FF2B5EF4-FFF2-40B4-BE49-F238E27FC236}">
                <a16:creationId xmlns:a16="http://schemas.microsoft.com/office/drawing/2014/main" id="{A0620181-AD20-4551-907F-B25FDEE08870}"/>
              </a:ext>
            </a:extLst>
          </p:cNvPr>
          <p:cNvSpPr>
            <a:spLocks noGrp="1"/>
          </p:cNvSpPr>
          <p:nvPr>
            <p:ph type="title" idx="4294967295"/>
          </p:nvPr>
        </p:nvSpPr>
        <p:spPr>
          <a:xfrm>
            <a:off x="838200" y="481013"/>
            <a:ext cx="10515600" cy="679450"/>
          </a:xfrm>
        </p:spPr>
        <p:txBody>
          <a:bodyPr/>
          <a:lstStyle/>
          <a:p>
            <a:r>
              <a:rPr lang="en-US" b="1" dirty="0"/>
              <a:t>Our Services</a:t>
            </a:r>
            <a:endParaRPr lang="en-US" dirty="0"/>
          </a:p>
        </p:txBody>
      </p:sp>
      <p:sp>
        <p:nvSpPr>
          <p:cNvPr id="13" name="Subtitle 12">
            <a:extLst>
              <a:ext uri="{FF2B5EF4-FFF2-40B4-BE49-F238E27FC236}">
                <a16:creationId xmlns:a16="http://schemas.microsoft.com/office/drawing/2014/main" id="{B5E23F71-CFB1-42B5-B02C-9CAB94F9BE9C}"/>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9" name="Group 8">
            <a:extLst>
              <a:ext uri="{FF2B5EF4-FFF2-40B4-BE49-F238E27FC236}">
                <a16:creationId xmlns:a16="http://schemas.microsoft.com/office/drawing/2014/main" id="{15A24D8C-9219-41EC-BB6F-F139E1349B97}"/>
              </a:ext>
            </a:extLst>
          </p:cNvPr>
          <p:cNvGrpSpPr/>
          <p:nvPr/>
        </p:nvGrpSpPr>
        <p:grpSpPr>
          <a:xfrm>
            <a:off x="1714502" y="3098800"/>
            <a:ext cx="8762997" cy="2743200"/>
            <a:chOff x="1714502" y="3098800"/>
            <a:chExt cx="8762997" cy="2743200"/>
          </a:xfrm>
        </p:grpSpPr>
        <p:sp>
          <p:nvSpPr>
            <p:cNvPr id="23" name="Rectangle 22">
              <a:extLst>
                <a:ext uri="{FF2B5EF4-FFF2-40B4-BE49-F238E27FC236}">
                  <a16:creationId xmlns:a16="http://schemas.microsoft.com/office/drawing/2014/main" id="{8880C3F8-458E-4E02-9BF3-7C50FEE82332}"/>
                </a:ext>
              </a:extLst>
            </p:cNvPr>
            <p:cNvSpPr/>
            <p:nvPr/>
          </p:nvSpPr>
          <p:spPr>
            <a:xfrm>
              <a:off x="1714502" y="3098800"/>
              <a:ext cx="8762997" cy="2743200"/>
            </a:xfrm>
            <a:prstGeom prst="rect">
              <a:avLst/>
            </a:prstGeom>
            <a:solidFill>
              <a:schemeClr val="accent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grpSp>
          <p:nvGrpSpPr>
            <p:cNvPr id="8" name="Group 7">
              <a:extLst>
                <a:ext uri="{FF2B5EF4-FFF2-40B4-BE49-F238E27FC236}">
                  <a16:creationId xmlns:a16="http://schemas.microsoft.com/office/drawing/2014/main" id="{B41EFA6A-4BBC-4F2A-89F7-E597C4717C90}"/>
                </a:ext>
              </a:extLst>
            </p:cNvPr>
            <p:cNvGrpSpPr/>
            <p:nvPr/>
          </p:nvGrpSpPr>
          <p:grpSpPr>
            <a:xfrm>
              <a:off x="2855952" y="3777957"/>
              <a:ext cx="6480097" cy="1384886"/>
              <a:chOff x="2372295" y="3846494"/>
              <a:chExt cx="6480097" cy="1384886"/>
            </a:xfrm>
          </p:grpSpPr>
          <p:grpSp>
            <p:nvGrpSpPr>
              <p:cNvPr id="4" name="Group 3">
                <a:extLst>
                  <a:ext uri="{FF2B5EF4-FFF2-40B4-BE49-F238E27FC236}">
                    <a16:creationId xmlns:a16="http://schemas.microsoft.com/office/drawing/2014/main" id="{F2212310-F24F-47FF-B625-F35D03F615BA}"/>
                  </a:ext>
                </a:extLst>
              </p:cNvPr>
              <p:cNvGrpSpPr/>
              <p:nvPr/>
            </p:nvGrpSpPr>
            <p:grpSpPr>
              <a:xfrm>
                <a:off x="2372295" y="3846494"/>
                <a:ext cx="1697372" cy="1287108"/>
                <a:chOff x="2372295" y="3704340"/>
                <a:chExt cx="1697372" cy="1287108"/>
              </a:xfrm>
            </p:grpSpPr>
            <p:sp>
              <p:nvSpPr>
                <p:cNvPr id="25" name="AutoShape 62">
                  <a:extLst>
                    <a:ext uri="{FF2B5EF4-FFF2-40B4-BE49-F238E27FC236}">
                      <a16:creationId xmlns:a16="http://schemas.microsoft.com/office/drawing/2014/main" id="{BCC105F9-30BE-4F69-B328-FEC28973CCE3}"/>
                    </a:ext>
                  </a:extLst>
                </p:cNvPr>
                <p:cNvSpPr>
                  <a:spLocks/>
                </p:cNvSpPr>
                <p:nvPr/>
              </p:nvSpPr>
              <p:spPr bwMode="auto">
                <a:xfrm>
                  <a:off x="3024514" y="3704340"/>
                  <a:ext cx="392935" cy="392935"/>
                </a:xfrm>
                <a:custGeom>
                  <a:avLst/>
                  <a:gdLst/>
                  <a:ahLst/>
                  <a:cxnLst/>
                  <a:rect l="0" t="0" r="r" b="b"/>
                  <a:pathLst>
                    <a:path w="21403" h="21404">
                      <a:moveTo>
                        <a:pt x="16052" y="10081"/>
                      </a:moveTo>
                      <a:lnTo>
                        <a:pt x="16052" y="18729"/>
                      </a:lnTo>
                      <a:lnTo>
                        <a:pt x="2676" y="18729"/>
                      </a:lnTo>
                      <a:lnTo>
                        <a:pt x="2676" y="5351"/>
                      </a:lnTo>
                      <a:lnTo>
                        <a:pt x="11323" y="5351"/>
                      </a:lnTo>
                      <a:lnTo>
                        <a:pt x="13998" y="2675"/>
                      </a:lnTo>
                      <a:lnTo>
                        <a:pt x="0" y="2675"/>
                      </a:lnTo>
                      <a:lnTo>
                        <a:pt x="0" y="21404"/>
                      </a:lnTo>
                      <a:lnTo>
                        <a:pt x="18728" y="21404"/>
                      </a:lnTo>
                      <a:lnTo>
                        <a:pt x="18728" y="7406"/>
                      </a:lnTo>
                      <a:cubicBezTo>
                        <a:pt x="18728" y="7406"/>
                        <a:pt x="16052" y="10081"/>
                        <a:pt x="16052" y="10081"/>
                      </a:cubicBezTo>
                      <a:close/>
                      <a:moveTo>
                        <a:pt x="6627" y="11939"/>
                      </a:moveTo>
                      <a:lnTo>
                        <a:pt x="5682" y="15723"/>
                      </a:lnTo>
                      <a:lnTo>
                        <a:pt x="9465" y="14777"/>
                      </a:lnTo>
                      <a:lnTo>
                        <a:pt x="18924" y="5318"/>
                      </a:lnTo>
                      <a:lnTo>
                        <a:pt x="16085" y="2479"/>
                      </a:lnTo>
                      <a:cubicBezTo>
                        <a:pt x="16085" y="2479"/>
                        <a:pt x="6627" y="11939"/>
                        <a:pt x="6627" y="11939"/>
                      </a:cubicBezTo>
                      <a:close/>
                      <a:moveTo>
                        <a:pt x="20816" y="587"/>
                      </a:moveTo>
                      <a:cubicBezTo>
                        <a:pt x="21600" y="1371"/>
                        <a:pt x="21598" y="2642"/>
                        <a:pt x="20816" y="3426"/>
                      </a:cubicBezTo>
                      <a:lnTo>
                        <a:pt x="19870" y="4372"/>
                      </a:lnTo>
                      <a:lnTo>
                        <a:pt x="17031" y="1533"/>
                      </a:lnTo>
                      <a:lnTo>
                        <a:pt x="17977" y="587"/>
                      </a:lnTo>
                      <a:cubicBezTo>
                        <a:pt x="18761" y="-195"/>
                        <a:pt x="20032" y="-196"/>
                        <a:pt x="20816" y="587"/>
                      </a:cubicBezTo>
                      <a:cubicBezTo>
                        <a:pt x="20816" y="587"/>
                        <a:pt x="20816" y="587"/>
                        <a:pt x="20816" y="587"/>
                      </a:cubicBezTo>
                      <a:close/>
                      <a:moveTo>
                        <a:pt x="20816" y="587"/>
                      </a:moveTo>
                    </a:path>
                  </a:pathLst>
                </a:custGeom>
                <a:solidFill>
                  <a:schemeClr val="bg1"/>
                </a:solidFill>
                <a:ln>
                  <a:noFill/>
                </a:ln>
              </p:spPr>
              <p:txBody>
                <a:bodyPr lIns="0" tIns="0" rIns="0" bIns="0"/>
                <a:lstStyle/>
                <a:p>
                  <a:endParaRPr lang="en-US" dirty="0"/>
                </a:p>
              </p:txBody>
            </p:sp>
            <p:sp>
              <p:nvSpPr>
                <p:cNvPr id="28" name="Rectangle 17">
                  <a:extLst>
                    <a:ext uri="{FF2B5EF4-FFF2-40B4-BE49-F238E27FC236}">
                      <a16:creationId xmlns:a16="http://schemas.microsoft.com/office/drawing/2014/main" id="{67E23CB9-1B1A-4CEE-8ABB-32CBEF0B3F26}"/>
                    </a:ext>
                  </a:extLst>
                </p:cNvPr>
                <p:cNvSpPr>
                  <a:spLocks/>
                </p:cNvSpPr>
                <p:nvPr/>
              </p:nvSpPr>
              <p:spPr bwMode="auto">
                <a:xfrm>
                  <a:off x="2372295" y="4569654"/>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29" name="TextBox 28">
                  <a:extLst>
                    <a:ext uri="{FF2B5EF4-FFF2-40B4-BE49-F238E27FC236}">
                      <a16:creationId xmlns:a16="http://schemas.microsoft.com/office/drawing/2014/main" id="{67982219-4E68-4387-B441-6B6CF8FBC839}"/>
                    </a:ext>
                  </a:extLst>
                </p:cNvPr>
                <p:cNvSpPr txBox="1"/>
                <p:nvPr/>
              </p:nvSpPr>
              <p:spPr>
                <a:xfrm>
                  <a:off x="2468938" y="4180205"/>
                  <a:ext cx="1504087" cy="369332"/>
                </a:xfrm>
                <a:prstGeom prst="rect">
                  <a:avLst/>
                </a:prstGeom>
                <a:noFill/>
              </p:spPr>
              <p:txBody>
                <a:bodyPr wrap="square" rtlCol="0">
                  <a:spAutoFit/>
                </a:bodyPr>
                <a:lstStyle/>
                <a:p>
                  <a:r>
                    <a:rPr lang="en-US" b="1" dirty="0">
                      <a:solidFill>
                        <a:schemeClr val="bg1"/>
                      </a:solidFill>
                      <a:latin typeface="Lato" panose="020F0502020204030203" pitchFamily="34" charset="0"/>
                      <a:ea typeface="Lato" panose="020F0502020204030203" pitchFamily="34" charset="0"/>
                      <a:cs typeface="Lato" panose="020F0502020204030203" pitchFamily="34" charset="0"/>
                    </a:rPr>
                    <a:t>TITLE TEXT</a:t>
                  </a:r>
                </a:p>
              </p:txBody>
            </p:sp>
          </p:grpSp>
          <p:grpSp>
            <p:nvGrpSpPr>
              <p:cNvPr id="6" name="Group 5">
                <a:extLst>
                  <a:ext uri="{FF2B5EF4-FFF2-40B4-BE49-F238E27FC236}">
                    <a16:creationId xmlns:a16="http://schemas.microsoft.com/office/drawing/2014/main" id="{CB98FDB3-8586-4056-9F34-F70ADEEC2C0D}"/>
                  </a:ext>
                </a:extLst>
              </p:cNvPr>
              <p:cNvGrpSpPr/>
              <p:nvPr/>
            </p:nvGrpSpPr>
            <p:grpSpPr>
              <a:xfrm>
                <a:off x="4763657" y="3846494"/>
                <a:ext cx="1697372" cy="1384886"/>
                <a:chOff x="4838841" y="3606562"/>
                <a:chExt cx="1697372" cy="1384886"/>
              </a:xfrm>
            </p:grpSpPr>
            <p:sp>
              <p:nvSpPr>
                <p:cNvPr id="31" name="AutoShape 9">
                  <a:extLst>
                    <a:ext uri="{FF2B5EF4-FFF2-40B4-BE49-F238E27FC236}">
                      <a16:creationId xmlns:a16="http://schemas.microsoft.com/office/drawing/2014/main" id="{5199E7EC-ECE4-4B38-9A30-D3FBDC05BA73}"/>
                    </a:ext>
                  </a:extLst>
                </p:cNvPr>
                <p:cNvSpPr>
                  <a:spLocks/>
                </p:cNvSpPr>
                <p:nvPr/>
              </p:nvSpPr>
              <p:spPr bwMode="auto">
                <a:xfrm>
                  <a:off x="5452073" y="3606562"/>
                  <a:ext cx="470909" cy="490713"/>
                </a:xfrm>
                <a:custGeom>
                  <a:avLst/>
                  <a:gdLst/>
                  <a:ahLst/>
                  <a:cxnLst/>
                  <a:rect l="0" t="0" r="r" b="b"/>
                  <a:pathLst>
                    <a:path w="21600" h="21600">
                      <a:moveTo>
                        <a:pt x="16886" y="15360"/>
                      </a:moveTo>
                      <a:cubicBezTo>
                        <a:pt x="16640" y="15125"/>
                        <a:pt x="16246" y="15125"/>
                        <a:pt x="16000" y="15360"/>
                      </a:cubicBezTo>
                      <a:cubicBezTo>
                        <a:pt x="15755" y="15595"/>
                        <a:pt x="15755" y="15973"/>
                        <a:pt x="16000" y="16209"/>
                      </a:cubicBezTo>
                      <a:lnTo>
                        <a:pt x="17552" y="17698"/>
                      </a:lnTo>
                      <a:cubicBezTo>
                        <a:pt x="17673" y="17813"/>
                        <a:pt x="17835" y="17871"/>
                        <a:pt x="17992" y="17871"/>
                      </a:cubicBezTo>
                      <a:cubicBezTo>
                        <a:pt x="18149" y="17871"/>
                        <a:pt x="18312" y="17813"/>
                        <a:pt x="18431" y="17698"/>
                      </a:cubicBezTo>
                      <a:cubicBezTo>
                        <a:pt x="18677" y="17462"/>
                        <a:pt x="18677" y="17085"/>
                        <a:pt x="18431" y="16849"/>
                      </a:cubicBezTo>
                      <a:cubicBezTo>
                        <a:pt x="18431" y="16849"/>
                        <a:pt x="16886" y="15360"/>
                        <a:pt x="16886" y="15360"/>
                      </a:cubicBezTo>
                      <a:close/>
                      <a:moveTo>
                        <a:pt x="4715" y="5368"/>
                      </a:moveTo>
                      <a:cubicBezTo>
                        <a:pt x="4835" y="5484"/>
                        <a:pt x="4997" y="5542"/>
                        <a:pt x="5154" y="5542"/>
                      </a:cubicBezTo>
                      <a:cubicBezTo>
                        <a:pt x="5312" y="5542"/>
                        <a:pt x="5474" y="5484"/>
                        <a:pt x="5594" y="5368"/>
                      </a:cubicBezTo>
                      <a:cubicBezTo>
                        <a:pt x="5840" y="5133"/>
                        <a:pt x="5840" y="4756"/>
                        <a:pt x="5594" y="4520"/>
                      </a:cubicBezTo>
                      <a:lnTo>
                        <a:pt x="4043" y="3031"/>
                      </a:lnTo>
                      <a:cubicBezTo>
                        <a:pt x="3798" y="2796"/>
                        <a:pt x="3404" y="2796"/>
                        <a:pt x="3158" y="3031"/>
                      </a:cubicBezTo>
                      <a:cubicBezTo>
                        <a:pt x="2913" y="3266"/>
                        <a:pt x="2913" y="3644"/>
                        <a:pt x="3158" y="3880"/>
                      </a:cubicBezTo>
                      <a:cubicBezTo>
                        <a:pt x="3158" y="3880"/>
                        <a:pt x="4715" y="5368"/>
                        <a:pt x="4715" y="5368"/>
                      </a:cubicBezTo>
                      <a:close/>
                      <a:moveTo>
                        <a:pt x="16445" y="5546"/>
                      </a:moveTo>
                      <a:cubicBezTo>
                        <a:pt x="16603" y="5546"/>
                        <a:pt x="16765" y="5489"/>
                        <a:pt x="16886" y="5373"/>
                      </a:cubicBezTo>
                      <a:lnTo>
                        <a:pt x="18436" y="3885"/>
                      </a:lnTo>
                      <a:cubicBezTo>
                        <a:pt x="18681" y="3649"/>
                        <a:pt x="18681" y="3271"/>
                        <a:pt x="18436" y="3035"/>
                      </a:cubicBezTo>
                      <a:cubicBezTo>
                        <a:pt x="18191" y="2800"/>
                        <a:pt x="17798" y="2800"/>
                        <a:pt x="17552" y="3035"/>
                      </a:cubicBezTo>
                      <a:lnTo>
                        <a:pt x="16000" y="4524"/>
                      </a:lnTo>
                      <a:cubicBezTo>
                        <a:pt x="15755" y="4760"/>
                        <a:pt x="15755" y="5138"/>
                        <a:pt x="16000" y="5373"/>
                      </a:cubicBezTo>
                      <a:cubicBezTo>
                        <a:pt x="16125" y="5489"/>
                        <a:pt x="16283" y="5546"/>
                        <a:pt x="16445" y="5546"/>
                      </a:cubicBezTo>
                      <a:cubicBezTo>
                        <a:pt x="16445" y="5546"/>
                        <a:pt x="16445" y="5546"/>
                        <a:pt x="16445" y="5546"/>
                      </a:cubicBezTo>
                      <a:close/>
                      <a:moveTo>
                        <a:pt x="4715" y="15360"/>
                      </a:moveTo>
                      <a:lnTo>
                        <a:pt x="3164" y="16849"/>
                      </a:lnTo>
                      <a:cubicBezTo>
                        <a:pt x="2918" y="17085"/>
                        <a:pt x="2918" y="17462"/>
                        <a:pt x="3164" y="17698"/>
                      </a:cubicBezTo>
                      <a:cubicBezTo>
                        <a:pt x="3283" y="17813"/>
                        <a:pt x="3446" y="17871"/>
                        <a:pt x="3603" y="17871"/>
                      </a:cubicBezTo>
                      <a:cubicBezTo>
                        <a:pt x="3760" y="17871"/>
                        <a:pt x="3923" y="17813"/>
                        <a:pt x="4043" y="17698"/>
                      </a:cubicBezTo>
                      <a:lnTo>
                        <a:pt x="5594" y="16209"/>
                      </a:lnTo>
                      <a:cubicBezTo>
                        <a:pt x="5840" y="15973"/>
                        <a:pt x="5840" y="15595"/>
                        <a:pt x="5594" y="15360"/>
                      </a:cubicBezTo>
                      <a:cubicBezTo>
                        <a:pt x="5354" y="15125"/>
                        <a:pt x="4955" y="15125"/>
                        <a:pt x="4715" y="15360"/>
                      </a:cubicBezTo>
                      <a:cubicBezTo>
                        <a:pt x="4715" y="15360"/>
                        <a:pt x="4715" y="15360"/>
                        <a:pt x="4715" y="15360"/>
                      </a:cubicBezTo>
                      <a:close/>
                      <a:moveTo>
                        <a:pt x="20974" y="9764"/>
                      </a:moveTo>
                      <a:lnTo>
                        <a:pt x="18784" y="9764"/>
                      </a:lnTo>
                      <a:cubicBezTo>
                        <a:pt x="18441" y="9764"/>
                        <a:pt x="18158" y="10031"/>
                        <a:pt x="18158" y="10365"/>
                      </a:cubicBezTo>
                      <a:cubicBezTo>
                        <a:pt x="18158" y="10694"/>
                        <a:pt x="18436" y="10964"/>
                        <a:pt x="18784" y="10964"/>
                      </a:cubicBezTo>
                      <a:lnTo>
                        <a:pt x="20974" y="10964"/>
                      </a:lnTo>
                      <a:cubicBezTo>
                        <a:pt x="21317" y="10964"/>
                        <a:pt x="21600" y="10698"/>
                        <a:pt x="21600" y="10365"/>
                      </a:cubicBezTo>
                      <a:cubicBezTo>
                        <a:pt x="21600" y="10036"/>
                        <a:pt x="21321" y="9764"/>
                        <a:pt x="20974" y="9764"/>
                      </a:cubicBezTo>
                      <a:cubicBezTo>
                        <a:pt x="20974" y="9764"/>
                        <a:pt x="20974" y="9764"/>
                        <a:pt x="20974" y="9764"/>
                      </a:cubicBezTo>
                      <a:close/>
                      <a:moveTo>
                        <a:pt x="3441" y="10365"/>
                      </a:moveTo>
                      <a:cubicBezTo>
                        <a:pt x="3441" y="10036"/>
                        <a:pt x="3164" y="9764"/>
                        <a:pt x="2816" y="9764"/>
                      </a:cubicBezTo>
                      <a:lnTo>
                        <a:pt x="625" y="9764"/>
                      </a:lnTo>
                      <a:cubicBezTo>
                        <a:pt x="283" y="9764"/>
                        <a:pt x="0" y="10031"/>
                        <a:pt x="0" y="10365"/>
                      </a:cubicBezTo>
                      <a:cubicBezTo>
                        <a:pt x="0" y="10694"/>
                        <a:pt x="278" y="10964"/>
                        <a:pt x="625" y="10964"/>
                      </a:cubicBezTo>
                      <a:lnTo>
                        <a:pt x="2816" y="10964"/>
                      </a:lnTo>
                      <a:cubicBezTo>
                        <a:pt x="3164" y="10964"/>
                        <a:pt x="3441" y="10698"/>
                        <a:pt x="3441" y="10365"/>
                      </a:cubicBezTo>
                      <a:cubicBezTo>
                        <a:pt x="3441" y="10365"/>
                        <a:pt x="3441" y="10365"/>
                        <a:pt x="3441" y="10365"/>
                      </a:cubicBezTo>
                      <a:close/>
                      <a:moveTo>
                        <a:pt x="10800" y="3302"/>
                      </a:moveTo>
                      <a:cubicBezTo>
                        <a:pt x="11143" y="3302"/>
                        <a:pt x="11425" y="3035"/>
                        <a:pt x="11425" y="2702"/>
                      </a:cubicBezTo>
                      <a:lnTo>
                        <a:pt x="11425" y="600"/>
                      </a:lnTo>
                      <a:cubicBezTo>
                        <a:pt x="11425" y="271"/>
                        <a:pt x="11147" y="0"/>
                        <a:pt x="10800" y="0"/>
                      </a:cubicBezTo>
                      <a:cubicBezTo>
                        <a:pt x="10453" y="0"/>
                        <a:pt x="10175" y="267"/>
                        <a:pt x="10175" y="600"/>
                      </a:cubicBezTo>
                      <a:lnTo>
                        <a:pt x="10175" y="2702"/>
                      </a:lnTo>
                      <a:cubicBezTo>
                        <a:pt x="10175" y="3035"/>
                        <a:pt x="10457" y="3302"/>
                        <a:pt x="10800" y="3302"/>
                      </a:cubicBezTo>
                      <a:cubicBezTo>
                        <a:pt x="10800" y="3302"/>
                        <a:pt x="10800" y="3302"/>
                        <a:pt x="10800" y="3302"/>
                      </a:cubicBezTo>
                      <a:close/>
                      <a:moveTo>
                        <a:pt x="11425" y="7146"/>
                      </a:moveTo>
                      <a:cubicBezTo>
                        <a:pt x="11425" y="6817"/>
                        <a:pt x="11147" y="6547"/>
                        <a:pt x="10800" y="6547"/>
                      </a:cubicBezTo>
                      <a:cubicBezTo>
                        <a:pt x="8595" y="6547"/>
                        <a:pt x="6799" y="8266"/>
                        <a:pt x="6799" y="10386"/>
                      </a:cubicBezTo>
                      <a:cubicBezTo>
                        <a:pt x="6799" y="10715"/>
                        <a:pt x="7077" y="10987"/>
                        <a:pt x="7424" y="10987"/>
                      </a:cubicBezTo>
                      <a:cubicBezTo>
                        <a:pt x="7766" y="10987"/>
                        <a:pt x="8049" y="10720"/>
                        <a:pt x="8049" y="10386"/>
                      </a:cubicBezTo>
                      <a:cubicBezTo>
                        <a:pt x="8049" y="8929"/>
                        <a:pt x="9286" y="7747"/>
                        <a:pt x="10800" y="7747"/>
                      </a:cubicBezTo>
                      <a:cubicBezTo>
                        <a:pt x="11147" y="7747"/>
                        <a:pt x="11425" y="7480"/>
                        <a:pt x="11425" y="7146"/>
                      </a:cubicBezTo>
                      <a:cubicBezTo>
                        <a:pt x="11425" y="7146"/>
                        <a:pt x="11425" y="7146"/>
                        <a:pt x="11425" y="7146"/>
                      </a:cubicBezTo>
                      <a:close/>
                      <a:moveTo>
                        <a:pt x="16343" y="10369"/>
                      </a:moveTo>
                      <a:cubicBezTo>
                        <a:pt x="16343" y="11804"/>
                        <a:pt x="15751" y="13106"/>
                        <a:pt x="14788" y="14062"/>
                      </a:cubicBezTo>
                      <a:cubicBezTo>
                        <a:pt x="14056" y="14791"/>
                        <a:pt x="13583" y="15719"/>
                        <a:pt x="13426" y="16711"/>
                      </a:cubicBezTo>
                      <a:cubicBezTo>
                        <a:pt x="13356" y="17138"/>
                        <a:pt x="12972" y="17453"/>
                        <a:pt x="12517" y="17453"/>
                      </a:cubicBezTo>
                      <a:lnTo>
                        <a:pt x="9077" y="17453"/>
                      </a:lnTo>
                      <a:cubicBezTo>
                        <a:pt x="8628" y="17453"/>
                        <a:pt x="8239" y="17142"/>
                        <a:pt x="8174" y="16716"/>
                      </a:cubicBezTo>
                      <a:cubicBezTo>
                        <a:pt x="8012" y="15724"/>
                        <a:pt x="7535" y="14782"/>
                        <a:pt x="6803" y="14058"/>
                      </a:cubicBezTo>
                      <a:cubicBezTo>
                        <a:pt x="5858" y="13115"/>
                        <a:pt x="5270" y="11836"/>
                        <a:pt x="5256" y="10426"/>
                      </a:cubicBezTo>
                      <a:cubicBezTo>
                        <a:pt x="5224" y="7467"/>
                        <a:pt x="7679" y="5071"/>
                        <a:pt x="10763" y="5049"/>
                      </a:cubicBezTo>
                      <a:cubicBezTo>
                        <a:pt x="13843" y="5026"/>
                        <a:pt x="16343" y="7418"/>
                        <a:pt x="16343" y="10369"/>
                      </a:cubicBezTo>
                      <a:cubicBezTo>
                        <a:pt x="16343" y="10369"/>
                        <a:pt x="16343" y="10369"/>
                        <a:pt x="16343" y="10369"/>
                      </a:cubicBezTo>
                      <a:close/>
                      <a:moveTo>
                        <a:pt x="13366" y="18875"/>
                      </a:moveTo>
                      <a:lnTo>
                        <a:pt x="13366" y="19507"/>
                      </a:lnTo>
                      <a:cubicBezTo>
                        <a:pt x="13366" y="20009"/>
                        <a:pt x="12981" y="20427"/>
                        <a:pt x="12481" y="20498"/>
                      </a:cubicBezTo>
                      <a:lnTo>
                        <a:pt x="12319" y="21071"/>
                      </a:lnTo>
                      <a:cubicBezTo>
                        <a:pt x="12231" y="21382"/>
                        <a:pt x="11938" y="21600"/>
                        <a:pt x="11601" y="21600"/>
                      </a:cubicBezTo>
                      <a:lnTo>
                        <a:pt x="9994" y="21600"/>
                      </a:lnTo>
                      <a:cubicBezTo>
                        <a:pt x="9656" y="21600"/>
                        <a:pt x="9364" y="21382"/>
                        <a:pt x="9276" y="21071"/>
                      </a:cubicBezTo>
                      <a:lnTo>
                        <a:pt x="9119" y="20498"/>
                      </a:lnTo>
                      <a:cubicBezTo>
                        <a:pt x="8614" y="20422"/>
                        <a:pt x="8230" y="20009"/>
                        <a:pt x="8230" y="19502"/>
                      </a:cubicBezTo>
                      <a:lnTo>
                        <a:pt x="8230" y="18871"/>
                      </a:lnTo>
                      <a:cubicBezTo>
                        <a:pt x="8230" y="18534"/>
                        <a:pt x="8512" y="18263"/>
                        <a:pt x="8864" y="18263"/>
                      </a:cubicBezTo>
                      <a:lnTo>
                        <a:pt x="12731" y="18263"/>
                      </a:lnTo>
                      <a:cubicBezTo>
                        <a:pt x="13083" y="18267"/>
                        <a:pt x="13366" y="18538"/>
                        <a:pt x="13366" y="18875"/>
                      </a:cubicBezTo>
                      <a:cubicBezTo>
                        <a:pt x="13366" y="18875"/>
                        <a:pt x="13366" y="18875"/>
                        <a:pt x="13366" y="18875"/>
                      </a:cubicBezTo>
                      <a:close/>
                      <a:moveTo>
                        <a:pt x="13366" y="18875"/>
                      </a:moveTo>
                    </a:path>
                  </a:pathLst>
                </a:custGeom>
                <a:solidFill>
                  <a:schemeClr val="bg1"/>
                </a:solidFill>
                <a:ln>
                  <a:noFill/>
                </a:ln>
              </p:spPr>
              <p:txBody>
                <a:bodyPr lIns="0" tIns="0" rIns="0" bIns="0"/>
                <a:lstStyle/>
                <a:p>
                  <a:endParaRPr lang="en-US"/>
                </a:p>
              </p:txBody>
            </p:sp>
            <p:sp>
              <p:nvSpPr>
                <p:cNvPr id="47" name="Rectangle 17">
                  <a:extLst>
                    <a:ext uri="{FF2B5EF4-FFF2-40B4-BE49-F238E27FC236}">
                      <a16:creationId xmlns:a16="http://schemas.microsoft.com/office/drawing/2014/main" id="{1A68E1C3-991C-4889-9EA4-C315054B44FE}"/>
                    </a:ext>
                  </a:extLst>
                </p:cNvPr>
                <p:cNvSpPr>
                  <a:spLocks/>
                </p:cNvSpPr>
                <p:nvPr/>
              </p:nvSpPr>
              <p:spPr bwMode="auto">
                <a:xfrm>
                  <a:off x="4838841" y="4569654"/>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48" name="TextBox 47">
                  <a:extLst>
                    <a:ext uri="{FF2B5EF4-FFF2-40B4-BE49-F238E27FC236}">
                      <a16:creationId xmlns:a16="http://schemas.microsoft.com/office/drawing/2014/main" id="{E36366C4-E844-4F63-B08B-40897CA87FC9}"/>
                    </a:ext>
                  </a:extLst>
                </p:cNvPr>
                <p:cNvSpPr txBox="1"/>
                <p:nvPr/>
              </p:nvSpPr>
              <p:spPr>
                <a:xfrm>
                  <a:off x="4935484" y="4180205"/>
                  <a:ext cx="1504087" cy="369332"/>
                </a:xfrm>
                <a:prstGeom prst="rect">
                  <a:avLst/>
                </a:prstGeom>
                <a:noFill/>
              </p:spPr>
              <p:txBody>
                <a:bodyPr wrap="square" rtlCol="0">
                  <a:spAutoFit/>
                </a:bodyPr>
                <a:lstStyle/>
                <a:p>
                  <a:r>
                    <a:rPr lang="en-US" b="1" dirty="0">
                      <a:solidFill>
                        <a:schemeClr val="bg1"/>
                      </a:solidFill>
                      <a:latin typeface="Lato" panose="020F0502020204030203" pitchFamily="34" charset="0"/>
                      <a:ea typeface="Lato" panose="020F0502020204030203" pitchFamily="34" charset="0"/>
                      <a:cs typeface="Lato" panose="020F0502020204030203" pitchFamily="34" charset="0"/>
                    </a:rPr>
                    <a:t>TITLE TEXT</a:t>
                  </a:r>
                </a:p>
              </p:txBody>
            </p:sp>
          </p:grpSp>
          <p:grpSp>
            <p:nvGrpSpPr>
              <p:cNvPr id="7" name="Group 6">
                <a:extLst>
                  <a:ext uri="{FF2B5EF4-FFF2-40B4-BE49-F238E27FC236}">
                    <a16:creationId xmlns:a16="http://schemas.microsoft.com/office/drawing/2014/main" id="{A2ECBD72-047E-418C-8677-E66D2EA3355D}"/>
                  </a:ext>
                </a:extLst>
              </p:cNvPr>
              <p:cNvGrpSpPr/>
              <p:nvPr/>
            </p:nvGrpSpPr>
            <p:grpSpPr>
              <a:xfrm>
                <a:off x="7155020" y="3846494"/>
                <a:ext cx="1697372" cy="1367243"/>
                <a:chOff x="6887293" y="3593488"/>
                <a:chExt cx="1697372" cy="1367243"/>
              </a:xfrm>
            </p:grpSpPr>
            <p:sp>
              <p:nvSpPr>
                <p:cNvPr id="50" name="AutoShape 23">
                  <a:extLst>
                    <a:ext uri="{FF2B5EF4-FFF2-40B4-BE49-F238E27FC236}">
                      <a16:creationId xmlns:a16="http://schemas.microsoft.com/office/drawing/2014/main" id="{06F7CB69-A37D-4DD1-839E-17804E17415E}"/>
                    </a:ext>
                  </a:extLst>
                </p:cNvPr>
                <p:cNvSpPr>
                  <a:spLocks/>
                </p:cNvSpPr>
                <p:nvPr/>
              </p:nvSpPr>
              <p:spPr bwMode="auto">
                <a:xfrm>
                  <a:off x="7539900" y="3593488"/>
                  <a:ext cx="392158" cy="455426"/>
                </a:xfrm>
                <a:custGeom>
                  <a:avLst/>
                  <a:gdLst/>
                  <a:ahLst/>
                  <a:cxnLst/>
                  <a:rect l="0" t="0" r="r" b="b"/>
                  <a:pathLst>
                    <a:path w="21600" h="21600">
                      <a:moveTo>
                        <a:pt x="19371" y="3866"/>
                      </a:moveTo>
                      <a:lnTo>
                        <a:pt x="19371" y="4855"/>
                      </a:lnTo>
                      <a:cubicBezTo>
                        <a:pt x="19371" y="5883"/>
                        <a:pt x="18402" y="6722"/>
                        <a:pt x="17208" y="6722"/>
                      </a:cubicBezTo>
                      <a:lnTo>
                        <a:pt x="17208" y="3866"/>
                      </a:lnTo>
                      <a:cubicBezTo>
                        <a:pt x="17208" y="3866"/>
                        <a:pt x="19371" y="3866"/>
                        <a:pt x="19371" y="3866"/>
                      </a:cubicBezTo>
                      <a:close/>
                      <a:moveTo>
                        <a:pt x="13708" y="5371"/>
                      </a:moveTo>
                      <a:lnTo>
                        <a:pt x="12391" y="6329"/>
                      </a:lnTo>
                      <a:lnTo>
                        <a:pt x="12801" y="7772"/>
                      </a:lnTo>
                      <a:cubicBezTo>
                        <a:pt x="12878" y="8041"/>
                        <a:pt x="12535" y="8258"/>
                        <a:pt x="12258" y="8112"/>
                      </a:cubicBezTo>
                      <a:lnTo>
                        <a:pt x="10797" y="7327"/>
                      </a:lnTo>
                      <a:lnTo>
                        <a:pt x="9332" y="8108"/>
                      </a:lnTo>
                      <a:cubicBezTo>
                        <a:pt x="9055" y="8254"/>
                        <a:pt x="8711" y="8041"/>
                        <a:pt x="8788" y="7768"/>
                      </a:cubicBezTo>
                      <a:lnTo>
                        <a:pt x="9199" y="6325"/>
                      </a:lnTo>
                      <a:lnTo>
                        <a:pt x="7887" y="5371"/>
                      </a:lnTo>
                      <a:cubicBezTo>
                        <a:pt x="7640" y="5191"/>
                        <a:pt x="7769" y="4842"/>
                        <a:pt x="8092" y="4824"/>
                      </a:cubicBezTo>
                      <a:lnTo>
                        <a:pt x="9809" y="4718"/>
                      </a:lnTo>
                      <a:lnTo>
                        <a:pt x="10464" y="3341"/>
                      </a:lnTo>
                      <a:cubicBezTo>
                        <a:pt x="10587" y="3081"/>
                        <a:pt x="11013" y="3081"/>
                        <a:pt x="11136" y="3341"/>
                      </a:cubicBezTo>
                      <a:lnTo>
                        <a:pt x="11786" y="4714"/>
                      </a:lnTo>
                      <a:lnTo>
                        <a:pt x="13503" y="4820"/>
                      </a:lnTo>
                      <a:cubicBezTo>
                        <a:pt x="13826" y="4842"/>
                        <a:pt x="13954" y="5191"/>
                        <a:pt x="13708" y="5371"/>
                      </a:cubicBezTo>
                      <a:cubicBezTo>
                        <a:pt x="13708" y="5371"/>
                        <a:pt x="13708" y="5371"/>
                        <a:pt x="13708" y="5371"/>
                      </a:cubicBezTo>
                      <a:close/>
                      <a:moveTo>
                        <a:pt x="4386" y="6722"/>
                      </a:moveTo>
                      <a:cubicBezTo>
                        <a:pt x="3193" y="6722"/>
                        <a:pt x="2219" y="5883"/>
                        <a:pt x="2219" y="4855"/>
                      </a:cubicBezTo>
                      <a:lnTo>
                        <a:pt x="2219" y="3866"/>
                      </a:lnTo>
                      <a:lnTo>
                        <a:pt x="4386" y="3866"/>
                      </a:lnTo>
                      <a:cubicBezTo>
                        <a:pt x="4386" y="3866"/>
                        <a:pt x="4386" y="6722"/>
                        <a:pt x="4386" y="6722"/>
                      </a:cubicBezTo>
                      <a:close/>
                      <a:moveTo>
                        <a:pt x="17208" y="0"/>
                      </a:moveTo>
                      <a:lnTo>
                        <a:pt x="4386" y="0"/>
                      </a:lnTo>
                      <a:lnTo>
                        <a:pt x="4386" y="1955"/>
                      </a:lnTo>
                      <a:lnTo>
                        <a:pt x="0" y="1955"/>
                      </a:lnTo>
                      <a:lnTo>
                        <a:pt x="0" y="4855"/>
                      </a:lnTo>
                      <a:cubicBezTo>
                        <a:pt x="0" y="6938"/>
                        <a:pt x="1968" y="8633"/>
                        <a:pt x="4386" y="8633"/>
                      </a:cubicBezTo>
                      <a:lnTo>
                        <a:pt x="4463" y="8633"/>
                      </a:lnTo>
                      <a:cubicBezTo>
                        <a:pt x="4868" y="10897"/>
                        <a:pt x="6872" y="12702"/>
                        <a:pt x="9444" y="13179"/>
                      </a:cubicBezTo>
                      <a:lnTo>
                        <a:pt x="9444" y="16308"/>
                      </a:lnTo>
                      <a:lnTo>
                        <a:pt x="7871" y="16308"/>
                      </a:lnTo>
                      <a:cubicBezTo>
                        <a:pt x="7384" y="16308"/>
                        <a:pt x="6995" y="16648"/>
                        <a:pt x="6995" y="17062"/>
                      </a:cubicBezTo>
                      <a:lnTo>
                        <a:pt x="6995" y="18056"/>
                      </a:lnTo>
                      <a:lnTo>
                        <a:pt x="5652" y="18056"/>
                      </a:lnTo>
                      <a:lnTo>
                        <a:pt x="5652" y="21600"/>
                      </a:lnTo>
                      <a:lnTo>
                        <a:pt x="15948" y="21600"/>
                      </a:lnTo>
                      <a:lnTo>
                        <a:pt x="15948" y="18056"/>
                      </a:lnTo>
                      <a:lnTo>
                        <a:pt x="14605" y="18056"/>
                      </a:lnTo>
                      <a:lnTo>
                        <a:pt x="14605" y="17062"/>
                      </a:lnTo>
                      <a:cubicBezTo>
                        <a:pt x="14605" y="16643"/>
                        <a:pt x="14210" y="16308"/>
                        <a:pt x="13729" y="16308"/>
                      </a:cubicBezTo>
                      <a:lnTo>
                        <a:pt x="12155" y="16308"/>
                      </a:lnTo>
                      <a:lnTo>
                        <a:pt x="12155" y="13179"/>
                      </a:lnTo>
                      <a:cubicBezTo>
                        <a:pt x="14733" y="12702"/>
                        <a:pt x="16731" y="10893"/>
                        <a:pt x="17137" y="8633"/>
                      </a:cubicBezTo>
                      <a:lnTo>
                        <a:pt x="17214" y="8633"/>
                      </a:lnTo>
                      <a:cubicBezTo>
                        <a:pt x="19632" y="8633"/>
                        <a:pt x="21600" y="6938"/>
                        <a:pt x="21600" y="4855"/>
                      </a:cubicBezTo>
                      <a:lnTo>
                        <a:pt x="21600" y="1955"/>
                      </a:lnTo>
                      <a:lnTo>
                        <a:pt x="17214" y="1955"/>
                      </a:lnTo>
                      <a:lnTo>
                        <a:pt x="17214" y="0"/>
                      </a:lnTo>
                      <a:cubicBezTo>
                        <a:pt x="17214" y="0"/>
                        <a:pt x="17208" y="0"/>
                        <a:pt x="17208" y="0"/>
                      </a:cubicBezTo>
                      <a:close/>
                      <a:moveTo>
                        <a:pt x="17208" y="0"/>
                      </a:moveTo>
                    </a:path>
                  </a:pathLst>
                </a:custGeom>
                <a:solidFill>
                  <a:schemeClr val="bg1"/>
                </a:solidFill>
                <a:ln>
                  <a:noFill/>
                </a:ln>
              </p:spPr>
              <p:txBody>
                <a:bodyPr lIns="0" tIns="0" rIns="0" bIns="0"/>
                <a:lstStyle/>
                <a:p>
                  <a:endParaRPr lang="en-US" dirty="0"/>
                </a:p>
              </p:txBody>
            </p:sp>
            <p:sp>
              <p:nvSpPr>
                <p:cNvPr id="52" name="Rectangle 17">
                  <a:extLst>
                    <a:ext uri="{FF2B5EF4-FFF2-40B4-BE49-F238E27FC236}">
                      <a16:creationId xmlns:a16="http://schemas.microsoft.com/office/drawing/2014/main" id="{94ADC74D-BD9F-459B-BAF8-6C131EB43D6D}"/>
                    </a:ext>
                  </a:extLst>
                </p:cNvPr>
                <p:cNvSpPr>
                  <a:spLocks/>
                </p:cNvSpPr>
                <p:nvPr/>
              </p:nvSpPr>
              <p:spPr bwMode="auto">
                <a:xfrm>
                  <a:off x="6887293" y="4538937"/>
                  <a:ext cx="1697372" cy="421794"/>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12700" cap="flat">
                      <a:solidFill>
                        <a:schemeClr val="tx1"/>
                      </a:solidFill>
                      <a:miter lim="800000"/>
                      <a:headEnd type="none" w="med" len="med"/>
                      <a:tailEnd type="none" w="med" len="med"/>
                    </a14:hiddenLine>
                  </a:ext>
                </a:extLst>
              </p:spPr>
              <p:txBody>
                <a:bodyPr lIns="0" tIns="0" rIns="0" bIns="0" anchor="ctr"/>
                <a:lstStyle/>
                <a:p>
                  <a:pPr algn="ctr">
                    <a:lnSpc>
                      <a:spcPts val="1600"/>
                    </a:lnSpc>
                  </a:pPr>
                  <a:r>
                    <a:rPr lang="en-US" sz="1200" dirty="0">
                      <a:solidFill>
                        <a:schemeClr val="bg1"/>
                      </a:solidFill>
                      <a:latin typeface="Lato" panose="020F0502020204030203" pitchFamily="34" charset="0"/>
                      <a:ea typeface="Lato" panose="020F0502020204030203" pitchFamily="34" charset="0"/>
                      <a:cs typeface="Lato" panose="020F0502020204030203" pitchFamily="34" charset="0"/>
                      <a:sym typeface="Montserrat-Regular" charset="0"/>
                    </a:rPr>
                    <a:t>This letterhead design is meant to project an</a:t>
                  </a:r>
                </a:p>
              </p:txBody>
            </p:sp>
            <p:sp>
              <p:nvSpPr>
                <p:cNvPr id="53" name="TextBox 52">
                  <a:extLst>
                    <a:ext uri="{FF2B5EF4-FFF2-40B4-BE49-F238E27FC236}">
                      <a16:creationId xmlns:a16="http://schemas.microsoft.com/office/drawing/2014/main" id="{E4B369FB-E0A8-460E-ABF9-9C1CB6034D50}"/>
                    </a:ext>
                  </a:extLst>
                </p:cNvPr>
                <p:cNvSpPr txBox="1"/>
                <p:nvPr/>
              </p:nvSpPr>
              <p:spPr>
                <a:xfrm>
                  <a:off x="6983936" y="4180205"/>
                  <a:ext cx="1504087" cy="369332"/>
                </a:xfrm>
                <a:prstGeom prst="rect">
                  <a:avLst/>
                </a:prstGeom>
                <a:noFill/>
              </p:spPr>
              <p:txBody>
                <a:bodyPr wrap="square" rtlCol="0">
                  <a:spAutoFit/>
                </a:bodyPr>
                <a:lstStyle/>
                <a:p>
                  <a:r>
                    <a:rPr lang="en-US" b="1" dirty="0">
                      <a:solidFill>
                        <a:schemeClr val="bg1"/>
                      </a:solidFill>
                      <a:latin typeface="Lato" panose="020F0502020204030203" pitchFamily="34" charset="0"/>
                      <a:ea typeface="Lato" panose="020F0502020204030203" pitchFamily="34" charset="0"/>
                      <a:cs typeface="Lato" panose="020F0502020204030203" pitchFamily="34" charset="0"/>
                    </a:rPr>
                    <a:t>TITLE TEXT</a:t>
                  </a:r>
                </a:p>
              </p:txBody>
            </p:sp>
          </p:grpSp>
        </p:grpSp>
      </p:grpSp>
      <p:sp>
        <p:nvSpPr>
          <p:cNvPr id="2" name="Picture Placeholder 1"/>
          <p:cNvSpPr>
            <a:spLocks noGrp="1"/>
          </p:cNvSpPr>
          <p:nvPr>
            <p:ph type="pic" sz="quarter" idx="158"/>
          </p:nvPr>
        </p:nvSpPr>
        <p:spPr/>
      </p:sp>
    </p:spTree>
    <p:extLst>
      <p:ext uri="{BB962C8B-B14F-4D97-AF65-F5344CB8AC3E}">
        <p14:creationId xmlns:p14="http://schemas.microsoft.com/office/powerpoint/2010/main" val="10845771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8" name="Rectangle 27">
            <a:extLst>
              <a:ext uri="{FF2B5EF4-FFF2-40B4-BE49-F238E27FC236}">
                <a16:creationId xmlns:a16="http://schemas.microsoft.com/office/drawing/2014/main" id="{A0229B4B-08DE-43E2-8422-134886173A66}"/>
              </a:ext>
            </a:extLst>
          </p:cNvPr>
          <p:cNvSpPr/>
          <p:nvPr/>
        </p:nvSpPr>
        <p:spPr>
          <a:xfrm>
            <a:off x="429015" y="1570613"/>
            <a:ext cx="11333970" cy="462975"/>
          </a:xfrm>
          <a:prstGeom prst="rect">
            <a:avLst/>
          </a:prstGeom>
          <a:solidFill>
            <a:schemeClr val="bg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Rectangle 1">
            <a:extLst>
              <a:ext uri="{FF2B5EF4-FFF2-40B4-BE49-F238E27FC236}">
                <a16:creationId xmlns:a16="http://schemas.microsoft.com/office/drawing/2014/main" id="{1EACF52B-B41C-4E6F-B68F-49539DD97C67}"/>
              </a:ext>
            </a:extLst>
          </p:cNvPr>
          <p:cNvSpPr/>
          <p:nvPr/>
        </p:nvSpPr>
        <p:spPr>
          <a:xfrm>
            <a:off x="429015" y="4726745"/>
            <a:ext cx="2728685" cy="1650018"/>
          </a:xfrm>
          <a:prstGeom prst="rect">
            <a:avLst/>
          </a:prstGeom>
          <a:solidFill>
            <a:schemeClr val="accent2">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4" name="Rectangle 23">
            <a:extLst>
              <a:ext uri="{FF2B5EF4-FFF2-40B4-BE49-F238E27FC236}">
                <a16:creationId xmlns:a16="http://schemas.microsoft.com/office/drawing/2014/main" id="{34244AF9-57AF-4EA6-A5BF-6ACB6F686C2E}"/>
              </a:ext>
            </a:extLst>
          </p:cNvPr>
          <p:cNvSpPr/>
          <p:nvPr/>
        </p:nvSpPr>
        <p:spPr>
          <a:xfrm>
            <a:off x="3297443" y="4726745"/>
            <a:ext cx="2728685" cy="1650018"/>
          </a:xfrm>
          <a:prstGeom prst="rect">
            <a:avLst/>
          </a:prstGeom>
          <a:solidFill>
            <a:schemeClr val="accent3">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5" name="Rectangle 24">
            <a:extLst>
              <a:ext uri="{FF2B5EF4-FFF2-40B4-BE49-F238E27FC236}">
                <a16:creationId xmlns:a16="http://schemas.microsoft.com/office/drawing/2014/main" id="{58A4B576-CABB-4911-B55C-DB7539247DCE}"/>
              </a:ext>
            </a:extLst>
          </p:cNvPr>
          <p:cNvSpPr/>
          <p:nvPr/>
        </p:nvSpPr>
        <p:spPr>
          <a:xfrm>
            <a:off x="6165871" y="4726745"/>
            <a:ext cx="2728685" cy="1650018"/>
          </a:xfrm>
          <a:prstGeom prst="rect">
            <a:avLst/>
          </a:prstGeom>
          <a:solidFill>
            <a:schemeClr val="accent4">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6" name="Rectangle 25">
            <a:extLst>
              <a:ext uri="{FF2B5EF4-FFF2-40B4-BE49-F238E27FC236}">
                <a16:creationId xmlns:a16="http://schemas.microsoft.com/office/drawing/2014/main" id="{62FD4BC9-CEAC-41D8-B260-B637D2E72CB5}"/>
              </a:ext>
            </a:extLst>
          </p:cNvPr>
          <p:cNvSpPr/>
          <p:nvPr/>
        </p:nvSpPr>
        <p:spPr>
          <a:xfrm>
            <a:off x="9034299" y="4726745"/>
            <a:ext cx="2728685" cy="1650018"/>
          </a:xfrm>
          <a:prstGeom prst="rect">
            <a:avLst/>
          </a:prstGeom>
          <a:solidFill>
            <a:schemeClr val="accent5">
              <a:alpha val="88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55" name="Rectangle 54">
            <a:extLst>
              <a:ext uri="{FF2B5EF4-FFF2-40B4-BE49-F238E27FC236}">
                <a16:creationId xmlns:a16="http://schemas.microsoft.com/office/drawing/2014/main" id="{9F6799BF-AFDA-4D96-A28A-D80CC43C4F60}"/>
              </a:ext>
            </a:extLst>
          </p:cNvPr>
          <p:cNvSpPr/>
          <p:nvPr/>
        </p:nvSpPr>
        <p:spPr>
          <a:xfrm>
            <a:off x="11327674" y="440869"/>
            <a:ext cx="391886" cy="391886"/>
          </a:xfrm>
          <a:prstGeom prst="rect">
            <a:avLst/>
          </a:prstGeom>
          <a:solidFill>
            <a:schemeClr val="tx2"/>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8" name="Slide Number Placeholder 17"/>
          <p:cNvSpPr>
            <a:spLocks noGrp="1"/>
          </p:cNvSpPr>
          <p:nvPr>
            <p:ph type="sldNum" sz="quarter" idx="13"/>
          </p:nvPr>
        </p:nvSpPr>
        <p:spPr/>
        <p:txBody>
          <a:bodyPr/>
          <a:lstStyle/>
          <a:p>
            <a:fld id="{0FDCCA45-55DD-4B3F-8C12-CFB164C9A4F5}" type="slidenum">
              <a:rPr lang="en-US" smtClean="0"/>
              <a:pPr/>
              <a:t>8</a:t>
            </a:fld>
            <a:endParaRPr lang="en-US"/>
          </a:p>
        </p:txBody>
      </p:sp>
      <p:sp>
        <p:nvSpPr>
          <p:cNvPr id="22" name="Title 21">
            <a:extLst>
              <a:ext uri="{FF2B5EF4-FFF2-40B4-BE49-F238E27FC236}">
                <a16:creationId xmlns:a16="http://schemas.microsoft.com/office/drawing/2014/main" id="{918C39C6-914A-43A8-9893-E85E3D58C720}"/>
              </a:ext>
            </a:extLst>
          </p:cNvPr>
          <p:cNvSpPr>
            <a:spLocks noGrp="1"/>
          </p:cNvSpPr>
          <p:nvPr>
            <p:ph type="title" idx="4294967295"/>
          </p:nvPr>
        </p:nvSpPr>
        <p:spPr>
          <a:xfrm>
            <a:off x="838200" y="481013"/>
            <a:ext cx="10515600" cy="679450"/>
          </a:xfrm>
        </p:spPr>
        <p:txBody>
          <a:bodyPr/>
          <a:lstStyle/>
          <a:p>
            <a:r>
              <a:rPr lang="en-US" b="1" dirty="0"/>
              <a:t>Our Services</a:t>
            </a:r>
          </a:p>
        </p:txBody>
      </p:sp>
      <p:sp>
        <p:nvSpPr>
          <p:cNvPr id="23" name="Subtitle 22">
            <a:extLst>
              <a:ext uri="{FF2B5EF4-FFF2-40B4-BE49-F238E27FC236}">
                <a16:creationId xmlns:a16="http://schemas.microsoft.com/office/drawing/2014/main" id="{EAB95A2E-126E-45BB-8280-1E3535215242}"/>
              </a:ext>
            </a:extLst>
          </p:cNvPr>
          <p:cNvSpPr>
            <a:spLocks noGrp="1"/>
          </p:cNvSpPr>
          <p:nvPr>
            <p:ph type="subTitle" idx="4294967295"/>
          </p:nvPr>
        </p:nvSpPr>
        <p:spPr>
          <a:xfrm>
            <a:off x="838200" y="1135063"/>
            <a:ext cx="10515600" cy="244475"/>
          </a:xfrm>
          <a:prstGeom prst="rect">
            <a:avLst/>
          </a:prstGeom>
        </p:spPr>
        <p:txBody>
          <a:bodyPr/>
          <a:lstStyle/>
          <a:p>
            <a:r>
              <a:rPr lang="en-US" dirty="0"/>
              <a:t>Lorem ipsum dolor sit </a:t>
            </a:r>
            <a:r>
              <a:rPr lang="en-US" dirty="0" err="1"/>
              <a:t>amet</a:t>
            </a:r>
            <a:r>
              <a:rPr lang="en-US" dirty="0"/>
              <a:t> </a:t>
            </a:r>
            <a:r>
              <a:rPr lang="en-US" dirty="0" err="1"/>
              <a:t>agam</a:t>
            </a:r>
            <a:r>
              <a:rPr lang="en-US" dirty="0"/>
              <a:t> facer </a:t>
            </a:r>
            <a:r>
              <a:rPr lang="en-US" dirty="0" err="1"/>
              <a:t>modo</a:t>
            </a:r>
            <a:r>
              <a:rPr lang="en-US" dirty="0"/>
              <a:t> data lorem ipsum dolor sit </a:t>
            </a:r>
            <a:r>
              <a:rPr lang="en-US" dirty="0" err="1"/>
              <a:t>amet</a:t>
            </a:r>
            <a:r>
              <a:rPr lang="en-US" dirty="0"/>
              <a:t> </a:t>
            </a:r>
            <a:r>
              <a:rPr lang="en-US" dirty="0" err="1"/>
              <a:t>agam</a:t>
            </a:r>
            <a:r>
              <a:rPr lang="en-US" dirty="0"/>
              <a:t> facer </a:t>
            </a:r>
            <a:r>
              <a:rPr lang="en-US" dirty="0" err="1"/>
              <a:t>modo</a:t>
            </a:r>
            <a:r>
              <a:rPr lang="en-US" dirty="0"/>
              <a:t> data</a:t>
            </a:r>
          </a:p>
        </p:txBody>
      </p:sp>
      <p:grpSp>
        <p:nvGrpSpPr>
          <p:cNvPr id="7" name="Group 6">
            <a:extLst>
              <a:ext uri="{FF2B5EF4-FFF2-40B4-BE49-F238E27FC236}">
                <a16:creationId xmlns:a16="http://schemas.microsoft.com/office/drawing/2014/main" id="{518F1A1B-43AF-4F9B-853E-6AC31BE93462}"/>
              </a:ext>
            </a:extLst>
          </p:cNvPr>
          <p:cNvGrpSpPr/>
          <p:nvPr/>
        </p:nvGrpSpPr>
        <p:grpSpPr>
          <a:xfrm>
            <a:off x="779898" y="5141047"/>
            <a:ext cx="2026918" cy="821414"/>
            <a:chOff x="865104" y="5093274"/>
            <a:chExt cx="2026918" cy="821414"/>
          </a:xfrm>
        </p:grpSpPr>
        <p:sp>
          <p:nvSpPr>
            <p:cNvPr id="51" name="TextBox 50">
              <a:extLst>
                <a:ext uri="{FF2B5EF4-FFF2-40B4-BE49-F238E27FC236}">
                  <a16:creationId xmlns:a16="http://schemas.microsoft.com/office/drawing/2014/main" id="{9E67F90C-24B6-4126-8CC5-DDA782D0EE92}"/>
                </a:ext>
              </a:extLst>
            </p:cNvPr>
            <p:cNvSpPr txBox="1"/>
            <p:nvPr/>
          </p:nvSpPr>
          <p:spPr>
            <a:xfrm>
              <a:off x="865104" y="5531185"/>
              <a:ext cx="2026918" cy="383503"/>
            </a:xfrm>
            <a:prstGeom prst="rect">
              <a:avLst/>
            </a:prstGeom>
            <a:noFill/>
          </p:spPr>
          <p:txBody>
            <a:bodyPr wrap="square" numCol="1" spcCol="0" rtlCol="0" anchor="ctr">
              <a:spAutoFit/>
            </a:bodyPr>
            <a:lstStyle/>
            <a:p>
              <a:pPr algn="ctr">
                <a:lnSpc>
                  <a:spcPts val="1200"/>
                </a:lnSpc>
              </a:pPr>
              <a:r>
                <a:rPr lang="en-US" sz="800" b="1" dirty="0">
                  <a:solidFill>
                    <a:schemeClr val="bg1"/>
                  </a:solidFill>
                  <a:latin typeface="Lato" panose="020F0502020204030203" pitchFamily="34" charset="0"/>
                  <a:ea typeface="Lato" panose="020F0502020204030203" pitchFamily="34" charset="0"/>
                  <a:cs typeface="Lato" panose="020F0502020204030203" pitchFamily="34" charset="0"/>
                </a:rPr>
                <a:t>The example text goes here with your own detailed summery.</a:t>
              </a:r>
            </a:p>
          </p:txBody>
        </p:sp>
        <p:sp>
          <p:nvSpPr>
            <p:cNvPr id="68" name="Rectangle 67">
              <a:extLst>
                <a:ext uri="{FF2B5EF4-FFF2-40B4-BE49-F238E27FC236}">
                  <a16:creationId xmlns:a16="http://schemas.microsoft.com/office/drawing/2014/main" id="{63202FAA-F3F6-4F77-8083-37BD3E8C8538}"/>
                </a:ext>
              </a:extLst>
            </p:cNvPr>
            <p:cNvSpPr/>
            <p:nvPr/>
          </p:nvSpPr>
          <p:spPr>
            <a:xfrm>
              <a:off x="890953" y="5093274"/>
              <a:ext cx="1975221" cy="400110"/>
            </a:xfrm>
            <a:prstGeom prst="rect">
              <a:avLst/>
            </a:prstGeom>
          </p:spPr>
          <p:txBody>
            <a:bodyPr wrap="none">
              <a:spAutoFit/>
            </a:bodyPr>
            <a:lstStyle/>
            <a:p>
              <a:r>
                <a:rPr lang="en-US" sz="2000" b="1" dirty="0">
                  <a:solidFill>
                    <a:schemeClr val="bg1"/>
                  </a:solidFill>
                  <a:latin typeface="Roboto" panose="02000000000000000000" pitchFamily="2" charset="0"/>
                  <a:ea typeface="Roboto" panose="02000000000000000000" pitchFamily="2" charset="0"/>
                  <a:cs typeface="Roboto" panose="02000000000000000000" pitchFamily="2" charset="0"/>
                </a:rPr>
                <a:t>Quality is Value</a:t>
              </a:r>
            </a:p>
          </p:txBody>
        </p:sp>
      </p:grpSp>
      <p:grpSp>
        <p:nvGrpSpPr>
          <p:cNvPr id="72" name="Group 71">
            <a:extLst>
              <a:ext uri="{FF2B5EF4-FFF2-40B4-BE49-F238E27FC236}">
                <a16:creationId xmlns:a16="http://schemas.microsoft.com/office/drawing/2014/main" id="{8C883353-D821-4C0D-B5FC-9BA6619E2FFC}"/>
              </a:ext>
            </a:extLst>
          </p:cNvPr>
          <p:cNvGrpSpPr/>
          <p:nvPr/>
        </p:nvGrpSpPr>
        <p:grpSpPr>
          <a:xfrm>
            <a:off x="3648326" y="5141047"/>
            <a:ext cx="2026918" cy="821414"/>
            <a:chOff x="865104" y="5093274"/>
            <a:chExt cx="2026918" cy="821414"/>
          </a:xfrm>
        </p:grpSpPr>
        <p:sp>
          <p:nvSpPr>
            <p:cNvPr id="73" name="TextBox 72">
              <a:extLst>
                <a:ext uri="{FF2B5EF4-FFF2-40B4-BE49-F238E27FC236}">
                  <a16:creationId xmlns:a16="http://schemas.microsoft.com/office/drawing/2014/main" id="{9428C643-C348-460E-BE85-5AE321E42DA2}"/>
                </a:ext>
              </a:extLst>
            </p:cNvPr>
            <p:cNvSpPr txBox="1"/>
            <p:nvPr/>
          </p:nvSpPr>
          <p:spPr>
            <a:xfrm>
              <a:off x="865104" y="5531185"/>
              <a:ext cx="2026918" cy="383503"/>
            </a:xfrm>
            <a:prstGeom prst="rect">
              <a:avLst/>
            </a:prstGeom>
            <a:noFill/>
          </p:spPr>
          <p:txBody>
            <a:bodyPr wrap="square" numCol="1" spcCol="0" rtlCol="0" anchor="ctr">
              <a:spAutoFit/>
            </a:bodyPr>
            <a:lstStyle/>
            <a:p>
              <a:pPr algn="ctr">
                <a:lnSpc>
                  <a:spcPts val="1200"/>
                </a:lnSpc>
              </a:pPr>
              <a:r>
                <a:rPr lang="en-US" sz="800" b="1" dirty="0">
                  <a:solidFill>
                    <a:schemeClr val="bg1"/>
                  </a:solidFill>
                  <a:latin typeface="Lato" panose="020F0502020204030203" pitchFamily="34" charset="0"/>
                  <a:ea typeface="Lato" panose="020F0502020204030203" pitchFamily="34" charset="0"/>
                  <a:cs typeface="Lato" panose="020F0502020204030203" pitchFamily="34" charset="0"/>
                </a:rPr>
                <a:t>The example text goes here with your own detailed summery.</a:t>
              </a:r>
            </a:p>
          </p:txBody>
        </p:sp>
        <p:sp>
          <p:nvSpPr>
            <p:cNvPr id="75" name="Rectangle 74">
              <a:extLst>
                <a:ext uri="{FF2B5EF4-FFF2-40B4-BE49-F238E27FC236}">
                  <a16:creationId xmlns:a16="http://schemas.microsoft.com/office/drawing/2014/main" id="{7524E77A-616E-4729-A8E5-7A832EB1225C}"/>
                </a:ext>
              </a:extLst>
            </p:cNvPr>
            <p:cNvSpPr/>
            <p:nvPr/>
          </p:nvSpPr>
          <p:spPr>
            <a:xfrm>
              <a:off x="890953" y="5093274"/>
              <a:ext cx="1975221" cy="400110"/>
            </a:xfrm>
            <a:prstGeom prst="rect">
              <a:avLst/>
            </a:prstGeom>
          </p:spPr>
          <p:txBody>
            <a:bodyPr wrap="none">
              <a:spAutoFit/>
            </a:bodyPr>
            <a:lstStyle/>
            <a:p>
              <a:r>
                <a:rPr lang="en-US" sz="2000" b="1" dirty="0">
                  <a:solidFill>
                    <a:schemeClr val="bg1"/>
                  </a:solidFill>
                  <a:latin typeface="Roboto" panose="02000000000000000000" pitchFamily="2" charset="0"/>
                  <a:ea typeface="Roboto" panose="02000000000000000000" pitchFamily="2" charset="0"/>
                  <a:cs typeface="Roboto" panose="02000000000000000000" pitchFamily="2" charset="0"/>
                </a:rPr>
                <a:t>Quality is Value</a:t>
              </a:r>
            </a:p>
          </p:txBody>
        </p:sp>
      </p:grpSp>
      <p:grpSp>
        <p:nvGrpSpPr>
          <p:cNvPr id="77" name="Group 76">
            <a:extLst>
              <a:ext uri="{FF2B5EF4-FFF2-40B4-BE49-F238E27FC236}">
                <a16:creationId xmlns:a16="http://schemas.microsoft.com/office/drawing/2014/main" id="{39B51A97-F3A0-4F42-8137-13D28BDE2C0B}"/>
              </a:ext>
            </a:extLst>
          </p:cNvPr>
          <p:cNvGrpSpPr/>
          <p:nvPr/>
        </p:nvGrpSpPr>
        <p:grpSpPr>
          <a:xfrm>
            <a:off x="6516754" y="5141047"/>
            <a:ext cx="2026918" cy="821414"/>
            <a:chOff x="865104" y="5093274"/>
            <a:chExt cx="2026918" cy="821414"/>
          </a:xfrm>
        </p:grpSpPr>
        <p:sp>
          <p:nvSpPr>
            <p:cNvPr id="78" name="TextBox 77">
              <a:extLst>
                <a:ext uri="{FF2B5EF4-FFF2-40B4-BE49-F238E27FC236}">
                  <a16:creationId xmlns:a16="http://schemas.microsoft.com/office/drawing/2014/main" id="{16B00D2D-E250-4D51-8390-CBE67ADEEBA5}"/>
                </a:ext>
              </a:extLst>
            </p:cNvPr>
            <p:cNvSpPr txBox="1"/>
            <p:nvPr/>
          </p:nvSpPr>
          <p:spPr>
            <a:xfrm>
              <a:off x="865104" y="5531185"/>
              <a:ext cx="2026918" cy="383503"/>
            </a:xfrm>
            <a:prstGeom prst="rect">
              <a:avLst/>
            </a:prstGeom>
            <a:noFill/>
          </p:spPr>
          <p:txBody>
            <a:bodyPr wrap="square" numCol="1" spcCol="0" rtlCol="0" anchor="ctr">
              <a:spAutoFit/>
            </a:bodyPr>
            <a:lstStyle/>
            <a:p>
              <a:pPr algn="ctr">
                <a:lnSpc>
                  <a:spcPts val="1200"/>
                </a:lnSpc>
              </a:pPr>
              <a:r>
                <a:rPr lang="en-US" sz="800" b="1" dirty="0">
                  <a:solidFill>
                    <a:schemeClr val="bg1"/>
                  </a:solidFill>
                  <a:latin typeface="Lato" panose="020F0502020204030203" pitchFamily="34" charset="0"/>
                  <a:ea typeface="Lato" panose="020F0502020204030203" pitchFamily="34" charset="0"/>
                  <a:cs typeface="Lato" panose="020F0502020204030203" pitchFamily="34" charset="0"/>
                </a:rPr>
                <a:t>The example text goes here with your own detailed summery.</a:t>
              </a:r>
            </a:p>
          </p:txBody>
        </p:sp>
        <p:sp>
          <p:nvSpPr>
            <p:cNvPr id="79" name="Rectangle 78">
              <a:extLst>
                <a:ext uri="{FF2B5EF4-FFF2-40B4-BE49-F238E27FC236}">
                  <a16:creationId xmlns:a16="http://schemas.microsoft.com/office/drawing/2014/main" id="{E4E1B394-D33F-4A4D-8744-8812ECEBF012}"/>
                </a:ext>
              </a:extLst>
            </p:cNvPr>
            <p:cNvSpPr/>
            <p:nvPr/>
          </p:nvSpPr>
          <p:spPr>
            <a:xfrm>
              <a:off x="890953" y="5093274"/>
              <a:ext cx="1975221" cy="400110"/>
            </a:xfrm>
            <a:prstGeom prst="rect">
              <a:avLst/>
            </a:prstGeom>
          </p:spPr>
          <p:txBody>
            <a:bodyPr wrap="none">
              <a:spAutoFit/>
            </a:bodyPr>
            <a:lstStyle/>
            <a:p>
              <a:r>
                <a:rPr lang="en-US" sz="2000" b="1" dirty="0">
                  <a:solidFill>
                    <a:schemeClr val="bg1"/>
                  </a:solidFill>
                  <a:latin typeface="Roboto" panose="02000000000000000000" pitchFamily="2" charset="0"/>
                  <a:ea typeface="Roboto" panose="02000000000000000000" pitchFamily="2" charset="0"/>
                  <a:cs typeface="Roboto" panose="02000000000000000000" pitchFamily="2" charset="0"/>
                </a:rPr>
                <a:t>Quality is Value</a:t>
              </a:r>
            </a:p>
          </p:txBody>
        </p:sp>
      </p:grpSp>
      <p:grpSp>
        <p:nvGrpSpPr>
          <p:cNvPr id="80" name="Group 79">
            <a:extLst>
              <a:ext uri="{FF2B5EF4-FFF2-40B4-BE49-F238E27FC236}">
                <a16:creationId xmlns:a16="http://schemas.microsoft.com/office/drawing/2014/main" id="{6FD5DCE7-A645-4D12-9808-B96A5C45F8FB}"/>
              </a:ext>
            </a:extLst>
          </p:cNvPr>
          <p:cNvGrpSpPr/>
          <p:nvPr/>
        </p:nvGrpSpPr>
        <p:grpSpPr>
          <a:xfrm>
            <a:off x="9385182" y="5136895"/>
            <a:ext cx="2026918" cy="829718"/>
            <a:chOff x="865104" y="5093274"/>
            <a:chExt cx="2026918" cy="829718"/>
          </a:xfrm>
        </p:grpSpPr>
        <p:sp>
          <p:nvSpPr>
            <p:cNvPr id="81" name="TextBox 80">
              <a:extLst>
                <a:ext uri="{FF2B5EF4-FFF2-40B4-BE49-F238E27FC236}">
                  <a16:creationId xmlns:a16="http://schemas.microsoft.com/office/drawing/2014/main" id="{E2A20A7B-F54D-49D4-8774-75922102832B}"/>
                </a:ext>
              </a:extLst>
            </p:cNvPr>
            <p:cNvSpPr txBox="1"/>
            <p:nvPr/>
          </p:nvSpPr>
          <p:spPr>
            <a:xfrm>
              <a:off x="865104" y="5522882"/>
              <a:ext cx="2026918" cy="400110"/>
            </a:xfrm>
            <a:prstGeom prst="rect">
              <a:avLst/>
            </a:prstGeom>
            <a:noFill/>
          </p:spPr>
          <p:txBody>
            <a:bodyPr wrap="square" numCol="1" spcCol="0" rtlCol="0" anchor="ctr">
              <a:spAutoFit/>
            </a:bodyPr>
            <a:lstStyle/>
            <a:p>
              <a:pPr algn="ctr">
                <a:lnSpc>
                  <a:spcPts val="1200"/>
                </a:lnSpc>
              </a:pPr>
              <a:r>
                <a:rPr lang="en-US" sz="800" b="1" dirty="0">
                  <a:solidFill>
                    <a:schemeClr val="bg1"/>
                  </a:solidFill>
                  <a:latin typeface="Lato" panose="020F0502020204030203" pitchFamily="34" charset="0"/>
                  <a:ea typeface="Lato" panose="020F0502020204030203" pitchFamily="34" charset="0"/>
                  <a:cs typeface="Lato" panose="020F0502020204030203" pitchFamily="34" charset="0"/>
                </a:rPr>
                <a:t>The example text goes here with your own detailed summery.</a:t>
              </a:r>
            </a:p>
          </p:txBody>
        </p:sp>
        <p:sp>
          <p:nvSpPr>
            <p:cNvPr id="82" name="Rectangle 81">
              <a:extLst>
                <a:ext uri="{FF2B5EF4-FFF2-40B4-BE49-F238E27FC236}">
                  <a16:creationId xmlns:a16="http://schemas.microsoft.com/office/drawing/2014/main" id="{5E29A29C-EEAC-4289-ACD1-B577C6C44AAD}"/>
                </a:ext>
              </a:extLst>
            </p:cNvPr>
            <p:cNvSpPr/>
            <p:nvPr/>
          </p:nvSpPr>
          <p:spPr>
            <a:xfrm>
              <a:off x="890953" y="5093274"/>
              <a:ext cx="1975221" cy="400110"/>
            </a:xfrm>
            <a:prstGeom prst="rect">
              <a:avLst/>
            </a:prstGeom>
          </p:spPr>
          <p:txBody>
            <a:bodyPr wrap="none">
              <a:spAutoFit/>
            </a:bodyPr>
            <a:lstStyle/>
            <a:p>
              <a:r>
                <a:rPr lang="en-US" sz="2000" b="1" dirty="0">
                  <a:solidFill>
                    <a:schemeClr val="bg1"/>
                  </a:solidFill>
                  <a:latin typeface="Roboto" panose="02000000000000000000" pitchFamily="2" charset="0"/>
                  <a:ea typeface="Roboto" panose="02000000000000000000" pitchFamily="2" charset="0"/>
                  <a:cs typeface="Roboto" panose="02000000000000000000" pitchFamily="2" charset="0"/>
                </a:rPr>
                <a:t>Quality is Value</a:t>
              </a:r>
            </a:p>
          </p:txBody>
        </p:sp>
      </p:grpSp>
      <p:sp>
        <p:nvSpPr>
          <p:cNvPr id="3" name="Picture Placeholder 2"/>
          <p:cNvSpPr>
            <a:spLocks noGrp="1"/>
          </p:cNvSpPr>
          <p:nvPr>
            <p:ph type="pic" sz="quarter" idx="158"/>
          </p:nvPr>
        </p:nvSpPr>
        <p:spPr/>
      </p:sp>
      <p:sp>
        <p:nvSpPr>
          <p:cNvPr id="4" name="Picture Placeholder 3"/>
          <p:cNvSpPr>
            <a:spLocks noGrp="1"/>
          </p:cNvSpPr>
          <p:nvPr>
            <p:ph type="pic" sz="quarter" idx="159"/>
          </p:nvPr>
        </p:nvSpPr>
        <p:spPr/>
      </p:sp>
      <p:sp>
        <p:nvSpPr>
          <p:cNvPr id="5" name="Picture Placeholder 4"/>
          <p:cNvSpPr>
            <a:spLocks noGrp="1"/>
          </p:cNvSpPr>
          <p:nvPr>
            <p:ph type="pic" sz="quarter" idx="160"/>
          </p:nvPr>
        </p:nvSpPr>
        <p:spPr/>
      </p:sp>
      <p:sp>
        <p:nvSpPr>
          <p:cNvPr id="6" name="Picture Placeholder 5"/>
          <p:cNvSpPr>
            <a:spLocks noGrp="1"/>
          </p:cNvSpPr>
          <p:nvPr>
            <p:ph type="pic" sz="quarter" idx="161"/>
          </p:nvPr>
        </p:nvSpPr>
        <p:spPr/>
      </p:sp>
    </p:spTree>
    <p:extLst>
      <p:ext uri="{BB962C8B-B14F-4D97-AF65-F5344CB8AC3E}">
        <p14:creationId xmlns:p14="http://schemas.microsoft.com/office/powerpoint/2010/main" val="417293619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1">
            <a:alpha val="67000"/>
          </a:schemeClr>
        </a:solidFill>
        <a:effectLst/>
      </p:bgPr>
    </p:bg>
    <p:spTree>
      <p:nvGrpSpPr>
        <p:cNvPr id="1" name=""/>
        <p:cNvGrpSpPr/>
        <p:nvPr/>
      </p:nvGrpSpPr>
      <p:grpSpPr>
        <a:xfrm>
          <a:off x="0" y="0"/>
          <a:ext cx="0" cy="0"/>
          <a:chOff x="0" y="0"/>
          <a:chExt cx="0" cy="0"/>
        </a:xfrm>
      </p:grpSpPr>
      <p:sp>
        <p:nvSpPr>
          <p:cNvPr id="18" name="Slide Number Placeholder 17"/>
          <p:cNvSpPr>
            <a:spLocks noGrp="1"/>
          </p:cNvSpPr>
          <p:nvPr>
            <p:ph type="sldNum" sz="quarter" idx="13"/>
          </p:nvPr>
        </p:nvSpPr>
        <p:spPr/>
        <p:txBody>
          <a:bodyPr/>
          <a:lstStyle/>
          <a:p>
            <a:fld id="{0FDCCA45-55DD-4B3F-8C12-CFB164C9A4F5}" type="slidenum">
              <a:rPr lang="en-US" smtClean="0"/>
              <a:pPr/>
              <a:t>9</a:t>
            </a:fld>
            <a:endParaRPr lang="en-US"/>
          </a:p>
        </p:txBody>
      </p:sp>
      <p:sp>
        <p:nvSpPr>
          <p:cNvPr id="21" name="Title 20">
            <a:extLst>
              <a:ext uri="{FF2B5EF4-FFF2-40B4-BE49-F238E27FC236}">
                <a16:creationId xmlns:a16="http://schemas.microsoft.com/office/drawing/2014/main" id="{C4F99B47-F009-4018-A602-1F9B451051A5}"/>
              </a:ext>
            </a:extLst>
          </p:cNvPr>
          <p:cNvSpPr>
            <a:spLocks noGrp="1"/>
          </p:cNvSpPr>
          <p:nvPr>
            <p:ph type="title" idx="4294967295"/>
          </p:nvPr>
        </p:nvSpPr>
        <p:spPr>
          <a:xfrm>
            <a:off x="838200" y="481013"/>
            <a:ext cx="10515600" cy="679450"/>
          </a:xfrm>
        </p:spPr>
        <p:txBody>
          <a:bodyPr/>
          <a:lstStyle/>
          <a:p>
            <a:r>
              <a:rPr lang="en-US" sz="3600" b="1" dirty="0"/>
              <a:t>Our</a:t>
            </a:r>
            <a:r>
              <a:rPr lang="en-US" sz="3600" dirty="0"/>
              <a:t> </a:t>
            </a:r>
            <a:r>
              <a:rPr lang="en-US" sz="3600" b="1" dirty="0"/>
              <a:t>Team</a:t>
            </a:r>
          </a:p>
        </p:txBody>
      </p:sp>
      <p:sp>
        <p:nvSpPr>
          <p:cNvPr id="8" name="Subtitle 7">
            <a:extLst>
              <a:ext uri="{FF2B5EF4-FFF2-40B4-BE49-F238E27FC236}">
                <a16:creationId xmlns:a16="http://schemas.microsoft.com/office/drawing/2014/main" id="{396FDE0B-877A-49E9-9D36-61506DB75EAA}"/>
              </a:ext>
            </a:extLst>
          </p:cNvPr>
          <p:cNvSpPr>
            <a:spLocks noGrp="1"/>
          </p:cNvSpPr>
          <p:nvPr>
            <p:ph type="subTitle" idx="4294967295"/>
          </p:nvPr>
        </p:nvSpPr>
        <p:spPr>
          <a:xfrm>
            <a:off x="838200" y="1135063"/>
            <a:ext cx="10515600" cy="244475"/>
          </a:xfrm>
          <a:prstGeom prst="rect">
            <a:avLst/>
          </a:prstGeom>
        </p:spPr>
        <p:txBody>
          <a:bodyPr/>
          <a:lstStyle/>
          <a:p>
            <a:r>
              <a:rPr lang="en-US" sz="1400" dirty="0"/>
              <a:t>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 lorem ipsum dolor sit </a:t>
            </a:r>
            <a:r>
              <a:rPr lang="en-US" sz="1400" dirty="0" err="1"/>
              <a:t>amet</a:t>
            </a:r>
            <a:r>
              <a:rPr lang="en-US" sz="1400" dirty="0"/>
              <a:t> </a:t>
            </a:r>
            <a:r>
              <a:rPr lang="en-US" sz="1400" dirty="0" err="1"/>
              <a:t>agam</a:t>
            </a:r>
            <a:r>
              <a:rPr lang="en-US" sz="1400" dirty="0"/>
              <a:t> facer </a:t>
            </a:r>
            <a:r>
              <a:rPr lang="en-US" sz="1400" dirty="0" err="1"/>
              <a:t>modo</a:t>
            </a:r>
            <a:r>
              <a:rPr lang="en-US" sz="1400" dirty="0"/>
              <a:t> data</a:t>
            </a:r>
          </a:p>
        </p:txBody>
      </p:sp>
      <p:grpSp>
        <p:nvGrpSpPr>
          <p:cNvPr id="14" name="Group 13">
            <a:extLst>
              <a:ext uri="{FF2B5EF4-FFF2-40B4-BE49-F238E27FC236}">
                <a16:creationId xmlns:a16="http://schemas.microsoft.com/office/drawing/2014/main" id="{4A8AB87A-23D4-46CC-A8EF-F1E0B14A751F}"/>
              </a:ext>
            </a:extLst>
          </p:cNvPr>
          <p:cNvGrpSpPr/>
          <p:nvPr/>
        </p:nvGrpSpPr>
        <p:grpSpPr>
          <a:xfrm>
            <a:off x="1623003" y="2521344"/>
            <a:ext cx="1510382" cy="1261028"/>
            <a:chOff x="1751114" y="2521344"/>
            <a:chExt cx="1510382" cy="1261028"/>
          </a:xfrm>
        </p:grpSpPr>
        <p:sp>
          <p:nvSpPr>
            <p:cNvPr id="22" name="TextBox 21">
              <a:extLst>
                <a:ext uri="{FF2B5EF4-FFF2-40B4-BE49-F238E27FC236}">
                  <a16:creationId xmlns:a16="http://schemas.microsoft.com/office/drawing/2014/main" id="{2C51B67D-43B6-4E3C-92B7-FBCD079294C5}"/>
                </a:ext>
              </a:extLst>
            </p:cNvPr>
            <p:cNvSpPr txBox="1"/>
            <p:nvPr/>
          </p:nvSpPr>
          <p:spPr>
            <a:xfrm>
              <a:off x="1751114" y="2521344"/>
              <a:ext cx="1510382" cy="553998"/>
            </a:xfrm>
            <a:prstGeom prst="rect">
              <a:avLst/>
            </a:prstGeom>
            <a:noFill/>
          </p:spPr>
          <p:txBody>
            <a:bodyPr wrap="square" rtlCol="0">
              <a:spAutoFit/>
            </a:bodyPr>
            <a:lstStyle/>
            <a:p>
              <a:pPr algn="ctr">
                <a:lnSpc>
                  <a:spcPts val="1800"/>
                </a:lnSpc>
              </a:pPr>
              <a:r>
                <a:rPr lang="en-US" sz="1000" b="1" dirty="0">
                  <a:solidFill>
                    <a:schemeClr val="accent2"/>
                  </a:solidFill>
                  <a:latin typeface="Roboto" panose="02000000000000000000" pitchFamily="2" charset="0"/>
                  <a:ea typeface="Roboto" panose="02000000000000000000" pitchFamily="2" charset="0"/>
                  <a:cs typeface="Montserrat" charset="0"/>
                </a:rPr>
                <a:t>Post Title</a:t>
              </a:r>
            </a:p>
            <a:p>
              <a:pPr algn="ctr">
                <a:lnSpc>
                  <a:spcPts val="1800"/>
                </a:lnSpc>
              </a:pPr>
              <a:r>
                <a:rPr lang="en-US" sz="1400" dirty="0">
                  <a:latin typeface="Roboto" panose="02000000000000000000" pitchFamily="2" charset="0"/>
                  <a:ea typeface="Roboto" panose="02000000000000000000" pitchFamily="2" charset="0"/>
                  <a:cs typeface="Montserrat" charset="0"/>
                </a:rPr>
                <a:t>Jacky Chan</a:t>
              </a:r>
            </a:p>
          </p:txBody>
        </p:sp>
        <p:sp>
          <p:nvSpPr>
            <p:cNvPr id="23" name="TextBox 22">
              <a:extLst>
                <a:ext uri="{FF2B5EF4-FFF2-40B4-BE49-F238E27FC236}">
                  <a16:creationId xmlns:a16="http://schemas.microsoft.com/office/drawing/2014/main" id="{45DC68E6-F40B-494F-A346-D1C9CD2DF081}"/>
                </a:ext>
              </a:extLst>
            </p:cNvPr>
            <p:cNvSpPr txBox="1"/>
            <p:nvPr/>
          </p:nvSpPr>
          <p:spPr>
            <a:xfrm>
              <a:off x="1756573" y="3160342"/>
              <a:ext cx="1490410" cy="622030"/>
            </a:xfrm>
            <a:prstGeom prst="rect">
              <a:avLst/>
            </a:prstGeom>
            <a:noFill/>
          </p:spPr>
          <p:txBody>
            <a:bodyPr wrap="square" numCol="1" spcCol="0" rtlCol="0" anchor="ctr">
              <a:spAutoFit/>
            </a:bodyPr>
            <a:lstStyle/>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Also he his male air</a:t>
              </a:r>
            </a:p>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bring is Signs first . Creepiest god air fish land. Darkness.</a:t>
              </a:r>
            </a:p>
          </p:txBody>
        </p:sp>
      </p:grpSp>
      <p:grpSp>
        <p:nvGrpSpPr>
          <p:cNvPr id="15" name="Group 14">
            <a:extLst>
              <a:ext uri="{FF2B5EF4-FFF2-40B4-BE49-F238E27FC236}">
                <a16:creationId xmlns:a16="http://schemas.microsoft.com/office/drawing/2014/main" id="{43B039B6-A623-4C13-80C4-E0353E59BF07}"/>
              </a:ext>
            </a:extLst>
          </p:cNvPr>
          <p:cNvGrpSpPr/>
          <p:nvPr/>
        </p:nvGrpSpPr>
        <p:grpSpPr>
          <a:xfrm>
            <a:off x="3474255" y="2521344"/>
            <a:ext cx="1510382" cy="1261028"/>
            <a:chOff x="3534644" y="2521344"/>
            <a:chExt cx="1510382" cy="1261028"/>
          </a:xfrm>
        </p:grpSpPr>
        <p:sp>
          <p:nvSpPr>
            <p:cNvPr id="24" name="TextBox 23">
              <a:extLst>
                <a:ext uri="{FF2B5EF4-FFF2-40B4-BE49-F238E27FC236}">
                  <a16:creationId xmlns:a16="http://schemas.microsoft.com/office/drawing/2014/main" id="{6A5393E3-86C6-4E05-B5C4-A0E50F1B661C}"/>
                </a:ext>
              </a:extLst>
            </p:cNvPr>
            <p:cNvSpPr txBox="1"/>
            <p:nvPr/>
          </p:nvSpPr>
          <p:spPr>
            <a:xfrm>
              <a:off x="3534644" y="2521344"/>
              <a:ext cx="1510382" cy="553998"/>
            </a:xfrm>
            <a:prstGeom prst="rect">
              <a:avLst/>
            </a:prstGeom>
            <a:noFill/>
          </p:spPr>
          <p:txBody>
            <a:bodyPr wrap="square" rtlCol="0">
              <a:spAutoFit/>
            </a:bodyPr>
            <a:lstStyle/>
            <a:p>
              <a:pPr algn="ctr">
                <a:lnSpc>
                  <a:spcPts val="1800"/>
                </a:lnSpc>
              </a:pPr>
              <a:r>
                <a:rPr lang="en-US" sz="1000" b="1" dirty="0">
                  <a:solidFill>
                    <a:schemeClr val="accent3"/>
                  </a:solidFill>
                  <a:latin typeface="Roboto" panose="02000000000000000000" pitchFamily="2" charset="0"/>
                  <a:ea typeface="Roboto" panose="02000000000000000000" pitchFamily="2" charset="0"/>
                  <a:cs typeface="Montserrat" charset="0"/>
                </a:rPr>
                <a:t>Post Title</a:t>
              </a:r>
            </a:p>
            <a:p>
              <a:pPr algn="ctr">
                <a:lnSpc>
                  <a:spcPts val="1800"/>
                </a:lnSpc>
              </a:pPr>
              <a:r>
                <a:rPr lang="en-US" sz="1400" dirty="0" err="1">
                  <a:latin typeface="Roboto" panose="02000000000000000000" pitchFamily="2" charset="0"/>
                  <a:ea typeface="Roboto" panose="02000000000000000000" pitchFamily="2" charset="0"/>
                  <a:cs typeface="Montserrat" charset="0"/>
                </a:rPr>
                <a:t>Chamely</a:t>
              </a:r>
              <a:r>
                <a:rPr lang="en-US" sz="1400" dirty="0">
                  <a:latin typeface="Roboto" panose="02000000000000000000" pitchFamily="2" charset="0"/>
                  <a:ea typeface="Roboto" panose="02000000000000000000" pitchFamily="2" charset="0"/>
                  <a:cs typeface="Montserrat" charset="0"/>
                </a:rPr>
                <a:t> </a:t>
              </a:r>
              <a:r>
                <a:rPr lang="en-US" sz="1400" dirty="0" err="1">
                  <a:latin typeface="Roboto" panose="02000000000000000000" pitchFamily="2" charset="0"/>
                  <a:ea typeface="Roboto" panose="02000000000000000000" pitchFamily="2" charset="0"/>
                  <a:cs typeface="Montserrat" charset="0"/>
                </a:rPr>
                <a:t>Vot</a:t>
              </a:r>
              <a:r>
                <a:rPr lang="en-US" sz="1400" dirty="0">
                  <a:latin typeface="Roboto" panose="02000000000000000000" pitchFamily="2" charset="0"/>
                  <a:ea typeface="Roboto" panose="02000000000000000000" pitchFamily="2" charset="0"/>
                  <a:cs typeface="Montserrat" charset="0"/>
                </a:rPr>
                <a:t>.</a:t>
              </a:r>
            </a:p>
          </p:txBody>
        </p:sp>
        <p:sp>
          <p:nvSpPr>
            <p:cNvPr id="25" name="TextBox 24">
              <a:extLst>
                <a:ext uri="{FF2B5EF4-FFF2-40B4-BE49-F238E27FC236}">
                  <a16:creationId xmlns:a16="http://schemas.microsoft.com/office/drawing/2014/main" id="{B68363C8-3B3B-49E5-A8FA-CD3C77C77067}"/>
                </a:ext>
              </a:extLst>
            </p:cNvPr>
            <p:cNvSpPr txBox="1"/>
            <p:nvPr/>
          </p:nvSpPr>
          <p:spPr>
            <a:xfrm>
              <a:off x="3540103" y="3160342"/>
              <a:ext cx="1490410" cy="622030"/>
            </a:xfrm>
            <a:prstGeom prst="rect">
              <a:avLst/>
            </a:prstGeom>
            <a:noFill/>
          </p:spPr>
          <p:txBody>
            <a:bodyPr wrap="square" numCol="1" spcCol="0" rtlCol="0" anchor="ctr">
              <a:spAutoFit/>
            </a:bodyPr>
            <a:lstStyle/>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Also he his male air</a:t>
              </a:r>
            </a:p>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bring is Signs first . Creepiest god air fish land. Darkness.</a:t>
              </a:r>
            </a:p>
          </p:txBody>
        </p:sp>
      </p:grpSp>
      <p:grpSp>
        <p:nvGrpSpPr>
          <p:cNvPr id="16" name="Group 15">
            <a:extLst>
              <a:ext uri="{FF2B5EF4-FFF2-40B4-BE49-F238E27FC236}">
                <a16:creationId xmlns:a16="http://schemas.microsoft.com/office/drawing/2014/main" id="{6E00F77B-7D06-4F79-AAE1-F4F95BD718C1}"/>
              </a:ext>
            </a:extLst>
          </p:cNvPr>
          <p:cNvGrpSpPr/>
          <p:nvPr/>
        </p:nvGrpSpPr>
        <p:grpSpPr>
          <a:xfrm>
            <a:off x="5340809" y="2521344"/>
            <a:ext cx="1510382" cy="1261028"/>
            <a:chOff x="5363445" y="2521344"/>
            <a:chExt cx="1510382" cy="1261028"/>
          </a:xfrm>
        </p:grpSpPr>
        <p:sp>
          <p:nvSpPr>
            <p:cNvPr id="26" name="TextBox 25">
              <a:extLst>
                <a:ext uri="{FF2B5EF4-FFF2-40B4-BE49-F238E27FC236}">
                  <a16:creationId xmlns:a16="http://schemas.microsoft.com/office/drawing/2014/main" id="{525823B4-BB2D-480B-8149-F5F7E3A9D34D}"/>
                </a:ext>
              </a:extLst>
            </p:cNvPr>
            <p:cNvSpPr txBox="1"/>
            <p:nvPr/>
          </p:nvSpPr>
          <p:spPr>
            <a:xfrm>
              <a:off x="5363445" y="2521344"/>
              <a:ext cx="1510382" cy="553998"/>
            </a:xfrm>
            <a:prstGeom prst="rect">
              <a:avLst/>
            </a:prstGeom>
            <a:noFill/>
          </p:spPr>
          <p:txBody>
            <a:bodyPr wrap="square" rtlCol="0">
              <a:spAutoFit/>
            </a:bodyPr>
            <a:lstStyle/>
            <a:p>
              <a:pPr algn="ctr">
                <a:lnSpc>
                  <a:spcPts val="1800"/>
                </a:lnSpc>
              </a:pPr>
              <a:r>
                <a:rPr lang="en-US" sz="1000" b="1" dirty="0">
                  <a:solidFill>
                    <a:schemeClr val="accent4"/>
                  </a:solidFill>
                  <a:latin typeface="Roboto" panose="02000000000000000000" pitchFamily="2" charset="0"/>
                  <a:ea typeface="Roboto" panose="02000000000000000000" pitchFamily="2" charset="0"/>
                  <a:cs typeface="Montserrat" charset="0"/>
                </a:rPr>
                <a:t>Post Title</a:t>
              </a:r>
            </a:p>
            <a:p>
              <a:pPr algn="ctr">
                <a:lnSpc>
                  <a:spcPts val="1800"/>
                </a:lnSpc>
              </a:pPr>
              <a:r>
                <a:rPr lang="en-US" sz="1400" dirty="0">
                  <a:latin typeface="Roboto" panose="02000000000000000000" pitchFamily="2" charset="0"/>
                  <a:ea typeface="Roboto" panose="02000000000000000000" pitchFamily="2" charset="0"/>
                  <a:cs typeface="Montserrat" charset="0"/>
                </a:rPr>
                <a:t>Selena Hr.</a:t>
              </a:r>
            </a:p>
          </p:txBody>
        </p:sp>
        <p:sp>
          <p:nvSpPr>
            <p:cNvPr id="27" name="TextBox 26">
              <a:extLst>
                <a:ext uri="{FF2B5EF4-FFF2-40B4-BE49-F238E27FC236}">
                  <a16:creationId xmlns:a16="http://schemas.microsoft.com/office/drawing/2014/main" id="{B345E1EE-CDF4-4759-A2FB-D99E4D997452}"/>
                </a:ext>
              </a:extLst>
            </p:cNvPr>
            <p:cNvSpPr txBox="1"/>
            <p:nvPr/>
          </p:nvSpPr>
          <p:spPr>
            <a:xfrm>
              <a:off x="5368904" y="3160342"/>
              <a:ext cx="1490410" cy="622030"/>
            </a:xfrm>
            <a:prstGeom prst="rect">
              <a:avLst/>
            </a:prstGeom>
            <a:noFill/>
          </p:spPr>
          <p:txBody>
            <a:bodyPr wrap="square" numCol="1" spcCol="0" rtlCol="0" anchor="ctr">
              <a:spAutoFit/>
            </a:bodyPr>
            <a:lstStyle/>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Also he his male air</a:t>
              </a:r>
            </a:p>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bring is Signs first . Creepiest god air fish land. Darkness.</a:t>
              </a:r>
            </a:p>
          </p:txBody>
        </p:sp>
      </p:grpSp>
      <p:grpSp>
        <p:nvGrpSpPr>
          <p:cNvPr id="17" name="Group 16">
            <a:extLst>
              <a:ext uri="{FF2B5EF4-FFF2-40B4-BE49-F238E27FC236}">
                <a16:creationId xmlns:a16="http://schemas.microsoft.com/office/drawing/2014/main" id="{E417F327-D4F3-4FA7-B904-0A809D8F66DE}"/>
              </a:ext>
            </a:extLst>
          </p:cNvPr>
          <p:cNvGrpSpPr/>
          <p:nvPr/>
        </p:nvGrpSpPr>
        <p:grpSpPr>
          <a:xfrm>
            <a:off x="7207362" y="2521344"/>
            <a:ext cx="1510382" cy="1261028"/>
            <a:chOff x="7146975" y="2521344"/>
            <a:chExt cx="1510382" cy="1261028"/>
          </a:xfrm>
        </p:grpSpPr>
        <p:sp>
          <p:nvSpPr>
            <p:cNvPr id="28" name="TextBox 27">
              <a:extLst>
                <a:ext uri="{FF2B5EF4-FFF2-40B4-BE49-F238E27FC236}">
                  <a16:creationId xmlns:a16="http://schemas.microsoft.com/office/drawing/2014/main" id="{BBCAF9C0-D524-4E66-93C4-072F748BABAA}"/>
                </a:ext>
              </a:extLst>
            </p:cNvPr>
            <p:cNvSpPr txBox="1"/>
            <p:nvPr/>
          </p:nvSpPr>
          <p:spPr>
            <a:xfrm>
              <a:off x="7146975" y="2521344"/>
              <a:ext cx="1510382" cy="553998"/>
            </a:xfrm>
            <a:prstGeom prst="rect">
              <a:avLst/>
            </a:prstGeom>
            <a:noFill/>
          </p:spPr>
          <p:txBody>
            <a:bodyPr wrap="square" rtlCol="0">
              <a:spAutoFit/>
            </a:bodyPr>
            <a:lstStyle/>
            <a:p>
              <a:pPr algn="ctr">
                <a:lnSpc>
                  <a:spcPts val="1800"/>
                </a:lnSpc>
              </a:pPr>
              <a:r>
                <a:rPr lang="en-US" sz="1000" b="1" dirty="0">
                  <a:solidFill>
                    <a:schemeClr val="accent5"/>
                  </a:solidFill>
                  <a:latin typeface="Roboto" panose="02000000000000000000" pitchFamily="2" charset="0"/>
                  <a:ea typeface="Roboto" panose="02000000000000000000" pitchFamily="2" charset="0"/>
                  <a:cs typeface="Montserrat" charset="0"/>
                </a:rPr>
                <a:t>Post Title</a:t>
              </a:r>
            </a:p>
            <a:p>
              <a:pPr algn="ctr">
                <a:lnSpc>
                  <a:spcPts val="1800"/>
                </a:lnSpc>
              </a:pPr>
              <a:r>
                <a:rPr lang="en-US" sz="1400" dirty="0">
                  <a:latin typeface="Roboto" panose="02000000000000000000" pitchFamily="2" charset="0"/>
                  <a:ea typeface="Roboto" panose="02000000000000000000" pitchFamily="2" charset="0"/>
                  <a:cs typeface="Montserrat" charset="0"/>
                </a:rPr>
                <a:t>John Down</a:t>
              </a:r>
            </a:p>
          </p:txBody>
        </p:sp>
        <p:sp>
          <p:nvSpPr>
            <p:cNvPr id="29" name="TextBox 28">
              <a:extLst>
                <a:ext uri="{FF2B5EF4-FFF2-40B4-BE49-F238E27FC236}">
                  <a16:creationId xmlns:a16="http://schemas.microsoft.com/office/drawing/2014/main" id="{8B943F22-FB5B-4FDE-BBF4-C97F8517FCC1}"/>
                </a:ext>
              </a:extLst>
            </p:cNvPr>
            <p:cNvSpPr txBox="1"/>
            <p:nvPr/>
          </p:nvSpPr>
          <p:spPr>
            <a:xfrm>
              <a:off x="7152434" y="3160342"/>
              <a:ext cx="1490410" cy="622030"/>
            </a:xfrm>
            <a:prstGeom prst="rect">
              <a:avLst/>
            </a:prstGeom>
            <a:noFill/>
          </p:spPr>
          <p:txBody>
            <a:bodyPr wrap="square" numCol="1" spcCol="0" rtlCol="0" anchor="ctr">
              <a:spAutoFit/>
            </a:bodyPr>
            <a:lstStyle/>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Also he his male air</a:t>
              </a:r>
            </a:p>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bring is Signs first . Creepiest god air fish land. Darkness.</a:t>
              </a:r>
            </a:p>
          </p:txBody>
        </p:sp>
      </p:grpSp>
      <p:grpSp>
        <p:nvGrpSpPr>
          <p:cNvPr id="19" name="Group 18">
            <a:extLst>
              <a:ext uri="{FF2B5EF4-FFF2-40B4-BE49-F238E27FC236}">
                <a16:creationId xmlns:a16="http://schemas.microsoft.com/office/drawing/2014/main" id="{AD039D4A-56B8-4BFF-9799-7F7B8F0F17ED}"/>
              </a:ext>
            </a:extLst>
          </p:cNvPr>
          <p:cNvGrpSpPr/>
          <p:nvPr/>
        </p:nvGrpSpPr>
        <p:grpSpPr>
          <a:xfrm>
            <a:off x="9058615" y="2521344"/>
            <a:ext cx="1510382" cy="1261028"/>
            <a:chOff x="8930505" y="2521344"/>
            <a:chExt cx="1510382" cy="1261028"/>
          </a:xfrm>
        </p:grpSpPr>
        <p:sp>
          <p:nvSpPr>
            <p:cNvPr id="30" name="TextBox 29">
              <a:extLst>
                <a:ext uri="{FF2B5EF4-FFF2-40B4-BE49-F238E27FC236}">
                  <a16:creationId xmlns:a16="http://schemas.microsoft.com/office/drawing/2014/main" id="{BA9A54EA-99C7-4505-8102-0E516FFC7879}"/>
                </a:ext>
              </a:extLst>
            </p:cNvPr>
            <p:cNvSpPr txBox="1"/>
            <p:nvPr/>
          </p:nvSpPr>
          <p:spPr>
            <a:xfrm>
              <a:off x="8930505" y="2521344"/>
              <a:ext cx="1510382" cy="553998"/>
            </a:xfrm>
            <a:prstGeom prst="rect">
              <a:avLst/>
            </a:prstGeom>
            <a:noFill/>
          </p:spPr>
          <p:txBody>
            <a:bodyPr wrap="square" rtlCol="0">
              <a:spAutoFit/>
            </a:bodyPr>
            <a:lstStyle/>
            <a:p>
              <a:pPr algn="ctr">
                <a:lnSpc>
                  <a:spcPts val="1800"/>
                </a:lnSpc>
              </a:pPr>
              <a:r>
                <a:rPr lang="en-US" sz="1000" b="1" dirty="0">
                  <a:solidFill>
                    <a:schemeClr val="accent6"/>
                  </a:solidFill>
                  <a:latin typeface="Roboto" panose="02000000000000000000" pitchFamily="2" charset="0"/>
                  <a:ea typeface="Roboto" panose="02000000000000000000" pitchFamily="2" charset="0"/>
                  <a:cs typeface="Montserrat" charset="0"/>
                </a:rPr>
                <a:t>Post Title</a:t>
              </a:r>
            </a:p>
            <a:p>
              <a:pPr algn="ctr">
                <a:lnSpc>
                  <a:spcPts val="1800"/>
                </a:lnSpc>
              </a:pPr>
              <a:r>
                <a:rPr lang="en-US" sz="1400" dirty="0" err="1">
                  <a:latin typeface="Roboto" panose="02000000000000000000" pitchFamily="2" charset="0"/>
                  <a:ea typeface="Roboto" panose="02000000000000000000" pitchFamily="2" charset="0"/>
                  <a:cs typeface="Montserrat" charset="0"/>
                </a:rPr>
                <a:t>Dulhan</a:t>
              </a:r>
              <a:r>
                <a:rPr lang="en-US" sz="1400" dirty="0">
                  <a:latin typeface="Roboto" panose="02000000000000000000" pitchFamily="2" charset="0"/>
                  <a:ea typeface="Roboto" panose="02000000000000000000" pitchFamily="2" charset="0"/>
                  <a:cs typeface="Montserrat" charset="0"/>
                </a:rPr>
                <a:t> </a:t>
              </a:r>
              <a:r>
                <a:rPr lang="en-US" sz="1400" dirty="0" err="1">
                  <a:latin typeface="Roboto" panose="02000000000000000000" pitchFamily="2" charset="0"/>
                  <a:ea typeface="Roboto" panose="02000000000000000000" pitchFamily="2" charset="0"/>
                  <a:cs typeface="Montserrat" charset="0"/>
                </a:rPr>
                <a:t>Bonna</a:t>
              </a:r>
              <a:endParaRPr lang="en-US" sz="1400" dirty="0">
                <a:latin typeface="Roboto" panose="02000000000000000000" pitchFamily="2" charset="0"/>
                <a:ea typeface="Roboto" panose="02000000000000000000" pitchFamily="2" charset="0"/>
                <a:cs typeface="Montserrat" charset="0"/>
              </a:endParaRPr>
            </a:p>
          </p:txBody>
        </p:sp>
        <p:sp>
          <p:nvSpPr>
            <p:cNvPr id="33" name="TextBox 32">
              <a:extLst>
                <a:ext uri="{FF2B5EF4-FFF2-40B4-BE49-F238E27FC236}">
                  <a16:creationId xmlns:a16="http://schemas.microsoft.com/office/drawing/2014/main" id="{87093824-9607-466E-83C5-D4E90D555BA5}"/>
                </a:ext>
              </a:extLst>
            </p:cNvPr>
            <p:cNvSpPr txBox="1"/>
            <p:nvPr/>
          </p:nvSpPr>
          <p:spPr>
            <a:xfrm>
              <a:off x="8935964" y="3160342"/>
              <a:ext cx="1490410" cy="622030"/>
            </a:xfrm>
            <a:prstGeom prst="rect">
              <a:avLst/>
            </a:prstGeom>
            <a:noFill/>
          </p:spPr>
          <p:txBody>
            <a:bodyPr wrap="square" numCol="1" spcCol="0" rtlCol="0" anchor="ctr">
              <a:spAutoFit/>
            </a:bodyPr>
            <a:lstStyle/>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Also he his male air</a:t>
              </a:r>
            </a:p>
            <a:p>
              <a:pPr algn="ctr">
                <a:lnSpc>
                  <a:spcPct val="150000"/>
                </a:lnSpc>
              </a:pPr>
              <a:r>
                <a:rPr lang="en-US" sz="800" dirty="0">
                  <a:latin typeface="Lato" panose="020F0502020204030203" pitchFamily="34" charset="0"/>
                  <a:ea typeface="Lato" panose="020F0502020204030203" pitchFamily="34" charset="0"/>
                  <a:cs typeface="Lato" panose="020F0502020204030203" pitchFamily="34" charset="0"/>
                </a:rPr>
                <a:t>bring is Signs first . Creepiest god air fish land. Darkness.</a:t>
              </a:r>
            </a:p>
          </p:txBody>
        </p:sp>
      </p:grpSp>
      <p:cxnSp>
        <p:nvCxnSpPr>
          <p:cNvPr id="35" name="Straight Connector 34">
            <a:extLst>
              <a:ext uri="{FF2B5EF4-FFF2-40B4-BE49-F238E27FC236}">
                <a16:creationId xmlns:a16="http://schemas.microsoft.com/office/drawing/2014/main" id="{0D0698E1-3C1F-4F18-9870-81284A2A304D}"/>
              </a:ext>
            </a:extLst>
          </p:cNvPr>
          <p:cNvCxnSpPr>
            <a:cxnSpLocks/>
            <a:stCxn id="41" idx="3"/>
            <a:endCxn id="40" idx="2"/>
          </p:cNvCxnSpPr>
          <p:nvPr/>
        </p:nvCxnSpPr>
        <p:spPr>
          <a:xfrm>
            <a:off x="2445697" y="2155508"/>
            <a:ext cx="7246189" cy="0"/>
          </a:xfrm>
          <a:prstGeom prst="line">
            <a:avLst/>
          </a:prstGeom>
          <a:ln w="19050">
            <a:solidFill>
              <a:schemeClr val="tx1">
                <a:alpha val="10000"/>
              </a:schemeClr>
            </a:solidFill>
            <a:prstDash val="solid"/>
          </a:ln>
        </p:spPr>
        <p:style>
          <a:lnRef idx="1">
            <a:schemeClr val="accent1"/>
          </a:lnRef>
          <a:fillRef idx="0">
            <a:schemeClr val="accent1"/>
          </a:fillRef>
          <a:effectRef idx="0">
            <a:schemeClr val="accent1"/>
          </a:effectRef>
          <a:fontRef idx="minor">
            <a:schemeClr val="tx1"/>
          </a:fontRef>
        </p:style>
      </p:cxnSp>
      <p:grpSp>
        <p:nvGrpSpPr>
          <p:cNvPr id="20" name="Group 19">
            <a:extLst>
              <a:ext uri="{FF2B5EF4-FFF2-40B4-BE49-F238E27FC236}">
                <a16:creationId xmlns:a16="http://schemas.microsoft.com/office/drawing/2014/main" id="{E8FF6285-845F-44EF-BB88-8D38FC6189FC}"/>
              </a:ext>
            </a:extLst>
          </p:cNvPr>
          <p:cNvGrpSpPr/>
          <p:nvPr/>
        </p:nvGrpSpPr>
        <p:grpSpPr>
          <a:xfrm>
            <a:off x="2256274" y="2033588"/>
            <a:ext cx="243840" cy="243840"/>
            <a:chOff x="2335728" y="2033588"/>
            <a:chExt cx="243840" cy="243840"/>
          </a:xfrm>
        </p:grpSpPr>
        <p:sp>
          <p:nvSpPr>
            <p:cNvPr id="36" name="Oval 35">
              <a:extLst>
                <a:ext uri="{FF2B5EF4-FFF2-40B4-BE49-F238E27FC236}">
                  <a16:creationId xmlns:a16="http://schemas.microsoft.com/office/drawing/2014/main" id="{035FEBE8-F319-4321-A066-69190BF92532}"/>
                </a:ext>
              </a:extLst>
            </p:cNvPr>
            <p:cNvSpPr/>
            <p:nvPr/>
          </p:nvSpPr>
          <p:spPr>
            <a:xfrm>
              <a:off x="2335728" y="2033588"/>
              <a:ext cx="243840" cy="243840"/>
            </a:xfrm>
            <a:prstGeom prst="ellipse">
              <a:avLst/>
            </a:prstGeom>
            <a:solidFill>
              <a:schemeClr val="accent2"/>
            </a:solidFill>
            <a:ln w="19050">
              <a:solidFill>
                <a:schemeClr val="accent2">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1" name="TextBox 40">
              <a:extLst>
                <a:ext uri="{FF2B5EF4-FFF2-40B4-BE49-F238E27FC236}">
                  <a16:creationId xmlns:a16="http://schemas.microsoft.com/office/drawing/2014/main" id="{1D16765D-1D6D-4207-B591-4F16D851551B}"/>
                </a:ext>
              </a:extLst>
            </p:cNvPr>
            <p:cNvSpPr txBox="1"/>
            <p:nvPr/>
          </p:nvSpPr>
          <p:spPr>
            <a:xfrm>
              <a:off x="2390144" y="2040092"/>
              <a:ext cx="135007" cy="230832"/>
            </a:xfrm>
            <a:prstGeom prst="rect">
              <a:avLst/>
            </a:prstGeom>
            <a:noFill/>
          </p:spPr>
          <p:txBody>
            <a:bodyPr wrap="square" rtlCol="0">
              <a:spAutoFit/>
            </a:bodyPr>
            <a:lstStyle/>
            <a:p>
              <a:pPr algn="ctr"/>
              <a:r>
                <a:rPr lang="en-US" sz="900" b="1">
                  <a:solidFill>
                    <a:srgbClr val="FEFEFE"/>
                  </a:solidFill>
                  <a:latin typeface="Roboto" panose="02000000000000000000" pitchFamily="2" charset="0"/>
                  <a:ea typeface="Roboto" panose="02000000000000000000" pitchFamily="2" charset="0"/>
                  <a:cs typeface="Montserrat" charset="0"/>
                </a:rPr>
                <a:t>1</a:t>
              </a:r>
              <a:endParaRPr lang="en-US" sz="900" b="1" dirty="0">
                <a:solidFill>
                  <a:srgbClr val="FEFEFE"/>
                </a:solidFill>
                <a:latin typeface="Roboto" panose="02000000000000000000" pitchFamily="2" charset="0"/>
                <a:ea typeface="Roboto" panose="02000000000000000000" pitchFamily="2" charset="0"/>
                <a:cs typeface="Montserrat" charset="0"/>
              </a:endParaRPr>
            </a:p>
          </p:txBody>
        </p:sp>
      </p:grpSp>
      <p:grpSp>
        <p:nvGrpSpPr>
          <p:cNvPr id="31" name="Group 30">
            <a:extLst>
              <a:ext uri="{FF2B5EF4-FFF2-40B4-BE49-F238E27FC236}">
                <a16:creationId xmlns:a16="http://schemas.microsoft.com/office/drawing/2014/main" id="{26859C35-2FBF-4430-88CA-159B86C61C0C}"/>
              </a:ext>
            </a:extLst>
          </p:cNvPr>
          <p:cNvGrpSpPr/>
          <p:nvPr/>
        </p:nvGrpSpPr>
        <p:grpSpPr>
          <a:xfrm>
            <a:off x="4107526" y="2033588"/>
            <a:ext cx="243840" cy="243840"/>
            <a:chOff x="4173672" y="2033588"/>
            <a:chExt cx="243840" cy="243840"/>
          </a:xfrm>
        </p:grpSpPr>
        <p:sp>
          <p:nvSpPr>
            <p:cNvPr id="37" name="Oval 36">
              <a:extLst>
                <a:ext uri="{FF2B5EF4-FFF2-40B4-BE49-F238E27FC236}">
                  <a16:creationId xmlns:a16="http://schemas.microsoft.com/office/drawing/2014/main" id="{C7913CFD-14A3-4AED-ACA7-3C20D1AD01C4}"/>
                </a:ext>
              </a:extLst>
            </p:cNvPr>
            <p:cNvSpPr/>
            <p:nvPr/>
          </p:nvSpPr>
          <p:spPr>
            <a:xfrm>
              <a:off x="4173672" y="2033588"/>
              <a:ext cx="243840" cy="243840"/>
            </a:xfrm>
            <a:prstGeom prst="ellipse">
              <a:avLst/>
            </a:prstGeom>
            <a:solidFill>
              <a:schemeClr val="accent3"/>
            </a:solidFill>
            <a:ln w="19050">
              <a:solidFill>
                <a:schemeClr val="accent3">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2" name="TextBox 41">
              <a:extLst>
                <a:ext uri="{FF2B5EF4-FFF2-40B4-BE49-F238E27FC236}">
                  <a16:creationId xmlns:a16="http://schemas.microsoft.com/office/drawing/2014/main" id="{23565F58-2396-47BA-9542-BDD6B3C250EC}"/>
                </a:ext>
              </a:extLst>
            </p:cNvPr>
            <p:cNvSpPr txBox="1"/>
            <p:nvPr/>
          </p:nvSpPr>
          <p:spPr>
            <a:xfrm>
              <a:off x="4231245" y="2040092"/>
              <a:ext cx="135007" cy="230832"/>
            </a:xfrm>
            <a:prstGeom prst="rect">
              <a:avLst/>
            </a:prstGeom>
            <a:noFill/>
          </p:spPr>
          <p:txBody>
            <a:bodyPr wrap="square" rtlCol="0">
              <a:spAutoFit/>
            </a:bodyPr>
            <a:lstStyle/>
            <a:p>
              <a:pPr algn="ctr"/>
              <a:r>
                <a:rPr lang="en-US" sz="900" b="1" dirty="0">
                  <a:solidFill>
                    <a:srgbClr val="FEFEFE"/>
                  </a:solidFill>
                  <a:latin typeface="Roboto" panose="02000000000000000000" pitchFamily="2" charset="0"/>
                  <a:ea typeface="Roboto" panose="02000000000000000000" pitchFamily="2" charset="0"/>
                  <a:cs typeface="Montserrat" charset="0"/>
                </a:rPr>
                <a:t>2</a:t>
              </a:r>
            </a:p>
          </p:txBody>
        </p:sp>
      </p:grpSp>
      <p:grpSp>
        <p:nvGrpSpPr>
          <p:cNvPr id="32" name="Group 31">
            <a:extLst>
              <a:ext uri="{FF2B5EF4-FFF2-40B4-BE49-F238E27FC236}">
                <a16:creationId xmlns:a16="http://schemas.microsoft.com/office/drawing/2014/main" id="{9155A440-4D4F-4535-AE9D-2BAF5BE88DDD}"/>
              </a:ext>
            </a:extLst>
          </p:cNvPr>
          <p:cNvGrpSpPr/>
          <p:nvPr/>
        </p:nvGrpSpPr>
        <p:grpSpPr>
          <a:xfrm>
            <a:off x="5974080" y="2033588"/>
            <a:ext cx="243840" cy="243840"/>
            <a:chOff x="6039048" y="2033588"/>
            <a:chExt cx="243840" cy="243840"/>
          </a:xfrm>
        </p:grpSpPr>
        <p:sp>
          <p:nvSpPr>
            <p:cNvPr id="38" name="Oval 37">
              <a:extLst>
                <a:ext uri="{FF2B5EF4-FFF2-40B4-BE49-F238E27FC236}">
                  <a16:creationId xmlns:a16="http://schemas.microsoft.com/office/drawing/2014/main" id="{EF12C83F-A12A-499E-81D3-5A10C9560E4F}"/>
                </a:ext>
              </a:extLst>
            </p:cNvPr>
            <p:cNvSpPr/>
            <p:nvPr/>
          </p:nvSpPr>
          <p:spPr>
            <a:xfrm>
              <a:off x="6039048" y="2033588"/>
              <a:ext cx="243840" cy="243840"/>
            </a:xfrm>
            <a:prstGeom prst="ellipse">
              <a:avLst/>
            </a:prstGeom>
            <a:solidFill>
              <a:schemeClr val="accent4"/>
            </a:solidFill>
            <a:ln w="19050">
              <a:solidFill>
                <a:schemeClr val="accent4">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3" name="TextBox 42">
              <a:extLst>
                <a:ext uri="{FF2B5EF4-FFF2-40B4-BE49-F238E27FC236}">
                  <a16:creationId xmlns:a16="http://schemas.microsoft.com/office/drawing/2014/main" id="{0E6520DE-A577-4307-8E05-D6CAC818F1CE}"/>
                </a:ext>
              </a:extLst>
            </p:cNvPr>
            <p:cNvSpPr txBox="1"/>
            <p:nvPr/>
          </p:nvSpPr>
          <p:spPr>
            <a:xfrm>
              <a:off x="6096948" y="2040092"/>
              <a:ext cx="135007" cy="230832"/>
            </a:xfrm>
            <a:prstGeom prst="rect">
              <a:avLst/>
            </a:prstGeom>
            <a:noFill/>
          </p:spPr>
          <p:txBody>
            <a:bodyPr wrap="square" rtlCol="0">
              <a:spAutoFit/>
            </a:bodyPr>
            <a:lstStyle/>
            <a:p>
              <a:pPr algn="ctr"/>
              <a:r>
                <a:rPr lang="en-US" sz="900" b="1" dirty="0">
                  <a:solidFill>
                    <a:srgbClr val="FEFEFE"/>
                  </a:solidFill>
                  <a:latin typeface="Roboto" panose="02000000000000000000" pitchFamily="2" charset="0"/>
                  <a:ea typeface="Roboto" panose="02000000000000000000" pitchFamily="2" charset="0"/>
                  <a:cs typeface="Montserrat" charset="0"/>
                </a:rPr>
                <a:t>3</a:t>
              </a:r>
            </a:p>
          </p:txBody>
        </p:sp>
      </p:grpSp>
      <p:grpSp>
        <p:nvGrpSpPr>
          <p:cNvPr id="49" name="Group 48">
            <a:extLst>
              <a:ext uri="{FF2B5EF4-FFF2-40B4-BE49-F238E27FC236}">
                <a16:creationId xmlns:a16="http://schemas.microsoft.com/office/drawing/2014/main" id="{A771A177-6BE8-4440-8E31-C8D181CA9781}"/>
              </a:ext>
            </a:extLst>
          </p:cNvPr>
          <p:cNvGrpSpPr/>
          <p:nvPr/>
        </p:nvGrpSpPr>
        <p:grpSpPr>
          <a:xfrm>
            <a:off x="7840633" y="2033588"/>
            <a:ext cx="243840" cy="243840"/>
            <a:chOff x="7776408" y="2033588"/>
            <a:chExt cx="243840" cy="243840"/>
          </a:xfrm>
        </p:grpSpPr>
        <p:sp>
          <p:nvSpPr>
            <p:cNvPr id="39" name="Oval 38">
              <a:extLst>
                <a:ext uri="{FF2B5EF4-FFF2-40B4-BE49-F238E27FC236}">
                  <a16:creationId xmlns:a16="http://schemas.microsoft.com/office/drawing/2014/main" id="{61E4D55C-E9BC-4086-8DD5-A75FDE499604}"/>
                </a:ext>
              </a:extLst>
            </p:cNvPr>
            <p:cNvSpPr/>
            <p:nvPr/>
          </p:nvSpPr>
          <p:spPr>
            <a:xfrm>
              <a:off x="7776408" y="2033588"/>
              <a:ext cx="243840" cy="243840"/>
            </a:xfrm>
            <a:prstGeom prst="ellipse">
              <a:avLst/>
            </a:prstGeom>
            <a:solidFill>
              <a:schemeClr val="accent5"/>
            </a:solidFill>
            <a:ln w="19050">
              <a:solidFill>
                <a:schemeClr val="accent5">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4" name="TextBox 43">
              <a:extLst>
                <a:ext uri="{FF2B5EF4-FFF2-40B4-BE49-F238E27FC236}">
                  <a16:creationId xmlns:a16="http://schemas.microsoft.com/office/drawing/2014/main" id="{CC428D10-D4C7-410B-873B-15A23EFC2FA2}"/>
                </a:ext>
              </a:extLst>
            </p:cNvPr>
            <p:cNvSpPr txBox="1"/>
            <p:nvPr/>
          </p:nvSpPr>
          <p:spPr>
            <a:xfrm>
              <a:off x="7831438" y="2040092"/>
              <a:ext cx="135007" cy="230832"/>
            </a:xfrm>
            <a:prstGeom prst="rect">
              <a:avLst/>
            </a:prstGeom>
            <a:noFill/>
          </p:spPr>
          <p:txBody>
            <a:bodyPr wrap="square" rtlCol="0">
              <a:spAutoFit/>
            </a:bodyPr>
            <a:lstStyle/>
            <a:p>
              <a:pPr algn="ctr"/>
              <a:r>
                <a:rPr lang="en-US" sz="900" b="1" dirty="0">
                  <a:solidFill>
                    <a:srgbClr val="FEFEFE"/>
                  </a:solidFill>
                  <a:latin typeface="Roboto" panose="02000000000000000000" pitchFamily="2" charset="0"/>
                  <a:ea typeface="Roboto" panose="02000000000000000000" pitchFamily="2" charset="0"/>
                  <a:cs typeface="Montserrat" charset="0"/>
                </a:rPr>
                <a:t>4</a:t>
              </a:r>
            </a:p>
          </p:txBody>
        </p:sp>
      </p:grpSp>
      <p:grpSp>
        <p:nvGrpSpPr>
          <p:cNvPr id="50" name="Group 49">
            <a:extLst>
              <a:ext uri="{FF2B5EF4-FFF2-40B4-BE49-F238E27FC236}">
                <a16:creationId xmlns:a16="http://schemas.microsoft.com/office/drawing/2014/main" id="{59016E6F-B08F-47AE-9EB1-02A4D584B537}"/>
              </a:ext>
            </a:extLst>
          </p:cNvPr>
          <p:cNvGrpSpPr/>
          <p:nvPr/>
        </p:nvGrpSpPr>
        <p:grpSpPr>
          <a:xfrm>
            <a:off x="9691886" y="2033588"/>
            <a:ext cx="243840" cy="243840"/>
            <a:chOff x="9541200" y="2033588"/>
            <a:chExt cx="243840" cy="243840"/>
          </a:xfrm>
        </p:grpSpPr>
        <p:sp>
          <p:nvSpPr>
            <p:cNvPr id="40" name="Oval 39">
              <a:extLst>
                <a:ext uri="{FF2B5EF4-FFF2-40B4-BE49-F238E27FC236}">
                  <a16:creationId xmlns:a16="http://schemas.microsoft.com/office/drawing/2014/main" id="{54F1CFD3-70E2-4100-AAD7-316D3CB0FB78}"/>
                </a:ext>
              </a:extLst>
            </p:cNvPr>
            <p:cNvSpPr/>
            <p:nvPr/>
          </p:nvSpPr>
          <p:spPr>
            <a:xfrm>
              <a:off x="9541200" y="2033588"/>
              <a:ext cx="243840" cy="243840"/>
            </a:xfrm>
            <a:prstGeom prst="ellipse">
              <a:avLst/>
            </a:prstGeom>
            <a:solidFill>
              <a:schemeClr val="accent6"/>
            </a:solidFill>
            <a:ln w="19050">
              <a:solidFill>
                <a:schemeClr val="accent6">
                  <a:lumMod val="75000"/>
                </a:schemeClr>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45" name="TextBox 44">
              <a:extLst>
                <a:ext uri="{FF2B5EF4-FFF2-40B4-BE49-F238E27FC236}">
                  <a16:creationId xmlns:a16="http://schemas.microsoft.com/office/drawing/2014/main" id="{A4015A90-C281-42AD-AA9D-570FA6433B9F}"/>
                </a:ext>
              </a:extLst>
            </p:cNvPr>
            <p:cNvSpPr txBox="1"/>
            <p:nvPr/>
          </p:nvSpPr>
          <p:spPr>
            <a:xfrm>
              <a:off x="9594631" y="2040092"/>
              <a:ext cx="135007" cy="230832"/>
            </a:xfrm>
            <a:prstGeom prst="rect">
              <a:avLst/>
            </a:prstGeom>
            <a:noFill/>
          </p:spPr>
          <p:txBody>
            <a:bodyPr wrap="square" rtlCol="0">
              <a:spAutoFit/>
            </a:bodyPr>
            <a:lstStyle/>
            <a:p>
              <a:pPr algn="ctr"/>
              <a:r>
                <a:rPr lang="en-US" sz="900" b="1" dirty="0">
                  <a:solidFill>
                    <a:srgbClr val="FEFEFE"/>
                  </a:solidFill>
                  <a:latin typeface="Roboto" panose="02000000000000000000" pitchFamily="2" charset="0"/>
                  <a:ea typeface="Roboto" panose="02000000000000000000" pitchFamily="2" charset="0"/>
                  <a:cs typeface="Montserrat" charset="0"/>
                </a:rPr>
                <a:t>5</a:t>
              </a:r>
            </a:p>
          </p:txBody>
        </p:sp>
      </p:grpSp>
      <p:sp>
        <p:nvSpPr>
          <p:cNvPr id="2" name="Picture Placeholder 1"/>
          <p:cNvSpPr>
            <a:spLocks noGrp="1"/>
          </p:cNvSpPr>
          <p:nvPr>
            <p:ph type="pic" sz="quarter" idx="158"/>
          </p:nvPr>
        </p:nvSpPr>
        <p:spPr/>
      </p:sp>
      <p:sp>
        <p:nvSpPr>
          <p:cNvPr id="3" name="Picture Placeholder 2"/>
          <p:cNvSpPr>
            <a:spLocks noGrp="1"/>
          </p:cNvSpPr>
          <p:nvPr>
            <p:ph type="pic" sz="quarter" idx="159"/>
          </p:nvPr>
        </p:nvSpPr>
        <p:spPr/>
      </p:sp>
      <p:sp>
        <p:nvSpPr>
          <p:cNvPr id="4" name="Picture Placeholder 3"/>
          <p:cNvSpPr>
            <a:spLocks noGrp="1"/>
          </p:cNvSpPr>
          <p:nvPr>
            <p:ph type="pic" sz="quarter" idx="160"/>
          </p:nvPr>
        </p:nvSpPr>
        <p:spPr/>
      </p:sp>
      <p:sp>
        <p:nvSpPr>
          <p:cNvPr id="5" name="Picture Placeholder 4"/>
          <p:cNvSpPr>
            <a:spLocks noGrp="1"/>
          </p:cNvSpPr>
          <p:nvPr>
            <p:ph type="pic" sz="quarter" idx="161"/>
          </p:nvPr>
        </p:nvSpPr>
        <p:spPr/>
      </p:sp>
      <p:sp>
        <p:nvSpPr>
          <p:cNvPr id="6" name="Picture Placeholder 5"/>
          <p:cNvSpPr>
            <a:spLocks noGrp="1"/>
          </p:cNvSpPr>
          <p:nvPr>
            <p:ph type="pic" sz="quarter" idx="162"/>
          </p:nvPr>
        </p:nvSpPr>
        <p:spPr/>
      </p:sp>
    </p:spTree>
    <p:extLst>
      <p:ext uri="{BB962C8B-B14F-4D97-AF65-F5344CB8AC3E}">
        <p14:creationId xmlns:p14="http://schemas.microsoft.com/office/powerpoint/2010/main" val="244919308"/>
      </p:ext>
    </p:extLst>
  </p:cSld>
  <p:clrMapOvr>
    <a:masterClrMapping/>
  </p:clrMapOvr>
</p:sld>
</file>

<file path=ppt/theme/theme1.xml><?xml version="1.0" encoding="utf-8"?>
<a:theme xmlns:a="http://schemas.openxmlformats.org/drawingml/2006/main" name="Office Theme">
  <a:themeElements>
    <a:clrScheme name="Custom 2">
      <a:dk1>
        <a:sysClr val="windowText" lastClr="000000"/>
      </a:dk1>
      <a:lt1>
        <a:sysClr val="window" lastClr="FFFFFF"/>
      </a:lt1>
      <a:dk2>
        <a:srgbClr val="44546A"/>
      </a:dk2>
      <a:lt2>
        <a:srgbClr val="E7E6E6"/>
      </a:lt2>
      <a:accent1>
        <a:srgbClr val="2E015F"/>
      </a:accent1>
      <a:accent2>
        <a:srgbClr val="EC2127"/>
      </a:accent2>
      <a:accent3>
        <a:srgbClr val="FFC000"/>
      </a:accent3>
      <a:accent4>
        <a:srgbClr val="92D050"/>
      </a:accent4>
      <a:accent5>
        <a:srgbClr val="01CF8F"/>
      </a:accent5>
      <a:accent6>
        <a:srgbClr val="00B0F0"/>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18790</TotalTime>
  <Words>1381</Words>
  <Application>Microsoft Office PowerPoint</Application>
  <PresentationFormat>Widescreen</PresentationFormat>
  <Paragraphs>252</Paragraphs>
  <Slides>25</Slides>
  <Notes>24</Notes>
  <HiddenSlides>0</HiddenSlides>
  <MMClips>0</MMClips>
  <ScaleCrop>false</ScaleCrop>
  <HeadingPairs>
    <vt:vector size="6" baseType="variant">
      <vt:variant>
        <vt:lpstr>Fonts Used</vt:lpstr>
      </vt:variant>
      <vt:variant>
        <vt:i4>11</vt:i4>
      </vt:variant>
      <vt:variant>
        <vt:lpstr>Theme</vt:lpstr>
      </vt:variant>
      <vt:variant>
        <vt:i4>1</vt:i4>
      </vt:variant>
      <vt:variant>
        <vt:lpstr>Slide Titles</vt:lpstr>
      </vt:variant>
      <vt:variant>
        <vt:i4>25</vt:i4>
      </vt:variant>
    </vt:vector>
  </HeadingPairs>
  <TitlesOfParts>
    <vt:vector size="37" baseType="lpstr">
      <vt:lpstr>Arial</vt:lpstr>
      <vt:lpstr>Calibri</vt:lpstr>
      <vt:lpstr>FontAwesome</vt:lpstr>
      <vt:lpstr>Lato</vt:lpstr>
      <vt:lpstr>Montserrat</vt:lpstr>
      <vt:lpstr>Montserrat Light</vt:lpstr>
      <vt:lpstr>Montserrat-Regular</vt:lpstr>
      <vt:lpstr>Open Sans</vt:lpstr>
      <vt:lpstr>Open Sans Condensed Light</vt:lpstr>
      <vt:lpstr>Open Sans Extrabold</vt:lpstr>
      <vt:lpstr>Roboto</vt:lpstr>
      <vt:lpstr>Office Theme</vt:lpstr>
      <vt:lpstr>PowerPoint Presentation</vt:lpstr>
      <vt:lpstr>PowerPoint Presentation</vt:lpstr>
      <vt:lpstr>PowerPoint Presentation</vt:lpstr>
      <vt:lpstr>About Us</vt:lpstr>
      <vt:lpstr>About us</vt:lpstr>
      <vt:lpstr>Our Services</vt:lpstr>
      <vt:lpstr>Our Services</vt:lpstr>
      <vt:lpstr>Our Services</vt:lpstr>
      <vt:lpstr>Our Team</vt:lpstr>
      <vt:lpstr>Our Team</vt:lpstr>
      <vt:lpstr>Our Portfolilo</vt:lpstr>
      <vt:lpstr>Our Portfolio</vt:lpstr>
      <vt:lpstr>Our Portfolilo</vt:lpstr>
      <vt:lpstr>Company History / Timeline</vt:lpstr>
      <vt:lpstr>Our Timeline</vt:lpstr>
      <vt:lpstr>Our Timeline</vt:lpstr>
      <vt:lpstr>Our Information</vt:lpstr>
      <vt:lpstr>Our Information</vt:lpstr>
      <vt:lpstr>Our Information</vt:lpstr>
      <vt:lpstr>Text Single Column</vt:lpstr>
      <vt:lpstr>Square Image</vt:lpstr>
      <vt:lpstr>Square Image</vt:lpstr>
      <vt:lpstr>Map Project Location</vt:lpstr>
      <vt:lpstr>Map Project Location</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Suman Khan</dc:creator>
  <cp:lastModifiedBy>Suman Sunar</cp:lastModifiedBy>
  <cp:revision>2634</cp:revision>
  <dcterms:created xsi:type="dcterms:W3CDTF">2017-07-18T09:08:44Z</dcterms:created>
  <dcterms:modified xsi:type="dcterms:W3CDTF">2018-02-11T16:48:32Z</dcterms:modified>
</cp:coreProperties>
</file>

<file path=docProps/thumbnail.jpeg>
</file>