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2" r:id="rId1"/>
  </p:sldMasterIdLst>
  <p:notesMasterIdLst>
    <p:notesMasterId r:id="rId24"/>
  </p:notesMasterIdLst>
  <p:handoutMasterIdLst>
    <p:handoutMasterId r:id="rId25"/>
  </p:handoutMasterIdLst>
  <p:sldIdLst>
    <p:sldId id="257" r:id="rId2"/>
    <p:sldId id="258" r:id="rId3"/>
    <p:sldId id="259" r:id="rId4"/>
    <p:sldId id="275" r:id="rId5"/>
    <p:sldId id="261" r:id="rId6"/>
    <p:sldId id="262" r:id="rId7"/>
    <p:sldId id="263" r:id="rId8"/>
    <p:sldId id="264" r:id="rId9"/>
    <p:sldId id="265" r:id="rId10"/>
    <p:sldId id="289" r:id="rId11"/>
    <p:sldId id="290" r:id="rId12"/>
    <p:sldId id="293" r:id="rId13"/>
    <p:sldId id="291" r:id="rId14"/>
    <p:sldId id="269" r:id="rId15"/>
    <p:sldId id="267" r:id="rId16"/>
    <p:sldId id="292" r:id="rId17"/>
    <p:sldId id="295" r:id="rId18"/>
    <p:sldId id="268" r:id="rId19"/>
    <p:sldId id="271" r:id="rId20"/>
    <p:sldId id="272" r:id="rId21"/>
    <p:sldId id="297" r:id="rId22"/>
    <p:sldId id="298"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92" autoAdjust="0"/>
    <p:restoredTop sz="96517" autoAdjust="0"/>
  </p:normalViewPr>
  <p:slideViewPr>
    <p:cSldViewPr snapToGrid="0" snapToObjects="1">
      <p:cViewPr>
        <p:scale>
          <a:sx n="75" d="100"/>
          <a:sy n="75" d="100"/>
        </p:scale>
        <p:origin x="1500" y="948"/>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notesViewPr>
    <p:cSldViewPr snapToGrid="0" snapToObjects="1">
      <p:cViewPr varScale="1">
        <p:scale>
          <a:sx n="91" d="100"/>
          <a:sy n="91" d="100"/>
        </p:scale>
        <p:origin x="2898"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99D2CE1B-0954-4D33-AB5F-A7C719F844C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D573FD09-A43D-4FFC-B6D0-0547FD8F508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B5AFE0E-6A1C-4885-B63C-2DFDC6AB1C79}" type="datetimeFigureOut">
              <a:rPr lang="en-US" smtClean="0"/>
              <a:t>2/18/2020</a:t>
            </a:fld>
            <a:endParaRPr lang="en-US"/>
          </a:p>
        </p:txBody>
      </p:sp>
      <p:sp>
        <p:nvSpPr>
          <p:cNvPr id="4" name="Footer Placeholder 3">
            <a:extLst>
              <a:ext uri="{FF2B5EF4-FFF2-40B4-BE49-F238E27FC236}">
                <a16:creationId xmlns:a16="http://schemas.microsoft.com/office/drawing/2014/main" id="{57CF5188-4104-49A0-8942-88B48485365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8D68E2C-942E-45D8-A73F-D445E117874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AEA61BB-20CE-4FD0-BD5C-E0532AC8E298}" type="slidenum">
              <a:rPr lang="en-US" smtClean="0"/>
              <a:t>‹#›</a:t>
            </a:fld>
            <a:endParaRPr lang="en-US"/>
          </a:p>
        </p:txBody>
      </p:sp>
    </p:spTree>
    <p:extLst>
      <p:ext uri="{BB962C8B-B14F-4D97-AF65-F5344CB8AC3E}">
        <p14:creationId xmlns:p14="http://schemas.microsoft.com/office/powerpoint/2010/main" val="169045690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D4EA084-1755-244B-AA1B-DD1CDE75AFEE}" type="datetimeFigureOut">
              <a:rPr lang="en-US" smtClean="0"/>
              <a:t>2/18/2020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3581F7C-1D07-BA46-A5B5-F41F280D9362}" type="slidenum">
              <a:rPr lang="en-US" smtClean="0"/>
              <a:t>‹#›</a:t>
            </a:fld>
            <a:endParaRPr lang="en-US"/>
          </a:p>
        </p:txBody>
      </p:sp>
    </p:spTree>
    <p:extLst>
      <p:ext uri="{BB962C8B-B14F-4D97-AF65-F5344CB8AC3E}">
        <p14:creationId xmlns:p14="http://schemas.microsoft.com/office/powerpoint/2010/main" val="10400938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General">
    <p:spTree>
      <p:nvGrpSpPr>
        <p:cNvPr id="1" name=""/>
        <p:cNvGrpSpPr/>
        <p:nvPr/>
      </p:nvGrpSpPr>
      <p:grpSpPr>
        <a:xfrm>
          <a:off x="0" y="0"/>
          <a:ext cx="0" cy="0"/>
          <a:chOff x="0" y="0"/>
          <a:chExt cx="0" cy="0"/>
        </a:xfrm>
      </p:grpSpPr>
      <p:sp>
        <p:nvSpPr>
          <p:cNvPr id="7" name="Title Placeholder 1"/>
          <p:cNvSpPr>
            <a:spLocks noGrp="1"/>
          </p:cNvSpPr>
          <p:nvPr>
            <p:ph type="title"/>
          </p:nvPr>
        </p:nvSpPr>
        <p:spPr>
          <a:xfrm>
            <a:off x="838200" y="365125"/>
            <a:ext cx="10515600" cy="596983"/>
          </a:xfrm>
          <a:prstGeom prst="rect">
            <a:avLst/>
          </a:prstGeom>
        </p:spPr>
        <p:txBody>
          <a:bodyPr vert="horz" lIns="91440" tIns="45720" rIns="91440" bIns="45720" rtlCol="0" anchor="ctr">
            <a:normAutofit/>
          </a:bodyPr>
          <a:lstStyle/>
          <a:p>
            <a:r>
              <a:rPr lang="en-US"/>
              <a:t>Click to edit Master 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8_Full Image">
    <p:spTree>
      <p:nvGrpSpPr>
        <p:cNvPr id="1" name=""/>
        <p:cNvGrpSpPr/>
        <p:nvPr/>
      </p:nvGrpSpPr>
      <p:grpSpPr>
        <a:xfrm>
          <a:off x="0" y="0"/>
          <a:ext cx="0" cy="0"/>
          <a:chOff x="0" y="0"/>
          <a:chExt cx="0" cy="0"/>
        </a:xfrm>
      </p:grpSpPr>
      <p:sp>
        <p:nvSpPr>
          <p:cNvPr id="6" name="Picture Placeholder 2">
            <a:extLst>
              <a:ext uri="{FF2B5EF4-FFF2-40B4-BE49-F238E27FC236}">
                <a16:creationId xmlns:a16="http://schemas.microsoft.com/office/drawing/2014/main" id="{23B6257A-EF03-4B34-9C0C-74E8514854B4}"/>
              </a:ext>
            </a:extLst>
          </p:cNvPr>
          <p:cNvSpPr>
            <a:spLocks noGrp="1"/>
          </p:cNvSpPr>
          <p:nvPr>
            <p:ph type="pic" sz="quarter" idx="11"/>
          </p:nvPr>
        </p:nvSpPr>
        <p:spPr>
          <a:xfrm>
            <a:off x="0" y="0"/>
            <a:ext cx="12192000" cy="6858000"/>
          </a:xfrm>
          <a:prstGeom prst="rect">
            <a:avLst/>
          </a:prstGeom>
        </p:spPr>
        <p:txBody>
          <a:bodyPr anchor="ctr"/>
          <a:lstStyle/>
          <a:p>
            <a:endParaRPr lang="en-US"/>
          </a:p>
        </p:txBody>
      </p:sp>
      <p:sp>
        <p:nvSpPr>
          <p:cNvPr id="7" name="Freeform: Shape 6">
            <a:extLst>
              <a:ext uri="{FF2B5EF4-FFF2-40B4-BE49-F238E27FC236}">
                <a16:creationId xmlns:a16="http://schemas.microsoft.com/office/drawing/2014/main" id="{6DF5F50C-8A17-4C97-8B6D-3474540C0F71}"/>
              </a:ext>
            </a:extLst>
          </p:cNvPr>
          <p:cNvSpPr>
            <a:spLocks noGrp="1"/>
          </p:cNvSpPr>
          <p:nvPr>
            <p:ph type="pic" sz="quarter" idx="10"/>
          </p:nvPr>
        </p:nvSpPr>
        <p:spPr>
          <a:xfrm>
            <a:off x="1314343" y="2349361"/>
            <a:ext cx="3773672" cy="3773672"/>
          </a:xfrm>
          <a:custGeom>
            <a:avLst/>
            <a:gdLst>
              <a:gd name="connsiteX0" fmla="*/ 1886836 w 3773672"/>
              <a:gd name="connsiteY0" fmla="*/ 0 h 3773672"/>
              <a:gd name="connsiteX1" fmla="*/ 3773672 w 3773672"/>
              <a:gd name="connsiteY1" fmla="*/ 1886836 h 3773672"/>
              <a:gd name="connsiteX2" fmla="*/ 1886836 w 3773672"/>
              <a:gd name="connsiteY2" fmla="*/ 3773672 h 3773672"/>
              <a:gd name="connsiteX3" fmla="*/ 0 w 3773672"/>
              <a:gd name="connsiteY3" fmla="*/ 1886836 h 3773672"/>
            </a:gdLst>
            <a:ahLst/>
            <a:cxnLst>
              <a:cxn ang="0">
                <a:pos x="connsiteX0" y="connsiteY0"/>
              </a:cxn>
              <a:cxn ang="0">
                <a:pos x="connsiteX1" y="connsiteY1"/>
              </a:cxn>
              <a:cxn ang="0">
                <a:pos x="connsiteX2" y="connsiteY2"/>
              </a:cxn>
              <a:cxn ang="0">
                <a:pos x="connsiteX3" y="connsiteY3"/>
              </a:cxn>
            </a:cxnLst>
            <a:rect l="l" t="t" r="r" b="b"/>
            <a:pathLst>
              <a:path w="3773672" h="3773672">
                <a:moveTo>
                  <a:pt x="1886836" y="0"/>
                </a:moveTo>
                <a:lnTo>
                  <a:pt x="3773672" y="1886836"/>
                </a:lnTo>
                <a:lnTo>
                  <a:pt x="1886836" y="3773672"/>
                </a:lnTo>
                <a:lnTo>
                  <a:pt x="0" y="1886836"/>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15738354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9_Full Image">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81CAF88D-11F7-49D8-9238-7232F945F501}"/>
              </a:ext>
            </a:extLst>
          </p:cNvPr>
          <p:cNvSpPr>
            <a:spLocks noGrp="1"/>
          </p:cNvSpPr>
          <p:nvPr>
            <p:ph type="pic" sz="quarter" idx="10"/>
          </p:nvPr>
        </p:nvSpPr>
        <p:spPr>
          <a:xfrm>
            <a:off x="0" y="0"/>
            <a:ext cx="6388100" cy="6858000"/>
          </a:xfrm>
          <a:custGeom>
            <a:avLst/>
            <a:gdLst>
              <a:gd name="connsiteX0" fmla="*/ 0 w 6388100"/>
              <a:gd name="connsiteY0" fmla="*/ 0 h 6858000"/>
              <a:gd name="connsiteX1" fmla="*/ 6388100 w 6388100"/>
              <a:gd name="connsiteY1" fmla="*/ 0 h 6858000"/>
              <a:gd name="connsiteX2" fmla="*/ 6388100 w 6388100"/>
              <a:gd name="connsiteY2" fmla="*/ 6858000 h 6858000"/>
              <a:gd name="connsiteX3" fmla="*/ 0 w 63881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388100" h="6858000">
                <a:moveTo>
                  <a:pt x="0" y="0"/>
                </a:moveTo>
                <a:lnTo>
                  <a:pt x="6388100" y="0"/>
                </a:lnTo>
                <a:lnTo>
                  <a:pt x="6388100" y="6858000"/>
                </a:lnTo>
                <a:lnTo>
                  <a:pt x="0" y="6858000"/>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347403594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5_Full Image">
    <p:spTree>
      <p:nvGrpSpPr>
        <p:cNvPr id="1" name=""/>
        <p:cNvGrpSpPr/>
        <p:nvPr/>
      </p:nvGrpSpPr>
      <p:grpSpPr>
        <a:xfrm>
          <a:off x="0" y="0"/>
          <a:ext cx="0" cy="0"/>
          <a:chOff x="0" y="0"/>
          <a:chExt cx="0" cy="0"/>
        </a:xfrm>
      </p:grpSpPr>
      <p:sp>
        <p:nvSpPr>
          <p:cNvPr id="6" name="Picture Placeholder 2">
            <a:extLst>
              <a:ext uri="{FF2B5EF4-FFF2-40B4-BE49-F238E27FC236}">
                <a16:creationId xmlns:a16="http://schemas.microsoft.com/office/drawing/2014/main" id="{0704BEA8-4216-4291-B7A8-07A3B1974C95}"/>
              </a:ext>
            </a:extLst>
          </p:cNvPr>
          <p:cNvSpPr>
            <a:spLocks noGrp="1"/>
          </p:cNvSpPr>
          <p:nvPr>
            <p:ph type="pic" sz="quarter" idx="10"/>
          </p:nvPr>
        </p:nvSpPr>
        <p:spPr>
          <a:xfrm>
            <a:off x="-47171" y="0"/>
            <a:ext cx="12192000" cy="6858000"/>
          </a:xfrm>
          <a:prstGeom prst="rect">
            <a:avLst/>
          </a:prstGeom>
        </p:spPr>
        <p:txBody>
          <a:bodyPr anchor="ctr"/>
          <a:lstStyle/>
          <a:p>
            <a:endParaRPr lang="en-US"/>
          </a:p>
        </p:txBody>
      </p:sp>
      <p:sp>
        <p:nvSpPr>
          <p:cNvPr id="5" name="Freeform: Shape 4">
            <a:extLst>
              <a:ext uri="{FF2B5EF4-FFF2-40B4-BE49-F238E27FC236}">
                <a16:creationId xmlns:a16="http://schemas.microsoft.com/office/drawing/2014/main" id="{20BBBEC0-3058-488E-AA96-74B9BD188B8C}"/>
              </a:ext>
            </a:extLst>
          </p:cNvPr>
          <p:cNvSpPr>
            <a:spLocks noGrp="1"/>
          </p:cNvSpPr>
          <p:nvPr>
            <p:ph type="pic" sz="quarter" idx="11"/>
          </p:nvPr>
        </p:nvSpPr>
        <p:spPr>
          <a:xfrm>
            <a:off x="1888918" y="1974891"/>
            <a:ext cx="3886198" cy="3886198"/>
          </a:xfrm>
          <a:custGeom>
            <a:avLst/>
            <a:gdLst>
              <a:gd name="connsiteX0" fmla="*/ 1943099 w 3886198"/>
              <a:gd name="connsiteY0" fmla="*/ 0 h 3886198"/>
              <a:gd name="connsiteX1" fmla="*/ 3886198 w 3886198"/>
              <a:gd name="connsiteY1" fmla="*/ 1943099 h 3886198"/>
              <a:gd name="connsiteX2" fmla="*/ 1943099 w 3886198"/>
              <a:gd name="connsiteY2" fmla="*/ 3886198 h 3886198"/>
              <a:gd name="connsiteX3" fmla="*/ 0 w 3886198"/>
              <a:gd name="connsiteY3" fmla="*/ 1943099 h 3886198"/>
            </a:gdLst>
            <a:ahLst/>
            <a:cxnLst>
              <a:cxn ang="0">
                <a:pos x="connsiteX0" y="connsiteY0"/>
              </a:cxn>
              <a:cxn ang="0">
                <a:pos x="connsiteX1" y="connsiteY1"/>
              </a:cxn>
              <a:cxn ang="0">
                <a:pos x="connsiteX2" y="connsiteY2"/>
              </a:cxn>
              <a:cxn ang="0">
                <a:pos x="connsiteX3" y="connsiteY3"/>
              </a:cxn>
            </a:cxnLst>
            <a:rect l="l" t="t" r="r" b="b"/>
            <a:pathLst>
              <a:path w="3886198" h="3886198">
                <a:moveTo>
                  <a:pt x="1943099" y="0"/>
                </a:moveTo>
                <a:lnTo>
                  <a:pt x="3886198" y="1943099"/>
                </a:lnTo>
                <a:lnTo>
                  <a:pt x="1943099" y="3886198"/>
                </a:lnTo>
                <a:lnTo>
                  <a:pt x="0" y="1943099"/>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231636290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0_Full Image">
    <p:spTree>
      <p:nvGrpSpPr>
        <p:cNvPr id="1" name=""/>
        <p:cNvGrpSpPr/>
        <p:nvPr/>
      </p:nvGrpSpPr>
      <p:grpSpPr>
        <a:xfrm>
          <a:off x="0" y="0"/>
          <a:ext cx="0" cy="0"/>
          <a:chOff x="0" y="0"/>
          <a:chExt cx="0" cy="0"/>
        </a:xfrm>
      </p:grpSpPr>
      <p:sp>
        <p:nvSpPr>
          <p:cNvPr id="12" name="Freeform: Shape 11">
            <a:extLst>
              <a:ext uri="{FF2B5EF4-FFF2-40B4-BE49-F238E27FC236}">
                <a16:creationId xmlns:a16="http://schemas.microsoft.com/office/drawing/2014/main" id="{E934314C-516B-4078-8105-257D55A15629}"/>
              </a:ext>
            </a:extLst>
          </p:cNvPr>
          <p:cNvSpPr>
            <a:spLocks noGrp="1"/>
          </p:cNvSpPr>
          <p:nvPr>
            <p:ph type="pic" sz="quarter" idx="13"/>
          </p:nvPr>
        </p:nvSpPr>
        <p:spPr>
          <a:xfrm>
            <a:off x="1080810" y="4604680"/>
            <a:ext cx="3287758" cy="2253320"/>
          </a:xfrm>
          <a:custGeom>
            <a:avLst/>
            <a:gdLst>
              <a:gd name="connsiteX0" fmla="*/ 0 w 3287758"/>
              <a:gd name="connsiteY0" fmla="*/ 0 h 2253320"/>
              <a:gd name="connsiteX1" fmla="*/ 3287758 w 3287758"/>
              <a:gd name="connsiteY1" fmla="*/ 0 h 2253320"/>
              <a:gd name="connsiteX2" fmla="*/ 3287758 w 3287758"/>
              <a:gd name="connsiteY2" fmla="*/ 2253320 h 2253320"/>
              <a:gd name="connsiteX3" fmla="*/ 0 w 3287758"/>
              <a:gd name="connsiteY3" fmla="*/ 2253320 h 2253320"/>
            </a:gdLst>
            <a:ahLst/>
            <a:cxnLst>
              <a:cxn ang="0">
                <a:pos x="connsiteX0" y="connsiteY0"/>
              </a:cxn>
              <a:cxn ang="0">
                <a:pos x="connsiteX1" y="connsiteY1"/>
              </a:cxn>
              <a:cxn ang="0">
                <a:pos x="connsiteX2" y="connsiteY2"/>
              </a:cxn>
              <a:cxn ang="0">
                <a:pos x="connsiteX3" y="connsiteY3"/>
              </a:cxn>
            </a:cxnLst>
            <a:rect l="l" t="t" r="r" b="b"/>
            <a:pathLst>
              <a:path w="3287758" h="2253320">
                <a:moveTo>
                  <a:pt x="0" y="0"/>
                </a:moveTo>
                <a:lnTo>
                  <a:pt x="3287758" y="0"/>
                </a:lnTo>
                <a:lnTo>
                  <a:pt x="3287758" y="2253320"/>
                </a:lnTo>
                <a:lnTo>
                  <a:pt x="0" y="2253320"/>
                </a:lnTo>
                <a:close/>
              </a:path>
            </a:pathLst>
          </a:custGeom>
        </p:spPr>
        <p:txBody>
          <a:bodyPr wrap="square" anchor="ctr">
            <a:noAutofit/>
          </a:bodyPr>
          <a:lstStyle/>
          <a:p>
            <a:endParaRPr lang="en-US" dirty="0"/>
          </a:p>
        </p:txBody>
      </p:sp>
      <p:sp>
        <p:nvSpPr>
          <p:cNvPr id="13" name="Freeform: Shape 12">
            <a:extLst>
              <a:ext uri="{FF2B5EF4-FFF2-40B4-BE49-F238E27FC236}">
                <a16:creationId xmlns:a16="http://schemas.microsoft.com/office/drawing/2014/main" id="{0EB83D80-96BA-4BA0-B8E0-241428DD8B41}"/>
              </a:ext>
            </a:extLst>
          </p:cNvPr>
          <p:cNvSpPr>
            <a:spLocks noGrp="1"/>
          </p:cNvSpPr>
          <p:nvPr>
            <p:ph type="pic" sz="quarter" idx="12"/>
          </p:nvPr>
        </p:nvSpPr>
        <p:spPr>
          <a:xfrm>
            <a:off x="4452892" y="4604680"/>
            <a:ext cx="3287758" cy="2253320"/>
          </a:xfrm>
          <a:custGeom>
            <a:avLst/>
            <a:gdLst>
              <a:gd name="connsiteX0" fmla="*/ 0 w 3287758"/>
              <a:gd name="connsiteY0" fmla="*/ 0 h 2253320"/>
              <a:gd name="connsiteX1" fmla="*/ 3287758 w 3287758"/>
              <a:gd name="connsiteY1" fmla="*/ 0 h 2253320"/>
              <a:gd name="connsiteX2" fmla="*/ 3287758 w 3287758"/>
              <a:gd name="connsiteY2" fmla="*/ 2253320 h 2253320"/>
              <a:gd name="connsiteX3" fmla="*/ 0 w 3287758"/>
              <a:gd name="connsiteY3" fmla="*/ 2253320 h 2253320"/>
            </a:gdLst>
            <a:ahLst/>
            <a:cxnLst>
              <a:cxn ang="0">
                <a:pos x="connsiteX0" y="connsiteY0"/>
              </a:cxn>
              <a:cxn ang="0">
                <a:pos x="connsiteX1" y="connsiteY1"/>
              </a:cxn>
              <a:cxn ang="0">
                <a:pos x="connsiteX2" y="connsiteY2"/>
              </a:cxn>
              <a:cxn ang="0">
                <a:pos x="connsiteX3" y="connsiteY3"/>
              </a:cxn>
            </a:cxnLst>
            <a:rect l="l" t="t" r="r" b="b"/>
            <a:pathLst>
              <a:path w="3287758" h="2253320">
                <a:moveTo>
                  <a:pt x="0" y="0"/>
                </a:moveTo>
                <a:lnTo>
                  <a:pt x="3287758" y="0"/>
                </a:lnTo>
                <a:lnTo>
                  <a:pt x="3287758" y="2253320"/>
                </a:lnTo>
                <a:lnTo>
                  <a:pt x="0" y="2253320"/>
                </a:lnTo>
                <a:close/>
              </a:path>
            </a:pathLst>
          </a:custGeom>
        </p:spPr>
        <p:txBody>
          <a:bodyPr wrap="square" anchor="ctr">
            <a:noAutofit/>
          </a:bodyPr>
          <a:lstStyle/>
          <a:p>
            <a:endParaRPr lang="en-US" dirty="0"/>
          </a:p>
        </p:txBody>
      </p:sp>
      <p:sp>
        <p:nvSpPr>
          <p:cNvPr id="15" name="Freeform: Shape 14">
            <a:extLst>
              <a:ext uri="{FF2B5EF4-FFF2-40B4-BE49-F238E27FC236}">
                <a16:creationId xmlns:a16="http://schemas.microsoft.com/office/drawing/2014/main" id="{88CBED6C-0D46-4547-8565-44F1D55CE5AB}"/>
              </a:ext>
            </a:extLst>
          </p:cNvPr>
          <p:cNvSpPr>
            <a:spLocks noGrp="1"/>
          </p:cNvSpPr>
          <p:nvPr>
            <p:ph type="pic" sz="quarter" idx="14"/>
          </p:nvPr>
        </p:nvSpPr>
        <p:spPr>
          <a:xfrm>
            <a:off x="7824974" y="4604680"/>
            <a:ext cx="3287758" cy="2253320"/>
          </a:xfrm>
          <a:custGeom>
            <a:avLst/>
            <a:gdLst>
              <a:gd name="connsiteX0" fmla="*/ 0 w 3287758"/>
              <a:gd name="connsiteY0" fmla="*/ 0 h 2253320"/>
              <a:gd name="connsiteX1" fmla="*/ 3287758 w 3287758"/>
              <a:gd name="connsiteY1" fmla="*/ 0 h 2253320"/>
              <a:gd name="connsiteX2" fmla="*/ 3287758 w 3287758"/>
              <a:gd name="connsiteY2" fmla="*/ 2253320 h 2253320"/>
              <a:gd name="connsiteX3" fmla="*/ 0 w 3287758"/>
              <a:gd name="connsiteY3" fmla="*/ 2253320 h 2253320"/>
            </a:gdLst>
            <a:ahLst/>
            <a:cxnLst>
              <a:cxn ang="0">
                <a:pos x="connsiteX0" y="connsiteY0"/>
              </a:cxn>
              <a:cxn ang="0">
                <a:pos x="connsiteX1" y="connsiteY1"/>
              </a:cxn>
              <a:cxn ang="0">
                <a:pos x="connsiteX2" y="connsiteY2"/>
              </a:cxn>
              <a:cxn ang="0">
                <a:pos x="connsiteX3" y="connsiteY3"/>
              </a:cxn>
            </a:cxnLst>
            <a:rect l="l" t="t" r="r" b="b"/>
            <a:pathLst>
              <a:path w="3287758" h="2253320">
                <a:moveTo>
                  <a:pt x="0" y="0"/>
                </a:moveTo>
                <a:lnTo>
                  <a:pt x="3287758" y="0"/>
                </a:lnTo>
                <a:lnTo>
                  <a:pt x="3287758" y="2253320"/>
                </a:lnTo>
                <a:lnTo>
                  <a:pt x="0" y="225332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112030114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8_Full Image">
    <p:spTree>
      <p:nvGrpSpPr>
        <p:cNvPr id="1" name=""/>
        <p:cNvGrpSpPr/>
        <p:nvPr/>
      </p:nvGrpSpPr>
      <p:grpSpPr>
        <a:xfrm>
          <a:off x="0" y="0"/>
          <a:ext cx="0" cy="0"/>
          <a:chOff x="0" y="0"/>
          <a:chExt cx="0" cy="0"/>
        </a:xfrm>
      </p:grpSpPr>
      <p:sp>
        <p:nvSpPr>
          <p:cNvPr id="11" name="Freeform: Shape 10">
            <a:extLst>
              <a:ext uri="{FF2B5EF4-FFF2-40B4-BE49-F238E27FC236}">
                <a16:creationId xmlns:a16="http://schemas.microsoft.com/office/drawing/2014/main" id="{67F3DCF3-9C8A-42CF-9C82-86A5DA8957E1}"/>
              </a:ext>
            </a:extLst>
          </p:cNvPr>
          <p:cNvSpPr>
            <a:spLocks noGrp="1"/>
          </p:cNvSpPr>
          <p:nvPr>
            <p:ph type="pic" sz="quarter" idx="10"/>
          </p:nvPr>
        </p:nvSpPr>
        <p:spPr>
          <a:xfrm>
            <a:off x="1293510" y="2570073"/>
            <a:ext cx="1590854" cy="1590854"/>
          </a:xfrm>
          <a:custGeom>
            <a:avLst/>
            <a:gdLst>
              <a:gd name="connsiteX0" fmla="*/ 0 w 1590854"/>
              <a:gd name="connsiteY0" fmla="*/ 0 h 1590854"/>
              <a:gd name="connsiteX1" fmla="*/ 1590854 w 1590854"/>
              <a:gd name="connsiteY1" fmla="*/ 0 h 1590854"/>
              <a:gd name="connsiteX2" fmla="*/ 1590854 w 1590854"/>
              <a:gd name="connsiteY2" fmla="*/ 1590854 h 1590854"/>
              <a:gd name="connsiteX3" fmla="*/ 0 w 1590854"/>
              <a:gd name="connsiteY3" fmla="*/ 1590854 h 1590854"/>
            </a:gdLst>
            <a:ahLst/>
            <a:cxnLst>
              <a:cxn ang="0">
                <a:pos x="connsiteX0" y="connsiteY0"/>
              </a:cxn>
              <a:cxn ang="0">
                <a:pos x="connsiteX1" y="connsiteY1"/>
              </a:cxn>
              <a:cxn ang="0">
                <a:pos x="connsiteX2" y="connsiteY2"/>
              </a:cxn>
              <a:cxn ang="0">
                <a:pos x="connsiteX3" y="connsiteY3"/>
              </a:cxn>
            </a:cxnLst>
            <a:rect l="l" t="t" r="r" b="b"/>
            <a:pathLst>
              <a:path w="1590854" h="1590854">
                <a:moveTo>
                  <a:pt x="0" y="0"/>
                </a:moveTo>
                <a:lnTo>
                  <a:pt x="1590854" y="0"/>
                </a:lnTo>
                <a:lnTo>
                  <a:pt x="1590854" y="1590854"/>
                </a:lnTo>
                <a:lnTo>
                  <a:pt x="0" y="1590854"/>
                </a:lnTo>
                <a:close/>
              </a:path>
            </a:pathLst>
          </a:custGeom>
        </p:spPr>
        <p:txBody>
          <a:bodyPr wrap="square" anchor="ctr">
            <a:noAutofit/>
          </a:bodyPr>
          <a:lstStyle/>
          <a:p>
            <a:endParaRPr lang="en-US" dirty="0"/>
          </a:p>
        </p:txBody>
      </p:sp>
      <p:sp>
        <p:nvSpPr>
          <p:cNvPr id="12" name="Freeform: Shape 11">
            <a:extLst>
              <a:ext uri="{FF2B5EF4-FFF2-40B4-BE49-F238E27FC236}">
                <a16:creationId xmlns:a16="http://schemas.microsoft.com/office/drawing/2014/main" id="{7BF68ED7-4F0C-4FCD-8125-584B7C5FD41C}"/>
              </a:ext>
            </a:extLst>
          </p:cNvPr>
          <p:cNvSpPr>
            <a:spLocks noGrp="1"/>
          </p:cNvSpPr>
          <p:nvPr>
            <p:ph type="pic" sz="quarter" idx="11"/>
          </p:nvPr>
        </p:nvSpPr>
        <p:spPr>
          <a:xfrm>
            <a:off x="3937800" y="2570073"/>
            <a:ext cx="1590854" cy="1590854"/>
          </a:xfrm>
          <a:custGeom>
            <a:avLst/>
            <a:gdLst>
              <a:gd name="connsiteX0" fmla="*/ 0 w 1590854"/>
              <a:gd name="connsiteY0" fmla="*/ 0 h 1590854"/>
              <a:gd name="connsiteX1" fmla="*/ 1590854 w 1590854"/>
              <a:gd name="connsiteY1" fmla="*/ 0 h 1590854"/>
              <a:gd name="connsiteX2" fmla="*/ 1590854 w 1590854"/>
              <a:gd name="connsiteY2" fmla="*/ 1590854 h 1590854"/>
              <a:gd name="connsiteX3" fmla="*/ 0 w 1590854"/>
              <a:gd name="connsiteY3" fmla="*/ 1590854 h 1590854"/>
            </a:gdLst>
            <a:ahLst/>
            <a:cxnLst>
              <a:cxn ang="0">
                <a:pos x="connsiteX0" y="connsiteY0"/>
              </a:cxn>
              <a:cxn ang="0">
                <a:pos x="connsiteX1" y="connsiteY1"/>
              </a:cxn>
              <a:cxn ang="0">
                <a:pos x="connsiteX2" y="connsiteY2"/>
              </a:cxn>
              <a:cxn ang="0">
                <a:pos x="connsiteX3" y="connsiteY3"/>
              </a:cxn>
            </a:cxnLst>
            <a:rect l="l" t="t" r="r" b="b"/>
            <a:pathLst>
              <a:path w="1590854" h="1590854">
                <a:moveTo>
                  <a:pt x="0" y="0"/>
                </a:moveTo>
                <a:lnTo>
                  <a:pt x="1590854" y="0"/>
                </a:lnTo>
                <a:lnTo>
                  <a:pt x="1590854" y="1590854"/>
                </a:lnTo>
                <a:lnTo>
                  <a:pt x="0" y="1590854"/>
                </a:lnTo>
                <a:close/>
              </a:path>
            </a:pathLst>
          </a:custGeom>
        </p:spPr>
        <p:txBody>
          <a:bodyPr wrap="square" anchor="ctr">
            <a:noAutofit/>
          </a:bodyPr>
          <a:lstStyle/>
          <a:p>
            <a:endParaRPr lang="en-US" dirty="0"/>
          </a:p>
        </p:txBody>
      </p:sp>
      <p:sp>
        <p:nvSpPr>
          <p:cNvPr id="13" name="Freeform: Shape 12">
            <a:extLst>
              <a:ext uri="{FF2B5EF4-FFF2-40B4-BE49-F238E27FC236}">
                <a16:creationId xmlns:a16="http://schemas.microsoft.com/office/drawing/2014/main" id="{95452B24-6A29-4319-8EE9-C5E9399C9FEA}"/>
              </a:ext>
            </a:extLst>
          </p:cNvPr>
          <p:cNvSpPr>
            <a:spLocks noGrp="1"/>
          </p:cNvSpPr>
          <p:nvPr>
            <p:ph type="pic" sz="quarter" idx="12"/>
          </p:nvPr>
        </p:nvSpPr>
        <p:spPr>
          <a:xfrm>
            <a:off x="6663348" y="2570073"/>
            <a:ext cx="1590854" cy="1590854"/>
          </a:xfrm>
          <a:custGeom>
            <a:avLst/>
            <a:gdLst>
              <a:gd name="connsiteX0" fmla="*/ 0 w 1590854"/>
              <a:gd name="connsiteY0" fmla="*/ 0 h 1590854"/>
              <a:gd name="connsiteX1" fmla="*/ 1590854 w 1590854"/>
              <a:gd name="connsiteY1" fmla="*/ 0 h 1590854"/>
              <a:gd name="connsiteX2" fmla="*/ 1590854 w 1590854"/>
              <a:gd name="connsiteY2" fmla="*/ 1590854 h 1590854"/>
              <a:gd name="connsiteX3" fmla="*/ 0 w 1590854"/>
              <a:gd name="connsiteY3" fmla="*/ 1590854 h 1590854"/>
            </a:gdLst>
            <a:ahLst/>
            <a:cxnLst>
              <a:cxn ang="0">
                <a:pos x="connsiteX0" y="connsiteY0"/>
              </a:cxn>
              <a:cxn ang="0">
                <a:pos x="connsiteX1" y="connsiteY1"/>
              </a:cxn>
              <a:cxn ang="0">
                <a:pos x="connsiteX2" y="connsiteY2"/>
              </a:cxn>
              <a:cxn ang="0">
                <a:pos x="connsiteX3" y="connsiteY3"/>
              </a:cxn>
            </a:cxnLst>
            <a:rect l="l" t="t" r="r" b="b"/>
            <a:pathLst>
              <a:path w="1590854" h="1590854">
                <a:moveTo>
                  <a:pt x="0" y="0"/>
                </a:moveTo>
                <a:lnTo>
                  <a:pt x="1590854" y="0"/>
                </a:lnTo>
                <a:lnTo>
                  <a:pt x="1590854" y="1590854"/>
                </a:lnTo>
                <a:lnTo>
                  <a:pt x="0" y="1590854"/>
                </a:lnTo>
                <a:close/>
              </a:path>
            </a:pathLst>
          </a:custGeom>
        </p:spPr>
        <p:txBody>
          <a:bodyPr wrap="square" anchor="ctr">
            <a:noAutofit/>
          </a:bodyPr>
          <a:lstStyle/>
          <a:p>
            <a:endParaRPr lang="en-US" dirty="0"/>
          </a:p>
        </p:txBody>
      </p:sp>
      <p:sp>
        <p:nvSpPr>
          <p:cNvPr id="14" name="Freeform: Shape 13">
            <a:extLst>
              <a:ext uri="{FF2B5EF4-FFF2-40B4-BE49-F238E27FC236}">
                <a16:creationId xmlns:a16="http://schemas.microsoft.com/office/drawing/2014/main" id="{70756DD2-FDE0-493A-82E3-4AD986BC5D83}"/>
              </a:ext>
            </a:extLst>
          </p:cNvPr>
          <p:cNvSpPr>
            <a:spLocks noGrp="1"/>
          </p:cNvSpPr>
          <p:nvPr>
            <p:ph type="pic" sz="quarter" idx="13"/>
          </p:nvPr>
        </p:nvSpPr>
        <p:spPr>
          <a:xfrm>
            <a:off x="9301073" y="2570073"/>
            <a:ext cx="1590854" cy="1590854"/>
          </a:xfrm>
          <a:custGeom>
            <a:avLst/>
            <a:gdLst>
              <a:gd name="connsiteX0" fmla="*/ 0 w 1590854"/>
              <a:gd name="connsiteY0" fmla="*/ 0 h 1590854"/>
              <a:gd name="connsiteX1" fmla="*/ 1590854 w 1590854"/>
              <a:gd name="connsiteY1" fmla="*/ 0 h 1590854"/>
              <a:gd name="connsiteX2" fmla="*/ 1590854 w 1590854"/>
              <a:gd name="connsiteY2" fmla="*/ 1590854 h 1590854"/>
              <a:gd name="connsiteX3" fmla="*/ 0 w 1590854"/>
              <a:gd name="connsiteY3" fmla="*/ 1590854 h 1590854"/>
            </a:gdLst>
            <a:ahLst/>
            <a:cxnLst>
              <a:cxn ang="0">
                <a:pos x="connsiteX0" y="connsiteY0"/>
              </a:cxn>
              <a:cxn ang="0">
                <a:pos x="connsiteX1" y="connsiteY1"/>
              </a:cxn>
              <a:cxn ang="0">
                <a:pos x="connsiteX2" y="connsiteY2"/>
              </a:cxn>
              <a:cxn ang="0">
                <a:pos x="connsiteX3" y="connsiteY3"/>
              </a:cxn>
            </a:cxnLst>
            <a:rect l="l" t="t" r="r" b="b"/>
            <a:pathLst>
              <a:path w="1590854" h="1590854">
                <a:moveTo>
                  <a:pt x="0" y="0"/>
                </a:moveTo>
                <a:lnTo>
                  <a:pt x="1590854" y="0"/>
                </a:lnTo>
                <a:lnTo>
                  <a:pt x="1590854" y="1590854"/>
                </a:lnTo>
                <a:lnTo>
                  <a:pt x="0" y="1590854"/>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404212834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9_Full Image">
    <p:spTree>
      <p:nvGrpSpPr>
        <p:cNvPr id="1" name=""/>
        <p:cNvGrpSpPr/>
        <p:nvPr/>
      </p:nvGrpSpPr>
      <p:grpSpPr>
        <a:xfrm>
          <a:off x="0" y="0"/>
          <a:ext cx="0" cy="0"/>
          <a:chOff x="0" y="0"/>
          <a:chExt cx="0" cy="0"/>
        </a:xfrm>
      </p:grpSpPr>
      <p:sp>
        <p:nvSpPr>
          <p:cNvPr id="10" name="Freeform: Shape 9">
            <a:extLst>
              <a:ext uri="{FF2B5EF4-FFF2-40B4-BE49-F238E27FC236}">
                <a16:creationId xmlns:a16="http://schemas.microsoft.com/office/drawing/2014/main" id="{2BD0C4EF-F44D-49F5-AADE-033978AF26BC}"/>
              </a:ext>
            </a:extLst>
          </p:cNvPr>
          <p:cNvSpPr>
            <a:spLocks noGrp="1"/>
          </p:cNvSpPr>
          <p:nvPr>
            <p:ph type="pic" sz="quarter" idx="11"/>
          </p:nvPr>
        </p:nvSpPr>
        <p:spPr>
          <a:xfrm>
            <a:off x="1131490" y="2455350"/>
            <a:ext cx="1590854" cy="1590854"/>
          </a:xfrm>
          <a:custGeom>
            <a:avLst/>
            <a:gdLst>
              <a:gd name="connsiteX0" fmla="*/ 0 w 1590854"/>
              <a:gd name="connsiteY0" fmla="*/ 0 h 1590854"/>
              <a:gd name="connsiteX1" fmla="*/ 1590854 w 1590854"/>
              <a:gd name="connsiteY1" fmla="*/ 0 h 1590854"/>
              <a:gd name="connsiteX2" fmla="*/ 1590854 w 1590854"/>
              <a:gd name="connsiteY2" fmla="*/ 1590854 h 1590854"/>
              <a:gd name="connsiteX3" fmla="*/ 0 w 1590854"/>
              <a:gd name="connsiteY3" fmla="*/ 1590854 h 1590854"/>
            </a:gdLst>
            <a:ahLst/>
            <a:cxnLst>
              <a:cxn ang="0">
                <a:pos x="connsiteX0" y="connsiteY0"/>
              </a:cxn>
              <a:cxn ang="0">
                <a:pos x="connsiteX1" y="connsiteY1"/>
              </a:cxn>
              <a:cxn ang="0">
                <a:pos x="connsiteX2" y="connsiteY2"/>
              </a:cxn>
              <a:cxn ang="0">
                <a:pos x="connsiteX3" y="connsiteY3"/>
              </a:cxn>
            </a:cxnLst>
            <a:rect l="l" t="t" r="r" b="b"/>
            <a:pathLst>
              <a:path w="1590854" h="1590854">
                <a:moveTo>
                  <a:pt x="0" y="0"/>
                </a:moveTo>
                <a:lnTo>
                  <a:pt x="1590854" y="0"/>
                </a:lnTo>
                <a:lnTo>
                  <a:pt x="1590854" y="1590854"/>
                </a:lnTo>
                <a:lnTo>
                  <a:pt x="0" y="1590854"/>
                </a:lnTo>
                <a:close/>
              </a:path>
            </a:pathLst>
          </a:custGeom>
        </p:spPr>
        <p:txBody>
          <a:bodyPr wrap="square" anchor="ctr">
            <a:noAutofit/>
          </a:bodyPr>
          <a:lstStyle>
            <a:lvl1pPr marL="0" indent="0" algn="ctr">
              <a:buNone/>
              <a:defRPr sz="1200"/>
            </a:lvl1pPr>
          </a:lstStyle>
          <a:p>
            <a:endParaRPr lang="en-US" dirty="0"/>
          </a:p>
        </p:txBody>
      </p:sp>
      <p:sp>
        <p:nvSpPr>
          <p:cNvPr id="11" name="Freeform: Shape 10">
            <a:extLst>
              <a:ext uri="{FF2B5EF4-FFF2-40B4-BE49-F238E27FC236}">
                <a16:creationId xmlns:a16="http://schemas.microsoft.com/office/drawing/2014/main" id="{6938A342-6FA2-4B94-B4CE-66F2BE721CD1}"/>
              </a:ext>
            </a:extLst>
          </p:cNvPr>
          <p:cNvSpPr>
            <a:spLocks noGrp="1"/>
          </p:cNvSpPr>
          <p:nvPr>
            <p:ph type="pic" sz="quarter" idx="12"/>
          </p:nvPr>
        </p:nvSpPr>
        <p:spPr>
          <a:xfrm>
            <a:off x="3880820" y="2455350"/>
            <a:ext cx="1590854" cy="1590854"/>
          </a:xfrm>
          <a:custGeom>
            <a:avLst/>
            <a:gdLst>
              <a:gd name="connsiteX0" fmla="*/ 0 w 1590854"/>
              <a:gd name="connsiteY0" fmla="*/ 0 h 1590854"/>
              <a:gd name="connsiteX1" fmla="*/ 1590854 w 1590854"/>
              <a:gd name="connsiteY1" fmla="*/ 0 h 1590854"/>
              <a:gd name="connsiteX2" fmla="*/ 1590854 w 1590854"/>
              <a:gd name="connsiteY2" fmla="*/ 1590854 h 1590854"/>
              <a:gd name="connsiteX3" fmla="*/ 0 w 1590854"/>
              <a:gd name="connsiteY3" fmla="*/ 1590854 h 1590854"/>
            </a:gdLst>
            <a:ahLst/>
            <a:cxnLst>
              <a:cxn ang="0">
                <a:pos x="connsiteX0" y="connsiteY0"/>
              </a:cxn>
              <a:cxn ang="0">
                <a:pos x="connsiteX1" y="connsiteY1"/>
              </a:cxn>
              <a:cxn ang="0">
                <a:pos x="connsiteX2" y="connsiteY2"/>
              </a:cxn>
              <a:cxn ang="0">
                <a:pos x="connsiteX3" y="connsiteY3"/>
              </a:cxn>
            </a:cxnLst>
            <a:rect l="l" t="t" r="r" b="b"/>
            <a:pathLst>
              <a:path w="1590854" h="1590854">
                <a:moveTo>
                  <a:pt x="0" y="0"/>
                </a:moveTo>
                <a:lnTo>
                  <a:pt x="1590854" y="0"/>
                </a:lnTo>
                <a:lnTo>
                  <a:pt x="1590854" y="1590854"/>
                </a:lnTo>
                <a:lnTo>
                  <a:pt x="0" y="1590854"/>
                </a:lnTo>
                <a:close/>
              </a:path>
            </a:pathLst>
          </a:custGeom>
        </p:spPr>
        <p:txBody>
          <a:bodyPr wrap="square" anchor="ctr">
            <a:noAutofit/>
          </a:bodyPr>
          <a:lstStyle>
            <a:lvl1pPr marL="0" indent="0" algn="ctr">
              <a:buNone/>
              <a:defRPr sz="1200"/>
            </a:lvl1pPr>
          </a:lstStyle>
          <a:p>
            <a:endParaRPr lang="en-US" dirty="0"/>
          </a:p>
        </p:txBody>
      </p:sp>
      <p:sp>
        <p:nvSpPr>
          <p:cNvPr id="12" name="Freeform: Shape 11">
            <a:extLst>
              <a:ext uri="{FF2B5EF4-FFF2-40B4-BE49-F238E27FC236}">
                <a16:creationId xmlns:a16="http://schemas.microsoft.com/office/drawing/2014/main" id="{84F87941-3AA1-4BD0-A6AA-4E7E27678C24}"/>
              </a:ext>
            </a:extLst>
          </p:cNvPr>
          <p:cNvSpPr>
            <a:spLocks noGrp="1"/>
          </p:cNvSpPr>
          <p:nvPr>
            <p:ph type="pic" sz="quarter" idx="13"/>
          </p:nvPr>
        </p:nvSpPr>
        <p:spPr>
          <a:xfrm>
            <a:off x="6630150" y="2455350"/>
            <a:ext cx="1590854" cy="1590854"/>
          </a:xfrm>
          <a:custGeom>
            <a:avLst/>
            <a:gdLst>
              <a:gd name="connsiteX0" fmla="*/ 0 w 1590854"/>
              <a:gd name="connsiteY0" fmla="*/ 0 h 1590854"/>
              <a:gd name="connsiteX1" fmla="*/ 1590854 w 1590854"/>
              <a:gd name="connsiteY1" fmla="*/ 0 h 1590854"/>
              <a:gd name="connsiteX2" fmla="*/ 1590854 w 1590854"/>
              <a:gd name="connsiteY2" fmla="*/ 1590854 h 1590854"/>
              <a:gd name="connsiteX3" fmla="*/ 0 w 1590854"/>
              <a:gd name="connsiteY3" fmla="*/ 1590854 h 1590854"/>
            </a:gdLst>
            <a:ahLst/>
            <a:cxnLst>
              <a:cxn ang="0">
                <a:pos x="connsiteX0" y="connsiteY0"/>
              </a:cxn>
              <a:cxn ang="0">
                <a:pos x="connsiteX1" y="connsiteY1"/>
              </a:cxn>
              <a:cxn ang="0">
                <a:pos x="connsiteX2" y="connsiteY2"/>
              </a:cxn>
              <a:cxn ang="0">
                <a:pos x="connsiteX3" y="connsiteY3"/>
              </a:cxn>
            </a:cxnLst>
            <a:rect l="l" t="t" r="r" b="b"/>
            <a:pathLst>
              <a:path w="1590854" h="1590854">
                <a:moveTo>
                  <a:pt x="0" y="0"/>
                </a:moveTo>
                <a:lnTo>
                  <a:pt x="1590854" y="0"/>
                </a:lnTo>
                <a:lnTo>
                  <a:pt x="1590854" y="1590854"/>
                </a:lnTo>
                <a:lnTo>
                  <a:pt x="0" y="1590854"/>
                </a:lnTo>
                <a:close/>
              </a:path>
            </a:pathLst>
          </a:custGeom>
        </p:spPr>
        <p:txBody>
          <a:bodyPr wrap="square" anchor="ctr">
            <a:noAutofit/>
          </a:bodyPr>
          <a:lstStyle>
            <a:lvl1pPr marL="0" indent="0" algn="ctr">
              <a:buNone/>
              <a:defRPr sz="1200"/>
            </a:lvl1pPr>
          </a:lstStyle>
          <a:p>
            <a:endParaRPr lang="en-US" dirty="0"/>
          </a:p>
        </p:txBody>
      </p:sp>
      <p:sp>
        <p:nvSpPr>
          <p:cNvPr id="13" name="Freeform: Shape 12">
            <a:extLst>
              <a:ext uri="{FF2B5EF4-FFF2-40B4-BE49-F238E27FC236}">
                <a16:creationId xmlns:a16="http://schemas.microsoft.com/office/drawing/2014/main" id="{767B0503-A71C-4FF1-92A8-F499E22C1870}"/>
              </a:ext>
            </a:extLst>
          </p:cNvPr>
          <p:cNvSpPr>
            <a:spLocks noGrp="1"/>
          </p:cNvSpPr>
          <p:nvPr>
            <p:ph type="pic" sz="quarter" idx="14"/>
          </p:nvPr>
        </p:nvSpPr>
        <p:spPr>
          <a:xfrm>
            <a:off x="9379480" y="2455350"/>
            <a:ext cx="1590854" cy="1590854"/>
          </a:xfrm>
          <a:custGeom>
            <a:avLst/>
            <a:gdLst>
              <a:gd name="connsiteX0" fmla="*/ 0 w 1590854"/>
              <a:gd name="connsiteY0" fmla="*/ 0 h 1590854"/>
              <a:gd name="connsiteX1" fmla="*/ 1590854 w 1590854"/>
              <a:gd name="connsiteY1" fmla="*/ 0 h 1590854"/>
              <a:gd name="connsiteX2" fmla="*/ 1590854 w 1590854"/>
              <a:gd name="connsiteY2" fmla="*/ 1590854 h 1590854"/>
              <a:gd name="connsiteX3" fmla="*/ 0 w 1590854"/>
              <a:gd name="connsiteY3" fmla="*/ 1590854 h 1590854"/>
            </a:gdLst>
            <a:ahLst/>
            <a:cxnLst>
              <a:cxn ang="0">
                <a:pos x="connsiteX0" y="connsiteY0"/>
              </a:cxn>
              <a:cxn ang="0">
                <a:pos x="connsiteX1" y="connsiteY1"/>
              </a:cxn>
              <a:cxn ang="0">
                <a:pos x="connsiteX2" y="connsiteY2"/>
              </a:cxn>
              <a:cxn ang="0">
                <a:pos x="connsiteX3" y="connsiteY3"/>
              </a:cxn>
            </a:cxnLst>
            <a:rect l="l" t="t" r="r" b="b"/>
            <a:pathLst>
              <a:path w="1590854" h="1590854">
                <a:moveTo>
                  <a:pt x="0" y="0"/>
                </a:moveTo>
                <a:lnTo>
                  <a:pt x="1590854" y="0"/>
                </a:lnTo>
                <a:lnTo>
                  <a:pt x="1590854" y="1590854"/>
                </a:lnTo>
                <a:lnTo>
                  <a:pt x="0" y="1590854"/>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273258628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0_Full Image">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598330F4-D3D3-447F-A74E-BEE6748F0AE2}"/>
              </a:ext>
            </a:extLst>
          </p:cNvPr>
          <p:cNvSpPr>
            <a:spLocks noGrp="1"/>
          </p:cNvSpPr>
          <p:nvPr>
            <p:ph type="pic" sz="quarter" idx="11"/>
          </p:nvPr>
        </p:nvSpPr>
        <p:spPr>
          <a:xfrm>
            <a:off x="916796" y="1080672"/>
            <a:ext cx="5338214" cy="4912468"/>
          </a:xfrm>
          <a:custGeom>
            <a:avLst/>
            <a:gdLst>
              <a:gd name="connsiteX0" fmla="*/ 0 w 5338214"/>
              <a:gd name="connsiteY0" fmla="*/ 0 h 4912468"/>
              <a:gd name="connsiteX1" fmla="*/ 5338214 w 5338214"/>
              <a:gd name="connsiteY1" fmla="*/ 0 h 4912468"/>
              <a:gd name="connsiteX2" fmla="*/ 5338214 w 5338214"/>
              <a:gd name="connsiteY2" fmla="*/ 4912468 h 4912468"/>
              <a:gd name="connsiteX3" fmla="*/ 0 w 5338214"/>
              <a:gd name="connsiteY3" fmla="*/ 4912468 h 4912468"/>
            </a:gdLst>
            <a:ahLst/>
            <a:cxnLst>
              <a:cxn ang="0">
                <a:pos x="connsiteX0" y="connsiteY0"/>
              </a:cxn>
              <a:cxn ang="0">
                <a:pos x="connsiteX1" y="connsiteY1"/>
              </a:cxn>
              <a:cxn ang="0">
                <a:pos x="connsiteX2" y="connsiteY2"/>
              </a:cxn>
              <a:cxn ang="0">
                <a:pos x="connsiteX3" y="connsiteY3"/>
              </a:cxn>
            </a:cxnLst>
            <a:rect l="l" t="t" r="r" b="b"/>
            <a:pathLst>
              <a:path w="5338214" h="4912468">
                <a:moveTo>
                  <a:pt x="0" y="0"/>
                </a:moveTo>
                <a:lnTo>
                  <a:pt x="5338214" y="0"/>
                </a:lnTo>
                <a:lnTo>
                  <a:pt x="5338214" y="4912468"/>
                </a:lnTo>
                <a:lnTo>
                  <a:pt x="0" y="4912468"/>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208904448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1_Full Imag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321D95CF-4A52-43A1-AA46-1B86E960A53F}"/>
              </a:ext>
            </a:extLst>
          </p:cNvPr>
          <p:cNvSpPr>
            <a:spLocks noGrp="1"/>
          </p:cNvSpPr>
          <p:nvPr>
            <p:ph type="pic" sz="quarter" idx="11"/>
          </p:nvPr>
        </p:nvSpPr>
        <p:spPr>
          <a:xfrm>
            <a:off x="7685590" y="381965"/>
            <a:ext cx="4143737" cy="4421528"/>
          </a:xfrm>
          <a:prstGeom prst="rect">
            <a:avLst/>
          </a:prstGeom>
        </p:spPr>
        <p:txBody>
          <a:bodyPr anchor="ctr"/>
          <a:lstStyle/>
          <a:p>
            <a:endParaRPr lang="en-US"/>
          </a:p>
        </p:txBody>
      </p:sp>
      <p:sp>
        <p:nvSpPr>
          <p:cNvPr id="4" name="Picture Placeholder 2">
            <a:extLst>
              <a:ext uri="{FF2B5EF4-FFF2-40B4-BE49-F238E27FC236}">
                <a16:creationId xmlns:a16="http://schemas.microsoft.com/office/drawing/2014/main" id="{432B5F3E-D132-4318-B861-CCE6EB8ABE04}"/>
              </a:ext>
            </a:extLst>
          </p:cNvPr>
          <p:cNvSpPr>
            <a:spLocks noGrp="1"/>
          </p:cNvSpPr>
          <p:nvPr>
            <p:ph type="pic" sz="quarter" idx="12"/>
          </p:nvPr>
        </p:nvSpPr>
        <p:spPr>
          <a:xfrm>
            <a:off x="408972" y="381965"/>
            <a:ext cx="4143737" cy="4421528"/>
          </a:xfrm>
          <a:prstGeom prst="rect">
            <a:avLst/>
          </a:prstGeom>
        </p:spPr>
        <p:txBody>
          <a:bodyPr anchor="ctr"/>
          <a:lstStyle/>
          <a:p>
            <a:endParaRPr lang="en-US"/>
          </a:p>
        </p:txBody>
      </p:sp>
      <p:sp>
        <p:nvSpPr>
          <p:cNvPr id="5" name="Picture Placeholder 2">
            <a:extLst>
              <a:ext uri="{FF2B5EF4-FFF2-40B4-BE49-F238E27FC236}">
                <a16:creationId xmlns:a16="http://schemas.microsoft.com/office/drawing/2014/main" id="{74879793-CE35-4F64-8B42-8D680177A7D4}"/>
              </a:ext>
            </a:extLst>
          </p:cNvPr>
          <p:cNvSpPr>
            <a:spLocks noGrp="1"/>
          </p:cNvSpPr>
          <p:nvPr>
            <p:ph type="pic" sz="quarter" idx="13"/>
          </p:nvPr>
        </p:nvSpPr>
        <p:spPr>
          <a:xfrm>
            <a:off x="4656882" y="1032433"/>
            <a:ext cx="2924536" cy="3120592"/>
          </a:xfrm>
          <a:prstGeom prst="rect">
            <a:avLst/>
          </a:prstGeom>
        </p:spPr>
        <p:txBody>
          <a:bodyPr anchor="ctr"/>
          <a:lstStyle/>
          <a:p>
            <a:endParaRPr lang="en-US"/>
          </a:p>
        </p:txBody>
      </p:sp>
    </p:spTree>
    <p:extLst>
      <p:ext uri="{BB962C8B-B14F-4D97-AF65-F5344CB8AC3E}">
        <p14:creationId xmlns:p14="http://schemas.microsoft.com/office/powerpoint/2010/main" val="263317877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2_Full Image">
    <p:spTree>
      <p:nvGrpSpPr>
        <p:cNvPr id="1" name=""/>
        <p:cNvGrpSpPr/>
        <p:nvPr/>
      </p:nvGrpSpPr>
      <p:grpSpPr>
        <a:xfrm>
          <a:off x="0" y="0"/>
          <a:ext cx="0" cy="0"/>
          <a:chOff x="0" y="0"/>
          <a:chExt cx="0" cy="0"/>
        </a:xfrm>
      </p:grpSpPr>
      <p:sp>
        <p:nvSpPr>
          <p:cNvPr id="6" name="Picture Placeholder 2">
            <a:extLst>
              <a:ext uri="{FF2B5EF4-FFF2-40B4-BE49-F238E27FC236}">
                <a16:creationId xmlns:a16="http://schemas.microsoft.com/office/drawing/2014/main" id="{AFB5B807-6D18-421B-A429-7FC9C5BC3ECC}"/>
              </a:ext>
            </a:extLst>
          </p:cNvPr>
          <p:cNvSpPr>
            <a:spLocks noGrp="1"/>
          </p:cNvSpPr>
          <p:nvPr>
            <p:ph type="pic" sz="quarter" idx="12"/>
          </p:nvPr>
        </p:nvSpPr>
        <p:spPr>
          <a:xfrm>
            <a:off x="408973" y="381965"/>
            <a:ext cx="3456971" cy="3599726"/>
          </a:xfrm>
          <a:prstGeom prst="rect">
            <a:avLst/>
          </a:prstGeom>
        </p:spPr>
        <p:txBody>
          <a:bodyPr anchor="ctr"/>
          <a:lstStyle/>
          <a:p>
            <a:endParaRPr lang="en-US"/>
          </a:p>
        </p:txBody>
      </p:sp>
      <p:sp>
        <p:nvSpPr>
          <p:cNvPr id="7" name="Picture Placeholder 2">
            <a:extLst>
              <a:ext uri="{FF2B5EF4-FFF2-40B4-BE49-F238E27FC236}">
                <a16:creationId xmlns:a16="http://schemas.microsoft.com/office/drawing/2014/main" id="{D85F708B-3758-44F3-834B-E9ED769C5544}"/>
              </a:ext>
            </a:extLst>
          </p:cNvPr>
          <p:cNvSpPr>
            <a:spLocks noGrp="1"/>
          </p:cNvSpPr>
          <p:nvPr>
            <p:ph type="pic" sz="quarter" idx="13"/>
          </p:nvPr>
        </p:nvSpPr>
        <p:spPr>
          <a:xfrm>
            <a:off x="8291333" y="381965"/>
            <a:ext cx="3456971" cy="3599726"/>
          </a:xfrm>
          <a:prstGeom prst="rect">
            <a:avLst/>
          </a:prstGeom>
        </p:spPr>
        <p:txBody>
          <a:bodyPr anchor="ctr"/>
          <a:lstStyle/>
          <a:p>
            <a:endParaRPr lang="en-US"/>
          </a:p>
        </p:txBody>
      </p:sp>
      <p:sp>
        <p:nvSpPr>
          <p:cNvPr id="8" name="Picture Placeholder 2">
            <a:extLst>
              <a:ext uri="{FF2B5EF4-FFF2-40B4-BE49-F238E27FC236}">
                <a16:creationId xmlns:a16="http://schemas.microsoft.com/office/drawing/2014/main" id="{FFA7F4A0-7518-4A02-BA2A-3FC7CE98CA71}"/>
              </a:ext>
            </a:extLst>
          </p:cNvPr>
          <p:cNvSpPr>
            <a:spLocks noGrp="1"/>
          </p:cNvSpPr>
          <p:nvPr>
            <p:ph type="pic" sz="quarter" idx="14"/>
          </p:nvPr>
        </p:nvSpPr>
        <p:spPr>
          <a:xfrm>
            <a:off x="4350153" y="381965"/>
            <a:ext cx="3456971" cy="3599726"/>
          </a:xfrm>
          <a:prstGeom prst="rect">
            <a:avLst/>
          </a:prstGeom>
        </p:spPr>
        <p:txBody>
          <a:bodyPr anchor="ctr"/>
          <a:lstStyle/>
          <a:p>
            <a:endParaRPr lang="en-US"/>
          </a:p>
        </p:txBody>
      </p:sp>
    </p:spTree>
    <p:extLst>
      <p:ext uri="{BB962C8B-B14F-4D97-AF65-F5344CB8AC3E}">
        <p14:creationId xmlns:p14="http://schemas.microsoft.com/office/powerpoint/2010/main" val="239032339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3_Full Image">
    <p:spTree>
      <p:nvGrpSpPr>
        <p:cNvPr id="1" name=""/>
        <p:cNvGrpSpPr/>
        <p:nvPr/>
      </p:nvGrpSpPr>
      <p:grpSpPr>
        <a:xfrm>
          <a:off x="0" y="0"/>
          <a:ext cx="0" cy="0"/>
          <a:chOff x="0" y="0"/>
          <a:chExt cx="0" cy="0"/>
        </a:xfrm>
      </p:grpSpPr>
      <p:sp>
        <p:nvSpPr>
          <p:cNvPr id="7" name="Picture Placeholder 2">
            <a:extLst>
              <a:ext uri="{FF2B5EF4-FFF2-40B4-BE49-F238E27FC236}">
                <a16:creationId xmlns:a16="http://schemas.microsoft.com/office/drawing/2014/main" id="{CC0598D2-E693-46C3-BCD1-6E500FA177AA}"/>
              </a:ext>
            </a:extLst>
          </p:cNvPr>
          <p:cNvSpPr>
            <a:spLocks noGrp="1"/>
          </p:cNvSpPr>
          <p:nvPr>
            <p:ph type="pic" sz="quarter" idx="11"/>
          </p:nvPr>
        </p:nvSpPr>
        <p:spPr>
          <a:xfrm>
            <a:off x="8125430" y="2766350"/>
            <a:ext cx="1365810" cy="1365810"/>
          </a:xfrm>
          <a:prstGeom prst="ellipse">
            <a:avLst/>
          </a:prstGeom>
        </p:spPr>
        <p:txBody>
          <a:bodyPr anchor="ctr">
            <a:normAutofit/>
          </a:bodyPr>
          <a:lstStyle>
            <a:lvl1pPr marL="0" indent="0" algn="ctr">
              <a:buNone/>
              <a:defRPr sz="1200"/>
            </a:lvl1pPr>
          </a:lstStyle>
          <a:p>
            <a:endParaRPr lang="en-US" dirty="0"/>
          </a:p>
        </p:txBody>
      </p:sp>
      <p:sp>
        <p:nvSpPr>
          <p:cNvPr id="8" name="Picture Placeholder 2">
            <a:extLst>
              <a:ext uri="{FF2B5EF4-FFF2-40B4-BE49-F238E27FC236}">
                <a16:creationId xmlns:a16="http://schemas.microsoft.com/office/drawing/2014/main" id="{06D06076-EC91-4D5B-AA98-6AC0FE177AA4}"/>
              </a:ext>
            </a:extLst>
          </p:cNvPr>
          <p:cNvSpPr>
            <a:spLocks noGrp="1"/>
          </p:cNvSpPr>
          <p:nvPr>
            <p:ph type="pic" sz="quarter" idx="12"/>
          </p:nvPr>
        </p:nvSpPr>
        <p:spPr>
          <a:xfrm>
            <a:off x="2720053" y="3796497"/>
            <a:ext cx="1365810" cy="1365810"/>
          </a:xfrm>
          <a:prstGeom prst="ellipse">
            <a:avLst/>
          </a:prstGeo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20025375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Full Image">
    <p:spTree>
      <p:nvGrpSpPr>
        <p:cNvPr id="1" name=""/>
        <p:cNvGrpSpPr/>
        <p:nvPr/>
      </p:nvGrpSpPr>
      <p:grpSpPr>
        <a:xfrm>
          <a:off x="0" y="0"/>
          <a:ext cx="0" cy="0"/>
          <a:chOff x="0" y="0"/>
          <a:chExt cx="0" cy="0"/>
        </a:xfrm>
      </p:grpSpPr>
      <p:sp>
        <p:nvSpPr>
          <p:cNvPr id="8" name="Freeform: Shape 7">
            <a:extLst>
              <a:ext uri="{FF2B5EF4-FFF2-40B4-BE49-F238E27FC236}">
                <a16:creationId xmlns:a16="http://schemas.microsoft.com/office/drawing/2014/main" id="{0C93A996-0248-4BAC-9893-2C3F2DDBDAC0}"/>
              </a:ext>
            </a:extLst>
          </p:cNvPr>
          <p:cNvSpPr>
            <a:spLocks noGrp="1"/>
          </p:cNvSpPr>
          <p:nvPr>
            <p:ph type="pic" sz="quarter" idx="11"/>
          </p:nvPr>
        </p:nvSpPr>
        <p:spPr>
          <a:xfrm>
            <a:off x="9151370" y="1875431"/>
            <a:ext cx="3040630" cy="4382494"/>
          </a:xfrm>
          <a:custGeom>
            <a:avLst/>
            <a:gdLst>
              <a:gd name="connsiteX0" fmla="*/ 0 w 3040630"/>
              <a:gd name="connsiteY0" fmla="*/ 0 h 4382494"/>
              <a:gd name="connsiteX1" fmla="*/ 3040630 w 3040630"/>
              <a:gd name="connsiteY1" fmla="*/ 0 h 4382494"/>
              <a:gd name="connsiteX2" fmla="*/ 3040630 w 3040630"/>
              <a:gd name="connsiteY2" fmla="*/ 4382494 h 4382494"/>
              <a:gd name="connsiteX3" fmla="*/ 0 w 3040630"/>
              <a:gd name="connsiteY3" fmla="*/ 4382494 h 4382494"/>
            </a:gdLst>
            <a:ahLst/>
            <a:cxnLst>
              <a:cxn ang="0">
                <a:pos x="connsiteX0" y="connsiteY0"/>
              </a:cxn>
              <a:cxn ang="0">
                <a:pos x="connsiteX1" y="connsiteY1"/>
              </a:cxn>
              <a:cxn ang="0">
                <a:pos x="connsiteX2" y="connsiteY2"/>
              </a:cxn>
              <a:cxn ang="0">
                <a:pos x="connsiteX3" y="connsiteY3"/>
              </a:cxn>
            </a:cxnLst>
            <a:rect l="l" t="t" r="r" b="b"/>
            <a:pathLst>
              <a:path w="3040630" h="4382494">
                <a:moveTo>
                  <a:pt x="0" y="0"/>
                </a:moveTo>
                <a:lnTo>
                  <a:pt x="3040630" y="0"/>
                </a:lnTo>
                <a:lnTo>
                  <a:pt x="3040630" y="4382494"/>
                </a:lnTo>
                <a:lnTo>
                  <a:pt x="0" y="4382494"/>
                </a:lnTo>
                <a:close/>
              </a:path>
            </a:pathLst>
          </a:custGeom>
        </p:spPr>
        <p:txBody>
          <a:bodyPr wrap="square" anchor="ctr">
            <a:noAutofit/>
          </a:bodyPr>
          <a:lstStyle/>
          <a:p>
            <a:endParaRPr lang="en-US"/>
          </a:p>
        </p:txBody>
      </p:sp>
      <p:sp>
        <p:nvSpPr>
          <p:cNvPr id="5" name="Freeform: Shape 4">
            <a:extLst>
              <a:ext uri="{FF2B5EF4-FFF2-40B4-BE49-F238E27FC236}">
                <a16:creationId xmlns:a16="http://schemas.microsoft.com/office/drawing/2014/main" id="{9DD205FA-AE86-4038-81C8-B541B2BEE41A}"/>
              </a:ext>
            </a:extLst>
          </p:cNvPr>
          <p:cNvSpPr>
            <a:spLocks noGrp="1"/>
          </p:cNvSpPr>
          <p:nvPr>
            <p:ph type="pic" sz="quarter" idx="10"/>
          </p:nvPr>
        </p:nvSpPr>
        <p:spPr>
          <a:xfrm>
            <a:off x="5988824" y="1875431"/>
            <a:ext cx="3022072" cy="4382494"/>
          </a:xfrm>
          <a:custGeom>
            <a:avLst/>
            <a:gdLst>
              <a:gd name="connsiteX0" fmla="*/ 0 w 3022072"/>
              <a:gd name="connsiteY0" fmla="*/ 0 h 4382494"/>
              <a:gd name="connsiteX1" fmla="*/ 3022072 w 3022072"/>
              <a:gd name="connsiteY1" fmla="*/ 0 h 4382494"/>
              <a:gd name="connsiteX2" fmla="*/ 3022072 w 3022072"/>
              <a:gd name="connsiteY2" fmla="*/ 4382494 h 4382494"/>
              <a:gd name="connsiteX3" fmla="*/ 0 w 3022072"/>
              <a:gd name="connsiteY3" fmla="*/ 4382494 h 4382494"/>
            </a:gdLst>
            <a:ahLst/>
            <a:cxnLst>
              <a:cxn ang="0">
                <a:pos x="connsiteX0" y="connsiteY0"/>
              </a:cxn>
              <a:cxn ang="0">
                <a:pos x="connsiteX1" y="connsiteY1"/>
              </a:cxn>
              <a:cxn ang="0">
                <a:pos x="connsiteX2" y="connsiteY2"/>
              </a:cxn>
              <a:cxn ang="0">
                <a:pos x="connsiteX3" y="connsiteY3"/>
              </a:cxn>
            </a:cxnLst>
            <a:rect l="l" t="t" r="r" b="b"/>
            <a:pathLst>
              <a:path w="3022072" h="4382494">
                <a:moveTo>
                  <a:pt x="0" y="0"/>
                </a:moveTo>
                <a:lnTo>
                  <a:pt x="3022072" y="0"/>
                </a:lnTo>
                <a:lnTo>
                  <a:pt x="3022072" y="4382494"/>
                </a:lnTo>
                <a:lnTo>
                  <a:pt x="0" y="4382494"/>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8700070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2_Full Imag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3B204363-D9DA-41FF-A2BA-C210245F10B2}"/>
              </a:ext>
            </a:extLst>
          </p:cNvPr>
          <p:cNvSpPr>
            <a:spLocks noGrp="1"/>
          </p:cNvSpPr>
          <p:nvPr>
            <p:ph type="pic" sz="quarter" idx="11"/>
          </p:nvPr>
        </p:nvSpPr>
        <p:spPr>
          <a:xfrm>
            <a:off x="7430949" y="381965"/>
            <a:ext cx="1365810" cy="1365810"/>
          </a:xfrm>
          <a:prstGeom prst="ellipse">
            <a:avLst/>
          </a:prstGeom>
        </p:spPr>
        <p:txBody>
          <a:bodyPr anchor="ctr">
            <a:normAutofit/>
          </a:bodyPr>
          <a:lstStyle>
            <a:lvl1pPr marL="0" indent="0" algn="ctr">
              <a:buNone/>
              <a:defRPr sz="1200"/>
            </a:lvl1pPr>
          </a:lstStyle>
          <a:p>
            <a:endParaRPr lang="en-US" dirty="0"/>
          </a:p>
        </p:txBody>
      </p:sp>
      <p:sp>
        <p:nvSpPr>
          <p:cNvPr id="4" name="Picture Placeholder 2">
            <a:extLst>
              <a:ext uri="{FF2B5EF4-FFF2-40B4-BE49-F238E27FC236}">
                <a16:creationId xmlns:a16="http://schemas.microsoft.com/office/drawing/2014/main" id="{704C5563-97A5-4267-B343-01CCB7EF7095}"/>
              </a:ext>
            </a:extLst>
          </p:cNvPr>
          <p:cNvSpPr>
            <a:spLocks noGrp="1"/>
          </p:cNvSpPr>
          <p:nvPr>
            <p:ph type="pic" sz="quarter" idx="17"/>
          </p:nvPr>
        </p:nvSpPr>
        <p:spPr>
          <a:xfrm>
            <a:off x="-16354" y="4091651"/>
            <a:ext cx="12208354" cy="2239701"/>
          </a:xfrm>
          <a:prstGeom prst="rect">
            <a:avLst/>
          </a:prstGeo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340808844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3_Full Image">
    <p:spTree>
      <p:nvGrpSpPr>
        <p:cNvPr id="1" name=""/>
        <p:cNvGrpSpPr/>
        <p:nvPr/>
      </p:nvGrpSpPr>
      <p:grpSpPr>
        <a:xfrm>
          <a:off x="0" y="0"/>
          <a:ext cx="0" cy="0"/>
          <a:chOff x="0" y="0"/>
          <a:chExt cx="0" cy="0"/>
        </a:xfrm>
      </p:grpSpPr>
      <p:sp>
        <p:nvSpPr>
          <p:cNvPr id="5" name="Picture Placeholder 2">
            <a:extLst>
              <a:ext uri="{FF2B5EF4-FFF2-40B4-BE49-F238E27FC236}">
                <a16:creationId xmlns:a16="http://schemas.microsoft.com/office/drawing/2014/main" id="{038C9970-942D-4D14-A5FD-A8119FDA6611}"/>
              </a:ext>
            </a:extLst>
          </p:cNvPr>
          <p:cNvSpPr>
            <a:spLocks noGrp="1"/>
          </p:cNvSpPr>
          <p:nvPr>
            <p:ph type="pic" sz="quarter" idx="12"/>
          </p:nvPr>
        </p:nvSpPr>
        <p:spPr>
          <a:xfrm>
            <a:off x="408973" y="381965"/>
            <a:ext cx="4325073" cy="6111432"/>
          </a:xfrm>
          <a:prstGeom prst="rect">
            <a:avLst/>
          </a:prstGeom>
        </p:spPr>
        <p:txBody>
          <a:bodyPr anchor="ctr"/>
          <a:lstStyle/>
          <a:p>
            <a:endParaRPr lang="en-US"/>
          </a:p>
        </p:txBody>
      </p:sp>
      <p:sp>
        <p:nvSpPr>
          <p:cNvPr id="9" name="Picture Placeholder 2">
            <a:extLst>
              <a:ext uri="{FF2B5EF4-FFF2-40B4-BE49-F238E27FC236}">
                <a16:creationId xmlns:a16="http://schemas.microsoft.com/office/drawing/2014/main" id="{128652E2-E157-4F99-8005-8D59B34AABCB}"/>
              </a:ext>
            </a:extLst>
          </p:cNvPr>
          <p:cNvSpPr>
            <a:spLocks noGrp="1"/>
          </p:cNvSpPr>
          <p:nvPr>
            <p:ph type="pic" sz="quarter" idx="13"/>
          </p:nvPr>
        </p:nvSpPr>
        <p:spPr>
          <a:xfrm>
            <a:off x="4853653" y="381965"/>
            <a:ext cx="3144454" cy="2511706"/>
          </a:xfrm>
          <a:prstGeom prst="rect">
            <a:avLst/>
          </a:prstGeom>
        </p:spPr>
        <p:txBody>
          <a:bodyPr anchor="ctr"/>
          <a:lstStyle/>
          <a:p>
            <a:endParaRPr lang="en-US"/>
          </a:p>
        </p:txBody>
      </p:sp>
      <p:sp>
        <p:nvSpPr>
          <p:cNvPr id="10" name="Picture Placeholder 2">
            <a:extLst>
              <a:ext uri="{FF2B5EF4-FFF2-40B4-BE49-F238E27FC236}">
                <a16:creationId xmlns:a16="http://schemas.microsoft.com/office/drawing/2014/main" id="{7FBF0C6E-8002-4967-9F55-395F580925FB}"/>
              </a:ext>
            </a:extLst>
          </p:cNvPr>
          <p:cNvSpPr>
            <a:spLocks noGrp="1"/>
          </p:cNvSpPr>
          <p:nvPr>
            <p:ph type="pic" sz="quarter" idx="14"/>
          </p:nvPr>
        </p:nvSpPr>
        <p:spPr>
          <a:xfrm>
            <a:off x="8117713" y="381964"/>
            <a:ext cx="3619015" cy="4734045"/>
          </a:xfrm>
          <a:prstGeom prst="rect">
            <a:avLst/>
          </a:prstGeom>
        </p:spPr>
        <p:txBody>
          <a:bodyPr anchor="ctr"/>
          <a:lstStyle/>
          <a:p>
            <a:endParaRPr lang="en-US"/>
          </a:p>
        </p:txBody>
      </p:sp>
      <p:sp>
        <p:nvSpPr>
          <p:cNvPr id="11" name="Picture Placeholder 2">
            <a:extLst>
              <a:ext uri="{FF2B5EF4-FFF2-40B4-BE49-F238E27FC236}">
                <a16:creationId xmlns:a16="http://schemas.microsoft.com/office/drawing/2014/main" id="{FA30DDA6-0638-485C-88E7-E9B2C05C1C6F}"/>
              </a:ext>
            </a:extLst>
          </p:cNvPr>
          <p:cNvSpPr>
            <a:spLocks noGrp="1"/>
          </p:cNvSpPr>
          <p:nvPr>
            <p:ph type="pic" sz="quarter" idx="15"/>
          </p:nvPr>
        </p:nvSpPr>
        <p:spPr>
          <a:xfrm>
            <a:off x="4853653" y="3020992"/>
            <a:ext cx="3144454" cy="2106593"/>
          </a:xfrm>
          <a:prstGeom prst="rect">
            <a:avLst/>
          </a:prstGeom>
        </p:spPr>
        <p:txBody>
          <a:bodyPr anchor="ctr"/>
          <a:lstStyle/>
          <a:p>
            <a:endParaRPr lang="en-US"/>
          </a:p>
        </p:txBody>
      </p:sp>
    </p:spTree>
    <p:extLst>
      <p:ext uri="{BB962C8B-B14F-4D97-AF65-F5344CB8AC3E}">
        <p14:creationId xmlns:p14="http://schemas.microsoft.com/office/powerpoint/2010/main" val="312679163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1_Full Imag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8097CF3B-74A8-47C7-B199-15F02D1E52CD}"/>
              </a:ext>
            </a:extLst>
          </p:cNvPr>
          <p:cNvSpPr>
            <a:spLocks noGrp="1"/>
          </p:cNvSpPr>
          <p:nvPr>
            <p:ph type="pic" sz="quarter" idx="13"/>
          </p:nvPr>
        </p:nvSpPr>
        <p:spPr>
          <a:xfrm>
            <a:off x="608288" y="2259563"/>
            <a:ext cx="4964376" cy="3585660"/>
          </a:xfrm>
          <a:custGeom>
            <a:avLst/>
            <a:gdLst>
              <a:gd name="connsiteX0" fmla="*/ 0 w 4964376"/>
              <a:gd name="connsiteY0" fmla="*/ 0 h 3585660"/>
              <a:gd name="connsiteX1" fmla="*/ 4964376 w 4964376"/>
              <a:gd name="connsiteY1" fmla="*/ 0 h 3585660"/>
              <a:gd name="connsiteX2" fmla="*/ 4964376 w 4964376"/>
              <a:gd name="connsiteY2" fmla="*/ 3585660 h 3585660"/>
              <a:gd name="connsiteX3" fmla="*/ 0 w 4964376"/>
              <a:gd name="connsiteY3" fmla="*/ 3585660 h 3585660"/>
            </a:gdLst>
            <a:ahLst/>
            <a:cxnLst>
              <a:cxn ang="0">
                <a:pos x="connsiteX0" y="connsiteY0"/>
              </a:cxn>
              <a:cxn ang="0">
                <a:pos x="connsiteX1" y="connsiteY1"/>
              </a:cxn>
              <a:cxn ang="0">
                <a:pos x="connsiteX2" y="connsiteY2"/>
              </a:cxn>
              <a:cxn ang="0">
                <a:pos x="connsiteX3" y="connsiteY3"/>
              </a:cxn>
            </a:cxnLst>
            <a:rect l="l" t="t" r="r" b="b"/>
            <a:pathLst>
              <a:path w="4964376" h="3585660">
                <a:moveTo>
                  <a:pt x="0" y="0"/>
                </a:moveTo>
                <a:lnTo>
                  <a:pt x="4964376" y="0"/>
                </a:lnTo>
                <a:lnTo>
                  <a:pt x="4964376" y="3585660"/>
                </a:lnTo>
                <a:lnTo>
                  <a:pt x="0" y="3585660"/>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411450453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4_Full Imag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E02D293E-AA08-467C-9BD1-37966AC9365D}"/>
              </a:ext>
            </a:extLst>
          </p:cNvPr>
          <p:cNvSpPr>
            <a:spLocks noGrp="1"/>
          </p:cNvSpPr>
          <p:nvPr>
            <p:ph type="pic" sz="quarter" idx="40"/>
          </p:nvPr>
        </p:nvSpPr>
        <p:spPr>
          <a:xfrm>
            <a:off x="0" y="2695575"/>
            <a:ext cx="12192000" cy="2428875"/>
          </a:xfrm>
          <a:custGeom>
            <a:avLst/>
            <a:gdLst>
              <a:gd name="connsiteX0" fmla="*/ 0 w 12192000"/>
              <a:gd name="connsiteY0" fmla="*/ 0 h 2428875"/>
              <a:gd name="connsiteX1" fmla="*/ 12192000 w 12192000"/>
              <a:gd name="connsiteY1" fmla="*/ 0 h 2428875"/>
              <a:gd name="connsiteX2" fmla="*/ 12192000 w 12192000"/>
              <a:gd name="connsiteY2" fmla="*/ 2428875 h 2428875"/>
              <a:gd name="connsiteX3" fmla="*/ 0 w 12192000"/>
              <a:gd name="connsiteY3" fmla="*/ 2428875 h 2428875"/>
            </a:gdLst>
            <a:ahLst/>
            <a:cxnLst>
              <a:cxn ang="0">
                <a:pos x="connsiteX0" y="connsiteY0"/>
              </a:cxn>
              <a:cxn ang="0">
                <a:pos x="connsiteX1" y="connsiteY1"/>
              </a:cxn>
              <a:cxn ang="0">
                <a:pos x="connsiteX2" y="connsiteY2"/>
              </a:cxn>
              <a:cxn ang="0">
                <a:pos x="connsiteX3" y="connsiteY3"/>
              </a:cxn>
            </a:cxnLst>
            <a:rect l="l" t="t" r="r" b="b"/>
            <a:pathLst>
              <a:path w="12192000" h="2428875">
                <a:moveTo>
                  <a:pt x="0" y="0"/>
                </a:moveTo>
                <a:lnTo>
                  <a:pt x="12192000" y="0"/>
                </a:lnTo>
                <a:lnTo>
                  <a:pt x="12192000" y="2428875"/>
                </a:lnTo>
                <a:lnTo>
                  <a:pt x="0" y="2428875"/>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35162822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6_Full Image">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EA8AB8BA-0910-48D4-899D-59771787C2E9}"/>
              </a:ext>
            </a:extLst>
          </p:cNvPr>
          <p:cNvSpPr>
            <a:spLocks noGrp="1"/>
          </p:cNvSpPr>
          <p:nvPr>
            <p:ph type="pic" sz="quarter" idx="10"/>
          </p:nvPr>
        </p:nvSpPr>
        <p:spPr>
          <a:xfrm>
            <a:off x="1325175" y="2079692"/>
            <a:ext cx="3876290" cy="3876290"/>
          </a:xfrm>
          <a:custGeom>
            <a:avLst/>
            <a:gdLst>
              <a:gd name="connsiteX0" fmla="*/ 1938145 w 3876290"/>
              <a:gd name="connsiteY0" fmla="*/ 0 h 3876290"/>
              <a:gd name="connsiteX1" fmla="*/ 3876290 w 3876290"/>
              <a:gd name="connsiteY1" fmla="*/ 1938145 h 3876290"/>
              <a:gd name="connsiteX2" fmla="*/ 1938145 w 3876290"/>
              <a:gd name="connsiteY2" fmla="*/ 3876290 h 3876290"/>
              <a:gd name="connsiteX3" fmla="*/ 0 w 3876290"/>
              <a:gd name="connsiteY3" fmla="*/ 1938145 h 3876290"/>
            </a:gdLst>
            <a:ahLst/>
            <a:cxnLst>
              <a:cxn ang="0">
                <a:pos x="connsiteX0" y="connsiteY0"/>
              </a:cxn>
              <a:cxn ang="0">
                <a:pos x="connsiteX1" y="connsiteY1"/>
              </a:cxn>
              <a:cxn ang="0">
                <a:pos x="connsiteX2" y="connsiteY2"/>
              </a:cxn>
              <a:cxn ang="0">
                <a:pos x="connsiteX3" y="connsiteY3"/>
              </a:cxn>
            </a:cxnLst>
            <a:rect l="l" t="t" r="r" b="b"/>
            <a:pathLst>
              <a:path w="3876290" h="3876290">
                <a:moveTo>
                  <a:pt x="1938145" y="0"/>
                </a:moveTo>
                <a:lnTo>
                  <a:pt x="3876290" y="1938145"/>
                </a:lnTo>
                <a:lnTo>
                  <a:pt x="1938145" y="3876290"/>
                </a:lnTo>
                <a:lnTo>
                  <a:pt x="0" y="1938145"/>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7560713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5_Full Image">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2EEBCE36-C347-4A8B-A252-513538F0A231}"/>
              </a:ext>
            </a:extLst>
          </p:cNvPr>
          <p:cNvSpPr>
            <a:spLocks noGrp="1"/>
          </p:cNvSpPr>
          <p:nvPr>
            <p:ph type="pic" sz="quarter" idx="10"/>
          </p:nvPr>
        </p:nvSpPr>
        <p:spPr>
          <a:xfrm>
            <a:off x="0" y="-3176"/>
            <a:ext cx="6781800" cy="6861176"/>
          </a:xfrm>
          <a:custGeom>
            <a:avLst/>
            <a:gdLst>
              <a:gd name="connsiteX0" fmla="*/ 0 w 6781800"/>
              <a:gd name="connsiteY0" fmla="*/ 0 h 6861176"/>
              <a:gd name="connsiteX1" fmla="*/ 6781800 w 6781800"/>
              <a:gd name="connsiteY1" fmla="*/ 0 h 6861176"/>
              <a:gd name="connsiteX2" fmla="*/ 3050203 w 6781800"/>
              <a:gd name="connsiteY2" fmla="*/ 6861176 h 6861176"/>
              <a:gd name="connsiteX3" fmla="*/ 0 w 6781800"/>
              <a:gd name="connsiteY3" fmla="*/ 6861176 h 6861176"/>
            </a:gdLst>
            <a:ahLst/>
            <a:cxnLst>
              <a:cxn ang="0">
                <a:pos x="connsiteX0" y="connsiteY0"/>
              </a:cxn>
              <a:cxn ang="0">
                <a:pos x="connsiteX1" y="connsiteY1"/>
              </a:cxn>
              <a:cxn ang="0">
                <a:pos x="connsiteX2" y="connsiteY2"/>
              </a:cxn>
              <a:cxn ang="0">
                <a:pos x="connsiteX3" y="connsiteY3"/>
              </a:cxn>
            </a:cxnLst>
            <a:rect l="l" t="t" r="r" b="b"/>
            <a:pathLst>
              <a:path w="6781800" h="6861176">
                <a:moveTo>
                  <a:pt x="0" y="0"/>
                </a:moveTo>
                <a:lnTo>
                  <a:pt x="6781800" y="0"/>
                </a:lnTo>
                <a:lnTo>
                  <a:pt x="3050203" y="6861176"/>
                </a:lnTo>
                <a:lnTo>
                  <a:pt x="0" y="6861176"/>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2213791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Full Image">
    <p:spTree>
      <p:nvGrpSpPr>
        <p:cNvPr id="1" name=""/>
        <p:cNvGrpSpPr/>
        <p:nvPr/>
      </p:nvGrpSpPr>
      <p:grpSpPr>
        <a:xfrm>
          <a:off x="0" y="0"/>
          <a:ext cx="0" cy="0"/>
          <a:chOff x="0" y="0"/>
          <a:chExt cx="0" cy="0"/>
        </a:xfrm>
      </p:grpSpPr>
      <p:sp>
        <p:nvSpPr>
          <p:cNvPr id="6" name="Picture Placeholder 2">
            <a:extLst>
              <a:ext uri="{FF2B5EF4-FFF2-40B4-BE49-F238E27FC236}">
                <a16:creationId xmlns:a16="http://schemas.microsoft.com/office/drawing/2014/main" id="{0704BEA8-4216-4291-B7A8-07A3B1974C95}"/>
              </a:ext>
            </a:extLst>
          </p:cNvPr>
          <p:cNvSpPr>
            <a:spLocks noGrp="1"/>
          </p:cNvSpPr>
          <p:nvPr>
            <p:ph type="pic" sz="quarter" idx="10"/>
          </p:nvPr>
        </p:nvSpPr>
        <p:spPr>
          <a:xfrm>
            <a:off x="0" y="0"/>
            <a:ext cx="12192000" cy="6858000"/>
          </a:xfrm>
          <a:prstGeom prst="rect">
            <a:avLst/>
          </a:prstGeom>
        </p:spPr>
        <p:txBody>
          <a:bodyPr anchor="ctr"/>
          <a:lstStyle/>
          <a:p>
            <a:endParaRPr lang="en-US"/>
          </a:p>
        </p:txBody>
      </p:sp>
      <p:sp>
        <p:nvSpPr>
          <p:cNvPr id="5" name="Freeform: Shape 4">
            <a:extLst>
              <a:ext uri="{FF2B5EF4-FFF2-40B4-BE49-F238E27FC236}">
                <a16:creationId xmlns:a16="http://schemas.microsoft.com/office/drawing/2014/main" id="{13D5089B-90A1-482C-B8EA-197CF9CE8398}"/>
              </a:ext>
            </a:extLst>
          </p:cNvPr>
          <p:cNvSpPr>
            <a:spLocks noGrp="1"/>
          </p:cNvSpPr>
          <p:nvPr>
            <p:ph type="pic" sz="quarter" idx="11"/>
          </p:nvPr>
        </p:nvSpPr>
        <p:spPr>
          <a:xfrm>
            <a:off x="5082393" y="754453"/>
            <a:ext cx="2027216" cy="2027216"/>
          </a:xfrm>
          <a:custGeom>
            <a:avLst/>
            <a:gdLst>
              <a:gd name="connsiteX0" fmla="*/ 1013608 w 2027216"/>
              <a:gd name="connsiteY0" fmla="*/ 0 h 2027216"/>
              <a:gd name="connsiteX1" fmla="*/ 2027216 w 2027216"/>
              <a:gd name="connsiteY1" fmla="*/ 1013608 h 2027216"/>
              <a:gd name="connsiteX2" fmla="*/ 1013608 w 2027216"/>
              <a:gd name="connsiteY2" fmla="*/ 2027216 h 2027216"/>
              <a:gd name="connsiteX3" fmla="*/ 0 w 2027216"/>
              <a:gd name="connsiteY3" fmla="*/ 1013608 h 2027216"/>
              <a:gd name="connsiteX4" fmla="*/ 1013608 w 2027216"/>
              <a:gd name="connsiteY4" fmla="*/ 0 h 20272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27216" h="2027216">
                <a:moveTo>
                  <a:pt x="1013608" y="0"/>
                </a:moveTo>
                <a:cubicBezTo>
                  <a:pt x="1573408" y="0"/>
                  <a:pt x="2027216" y="453808"/>
                  <a:pt x="2027216" y="1013608"/>
                </a:cubicBezTo>
                <a:cubicBezTo>
                  <a:pt x="2027216" y="1573408"/>
                  <a:pt x="1573408" y="2027216"/>
                  <a:pt x="1013608" y="2027216"/>
                </a:cubicBezTo>
                <a:cubicBezTo>
                  <a:pt x="453808" y="2027216"/>
                  <a:pt x="0" y="1573408"/>
                  <a:pt x="0" y="1013608"/>
                </a:cubicBezTo>
                <a:cubicBezTo>
                  <a:pt x="0" y="453808"/>
                  <a:pt x="453808" y="0"/>
                  <a:pt x="1013608" y="0"/>
                </a:cubicBezTo>
                <a:close/>
              </a:path>
            </a:pathLst>
          </a:custGeom>
        </p:spPr>
        <p:txBody>
          <a:bodyPr wrap="square" anchor="ctr">
            <a:noAutofit/>
          </a:bodyPr>
          <a:lstStyle/>
          <a:p>
            <a:endParaRPr lang="en-US"/>
          </a:p>
        </p:txBody>
      </p:sp>
    </p:spTree>
    <p:extLst>
      <p:ext uri="{BB962C8B-B14F-4D97-AF65-F5344CB8AC3E}">
        <p14:creationId xmlns:p14="http://schemas.microsoft.com/office/powerpoint/2010/main" val="13706799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Full Image">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60672C96-087B-46C8-9FFA-9E963D32AEEE}"/>
              </a:ext>
            </a:extLst>
          </p:cNvPr>
          <p:cNvSpPr>
            <a:spLocks noGrp="1"/>
          </p:cNvSpPr>
          <p:nvPr>
            <p:ph type="pic" sz="quarter" idx="11"/>
          </p:nvPr>
        </p:nvSpPr>
        <p:spPr>
          <a:xfrm>
            <a:off x="5002645" y="1501687"/>
            <a:ext cx="2188252" cy="2188252"/>
          </a:xfrm>
          <a:custGeom>
            <a:avLst/>
            <a:gdLst>
              <a:gd name="connsiteX0" fmla="*/ 1094126 w 2188252"/>
              <a:gd name="connsiteY0" fmla="*/ 0 h 2188252"/>
              <a:gd name="connsiteX1" fmla="*/ 2188252 w 2188252"/>
              <a:gd name="connsiteY1" fmla="*/ 1094126 h 2188252"/>
              <a:gd name="connsiteX2" fmla="*/ 1094126 w 2188252"/>
              <a:gd name="connsiteY2" fmla="*/ 2188252 h 2188252"/>
              <a:gd name="connsiteX3" fmla="*/ 0 w 2188252"/>
              <a:gd name="connsiteY3" fmla="*/ 1094126 h 2188252"/>
            </a:gdLst>
            <a:ahLst/>
            <a:cxnLst>
              <a:cxn ang="0">
                <a:pos x="connsiteX0" y="connsiteY0"/>
              </a:cxn>
              <a:cxn ang="0">
                <a:pos x="connsiteX1" y="connsiteY1"/>
              </a:cxn>
              <a:cxn ang="0">
                <a:pos x="connsiteX2" y="connsiteY2"/>
              </a:cxn>
              <a:cxn ang="0">
                <a:pos x="connsiteX3" y="connsiteY3"/>
              </a:cxn>
            </a:cxnLst>
            <a:rect l="l" t="t" r="r" b="b"/>
            <a:pathLst>
              <a:path w="2188252" h="2188252">
                <a:moveTo>
                  <a:pt x="1094126" y="0"/>
                </a:moveTo>
                <a:lnTo>
                  <a:pt x="2188252" y="1094126"/>
                </a:lnTo>
                <a:lnTo>
                  <a:pt x="1094126" y="2188252"/>
                </a:lnTo>
                <a:lnTo>
                  <a:pt x="0" y="1094126"/>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21570105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6_Full Image">
    <p:spTree>
      <p:nvGrpSpPr>
        <p:cNvPr id="1" name=""/>
        <p:cNvGrpSpPr/>
        <p:nvPr/>
      </p:nvGrpSpPr>
      <p:grpSpPr>
        <a:xfrm>
          <a:off x="0" y="0"/>
          <a:ext cx="0" cy="0"/>
          <a:chOff x="0" y="0"/>
          <a:chExt cx="0" cy="0"/>
        </a:xfrm>
      </p:grpSpPr>
      <p:sp>
        <p:nvSpPr>
          <p:cNvPr id="6" name="Picture Placeholder 2">
            <a:extLst>
              <a:ext uri="{FF2B5EF4-FFF2-40B4-BE49-F238E27FC236}">
                <a16:creationId xmlns:a16="http://schemas.microsoft.com/office/drawing/2014/main" id="{0704BEA8-4216-4291-B7A8-07A3B1974C95}"/>
              </a:ext>
            </a:extLst>
          </p:cNvPr>
          <p:cNvSpPr>
            <a:spLocks noGrp="1"/>
          </p:cNvSpPr>
          <p:nvPr>
            <p:ph type="pic" sz="quarter" idx="10"/>
          </p:nvPr>
        </p:nvSpPr>
        <p:spPr>
          <a:xfrm>
            <a:off x="0" y="0"/>
            <a:ext cx="12192000" cy="6858000"/>
          </a:xfrm>
          <a:prstGeom prst="rect">
            <a:avLst/>
          </a:prstGeom>
        </p:spPr>
        <p:txBody>
          <a:bodyPr anchor="ctr"/>
          <a:lstStyle/>
          <a:p>
            <a:endParaRPr lang="en-US"/>
          </a:p>
        </p:txBody>
      </p:sp>
      <p:sp>
        <p:nvSpPr>
          <p:cNvPr id="4" name="Picture Placeholder 4">
            <a:extLst>
              <a:ext uri="{FF2B5EF4-FFF2-40B4-BE49-F238E27FC236}">
                <a16:creationId xmlns:a16="http://schemas.microsoft.com/office/drawing/2014/main" id="{4FFC8E0F-4482-4BED-8E4E-2F3076486DFF}"/>
              </a:ext>
            </a:extLst>
          </p:cNvPr>
          <p:cNvSpPr>
            <a:spLocks noGrp="1"/>
          </p:cNvSpPr>
          <p:nvPr>
            <p:ph type="pic" sz="quarter" idx="11"/>
          </p:nvPr>
        </p:nvSpPr>
        <p:spPr>
          <a:xfrm>
            <a:off x="1588" y="0"/>
            <a:ext cx="7481990" cy="6856412"/>
          </a:xfrm>
          <a:custGeom>
            <a:avLst/>
            <a:gdLst>
              <a:gd name="connsiteX0" fmla="*/ 0 w 7481990"/>
              <a:gd name="connsiteY0" fmla="*/ 0 h 6856412"/>
              <a:gd name="connsiteX1" fmla="*/ 7481990 w 7481990"/>
              <a:gd name="connsiteY1" fmla="*/ 0 h 6856412"/>
              <a:gd name="connsiteX2" fmla="*/ 1071563 w 7481990"/>
              <a:gd name="connsiteY2" fmla="*/ 6856412 h 6856412"/>
              <a:gd name="connsiteX3" fmla="*/ 0 w 7481990"/>
              <a:gd name="connsiteY3" fmla="*/ 6856412 h 6856412"/>
            </a:gdLst>
            <a:ahLst/>
            <a:cxnLst>
              <a:cxn ang="0">
                <a:pos x="connsiteX0" y="connsiteY0"/>
              </a:cxn>
              <a:cxn ang="0">
                <a:pos x="connsiteX1" y="connsiteY1"/>
              </a:cxn>
              <a:cxn ang="0">
                <a:pos x="connsiteX2" y="connsiteY2"/>
              </a:cxn>
              <a:cxn ang="0">
                <a:pos x="connsiteX3" y="connsiteY3"/>
              </a:cxn>
            </a:cxnLst>
            <a:rect l="l" t="t" r="r" b="b"/>
            <a:pathLst>
              <a:path w="7481990" h="6856412">
                <a:moveTo>
                  <a:pt x="0" y="0"/>
                </a:moveTo>
                <a:lnTo>
                  <a:pt x="7481990" y="0"/>
                </a:lnTo>
                <a:lnTo>
                  <a:pt x="1071563" y="6856412"/>
                </a:lnTo>
                <a:lnTo>
                  <a:pt x="0" y="6856412"/>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17866187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Full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6034DADB-0EDB-4801-B464-B33931D4E617}"/>
              </a:ext>
            </a:extLst>
          </p:cNvPr>
          <p:cNvSpPr>
            <a:spLocks noGrp="1"/>
          </p:cNvSpPr>
          <p:nvPr>
            <p:ph type="pic" sz="quarter" idx="10"/>
          </p:nvPr>
        </p:nvSpPr>
        <p:spPr>
          <a:xfrm>
            <a:off x="2" y="1785433"/>
            <a:ext cx="12191998" cy="2077655"/>
          </a:xfrm>
          <a:custGeom>
            <a:avLst/>
            <a:gdLst>
              <a:gd name="connsiteX0" fmla="*/ 0 w 12191998"/>
              <a:gd name="connsiteY0" fmla="*/ 0 h 2077655"/>
              <a:gd name="connsiteX1" fmla="*/ 12191998 w 12191998"/>
              <a:gd name="connsiteY1" fmla="*/ 0 h 2077655"/>
              <a:gd name="connsiteX2" fmla="*/ 12191998 w 12191998"/>
              <a:gd name="connsiteY2" fmla="*/ 2077655 h 2077655"/>
              <a:gd name="connsiteX3" fmla="*/ 0 w 12191998"/>
              <a:gd name="connsiteY3" fmla="*/ 2077655 h 2077655"/>
            </a:gdLst>
            <a:ahLst/>
            <a:cxnLst>
              <a:cxn ang="0">
                <a:pos x="connsiteX0" y="connsiteY0"/>
              </a:cxn>
              <a:cxn ang="0">
                <a:pos x="connsiteX1" y="connsiteY1"/>
              </a:cxn>
              <a:cxn ang="0">
                <a:pos x="connsiteX2" y="connsiteY2"/>
              </a:cxn>
              <a:cxn ang="0">
                <a:pos x="connsiteX3" y="connsiteY3"/>
              </a:cxn>
            </a:cxnLst>
            <a:rect l="l" t="t" r="r" b="b"/>
            <a:pathLst>
              <a:path w="12191998" h="2077655">
                <a:moveTo>
                  <a:pt x="0" y="0"/>
                </a:moveTo>
                <a:lnTo>
                  <a:pt x="12191998" y="0"/>
                </a:lnTo>
                <a:lnTo>
                  <a:pt x="12191998" y="2077655"/>
                </a:lnTo>
                <a:lnTo>
                  <a:pt x="0" y="2077655"/>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4077633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7_Full Image">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4DFCFA93-1D78-4882-B8AA-1ED4DAEC98B8}"/>
              </a:ext>
            </a:extLst>
          </p:cNvPr>
          <p:cNvSpPr>
            <a:spLocks noGrp="1"/>
          </p:cNvSpPr>
          <p:nvPr>
            <p:ph type="pic" sz="quarter" idx="10"/>
          </p:nvPr>
        </p:nvSpPr>
        <p:spPr>
          <a:xfrm>
            <a:off x="0" y="4737668"/>
            <a:ext cx="12192000" cy="2120332"/>
          </a:xfrm>
          <a:custGeom>
            <a:avLst/>
            <a:gdLst>
              <a:gd name="connsiteX0" fmla="*/ 0 w 12192000"/>
              <a:gd name="connsiteY0" fmla="*/ 0 h 2120332"/>
              <a:gd name="connsiteX1" fmla="*/ 12192000 w 12192000"/>
              <a:gd name="connsiteY1" fmla="*/ 0 h 2120332"/>
              <a:gd name="connsiteX2" fmla="*/ 12192000 w 12192000"/>
              <a:gd name="connsiteY2" fmla="*/ 2120332 h 2120332"/>
              <a:gd name="connsiteX3" fmla="*/ 0 w 12192000"/>
              <a:gd name="connsiteY3" fmla="*/ 2120332 h 2120332"/>
            </a:gdLst>
            <a:ahLst/>
            <a:cxnLst>
              <a:cxn ang="0">
                <a:pos x="connsiteX0" y="connsiteY0"/>
              </a:cxn>
              <a:cxn ang="0">
                <a:pos x="connsiteX1" y="connsiteY1"/>
              </a:cxn>
              <a:cxn ang="0">
                <a:pos x="connsiteX2" y="connsiteY2"/>
              </a:cxn>
              <a:cxn ang="0">
                <a:pos x="connsiteX3" y="connsiteY3"/>
              </a:cxn>
            </a:cxnLst>
            <a:rect l="l" t="t" r="r" b="b"/>
            <a:pathLst>
              <a:path w="12192000" h="2120332">
                <a:moveTo>
                  <a:pt x="0" y="0"/>
                </a:moveTo>
                <a:lnTo>
                  <a:pt x="12192000" y="0"/>
                </a:lnTo>
                <a:lnTo>
                  <a:pt x="12192000" y="2120332"/>
                </a:lnTo>
                <a:lnTo>
                  <a:pt x="0" y="2120332"/>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4789257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5823" y="365125"/>
            <a:ext cx="11420354" cy="596983"/>
          </a:xfrm>
          <a:prstGeom prst="rect">
            <a:avLst/>
          </a:prstGeom>
        </p:spPr>
        <p:txBody>
          <a:bodyPr vert="horz" lIns="91440" tIns="45720" rIns="91440" bIns="45720" rtlCol="0" anchor="ctr">
            <a:normAutofit/>
          </a:bodyPr>
          <a:lstStyle/>
          <a:p>
            <a:r>
              <a:rPr lang="en-US" dirty="0"/>
              <a:t>Click to edit Master title style</a:t>
            </a:r>
          </a:p>
        </p:txBody>
      </p:sp>
      <p:grpSp>
        <p:nvGrpSpPr>
          <p:cNvPr id="3" name="Group 2">
            <a:extLst>
              <a:ext uri="{FF2B5EF4-FFF2-40B4-BE49-F238E27FC236}">
                <a16:creationId xmlns:a16="http://schemas.microsoft.com/office/drawing/2014/main" id="{ED6B6B5B-2413-4944-B7E8-A5635BB4EA63}"/>
              </a:ext>
            </a:extLst>
          </p:cNvPr>
          <p:cNvGrpSpPr/>
          <p:nvPr userDrawn="1"/>
        </p:nvGrpSpPr>
        <p:grpSpPr>
          <a:xfrm>
            <a:off x="10069672" y="6375146"/>
            <a:ext cx="1683544" cy="200109"/>
            <a:chOff x="10337006" y="6514090"/>
            <a:chExt cx="1683544" cy="200109"/>
          </a:xfrm>
        </p:grpSpPr>
        <p:grpSp>
          <p:nvGrpSpPr>
            <p:cNvPr id="7" name="Group 6">
              <a:extLst>
                <a:ext uri="{FF2B5EF4-FFF2-40B4-BE49-F238E27FC236}">
                  <a16:creationId xmlns:a16="http://schemas.microsoft.com/office/drawing/2014/main" id="{9324F819-F4B4-4DE8-9DC9-4780E80B87B6}"/>
                </a:ext>
              </a:extLst>
            </p:cNvPr>
            <p:cNvGrpSpPr/>
            <p:nvPr userDrawn="1"/>
          </p:nvGrpSpPr>
          <p:grpSpPr>
            <a:xfrm>
              <a:off x="11630384" y="6542411"/>
              <a:ext cx="390166" cy="171788"/>
              <a:chOff x="11125576" y="6251575"/>
              <a:chExt cx="288549" cy="117476"/>
            </a:xfrm>
          </p:grpSpPr>
          <p:sp>
            <p:nvSpPr>
              <p:cNvPr id="8" name="Chevron 32">
                <a:hlinkClick r:id="" action="ppaction://hlinkshowjump?jump=nextslide" tooltip="Next Slide"/>
                <a:extLst>
                  <a:ext uri="{FF2B5EF4-FFF2-40B4-BE49-F238E27FC236}">
                    <a16:creationId xmlns:a16="http://schemas.microsoft.com/office/drawing/2014/main" id="{BDF22612-3780-4694-ACE9-5EE06D40F955}"/>
                  </a:ext>
                </a:extLst>
              </p:cNvPr>
              <p:cNvSpPr/>
              <p:nvPr userDrawn="1"/>
            </p:nvSpPr>
            <p:spPr>
              <a:xfrm>
                <a:off x="11321095" y="6251575"/>
                <a:ext cx="93030" cy="117476"/>
              </a:xfrm>
              <a:prstGeom prst="chevron">
                <a:avLst>
                  <a:gd name="adj" fmla="val 66337"/>
                </a:avLst>
              </a:prstGeom>
              <a:solidFill>
                <a:schemeClr val="bg1">
                  <a:lumMod val="7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9" name="Chevron 33">
                <a:hlinkClick r:id="" action="ppaction://hlinkshowjump?jump=previousslide" tooltip="Previous Slide"/>
                <a:extLst>
                  <a:ext uri="{FF2B5EF4-FFF2-40B4-BE49-F238E27FC236}">
                    <a16:creationId xmlns:a16="http://schemas.microsoft.com/office/drawing/2014/main" id="{CE65DD61-C714-4481-AE64-0E0E154D9ECC}"/>
                  </a:ext>
                </a:extLst>
              </p:cNvPr>
              <p:cNvSpPr/>
              <p:nvPr userDrawn="1"/>
            </p:nvSpPr>
            <p:spPr>
              <a:xfrm rot="10800000">
                <a:off x="11125576" y="6251575"/>
                <a:ext cx="93030" cy="117476"/>
              </a:xfrm>
              <a:prstGeom prst="chevron">
                <a:avLst>
                  <a:gd name="adj" fmla="val 64003"/>
                </a:avLst>
              </a:prstGeom>
              <a:solidFill>
                <a:schemeClr val="bg1">
                  <a:lumMod val="7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cxnSp>
            <p:nvCxnSpPr>
              <p:cNvPr id="10" name="Straight Connector 9">
                <a:extLst>
                  <a:ext uri="{FF2B5EF4-FFF2-40B4-BE49-F238E27FC236}">
                    <a16:creationId xmlns:a16="http://schemas.microsoft.com/office/drawing/2014/main" id="{E195F461-B298-48E8-83B9-C50E0AE5D1E6}"/>
                  </a:ext>
                </a:extLst>
              </p:cNvPr>
              <p:cNvCxnSpPr/>
              <p:nvPr userDrawn="1"/>
            </p:nvCxnSpPr>
            <p:spPr>
              <a:xfrm flipV="1">
                <a:off x="11268075" y="6251575"/>
                <a:ext cx="0" cy="117476"/>
              </a:xfrm>
              <a:prstGeom prst="line">
                <a:avLst/>
              </a:prstGeom>
              <a:ln w="635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sp>
          <p:nvSpPr>
            <p:cNvPr id="11" name="Text Placeholder 42">
              <a:extLst>
                <a:ext uri="{FF2B5EF4-FFF2-40B4-BE49-F238E27FC236}">
                  <a16:creationId xmlns:a16="http://schemas.microsoft.com/office/drawing/2014/main" id="{8955E767-4FF9-4673-A308-CDF4933AD444}"/>
                </a:ext>
              </a:extLst>
            </p:cNvPr>
            <p:cNvSpPr txBox="1">
              <a:spLocks/>
            </p:cNvSpPr>
            <p:nvPr userDrawn="1"/>
          </p:nvSpPr>
          <p:spPr>
            <a:xfrm>
              <a:off x="10337006" y="6514090"/>
              <a:ext cx="1205523" cy="200109"/>
            </a:xfrm>
            <a:prstGeom prst="rect">
              <a:avLst/>
            </a:prstGeom>
          </p:spPr>
          <p:txBody>
            <a:bodyPr>
              <a:noAutofit/>
            </a:bodyPr>
            <a:lstStyle>
              <a:lvl1pPr marL="0" indent="0" algn="r" defTabSz="914400" rtl="0" eaLnBrk="1" latinLnBrk="0" hangingPunct="1">
                <a:lnSpc>
                  <a:spcPct val="90000"/>
                </a:lnSpc>
                <a:spcBef>
                  <a:spcPts val="1000"/>
                </a:spcBef>
                <a:buFont typeface="Arial"/>
                <a:buNone/>
                <a:defRPr sz="800" b="0" i="0" kern="1200">
                  <a:solidFill>
                    <a:schemeClr val="tx1"/>
                  </a:solidFill>
                  <a:latin typeface="Montserrat Light" charset="0"/>
                  <a:ea typeface="Montserrat Light" charset="0"/>
                  <a:cs typeface="Montserrat Light" charset="0"/>
                </a:defRPr>
              </a:lvl1pPr>
              <a:lvl2pPr marL="457200" indent="0" algn="r" defTabSz="914400" rtl="0" eaLnBrk="1" latinLnBrk="0" hangingPunct="1">
                <a:lnSpc>
                  <a:spcPct val="90000"/>
                </a:lnSpc>
                <a:spcBef>
                  <a:spcPts val="500"/>
                </a:spcBef>
                <a:buFont typeface="Arial"/>
                <a:buNone/>
                <a:defRPr sz="800" b="0" i="0" kern="1200">
                  <a:solidFill>
                    <a:schemeClr val="bg2"/>
                  </a:solidFill>
                  <a:latin typeface="Montserrat Light" charset="0"/>
                  <a:ea typeface="Montserrat Light" charset="0"/>
                  <a:cs typeface="Montserrat Light" charset="0"/>
                </a:defRPr>
              </a:lvl2pPr>
              <a:lvl3pPr marL="914400" indent="0" algn="r" defTabSz="914400" rtl="0" eaLnBrk="1" latinLnBrk="0" hangingPunct="1">
                <a:lnSpc>
                  <a:spcPct val="90000"/>
                </a:lnSpc>
                <a:spcBef>
                  <a:spcPts val="500"/>
                </a:spcBef>
                <a:buFont typeface="Arial"/>
                <a:buNone/>
                <a:defRPr sz="800" b="0" i="0" kern="1200">
                  <a:solidFill>
                    <a:schemeClr val="bg2"/>
                  </a:solidFill>
                  <a:latin typeface="Montserrat Light" charset="0"/>
                  <a:ea typeface="Montserrat Light" charset="0"/>
                  <a:cs typeface="Montserrat Light" charset="0"/>
                </a:defRPr>
              </a:lvl3pPr>
              <a:lvl4pPr marL="1371600" indent="0" algn="r" defTabSz="914400" rtl="0" eaLnBrk="1" latinLnBrk="0" hangingPunct="1">
                <a:lnSpc>
                  <a:spcPct val="90000"/>
                </a:lnSpc>
                <a:spcBef>
                  <a:spcPts val="500"/>
                </a:spcBef>
                <a:buFont typeface="Arial"/>
                <a:buNone/>
                <a:defRPr sz="800" b="0" i="0" kern="1200">
                  <a:solidFill>
                    <a:schemeClr val="bg2"/>
                  </a:solidFill>
                  <a:latin typeface="Montserrat Light" charset="0"/>
                  <a:ea typeface="Montserrat Light" charset="0"/>
                  <a:cs typeface="Montserrat Light" charset="0"/>
                </a:defRPr>
              </a:lvl4pPr>
              <a:lvl5pPr marL="1828800" indent="0" algn="r" defTabSz="914400" rtl="0" eaLnBrk="1" latinLnBrk="0" hangingPunct="1">
                <a:lnSpc>
                  <a:spcPct val="90000"/>
                </a:lnSpc>
                <a:spcBef>
                  <a:spcPts val="500"/>
                </a:spcBef>
                <a:buFont typeface="Arial"/>
                <a:buNone/>
                <a:defRPr sz="800" b="0" i="0" kern="1200">
                  <a:solidFill>
                    <a:schemeClr val="bg2"/>
                  </a:solidFill>
                  <a:latin typeface="Montserrat Light" charset="0"/>
                  <a:ea typeface="Montserrat Light" charset="0"/>
                  <a:cs typeface="Montserrat Light"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800" dirty="0">
                  <a:latin typeface="Raleway" panose="020B0503030101060003" pitchFamily="34" charset="0"/>
                </a:rPr>
                <a:t>Creative </a:t>
              </a:r>
              <a:r>
                <a:rPr lang="en-US" sz="800" dirty="0" err="1">
                  <a:latin typeface="Raleway" panose="020B0503030101060003" pitchFamily="34" charset="0"/>
                </a:rPr>
                <a:t>Solgan</a:t>
              </a:r>
              <a:r>
                <a:rPr lang="en-US" sz="800" dirty="0">
                  <a:latin typeface="Raleway" panose="020B0503030101060003" pitchFamily="34" charset="0"/>
                </a:rPr>
                <a:t> Here</a:t>
              </a:r>
            </a:p>
          </p:txBody>
        </p:sp>
      </p:grpSp>
    </p:spTree>
    <p:extLst>
      <p:ext uri="{BB962C8B-B14F-4D97-AF65-F5344CB8AC3E}">
        <p14:creationId xmlns:p14="http://schemas.microsoft.com/office/powerpoint/2010/main" val="467622270"/>
      </p:ext>
    </p:extLst>
  </p:cSld>
  <p:clrMap bg1="lt1" tx1="dk1" bg2="lt2" tx2="dk2" accent1="accent1" accent2="accent2" accent3="accent3" accent4="accent4" accent5="accent5" accent6="accent6" hlink="hlink" folHlink="folHlink"/>
  <p:sldLayoutIdLst>
    <p:sldLayoutId id="2147483653" r:id="rId1"/>
    <p:sldLayoutId id="2147483659" r:id="rId2"/>
    <p:sldLayoutId id="2147483687" r:id="rId3"/>
    <p:sldLayoutId id="2147483673" r:id="rId4"/>
    <p:sldLayoutId id="2147483660" r:id="rId5"/>
    <p:sldLayoutId id="2147483661" r:id="rId6"/>
    <p:sldLayoutId id="2147483674" r:id="rId7"/>
    <p:sldLayoutId id="2147483662" r:id="rId8"/>
    <p:sldLayoutId id="2147483675" r:id="rId9"/>
    <p:sldLayoutId id="2147483676" r:id="rId10"/>
    <p:sldLayoutId id="2147483677" r:id="rId11"/>
    <p:sldLayoutId id="2147483679" r:id="rId12"/>
    <p:sldLayoutId id="2147483678" r:id="rId13"/>
    <p:sldLayoutId id="2147483666" r:id="rId14"/>
    <p:sldLayoutId id="2147483667" r:id="rId15"/>
    <p:sldLayoutId id="2147483680" r:id="rId16"/>
    <p:sldLayoutId id="2147483681" r:id="rId17"/>
    <p:sldLayoutId id="2147483682" r:id="rId18"/>
    <p:sldLayoutId id="2147483686" r:id="rId19"/>
    <p:sldLayoutId id="2147483685" r:id="rId20"/>
    <p:sldLayoutId id="2147483683" r:id="rId21"/>
    <p:sldLayoutId id="2147483684" r:id="rId22"/>
    <p:sldLayoutId id="2147483672" r:id="rId23"/>
  </p:sldLayoutIdLst>
  <p:hf hdr="0" dt="0"/>
  <p:txStyles>
    <p:titleStyle>
      <a:lvl1pPr algn="ctr" defTabSz="914400" rtl="0" eaLnBrk="1" latinLnBrk="0" hangingPunct="1">
        <a:lnSpc>
          <a:spcPct val="90000"/>
        </a:lnSpc>
        <a:spcBef>
          <a:spcPct val="0"/>
        </a:spcBef>
        <a:buNone/>
        <a:defRPr sz="3500" b="1"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p:titleStyle>
    <p:bodyStyle>
      <a:lvl1pPr marL="0" indent="0" algn="ctr" defTabSz="914400" rtl="0" eaLnBrk="1" latinLnBrk="0" hangingPunct="1">
        <a:lnSpc>
          <a:spcPct val="90000"/>
        </a:lnSpc>
        <a:spcBef>
          <a:spcPts val="1000"/>
        </a:spcBef>
        <a:buFont typeface="Arial"/>
        <a:buNone/>
        <a:defRPr sz="1200" b="0" i="0" kern="1200">
          <a:solidFill>
            <a:schemeClr val="tx1"/>
          </a:solidFill>
          <a:latin typeface="Bodoni 72 Book" charset="0"/>
          <a:ea typeface="Bodoni 72 Book" charset="0"/>
          <a:cs typeface="Bodoni 72 Book" charset="0"/>
        </a:defRPr>
      </a:lvl1pPr>
      <a:lvl2pPr marL="685800" indent="-228600" algn="ctr" defTabSz="914400" rtl="0" eaLnBrk="1" latinLnBrk="0" hangingPunct="1">
        <a:lnSpc>
          <a:spcPct val="90000"/>
        </a:lnSpc>
        <a:spcBef>
          <a:spcPts val="500"/>
        </a:spcBef>
        <a:buFont typeface="Arial"/>
        <a:buChar char="•"/>
        <a:defRPr sz="2400" b="0" i="0" kern="1200">
          <a:solidFill>
            <a:schemeClr val="tx1"/>
          </a:solidFill>
          <a:latin typeface="Bodoni 72 Book" charset="0"/>
          <a:ea typeface="Bodoni 72 Book" charset="0"/>
          <a:cs typeface="Bodoni 72 Book" charset="0"/>
        </a:defRPr>
      </a:lvl2pPr>
      <a:lvl3pPr marL="1143000" indent="-228600" algn="ctr" defTabSz="914400" rtl="0" eaLnBrk="1" latinLnBrk="0" hangingPunct="1">
        <a:lnSpc>
          <a:spcPct val="90000"/>
        </a:lnSpc>
        <a:spcBef>
          <a:spcPts val="500"/>
        </a:spcBef>
        <a:buFont typeface="Arial"/>
        <a:buChar char="•"/>
        <a:defRPr sz="2000" b="0" i="0" kern="1200">
          <a:solidFill>
            <a:schemeClr val="tx1"/>
          </a:solidFill>
          <a:latin typeface="Bodoni 72 Book" charset="0"/>
          <a:ea typeface="Bodoni 72 Book" charset="0"/>
          <a:cs typeface="Bodoni 72 Book" charset="0"/>
        </a:defRPr>
      </a:lvl3pPr>
      <a:lvl4pPr marL="1600200" indent="-228600" algn="ctr" defTabSz="914400" rtl="0" eaLnBrk="1" latinLnBrk="0" hangingPunct="1">
        <a:lnSpc>
          <a:spcPct val="90000"/>
        </a:lnSpc>
        <a:spcBef>
          <a:spcPts val="500"/>
        </a:spcBef>
        <a:buFont typeface="Arial"/>
        <a:buChar char="•"/>
        <a:defRPr sz="1800" b="0" i="0" kern="1200">
          <a:solidFill>
            <a:schemeClr val="tx1"/>
          </a:solidFill>
          <a:latin typeface="Bodoni 72 Book" charset="0"/>
          <a:ea typeface="Bodoni 72 Book" charset="0"/>
          <a:cs typeface="Bodoni 72 Book" charset="0"/>
        </a:defRPr>
      </a:lvl4pPr>
      <a:lvl5pPr marL="2057400" indent="-228600" algn="ctr" defTabSz="914400" rtl="0" eaLnBrk="1" latinLnBrk="0" hangingPunct="1">
        <a:lnSpc>
          <a:spcPct val="90000"/>
        </a:lnSpc>
        <a:spcBef>
          <a:spcPts val="500"/>
        </a:spcBef>
        <a:buFont typeface="Arial"/>
        <a:buChar char="•"/>
        <a:defRPr sz="1800" b="0" i="0" kern="1200">
          <a:solidFill>
            <a:schemeClr val="tx1"/>
          </a:solidFill>
          <a:latin typeface="Bodoni 72 Book" charset="0"/>
          <a:ea typeface="Bodoni 72 Book" charset="0"/>
          <a:cs typeface="Bodoni 72 Book"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0.jpg"/><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15.jpg"/><Relationship Id="rId1" Type="http://schemas.openxmlformats.org/officeDocument/2006/relationships/slideLayout" Target="../slideLayouts/slideLayout13.xml"/><Relationship Id="rId4" Type="http://schemas.openxmlformats.org/officeDocument/2006/relationships/image" Target="../media/image5.jpg"/></Relationships>
</file>

<file path=ppt/slides/_rels/slide16.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7.jp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8.jpeg"/><Relationship Id="rId1" Type="http://schemas.openxmlformats.org/officeDocument/2006/relationships/slideLayout" Target="../slideLayouts/slideLayout14.xml"/><Relationship Id="rId5" Type="http://schemas.openxmlformats.org/officeDocument/2006/relationships/image" Target="../media/image20.jpeg"/><Relationship Id="rId4" Type="http://schemas.openxmlformats.org/officeDocument/2006/relationships/image" Target="../media/image19.jpe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8.jpeg"/><Relationship Id="rId1" Type="http://schemas.openxmlformats.org/officeDocument/2006/relationships/slideLayout" Target="../slideLayouts/slideLayout15.xml"/><Relationship Id="rId5" Type="http://schemas.openxmlformats.org/officeDocument/2006/relationships/image" Target="../media/image18.jpeg"/><Relationship Id="rId4" Type="http://schemas.openxmlformats.org/officeDocument/2006/relationships/image" Target="../media/image22.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jp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9.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AA4AC852-55E6-40B0-9191-3831D0C2AF34}"/>
              </a:ext>
            </a:extLst>
          </p:cNvPr>
          <p:cNvPicPr>
            <a:picLocks noGrp="1" noChangeAspect="1"/>
          </p:cNvPicPr>
          <p:nvPr>
            <p:ph type="pic" sz="quarter" idx="4294967295"/>
          </p:nvPr>
        </p:nvPicPr>
        <p:blipFill>
          <a:blip r:embed="rId2"/>
          <a:srcRect t="10213" b="10213"/>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6858000">
                <a:moveTo>
                  <a:pt x="0" y="0"/>
                </a:moveTo>
                <a:lnTo>
                  <a:pt x="12192000" y="0"/>
                </a:lnTo>
                <a:lnTo>
                  <a:pt x="12192000" y="6858000"/>
                </a:lnTo>
                <a:lnTo>
                  <a:pt x="0" y="6858000"/>
                </a:lnTo>
                <a:lnTo>
                  <a:pt x="0" y="0"/>
                </a:lnTo>
                <a:close/>
              </a:path>
            </a:pathLst>
          </a:custGeom>
        </p:spPr>
      </p:pic>
      <p:sp>
        <p:nvSpPr>
          <p:cNvPr id="4" name="Rectangle 3">
            <a:extLst>
              <a:ext uri="{FF2B5EF4-FFF2-40B4-BE49-F238E27FC236}">
                <a16:creationId xmlns:a16="http://schemas.microsoft.com/office/drawing/2014/main" id="{EE7F2704-4D90-48EA-BCC7-13F409DB8AC2}"/>
              </a:ext>
            </a:extLst>
          </p:cNvPr>
          <p:cNvSpPr/>
          <p:nvPr/>
        </p:nvSpPr>
        <p:spPr>
          <a:xfrm>
            <a:off x="435429" y="326571"/>
            <a:ext cx="11321142" cy="6204858"/>
          </a:xfrm>
          <a:prstGeom prst="rect">
            <a:avLst/>
          </a:prstGeom>
          <a:solidFill>
            <a:schemeClr val="tx1">
              <a:lumMod val="85000"/>
              <a:lumOff val="15000"/>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pic>
        <p:nvPicPr>
          <p:cNvPr id="9" name="Picture 8">
            <a:extLst>
              <a:ext uri="{FF2B5EF4-FFF2-40B4-BE49-F238E27FC236}">
                <a16:creationId xmlns:a16="http://schemas.microsoft.com/office/drawing/2014/main" id="{1122276C-7A19-4C29-B58B-8B21154FAB7E}"/>
              </a:ext>
            </a:extLst>
          </p:cNvPr>
          <p:cNvPicPr>
            <a:picLocks noChangeAspect="1"/>
          </p:cNvPicPr>
          <p:nvPr/>
        </p:nvPicPr>
        <p:blipFill>
          <a:blip r:embed="rId3"/>
          <a:stretch>
            <a:fillRect/>
          </a:stretch>
        </p:blipFill>
        <p:spPr>
          <a:xfrm>
            <a:off x="2671821" y="2527300"/>
            <a:ext cx="6848358" cy="1803400"/>
          </a:xfrm>
          <a:prstGeom prst="rect">
            <a:avLst/>
          </a:prstGeom>
        </p:spPr>
      </p:pic>
    </p:spTree>
    <p:extLst>
      <p:ext uri="{BB962C8B-B14F-4D97-AF65-F5344CB8AC3E}">
        <p14:creationId xmlns:p14="http://schemas.microsoft.com/office/powerpoint/2010/main" val="1366125920"/>
      </p:ext>
    </p:extLst>
  </p:cSld>
  <p:clrMapOvr>
    <a:masterClrMapping/>
  </p:clrMapOvr>
  <p:transition spd="slow">
    <p:cove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0">
            <a:extLst>
              <a:ext uri="{FF2B5EF4-FFF2-40B4-BE49-F238E27FC236}">
                <a16:creationId xmlns:a16="http://schemas.microsoft.com/office/drawing/2014/main" id="{B7318E24-15FA-49EE-9B5A-42484AC86453}"/>
              </a:ext>
            </a:extLst>
          </p:cNvPr>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p>
        </p:txBody>
      </p:sp>
      <p:grpSp>
        <p:nvGrpSpPr>
          <p:cNvPr id="54" name="Group 53">
            <a:extLst>
              <a:ext uri="{FF2B5EF4-FFF2-40B4-BE49-F238E27FC236}">
                <a16:creationId xmlns:a16="http://schemas.microsoft.com/office/drawing/2014/main" id="{0FD83ABE-803C-44CE-A716-5A7C0BBFF9D4}"/>
              </a:ext>
            </a:extLst>
          </p:cNvPr>
          <p:cNvGrpSpPr/>
          <p:nvPr/>
        </p:nvGrpSpPr>
        <p:grpSpPr>
          <a:xfrm>
            <a:off x="2312227" y="687987"/>
            <a:ext cx="7218432" cy="852223"/>
            <a:chOff x="2304315" y="551534"/>
            <a:chExt cx="7218432" cy="852223"/>
          </a:xfrm>
        </p:grpSpPr>
        <p:sp>
          <p:nvSpPr>
            <p:cNvPr id="55" name="Title 2">
              <a:extLst>
                <a:ext uri="{FF2B5EF4-FFF2-40B4-BE49-F238E27FC236}">
                  <a16:creationId xmlns:a16="http://schemas.microsoft.com/office/drawing/2014/main" id="{E23E39CD-5973-4B5E-A0D5-6ABA6ED39E3C}"/>
                </a:ext>
              </a:extLst>
            </p:cNvPr>
            <p:cNvSpPr txBox="1">
              <a:spLocks/>
            </p:cNvSpPr>
            <p:nvPr/>
          </p:nvSpPr>
          <p:spPr>
            <a:xfrm>
              <a:off x="4256181" y="551534"/>
              <a:ext cx="3314700" cy="499456"/>
            </a:xfrm>
            <a:prstGeom prst="rect">
              <a:avLst/>
            </a:prstGeom>
          </p:spPr>
          <p:txBody>
            <a:bodyPr/>
            <a:lstStyle>
              <a:lvl1pPr algn="ctr" defTabSz="914400" rtl="0" eaLnBrk="1" latinLnBrk="0" hangingPunct="1">
                <a:lnSpc>
                  <a:spcPct val="90000"/>
                </a:lnSpc>
                <a:spcBef>
                  <a:spcPct val="0"/>
                </a:spcBef>
                <a:buNone/>
                <a:defRPr sz="3500" b="1"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b="0" spc="800" dirty="0">
                  <a:solidFill>
                    <a:schemeClr val="bg1"/>
                  </a:solidFill>
                  <a:latin typeface="Bebas Neue Regular" panose="00000500000000000000" pitchFamily="2" charset="0"/>
                </a:rPr>
                <a:t>About</a:t>
              </a:r>
              <a:r>
                <a:rPr lang="en-US" spc="800" dirty="0">
                  <a:solidFill>
                    <a:schemeClr val="bg1"/>
                  </a:solidFill>
                  <a:latin typeface="Bebas Neue Regular" panose="00000500000000000000" pitchFamily="2" charset="0"/>
                </a:rPr>
                <a:t> </a:t>
              </a:r>
              <a:r>
                <a:rPr lang="en-US" b="0" spc="800" dirty="0">
                  <a:solidFill>
                    <a:schemeClr val="bg1"/>
                  </a:solidFill>
                  <a:latin typeface="Bebas Neue Regular" panose="00000500000000000000" pitchFamily="2" charset="0"/>
                </a:rPr>
                <a:t>Us</a:t>
              </a:r>
              <a:endParaRPr lang="en-US" spc="800" dirty="0">
                <a:solidFill>
                  <a:schemeClr val="bg1"/>
                </a:solidFill>
                <a:latin typeface="Bebas Neue Regular" panose="00000500000000000000" pitchFamily="2" charset="0"/>
              </a:endParaRPr>
            </a:p>
          </p:txBody>
        </p:sp>
        <p:sp>
          <p:nvSpPr>
            <p:cNvPr id="56" name="TextBox 55">
              <a:extLst>
                <a:ext uri="{FF2B5EF4-FFF2-40B4-BE49-F238E27FC236}">
                  <a16:creationId xmlns:a16="http://schemas.microsoft.com/office/drawing/2014/main" id="{E80A424A-F58F-4A37-8B66-9B6952A36024}"/>
                </a:ext>
              </a:extLst>
            </p:cNvPr>
            <p:cNvSpPr txBox="1"/>
            <p:nvPr/>
          </p:nvSpPr>
          <p:spPr>
            <a:xfrm>
              <a:off x="2304315" y="1034214"/>
              <a:ext cx="7218432" cy="246221"/>
            </a:xfrm>
            <a:prstGeom prst="rect">
              <a:avLst/>
            </a:prstGeom>
            <a:noFill/>
          </p:spPr>
          <p:txBody>
            <a:bodyPr wrap="square" numCol="1" spcCol="0" rtlCol="0" anchor="ctr">
              <a:spAutoFit/>
            </a:bodyPr>
            <a:lstStyle/>
            <a:p>
              <a:pPr algn="ctr"/>
              <a:r>
                <a:rPr lang="en-US" sz="1000" dirty="0">
                  <a:solidFill>
                    <a:schemeClr val="bg1"/>
                  </a:solidFill>
                  <a:ea typeface="Montserrat Light" charset="0"/>
                  <a:cs typeface="Montserrat Light" charset="0"/>
                </a:rPr>
                <a:t>The example text goes here with your own detailed summery. Loren opium dolor sit amen example text line.</a:t>
              </a:r>
            </a:p>
          </p:txBody>
        </p:sp>
        <p:sp>
          <p:nvSpPr>
            <p:cNvPr id="66" name="Rectangle 65">
              <a:extLst>
                <a:ext uri="{FF2B5EF4-FFF2-40B4-BE49-F238E27FC236}">
                  <a16:creationId xmlns:a16="http://schemas.microsoft.com/office/drawing/2014/main" id="{7E89FB08-09B0-41C0-80C1-CEC5FEA3B51C}"/>
                </a:ext>
              </a:extLst>
            </p:cNvPr>
            <p:cNvSpPr/>
            <p:nvPr/>
          </p:nvSpPr>
          <p:spPr>
            <a:xfrm>
              <a:off x="5743200" y="1348893"/>
              <a:ext cx="340663" cy="548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grpSp>
        <p:nvGrpSpPr>
          <p:cNvPr id="40" name="Group 39">
            <a:extLst>
              <a:ext uri="{FF2B5EF4-FFF2-40B4-BE49-F238E27FC236}">
                <a16:creationId xmlns:a16="http://schemas.microsoft.com/office/drawing/2014/main" id="{180AB165-79AE-4045-A0EE-282C03964181}"/>
              </a:ext>
            </a:extLst>
          </p:cNvPr>
          <p:cNvGrpSpPr/>
          <p:nvPr/>
        </p:nvGrpSpPr>
        <p:grpSpPr>
          <a:xfrm>
            <a:off x="7086328" y="2560460"/>
            <a:ext cx="3780498" cy="3183441"/>
            <a:chOff x="6845061" y="2296272"/>
            <a:chExt cx="3780498" cy="3183441"/>
          </a:xfrm>
        </p:grpSpPr>
        <p:sp>
          <p:nvSpPr>
            <p:cNvPr id="41" name="Oval 40">
              <a:extLst>
                <a:ext uri="{FF2B5EF4-FFF2-40B4-BE49-F238E27FC236}">
                  <a16:creationId xmlns:a16="http://schemas.microsoft.com/office/drawing/2014/main" id="{A3E399FE-3CA1-4D2D-A181-C70E70F6494D}"/>
                </a:ext>
              </a:extLst>
            </p:cNvPr>
            <p:cNvSpPr/>
            <p:nvPr/>
          </p:nvSpPr>
          <p:spPr>
            <a:xfrm>
              <a:off x="6845061" y="2296558"/>
              <a:ext cx="509404" cy="5094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Oval 41">
              <a:extLst>
                <a:ext uri="{FF2B5EF4-FFF2-40B4-BE49-F238E27FC236}">
                  <a16:creationId xmlns:a16="http://schemas.microsoft.com/office/drawing/2014/main" id="{C464EA4E-9D51-431D-9DB9-595A7BA9BF69}"/>
                </a:ext>
              </a:extLst>
            </p:cNvPr>
            <p:cNvSpPr/>
            <p:nvPr/>
          </p:nvSpPr>
          <p:spPr>
            <a:xfrm>
              <a:off x="6845061" y="2964996"/>
              <a:ext cx="509404" cy="509404"/>
            </a:xfrm>
            <a:prstGeom prst="ellipse">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Oval 42">
              <a:extLst>
                <a:ext uri="{FF2B5EF4-FFF2-40B4-BE49-F238E27FC236}">
                  <a16:creationId xmlns:a16="http://schemas.microsoft.com/office/drawing/2014/main" id="{9429A30C-CEF9-4DD7-A27B-D2840781E763}"/>
                </a:ext>
              </a:extLst>
            </p:cNvPr>
            <p:cNvSpPr/>
            <p:nvPr/>
          </p:nvSpPr>
          <p:spPr>
            <a:xfrm>
              <a:off x="6845061" y="3633434"/>
              <a:ext cx="509404" cy="509404"/>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Oval 43">
              <a:extLst>
                <a:ext uri="{FF2B5EF4-FFF2-40B4-BE49-F238E27FC236}">
                  <a16:creationId xmlns:a16="http://schemas.microsoft.com/office/drawing/2014/main" id="{8F09D8B3-5F9E-430C-9A61-A5805DD1BEBD}"/>
                </a:ext>
              </a:extLst>
            </p:cNvPr>
            <p:cNvSpPr/>
            <p:nvPr/>
          </p:nvSpPr>
          <p:spPr>
            <a:xfrm>
              <a:off x="6845061" y="4301872"/>
              <a:ext cx="509404" cy="50940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a:extLst>
                <a:ext uri="{FF2B5EF4-FFF2-40B4-BE49-F238E27FC236}">
                  <a16:creationId xmlns:a16="http://schemas.microsoft.com/office/drawing/2014/main" id="{D46D97FE-EA41-4FA3-B2F3-802FC70EA0CB}"/>
                </a:ext>
              </a:extLst>
            </p:cNvPr>
            <p:cNvSpPr/>
            <p:nvPr/>
          </p:nvSpPr>
          <p:spPr>
            <a:xfrm>
              <a:off x="6845061" y="4970309"/>
              <a:ext cx="509404" cy="509404"/>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TextBox 45">
              <a:extLst>
                <a:ext uri="{FF2B5EF4-FFF2-40B4-BE49-F238E27FC236}">
                  <a16:creationId xmlns:a16="http://schemas.microsoft.com/office/drawing/2014/main" id="{1E33E7C3-6557-45BB-B43E-D7096BAE6E24}"/>
                </a:ext>
              </a:extLst>
            </p:cNvPr>
            <p:cNvSpPr txBox="1"/>
            <p:nvPr/>
          </p:nvSpPr>
          <p:spPr>
            <a:xfrm>
              <a:off x="6924727" y="2316421"/>
              <a:ext cx="332600" cy="400110"/>
            </a:xfrm>
            <a:prstGeom prst="rect">
              <a:avLst/>
            </a:prstGeom>
            <a:noFill/>
          </p:spPr>
          <p:txBody>
            <a:bodyPr wrap="square" rtlCol="0" anchor="ctr">
              <a:spAutoFit/>
            </a:bodyPr>
            <a:lstStyle/>
            <a:p>
              <a:pPr algn="ctr"/>
              <a:r>
                <a:rPr lang="en-US" sz="2000" dirty="0">
                  <a:ea typeface="Montserrat Light" charset="0"/>
                  <a:cs typeface="Montserrat Light" charset="0"/>
                </a:rPr>
                <a:t>1</a:t>
              </a:r>
            </a:p>
          </p:txBody>
        </p:sp>
        <p:sp>
          <p:nvSpPr>
            <p:cNvPr id="47" name="TextBox 46">
              <a:extLst>
                <a:ext uri="{FF2B5EF4-FFF2-40B4-BE49-F238E27FC236}">
                  <a16:creationId xmlns:a16="http://schemas.microsoft.com/office/drawing/2014/main" id="{4D7C52B5-9497-4763-9F41-AE582E111B87}"/>
                </a:ext>
              </a:extLst>
            </p:cNvPr>
            <p:cNvSpPr txBox="1"/>
            <p:nvPr/>
          </p:nvSpPr>
          <p:spPr>
            <a:xfrm>
              <a:off x="7488284" y="2296272"/>
              <a:ext cx="3137275" cy="3123676"/>
            </a:xfrm>
            <a:prstGeom prst="rect">
              <a:avLst/>
            </a:prstGeom>
            <a:noFill/>
          </p:spPr>
          <p:txBody>
            <a:bodyPr wrap="square" rtlCol="0">
              <a:spAutoFit/>
            </a:bodyPr>
            <a:lstStyle/>
            <a:p>
              <a:pPr>
                <a:lnSpc>
                  <a:spcPts val="1400"/>
                </a:lnSpc>
              </a:pPr>
              <a:r>
                <a:rPr lang="en-US" sz="800" dirty="0">
                  <a:solidFill>
                    <a:schemeClr val="bg1"/>
                  </a:solidFill>
                  <a:latin typeface="Montserrat Regular"/>
                  <a:ea typeface="Montserrat" charset="0"/>
                  <a:cs typeface="Montserrat" charset="0"/>
                </a:rPr>
                <a:t>Fowl multiply don't every</a:t>
              </a:r>
            </a:p>
            <a:p>
              <a:pPr>
                <a:lnSpc>
                  <a:spcPts val="1400"/>
                </a:lnSpc>
              </a:pPr>
              <a:r>
                <a:rPr lang="en-US" sz="800" dirty="0">
                  <a:solidFill>
                    <a:schemeClr val="bg1"/>
                  </a:solidFill>
                  <a:latin typeface="Montserrat Light" panose="00000400000000000000" pitchFamily="50" charset="0"/>
                  <a:ea typeface="Montserrat Light" charset="0"/>
                  <a:cs typeface="Montserrat Light" charset="0"/>
                </a:rPr>
                <a:t>Open unto divided first shall made they're appear form great morning over form.</a:t>
              </a:r>
            </a:p>
            <a:p>
              <a:pPr>
                <a:lnSpc>
                  <a:spcPts val="1400"/>
                </a:lnSpc>
              </a:pPr>
              <a:endParaRPr lang="en-US" sz="800" dirty="0">
                <a:solidFill>
                  <a:schemeClr val="bg1"/>
                </a:solidFill>
                <a:latin typeface="Montserrat Light" panose="00000400000000000000" pitchFamily="50" charset="0"/>
                <a:ea typeface="Montserrat Light" charset="0"/>
                <a:cs typeface="Montserrat Light" charset="0"/>
              </a:endParaRPr>
            </a:p>
            <a:p>
              <a:pPr>
                <a:lnSpc>
                  <a:spcPts val="1400"/>
                </a:lnSpc>
              </a:pPr>
              <a:r>
                <a:rPr lang="en-US" sz="800" dirty="0">
                  <a:solidFill>
                    <a:schemeClr val="bg1"/>
                  </a:solidFill>
                  <a:latin typeface="Montserrat Regular"/>
                  <a:ea typeface="Montserrat" charset="0"/>
                  <a:cs typeface="Montserrat" charset="0"/>
                </a:rPr>
                <a:t>Good Greater you living moved to fowl</a:t>
              </a:r>
            </a:p>
            <a:p>
              <a:pPr>
                <a:lnSpc>
                  <a:spcPts val="1400"/>
                </a:lnSpc>
              </a:pPr>
              <a:r>
                <a:rPr lang="en-US" sz="800" dirty="0">
                  <a:solidFill>
                    <a:schemeClr val="bg1"/>
                  </a:solidFill>
                  <a:latin typeface="Montserrat Light" panose="00000400000000000000" pitchFamily="50" charset="0"/>
                  <a:ea typeface="Montserrat Light" charset="0"/>
                  <a:cs typeface="Montserrat Light" charset="0"/>
                </a:rPr>
                <a:t>Image him fruit without every the him be days a cattle itself which image.</a:t>
              </a:r>
            </a:p>
            <a:p>
              <a:pPr>
                <a:lnSpc>
                  <a:spcPts val="1400"/>
                </a:lnSpc>
              </a:pPr>
              <a:endParaRPr lang="en-US" sz="800" dirty="0">
                <a:solidFill>
                  <a:schemeClr val="bg1"/>
                </a:solidFill>
                <a:latin typeface="Montserrat Light" panose="00000400000000000000" pitchFamily="50" charset="0"/>
                <a:ea typeface="Montserrat Light" charset="0"/>
                <a:cs typeface="Montserrat Light" charset="0"/>
              </a:endParaRPr>
            </a:p>
            <a:p>
              <a:pPr>
                <a:lnSpc>
                  <a:spcPts val="1400"/>
                </a:lnSpc>
              </a:pPr>
              <a:r>
                <a:rPr lang="en-US" sz="800" b="1" dirty="0">
                  <a:solidFill>
                    <a:schemeClr val="bg1"/>
                  </a:solidFill>
                  <a:latin typeface="Montserrat Regular"/>
                  <a:ea typeface="Montserrat" charset="0"/>
                  <a:cs typeface="Montserrat" charset="0"/>
                </a:rPr>
                <a:t>Form may days fish doesn't male together</a:t>
              </a:r>
            </a:p>
            <a:p>
              <a:pPr>
                <a:lnSpc>
                  <a:spcPts val="1400"/>
                </a:lnSpc>
              </a:pPr>
              <a:r>
                <a:rPr lang="en-US" sz="800" dirty="0">
                  <a:solidFill>
                    <a:schemeClr val="bg1"/>
                  </a:solidFill>
                  <a:latin typeface="Montserrat Light" panose="00000400000000000000" pitchFamily="50" charset="0"/>
                  <a:ea typeface="Montserrat Light" charset="0"/>
                  <a:cs typeface="Montserrat Light" charset="0"/>
                </a:rPr>
                <a:t>That behold day, Fowl waters can't which. Greater. Fish said open good man light.</a:t>
              </a:r>
            </a:p>
            <a:p>
              <a:pPr>
                <a:lnSpc>
                  <a:spcPts val="1400"/>
                </a:lnSpc>
              </a:pPr>
              <a:endParaRPr lang="en-US" sz="800" dirty="0">
                <a:solidFill>
                  <a:schemeClr val="bg1"/>
                </a:solidFill>
                <a:latin typeface="Montserrat Light" panose="00000400000000000000" pitchFamily="50" charset="0"/>
                <a:ea typeface="Montserrat Light" charset="0"/>
                <a:cs typeface="Montserrat Light" charset="0"/>
              </a:endParaRPr>
            </a:p>
            <a:p>
              <a:pPr>
                <a:lnSpc>
                  <a:spcPts val="1400"/>
                </a:lnSpc>
              </a:pPr>
              <a:r>
                <a:rPr lang="en-US" sz="800" dirty="0">
                  <a:solidFill>
                    <a:schemeClr val="bg1"/>
                  </a:solidFill>
                  <a:latin typeface="Montserrat Regular"/>
                  <a:ea typeface="Montserrat" charset="0"/>
                  <a:cs typeface="Montserrat" charset="0"/>
                </a:rPr>
                <a:t>Which wherein signs had</a:t>
              </a:r>
            </a:p>
            <a:p>
              <a:pPr>
                <a:lnSpc>
                  <a:spcPts val="1400"/>
                </a:lnSpc>
              </a:pPr>
              <a:r>
                <a:rPr lang="en-US" sz="800" dirty="0">
                  <a:solidFill>
                    <a:schemeClr val="bg1"/>
                  </a:solidFill>
                  <a:latin typeface="Montserrat Light" panose="00000400000000000000" pitchFamily="50" charset="0"/>
                  <a:ea typeface="Montserrat Light" charset="0"/>
                  <a:cs typeface="Montserrat Light" charset="0"/>
                </a:rPr>
                <a:t>The winged replenish multiply. Above you be fruit.</a:t>
              </a:r>
            </a:p>
            <a:p>
              <a:pPr>
                <a:lnSpc>
                  <a:spcPts val="1400"/>
                </a:lnSpc>
              </a:pPr>
              <a:endParaRPr lang="en-US" sz="800" dirty="0">
                <a:solidFill>
                  <a:schemeClr val="bg1"/>
                </a:solidFill>
                <a:latin typeface="Montserrat Light" panose="00000400000000000000" pitchFamily="50" charset="0"/>
                <a:ea typeface="Montserrat Light" charset="0"/>
                <a:cs typeface="Montserrat Light" charset="0"/>
              </a:endParaRPr>
            </a:p>
            <a:p>
              <a:pPr>
                <a:lnSpc>
                  <a:spcPts val="1400"/>
                </a:lnSpc>
              </a:pPr>
              <a:r>
                <a:rPr lang="en-US" sz="800" dirty="0">
                  <a:solidFill>
                    <a:schemeClr val="bg1"/>
                  </a:solidFill>
                  <a:latin typeface="Montserrat Regular"/>
                  <a:ea typeface="Montserrat" charset="0"/>
                  <a:cs typeface="Montserrat" charset="0"/>
                </a:rPr>
                <a:t>Second moved bearing him bring</a:t>
              </a:r>
            </a:p>
            <a:p>
              <a:pPr>
                <a:lnSpc>
                  <a:spcPts val="1400"/>
                </a:lnSpc>
              </a:pPr>
              <a:r>
                <a:rPr lang="en-US" sz="800" dirty="0">
                  <a:solidFill>
                    <a:schemeClr val="bg1"/>
                  </a:solidFill>
                  <a:latin typeface="Montserrat Light" panose="00000400000000000000" pitchFamily="50" charset="0"/>
                  <a:ea typeface="Montserrat Light" charset="0"/>
                  <a:cs typeface="Montserrat Light" charset="0"/>
                </a:rPr>
                <a:t>Stars lights their moving life also. After is brought grass</a:t>
              </a:r>
            </a:p>
          </p:txBody>
        </p:sp>
        <p:sp>
          <p:nvSpPr>
            <p:cNvPr id="48" name="TextBox 47">
              <a:extLst>
                <a:ext uri="{FF2B5EF4-FFF2-40B4-BE49-F238E27FC236}">
                  <a16:creationId xmlns:a16="http://schemas.microsoft.com/office/drawing/2014/main" id="{5B2AA8D0-9259-4CF0-A556-D33366024BAA}"/>
                </a:ext>
              </a:extLst>
            </p:cNvPr>
            <p:cNvSpPr txBox="1"/>
            <p:nvPr/>
          </p:nvSpPr>
          <p:spPr>
            <a:xfrm>
              <a:off x="6924727" y="3009828"/>
              <a:ext cx="332600" cy="400110"/>
            </a:xfrm>
            <a:prstGeom prst="rect">
              <a:avLst/>
            </a:prstGeom>
            <a:noFill/>
          </p:spPr>
          <p:txBody>
            <a:bodyPr wrap="square" rtlCol="0" anchor="ctr">
              <a:spAutoFit/>
            </a:bodyPr>
            <a:lstStyle/>
            <a:p>
              <a:pPr algn="ctr"/>
              <a:r>
                <a:rPr lang="en-US" sz="2000" dirty="0">
                  <a:solidFill>
                    <a:srgbClr val="FFFFFF"/>
                  </a:solidFill>
                  <a:ea typeface="Montserrat Light" charset="0"/>
                  <a:cs typeface="Montserrat Light" charset="0"/>
                </a:rPr>
                <a:t>2</a:t>
              </a:r>
            </a:p>
          </p:txBody>
        </p:sp>
        <p:sp>
          <p:nvSpPr>
            <p:cNvPr id="49" name="TextBox 48">
              <a:extLst>
                <a:ext uri="{FF2B5EF4-FFF2-40B4-BE49-F238E27FC236}">
                  <a16:creationId xmlns:a16="http://schemas.microsoft.com/office/drawing/2014/main" id="{CB971B15-226E-456F-8E5F-46D860D9B8DD}"/>
                </a:ext>
              </a:extLst>
            </p:cNvPr>
            <p:cNvSpPr txBox="1"/>
            <p:nvPr/>
          </p:nvSpPr>
          <p:spPr>
            <a:xfrm>
              <a:off x="6924727" y="3665403"/>
              <a:ext cx="332600" cy="400110"/>
            </a:xfrm>
            <a:prstGeom prst="rect">
              <a:avLst/>
            </a:prstGeom>
            <a:noFill/>
          </p:spPr>
          <p:txBody>
            <a:bodyPr wrap="square" rtlCol="0" anchor="ctr">
              <a:spAutoFit/>
            </a:bodyPr>
            <a:lstStyle/>
            <a:p>
              <a:pPr algn="ctr"/>
              <a:r>
                <a:rPr lang="en-US" sz="2000" dirty="0">
                  <a:solidFill>
                    <a:srgbClr val="FFFFFF"/>
                  </a:solidFill>
                  <a:ea typeface="Montserrat Light" charset="0"/>
                  <a:cs typeface="Montserrat Light" charset="0"/>
                </a:rPr>
                <a:t>3</a:t>
              </a:r>
            </a:p>
          </p:txBody>
        </p:sp>
        <p:sp>
          <p:nvSpPr>
            <p:cNvPr id="50" name="TextBox 49">
              <a:extLst>
                <a:ext uri="{FF2B5EF4-FFF2-40B4-BE49-F238E27FC236}">
                  <a16:creationId xmlns:a16="http://schemas.microsoft.com/office/drawing/2014/main" id="{2C6B9FB7-89EB-4806-844A-BCE1B4174CAD}"/>
                </a:ext>
              </a:extLst>
            </p:cNvPr>
            <p:cNvSpPr txBox="1"/>
            <p:nvPr/>
          </p:nvSpPr>
          <p:spPr>
            <a:xfrm>
              <a:off x="6924727" y="4343594"/>
              <a:ext cx="332600" cy="400110"/>
            </a:xfrm>
            <a:prstGeom prst="rect">
              <a:avLst/>
            </a:prstGeom>
            <a:noFill/>
          </p:spPr>
          <p:txBody>
            <a:bodyPr wrap="square" rtlCol="0" anchor="ctr">
              <a:spAutoFit/>
            </a:bodyPr>
            <a:lstStyle/>
            <a:p>
              <a:pPr algn="ctr"/>
              <a:r>
                <a:rPr lang="en-US" sz="2000" dirty="0">
                  <a:solidFill>
                    <a:srgbClr val="FFFFFF"/>
                  </a:solidFill>
                  <a:ea typeface="Montserrat Light" charset="0"/>
                  <a:cs typeface="Montserrat Light" charset="0"/>
                </a:rPr>
                <a:t>4</a:t>
              </a:r>
            </a:p>
          </p:txBody>
        </p:sp>
        <p:sp>
          <p:nvSpPr>
            <p:cNvPr id="51" name="TextBox 50">
              <a:extLst>
                <a:ext uri="{FF2B5EF4-FFF2-40B4-BE49-F238E27FC236}">
                  <a16:creationId xmlns:a16="http://schemas.microsoft.com/office/drawing/2014/main" id="{D21D6BB1-6890-4F3B-82AF-FFE3B8BF1057}"/>
                </a:ext>
              </a:extLst>
            </p:cNvPr>
            <p:cNvSpPr txBox="1"/>
            <p:nvPr/>
          </p:nvSpPr>
          <p:spPr>
            <a:xfrm>
              <a:off x="6924727" y="5015034"/>
              <a:ext cx="332600" cy="400110"/>
            </a:xfrm>
            <a:prstGeom prst="rect">
              <a:avLst/>
            </a:prstGeom>
            <a:noFill/>
          </p:spPr>
          <p:txBody>
            <a:bodyPr wrap="square" rtlCol="0" anchor="ctr">
              <a:spAutoFit/>
            </a:bodyPr>
            <a:lstStyle/>
            <a:p>
              <a:pPr algn="ctr"/>
              <a:r>
                <a:rPr lang="en-US" sz="2000" dirty="0">
                  <a:solidFill>
                    <a:srgbClr val="FFFFFF"/>
                  </a:solidFill>
                  <a:ea typeface="Montserrat Light" charset="0"/>
                  <a:cs typeface="Montserrat Light" charset="0"/>
                </a:rPr>
                <a:t>5</a:t>
              </a:r>
            </a:p>
          </p:txBody>
        </p:sp>
      </p:grpSp>
      <p:cxnSp>
        <p:nvCxnSpPr>
          <p:cNvPr id="53" name="Straight Connector 52">
            <a:extLst>
              <a:ext uri="{FF2B5EF4-FFF2-40B4-BE49-F238E27FC236}">
                <a16:creationId xmlns:a16="http://schemas.microsoft.com/office/drawing/2014/main" id="{A1D01350-3039-4557-8D80-AFECAEB8DA05}"/>
              </a:ext>
            </a:extLst>
          </p:cNvPr>
          <p:cNvCxnSpPr/>
          <p:nvPr/>
        </p:nvCxnSpPr>
        <p:spPr>
          <a:xfrm>
            <a:off x="6204939" y="2451974"/>
            <a:ext cx="0" cy="3451185"/>
          </a:xfrm>
          <a:prstGeom prst="line">
            <a:avLst/>
          </a:prstGeom>
          <a:ln>
            <a:solidFill>
              <a:schemeClr val="bg1">
                <a:alpha val="30000"/>
              </a:schemeClr>
            </a:solidFill>
            <a:prstDash val="sysDash"/>
          </a:ln>
        </p:spPr>
        <p:style>
          <a:lnRef idx="1">
            <a:schemeClr val="accent1"/>
          </a:lnRef>
          <a:fillRef idx="0">
            <a:schemeClr val="accent1"/>
          </a:fillRef>
          <a:effectRef idx="0">
            <a:schemeClr val="accent1"/>
          </a:effectRef>
          <a:fontRef idx="minor">
            <a:schemeClr val="tx1"/>
          </a:fontRef>
        </p:style>
      </p:cxnSp>
      <p:pic>
        <p:nvPicPr>
          <p:cNvPr id="9" name="Picture Placeholder 8">
            <a:extLst>
              <a:ext uri="{FF2B5EF4-FFF2-40B4-BE49-F238E27FC236}">
                <a16:creationId xmlns:a16="http://schemas.microsoft.com/office/drawing/2014/main" id="{FF9B1D8B-C2D3-4935-BEEB-99CCD6F054D7}"/>
              </a:ext>
            </a:extLst>
          </p:cNvPr>
          <p:cNvPicPr>
            <a:picLocks noGrp="1" noChangeAspect="1"/>
          </p:cNvPicPr>
          <p:nvPr>
            <p:ph type="pic" sz="quarter" idx="10"/>
          </p:nvPr>
        </p:nvPicPr>
        <p:blipFill>
          <a:blip r:embed="rId2"/>
          <a:srcRect l="21833" r="21833"/>
          <a:stretch>
            <a:fillRect/>
          </a:stretch>
        </p:blipFill>
        <p:spPr/>
      </p:pic>
    </p:spTree>
    <p:extLst>
      <p:ext uri="{BB962C8B-B14F-4D97-AF65-F5344CB8AC3E}">
        <p14:creationId xmlns:p14="http://schemas.microsoft.com/office/powerpoint/2010/main" val="387203343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EDD10846-11B5-414E-A826-135FDC578439}"/>
              </a:ext>
            </a:extLst>
          </p:cNvPr>
          <p:cNvPicPr>
            <a:picLocks noGrp="1" noChangeAspect="1"/>
          </p:cNvPicPr>
          <p:nvPr>
            <p:ph type="pic" sz="quarter" idx="10"/>
          </p:nvPr>
        </p:nvPicPr>
        <p:blipFill>
          <a:blip r:embed="rId2"/>
          <a:srcRect t="7895" b="7895"/>
          <a:stretch>
            <a:fillRect/>
          </a:stretch>
        </p:blipFill>
        <p:spPr/>
      </p:pic>
      <p:sp>
        <p:nvSpPr>
          <p:cNvPr id="57" name="Rectangle 56">
            <a:extLst>
              <a:ext uri="{FF2B5EF4-FFF2-40B4-BE49-F238E27FC236}">
                <a16:creationId xmlns:a16="http://schemas.microsoft.com/office/drawing/2014/main" id="{B4AEE6A2-C9F0-4995-9314-E2B965644076}"/>
              </a:ext>
            </a:extLst>
          </p:cNvPr>
          <p:cNvSpPr/>
          <p:nvPr/>
        </p:nvSpPr>
        <p:spPr>
          <a:xfrm>
            <a:off x="0" y="0"/>
            <a:ext cx="12192000" cy="6858000"/>
          </a:xfrm>
          <a:prstGeom prst="rect">
            <a:avLst/>
          </a:prstGeom>
          <a:solidFill>
            <a:schemeClr val="tx1">
              <a:lumMod val="85000"/>
              <a:lumOff val="1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p>
        </p:txBody>
      </p:sp>
      <p:sp>
        <p:nvSpPr>
          <p:cNvPr id="58" name="AutoShape 3">
            <a:extLst>
              <a:ext uri="{FF2B5EF4-FFF2-40B4-BE49-F238E27FC236}">
                <a16:creationId xmlns:a16="http://schemas.microsoft.com/office/drawing/2014/main" id="{99266B4B-DE6F-4DD3-B4A3-9E60A58C5973}"/>
              </a:ext>
            </a:extLst>
          </p:cNvPr>
          <p:cNvSpPr>
            <a:spLocks noChangeAspect="1" noChangeArrowheads="1" noTextEdit="1"/>
          </p:cNvSpPr>
          <p:nvPr/>
        </p:nvSpPr>
        <p:spPr bwMode="auto">
          <a:xfrm>
            <a:off x="0" y="0"/>
            <a:ext cx="74866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6">
            <a:extLst>
              <a:ext uri="{FF2B5EF4-FFF2-40B4-BE49-F238E27FC236}">
                <a16:creationId xmlns:a16="http://schemas.microsoft.com/office/drawing/2014/main" id="{F85194EB-F168-4A78-9576-73C9386D6C3D}"/>
              </a:ext>
            </a:extLst>
          </p:cNvPr>
          <p:cNvSpPr>
            <a:spLocks/>
          </p:cNvSpPr>
          <p:nvPr/>
        </p:nvSpPr>
        <p:spPr bwMode="auto">
          <a:xfrm>
            <a:off x="1588" y="-1588"/>
            <a:ext cx="7483475" cy="6858000"/>
          </a:xfrm>
          <a:custGeom>
            <a:avLst/>
            <a:gdLst>
              <a:gd name="T0" fmla="*/ 0 w 4714"/>
              <a:gd name="T1" fmla="*/ 0 h 4320"/>
              <a:gd name="T2" fmla="*/ 0 w 4714"/>
              <a:gd name="T3" fmla="*/ 4320 h 4320"/>
              <a:gd name="T4" fmla="*/ 675 w 4714"/>
              <a:gd name="T5" fmla="*/ 4320 h 4320"/>
              <a:gd name="T6" fmla="*/ 4714 w 4714"/>
              <a:gd name="T7" fmla="*/ 0 h 4320"/>
              <a:gd name="T8" fmla="*/ 0 w 4714"/>
              <a:gd name="T9" fmla="*/ 0 h 4320"/>
            </a:gdLst>
            <a:ahLst/>
            <a:cxnLst>
              <a:cxn ang="0">
                <a:pos x="T0" y="T1"/>
              </a:cxn>
              <a:cxn ang="0">
                <a:pos x="T2" y="T3"/>
              </a:cxn>
              <a:cxn ang="0">
                <a:pos x="T4" y="T5"/>
              </a:cxn>
              <a:cxn ang="0">
                <a:pos x="T6" y="T7"/>
              </a:cxn>
              <a:cxn ang="0">
                <a:pos x="T8" y="T9"/>
              </a:cxn>
            </a:cxnLst>
            <a:rect l="0" t="0" r="r" b="b"/>
            <a:pathLst>
              <a:path w="4714" h="4320">
                <a:moveTo>
                  <a:pt x="0" y="0"/>
                </a:moveTo>
                <a:lnTo>
                  <a:pt x="0" y="4320"/>
                </a:lnTo>
                <a:lnTo>
                  <a:pt x="675" y="4320"/>
                </a:lnTo>
                <a:lnTo>
                  <a:pt x="4714"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10">
            <a:extLst>
              <a:ext uri="{FF2B5EF4-FFF2-40B4-BE49-F238E27FC236}">
                <a16:creationId xmlns:a16="http://schemas.microsoft.com/office/drawing/2014/main" id="{4CCC2952-854C-41DC-9B8C-1E7A9CB2B278}"/>
              </a:ext>
            </a:extLst>
          </p:cNvPr>
          <p:cNvSpPr>
            <a:spLocks noEditPoints="1"/>
          </p:cNvSpPr>
          <p:nvPr/>
        </p:nvSpPr>
        <p:spPr bwMode="auto">
          <a:xfrm>
            <a:off x="1588" y="-1588"/>
            <a:ext cx="7483475" cy="6858000"/>
          </a:xfrm>
          <a:custGeom>
            <a:avLst/>
            <a:gdLst>
              <a:gd name="T0" fmla="*/ 0 w 4714"/>
              <a:gd name="T1" fmla="*/ 2199 h 4320"/>
              <a:gd name="T2" fmla="*/ 0 w 4714"/>
              <a:gd name="T3" fmla="*/ 2199 h 4320"/>
              <a:gd name="T4" fmla="*/ 0 w 4714"/>
              <a:gd name="T5" fmla="*/ 4320 h 4320"/>
              <a:gd name="T6" fmla="*/ 675 w 4714"/>
              <a:gd name="T7" fmla="*/ 4320 h 4320"/>
              <a:gd name="T8" fmla="*/ 867 w 4714"/>
              <a:gd name="T9" fmla="*/ 4114 h 4320"/>
              <a:gd name="T10" fmla="*/ 0 w 4714"/>
              <a:gd name="T11" fmla="*/ 3192 h 4320"/>
              <a:gd name="T12" fmla="*/ 0 w 4714"/>
              <a:gd name="T13" fmla="*/ 2199 h 4320"/>
              <a:gd name="T14" fmla="*/ 4714 w 4714"/>
              <a:gd name="T15" fmla="*/ 0 h 4320"/>
              <a:gd name="T16" fmla="*/ 2056 w 4714"/>
              <a:gd name="T17" fmla="*/ 0 h 4320"/>
              <a:gd name="T18" fmla="*/ 787 w 4714"/>
              <a:gd name="T19" fmla="*/ 1357 h 4320"/>
              <a:gd name="T20" fmla="*/ 2119 w 4714"/>
              <a:gd name="T21" fmla="*/ 2775 h 4320"/>
              <a:gd name="T22" fmla="*/ 2695 w 4714"/>
              <a:gd name="T23" fmla="*/ 2160 h 4320"/>
              <a:gd name="T24" fmla="*/ 4714 w 4714"/>
              <a:gd name="T25" fmla="*/ 0 h 4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714" h="4320">
                <a:moveTo>
                  <a:pt x="0" y="2199"/>
                </a:moveTo>
                <a:lnTo>
                  <a:pt x="0" y="2199"/>
                </a:lnTo>
                <a:lnTo>
                  <a:pt x="0" y="4320"/>
                </a:lnTo>
                <a:lnTo>
                  <a:pt x="675" y="4320"/>
                </a:lnTo>
                <a:lnTo>
                  <a:pt x="867" y="4114"/>
                </a:lnTo>
                <a:lnTo>
                  <a:pt x="0" y="3192"/>
                </a:lnTo>
                <a:lnTo>
                  <a:pt x="0" y="2199"/>
                </a:lnTo>
                <a:moveTo>
                  <a:pt x="4714" y="0"/>
                </a:moveTo>
                <a:lnTo>
                  <a:pt x="2056" y="0"/>
                </a:lnTo>
                <a:lnTo>
                  <a:pt x="787" y="1357"/>
                </a:lnTo>
                <a:lnTo>
                  <a:pt x="2119" y="2775"/>
                </a:lnTo>
                <a:lnTo>
                  <a:pt x="2695" y="2160"/>
                </a:lnTo>
                <a:lnTo>
                  <a:pt x="471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12">
            <a:extLst>
              <a:ext uri="{FF2B5EF4-FFF2-40B4-BE49-F238E27FC236}">
                <a16:creationId xmlns:a16="http://schemas.microsoft.com/office/drawing/2014/main" id="{B6DDCA11-1174-4C74-B48D-328D21DF21FD}"/>
              </a:ext>
            </a:extLst>
          </p:cNvPr>
          <p:cNvSpPr>
            <a:spLocks/>
          </p:cNvSpPr>
          <p:nvPr/>
        </p:nvSpPr>
        <p:spPr bwMode="auto">
          <a:xfrm>
            <a:off x="1377950" y="4403725"/>
            <a:ext cx="4292600" cy="2452688"/>
          </a:xfrm>
          <a:custGeom>
            <a:avLst/>
            <a:gdLst>
              <a:gd name="T0" fmla="*/ 1252 w 2704"/>
              <a:gd name="T1" fmla="*/ 0 h 1545"/>
              <a:gd name="T2" fmla="*/ 0 w 2704"/>
              <a:gd name="T3" fmla="*/ 1339 h 1545"/>
              <a:gd name="T4" fmla="*/ 193 w 2704"/>
              <a:gd name="T5" fmla="*/ 1545 h 1545"/>
              <a:gd name="T6" fmla="*/ 2704 w 2704"/>
              <a:gd name="T7" fmla="*/ 1545 h 1545"/>
              <a:gd name="T8" fmla="*/ 1252 w 2704"/>
              <a:gd name="T9" fmla="*/ 0 h 1545"/>
            </a:gdLst>
            <a:ahLst/>
            <a:cxnLst>
              <a:cxn ang="0">
                <a:pos x="T0" y="T1"/>
              </a:cxn>
              <a:cxn ang="0">
                <a:pos x="T2" y="T3"/>
              </a:cxn>
              <a:cxn ang="0">
                <a:pos x="T4" y="T5"/>
              </a:cxn>
              <a:cxn ang="0">
                <a:pos x="T6" y="T7"/>
              </a:cxn>
              <a:cxn ang="0">
                <a:pos x="T8" y="T9"/>
              </a:cxn>
            </a:cxnLst>
            <a:rect l="0" t="0" r="r" b="b"/>
            <a:pathLst>
              <a:path w="2704" h="1545">
                <a:moveTo>
                  <a:pt x="1252" y="0"/>
                </a:moveTo>
                <a:lnTo>
                  <a:pt x="0" y="1339"/>
                </a:lnTo>
                <a:lnTo>
                  <a:pt x="193" y="1545"/>
                </a:lnTo>
                <a:lnTo>
                  <a:pt x="2704" y="1545"/>
                </a:lnTo>
                <a:lnTo>
                  <a:pt x="125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5">
            <a:extLst>
              <a:ext uri="{FF2B5EF4-FFF2-40B4-BE49-F238E27FC236}">
                <a16:creationId xmlns:a16="http://schemas.microsoft.com/office/drawing/2014/main" id="{35218D94-10E9-4969-865D-B988002787BC}"/>
              </a:ext>
            </a:extLst>
          </p:cNvPr>
          <p:cNvSpPr>
            <a:spLocks/>
          </p:cNvSpPr>
          <p:nvPr/>
        </p:nvSpPr>
        <p:spPr bwMode="auto">
          <a:xfrm>
            <a:off x="0" y="-3176"/>
            <a:ext cx="6781800" cy="6861176"/>
          </a:xfrm>
          <a:custGeom>
            <a:avLst/>
            <a:gdLst>
              <a:gd name="T0" fmla="*/ 0 w 2110"/>
              <a:gd name="T1" fmla="*/ 0 h 2400"/>
              <a:gd name="T2" fmla="*/ 0 w 2110"/>
              <a:gd name="T3" fmla="*/ 2400 h 2400"/>
              <a:gd name="T4" fmla="*/ 949 w 2110"/>
              <a:gd name="T5" fmla="*/ 2400 h 2400"/>
              <a:gd name="T6" fmla="*/ 2110 w 2110"/>
              <a:gd name="T7" fmla="*/ 0 h 2400"/>
              <a:gd name="T8" fmla="*/ 0 w 2110"/>
              <a:gd name="T9" fmla="*/ 0 h 2400"/>
            </a:gdLst>
            <a:ahLst/>
            <a:cxnLst>
              <a:cxn ang="0">
                <a:pos x="T0" y="T1"/>
              </a:cxn>
              <a:cxn ang="0">
                <a:pos x="T2" y="T3"/>
              </a:cxn>
              <a:cxn ang="0">
                <a:pos x="T4" y="T5"/>
              </a:cxn>
              <a:cxn ang="0">
                <a:pos x="T6" y="T7"/>
              </a:cxn>
              <a:cxn ang="0">
                <a:pos x="T8" y="T9"/>
              </a:cxn>
            </a:cxnLst>
            <a:rect l="0" t="0" r="r" b="b"/>
            <a:pathLst>
              <a:path w="2110" h="2400">
                <a:moveTo>
                  <a:pt x="0" y="0"/>
                </a:moveTo>
                <a:lnTo>
                  <a:pt x="0" y="2400"/>
                </a:lnTo>
                <a:lnTo>
                  <a:pt x="949" y="2400"/>
                </a:lnTo>
                <a:lnTo>
                  <a:pt x="2110" y="0"/>
                </a:lnTo>
                <a:lnTo>
                  <a:pt x="0" y="0"/>
                </a:lnTo>
                <a:close/>
              </a:path>
            </a:pathLst>
          </a:custGeom>
          <a:solidFill>
            <a:schemeClr val="accent1">
              <a:alpha val="74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nvGrpSpPr>
          <p:cNvPr id="70" name="Group 69">
            <a:extLst>
              <a:ext uri="{FF2B5EF4-FFF2-40B4-BE49-F238E27FC236}">
                <a16:creationId xmlns:a16="http://schemas.microsoft.com/office/drawing/2014/main" id="{CD399E91-D195-4433-8030-0EBE0E22AE18}"/>
              </a:ext>
            </a:extLst>
          </p:cNvPr>
          <p:cNvGrpSpPr/>
          <p:nvPr/>
        </p:nvGrpSpPr>
        <p:grpSpPr>
          <a:xfrm>
            <a:off x="451822" y="2117375"/>
            <a:ext cx="3843953" cy="1813215"/>
            <a:chOff x="7499182" y="876300"/>
            <a:chExt cx="4016543" cy="1894627"/>
          </a:xfrm>
        </p:grpSpPr>
        <p:sp>
          <p:nvSpPr>
            <p:cNvPr id="71" name="TextBox 70">
              <a:extLst>
                <a:ext uri="{FF2B5EF4-FFF2-40B4-BE49-F238E27FC236}">
                  <a16:creationId xmlns:a16="http://schemas.microsoft.com/office/drawing/2014/main" id="{0511B617-9056-4679-B352-5838AE0AE529}"/>
                </a:ext>
              </a:extLst>
            </p:cNvPr>
            <p:cNvSpPr txBox="1"/>
            <p:nvPr/>
          </p:nvSpPr>
          <p:spPr>
            <a:xfrm>
              <a:off x="7544773" y="876300"/>
              <a:ext cx="1676400" cy="739669"/>
            </a:xfrm>
            <a:prstGeom prst="rect">
              <a:avLst/>
            </a:prstGeom>
            <a:noFill/>
          </p:spPr>
          <p:txBody>
            <a:bodyPr wrap="square" rtlCol="0">
              <a:spAutoFit/>
            </a:bodyPr>
            <a:lstStyle/>
            <a:p>
              <a:r>
                <a:rPr lang="en-US" sz="2000" dirty="0">
                  <a:solidFill>
                    <a:schemeClr val="bg1"/>
                  </a:solidFill>
                  <a:effectLst>
                    <a:outerShdw blurRad="60007" dist="310007" dir="7680000" sy="30000" kx="1300200" algn="ctr" rotWithShape="0">
                      <a:prstClr val="black">
                        <a:alpha val="32000"/>
                      </a:prstClr>
                    </a:outerShdw>
                  </a:effectLst>
                  <a:latin typeface="Raleway Bold" panose="020B0803030101060003" pitchFamily="34" charset="0"/>
                </a:rPr>
                <a:t>PROMOTE</a:t>
              </a:r>
            </a:p>
            <a:p>
              <a:r>
                <a:rPr lang="en-US" sz="2000" dirty="0">
                  <a:solidFill>
                    <a:schemeClr val="bg1"/>
                  </a:solidFill>
                  <a:effectLst>
                    <a:outerShdw blurRad="60007" dist="310007" dir="7680000" sy="30000" kx="1300200" algn="ctr" rotWithShape="0">
                      <a:prstClr val="black">
                        <a:alpha val="32000"/>
                      </a:prstClr>
                    </a:outerShdw>
                  </a:effectLst>
                  <a:latin typeface="Raleway Bold" panose="020B0803030101060003" pitchFamily="34" charset="0"/>
                </a:rPr>
                <a:t>WITH</a:t>
              </a:r>
            </a:p>
          </p:txBody>
        </p:sp>
        <p:sp>
          <p:nvSpPr>
            <p:cNvPr id="72" name="TextBox 71">
              <a:extLst>
                <a:ext uri="{FF2B5EF4-FFF2-40B4-BE49-F238E27FC236}">
                  <a16:creationId xmlns:a16="http://schemas.microsoft.com/office/drawing/2014/main" id="{DB28A904-0AC8-44AD-A9F3-E73BA2ADDE30}"/>
                </a:ext>
              </a:extLst>
            </p:cNvPr>
            <p:cNvSpPr txBox="1"/>
            <p:nvPr/>
          </p:nvSpPr>
          <p:spPr>
            <a:xfrm>
              <a:off x="8354398" y="1152525"/>
              <a:ext cx="3161327" cy="868307"/>
            </a:xfrm>
            <a:prstGeom prst="rect">
              <a:avLst/>
            </a:prstGeom>
            <a:noFill/>
          </p:spPr>
          <p:txBody>
            <a:bodyPr wrap="square" rtlCol="0">
              <a:spAutoFit/>
            </a:bodyPr>
            <a:lstStyle/>
            <a:p>
              <a:r>
                <a:rPr lang="en-US" sz="4800" dirty="0">
                  <a:solidFill>
                    <a:schemeClr val="bg1"/>
                  </a:solidFill>
                  <a:effectLst>
                    <a:outerShdw blurRad="60007" dist="310007" dir="7680000" sy="30000" kx="1300200" algn="ctr" rotWithShape="0">
                      <a:prstClr val="black">
                        <a:alpha val="32000"/>
                      </a:prstClr>
                    </a:outerShdw>
                  </a:effectLst>
                  <a:latin typeface="Raleway Bold" panose="020B0803030101060003" pitchFamily="34" charset="0"/>
                </a:rPr>
                <a:t>Business</a:t>
              </a:r>
            </a:p>
          </p:txBody>
        </p:sp>
        <p:sp>
          <p:nvSpPr>
            <p:cNvPr id="73" name="TextBox 72">
              <a:extLst>
                <a:ext uri="{FF2B5EF4-FFF2-40B4-BE49-F238E27FC236}">
                  <a16:creationId xmlns:a16="http://schemas.microsoft.com/office/drawing/2014/main" id="{495BC04A-795A-4893-A695-1CF154CB271E}"/>
                </a:ext>
              </a:extLst>
            </p:cNvPr>
            <p:cNvSpPr txBox="1"/>
            <p:nvPr/>
          </p:nvSpPr>
          <p:spPr>
            <a:xfrm>
              <a:off x="7499182" y="1388067"/>
              <a:ext cx="3161327" cy="1382860"/>
            </a:xfrm>
            <a:prstGeom prst="rect">
              <a:avLst/>
            </a:prstGeom>
            <a:noFill/>
          </p:spPr>
          <p:txBody>
            <a:bodyPr wrap="square" rtlCol="0">
              <a:spAutoFit/>
            </a:bodyPr>
            <a:lstStyle/>
            <a:p>
              <a:r>
                <a:rPr lang="en-US" sz="8000" dirty="0">
                  <a:solidFill>
                    <a:schemeClr val="bg1"/>
                  </a:solidFill>
                  <a:effectLst>
                    <a:outerShdw blurRad="60007" dist="310007" dir="7680000" sy="30000" kx="1300200" algn="ctr" rotWithShape="0">
                      <a:prstClr val="black">
                        <a:alpha val="32000"/>
                      </a:prstClr>
                    </a:outerShdw>
                  </a:effectLst>
                  <a:latin typeface="Raleway Bold" panose="020B0803030101060003" pitchFamily="34" charset="0"/>
                </a:rPr>
                <a:t>Every</a:t>
              </a:r>
            </a:p>
          </p:txBody>
        </p:sp>
      </p:grpSp>
      <p:sp>
        <p:nvSpPr>
          <p:cNvPr id="74" name="TextBox 73">
            <a:extLst>
              <a:ext uri="{FF2B5EF4-FFF2-40B4-BE49-F238E27FC236}">
                <a16:creationId xmlns:a16="http://schemas.microsoft.com/office/drawing/2014/main" id="{E01393A5-A195-451F-9F13-BEE1C97BC18E}"/>
              </a:ext>
            </a:extLst>
          </p:cNvPr>
          <p:cNvSpPr txBox="1"/>
          <p:nvPr/>
        </p:nvSpPr>
        <p:spPr>
          <a:xfrm>
            <a:off x="6327870" y="2825260"/>
            <a:ext cx="3835305" cy="630942"/>
          </a:xfrm>
          <a:prstGeom prst="rect">
            <a:avLst/>
          </a:prstGeom>
          <a:noFill/>
        </p:spPr>
        <p:txBody>
          <a:bodyPr wrap="square" rtlCol="0">
            <a:spAutoFit/>
          </a:bodyPr>
          <a:lstStyle/>
          <a:p>
            <a:r>
              <a:rPr lang="en-US" sz="3500" spc="900" dirty="0">
                <a:solidFill>
                  <a:schemeClr val="accent1"/>
                </a:solidFill>
                <a:latin typeface="Bebas Neue Bold" panose="020B0606020202050201" pitchFamily="34" charset="0"/>
              </a:rPr>
              <a:t>Our SERVICES</a:t>
            </a:r>
          </a:p>
        </p:txBody>
      </p:sp>
      <p:sp>
        <p:nvSpPr>
          <p:cNvPr id="75" name="TextBox 74">
            <a:extLst>
              <a:ext uri="{FF2B5EF4-FFF2-40B4-BE49-F238E27FC236}">
                <a16:creationId xmlns:a16="http://schemas.microsoft.com/office/drawing/2014/main" id="{9331B324-478B-4BFE-BDCC-9DF8A837EBB6}"/>
              </a:ext>
            </a:extLst>
          </p:cNvPr>
          <p:cNvSpPr txBox="1"/>
          <p:nvPr/>
        </p:nvSpPr>
        <p:spPr>
          <a:xfrm>
            <a:off x="6325349" y="3534734"/>
            <a:ext cx="4292600" cy="1015663"/>
          </a:xfrm>
          <a:prstGeom prst="rect">
            <a:avLst/>
          </a:prstGeom>
          <a:noFill/>
        </p:spPr>
        <p:txBody>
          <a:bodyPr wrap="square" numCol="1" spcCol="457200" rtlCol="0">
            <a:spAutoFit/>
          </a:bodyPr>
          <a:lstStyle/>
          <a:p>
            <a:pPr>
              <a:lnSpc>
                <a:spcPct val="150000"/>
              </a:lnSpc>
            </a:pPr>
            <a:r>
              <a:rPr lang="en-US" sz="1000" dirty="0">
                <a:solidFill>
                  <a:schemeClr val="bg1"/>
                </a:solidFill>
                <a:latin typeface="Montserrat Light" charset="0"/>
                <a:ea typeface="Montserrat Light" charset="0"/>
                <a:cs typeface="Montserrat Light" charset="0"/>
              </a:rPr>
              <a:t>Yielding god hath waters kind called doesn't shall winged. From firmament and, sixth female created. Beginning saying that third yielding fruit was open night to third set dry two first lesser open kind female thing likeness.</a:t>
            </a:r>
          </a:p>
        </p:txBody>
      </p:sp>
    </p:spTree>
    <p:extLst>
      <p:ext uri="{BB962C8B-B14F-4D97-AF65-F5344CB8AC3E}">
        <p14:creationId xmlns:p14="http://schemas.microsoft.com/office/powerpoint/2010/main" val="971545899"/>
      </p:ext>
    </p:extLst>
  </p:cSld>
  <p:clrMapOvr>
    <a:masterClrMapping/>
  </p:clrMapOvr>
  <p:transition spd="slow">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E5CAE564-FD59-47F5-86C9-1358C869F42F}"/>
              </a:ext>
            </a:extLst>
          </p:cNvPr>
          <p:cNvPicPr>
            <a:picLocks noGrp="1" noChangeAspect="1"/>
          </p:cNvPicPr>
          <p:nvPr>
            <p:ph type="pic" sz="quarter" idx="4294967295"/>
          </p:nvPr>
        </p:nvPicPr>
        <p:blipFill>
          <a:blip r:embed="rId2"/>
          <a:srcRect t="7813" b="7813"/>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6858000">
                <a:moveTo>
                  <a:pt x="0" y="0"/>
                </a:moveTo>
                <a:lnTo>
                  <a:pt x="12192000" y="0"/>
                </a:lnTo>
                <a:lnTo>
                  <a:pt x="12192000" y="6858000"/>
                </a:lnTo>
                <a:lnTo>
                  <a:pt x="0" y="6858000"/>
                </a:lnTo>
                <a:lnTo>
                  <a:pt x="0" y="0"/>
                </a:lnTo>
                <a:close/>
              </a:path>
            </a:pathLst>
          </a:custGeom>
        </p:spPr>
      </p:pic>
      <p:sp>
        <p:nvSpPr>
          <p:cNvPr id="29" name="Rectangle 28">
            <a:extLst>
              <a:ext uri="{FF2B5EF4-FFF2-40B4-BE49-F238E27FC236}">
                <a16:creationId xmlns:a16="http://schemas.microsoft.com/office/drawing/2014/main" id="{7A8B072A-2A68-4E82-B1EF-73FF10B366C7}"/>
              </a:ext>
            </a:extLst>
          </p:cNvPr>
          <p:cNvSpPr/>
          <p:nvPr/>
        </p:nvSpPr>
        <p:spPr>
          <a:xfrm>
            <a:off x="377371" y="400050"/>
            <a:ext cx="11437258" cy="6057900"/>
          </a:xfrm>
          <a:prstGeom prst="rect">
            <a:avLst/>
          </a:prstGeom>
          <a:solidFill>
            <a:schemeClr val="tx1">
              <a:lumMod val="85000"/>
              <a:lumOff val="1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p>
        </p:txBody>
      </p:sp>
      <p:sp>
        <p:nvSpPr>
          <p:cNvPr id="14" name="Rectangle 6">
            <a:extLst>
              <a:ext uri="{FF2B5EF4-FFF2-40B4-BE49-F238E27FC236}">
                <a16:creationId xmlns:a16="http://schemas.microsoft.com/office/drawing/2014/main" id="{5F668D0F-604E-4976-B974-457CCAF0E520}"/>
              </a:ext>
            </a:extLst>
          </p:cNvPr>
          <p:cNvSpPr>
            <a:spLocks/>
          </p:cNvSpPr>
          <p:nvPr/>
        </p:nvSpPr>
        <p:spPr bwMode="auto">
          <a:xfrm>
            <a:off x="6096000" y="2143748"/>
            <a:ext cx="2739017" cy="337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r>
              <a:rPr lang="en-US" sz="2400" spc="300" dirty="0">
                <a:solidFill>
                  <a:schemeClr val="accent4"/>
                </a:solidFill>
                <a:latin typeface="Bebas Neue Bold" panose="020B0606020202050201" pitchFamily="34" charset="0"/>
                <a:ea typeface="ＭＳ Ｐゴシック" charset="0"/>
                <a:cs typeface="Montserrat-Bold" charset="0"/>
                <a:sym typeface="Montserrat-Bold" charset="0"/>
              </a:rPr>
              <a:t>P A S T   R E P O R T S</a:t>
            </a:r>
          </a:p>
        </p:txBody>
      </p:sp>
      <p:sp>
        <p:nvSpPr>
          <p:cNvPr id="15" name="Rectangle 7">
            <a:extLst>
              <a:ext uri="{FF2B5EF4-FFF2-40B4-BE49-F238E27FC236}">
                <a16:creationId xmlns:a16="http://schemas.microsoft.com/office/drawing/2014/main" id="{916DEC11-5FC6-443D-A34B-06BCED30ED11}"/>
              </a:ext>
            </a:extLst>
          </p:cNvPr>
          <p:cNvSpPr>
            <a:spLocks/>
          </p:cNvSpPr>
          <p:nvPr/>
        </p:nvSpPr>
        <p:spPr bwMode="auto">
          <a:xfrm>
            <a:off x="6096000" y="2649289"/>
            <a:ext cx="3873141" cy="1176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ct val="130000"/>
              </a:lnSpc>
            </a:pPr>
            <a:r>
              <a:rPr lang="en-US" sz="800" dirty="0">
                <a:solidFill>
                  <a:schemeClr val="bg2"/>
                </a:solidFill>
                <a:latin typeface="Montserrat-Regular" charset="0"/>
                <a:ea typeface="ＭＳ Ｐゴシック" charset="0"/>
                <a:cs typeface="Montserrat-Regular" charset="0"/>
                <a:sym typeface="Montserrat-Regular" charset="0"/>
              </a:rPr>
              <a:t>This letterhead design is meant to project an image of professionalism and reliability. By using simple alignments we have created a very spacious feeling. The simplicity suggests strength and the </a:t>
            </a:r>
            <a:r>
              <a:rPr lang="en-US" sz="800" dirty="0" err="1">
                <a:solidFill>
                  <a:schemeClr val="bg2"/>
                </a:solidFill>
                <a:latin typeface="Montserrat-Regular" charset="0"/>
                <a:ea typeface="ＭＳ Ｐゴシック" charset="0"/>
                <a:cs typeface="Montserrat-Regular" charset="0"/>
                <a:sym typeface="Montserrat-Regular" charset="0"/>
              </a:rPr>
              <a:t>spaciousnes</a:t>
            </a:r>
            <a:r>
              <a:rPr lang="en-US" sz="800" dirty="0">
                <a:solidFill>
                  <a:schemeClr val="bg2"/>
                </a:solidFill>
                <a:latin typeface="Montserrat-Regular" charset="0"/>
                <a:ea typeface="ＭＳ Ｐゴシック" charset="0"/>
                <a:cs typeface="Montserrat-Regular" charset="0"/>
                <a:sym typeface="Montserrat-Regular" charset="0"/>
              </a:rPr>
              <a:t> contributes to the aesthetics of the layout. These basic qualities along with the (Your Company) </a:t>
            </a:r>
            <a:r>
              <a:rPr lang="en-US" sz="800" dirty="0" err="1">
                <a:solidFill>
                  <a:schemeClr val="bg2"/>
                </a:solidFill>
                <a:latin typeface="Montserrat-Regular" charset="0"/>
                <a:ea typeface="ＭＳ Ｐゴシック" charset="0"/>
                <a:cs typeface="Montserrat-Regular" charset="0"/>
                <a:sym typeface="Montserrat-Regular" charset="0"/>
              </a:rPr>
              <a:t>colours</a:t>
            </a:r>
            <a:r>
              <a:rPr lang="en-US" sz="800" dirty="0">
                <a:solidFill>
                  <a:schemeClr val="bg2"/>
                </a:solidFill>
                <a:latin typeface="Montserrat-Regular" charset="0"/>
                <a:ea typeface="ＭＳ Ｐゴシック" charset="0"/>
                <a:cs typeface="Montserrat-Regular" charset="0"/>
                <a:sym typeface="Montserrat-Regular" charset="0"/>
              </a:rPr>
              <a:t>, are consistent with the overall look and helps to reinforce the (Your Company) brand. This letterhead design is meant to project an image of professionalism and reliability.</a:t>
            </a:r>
          </a:p>
        </p:txBody>
      </p:sp>
      <p:sp>
        <p:nvSpPr>
          <p:cNvPr id="16" name="Line 8">
            <a:extLst>
              <a:ext uri="{FF2B5EF4-FFF2-40B4-BE49-F238E27FC236}">
                <a16:creationId xmlns:a16="http://schemas.microsoft.com/office/drawing/2014/main" id="{131B1192-770A-4B09-BB2B-E7F5CCE38D5E}"/>
              </a:ext>
            </a:extLst>
          </p:cNvPr>
          <p:cNvSpPr>
            <a:spLocks noChangeShapeType="1"/>
          </p:cNvSpPr>
          <p:nvPr/>
        </p:nvSpPr>
        <p:spPr bwMode="auto">
          <a:xfrm>
            <a:off x="5692390" y="2280163"/>
            <a:ext cx="0" cy="2434088"/>
          </a:xfrm>
          <a:prstGeom prst="line">
            <a:avLst/>
          </a:prstGeom>
          <a:noFill/>
          <a:ln w="25400" cap="flat">
            <a:solidFill>
              <a:schemeClr val="accent4"/>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dirty="0"/>
          </a:p>
        </p:txBody>
      </p:sp>
      <p:sp>
        <p:nvSpPr>
          <p:cNvPr id="18" name="Rectangle 10">
            <a:extLst>
              <a:ext uri="{FF2B5EF4-FFF2-40B4-BE49-F238E27FC236}">
                <a16:creationId xmlns:a16="http://schemas.microsoft.com/office/drawing/2014/main" id="{D869DE02-3F98-444B-BC36-8DF8A010A12D}"/>
              </a:ext>
            </a:extLst>
          </p:cNvPr>
          <p:cNvSpPr>
            <a:spLocks/>
          </p:cNvSpPr>
          <p:nvPr/>
        </p:nvSpPr>
        <p:spPr bwMode="auto">
          <a:xfrm>
            <a:off x="6096000" y="4125790"/>
            <a:ext cx="3873141" cy="588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ct val="120000"/>
              </a:lnSpc>
            </a:pPr>
            <a:r>
              <a:rPr lang="en-US" sz="900" dirty="0">
                <a:solidFill>
                  <a:schemeClr val="bg1"/>
                </a:solidFill>
                <a:latin typeface="Montserrat-Regular" charset="0"/>
                <a:ea typeface="ＭＳ Ｐゴシック" charset="0"/>
                <a:cs typeface="Montserrat-Regular" charset="0"/>
                <a:sym typeface="Montserrat-Regular" charset="0"/>
              </a:rPr>
              <a:t>This letterhead design is meant to project an image of professionalism and reliability. By using simple alignments we have created a very spacious feeling.</a:t>
            </a:r>
          </a:p>
        </p:txBody>
      </p:sp>
      <p:pic>
        <p:nvPicPr>
          <p:cNvPr id="26" name="Picture 25">
            <a:extLst>
              <a:ext uri="{FF2B5EF4-FFF2-40B4-BE49-F238E27FC236}">
                <a16:creationId xmlns:a16="http://schemas.microsoft.com/office/drawing/2014/main" id="{744E550F-52B4-4D98-B1C3-1AEA3EE6BCC6}"/>
              </a:ext>
            </a:extLst>
          </p:cNvPr>
          <p:cNvPicPr>
            <a:picLocks noChangeAspect="1"/>
          </p:cNvPicPr>
          <p:nvPr/>
        </p:nvPicPr>
        <p:blipFill>
          <a:blip r:embed="rId3"/>
          <a:stretch>
            <a:fillRect/>
          </a:stretch>
        </p:blipFill>
        <p:spPr>
          <a:xfrm>
            <a:off x="2327674" y="3118616"/>
            <a:ext cx="2875382" cy="757182"/>
          </a:xfrm>
          <a:prstGeom prst="rect">
            <a:avLst/>
          </a:prstGeom>
        </p:spPr>
      </p:pic>
    </p:spTree>
    <p:extLst>
      <p:ext uri="{BB962C8B-B14F-4D97-AF65-F5344CB8AC3E}">
        <p14:creationId xmlns:p14="http://schemas.microsoft.com/office/powerpoint/2010/main" val="253822768"/>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Placeholder 14">
            <a:extLst>
              <a:ext uri="{FF2B5EF4-FFF2-40B4-BE49-F238E27FC236}">
                <a16:creationId xmlns:a16="http://schemas.microsoft.com/office/drawing/2014/main" id="{0B216CD2-B5E9-41F0-9092-4C9BCE3C9D8F}"/>
              </a:ext>
            </a:extLst>
          </p:cNvPr>
          <p:cNvPicPr>
            <a:picLocks noGrp="1" noChangeAspect="1"/>
          </p:cNvPicPr>
          <p:nvPr>
            <p:ph type="pic" sz="quarter" idx="11"/>
          </p:nvPr>
        </p:nvPicPr>
        <p:blipFill>
          <a:blip r:embed="rId2"/>
          <a:srcRect t="74" b="74"/>
          <a:stretch>
            <a:fillRect/>
          </a:stretch>
        </p:blipFill>
        <p:spPr/>
      </p:pic>
      <p:sp>
        <p:nvSpPr>
          <p:cNvPr id="29" name="Rectangle 28">
            <a:extLst>
              <a:ext uri="{FF2B5EF4-FFF2-40B4-BE49-F238E27FC236}">
                <a16:creationId xmlns:a16="http://schemas.microsoft.com/office/drawing/2014/main" id="{7A8B072A-2A68-4E82-B1EF-73FF10B366C7}"/>
              </a:ext>
            </a:extLst>
          </p:cNvPr>
          <p:cNvSpPr/>
          <p:nvPr/>
        </p:nvSpPr>
        <p:spPr>
          <a:xfrm>
            <a:off x="0" y="0"/>
            <a:ext cx="12192000" cy="6858000"/>
          </a:xfrm>
          <a:prstGeom prst="rect">
            <a:avLst/>
          </a:prstGeom>
          <a:solidFill>
            <a:schemeClr val="tx1">
              <a:lumMod val="85000"/>
              <a:lumOff val="1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p>
        </p:txBody>
      </p:sp>
      <p:sp>
        <p:nvSpPr>
          <p:cNvPr id="11" name="Rectangle 1">
            <a:extLst>
              <a:ext uri="{FF2B5EF4-FFF2-40B4-BE49-F238E27FC236}">
                <a16:creationId xmlns:a16="http://schemas.microsoft.com/office/drawing/2014/main" id="{E464232E-E0F6-420E-8216-490614372E2C}"/>
              </a:ext>
            </a:extLst>
          </p:cNvPr>
          <p:cNvSpPr>
            <a:spLocks/>
          </p:cNvSpPr>
          <p:nvPr/>
        </p:nvSpPr>
        <p:spPr bwMode="auto">
          <a:xfrm>
            <a:off x="3330097" y="921191"/>
            <a:ext cx="5009390" cy="382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ct val="70000"/>
              </a:lnSpc>
            </a:pPr>
            <a:r>
              <a:rPr lang="en-US" sz="3200" dirty="0">
                <a:solidFill>
                  <a:schemeClr val="bg1"/>
                </a:solidFill>
                <a:latin typeface="Bebas Neue Bold" panose="020B0606020202050201" pitchFamily="34" charset="0"/>
                <a:ea typeface="ＭＳ Ｐゴシック" charset="0"/>
                <a:cs typeface="Montserrat-Bold" charset="0"/>
                <a:sym typeface="Montserrat-Bold" charset="0"/>
              </a:rPr>
              <a:t>C R E A T I V E   S E R V I C E S</a:t>
            </a:r>
          </a:p>
        </p:txBody>
      </p:sp>
      <p:sp>
        <p:nvSpPr>
          <p:cNvPr id="12" name="Rectangle 2">
            <a:extLst>
              <a:ext uri="{FF2B5EF4-FFF2-40B4-BE49-F238E27FC236}">
                <a16:creationId xmlns:a16="http://schemas.microsoft.com/office/drawing/2014/main" id="{03AC83D0-0CD6-4A20-B8B0-BC1A0846EDD4}"/>
              </a:ext>
            </a:extLst>
          </p:cNvPr>
          <p:cNvSpPr>
            <a:spLocks/>
          </p:cNvSpPr>
          <p:nvPr/>
        </p:nvSpPr>
        <p:spPr bwMode="auto">
          <a:xfrm>
            <a:off x="950880" y="1377064"/>
            <a:ext cx="9767825" cy="358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700"/>
              </a:lnSpc>
            </a:pPr>
            <a:r>
              <a:rPr lang="en-US" sz="800" dirty="0">
                <a:solidFill>
                  <a:schemeClr val="bg1"/>
                </a:solidFill>
                <a:latin typeface="Montserrat-Regular" charset="0"/>
                <a:ea typeface="ＭＳ Ｐゴシック" charset="0"/>
                <a:cs typeface="Montserrat-Regular" charset="0"/>
                <a:sym typeface="Montserrat-Regular" charset="0"/>
              </a:rPr>
              <a:t>This letterhead design is meant to project an image of professionalism and reliability. By using simple alignments we have created a very spacious feeling. The simplicity suggests strength and the </a:t>
            </a:r>
            <a:r>
              <a:rPr lang="en-US" sz="800" dirty="0" err="1">
                <a:solidFill>
                  <a:schemeClr val="bg1"/>
                </a:solidFill>
                <a:latin typeface="Montserrat-Regular" charset="0"/>
                <a:ea typeface="ＭＳ Ｐゴシック" charset="0"/>
                <a:cs typeface="Montserrat-Regular" charset="0"/>
                <a:sym typeface="Montserrat-Regular" charset="0"/>
              </a:rPr>
              <a:t>spaciousnes</a:t>
            </a:r>
            <a:r>
              <a:rPr lang="en-US" sz="800" dirty="0">
                <a:solidFill>
                  <a:schemeClr val="bg1"/>
                </a:solidFill>
                <a:latin typeface="Montserrat-Regular" charset="0"/>
                <a:ea typeface="ＭＳ Ｐゴシック" charset="0"/>
                <a:cs typeface="Montserrat-Regular" charset="0"/>
                <a:sym typeface="Montserrat-Regular" charset="0"/>
              </a:rPr>
              <a:t> contributes to the aesthetics of the layout. These basic qualities along with the (Your Company) </a:t>
            </a:r>
            <a:r>
              <a:rPr lang="en-US" sz="800" dirty="0" err="1">
                <a:solidFill>
                  <a:schemeClr val="bg1"/>
                </a:solidFill>
                <a:latin typeface="Montserrat-Regular" charset="0"/>
                <a:ea typeface="ＭＳ Ｐゴシック" charset="0"/>
                <a:cs typeface="Montserrat-Regular" charset="0"/>
                <a:sym typeface="Montserrat-Regular" charset="0"/>
              </a:rPr>
              <a:t>colours</a:t>
            </a:r>
            <a:r>
              <a:rPr lang="en-US" sz="800" dirty="0">
                <a:solidFill>
                  <a:schemeClr val="bg1"/>
                </a:solidFill>
                <a:latin typeface="Montserrat-Regular" charset="0"/>
                <a:ea typeface="ＭＳ Ｐゴシック" charset="0"/>
                <a:cs typeface="Montserrat-Regular" charset="0"/>
                <a:sym typeface="Montserrat-Regular" charset="0"/>
              </a:rPr>
              <a:t>,</a:t>
            </a:r>
          </a:p>
        </p:txBody>
      </p:sp>
      <p:sp>
        <p:nvSpPr>
          <p:cNvPr id="30" name="TextBox 29">
            <a:extLst>
              <a:ext uri="{FF2B5EF4-FFF2-40B4-BE49-F238E27FC236}">
                <a16:creationId xmlns:a16="http://schemas.microsoft.com/office/drawing/2014/main" id="{0D856B1F-DD48-47FC-83E7-D47BE772E071}"/>
              </a:ext>
            </a:extLst>
          </p:cNvPr>
          <p:cNvSpPr txBox="1"/>
          <p:nvPr/>
        </p:nvSpPr>
        <p:spPr>
          <a:xfrm>
            <a:off x="5539488" y="2412621"/>
            <a:ext cx="4539339" cy="1823576"/>
          </a:xfrm>
          <a:prstGeom prst="rect">
            <a:avLst/>
          </a:prstGeom>
          <a:noFill/>
        </p:spPr>
        <p:txBody>
          <a:bodyPr wrap="square" rtlCol="0">
            <a:spAutoFit/>
          </a:bodyPr>
          <a:lstStyle/>
          <a:p>
            <a:pPr>
              <a:lnSpc>
                <a:spcPts val="4500"/>
              </a:lnSpc>
            </a:pPr>
            <a:r>
              <a:rPr lang="en-US" sz="4400" spc="800" dirty="0">
                <a:solidFill>
                  <a:schemeClr val="accent1"/>
                </a:solidFill>
                <a:latin typeface="Bebas Neue Bold" panose="020B0606020202050201" pitchFamily="34" charset="0"/>
                <a:ea typeface="Open Sans bold" panose="020B0806030504020204" pitchFamily="34" charset="0"/>
                <a:cs typeface="Open Sans bold" panose="020B0806030504020204" pitchFamily="34" charset="0"/>
              </a:rPr>
              <a:t>CREATIVE</a:t>
            </a:r>
          </a:p>
          <a:p>
            <a:pPr>
              <a:lnSpc>
                <a:spcPts val="4500"/>
              </a:lnSpc>
            </a:pPr>
            <a:r>
              <a:rPr lang="en-US" sz="4400" spc="800" dirty="0">
                <a:solidFill>
                  <a:schemeClr val="accent1"/>
                </a:solidFill>
                <a:latin typeface="Bebas Neue Bold" panose="020B0606020202050201" pitchFamily="34" charset="0"/>
                <a:ea typeface="Open Sans bold" panose="020B0806030504020204" pitchFamily="34" charset="0"/>
                <a:cs typeface="Open Sans bold" panose="020B0806030504020204" pitchFamily="34" charset="0"/>
              </a:rPr>
              <a:t>MULTIPURPOSE</a:t>
            </a:r>
          </a:p>
          <a:p>
            <a:pPr>
              <a:lnSpc>
                <a:spcPts val="4500"/>
              </a:lnSpc>
            </a:pPr>
            <a:r>
              <a:rPr lang="en-US" sz="4400" spc="800" dirty="0">
                <a:solidFill>
                  <a:schemeClr val="accent1"/>
                </a:solidFill>
                <a:latin typeface="Bebas Neue Bold" panose="020B0606020202050201" pitchFamily="34" charset="0"/>
                <a:ea typeface="Open Sans bold" panose="020B0806030504020204" pitchFamily="34" charset="0"/>
                <a:cs typeface="Open Sans bold" panose="020B0806030504020204" pitchFamily="34" charset="0"/>
              </a:rPr>
              <a:t>TEMPLATE</a:t>
            </a:r>
          </a:p>
        </p:txBody>
      </p:sp>
      <p:sp>
        <p:nvSpPr>
          <p:cNvPr id="32" name="TextBox 31">
            <a:extLst>
              <a:ext uri="{FF2B5EF4-FFF2-40B4-BE49-F238E27FC236}">
                <a16:creationId xmlns:a16="http://schemas.microsoft.com/office/drawing/2014/main" id="{22D060DF-9986-40A9-8C9E-7CE229E97C36}"/>
              </a:ext>
            </a:extLst>
          </p:cNvPr>
          <p:cNvSpPr txBox="1"/>
          <p:nvPr/>
        </p:nvSpPr>
        <p:spPr>
          <a:xfrm>
            <a:off x="5539487" y="4413886"/>
            <a:ext cx="4480919" cy="338554"/>
          </a:xfrm>
          <a:prstGeom prst="rect">
            <a:avLst/>
          </a:prstGeom>
          <a:noFill/>
        </p:spPr>
        <p:txBody>
          <a:bodyPr wrap="square" rtlCol="0">
            <a:spAutoFit/>
          </a:bodyPr>
          <a:lstStyle/>
          <a:p>
            <a:r>
              <a:rPr lang="en-US" sz="1600" spc="300" dirty="0">
                <a:solidFill>
                  <a:schemeClr val="bg1">
                    <a:alpha val="65000"/>
                  </a:schemeClr>
                </a:solidFill>
                <a:latin typeface="Bebas" pitchFamily="2" charset="0"/>
                <a:ea typeface="Open Sans bold" panose="020B0806030504020204" pitchFamily="34" charset="0"/>
                <a:cs typeface="Open Sans bold" panose="020B0806030504020204" pitchFamily="34" charset="0"/>
              </a:rPr>
              <a:t>High </a:t>
            </a:r>
            <a:r>
              <a:rPr lang="en-US" sz="1600" spc="300" dirty="0" err="1">
                <a:solidFill>
                  <a:schemeClr val="bg1">
                    <a:alpha val="65000"/>
                  </a:schemeClr>
                </a:solidFill>
                <a:latin typeface="Bebas" pitchFamily="2" charset="0"/>
                <a:ea typeface="Open Sans bold" panose="020B0806030504020204" pitchFamily="34" charset="0"/>
                <a:cs typeface="Open Sans bold" panose="020B0806030504020204" pitchFamily="34" charset="0"/>
              </a:rPr>
              <a:t>QualityMinimal</a:t>
            </a:r>
            <a:r>
              <a:rPr lang="en-US" sz="1600" spc="300" dirty="0">
                <a:solidFill>
                  <a:schemeClr val="bg1">
                    <a:alpha val="65000"/>
                  </a:schemeClr>
                </a:solidFill>
                <a:latin typeface="Bebas" pitchFamily="2" charset="0"/>
                <a:ea typeface="Open Sans bold" panose="020B0806030504020204" pitchFamily="34" charset="0"/>
                <a:cs typeface="Open Sans bold" panose="020B0806030504020204" pitchFamily="34" charset="0"/>
              </a:rPr>
              <a:t> Presentation</a:t>
            </a:r>
          </a:p>
        </p:txBody>
      </p:sp>
      <p:sp>
        <p:nvSpPr>
          <p:cNvPr id="33" name="TextBox 32">
            <a:extLst>
              <a:ext uri="{FF2B5EF4-FFF2-40B4-BE49-F238E27FC236}">
                <a16:creationId xmlns:a16="http://schemas.microsoft.com/office/drawing/2014/main" id="{9D7AFAFE-6CFA-455C-A6F0-8496A918CF44}"/>
              </a:ext>
            </a:extLst>
          </p:cNvPr>
          <p:cNvSpPr txBox="1"/>
          <p:nvPr/>
        </p:nvSpPr>
        <p:spPr>
          <a:xfrm>
            <a:off x="7485821" y="5210447"/>
            <a:ext cx="588250" cy="1200329"/>
          </a:xfrm>
          <a:prstGeom prst="rect">
            <a:avLst/>
          </a:prstGeom>
          <a:noFill/>
        </p:spPr>
        <p:txBody>
          <a:bodyPr wrap="square" rtlCol="0">
            <a:spAutoFit/>
          </a:bodyPr>
          <a:lstStyle/>
          <a:p>
            <a:r>
              <a:rPr lang="en-US" sz="7200" b="1" spc="1000" dirty="0">
                <a:solidFill>
                  <a:schemeClr val="bg1">
                    <a:alpha val="65000"/>
                  </a:schemeClr>
                </a:solidFill>
                <a:latin typeface="Engravers MT" panose="02090707080505020304" pitchFamily="18" charset="0"/>
                <a:ea typeface="Open Sans bold" panose="020B0806030504020204" pitchFamily="34" charset="0"/>
                <a:cs typeface="Open Sans bold" panose="020B0806030504020204" pitchFamily="34" charset="0"/>
              </a:rPr>
              <a:t>"</a:t>
            </a:r>
          </a:p>
        </p:txBody>
      </p:sp>
      <p:sp>
        <p:nvSpPr>
          <p:cNvPr id="35" name="TextBox 34">
            <a:extLst>
              <a:ext uri="{FF2B5EF4-FFF2-40B4-BE49-F238E27FC236}">
                <a16:creationId xmlns:a16="http://schemas.microsoft.com/office/drawing/2014/main" id="{441F36C1-559D-4CF7-9BE3-7F1FB1AAF25C}"/>
              </a:ext>
            </a:extLst>
          </p:cNvPr>
          <p:cNvSpPr txBox="1"/>
          <p:nvPr/>
        </p:nvSpPr>
        <p:spPr>
          <a:xfrm>
            <a:off x="5539488" y="4853805"/>
            <a:ext cx="5338169" cy="823302"/>
          </a:xfrm>
          <a:prstGeom prst="rect">
            <a:avLst/>
          </a:prstGeom>
          <a:noFill/>
        </p:spPr>
        <p:txBody>
          <a:bodyPr wrap="square" rtlCol="0">
            <a:spAutoFit/>
          </a:bodyPr>
          <a:lstStyle/>
          <a:p>
            <a:pPr>
              <a:lnSpc>
                <a:spcPts val="1900"/>
              </a:lnSpc>
            </a:pPr>
            <a:r>
              <a:rPr lang="en-US" sz="1000" kern="1400" dirty="0">
                <a:solidFill>
                  <a:schemeClr val="bg1"/>
                </a:solidFill>
                <a:latin typeface="PT Sans" panose="020B0503020203020204" pitchFamily="34" charset="0"/>
                <a:ea typeface="PT Sans" panose="020B0503020203020204" pitchFamily="34" charset="0"/>
                <a:cs typeface="Open Sans" panose="020B0606030504020204" pitchFamily="34" charset="0"/>
              </a:rPr>
              <a:t>Lorem Ipsum is simply dummy text of the printing and typesetting industry. Lorem Ipsum has been the industry's standard dummy text ever since the 1500s, when an unknown printer took a galley of type and scrambled it to.</a:t>
            </a:r>
          </a:p>
        </p:txBody>
      </p:sp>
      <p:pic>
        <p:nvPicPr>
          <p:cNvPr id="21" name="Picture Placeholder 20">
            <a:extLst>
              <a:ext uri="{FF2B5EF4-FFF2-40B4-BE49-F238E27FC236}">
                <a16:creationId xmlns:a16="http://schemas.microsoft.com/office/drawing/2014/main" id="{1409AB54-A987-4D38-8300-E6B618A15A49}"/>
              </a:ext>
            </a:extLst>
          </p:cNvPr>
          <p:cNvPicPr>
            <a:picLocks noGrp="1" noChangeAspect="1"/>
          </p:cNvPicPr>
          <p:nvPr>
            <p:ph type="pic" sz="quarter" idx="10"/>
          </p:nvPr>
        </p:nvPicPr>
        <p:blipFill rotWithShape="1">
          <a:blip r:embed="rId3"/>
          <a:srcRect l="12154" r="21180"/>
          <a:stretch/>
        </p:blipFill>
        <p:spPr>
          <a:xfrm>
            <a:off x="1314343" y="2349361"/>
            <a:ext cx="3773672" cy="3773672"/>
          </a:xfrm>
        </p:spPr>
      </p:pic>
    </p:spTree>
    <p:extLst>
      <p:ext uri="{BB962C8B-B14F-4D97-AF65-F5344CB8AC3E}">
        <p14:creationId xmlns:p14="http://schemas.microsoft.com/office/powerpoint/2010/main" val="2482789156"/>
      </p:ext>
    </p:extLst>
  </p:cSld>
  <p:clrMapOvr>
    <a:masterClrMapping/>
  </p:clrMapOvr>
  <p:transition spd="slow">
    <p:comb/>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40117C6-79BE-4504-B27A-2F746F96B4B0}"/>
              </a:ext>
            </a:extLst>
          </p:cNvPr>
          <p:cNvSpPr/>
          <p:nvPr/>
        </p:nvSpPr>
        <p:spPr>
          <a:xfrm>
            <a:off x="0" y="2336800"/>
            <a:ext cx="12192000" cy="24003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1">
            <a:extLst>
              <a:ext uri="{FF2B5EF4-FFF2-40B4-BE49-F238E27FC236}">
                <a16:creationId xmlns:a16="http://schemas.microsoft.com/office/drawing/2014/main" id="{AE3F333B-5487-4501-963B-B8FE3EB2C98C}"/>
              </a:ext>
            </a:extLst>
          </p:cNvPr>
          <p:cNvSpPr>
            <a:spLocks/>
          </p:cNvSpPr>
          <p:nvPr/>
        </p:nvSpPr>
        <p:spPr bwMode="auto">
          <a:xfrm>
            <a:off x="3607047" y="920182"/>
            <a:ext cx="5009390" cy="382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ct val="70000"/>
              </a:lnSpc>
            </a:pPr>
            <a:r>
              <a:rPr lang="en-US" sz="2500" dirty="0">
                <a:solidFill>
                  <a:schemeClr val="accent1"/>
                </a:solidFill>
                <a:latin typeface="Montserrat-Bold" charset="0"/>
                <a:ea typeface="ＭＳ Ｐゴシック" charset="0"/>
                <a:cs typeface="Montserrat-Bold" charset="0"/>
                <a:sym typeface="Montserrat-Bold" charset="0"/>
              </a:rPr>
              <a:t>C R E A T I V E   S E R V I C E S</a:t>
            </a:r>
          </a:p>
        </p:txBody>
      </p:sp>
      <p:sp>
        <p:nvSpPr>
          <p:cNvPr id="23" name="Rectangle 2">
            <a:extLst>
              <a:ext uri="{FF2B5EF4-FFF2-40B4-BE49-F238E27FC236}">
                <a16:creationId xmlns:a16="http://schemas.microsoft.com/office/drawing/2014/main" id="{85D728F1-20D9-4D92-8A88-B4246B6507FC}"/>
              </a:ext>
            </a:extLst>
          </p:cNvPr>
          <p:cNvSpPr>
            <a:spLocks/>
          </p:cNvSpPr>
          <p:nvPr/>
        </p:nvSpPr>
        <p:spPr bwMode="auto">
          <a:xfrm>
            <a:off x="1227830" y="1376055"/>
            <a:ext cx="9767825" cy="358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400"/>
              </a:lnSpc>
            </a:pPr>
            <a:r>
              <a:rPr lang="en-US" sz="800" dirty="0">
                <a:solidFill>
                  <a:srgbClr val="8C8C8C"/>
                </a:solidFill>
                <a:latin typeface="Montserrat" panose="02000505000000020004" pitchFamily="2" charset="0"/>
                <a:ea typeface="ＭＳ Ｐゴシック" charset="0"/>
                <a:cs typeface="Montserrat-Regular" charset="0"/>
                <a:sym typeface="Montserrat-Regular" charset="0"/>
              </a:rPr>
              <a:t>This letterhead design is meant to project an image of professionalism and reliability. By using simple alignments we have created a very spacious feeling. The simplicity suggests strength and the </a:t>
            </a:r>
            <a:r>
              <a:rPr lang="en-US" sz="800" dirty="0" err="1">
                <a:solidFill>
                  <a:srgbClr val="8C8C8C"/>
                </a:solidFill>
                <a:latin typeface="Montserrat" panose="02000505000000020004" pitchFamily="2" charset="0"/>
                <a:ea typeface="ＭＳ Ｐゴシック" charset="0"/>
                <a:cs typeface="Montserrat-Regular" charset="0"/>
                <a:sym typeface="Montserrat-Regular" charset="0"/>
              </a:rPr>
              <a:t>spaciousnes</a:t>
            </a:r>
            <a:r>
              <a:rPr lang="en-US" sz="800" dirty="0">
                <a:solidFill>
                  <a:srgbClr val="8C8C8C"/>
                </a:solidFill>
                <a:latin typeface="Montserrat" panose="02000505000000020004" pitchFamily="2" charset="0"/>
                <a:ea typeface="ＭＳ Ｐゴシック" charset="0"/>
                <a:cs typeface="Montserrat-Regular" charset="0"/>
                <a:sym typeface="Montserrat-Regular" charset="0"/>
              </a:rPr>
              <a:t> contributes to the aesthetics of the layout. These basic qualities along with the (Your Company) </a:t>
            </a:r>
            <a:r>
              <a:rPr lang="en-US" sz="800" dirty="0" err="1">
                <a:solidFill>
                  <a:srgbClr val="8C8C8C"/>
                </a:solidFill>
                <a:latin typeface="Montserrat" panose="02000505000000020004" pitchFamily="2" charset="0"/>
                <a:ea typeface="ＭＳ Ｐゴシック" charset="0"/>
                <a:cs typeface="Montserrat-Regular" charset="0"/>
                <a:sym typeface="Montserrat-Regular" charset="0"/>
              </a:rPr>
              <a:t>colours</a:t>
            </a:r>
            <a:r>
              <a:rPr lang="en-US" sz="800" dirty="0">
                <a:solidFill>
                  <a:srgbClr val="8C8C8C"/>
                </a:solidFill>
                <a:latin typeface="Montserrat" panose="02000505000000020004" pitchFamily="2" charset="0"/>
                <a:ea typeface="ＭＳ Ｐゴシック" charset="0"/>
                <a:cs typeface="Montserrat-Regular" charset="0"/>
                <a:sym typeface="Montserrat-Regular" charset="0"/>
              </a:rPr>
              <a:t>,</a:t>
            </a:r>
          </a:p>
        </p:txBody>
      </p:sp>
      <p:grpSp>
        <p:nvGrpSpPr>
          <p:cNvPr id="2" name="Group 1">
            <a:extLst>
              <a:ext uri="{FF2B5EF4-FFF2-40B4-BE49-F238E27FC236}">
                <a16:creationId xmlns:a16="http://schemas.microsoft.com/office/drawing/2014/main" id="{70C1814E-22CA-4D25-89C5-C32F9D462457}"/>
              </a:ext>
            </a:extLst>
          </p:cNvPr>
          <p:cNvGrpSpPr/>
          <p:nvPr/>
        </p:nvGrpSpPr>
        <p:grpSpPr>
          <a:xfrm>
            <a:off x="1329475" y="2655597"/>
            <a:ext cx="9533050" cy="1762706"/>
            <a:chOff x="1275696" y="4175111"/>
            <a:chExt cx="9533050" cy="1762706"/>
          </a:xfrm>
        </p:grpSpPr>
        <p:sp>
          <p:nvSpPr>
            <p:cNvPr id="24" name="Rectangle 4">
              <a:extLst>
                <a:ext uri="{FF2B5EF4-FFF2-40B4-BE49-F238E27FC236}">
                  <a16:creationId xmlns:a16="http://schemas.microsoft.com/office/drawing/2014/main" id="{9132FACB-D64F-4819-8444-E332387CD0AA}"/>
                </a:ext>
              </a:extLst>
            </p:cNvPr>
            <p:cNvSpPr>
              <a:spLocks/>
            </p:cNvSpPr>
            <p:nvPr/>
          </p:nvSpPr>
          <p:spPr bwMode="auto">
            <a:xfrm>
              <a:off x="1828061" y="4175111"/>
              <a:ext cx="2078778" cy="559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ts val="1800"/>
                </a:lnSpc>
              </a:pPr>
              <a:r>
                <a:rPr lang="en-US" sz="1500">
                  <a:solidFill>
                    <a:schemeClr val="tx1"/>
                  </a:solidFill>
                  <a:latin typeface="Montserrat-Bold" charset="0"/>
                  <a:ea typeface="ＭＳ Ｐゴシック" charset="0"/>
                  <a:cs typeface="Montserrat-Bold" charset="0"/>
                  <a:sym typeface="Montserrat-Bold" charset="0"/>
                </a:rPr>
                <a:t>SERVICE DETAILS HERE</a:t>
              </a:r>
            </a:p>
          </p:txBody>
        </p:sp>
        <p:sp>
          <p:nvSpPr>
            <p:cNvPr id="25" name="Rectangle 5">
              <a:extLst>
                <a:ext uri="{FF2B5EF4-FFF2-40B4-BE49-F238E27FC236}">
                  <a16:creationId xmlns:a16="http://schemas.microsoft.com/office/drawing/2014/main" id="{E1B87659-A079-431B-AD5D-1B102CD364F2}"/>
                </a:ext>
              </a:extLst>
            </p:cNvPr>
            <p:cNvSpPr>
              <a:spLocks/>
            </p:cNvSpPr>
            <p:nvPr/>
          </p:nvSpPr>
          <p:spPr bwMode="auto">
            <a:xfrm>
              <a:off x="1277975" y="4953133"/>
              <a:ext cx="2637981" cy="984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ct val="120000"/>
                </a:lnSpc>
              </a:pPr>
              <a:r>
                <a:rPr lang="en-US" sz="700">
                  <a:solidFill>
                    <a:srgbClr val="8C8C8C"/>
                  </a:solidFill>
                  <a:latin typeface="Montserrat Light" panose="00000400000000000000" pitchFamily="50" charset="0"/>
                  <a:ea typeface="ＭＳ Ｐゴシック" charset="0"/>
                  <a:cs typeface="Montserrat-Regular" charset="0"/>
                  <a:sym typeface="Montserrat-Regular" charset="0"/>
                </a:rPr>
                <a:t>This letterhead design is meant to project an image of professionalism and reliability. By using simple alignments we have created.</a:t>
              </a:r>
            </a:p>
            <a:p>
              <a:pPr algn="l">
                <a:lnSpc>
                  <a:spcPct val="120000"/>
                </a:lnSpc>
              </a:pPr>
              <a:endParaRPr lang="en-US" sz="700">
                <a:solidFill>
                  <a:srgbClr val="8C8C8C"/>
                </a:solidFill>
                <a:latin typeface="Montserrat Light" panose="00000400000000000000" pitchFamily="50" charset="0"/>
                <a:ea typeface="ＭＳ Ｐゴシック" charset="0"/>
                <a:cs typeface="Montserrat-Regular" charset="0"/>
                <a:sym typeface="Montserrat-Regular" charset="0"/>
              </a:endParaRPr>
            </a:p>
            <a:p>
              <a:pPr algn="l">
                <a:lnSpc>
                  <a:spcPct val="120000"/>
                </a:lnSpc>
              </a:pPr>
              <a:r>
                <a:rPr lang="en-US" sz="700">
                  <a:solidFill>
                    <a:schemeClr val="tx1"/>
                  </a:solidFill>
                  <a:latin typeface="Montserrat Light" panose="00000400000000000000" pitchFamily="50" charset="0"/>
                  <a:ea typeface="ＭＳ Ｐゴシック" charset="0"/>
                  <a:cs typeface="Montserrat-Regular" charset="0"/>
                  <a:sym typeface="Montserrat-Regular" charset="0"/>
                </a:rPr>
                <a:t>This letterhead design is meant to project an image of professionalism and reliability.</a:t>
              </a:r>
            </a:p>
          </p:txBody>
        </p:sp>
        <p:grpSp>
          <p:nvGrpSpPr>
            <p:cNvPr id="26" name="Group 6">
              <a:extLst>
                <a:ext uri="{FF2B5EF4-FFF2-40B4-BE49-F238E27FC236}">
                  <a16:creationId xmlns:a16="http://schemas.microsoft.com/office/drawing/2014/main" id="{85AE0180-225C-4B54-A61B-73F3B676A623}"/>
                </a:ext>
              </a:extLst>
            </p:cNvPr>
            <p:cNvGrpSpPr>
              <a:grpSpLocks/>
            </p:cNvGrpSpPr>
            <p:nvPr/>
          </p:nvGrpSpPr>
          <p:grpSpPr bwMode="auto">
            <a:xfrm>
              <a:off x="1275696" y="4241971"/>
              <a:ext cx="443716" cy="443716"/>
              <a:chOff x="0" y="0"/>
              <a:chExt cx="584" cy="584"/>
            </a:xfrm>
            <a:solidFill>
              <a:schemeClr val="accent1"/>
            </a:solidFill>
          </p:grpSpPr>
          <p:sp>
            <p:nvSpPr>
              <p:cNvPr id="27" name="Oval 7">
                <a:extLst>
                  <a:ext uri="{FF2B5EF4-FFF2-40B4-BE49-F238E27FC236}">
                    <a16:creationId xmlns:a16="http://schemas.microsoft.com/office/drawing/2014/main" id="{0DD5FE14-0CC8-4797-BEA6-20F456F77B0F}"/>
                  </a:ext>
                </a:extLst>
              </p:cNvPr>
              <p:cNvSpPr>
                <a:spLocks/>
              </p:cNvSpPr>
              <p:nvPr/>
            </p:nvSpPr>
            <p:spPr bwMode="auto">
              <a:xfrm>
                <a:off x="0" y="0"/>
                <a:ext cx="584" cy="584"/>
              </a:xfrm>
              <a:prstGeom prst="ellipse">
                <a:avLst/>
              </a:pr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a:p>
            </p:txBody>
          </p:sp>
          <p:sp>
            <p:nvSpPr>
              <p:cNvPr id="28" name="Rectangle 8">
                <a:extLst>
                  <a:ext uri="{FF2B5EF4-FFF2-40B4-BE49-F238E27FC236}">
                    <a16:creationId xmlns:a16="http://schemas.microsoft.com/office/drawing/2014/main" id="{5B734473-083C-42D9-99B7-1610D937B661}"/>
                  </a:ext>
                </a:extLst>
              </p:cNvPr>
              <p:cNvSpPr>
                <a:spLocks/>
              </p:cNvSpPr>
              <p:nvPr/>
            </p:nvSpPr>
            <p:spPr bwMode="auto">
              <a:xfrm>
                <a:off x="124" y="120"/>
                <a:ext cx="337" cy="427"/>
              </a:xfrm>
              <a:prstGeom prst="rect">
                <a:avLst/>
              </a:prstGeom>
              <a:no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ct val="70000"/>
                  </a:lnSpc>
                </a:pPr>
                <a:r>
                  <a:rPr lang="en-US" sz="1500" dirty="0">
                    <a:solidFill>
                      <a:schemeClr val="bg1"/>
                    </a:solidFill>
                    <a:latin typeface="Montserrat-Bold" charset="0"/>
                    <a:ea typeface="ＭＳ Ｐゴシック" charset="0"/>
                    <a:cs typeface="Montserrat-Bold" charset="0"/>
                    <a:sym typeface="Montserrat-Bold" charset="0"/>
                  </a:rPr>
                  <a:t>1</a:t>
                </a:r>
              </a:p>
            </p:txBody>
          </p:sp>
        </p:grpSp>
        <p:sp>
          <p:nvSpPr>
            <p:cNvPr id="29" name="Rectangle 10">
              <a:extLst>
                <a:ext uri="{FF2B5EF4-FFF2-40B4-BE49-F238E27FC236}">
                  <a16:creationId xmlns:a16="http://schemas.microsoft.com/office/drawing/2014/main" id="{E1F864E9-8C5C-4D3D-878F-5D05A16FDAB4}"/>
                </a:ext>
              </a:extLst>
            </p:cNvPr>
            <p:cNvSpPr>
              <a:spLocks/>
            </p:cNvSpPr>
            <p:nvPr/>
          </p:nvSpPr>
          <p:spPr bwMode="auto">
            <a:xfrm>
              <a:off x="5274456" y="4175111"/>
              <a:ext cx="2078778" cy="559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ts val="1800"/>
                </a:lnSpc>
              </a:pPr>
              <a:r>
                <a:rPr lang="en-US" sz="1500" dirty="0">
                  <a:solidFill>
                    <a:schemeClr val="tx1"/>
                  </a:solidFill>
                  <a:latin typeface="Montserrat-Bold" charset="0"/>
                  <a:ea typeface="ＭＳ Ｐゴシック" charset="0"/>
                  <a:cs typeface="Montserrat-Bold" charset="0"/>
                  <a:sym typeface="Montserrat-Bold" charset="0"/>
                </a:rPr>
                <a:t>SERVICE DETAILS HERE</a:t>
              </a:r>
            </a:p>
          </p:txBody>
        </p:sp>
        <p:sp>
          <p:nvSpPr>
            <p:cNvPr id="30" name="Rectangle 11">
              <a:extLst>
                <a:ext uri="{FF2B5EF4-FFF2-40B4-BE49-F238E27FC236}">
                  <a16:creationId xmlns:a16="http://schemas.microsoft.com/office/drawing/2014/main" id="{B7D62370-1642-404E-9BBE-6C4445A91B93}"/>
                </a:ext>
              </a:extLst>
            </p:cNvPr>
            <p:cNvSpPr>
              <a:spLocks/>
            </p:cNvSpPr>
            <p:nvPr/>
          </p:nvSpPr>
          <p:spPr bwMode="auto">
            <a:xfrm>
              <a:off x="4724371" y="4953133"/>
              <a:ext cx="2637981" cy="984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ct val="120000"/>
                </a:lnSpc>
              </a:pPr>
              <a:r>
                <a:rPr lang="en-US" sz="700">
                  <a:solidFill>
                    <a:srgbClr val="8C8C8C"/>
                  </a:solidFill>
                  <a:latin typeface="Montserrat Light" panose="00000400000000000000" pitchFamily="50" charset="0"/>
                  <a:ea typeface="ＭＳ Ｐゴシック" charset="0"/>
                  <a:cs typeface="Montserrat-Regular" charset="0"/>
                  <a:sym typeface="Montserrat-Regular" charset="0"/>
                </a:rPr>
                <a:t>This letterhead design is meant to project an image of professionalism and reliability. By using simple alignments we have created.</a:t>
              </a:r>
            </a:p>
            <a:p>
              <a:pPr algn="l">
                <a:lnSpc>
                  <a:spcPct val="120000"/>
                </a:lnSpc>
              </a:pPr>
              <a:endParaRPr lang="en-US" sz="700">
                <a:solidFill>
                  <a:srgbClr val="8C8C8C"/>
                </a:solidFill>
                <a:latin typeface="Montserrat Light" panose="00000400000000000000" pitchFamily="50" charset="0"/>
                <a:ea typeface="ＭＳ Ｐゴシック" charset="0"/>
                <a:cs typeface="Montserrat-Regular" charset="0"/>
                <a:sym typeface="Montserrat-Regular" charset="0"/>
              </a:endParaRPr>
            </a:p>
            <a:p>
              <a:pPr algn="l">
                <a:lnSpc>
                  <a:spcPct val="120000"/>
                </a:lnSpc>
              </a:pPr>
              <a:r>
                <a:rPr lang="en-US" sz="700">
                  <a:solidFill>
                    <a:schemeClr val="tx1"/>
                  </a:solidFill>
                  <a:latin typeface="Montserrat Light" panose="00000400000000000000" pitchFamily="50" charset="0"/>
                  <a:ea typeface="ＭＳ Ｐゴシック" charset="0"/>
                  <a:cs typeface="Montserrat-Regular" charset="0"/>
                  <a:sym typeface="Montserrat-Regular" charset="0"/>
                </a:rPr>
                <a:t>This letterhead design is meant to project an image of professionalism and reliability.</a:t>
              </a:r>
            </a:p>
          </p:txBody>
        </p:sp>
        <p:grpSp>
          <p:nvGrpSpPr>
            <p:cNvPr id="38" name="Group 12">
              <a:extLst>
                <a:ext uri="{FF2B5EF4-FFF2-40B4-BE49-F238E27FC236}">
                  <a16:creationId xmlns:a16="http://schemas.microsoft.com/office/drawing/2014/main" id="{A7173FA1-F5D9-4604-ACCD-7E17357E66E2}"/>
                </a:ext>
              </a:extLst>
            </p:cNvPr>
            <p:cNvGrpSpPr>
              <a:grpSpLocks/>
            </p:cNvGrpSpPr>
            <p:nvPr/>
          </p:nvGrpSpPr>
          <p:grpSpPr bwMode="auto">
            <a:xfrm>
              <a:off x="4722090" y="4241971"/>
              <a:ext cx="443716" cy="443716"/>
              <a:chOff x="0" y="0"/>
              <a:chExt cx="584" cy="584"/>
            </a:xfrm>
            <a:solidFill>
              <a:schemeClr val="accent1"/>
            </a:solidFill>
          </p:grpSpPr>
          <p:sp>
            <p:nvSpPr>
              <p:cNvPr id="39" name="Oval 13">
                <a:extLst>
                  <a:ext uri="{FF2B5EF4-FFF2-40B4-BE49-F238E27FC236}">
                    <a16:creationId xmlns:a16="http://schemas.microsoft.com/office/drawing/2014/main" id="{1D060A07-AA31-4672-BB1C-BD761A61E724}"/>
                  </a:ext>
                </a:extLst>
              </p:cNvPr>
              <p:cNvSpPr>
                <a:spLocks/>
              </p:cNvSpPr>
              <p:nvPr/>
            </p:nvSpPr>
            <p:spPr bwMode="auto">
              <a:xfrm>
                <a:off x="0" y="0"/>
                <a:ext cx="584" cy="584"/>
              </a:xfrm>
              <a:prstGeom prst="ellipse">
                <a:avLst/>
              </a:pr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a:p>
            </p:txBody>
          </p:sp>
          <p:sp>
            <p:nvSpPr>
              <p:cNvPr id="41" name="Rectangle 14">
                <a:extLst>
                  <a:ext uri="{FF2B5EF4-FFF2-40B4-BE49-F238E27FC236}">
                    <a16:creationId xmlns:a16="http://schemas.microsoft.com/office/drawing/2014/main" id="{98D5FD3A-4DF8-46D6-A009-E787DA888CEA}"/>
                  </a:ext>
                </a:extLst>
              </p:cNvPr>
              <p:cNvSpPr>
                <a:spLocks/>
              </p:cNvSpPr>
              <p:nvPr/>
            </p:nvSpPr>
            <p:spPr bwMode="auto">
              <a:xfrm>
                <a:off x="119" y="129"/>
                <a:ext cx="337" cy="356"/>
              </a:xfrm>
              <a:prstGeom prst="rect">
                <a:avLst/>
              </a:prstGeom>
              <a:grp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ct val="70000"/>
                  </a:lnSpc>
                </a:pPr>
                <a:r>
                  <a:rPr lang="en-US" sz="1500" dirty="0">
                    <a:solidFill>
                      <a:srgbClr val="FFFFFF"/>
                    </a:solidFill>
                    <a:latin typeface="Montserrat-Bold" charset="0"/>
                    <a:ea typeface="ＭＳ Ｐゴシック" charset="0"/>
                    <a:cs typeface="Montserrat-Bold" charset="0"/>
                    <a:sym typeface="Montserrat-Bold" charset="0"/>
                  </a:rPr>
                  <a:t>2</a:t>
                </a:r>
              </a:p>
            </p:txBody>
          </p:sp>
        </p:grpSp>
        <p:sp>
          <p:nvSpPr>
            <p:cNvPr id="43" name="Rectangle 16">
              <a:extLst>
                <a:ext uri="{FF2B5EF4-FFF2-40B4-BE49-F238E27FC236}">
                  <a16:creationId xmlns:a16="http://schemas.microsoft.com/office/drawing/2014/main" id="{EC1618E6-6496-4930-8A9B-851819A3FD26}"/>
                </a:ext>
              </a:extLst>
            </p:cNvPr>
            <p:cNvSpPr>
              <a:spLocks/>
            </p:cNvSpPr>
            <p:nvPr/>
          </p:nvSpPr>
          <p:spPr bwMode="auto">
            <a:xfrm>
              <a:off x="8720851" y="4175111"/>
              <a:ext cx="2078778" cy="559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ts val="1800"/>
                </a:lnSpc>
              </a:pPr>
              <a:r>
                <a:rPr lang="en-US" sz="1500">
                  <a:solidFill>
                    <a:schemeClr val="tx1"/>
                  </a:solidFill>
                  <a:latin typeface="Montserrat-Bold" charset="0"/>
                  <a:ea typeface="ＭＳ Ｐゴシック" charset="0"/>
                  <a:cs typeface="Montserrat-Bold" charset="0"/>
                  <a:sym typeface="Montserrat-Bold" charset="0"/>
                </a:rPr>
                <a:t>SERVICE DETAILS HERE</a:t>
              </a:r>
            </a:p>
          </p:txBody>
        </p:sp>
        <p:sp>
          <p:nvSpPr>
            <p:cNvPr id="44" name="Rectangle 17">
              <a:extLst>
                <a:ext uri="{FF2B5EF4-FFF2-40B4-BE49-F238E27FC236}">
                  <a16:creationId xmlns:a16="http://schemas.microsoft.com/office/drawing/2014/main" id="{EDADFF1F-26E5-45D8-93D7-EFAEF522CE58}"/>
                </a:ext>
              </a:extLst>
            </p:cNvPr>
            <p:cNvSpPr>
              <a:spLocks/>
            </p:cNvSpPr>
            <p:nvPr/>
          </p:nvSpPr>
          <p:spPr bwMode="auto">
            <a:xfrm>
              <a:off x="8170765" y="4953133"/>
              <a:ext cx="2637981" cy="984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ct val="120000"/>
                </a:lnSpc>
              </a:pPr>
              <a:r>
                <a:rPr lang="en-US" sz="700" dirty="0">
                  <a:solidFill>
                    <a:srgbClr val="8C8C8C"/>
                  </a:solidFill>
                  <a:latin typeface="Montserrat Light" panose="00000400000000000000" pitchFamily="50" charset="0"/>
                  <a:ea typeface="ＭＳ Ｐゴシック" charset="0"/>
                  <a:cs typeface="Montserrat-Regular" charset="0"/>
                  <a:sym typeface="Montserrat-Regular" charset="0"/>
                </a:rPr>
                <a:t>This letterhead design is meant to project an image of professionalism and reliability. By using simple alignments we have created.</a:t>
              </a:r>
            </a:p>
            <a:p>
              <a:pPr algn="l">
                <a:lnSpc>
                  <a:spcPct val="120000"/>
                </a:lnSpc>
              </a:pPr>
              <a:endParaRPr lang="en-US" sz="700" dirty="0">
                <a:solidFill>
                  <a:srgbClr val="8C8C8C"/>
                </a:solidFill>
                <a:latin typeface="Montserrat Light" panose="00000400000000000000" pitchFamily="50" charset="0"/>
                <a:ea typeface="ＭＳ Ｐゴシック" charset="0"/>
                <a:cs typeface="Montserrat-Regular" charset="0"/>
                <a:sym typeface="Montserrat-Regular" charset="0"/>
              </a:endParaRPr>
            </a:p>
            <a:p>
              <a:pPr algn="l">
                <a:lnSpc>
                  <a:spcPct val="120000"/>
                </a:lnSpc>
              </a:pPr>
              <a:r>
                <a:rPr lang="en-US" sz="700" dirty="0">
                  <a:solidFill>
                    <a:schemeClr val="tx1"/>
                  </a:solidFill>
                  <a:latin typeface="Montserrat Light" panose="00000400000000000000" pitchFamily="50" charset="0"/>
                  <a:ea typeface="ＭＳ Ｐゴシック" charset="0"/>
                  <a:cs typeface="Montserrat-Regular" charset="0"/>
                  <a:sym typeface="Montserrat-Regular" charset="0"/>
                </a:rPr>
                <a:t>This letterhead design is meant to project an image of professionalism and reliability.</a:t>
              </a:r>
            </a:p>
          </p:txBody>
        </p:sp>
        <p:grpSp>
          <p:nvGrpSpPr>
            <p:cNvPr id="54" name="Group 12">
              <a:extLst>
                <a:ext uri="{FF2B5EF4-FFF2-40B4-BE49-F238E27FC236}">
                  <a16:creationId xmlns:a16="http://schemas.microsoft.com/office/drawing/2014/main" id="{4CB25A90-665F-4BDC-94AA-84869C9A4CCA}"/>
                </a:ext>
              </a:extLst>
            </p:cNvPr>
            <p:cNvGrpSpPr>
              <a:grpSpLocks/>
            </p:cNvGrpSpPr>
            <p:nvPr/>
          </p:nvGrpSpPr>
          <p:grpSpPr bwMode="auto">
            <a:xfrm>
              <a:off x="8174075" y="4241971"/>
              <a:ext cx="443716" cy="443716"/>
              <a:chOff x="0" y="0"/>
              <a:chExt cx="584" cy="584"/>
            </a:xfrm>
            <a:solidFill>
              <a:schemeClr val="accent1"/>
            </a:solidFill>
          </p:grpSpPr>
          <p:sp>
            <p:nvSpPr>
              <p:cNvPr id="55" name="Oval 13">
                <a:extLst>
                  <a:ext uri="{FF2B5EF4-FFF2-40B4-BE49-F238E27FC236}">
                    <a16:creationId xmlns:a16="http://schemas.microsoft.com/office/drawing/2014/main" id="{5F02D0E4-BF60-4418-8F2C-CC3FD98EF562}"/>
                  </a:ext>
                </a:extLst>
              </p:cNvPr>
              <p:cNvSpPr>
                <a:spLocks/>
              </p:cNvSpPr>
              <p:nvPr/>
            </p:nvSpPr>
            <p:spPr bwMode="auto">
              <a:xfrm>
                <a:off x="0" y="0"/>
                <a:ext cx="584" cy="584"/>
              </a:xfrm>
              <a:prstGeom prst="ellipse">
                <a:avLst/>
              </a:pr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a:p>
            </p:txBody>
          </p:sp>
          <p:sp>
            <p:nvSpPr>
              <p:cNvPr id="56" name="Rectangle 14">
                <a:extLst>
                  <a:ext uri="{FF2B5EF4-FFF2-40B4-BE49-F238E27FC236}">
                    <a16:creationId xmlns:a16="http://schemas.microsoft.com/office/drawing/2014/main" id="{F5963575-E5C4-47F3-8366-5349B64D3666}"/>
                  </a:ext>
                </a:extLst>
              </p:cNvPr>
              <p:cNvSpPr>
                <a:spLocks/>
              </p:cNvSpPr>
              <p:nvPr/>
            </p:nvSpPr>
            <p:spPr bwMode="auto">
              <a:xfrm>
                <a:off x="119" y="129"/>
                <a:ext cx="337" cy="356"/>
              </a:xfrm>
              <a:prstGeom prst="rect">
                <a:avLst/>
              </a:prstGeom>
              <a:grp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ct val="70000"/>
                  </a:lnSpc>
                </a:pPr>
                <a:r>
                  <a:rPr lang="en-US" sz="1500" dirty="0">
                    <a:solidFill>
                      <a:srgbClr val="FFFFFF"/>
                    </a:solidFill>
                    <a:latin typeface="Montserrat-Bold" charset="0"/>
                    <a:ea typeface="ＭＳ Ｐゴシック" charset="0"/>
                    <a:cs typeface="Montserrat-Bold" charset="0"/>
                    <a:sym typeface="Montserrat-Bold" charset="0"/>
                  </a:rPr>
                  <a:t>2</a:t>
                </a:r>
              </a:p>
            </p:txBody>
          </p:sp>
        </p:grpSp>
      </p:grpSp>
      <p:pic>
        <p:nvPicPr>
          <p:cNvPr id="9" name="Picture Placeholder 8">
            <a:extLst>
              <a:ext uri="{FF2B5EF4-FFF2-40B4-BE49-F238E27FC236}">
                <a16:creationId xmlns:a16="http://schemas.microsoft.com/office/drawing/2014/main" id="{5B5E2816-BBE0-43F8-9AB7-585B9D84ECFD}"/>
              </a:ext>
            </a:extLst>
          </p:cNvPr>
          <p:cNvPicPr>
            <a:picLocks noGrp="1" noChangeAspect="1"/>
          </p:cNvPicPr>
          <p:nvPr>
            <p:ph type="pic" sz="quarter" idx="10"/>
          </p:nvPr>
        </p:nvPicPr>
        <p:blipFill>
          <a:blip r:embed="rId2"/>
          <a:srcRect t="36953" b="36953"/>
          <a:stretch>
            <a:fillRect/>
          </a:stretch>
        </p:blipFill>
        <p:spPr/>
      </p:pic>
    </p:spTree>
    <p:extLst>
      <p:ext uri="{BB962C8B-B14F-4D97-AF65-F5344CB8AC3E}">
        <p14:creationId xmlns:p14="http://schemas.microsoft.com/office/powerpoint/2010/main" val="1507493843"/>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46F2E209-EADC-460A-A8FC-5B9B7B2D6E67}"/>
              </a:ext>
            </a:extLst>
          </p:cNvPr>
          <p:cNvSpPr/>
          <p:nvPr/>
        </p:nvSpPr>
        <p:spPr>
          <a:xfrm>
            <a:off x="1542" y="1974806"/>
            <a:ext cx="12190458" cy="257179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6B0DA5A4-A9EE-4A95-99A3-F00CD94D471E}"/>
              </a:ext>
            </a:extLst>
          </p:cNvPr>
          <p:cNvGrpSpPr/>
          <p:nvPr/>
        </p:nvGrpSpPr>
        <p:grpSpPr>
          <a:xfrm>
            <a:off x="1595624" y="2287263"/>
            <a:ext cx="9002294" cy="1946880"/>
            <a:chOff x="1753464" y="2323132"/>
            <a:chExt cx="9002294" cy="1946880"/>
          </a:xfrm>
        </p:grpSpPr>
        <p:sp>
          <p:nvSpPr>
            <p:cNvPr id="94" name="Oval 93">
              <a:extLst>
                <a:ext uri="{FF2B5EF4-FFF2-40B4-BE49-F238E27FC236}">
                  <a16:creationId xmlns:a16="http://schemas.microsoft.com/office/drawing/2014/main" id="{D69569C8-B342-47AE-9260-7BACA60E6D5D}"/>
                </a:ext>
              </a:extLst>
            </p:cNvPr>
            <p:cNvSpPr/>
            <p:nvPr/>
          </p:nvSpPr>
          <p:spPr>
            <a:xfrm>
              <a:off x="1753464" y="2404284"/>
              <a:ext cx="699824" cy="69982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TextBox 94">
              <a:extLst>
                <a:ext uri="{FF2B5EF4-FFF2-40B4-BE49-F238E27FC236}">
                  <a16:creationId xmlns:a16="http://schemas.microsoft.com/office/drawing/2014/main" id="{A729C38F-73D7-4375-AF7E-0A441F32603A}"/>
                </a:ext>
              </a:extLst>
            </p:cNvPr>
            <p:cNvSpPr txBox="1"/>
            <p:nvPr/>
          </p:nvSpPr>
          <p:spPr>
            <a:xfrm>
              <a:off x="1792837" y="2472294"/>
              <a:ext cx="630425" cy="477054"/>
            </a:xfrm>
            <a:prstGeom prst="rect">
              <a:avLst/>
            </a:prstGeom>
            <a:noFill/>
          </p:spPr>
          <p:txBody>
            <a:bodyPr wrap="square" numCol="1" spcCol="457200" rtlCol="0" anchor="ctr">
              <a:spAutoFit/>
            </a:bodyPr>
            <a:lstStyle/>
            <a:p>
              <a:pPr algn="ctr"/>
              <a:r>
                <a:rPr lang="en-US" sz="2500" dirty="0">
                  <a:solidFill>
                    <a:schemeClr val="accent1"/>
                  </a:solidFill>
                  <a:latin typeface="FontAwesome" charset="0"/>
                  <a:ea typeface="FontAwesome" charset="0"/>
                  <a:cs typeface="FontAwesome" charset="0"/>
                </a:rPr>
                <a:t></a:t>
              </a:r>
            </a:p>
          </p:txBody>
        </p:sp>
        <p:sp>
          <p:nvSpPr>
            <p:cNvPr id="96" name="TextBox 95">
              <a:extLst>
                <a:ext uri="{FF2B5EF4-FFF2-40B4-BE49-F238E27FC236}">
                  <a16:creationId xmlns:a16="http://schemas.microsoft.com/office/drawing/2014/main" id="{547477E3-B414-4A5F-8AD0-92C3AE172C08}"/>
                </a:ext>
              </a:extLst>
            </p:cNvPr>
            <p:cNvSpPr txBox="1"/>
            <p:nvPr/>
          </p:nvSpPr>
          <p:spPr>
            <a:xfrm>
              <a:off x="7613848" y="2323132"/>
              <a:ext cx="3141910" cy="784830"/>
            </a:xfrm>
            <a:prstGeom prst="rect">
              <a:avLst/>
            </a:prstGeom>
            <a:noFill/>
          </p:spPr>
          <p:txBody>
            <a:bodyPr wrap="square" numCol="1" spcCol="457200" rtlCol="0">
              <a:spAutoFit/>
            </a:bodyPr>
            <a:lstStyle/>
            <a:p>
              <a:pPr>
                <a:lnSpc>
                  <a:spcPct val="150000"/>
                </a:lnSpc>
              </a:pPr>
              <a:r>
                <a:rPr lang="en-US" sz="1000" dirty="0">
                  <a:solidFill>
                    <a:schemeClr val="bg2"/>
                  </a:solidFill>
                  <a:latin typeface="Montserrat Light" charset="0"/>
                  <a:ea typeface="Montserrat Light" charset="0"/>
                  <a:cs typeface="Montserrat Light" charset="0"/>
                </a:rPr>
                <a:t>From firmament and, sixth female created. Beginning saying that third yielding fruit was open it’s graphic night.</a:t>
              </a:r>
            </a:p>
          </p:txBody>
        </p:sp>
        <p:sp>
          <p:nvSpPr>
            <p:cNvPr id="98" name="Oval 97">
              <a:extLst>
                <a:ext uri="{FF2B5EF4-FFF2-40B4-BE49-F238E27FC236}">
                  <a16:creationId xmlns:a16="http://schemas.microsoft.com/office/drawing/2014/main" id="{C1038B3D-8CB0-41F8-AFFC-F2EB1C1EAF5A}"/>
                </a:ext>
              </a:extLst>
            </p:cNvPr>
            <p:cNvSpPr/>
            <p:nvPr/>
          </p:nvSpPr>
          <p:spPr>
            <a:xfrm>
              <a:off x="6680159" y="2404284"/>
              <a:ext cx="699824" cy="69982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TextBox 98">
              <a:extLst>
                <a:ext uri="{FF2B5EF4-FFF2-40B4-BE49-F238E27FC236}">
                  <a16:creationId xmlns:a16="http://schemas.microsoft.com/office/drawing/2014/main" id="{D081C18A-62DC-4242-A03D-C89B47E6D057}"/>
                </a:ext>
              </a:extLst>
            </p:cNvPr>
            <p:cNvSpPr txBox="1"/>
            <p:nvPr/>
          </p:nvSpPr>
          <p:spPr>
            <a:xfrm>
              <a:off x="6708694" y="2485447"/>
              <a:ext cx="630425" cy="477054"/>
            </a:xfrm>
            <a:prstGeom prst="rect">
              <a:avLst/>
            </a:prstGeom>
            <a:noFill/>
          </p:spPr>
          <p:txBody>
            <a:bodyPr wrap="square" numCol="1" spcCol="457200" rtlCol="0" anchor="ctr">
              <a:spAutoFit/>
            </a:bodyPr>
            <a:lstStyle/>
            <a:p>
              <a:pPr algn="ctr"/>
              <a:r>
                <a:rPr lang="en-US" sz="2500" dirty="0">
                  <a:solidFill>
                    <a:schemeClr val="accent1"/>
                  </a:solidFill>
                  <a:latin typeface="FontAwesome" charset="0"/>
                  <a:ea typeface="FontAwesome" charset="0"/>
                  <a:cs typeface="FontAwesome" charset="0"/>
                </a:rPr>
                <a:t></a:t>
              </a:r>
            </a:p>
          </p:txBody>
        </p:sp>
        <p:sp>
          <p:nvSpPr>
            <p:cNvPr id="101" name="Oval 100">
              <a:extLst>
                <a:ext uri="{FF2B5EF4-FFF2-40B4-BE49-F238E27FC236}">
                  <a16:creationId xmlns:a16="http://schemas.microsoft.com/office/drawing/2014/main" id="{5915047C-76F7-47CE-AB30-23BB04748B6F}"/>
                </a:ext>
              </a:extLst>
            </p:cNvPr>
            <p:cNvSpPr/>
            <p:nvPr/>
          </p:nvSpPr>
          <p:spPr>
            <a:xfrm>
              <a:off x="1753464" y="3566334"/>
              <a:ext cx="699824" cy="69982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TextBox 101">
              <a:extLst>
                <a:ext uri="{FF2B5EF4-FFF2-40B4-BE49-F238E27FC236}">
                  <a16:creationId xmlns:a16="http://schemas.microsoft.com/office/drawing/2014/main" id="{EFD2592C-1105-402D-A15D-E031F2D329F3}"/>
                </a:ext>
              </a:extLst>
            </p:cNvPr>
            <p:cNvSpPr txBox="1"/>
            <p:nvPr/>
          </p:nvSpPr>
          <p:spPr>
            <a:xfrm>
              <a:off x="1792837" y="3611261"/>
              <a:ext cx="630425" cy="523220"/>
            </a:xfrm>
            <a:prstGeom prst="rect">
              <a:avLst/>
            </a:prstGeom>
            <a:noFill/>
          </p:spPr>
          <p:txBody>
            <a:bodyPr wrap="square" numCol="1" spcCol="457200" rtlCol="0" anchor="ctr">
              <a:spAutoFit/>
            </a:bodyPr>
            <a:lstStyle/>
            <a:p>
              <a:pPr algn="ctr"/>
              <a:r>
                <a:rPr lang="en-US" sz="2800" dirty="0">
                  <a:solidFill>
                    <a:schemeClr val="accent1"/>
                  </a:solidFill>
                  <a:latin typeface="FontAwesome" charset="0"/>
                  <a:ea typeface="FontAwesome" charset="0"/>
                  <a:cs typeface="FontAwesome" charset="0"/>
                </a:rPr>
                <a:t></a:t>
              </a:r>
            </a:p>
          </p:txBody>
        </p:sp>
        <p:sp>
          <p:nvSpPr>
            <p:cNvPr id="103" name="TextBox 102">
              <a:extLst>
                <a:ext uri="{FF2B5EF4-FFF2-40B4-BE49-F238E27FC236}">
                  <a16:creationId xmlns:a16="http://schemas.microsoft.com/office/drawing/2014/main" id="{39F7632F-D5CF-4CBF-81DA-BFFAAFB0BF12}"/>
                </a:ext>
              </a:extLst>
            </p:cNvPr>
            <p:cNvSpPr txBox="1"/>
            <p:nvPr/>
          </p:nvSpPr>
          <p:spPr>
            <a:xfrm>
              <a:off x="7613847" y="3485182"/>
              <a:ext cx="3141909" cy="784830"/>
            </a:xfrm>
            <a:prstGeom prst="rect">
              <a:avLst/>
            </a:prstGeom>
            <a:noFill/>
          </p:spPr>
          <p:txBody>
            <a:bodyPr wrap="square" numCol="1" spcCol="457200" rtlCol="0">
              <a:spAutoFit/>
            </a:bodyPr>
            <a:lstStyle/>
            <a:p>
              <a:pPr>
                <a:lnSpc>
                  <a:spcPct val="150000"/>
                </a:lnSpc>
              </a:pPr>
              <a:r>
                <a:rPr lang="en-US" sz="1000" dirty="0">
                  <a:solidFill>
                    <a:schemeClr val="bg2"/>
                  </a:solidFill>
                  <a:latin typeface="Montserrat Light" charset="0"/>
                  <a:ea typeface="Montserrat Light" charset="0"/>
                  <a:cs typeface="Montserrat Light" charset="0"/>
                </a:rPr>
                <a:t>From firmament and, sixth female created. Beginning saying that third yielding fruit was open it’s graphic night.</a:t>
              </a:r>
            </a:p>
          </p:txBody>
        </p:sp>
        <p:sp>
          <p:nvSpPr>
            <p:cNvPr id="105" name="Oval 104">
              <a:extLst>
                <a:ext uri="{FF2B5EF4-FFF2-40B4-BE49-F238E27FC236}">
                  <a16:creationId xmlns:a16="http://schemas.microsoft.com/office/drawing/2014/main" id="{722C1416-51C0-41A6-AFA1-B5D215D3CBA4}"/>
                </a:ext>
              </a:extLst>
            </p:cNvPr>
            <p:cNvSpPr/>
            <p:nvPr/>
          </p:nvSpPr>
          <p:spPr>
            <a:xfrm>
              <a:off x="6680159" y="3566334"/>
              <a:ext cx="699824" cy="69982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TextBox 105">
              <a:extLst>
                <a:ext uri="{FF2B5EF4-FFF2-40B4-BE49-F238E27FC236}">
                  <a16:creationId xmlns:a16="http://schemas.microsoft.com/office/drawing/2014/main" id="{0E479CEE-46C7-418E-8773-B7136595AA82}"/>
                </a:ext>
              </a:extLst>
            </p:cNvPr>
            <p:cNvSpPr txBox="1"/>
            <p:nvPr/>
          </p:nvSpPr>
          <p:spPr>
            <a:xfrm>
              <a:off x="6708694" y="3624414"/>
              <a:ext cx="630425" cy="523220"/>
            </a:xfrm>
            <a:prstGeom prst="rect">
              <a:avLst/>
            </a:prstGeom>
            <a:noFill/>
          </p:spPr>
          <p:txBody>
            <a:bodyPr wrap="square" numCol="1" spcCol="457200" rtlCol="0" anchor="ctr">
              <a:spAutoFit/>
            </a:bodyPr>
            <a:lstStyle/>
            <a:p>
              <a:pPr algn="ctr"/>
              <a:r>
                <a:rPr lang="en-US" sz="2800" dirty="0">
                  <a:solidFill>
                    <a:schemeClr val="accent1"/>
                  </a:solidFill>
                  <a:latin typeface="FontAwesome" charset="0"/>
                  <a:ea typeface="FontAwesome" charset="0"/>
                  <a:cs typeface="FontAwesome" charset="0"/>
                </a:rPr>
                <a:t></a:t>
              </a:r>
            </a:p>
          </p:txBody>
        </p:sp>
        <p:sp>
          <p:nvSpPr>
            <p:cNvPr id="107" name="TextBox 106">
              <a:extLst>
                <a:ext uri="{FF2B5EF4-FFF2-40B4-BE49-F238E27FC236}">
                  <a16:creationId xmlns:a16="http://schemas.microsoft.com/office/drawing/2014/main" id="{349F3AA0-7E36-48C0-A7DB-C3869E247505}"/>
                </a:ext>
              </a:extLst>
            </p:cNvPr>
            <p:cNvSpPr txBox="1"/>
            <p:nvPr/>
          </p:nvSpPr>
          <p:spPr>
            <a:xfrm>
              <a:off x="2722715" y="2323132"/>
              <a:ext cx="3141910" cy="784830"/>
            </a:xfrm>
            <a:prstGeom prst="rect">
              <a:avLst/>
            </a:prstGeom>
            <a:noFill/>
          </p:spPr>
          <p:txBody>
            <a:bodyPr wrap="square" numCol="1" spcCol="457200" rtlCol="0">
              <a:spAutoFit/>
            </a:bodyPr>
            <a:lstStyle/>
            <a:p>
              <a:pPr>
                <a:lnSpc>
                  <a:spcPct val="150000"/>
                </a:lnSpc>
              </a:pPr>
              <a:r>
                <a:rPr lang="en-US" sz="1000" dirty="0">
                  <a:solidFill>
                    <a:schemeClr val="bg2"/>
                  </a:solidFill>
                  <a:latin typeface="Montserrat Light" charset="0"/>
                  <a:ea typeface="Montserrat Light" charset="0"/>
                  <a:cs typeface="Montserrat Light" charset="0"/>
                </a:rPr>
                <a:t>From firmament and, sixth female created. Beginning saying that third yielding fruit was open it’s graphic night.</a:t>
              </a:r>
            </a:p>
          </p:txBody>
        </p:sp>
        <p:sp>
          <p:nvSpPr>
            <p:cNvPr id="108" name="TextBox 107">
              <a:extLst>
                <a:ext uri="{FF2B5EF4-FFF2-40B4-BE49-F238E27FC236}">
                  <a16:creationId xmlns:a16="http://schemas.microsoft.com/office/drawing/2014/main" id="{3CD93A68-DA7E-4D4C-9B09-2B7D868395F5}"/>
                </a:ext>
              </a:extLst>
            </p:cNvPr>
            <p:cNvSpPr txBox="1"/>
            <p:nvPr/>
          </p:nvSpPr>
          <p:spPr>
            <a:xfrm>
              <a:off x="2722714" y="3485182"/>
              <a:ext cx="3141909" cy="784830"/>
            </a:xfrm>
            <a:prstGeom prst="rect">
              <a:avLst/>
            </a:prstGeom>
            <a:noFill/>
          </p:spPr>
          <p:txBody>
            <a:bodyPr wrap="square" numCol="1" spcCol="457200" rtlCol="0">
              <a:spAutoFit/>
            </a:bodyPr>
            <a:lstStyle/>
            <a:p>
              <a:pPr>
                <a:lnSpc>
                  <a:spcPct val="150000"/>
                </a:lnSpc>
              </a:pPr>
              <a:r>
                <a:rPr lang="en-US" sz="1000" dirty="0">
                  <a:solidFill>
                    <a:schemeClr val="bg2"/>
                  </a:solidFill>
                  <a:latin typeface="Montserrat Light" charset="0"/>
                  <a:ea typeface="Montserrat Light" charset="0"/>
                  <a:cs typeface="Montserrat Light" charset="0"/>
                </a:rPr>
                <a:t>From firmament and, sixth female created. Beginning saying that third yielding fruit was open it’s graphic night.</a:t>
              </a:r>
            </a:p>
          </p:txBody>
        </p:sp>
      </p:grpSp>
      <p:pic>
        <p:nvPicPr>
          <p:cNvPr id="16" name="Picture Placeholder 15">
            <a:extLst>
              <a:ext uri="{FF2B5EF4-FFF2-40B4-BE49-F238E27FC236}">
                <a16:creationId xmlns:a16="http://schemas.microsoft.com/office/drawing/2014/main" id="{545A3B56-79F3-47BE-AECC-22DF4009803B}"/>
              </a:ext>
            </a:extLst>
          </p:cNvPr>
          <p:cNvPicPr>
            <a:picLocks noGrp="1" noChangeAspect="1"/>
          </p:cNvPicPr>
          <p:nvPr>
            <p:ph type="pic" sz="quarter" idx="12"/>
          </p:nvPr>
        </p:nvPicPr>
        <p:blipFill>
          <a:blip r:embed="rId2"/>
          <a:srcRect t="4322" b="4322"/>
          <a:stretch>
            <a:fillRect/>
          </a:stretch>
        </p:blipFill>
        <p:spPr/>
      </p:pic>
      <p:pic>
        <p:nvPicPr>
          <p:cNvPr id="14" name="Picture Placeholder 13">
            <a:extLst>
              <a:ext uri="{FF2B5EF4-FFF2-40B4-BE49-F238E27FC236}">
                <a16:creationId xmlns:a16="http://schemas.microsoft.com/office/drawing/2014/main" id="{C5A8DDD9-BAF5-4CDF-A27A-1363EC3BF74D}"/>
              </a:ext>
            </a:extLst>
          </p:cNvPr>
          <p:cNvPicPr>
            <a:picLocks noGrp="1" noChangeAspect="1"/>
          </p:cNvPicPr>
          <p:nvPr>
            <p:ph type="pic" sz="quarter" idx="13"/>
          </p:nvPr>
        </p:nvPicPr>
        <p:blipFill>
          <a:blip r:embed="rId3"/>
          <a:srcRect l="8891" r="8891"/>
          <a:stretch>
            <a:fillRect/>
          </a:stretch>
        </p:blipFill>
        <p:spPr/>
      </p:pic>
      <p:pic>
        <p:nvPicPr>
          <p:cNvPr id="18" name="Picture Placeholder 17">
            <a:extLst>
              <a:ext uri="{FF2B5EF4-FFF2-40B4-BE49-F238E27FC236}">
                <a16:creationId xmlns:a16="http://schemas.microsoft.com/office/drawing/2014/main" id="{BFA902B5-8B18-4B98-A5D5-AF585B9796FE}"/>
              </a:ext>
            </a:extLst>
          </p:cNvPr>
          <p:cNvPicPr>
            <a:picLocks noGrp="1" noChangeAspect="1"/>
          </p:cNvPicPr>
          <p:nvPr>
            <p:ph type="pic" sz="quarter" idx="14"/>
          </p:nvPr>
        </p:nvPicPr>
        <p:blipFill>
          <a:blip r:embed="rId4"/>
          <a:srcRect l="1256" r="1256"/>
          <a:stretch>
            <a:fillRect/>
          </a:stretch>
        </p:blipFill>
        <p:spPr/>
      </p:pic>
      <p:sp>
        <p:nvSpPr>
          <p:cNvPr id="23" name="Rectangle 1">
            <a:extLst>
              <a:ext uri="{FF2B5EF4-FFF2-40B4-BE49-F238E27FC236}">
                <a16:creationId xmlns:a16="http://schemas.microsoft.com/office/drawing/2014/main" id="{30355767-C203-48D4-88C7-458053A7DA9D}"/>
              </a:ext>
            </a:extLst>
          </p:cNvPr>
          <p:cNvSpPr>
            <a:spLocks/>
          </p:cNvSpPr>
          <p:nvPr/>
        </p:nvSpPr>
        <p:spPr bwMode="auto">
          <a:xfrm>
            <a:off x="3607047" y="630361"/>
            <a:ext cx="5009390" cy="382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ct val="70000"/>
              </a:lnSpc>
            </a:pPr>
            <a:r>
              <a:rPr lang="en-US" sz="2500" spc="300" dirty="0">
                <a:solidFill>
                  <a:schemeClr val="accent1"/>
                </a:solidFill>
                <a:latin typeface="Montserrat-Bold" charset="0"/>
                <a:ea typeface="ＭＳ Ｐゴシック" charset="0"/>
                <a:cs typeface="Montserrat-Bold" charset="0"/>
                <a:sym typeface="Montserrat-Bold" charset="0"/>
              </a:rPr>
              <a:t>OUR S E R V I C E S</a:t>
            </a:r>
          </a:p>
        </p:txBody>
      </p:sp>
      <p:sp>
        <p:nvSpPr>
          <p:cNvPr id="24" name="Rectangle 2">
            <a:extLst>
              <a:ext uri="{FF2B5EF4-FFF2-40B4-BE49-F238E27FC236}">
                <a16:creationId xmlns:a16="http://schemas.microsoft.com/office/drawing/2014/main" id="{00583B0D-A6DA-4F59-9264-913AE112D136}"/>
              </a:ext>
            </a:extLst>
          </p:cNvPr>
          <p:cNvSpPr>
            <a:spLocks/>
          </p:cNvSpPr>
          <p:nvPr/>
        </p:nvSpPr>
        <p:spPr bwMode="auto">
          <a:xfrm>
            <a:off x="1227830" y="1086234"/>
            <a:ext cx="9767825" cy="358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400"/>
              </a:lnSpc>
            </a:pPr>
            <a:r>
              <a:rPr lang="en-US" sz="800" dirty="0">
                <a:solidFill>
                  <a:srgbClr val="8C8C8C"/>
                </a:solidFill>
                <a:latin typeface="Montserrat" panose="02000505000000020004" pitchFamily="2" charset="0"/>
                <a:ea typeface="ＭＳ Ｐゴシック" charset="0"/>
                <a:cs typeface="Montserrat-Regular" charset="0"/>
                <a:sym typeface="Montserrat-Regular" charset="0"/>
              </a:rPr>
              <a:t>This letterhead design is meant to project an image of professionalism and reliability. By using simple alignments we have created a very spacious feeling. The simplicity suggests strength and the </a:t>
            </a:r>
            <a:r>
              <a:rPr lang="en-US" sz="800" dirty="0" err="1">
                <a:solidFill>
                  <a:srgbClr val="8C8C8C"/>
                </a:solidFill>
                <a:latin typeface="Montserrat" panose="02000505000000020004" pitchFamily="2" charset="0"/>
                <a:ea typeface="ＭＳ Ｐゴシック" charset="0"/>
                <a:cs typeface="Montserrat-Regular" charset="0"/>
                <a:sym typeface="Montserrat-Regular" charset="0"/>
              </a:rPr>
              <a:t>spaciousnes</a:t>
            </a:r>
            <a:r>
              <a:rPr lang="en-US" sz="800" dirty="0">
                <a:solidFill>
                  <a:srgbClr val="8C8C8C"/>
                </a:solidFill>
                <a:latin typeface="Montserrat" panose="02000505000000020004" pitchFamily="2" charset="0"/>
                <a:ea typeface="ＭＳ Ｐゴシック" charset="0"/>
                <a:cs typeface="Montserrat-Regular" charset="0"/>
                <a:sym typeface="Montserrat-Regular" charset="0"/>
              </a:rPr>
              <a:t> contributes to the aesthetics of the layout. These basic qualities along with the (Your Company) </a:t>
            </a:r>
            <a:r>
              <a:rPr lang="en-US" sz="800" dirty="0" err="1">
                <a:solidFill>
                  <a:srgbClr val="8C8C8C"/>
                </a:solidFill>
                <a:latin typeface="Montserrat" panose="02000505000000020004" pitchFamily="2" charset="0"/>
                <a:ea typeface="ＭＳ Ｐゴシック" charset="0"/>
                <a:cs typeface="Montserrat-Regular" charset="0"/>
                <a:sym typeface="Montserrat-Regular" charset="0"/>
              </a:rPr>
              <a:t>colours</a:t>
            </a:r>
            <a:r>
              <a:rPr lang="en-US" sz="800" dirty="0">
                <a:solidFill>
                  <a:srgbClr val="8C8C8C"/>
                </a:solidFill>
                <a:latin typeface="Montserrat" panose="02000505000000020004" pitchFamily="2" charset="0"/>
                <a:ea typeface="ＭＳ Ｐゴシック" charset="0"/>
                <a:cs typeface="Montserrat-Regular" charset="0"/>
                <a:sym typeface="Montserrat-Regular" charset="0"/>
              </a:rPr>
              <a:t>,</a:t>
            </a:r>
          </a:p>
        </p:txBody>
      </p:sp>
    </p:spTree>
    <p:extLst>
      <p:ext uri="{BB962C8B-B14F-4D97-AF65-F5344CB8AC3E}">
        <p14:creationId xmlns:p14="http://schemas.microsoft.com/office/powerpoint/2010/main" val="3706242667"/>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233C70C5-C1C7-4415-92F7-36FC52291E75}"/>
              </a:ext>
            </a:extLst>
          </p:cNvPr>
          <p:cNvPicPr>
            <a:picLocks noGrp="1" noChangeAspect="1"/>
          </p:cNvPicPr>
          <p:nvPr>
            <p:ph type="pic" sz="quarter" idx="10"/>
          </p:nvPr>
        </p:nvPicPr>
        <p:blipFill rotWithShape="1">
          <a:blip r:embed="rId2"/>
          <a:srcRect l="1345" r="39825" b="5264"/>
          <a:stretch/>
        </p:blipFill>
        <p:spPr>
          <a:xfrm>
            <a:off x="0" y="0"/>
            <a:ext cx="6388100" cy="6858000"/>
          </a:xfrm>
        </p:spPr>
      </p:pic>
      <p:grpSp>
        <p:nvGrpSpPr>
          <p:cNvPr id="4" name="Group 3">
            <a:extLst>
              <a:ext uri="{FF2B5EF4-FFF2-40B4-BE49-F238E27FC236}">
                <a16:creationId xmlns:a16="http://schemas.microsoft.com/office/drawing/2014/main" id="{03EE95C0-6454-4A15-8A0B-215C4F5DE784}"/>
              </a:ext>
            </a:extLst>
          </p:cNvPr>
          <p:cNvGrpSpPr/>
          <p:nvPr/>
        </p:nvGrpSpPr>
        <p:grpSpPr>
          <a:xfrm>
            <a:off x="6927813" y="1669695"/>
            <a:ext cx="4569080" cy="3518610"/>
            <a:chOff x="6927813" y="1991727"/>
            <a:chExt cx="4569080" cy="3518610"/>
          </a:xfrm>
        </p:grpSpPr>
        <p:sp>
          <p:nvSpPr>
            <p:cNvPr id="34" name="TextBox 33">
              <a:extLst>
                <a:ext uri="{FF2B5EF4-FFF2-40B4-BE49-F238E27FC236}">
                  <a16:creationId xmlns:a16="http://schemas.microsoft.com/office/drawing/2014/main" id="{41FF9A82-3E1F-4B75-9C09-6406FC358778}"/>
                </a:ext>
              </a:extLst>
            </p:cNvPr>
            <p:cNvSpPr txBox="1"/>
            <p:nvPr/>
          </p:nvSpPr>
          <p:spPr>
            <a:xfrm>
              <a:off x="6927813" y="1991727"/>
              <a:ext cx="3778505" cy="1631216"/>
            </a:xfrm>
            <a:prstGeom prst="rect">
              <a:avLst/>
            </a:prstGeom>
            <a:noFill/>
          </p:spPr>
          <p:txBody>
            <a:bodyPr wrap="square" rtlCol="0">
              <a:spAutoFit/>
            </a:bodyPr>
            <a:lstStyle/>
            <a:p>
              <a:pPr>
                <a:lnSpc>
                  <a:spcPts val="4000"/>
                </a:lnSpc>
              </a:pPr>
              <a:r>
                <a:rPr lang="en-US" sz="4500" b="1" spc="900" dirty="0">
                  <a:solidFill>
                    <a:schemeClr val="bg1">
                      <a:lumMod val="50000"/>
                    </a:schemeClr>
                  </a:solidFill>
                  <a:latin typeface="Bebas Neue Bold" panose="020B0606020202050201" pitchFamily="34" charset="0"/>
                  <a:ea typeface="Open Sans bold" panose="020B0806030504020204" pitchFamily="34" charset="0"/>
                  <a:cs typeface="Open Sans bold" panose="020B0806030504020204" pitchFamily="34" charset="0"/>
                </a:rPr>
                <a:t>THANK</a:t>
              </a:r>
            </a:p>
            <a:p>
              <a:pPr>
                <a:lnSpc>
                  <a:spcPts val="4000"/>
                </a:lnSpc>
              </a:pPr>
              <a:r>
                <a:rPr lang="en-US" sz="4500" b="1" spc="900" dirty="0">
                  <a:solidFill>
                    <a:schemeClr val="bg1">
                      <a:lumMod val="50000"/>
                    </a:schemeClr>
                  </a:solidFill>
                  <a:latin typeface="Bebas Neue Bold" panose="020B0606020202050201" pitchFamily="34" charset="0"/>
                  <a:ea typeface="Open Sans bold" panose="020B0806030504020204" pitchFamily="34" charset="0"/>
                  <a:cs typeface="Open Sans bold" panose="020B0806030504020204" pitchFamily="34" charset="0"/>
                </a:rPr>
                <a:t>YOU OF THE COMPANY</a:t>
              </a:r>
            </a:p>
          </p:txBody>
        </p:sp>
        <p:cxnSp>
          <p:nvCxnSpPr>
            <p:cNvPr id="36" name="Straight Connector 35">
              <a:extLst>
                <a:ext uri="{FF2B5EF4-FFF2-40B4-BE49-F238E27FC236}">
                  <a16:creationId xmlns:a16="http://schemas.microsoft.com/office/drawing/2014/main" id="{3610267C-35DE-40EC-A51A-D6E085C55B4C}"/>
                </a:ext>
              </a:extLst>
            </p:cNvPr>
            <p:cNvCxnSpPr>
              <a:cxnSpLocks/>
            </p:cNvCxnSpPr>
            <p:nvPr/>
          </p:nvCxnSpPr>
          <p:spPr>
            <a:xfrm>
              <a:off x="7042331" y="3621859"/>
              <a:ext cx="681963" cy="5"/>
            </a:xfrm>
            <a:prstGeom prst="line">
              <a:avLst/>
            </a:prstGeom>
            <a:ln w="508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8" name="TextBox 37">
              <a:extLst>
                <a:ext uri="{FF2B5EF4-FFF2-40B4-BE49-F238E27FC236}">
                  <a16:creationId xmlns:a16="http://schemas.microsoft.com/office/drawing/2014/main" id="{288115A5-92E3-488B-AE37-5A91102744F3}"/>
                </a:ext>
              </a:extLst>
            </p:cNvPr>
            <p:cNvSpPr txBox="1"/>
            <p:nvPr/>
          </p:nvSpPr>
          <p:spPr>
            <a:xfrm>
              <a:off x="6927814" y="4091091"/>
              <a:ext cx="3778503" cy="369332"/>
            </a:xfrm>
            <a:prstGeom prst="rect">
              <a:avLst/>
            </a:prstGeom>
            <a:noFill/>
          </p:spPr>
          <p:txBody>
            <a:bodyPr wrap="square" rtlCol="0">
              <a:spAutoFit/>
            </a:bodyPr>
            <a:lstStyle/>
            <a:p>
              <a:r>
                <a:rPr lang="en-US" b="1" spc="200" dirty="0">
                  <a:solidFill>
                    <a:schemeClr val="tx1">
                      <a:lumMod val="85000"/>
                      <a:lumOff val="15000"/>
                    </a:schemeClr>
                  </a:solidFill>
                  <a:latin typeface="Bebas Neue Light" panose="00000500000000000000" pitchFamily="2" charset="0"/>
                  <a:ea typeface="Open Sans bold" panose="020B0806030504020204" pitchFamily="34" charset="0"/>
                  <a:cs typeface="Open Sans bold" panose="020B0806030504020204" pitchFamily="34" charset="0"/>
                </a:rPr>
                <a:t>High </a:t>
              </a:r>
              <a:r>
                <a:rPr lang="en-US" b="1" spc="200" dirty="0" err="1">
                  <a:solidFill>
                    <a:schemeClr val="tx1">
                      <a:lumMod val="85000"/>
                      <a:lumOff val="15000"/>
                    </a:schemeClr>
                  </a:solidFill>
                  <a:latin typeface="Bebas Neue Light" panose="00000500000000000000" pitchFamily="2" charset="0"/>
                  <a:ea typeface="Open Sans bold" panose="020B0806030504020204" pitchFamily="34" charset="0"/>
                  <a:cs typeface="Open Sans bold" panose="020B0806030504020204" pitchFamily="34" charset="0"/>
                </a:rPr>
                <a:t>QualityMinimal</a:t>
              </a:r>
              <a:r>
                <a:rPr lang="en-US" b="1" spc="200" dirty="0">
                  <a:solidFill>
                    <a:schemeClr val="tx1">
                      <a:lumMod val="85000"/>
                      <a:lumOff val="15000"/>
                    </a:schemeClr>
                  </a:solidFill>
                  <a:latin typeface="Bebas Neue Light" panose="00000500000000000000" pitchFamily="2" charset="0"/>
                  <a:ea typeface="Open Sans bold" panose="020B0806030504020204" pitchFamily="34" charset="0"/>
                  <a:cs typeface="Open Sans bold" panose="020B0806030504020204" pitchFamily="34" charset="0"/>
                </a:rPr>
                <a:t> Presentation</a:t>
              </a:r>
            </a:p>
          </p:txBody>
        </p:sp>
        <p:sp>
          <p:nvSpPr>
            <p:cNvPr id="39" name="TextBox 38">
              <a:extLst>
                <a:ext uri="{FF2B5EF4-FFF2-40B4-BE49-F238E27FC236}">
                  <a16:creationId xmlns:a16="http://schemas.microsoft.com/office/drawing/2014/main" id="{BDFAA1DB-DEDB-43BF-898B-37037B4BACCC}"/>
                </a:ext>
              </a:extLst>
            </p:cNvPr>
            <p:cNvSpPr txBox="1"/>
            <p:nvPr/>
          </p:nvSpPr>
          <p:spPr>
            <a:xfrm>
              <a:off x="6927814" y="4494674"/>
              <a:ext cx="4569079" cy="1015663"/>
            </a:xfrm>
            <a:prstGeom prst="rect">
              <a:avLst/>
            </a:prstGeom>
            <a:noFill/>
          </p:spPr>
          <p:txBody>
            <a:bodyPr wrap="square" rtlCol="0">
              <a:spAutoFit/>
            </a:bodyPr>
            <a:lstStyle/>
            <a:p>
              <a:pPr>
                <a:lnSpc>
                  <a:spcPts val="1800"/>
                </a:lnSpc>
              </a:pPr>
              <a:r>
                <a:rPr lang="en-US" sz="1000" dirty="0">
                  <a:solidFill>
                    <a:schemeClr val="bg1">
                      <a:lumMod val="50000"/>
                    </a:schemeClr>
                  </a:solidFill>
                  <a:latin typeface="Montserrat" panose="02000505000000020004" pitchFamily="2" charset="0"/>
                  <a:ea typeface="Open Sans" panose="020B0606030504020204" pitchFamily="34" charset="0"/>
                  <a:cs typeface="Open Sans" panose="020B0606030504020204" pitchFamily="34" charset="0"/>
                </a:rPr>
                <a:t>Lorem Ipsum is simply dummy text of the printing to be &amp; Send </a:t>
              </a:r>
            </a:p>
            <a:p>
              <a:pPr>
                <a:lnSpc>
                  <a:spcPts val="1800"/>
                </a:lnSpc>
              </a:pPr>
              <a:r>
                <a:rPr lang="en-US" sz="1000" dirty="0">
                  <a:solidFill>
                    <a:schemeClr val="bg1">
                      <a:lumMod val="50000"/>
                    </a:schemeClr>
                  </a:solidFill>
                  <a:latin typeface="Montserrat" panose="02000505000000020004" pitchFamily="2" charset="0"/>
                  <a:ea typeface="Open Sans" panose="020B0606030504020204" pitchFamily="34" charset="0"/>
                  <a:cs typeface="Open Sans" panose="020B0606030504020204" pitchFamily="34" charset="0"/>
                </a:rPr>
                <a:t>standard dummy text ever since the 1500s, when an unknown specimen book. It has survived not only five centuries, but also the leap into electronic this is very .</a:t>
              </a:r>
            </a:p>
          </p:txBody>
        </p:sp>
      </p:grpSp>
    </p:spTree>
    <p:extLst>
      <p:ext uri="{BB962C8B-B14F-4D97-AF65-F5344CB8AC3E}">
        <p14:creationId xmlns:p14="http://schemas.microsoft.com/office/powerpoint/2010/main" val="4058065301"/>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E661060B-B21D-4FCF-A90F-D55811091B27}"/>
              </a:ext>
            </a:extLst>
          </p:cNvPr>
          <p:cNvPicPr>
            <a:picLocks noGrp="1" noChangeAspect="1"/>
          </p:cNvPicPr>
          <p:nvPr>
            <p:ph type="pic" sz="quarter" idx="10"/>
          </p:nvPr>
        </p:nvPicPr>
        <p:blipFill>
          <a:blip r:embed="rId2"/>
          <a:srcRect t="21875" b="21875"/>
          <a:stretch>
            <a:fillRect/>
          </a:stretch>
        </p:blipFill>
        <p:spPr/>
      </p:pic>
      <p:sp>
        <p:nvSpPr>
          <p:cNvPr id="57" name="Rectangle 56">
            <a:extLst>
              <a:ext uri="{FF2B5EF4-FFF2-40B4-BE49-F238E27FC236}">
                <a16:creationId xmlns:a16="http://schemas.microsoft.com/office/drawing/2014/main" id="{B4AEE6A2-C9F0-4995-9314-E2B965644076}"/>
              </a:ext>
            </a:extLst>
          </p:cNvPr>
          <p:cNvSpPr/>
          <p:nvPr/>
        </p:nvSpPr>
        <p:spPr>
          <a:xfrm>
            <a:off x="0" y="0"/>
            <a:ext cx="12192000" cy="6858000"/>
          </a:xfrm>
          <a:prstGeom prst="rect">
            <a:avLst/>
          </a:prstGeom>
          <a:solidFill>
            <a:schemeClr val="tx1">
              <a:lumMod val="85000"/>
              <a:lumOff val="1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p>
        </p:txBody>
      </p:sp>
      <p:sp>
        <p:nvSpPr>
          <p:cNvPr id="58" name="AutoShape 3">
            <a:extLst>
              <a:ext uri="{FF2B5EF4-FFF2-40B4-BE49-F238E27FC236}">
                <a16:creationId xmlns:a16="http://schemas.microsoft.com/office/drawing/2014/main" id="{99266B4B-DE6F-4DD3-B4A3-9E60A58C5973}"/>
              </a:ext>
            </a:extLst>
          </p:cNvPr>
          <p:cNvSpPr>
            <a:spLocks noChangeAspect="1" noChangeArrowheads="1" noTextEdit="1"/>
          </p:cNvSpPr>
          <p:nvPr/>
        </p:nvSpPr>
        <p:spPr bwMode="auto">
          <a:xfrm>
            <a:off x="0" y="0"/>
            <a:ext cx="74866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6">
            <a:extLst>
              <a:ext uri="{FF2B5EF4-FFF2-40B4-BE49-F238E27FC236}">
                <a16:creationId xmlns:a16="http://schemas.microsoft.com/office/drawing/2014/main" id="{F85194EB-F168-4A78-9576-73C9386D6C3D}"/>
              </a:ext>
            </a:extLst>
          </p:cNvPr>
          <p:cNvSpPr>
            <a:spLocks/>
          </p:cNvSpPr>
          <p:nvPr/>
        </p:nvSpPr>
        <p:spPr bwMode="auto">
          <a:xfrm>
            <a:off x="1588" y="-1588"/>
            <a:ext cx="7483475" cy="6858000"/>
          </a:xfrm>
          <a:custGeom>
            <a:avLst/>
            <a:gdLst>
              <a:gd name="T0" fmla="*/ 0 w 4714"/>
              <a:gd name="T1" fmla="*/ 0 h 4320"/>
              <a:gd name="T2" fmla="*/ 0 w 4714"/>
              <a:gd name="T3" fmla="*/ 4320 h 4320"/>
              <a:gd name="T4" fmla="*/ 675 w 4714"/>
              <a:gd name="T5" fmla="*/ 4320 h 4320"/>
              <a:gd name="T6" fmla="*/ 4714 w 4714"/>
              <a:gd name="T7" fmla="*/ 0 h 4320"/>
              <a:gd name="T8" fmla="*/ 0 w 4714"/>
              <a:gd name="T9" fmla="*/ 0 h 4320"/>
            </a:gdLst>
            <a:ahLst/>
            <a:cxnLst>
              <a:cxn ang="0">
                <a:pos x="T0" y="T1"/>
              </a:cxn>
              <a:cxn ang="0">
                <a:pos x="T2" y="T3"/>
              </a:cxn>
              <a:cxn ang="0">
                <a:pos x="T4" y="T5"/>
              </a:cxn>
              <a:cxn ang="0">
                <a:pos x="T6" y="T7"/>
              </a:cxn>
              <a:cxn ang="0">
                <a:pos x="T8" y="T9"/>
              </a:cxn>
            </a:cxnLst>
            <a:rect l="0" t="0" r="r" b="b"/>
            <a:pathLst>
              <a:path w="4714" h="4320">
                <a:moveTo>
                  <a:pt x="0" y="0"/>
                </a:moveTo>
                <a:lnTo>
                  <a:pt x="0" y="4320"/>
                </a:lnTo>
                <a:lnTo>
                  <a:pt x="675" y="4320"/>
                </a:lnTo>
                <a:lnTo>
                  <a:pt x="4714"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10">
            <a:extLst>
              <a:ext uri="{FF2B5EF4-FFF2-40B4-BE49-F238E27FC236}">
                <a16:creationId xmlns:a16="http://schemas.microsoft.com/office/drawing/2014/main" id="{4CCC2952-854C-41DC-9B8C-1E7A9CB2B278}"/>
              </a:ext>
            </a:extLst>
          </p:cNvPr>
          <p:cNvSpPr>
            <a:spLocks noEditPoints="1"/>
          </p:cNvSpPr>
          <p:nvPr/>
        </p:nvSpPr>
        <p:spPr bwMode="auto">
          <a:xfrm>
            <a:off x="1588" y="-1588"/>
            <a:ext cx="7483475" cy="6858000"/>
          </a:xfrm>
          <a:custGeom>
            <a:avLst/>
            <a:gdLst>
              <a:gd name="T0" fmla="*/ 0 w 4714"/>
              <a:gd name="T1" fmla="*/ 2199 h 4320"/>
              <a:gd name="T2" fmla="*/ 0 w 4714"/>
              <a:gd name="T3" fmla="*/ 2199 h 4320"/>
              <a:gd name="T4" fmla="*/ 0 w 4714"/>
              <a:gd name="T5" fmla="*/ 4320 h 4320"/>
              <a:gd name="T6" fmla="*/ 675 w 4714"/>
              <a:gd name="T7" fmla="*/ 4320 h 4320"/>
              <a:gd name="T8" fmla="*/ 867 w 4714"/>
              <a:gd name="T9" fmla="*/ 4114 h 4320"/>
              <a:gd name="T10" fmla="*/ 0 w 4714"/>
              <a:gd name="T11" fmla="*/ 3192 h 4320"/>
              <a:gd name="T12" fmla="*/ 0 w 4714"/>
              <a:gd name="T13" fmla="*/ 2199 h 4320"/>
              <a:gd name="T14" fmla="*/ 4714 w 4714"/>
              <a:gd name="T15" fmla="*/ 0 h 4320"/>
              <a:gd name="T16" fmla="*/ 2056 w 4714"/>
              <a:gd name="T17" fmla="*/ 0 h 4320"/>
              <a:gd name="T18" fmla="*/ 787 w 4714"/>
              <a:gd name="T19" fmla="*/ 1357 h 4320"/>
              <a:gd name="T20" fmla="*/ 2119 w 4714"/>
              <a:gd name="T21" fmla="*/ 2775 h 4320"/>
              <a:gd name="T22" fmla="*/ 2695 w 4714"/>
              <a:gd name="T23" fmla="*/ 2160 h 4320"/>
              <a:gd name="T24" fmla="*/ 4714 w 4714"/>
              <a:gd name="T25" fmla="*/ 0 h 4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714" h="4320">
                <a:moveTo>
                  <a:pt x="0" y="2199"/>
                </a:moveTo>
                <a:lnTo>
                  <a:pt x="0" y="2199"/>
                </a:lnTo>
                <a:lnTo>
                  <a:pt x="0" y="4320"/>
                </a:lnTo>
                <a:lnTo>
                  <a:pt x="675" y="4320"/>
                </a:lnTo>
                <a:lnTo>
                  <a:pt x="867" y="4114"/>
                </a:lnTo>
                <a:lnTo>
                  <a:pt x="0" y="3192"/>
                </a:lnTo>
                <a:lnTo>
                  <a:pt x="0" y="2199"/>
                </a:lnTo>
                <a:moveTo>
                  <a:pt x="4714" y="0"/>
                </a:moveTo>
                <a:lnTo>
                  <a:pt x="2056" y="0"/>
                </a:lnTo>
                <a:lnTo>
                  <a:pt x="787" y="1357"/>
                </a:lnTo>
                <a:lnTo>
                  <a:pt x="2119" y="2775"/>
                </a:lnTo>
                <a:lnTo>
                  <a:pt x="2695" y="2160"/>
                </a:lnTo>
                <a:lnTo>
                  <a:pt x="471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12">
            <a:extLst>
              <a:ext uri="{FF2B5EF4-FFF2-40B4-BE49-F238E27FC236}">
                <a16:creationId xmlns:a16="http://schemas.microsoft.com/office/drawing/2014/main" id="{B6DDCA11-1174-4C74-B48D-328D21DF21FD}"/>
              </a:ext>
            </a:extLst>
          </p:cNvPr>
          <p:cNvSpPr>
            <a:spLocks/>
          </p:cNvSpPr>
          <p:nvPr/>
        </p:nvSpPr>
        <p:spPr bwMode="auto">
          <a:xfrm>
            <a:off x="1377950" y="4403725"/>
            <a:ext cx="4292600" cy="2452688"/>
          </a:xfrm>
          <a:custGeom>
            <a:avLst/>
            <a:gdLst>
              <a:gd name="T0" fmla="*/ 1252 w 2704"/>
              <a:gd name="T1" fmla="*/ 0 h 1545"/>
              <a:gd name="T2" fmla="*/ 0 w 2704"/>
              <a:gd name="T3" fmla="*/ 1339 h 1545"/>
              <a:gd name="T4" fmla="*/ 193 w 2704"/>
              <a:gd name="T5" fmla="*/ 1545 h 1545"/>
              <a:gd name="T6" fmla="*/ 2704 w 2704"/>
              <a:gd name="T7" fmla="*/ 1545 h 1545"/>
              <a:gd name="T8" fmla="*/ 1252 w 2704"/>
              <a:gd name="T9" fmla="*/ 0 h 1545"/>
            </a:gdLst>
            <a:ahLst/>
            <a:cxnLst>
              <a:cxn ang="0">
                <a:pos x="T0" y="T1"/>
              </a:cxn>
              <a:cxn ang="0">
                <a:pos x="T2" y="T3"/>
              </a:cxn>
              <a:cxn ang="0">
                <a:pos x="T4" y="T5"/>
              </a:cxn>
              <a:cxn ang="0">
                <a:pos x="T6" y="T7"/>
              </a:cxn>
              <a:cxn ang="0">
                <a:pos x="T8" y="T9"/>
              </a:cxn>
            </a:cxnLst>
            <a:rect l="0" t="0" r="r" b="b"/>
            <a:pathLst>
              <a:path w="2704" h="1545">
                <a:moveTo>
                  <a:pt x="1252" y="0"/>
                </a:moveTo>
                <a:lnTo>
                  <a:pt x="0" y="1339"/>
                </a:lnTo>
                <a:lnTo>
                  <a:pt x="193" y="1545"/>
                </a:lnTo>
                <a:lnTo>
                  <a:pt x="2704" y="1545"/>
                </a:lnTo>
                <a:lnTo>
                  <a:pt x="125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5">
            <a:extLst>
              <a:ext uri="{FF2B5EF4-FFF2-40B4-BE49-F238E27FC236}">
                <a16:creationId xmlns:a16="http://schemas.microsoft.com/office/drawing/2014/main" id="{70C7D5EB-7DC2-4836-88F2-69384BDFB667}"/>
              </a:ext>
            </a:extLst>
          </p:cNvPr>
          <p:cNvSpPr>
            <a:spLocks/>
          </p:cNvSpPr>
          <p:nvPr/>
        </p:nvSpPr>
        <p:spPr bwMode="auto">
          <a:xfrm>
            <a:off x="0" y="-3176"/>
            <a:ext cx="6781800" cy="6861176"/>
          </a:xfrm>
          <a:custGeom>
            <a:avLst/>
            <a:gdLst>
              <a:gd name="T0" fmla="*/ 0 w 2110"/>
              <a:gd name="T1" fmla="*/ 0 h 2400"/>
              <a:gd name="T2" fmla="*/ 0 w 2110"/>
              <a:gd name="T3" fmla="*/ 2400 h 2400"/>
              <a:gd name="T4" fmla="*/ 949 w 2110"/>
              <a:gd name="T5" fmla="*/ 2400 h 2400"/>
              <a:gd name="T6" fmla="*/ 2110 w 2110"/>
              <a:gd name="T7" fmla="*/ 0 h 2400"/>
              <a:gd name="T8" fmla="*/ 0 w 2110"/>
              <a:gd name="T9" fmla="*/ 0 h 2400"/>
            </a:gdLst>
            <a:ahLst/>
            <a:cxnLst>
              <a:cxn ang="0">
                <a:pos x="T0" y="T1"/>
              </a:cxn>
              <a:cxn ang="0">
                <a:pos x="T2" y="T3"/>
              </a:cxn>
              <a:cxn ang="0">
                <a:pos x="T4" y="T5"/>
              </a:cxn>
              <a:cxn ang="0">
                <a:pos x="T6" y="T7"/>
              </a:cxn>
              <a:cxn ang="0">
                <a:pos x="T8" y="T9"/>
              </a:cxn>
            </a:cxnLst>
            <a:rect l="0" t="0" r="r" b="b"/>
            <a:pathLst>
              <a:path w="2110" h="2400">
                <a:moveTo>
                  <a:pt x="0" y="0"/>
                </a:moveTo>
                <a:lnTo>
                  <a:pt x="0" y="2400"/>
                </a:lnTo>
                <a:lnTo>
                  <a:pt x="949" y="2400"/>
                </a:lnTo>
                <a:lnTo>
                  <a:pt x="2110" y="0"/>
                </a:lnTo>
                <a:lnTo>
                  <a:pt x="0" y="0"/>
                </a:lnTo>
                <a:close/>
              </a:path>
            </a:pathLst>
          </a:custGeom>
          <a:solidFill>
            <a:schemeClr val="accent1">
              <a:alpha val="74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nvGrpSpPr>
          <p:cNvPr id="70" name="Group 69">
            <a:extLst>
              <a:ext uri="{FF2B5EF4-FFF2-40B4-BE49-F238E27FC236}">
                <a16:creationId xmlns:a16="http://schemas.microsoft.com/office/drawing/2014/main" id="{CD399E91-D195-4433-8030-0EBE0E22AE18}"/>
              </a:ext>
            </a:extLst>
          </p:cNvPr>
          <p:cNvGrpSpPr/>
          <p:nvPr/>
        </p:nvGrpSpPr>
        <p:grpSpPr>
          <a:xfrm>
            <a:off x="451822" y="2117375"/>
            <a:ext cx="3843953" cy="1813215"/>
            <a:chOff x="7499182" y="876300"/>
            <a:chExt cx="4016543" cy="1894627"/>
          </a:xfrm>
        </p:grpSpPr>
        <p:sp>
          <p:nvSpPr>
            <p:cNvPr id="71" name="TextBox 70">
              <a:extLst>
                <a:ext uri="{FF2B5EF4-FFF2-40B4-BE49-F238E27FC236}">
                  <a16:creationId xmlns:a16="http://schemas.microsoft.com/office/drawing/2014/main" id="{0511B617-9056-4679-B352-5838AE0AE529}"/>
                </a:ext>
              </a:extLst>
            </p:cNvPr>
            <p:cNvSpPr txBox="1"/>
            <p:nvPr/>
          </p:nvSpPr>
          <p:spPr>
            <a:xfrm>
              <a:off x="7544773" y="876300"/>
              <a:ext cx="1676400" cy="739669"/>
            </a:xfrm>
            <a:prstGeom prst="rect">
              <a:avLst/>
            </a:prstGeom>
            <a:noFill/>
          </p:spPr>
          <p:txBody>
            <a:bodyPr wrap="square" rtlCol="0">
              <a:spAutoFit/>
            </a:bodyPr>
            <a:lstStyle/>
            <a:p>
              <a:r>
                <a:rPr lang="en-US" sz="2000" dirty="0">
                  <a:solidFill>
                    <a:schemeClr val="bg1"/>
                  </a:solidFill>
                  <a:effectLst>
                    <a:outerShdw blurRad="60007" dist="310007" dir="7680000" sy="30000" kx="1300200" algn="ctr" rotWithShape="0">
                      <a:prstClr val="black">
                        <a:alpha val="32000"/>
                      </a:prstClr>
                    </a:outerShdw>
                  </a:effectLst>
                  <a:latin typeface="Raleway Bold" panose="020B0803030101060003" pitchFamily="34" charset="0"/>
                </a:rPr>
                <a:t>PROMOTE</a:t>
              </a:r>
            </a:p>
            <a:p>
              <a:r>
                <a:rPr lang="en-US" sz="2000" dirty="0">
                  <a:solidFill>
                    <a:schemeClr val="bg1"/>
                  </a:solidFill>
                  <a:effectLst>
                    <a:outerShdw blurRad="60007" dist="310007" dir="7680000" sy="30000" kx="1300200" algn="ctr" rotWithShape="0">
                      <a:prstClr val="black">
                        <a:alpha val="32000"/>
                      </a:prstClr>
                    </a:outerShdw>
                  </a:effectLst>
                  <a:latin typeface="Raleway Bold" panose="020B0803030101060003" pitchFamily="34" charset="0"/>
                </a:rPr>
                <a:t>WITH</a:t>
              </a:r>
            </a:p>
          </p:txBody>
        </p:sp>
        <p:sp>
          <p:nvSpPr>
            <p:cNvPr id="72" name="TextBox 71">
              <a:extLst>
                <a:ext uri="{FF2B5EF4-FFF2-40B4-BE49-F238E27FC236}">
                  <a16:creationId xmlns:a16="http://schemas.microsoft.com/office/drawing/2014/main" id="{DB28A904-0AC8-44AD-A9F3-E73BA2ADDE30}"/>
                </a:ext>
              </a:extLst>
            </p:cNvPr>
            <p:cNvSpPr txBox="1"/>
            <p:nvPr/>
          </p:nvSpPr>
          <p:spPr>
            <a:xfrm>
              <a:off x="8354398" y="1152525"/>
              <a:ext cx="3161327" cy="868307"/>
            </a:xfrm>
            <a:prstGeom prst="rect">
              <a:avLst/>
            </a:prstGeom>
            <a:noFill/>
          </p:spPr>
          <p:txBody>
            <a:bodyPr wrap="square" rtlCol="0">
              <a:spAutoFit/>
            </a:bodyPr>
            <a:lstStyle/>
            <a:p>
              <a:r>
                <a:rPr lang="en-US" sz="4800" dirty="0">
                  <a:solidFill>
                    <a:schemeClr val="bg1"/>
                  </a:solidFill>
                  <a:effectLst>
                    <a:outerShdw blurRad="60007" dist="310007" dir="7680000" sy="30000" kx="1300200" algn="ctr" rotWithShape="0">
                      <a:prstClr val="black">
                        <a:alpha val="32000"/>
                      </a:prstClr>
                    </a:outerShdw>
                  </a:effectLst>
                  <a:latin typeface="Raleway Bold" panose="020B0803030101060003" pitchFamily="34" charset="0"/>
                </a:rPr>
                <a:t>Business</a:t>
              </a:r>
            </a:p>
          </p:txBody>
        </p:sp>
        <p:sp>
          <p:nvSpPr>
            <p:cNvPr id="73" name="TextBox 72">
              <a:extLst>
                <a:ext uri="{FF2B5EF4-FFF2-40B4-BE49-F238E27FC236}">
                  <a16:creationId xmlns:a16="http://schemas.microsoft.com/office/drawing/2014/main" id="{495BC04A-795A-4893-A695-1CF154CB271E}"/>
                </a:ext>
              </a:extLst>
            </p:cNvPr>
            <p:cNvSpPr txBox="1"/>
            <p:nvPr/>
          </p:nvSpPr>
          <p:spPr>
            <a:xfrm>
              <a:off x="7499182" y="1388067"/>
              <a:ext cx="3161327" cy="1382860"/>
            </a:xfrm>
            <a:prstGeom prst="rect">
              <a:avLst/>
            </a:prstGeom>
            <a:noFill/>
          </p:spPr>
          <p:txBody>
            <a:bodyPr wrap="square" rtlCol="0">
              <a:spAutoFit/>
            </a:bodyPr>
            <a:lstStyle/>
            <a:p>
              <a:r>
                <a:rPr lang="en-US" sz="8000" dirty="0">
                  <a:solidFill>
                    <a:schemeClr val="bg1"/>
                  </a:solidFill>
                  <a:effectLst>
                    <a:outerShdw blurRad="60007" dist="310007" dir="7680000" sy="30000" kx="1300200" algn="ctr" rotWithShape="0">
                      <a:prstClr val="black">
                        <a:alpha val="32000"/>
                      </a:prstClr>
                    </a:outerShdw>
                  </a:effectLst>
                  <a:latin typeface="Raleway Bold" panose="020B0803030101060003" pitchFamily="34" charset="0"/>
                </a:rPr>
                <a:t>Every</a:t>
              </a:r>
            </a:p>
          </p:txBody>
        </p:sp>
      </p:grpSp>
      <p:sp>
        <p:nvSpPr>
          <p:cNvPr id="74" name="TextBox 73">
            <a:extLst>
              <a:ext uri="{FF2B5EF4-FFF2-40B4-BE49-F238E27FC236}">
                <a16:creationId xmlns:a16="http://schemas.microsoft.com/office/drawing/2014/main" id="{E01393A5-A195-451F-9F13-BEE1C97BC18E}"/>
              </a:ext>
            </a:extLst>
          </p:cNvPr>
          <p:cNvSpPr txBox="1"/>
          <p:nvPr/>
        </p:nvSpPr>
        <p:spPr>
          <a:xfrm>
            <a:off x="6327870" y="2825260"/>
            <a:ext cx="3603530" cy="630942"/>
          </a:xfrm>
          <a:prstGeom prst="rect">
            <a:avLst/>
          </a:prstGeom>
          <a:noFill/>
        </p:spPr>
        <p:txBody>
          <a:bodyPr wrap="square" rtlCol="0">
            <a:spAutoFit/>
          </a:bodyPr>
          <a:lstStyle/>
          <a:p>
            <a:r>
              <a:rPr lang="en-US" sz="3500" spc="400" dirty="0">
                <a:solidFill>
                  <a:schemeClr val="accent1"/>
                </a:solidFill>
                <a:latin typeface="Bebas Neue Bold" panose="020B0606020202050201" pitchFamily="34" charset="0"/>
              </a:rPr>
              <a:t>Our </a:t>
            </a:r>
            <a:r>
              <a:rPr lang="en-US" sz="3500" spc="400" dirty="0" err="1">
                <a:solidFill>
                  <a:schemeClr val="accent1"/>
                </a:solidFill>
                <a:latin typeface="Bebas Neue Bold" panose="020B0606020202050201" pitchFamily="34" charset="0"/>
              </a:rPr>
              <a:t>Expart</a:t>
            </a:r>
            <a:r>
              <a:rPr lang="en-US" sz="3500" spc="400" dirty="0">
                <a:solidFill>
                  <a:schemeClr val="accent1"/>
                </a:solidFill>
                <a:latin typeface="Bebas Neue Bold" panose="020B0606020202050201" pitchFamily="34" charset="0"/>
              </a:rPr>
              <a:t> Team</a:t>
            </a:r>
          </a:p>
        </p:txBody>
      </p:sp>
      <p:sp>
        <p:nvSpPr>
          <p:cNvPr id="75" name="TextBox 74">
            <a:extLst>
              <a:ext uri="{FF2B5EF4-FFF2-40B4-BE49-F238E27FC236}">
                <a16:creationId xmlns:a16="http://schemas.microsoft.com/office/drawing/2014/main" id="{9331B324-478B-4BFE-BDCC-9DF8A837EBB6}"/>
              </a:ext>
            </a:extLst>
          </p:cNvPr>
          <p:cNvSpPr txBox="1"/>
          <p:nvPr/>
        </p:nvSpPr>
        <p:spPr>
          <a:xfrm>
            <a:off x="6325349" y="3534734"/>
            <a:ext cx="4292600" cy="1015663"/>
          </a:xfrm>
          <a:prstGeom prst="rect">
            <a:avLst/>
          </a:prstGeom>
          <a:noFill/>
        </p:spPr>
        <p:txBody>
          <a:bodyPr wrap="square" numCol="1" spcCol="457200" rtlCol="0">
            <a:spAutoFit/>
          </a:bodyPr>
          <a:lstStyle/>
          <a:p>
            <a:pPr>
              <a:lnSpc>
                <a:spcPct val="150000"/>
              </a:lnSpc>
            </a:pPr>
            <a:r>
              <a:rPr lang="en-US" sz="1000" dirty="0">
                <a:solidFill>
                  <a:schemeClr val="bg1"/>
                </a:solidFill>
                <a:latin typeface="Montserrat Light" charset="0"/>
                <a:ea typeface="Montserrat Light" charset="0"/>
                <a:cs typeface="Montserrat Light" charset="0"/>
              </a:rPr>
              <a:t>Yielding god hath waters kind called doesn't shall winged. From firmament and, sixth female created. Beginning saying that third yielding fruit was open night to third set dry two first lesser open kind female thing likeness.</a:t>
            </a:r>
          </a:p>
        </p:txBody>
      </p:sp>
    </p:spTree>
    <p:extLst>
      <p:ext uri="{BB962C8B-B14F-4D97-AF65-F5344CB8AC3E}">
        <p14:creationId xmlns:p14="http://schemas.microsoft.com/office/powerpoint/2010/main" val="1121376786"/>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Placeholder 20">
            <a:extLst>
              <a:ext uri="{FF2B5EF4-FFF2-40B4-BE49-F238E27FC236}">
                <a16:creationId xmlns:a16="http://schemas.microsoft.com/office/drawing/2014/main" id="{F02EA575-55D8-4946-BC52-1A296A9264AE}"/>
              </a:ext>
            </a:extLst>
          </p:cNvPr>
          <p:cNvPicPr>
            <a:picLocks noGrp="1" noChangeAspect="1"/>
          </p:cNvPicPr>
          <p:nvPr>
            <p:ph type="pic" sz="quarter" idx="10"/>
          </p:nvPr>
        </p:nvPicPr>
        <p:blipFill>
          <a:blip r:embed="rId2"/>
          <a:srcRect t="7813" b="7813"/>
          <a:stretch>
            <a:fillRect/>
          </a:stretch>
        </p:blipFill>
        <p:spPr/>
      </p:pic>
      <p:sp>
        <p:nvSpPr>
          <p:cNvPr id="34" name="Rectangle 33">
            <a:extLst>
              <a:ext uri="{FF2B5EF4-FFF2-40B4-BE49-F238E27FC236}">
                <a16:creationId xmlns:a16="http://schemas.microsoft.com/office/drawing/2014/main" id="{881627A2-F6F6-46BC-B4F0-12A88AAF00F4}"/>
              </a:ext>
            </a:extLst>
          </p:cNvPr>
          <p:cNvSpPr/>
          <p:nvPr/>
        </p:nvSpPr>
        <p:spPr>
          <a:xfrm>
            <a:off x="-47172" y="0"/>
            <a:ext cx="12239171" cy="6858000"/>
          </a:xfrm>
          <a:prstGeom prst="rect">
            <a:avLst/>
          </a:prstGeom>
          <a:solidFill>
            <a:schemeClr val="tx1">
              <a:lumMod val="85000"/>
              <a:lumOff val="1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p>
        </p:txBody>
      </p:sp>
      <p:sp>
        <p:nvSpPr>
          <p:cNvPr id="29" name="Diamond 28">
            <a:extLst>
              <a:ext uri="{FF2B5EF4-FFF2-40B4-BE49-F238E27FC236}">
                <a16:creationId xmlns:a16="http://schemas.microsoft.com/office/drawing/2014/main" id="{A137EA46-FA23-42BE-8748-1D696EFF6CDA}"/>
              </a:ext>
            </a:extLst>
          </p:cNvPr>
          <p:cNvSpPr/>
          <p:nvPr/>
        </p:nvSpPr>
        <p:spPr>
          <a:xfrm>
            <a:off x="1767575" y="1985460"/>
            <a:ext cx="3886198" cy="3886198"/>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Title 1">
            <a:extLst>
              <a:ext uri="{FF2B5EF4-FFF2-40B4-BE49-F238E27FC236}">
                <a16:creationId xmlns:a16="http://schemas.microsoft.com/office/drawing/2014/main" id="{577DCE1C-188D-4076-96E2-3EC6F8ABAB7F}"/>
              </a:ext>
            </a:extLst>
          </p:cNvPr>
          <p:cNvSpPr txBox="1">
            <a:spLocks/>
          </p:cNvSpPr>
          <p:nvPr/>
        </p:nvSpPr>
        <p:spPr>
          <a:xfrm>
            <a:off x="4171950" y="493274"/>
            <a:ext cx="3848100" cy="499456"/>
          </a:xfrm>
          <a:prstGeom prst="rect">
            <a:avLst/>
          </a:prstGeom>
        </p:spPr>
        <p:txBody>
          <a:bodyPr/>
          <a:lstStyle>
            <a:lvl1pPr algn="ctr" defTabSz="914400" rtl="0" eaLnBrk="1" latinLnBrk="0" hangingPunct="1">
              <a:lnSpc>
                <a:spcPct val="90000"/>
              </a:lnSpc>
              <a:spcBef>
                <a:spcPct val="0"/>
              </a:spcBef>
              <a:buNone/>
              <a:defRPr sz="3500" b="1"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b="0" dirty="0">
                <a:solidFill>
                  <a:schemeClr val="bg1"/>
                </a:solidFill>
                <a:latin typeface="Bebas Neue Bold" panose="020B0606020202050201" pitchFamily="34" charset="0"/>
              </a:rPr>
              <a:t>Our </a:t>
            </a:r>
            <a:r>
              <a:rPr lang="en-US" dirty="0">
                <a:solidFill>
                  <a:schemeClr val="bg1"/>
                </a:solidFill>
                <a:latin typeface="Bebas Neue Bold" panose="020B0606020202050201" pitchFamily="34" charset="0"/>
              </a:rPr>
              <a:t>Experts / Team</a:t>
            </a:r>
          </a:p>
        </p:txBody>
      </p:sp>
      <p:sp>
        <p:nvSpPr>
          <p:cNvPr id="101" name="TextBox 100">
            <a:extLst>
              <a:ext uri="{FF2B5EF4-FFF2-40B4-BE49-F238E27FC236}">
                <a16:creationId xmlns:a16="http://schemas.microsoft.com/office/drawing/2014/main" id="{9DE0320A-9A15-439F-A5C6-0BCBEA25CF34}"/>
              </a:ext>
            </a:extLst>
          </p:cNvPr>
          <p:cNvSpPr txBox="1"/>
          <p:nvPr/>
        </p:nvSpPr>
        <p:spPr>
          <a:xfrm>
            <a:off x="2486784" y="992730"/>
            <a:ext cx="7218432" cy="246221"/>
          </a:xfrm>
          <a:prstGeom prst="rect">
            <a:avLst/>
          </a:prstGeom>
          <a:noFill/>
        </p:spPr>
        <p:txBody>
          <a:bodyPr wrap="square" numCol="1" spcCol="0" rtlCol="0" anchor="ctr">
            <a:spAutoFit/>
          </a:bodyPr>
          <a:lstStyle/>
          <a:p>
            <a:pPr algn="ctr"/>
            <a:r>
              <a:rPr lang="en-US" sz="1000" dirty="0">
                <a:solidFill>
                  <a:schemeClr val="bg1"/>
                </a:solidFill>
                <a:latin typeface="Montserrat" panose="02000505000000020004" pitchFamily="2" charset="0"/>
                <a:ea typeface="Montserrat Light" charset="0"/>
                <a:cs typeface="Montserrat Light" charset="0"/>
              </a:rPr>
              <a:t>The example text goes here with your own detailed summery. Loren opium dolor sit amen example text line.</a:t>
            </a:r>
          </a:p>
        </p:txBody>
      </p:sp>
      <p:sp>
        <p:nvSpPr>
          <p:cNvPr id="102" name="Rectangle 101">
            <a:extLst>
              <a:ext uri="{FF2B5EF4-FFF2-40B4-BE49-F238E27FC236}">
                <a16:creationId xmlns:a16="http://schemas.microsoft.com/office/drawing/2014/main" id="{3191CA96-7A5D-4CD7-821D-1F1C6FC531DB}"/>
              </a:ext>
            </a:extLst>
          </p:cNvPr>
          <p:cNvSpPr/>
          <p:nvPr/>
        </p:nvSpPr>
        <p:spPr>
          <a:xfrm>
            <a:off x="5889899" y="1400537"/>
            <a:ext cx="412202" cy="54864"/>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3"/>
              </a:solidFill>
            </a:endParaRPr>
          </a:p>
        </p:txBody>
      </p:sp>
      <p:grpSp>
        <p:nvGrpSpPr>
          <p:cNvPr id="2" name="Group 1">
            <a:extLst>
              <a:ext uri="{FF2B5EF4-FFF2-40B4-BE49-F238E27FC236}">
                <a16:creationId xmlns:a16="http://schemas.microsoft.com/office/drawing/2014/main" id="{31FE4700-D075-4B6F-89CB-031EAF70EF5A}"/>
              </a:ext>
            </a:extLst>
          </p:cNvPr>
          <p:cNvGrpSpPr/>
          <p:nvPr/>
        </p:nvGrpSpPr>
        <p:grpSpPr>
          <a:xfrm>
            <a:off x="6254073" y="2532873"/>
            <a:ext cx="4123179" cy="3073417"/>
            <a:chOff x="4736149" y="2532873"/>
            <a:chExt cx="4123179" cy="3073417"/>
          </a:xfrm>
        </p:grpSpPr>
        <p:grpSp>
          <p:nvGrpSpPr>
            <p:cNvPr id="47" name="Group 4">
              <a:extLst>
                <a:ext uri="{FF2B5EF4-FFF2-40B4-BE49-F238E27FC236}">
                  <a16:creationId xmlns:a16="http://schemas.microsoft.com/office/drawing/2014/main" id="{536FBA1F-E0FA-4022-A31A-C494A5DE70A1}"/>
                </a:ext>
              </a:extLst>
            </p:cNvPr>
            <p:cNvGrpSpPr>
              <a:grpSpLocks/>
            </p:cNvGrpSpPr>
            <p:nvPr/>
          </p:nvGrpSpPr>
          <p:grpSpPr bwMode="auto">
            <a:xfrm>
              <a:off x="4751823" y="2532873"/>
              <a:ext cx="2274098" cy="552585"/>
              <a:chOff x="0" y="0"/>
              <a:chExt cx="2996" cy="728"/>
            </a:xfrm>
          </p:grpSpPr>
          <p:sp>
            <p:nvSpPr>
              <p:cNvPr id="48" name="Rectangle 5">
                <a:extLst>
                  <a:ext uri="{FF2B5EF4-FFF2-40B4-BE49-F238E27FC236}">
                    <a16:creationId xmlns:a16="http://schemas.microsoft.com/office/drawing/2014/main" id="{A66852D2-6857-4DAC-B4A0-E9ED06B46754}"/>
                  </a:ext>
                </a:extLst>
              </p:cNvPr>
              <p:cNvSpPr>
                <a:spLocks/>
              </p:cNvSpPr>
              <p:nvPr/>
            </p:nvSpPr>
            <p:spPr bwMode="auto">
              <a:xfrm>
                <a:off x="0" y="0"/>
                <a:ext cx="2996" cy="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ct val="65000"/>
                  </a:lnSpc>
                </a:pPr>
                <a:r>
                  <a:rPr lang="en-US" sz="2400" dirty="0">
                    <a:solidFill>
                      <a:schemeClr val="bg1"/>
                    </a:solidFill>
                    <a:latin typeface="Montserrat-Bold" charset="0"/>
                    <a:ea typeface="ＭＳ Ｐゴシック" charset="0"/>
                    <a:cs typeface="Montserrat-Bold" charset="0"/>
                    <a:sym typeface="Montserrat-Bold" charset="0"/>
                  </a:rPr>
                  <a:t>JOHN DOE</a:t>
                </a:r>
              </a:p>
            </p:txBody>
          </p:sp>
          <p:sp>
            <p:nvSpPr>
              <p:cNvPr id="49" name="Rectangle 6">
                <a:extLst>
                  <a:ext uri="{FF2B5EF4-FFF2-40B4-BE49-F238E27FC236}">
                    <a16:creationId xmlns:a16="http://schemas.microsoft.com/office/drawing/2014/main" id="{AE8BC36B-B45A-418A-8F42-5FCDC6DF9F94}"/>
                  </a:ext>
                </a:extLst>
              </p:cNvPr>
              <p:cNvSpPr>
                <a:spLocks/>
              </p:cNvSpPr>
              <p:nvPr/>
            </p:nvSpPr>
            <p:spPr bwMode="auto">
              <a:xfrm>
                <a:off x="48" y="448"/>
                <a:ext cx="2552" cy="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ct val="65000"/>
                  </a:lnSpc>
                </a:pPr>
                <a:r>
                  <a:rPr lang="en-US" sz="800" dirty="0">
                    <a:solidFill>
                      <a:schemeClr val="bg1"/>
                    </a:solidFill>
                    <a:latin typeface="Montserrat-Bold" charset="0"/>
                    <a:ea typeface="ＭＳ Ｐゴシック" charset="0"/>
                    <a:cs typeface="Montserrat-Bold" charset="0"/>
                    <a:sym typeface="Montserrat-Bold" charset="0"/>
                  </a:rPr>
                  <a:t>Chief Designer</a:t>
                </a:r>
              </a:p>
            </p:txBody>
          </p:sp>
        </p:grpSp>
        <p:sp>
          <p:nvSpPr>
            <p:cNvPr id="51" name="Rectangle 8">
              <a:extLst>
                <a:ext uri="{FF2B5EF4-FFF2-40B4-BE49-F238E27FC236}">
                  <a16:creationId xmlns:a16="http://schemas.microsoft.com/office/drawing/2014/main" id="{C82ED46D-2124-4C7C-984F-2FAB6A495369}"/>
                </a:ext>
              </a:extLst>
            </p:cNvPr>
            <p:cNvSpPr>
              <a:spLocks/>
            </p:cNvSpPr>
            <p:nvPr/>
          </p:nvSpPr>
          <p:spPr bwMode="auto">
            <a:xfrm>
              <a:off x="4788257" y="4148924"/>
              <a:ext cx="1180743" cy="212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ct val="65000"/>
                </a:lnSpc>
              </a:pPr>
              <a:r>
                <a:rPr lang="en-US" sz="1000" dirty="0">
                  <a:solidFill>
                    <a:schemeClr val="bg1"/>
                  </a:solidFill>
                  <a:latin typeface="Montserrat-Bold" charset="0"/>
                  <a:ea typeface="ＭＳ Ｐゴシック" charset="0"/>
                  <a:cs typeface="Montserrat-Bold" charset="0"/>
                  <a:sym typeface="Montserrat-Bold" charset="0"/>
                </a:rPr>
                <a:t>Working Skills:</a:t>
              </a:r>
            </a:p>
          </p:txBody>
        </p:sp>
        <p:sp>
          <p:nvSpPr>
            <p:cNvPr id="52" name="Rectangle 9">
              <a:extLst>
                <a:ext uri="{FF2B5EF4-FFF2-40B4-BE49-F238E27FC236}">
                  <a16:creationId xmlns:a16="http://schemas.microsoft.com/office/drawing/2014/main" id="{D66CF925-2740-4394-82B5-88BDBB0B8994}"/>
                </a:ext>
              </a:extLst>
            </p:cNvPr>
            <p:cNvSpPr>
              <a:spLocks/>
            </p:cNvSpPr>
            <p:nvPr/>
          </p:nvSpPr>
          <p:spPr bwMode="auto">
            <a:xfrm>
              <a:off x="7535997" y="4458614"/>
              <a:ext cx="400775" cy="1147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ts val="1800"/>
                </a:lnSpc>
              </a:pPr>
              <a:r>
                <a:rPr lang="en-US" sz="700" dirty="0">
                  <a:solidFill>
                    <a:schemeClr val="bg1"/>
                  </a:solidFill>
                  <a:latin typeface="Montserrat-Regular" charset="0"/>
                  <a:ea typeface="ＭＳ Ｐゴシック" charset="0"/>
                  <a:cs typeface="Montserrat-Regular" charset="0"/>
                  <a:sym typeface="Montserrat-Regular" charset="0"/>
                </a:rPr>
                <a:t>Ai</a:t>
              </a:r>
            </a:p>
            <a:p>
              <a:pPr algn="l">
                <a:lnSpc>
                  <a:spcPts val="1800"/>
                </a:lnSpc>
              </a:pPr>
              <a:r>
                <a:rPr lang="en-US" sz="700" dirty="0">
                  <a:solidFill>
                    <a:schemeClr val="bg1"/>
                  </a:solidFill>
                  <a:latin typeface="Montserrat-Regular" charset="0"/>
                  <a:ea typeface="ＭＳ Ｐゴシック" charset="0"/>
                  <a:cs typeface="Montserrat-Regular" charset="0"/>
                  <a:sym typeface="Montserrat-Regular" charset="0"/>
                </a:rPr>
                <a:t>PSD</a:t>
              </a:r>
            </a:p>
            <a:p>
              <a:pPr algn="l">
                <a:lnSpc>
                  <a:spcPts val="1800"/>
                </a:lnSpc>
              </a:pPr>
              <a:r>
                <a:rPr lang="en-US" sz="700" dirty="0">
                  <a:solidFill>
                    <a:schemeClr val="bg1"/>
                  </a:solidFill>
                  <a:latin typeface="Montserrat-Regular" charset="0"/>
                  <a:ea typeface="ＭＳ Ｐゴシック" charset="0"/>
                  <a:cs typeface="Montserrat-Regular" charset="0"/>
                  <a:sym typeface="Montserrat-Regular" charset="0"/>
                </a:rPr>
                <a:t>HTML</a:t>
              </a:r>
            </a:p>
            <a:p>
              <a:pPr algn="l">
                <a:lnSpc>
                  <a:spcPts val="1800"/>
                </a:lnSpc>
              </a:pPr>
              <a:r>
                <a:rPr lang="en-US" sz="700" dirty="0">
                  <a:solidFill>
                    <a:schemeClr val="bg1"/>
                  </a:solidFill>
                  <a:latin typeface="Montserrat-Regular" charset="0"/>
                  <a:ea typeface="ＭＳ Ｐゴシック" charset="0"/>
                  <a:cs typeface="Montserrat-Regular" charset="0"/>
                  <a:sym typeface="Montserrat-Regular" charset="0"/>
                </a:rPr>
                <a:t>PHP</a:t>
              </a:r>
            </a:p>
            <a:p>
              <a:pPr algn="l">
                <a:lnSpc>
                  <a:spcPts val="1800"/>
                </a:lnSpc>
              </a:pPr>
              <a:r>
                <a:rPr lang="en-US" sz="700" dirty="0">
                  <a:solidFill>
                    <a:schemeClr val="bg1"/>
                  </a:solidFill>
                  <a:latin typeface="Montserrat-Regular" charset="0"/>
                  <a:ea typeface="ＭＳ Ｐゴシック" charset="0"/>
                  <a:cs typeface="Montserrat-Regular" charset="0"/>
                  <a:sym typeface="Montserrat-Regular" charset="0"/>
                </a:rPr>
                <a:t>WP</a:t>
              </a:r>
            </a:p>
          </p:txBody>
        </p:sp>
        <p:grpSp>
          <p:nvGrpSpPr>
            <p:cNvPr id="53" name="Group 10">
              <a:extLst>
                <a:ext uri="{FF2B5EF4-FFF2-40B4-BE49-F238E27FC236}">
                  <a16:creationId xmlns:a16="http://schemas.microsoft.com/office/drawing/2014/main" id="{F3E80525-A814-4461-9491-BE15218DCA81}"/>
                </a:ext>
              </a:extLst>
            </p:cNvPr>
            <p:cNvGrpSpPr>
              <a:grpSpLocks/>
            </p:cNvGrpSpPr>
            <p:nvPr/>
          </p:nvGrpSpPr>
          <p:grpSpPr bwMode="auto">
            <a:xfrm>
              <a:off x="4789015" y="4546664"/>
              <a:ext cx="2349242" cy="971577"/>
              <a:chOff x="0" y="0"/>
              <a:chExt cx="3095" cy="1280"/>
            </a:xfrm>
          </p:grpSpPr>
          <p:sp>
            <p:nvSpPr>
              <p:cNvPr id="54" name="Line 11">
                <a:extLst>
                  <a:ext uri="{FF2B5EF4-FFF2-40B4-BE49-F238E27FC236}">
                    <a16:creationId xmlns:a16="http://schemas.microsoft.com/office/drawing/2014/main" id="{87707459-00D0-4580-B90A-27929289AFA4}"/>
                  </a:ext>
                </a:extLst>
              </p:cNvPr>
              <p:cNvSpPr>
                <a:spLocks noChangeShapeType="1"/>
              </p:cNvSpPr>
              <p:nvPr/>
            </p:nvSpPr>
            <p:spPr bwMode="auto">
              <a:xfrm>
                <a:off x="0" y="0"/>
                <a:ext cx="3095" cy="0"/>
              </a:xfrm>
              <a:prstGeom prst="line">
                <a:avLst/>
              </a:prstGeom>
              <a:noFill/>
              <a:ln w="19050" cap="flat">
                <a:solidFill>
                  <a:schemeClr val="bg1">
                    <a:lumMod val="50000"/>
                  </a:schemeClr>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55" name="Line 12">
                <a:extLst>
                  <a:ext uri="{FF2B5EF4-FFF2-40B4-BE49-F238E27FC236}">
                    <a16:creationId xmlns:a16="http://schemas.microsoft.com/office/drawing/2014/main" id="{FE0935B6-C73F-4ECD-B503-64EE4AFFD7B7}"/>
                  </a:ext>
                </a:extLst>
              </p:cNvPr>
              <p:cNvSpPr>
                <a:spLocks noChangeShapeType="1"/>
              </p:cNvSpPr>
              <p:nvPr/>
            </p:nvSpPr>
            <p:spPr bwMode="auto">
              <a:xfrm>
                <a:off x="0" y="320"/>
                <a:ext cx="3095" cy="0"/>
              </a:xfrm>
              <a:prstGeom prst="line">
                <a:avLst/>
              </a:prstGeom>
              <a:noFill/>
              <a:ln w="19050" cap="flat">
                <a:solidFill>
                  <a:schemeClr val="bg1">
                    <a:lumMod val="50000"/>
                  </a:schemeClr>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56" name="Line 13">
                <a:extLst>
                  <a:ext uri="{FF2B5EF4-FFF2-40B4-BE49-F238E27FC236}">
                    <a16:creationId xmlns:a16="http://schemas.microsoft.com/office/drawing/2014/main" id="{DA1A5F93-C19A-42C0-B24D-298FBF28274A}"/>
                  </a:ext>
                </a:extLst>
              </p:cNvPr>
              <p:cNvSpPr>
                <a:spLocks noChangeShapeType="1"/>
              </p:cNvSpPr>
              <p:nvPr/>
            </p:nvSpPr>
            <p:spPr bwMode="auto">
              <a:xfrm>
                <a:off x="0" y="640"/>
                <a:ext cx="3095" cy="0"/>
              </a:xfrm>
              <a:prstGeom prst="line">
                <a:avLst/>
              </a:prstGeom>
              <a:noFill/>
              <a:ln w="19050" cap="flat">
                <a:solidFill>
                  <a:schemeClr val="bg1">
                    <a:lumMod val="50000"/>
                  </a:schemeClr>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57" name="Line 14">
                <a:extLst>
                  <a:ext uri="{FF2B5EF4-FFF2-40B4-BE49-F238E27FC236}">
                    <a16:creationId xmlns:a16="http://schemas.microsoft.com/office/drawing/2014/main" id="{0BFC31A0-1E1F-402A-9F79-7AF2572A060C}"/>
                  </a:ext>
                </a:extLst>
              </p:cNvPr>
              <p:cNvSpPr>
                <a:spLocks noChangeShapeType="1"/>
              </p:cNvSpPr>
              <p:nvPr/>
            </p:nvSpPr>
            <p:spPr bwMode="auto">
              <a:xfrm>
                <a:off x="0" y="960"/>
                <a:ext cx="3095" cy="0"/>
              </a:xfrm>
              <a:prstGeom prst="line">
                <a:avLst/>
              </a:prstGeom>
              <a:noFill/>
              <a:ln w="19050" cap="flat">
                <a:solidFill>
                  <a:schemeClr val="bg1">
                    <a:lumMod val="50000"/>
                  </a:schemeClr>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58" name="Line 15">
                <a:extLst>
                  <a:ext uri="{FF2B5EF4-FFF2-40B4-BE49-F238E27FC236}">
                    <a16:creationId xmlns:a16="http://schemas.microsoft.com/office/drawing/2014/main" id="{531AFBDB-28E9-4DBE-A763-D9A59E66BDB6}"/>
                  </a:ext>
                </a:extLst>
              </p:cNvPr>
              <p:cNvSpPr>
                <a:spLocks noChangeShapeType="1"/>
              </p:cNvSpPr>
              <p:nvPr/>
            </p:nvSpPr>
            <p:spPr bwMode="auto">
              <a:xfrm>
                <a:off x="0" y="1280"/>
                <a:ext cx="3095" cy="0"/>
              </a:xfrm>
              <a:prstGeom prst="line">
                <a:avLst/>
              </a:prstGeom>
              <a:noFill/>
              <a:ln w="19050" cap="flat">
                <a:solidFill>
                  <a:schemeClr val="bg1">
                    <a:lumMod val="50000"/>
                  </a:schemeClr>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grpSp>
        <p:grpSp>
          <p:nvGrpSpPr>
            <p:cNvPr id="59" name="Group 16">
              <a:extLst>
                <a:ext uri="{FF2B5EF4-FFF2-40B4-BE49-F238E27FC236}">
                  <a16:creationId xmlns:a16="http://schemas.microsoft.com/office/drawing/2014/main" id="{5D58FB5C-70E7-46BC-A467-BE2BFDD67BA5}"/>
                </a:ext>
              </a:extLst>
            </p:cNvPr>
            <p:cNvGrpSpPr>
              <a:grpSpLocks/>
            </p:cNvGrpSpPr>
            <p:nvPr/>
          </p:nvGrpSpPr>
          <p:grpSpPr bwMode="auto">
            <a:xfrm>
              <a:off x="4789015" y="4546664"/>
              <a:ext cx="2210338" cy="971577"/>
              <a:chOff x="0" y="0"/>
              <a:chExt cx="2912" cy="1280"/>
            </a:xfrm>
          </p:grpSpPr>
          <p:sp>
            <p:nvSpPr>
              <p:cNvPr id="60" name="Line 17">
                <a:extLst>
                  <a:ext uri="{FF2B5EF4-FFF2-40B4-BE49-F238E27FC236}">
                    <a16:creationId xmlns:a16="http://schemas.microsoft.com/office/drawing/2014/main" id="{B48B3FB4-ED93-4D1A-8221-73036C438F70}"/>
                  </a:ext>
                </a:extLst>
              </p:cNvPr>
              <p:cNvSpPr>
                <a:spLocks noChangeShapeType="1"/>
              </p:cNvSpPr>
              <p:nvPr/>
            </p:nvSpPr>
            <p:spPr bwMode="auto">
              <a:xfrm>
                <a:off x="0" y="0"/>
                <a:ext cx="1360" cy="0"/>
              </a:xfrm>
              <a:prstGeom prst="line">
                <a:avLst/>
              </a:prstGeom>
              <a:noFill/>
              <a:ln w="57150" cap="flat">
                <a:solidFill>
                  <a:schemeClr val="bg1">
                    <a:lumMod val="85000"/>
                  </a:schemeClr>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61" name="Line 18">
                <a:extLst>
                  <a:ext uri="{FF2B5EF4-FFF2-40B4-BE49-F238E27FC236}">
                    <a16:creationId xmlns:a16="http://schemas.microsoft.com/office/drawing/2014/main" id="{A0CCFD8A-65DC-4592-9561-052A64C95CE6}"/>
                  </a:ext>
                </a:extLst>
              </p:cNvPr>
              <p:cNvSpPr>
                <a:spLocks noChangeShapeType="1"/>
              </p:cNvSpPr>
              <p:nvPr/>
            </p:nvSpPr>
            <p:spPr bwMode="auto">
              <a:xfrm>
                <a:off x="0" y="320"/>
                <a:ext cx="2357" cy="0"/>
              </a:xfrm>
              <a:prstGeom prst="line">
                <a:avLst/>
              </a:prstGeom>
              <a:noFill/>
              <a:ln w="57150" cap="flat">
                <a:solidFill>
                  <a:schemeClr val="bg1">
                    <a:lumMod val="85000"/>
                  </a:schemeClr>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62" name="Line 19">
                <a:extLst>
                  <a:ext uri="{FF2B5EF4-FFF2-40B4-BE49-F238E27FC236}">
                    <a16:creationId xmlns:a16="http://schemas.microsoft.com/office/drawing/2014/main" id="{A13961B1-067D-4F7F-82BA-FCECD35E4D65}"/>
                  </a:ext>
                </a:extLst>
              </p:cNvPr>
              <p:cNvSpPr>
                <a:spLocks noChangeShapeType="1"/>
              </p:cNvSpPr>
              <p:nvPr/>
            </p:nvSpPr>
            <p:spPr bwMode="auto">
              <a:xfrm>
                <a:off x="0" y="640"/>
                <a:ext cx="2912" cy="0"/>
              </a:xfrm>
              <a:prstGeom prst="line">
                <a:avLst/>
              </a:prstGeom>
              <a:noFill/>
              <a:ln w="57150" cap="flat">
                <a:solidFill>
                  <a:schemeClr val="bg1">
                    <a:lumMod val="85000"/>
                  </a:schemeClr>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63" name="Line 20">
                <a:extLst>
                  <a:ext uri="{FF2B5EF4-FFF2-40B4-BE49-F238E27FC236}">
                    <a16:creationId xmlns:a16="http://schemas.microsoft.com/office/drawing/2014/main" id="{3ED122DB-3EB6-4F21-B2AE-18E078BA244A}"/>
                  </a:ext>
                </a:extLst>
              </p:cNvPr>
              <p:cNvSpPr>
                <a:spLocks noChangeShapeType="1"/>
              </p:cNvSpPr>
              <p:nvPr/>
            </p:nvSpPr>
            <p:spPr bwMode="auto">
              <a:xfrm>
                <a:off x="0" y="960"/>
                <a:ext cx="2629" cy="0"/>
              </a:xfrm>
              <a:prstGeom prst="line">
                <a:avLst/>
              </a:prstGeom>
              <a:noFill/>
              <a:ln w="57150" cap="flat">
                <a:solidFill>
                  <a:schemeClr val="bg1">
                    <a:lumMod val="85000"/>
                  </a:schemeClr>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64" name="Line 21">
                <a:extLst>
                  <a:ext uri="{FF2B5EF4-FFF2-40B4-BE49-F238E27FC236}">
                    <a16:creationId xmlns:a16="http://schemas.microsoft.com/office/drawing/2014/main" id="{1C8EF6F8-615C-43A8-812E-62CA802F7BFC}"/>
                  </a:ext>
                </a:extLst>
              </p:cNvPr>
              <p:cNvSpPr>
                <a:spLocks noChangeShapeType="1"/>
              </p:cNvSpPr>
              <p:nvPr/>
            </p:nvSpPr>
            <p:spPr bwMode="auto">
              <a:xfrm>
                <a:off x="0" y="1280"/>
                <a:ext cx="2720" cy="0"/>
              </a:xfrm>
              <a:prstGeom prst="line">
                <a:avLst/>
              </a:prstGeom>
              <a:noFill/>
              <a:ln w="57150" cap="flat">
                <a:solidFill>
                  <a:schemeClr val="bg1">
                    <a:lumMod val="85000"/>
                  </a:schemeClr>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grpSp>
        <p:sp>
          <p:nvSpPr>
            <p:cNvPr id="65" name="Rectangle 64">
              <a:extLst>
                <a:ext uri="{FF2B5EF4-FFF2-40B4-BE49-F238E27FC236}">
                  <a16:creationId xmlns:a16="http://schemas.microsoft.com/office/drawing/2014/main" id="{DD7882C9-A421-4C96-80F9-EE5CE9D95E1C}"/>
                </a:ext>
              </a:extLst>
            </p:cNvPr>
            <p:cNvSpPr>
              <a:spLocks/>
            </p:cNvSpPr>
            <p:nvPr/>
          </p:nvSpPr>
          <p:spPr bwMode="auto">
            <a:xfrm>
              <a:off x="4736149" y="3131326"/>
              <a:ext cx="4123179" cy="75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600"/>
                </a:lnSpc>
              </a:pPr>
              <a:r>
                <a:rPr lang="en-US" sz="800" b="1" dirty="0">
                  <a:solidFill>
                    <a:schemeClr val="bg1"/>
                  </a:solidFill>
                  <a:latin typeface="PT Sans" panose="020B0503020203020204" pitchFamily="34" charset="0"/>
                  <a:ea typeface="PT Sans" panose="020B0503020203020204" pitchFamily="34" charset="0"/>
                  <a:cs typeface="Montserrat-Regular" charset="0"/>
                  <a:sym typeface="Montserrat-Regular" charset="0"/>
                </a:rPr>
                <a:t>This letterhead design is meant to project an image of professional and reliability.</a:t>
              </a:r>
            </a:p>
            <a:p>
              <a:pPr>
                <a:lnSpc>
                  <a:spcPts val="1600"/>
                </a:lnSpc>
              </a:pPr>
              <a:r>
                <a:rPr lang="en-US" sz="800" b="1" dirty="0">
                  <a:solidFill>
                    <a:schemeClr val="bg1"/>
                  </a:solidFill>
                  <a:latin typeface="PT Sans" panose="020B0503020203020204" pitchFamily="34" charset="0"/>
                  <a:ea typeface="PT Sans" panose="020B0503020203020204" pitchFamily="34" charset="0"/>
                  <a:cs typeface="Montserrat-Regular" charset="0"/>
                  <a:sym typeface="Montserrat-Regular" charset="0"/>
                </a:rPr>
                <a:t>By using simple alignments we have created a very spacious feeling. The simplicity suggests. </a:t>
              </a:r>
              <a:r>
                <a:rPr lang="en-US" sz="800" b="1" dirty="0" err="1">
                  <a:solidFill>
                    <a:schemeClr val="bg1"/>
                  </a:solidFill>
                  <a:latin typeface="PT Sans" panose="020B0503020203020204" pitchFamily="34" charset="0"/>
                  <a:ea typeface="PT Sans" panose="020B0503020203020204" pitchFamily="34" charset="0"/>
                  <a:cs typeface="Montserrat-Regular" charset="0"/>
                  <a:sym typeface="Montserrat-Regular" charset="0"/>
                </a:rPr>
                <a:t>spaciousnes</a:t>
              </a:r>
              <a:r>
                <a:rPr lang="en-US" sz="800" b="1" dirty="0">
                  <a:solidFill>
                    <a:schemeClr val="bg1"/>
                  </a:solidFill>
                  <a:latin typeface="PT Sans" panose="020B0503020203020204" pitchFamily="34" charset="0"/>
                  <a:ea typeface="PT Sans" panose="020B0503020203020204" pitchFamily="34" charset="0"/>
                  <a:cs typeface="Montserrat-Regular" charset="0"/>
                  <a:sym typeface="Montserrat-Regular" charset="0"/>
                </a:rPr>
                <a:t> </a:t>
              </a:r>
              <a:r>
                <a:rPr lang="en-US" sz="800" b="1" dirty="0" err="1">
                  <a:solidFill>
                    <a:schemeClr val="bg1"/>
                  </a:solidFill>
                  <a:latin typeface="PT Sans" panose="020B0503020203020204" pitchFamily="34" charset="0"/>
                  <a:ea typeface="PT Sans" panose="020B0503020203020204" pitchFamily="34" charset="0"/>
                  <a:cs typeface="Montserrat-Regular" charset="0"/>
                  <a:sym typeface="Montserrat-Regular" charset="0"/>
                </a:rPr>
                <a:t>contribut</a:t>
              </a:r>
              <a:r>
                <a:rPr lang="en-US" sz="800" b="1" dirty="0">
                  <a:solidFill>
                    <a:schemeClr val="bg1"/>
                  </a:solidFill>
                  <a:latin typeface="PT Sans" panose="020B0503020203020204" pitchFamily="34" charset="0"/>
                  <a:ea typeface="PT Sans" panose="020B0503020203020204" pitchFamily="34" charset="0"/>
                  <a:cs typeface="Montserrat-Regular" charset="0"/>
                  <a:sym typeface="Montserrat-Regular" charset="0"/>
                </a:rPr>
                <a:t> to the .</a:t>
              </a:r>
            </a:p>
          </p:txBody>
        </p:sp>
      </p:grpSp>
      <p:pic>
        <p:nvPicPr>
          <p:cNvPr id="12" name="Picture Placeholder 11">
            <a:extLst>
              <a:ext uri="{FF2B5EF4-FFF2-40B4-BE49-F238E27FC236}">
                <a16:creationId xmlns:a16="http://schemas.microsoft.com/office/drawing/2014/main" id="{F026F449-064E-4F44-AE21-17C937D2B25C}"/>
              </a:ext>
            </a:extLst>
          </p:cNvPr>
          <p:cNvPicPr>
            <a:picLocks noGrp="1" noChangeAspect="1"/>
          </p:cNvPicPr>
          <p:nvPr>
            <p:ph type="pic" sz="quarter" idx="11"/>
          </p:nvPr>
        </p:nvPicPr>
        <p:blipFill>
          <a:blip r:embed="rId3"/>
          <a:srcRect t="12694" b="12694"/>
          <a:stretch>
            <a:fillRect/>
          </a:stretch>
        </p:blipFill>
        <p:spPr/>
      </p:pic>
    </p:spTree>
    <p:extLst>
      <p:ext uri="{BB962C8B-B14F-4D97-AF65-F5344CB8AC3E}">
        <p14:creationId xmlns:p14="http://schemas.microsoft.com/office/powerpoint/2010/main" val="142531173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Group 28">
            <a:extLst>
              <a:ext uri="{FF2B5EF4-FFF2-40B4-BE49-F238E27FC236}">
                <a16:creationId xmlns:a16="http://schemas.microsoft.com/office/drawing/2014/main" id="{739DB924-FB4E-4C36-ADB0-A033CA23620D}"/>
              </a:ext>
            </a:extLst>
          </p:cNvPr>
          <p:cNvGrpSpPr/>
          <p:nvPr/>
        </p:nvGrpSpPr>
        <p:grpSpPr>
          <a:xfrm>
            <a:off x="1061899" y="4584948"/>
            <a:ext cx="2054077" cy="1068162"/>
            <a:chOff x="1061899" y="4714835"/>
            <a:chExt cx="2054077" cy="1068162"/>
          </a:xfrm>
        </p:grpSpPr>
        <p:sp>
          <p:nvSpPr>
            <p:cNvPr id="30" name="TextBox 29">
              <a:extLst>
                <a:ext uri="{FF2B5EF4-FFF2-40B4-BE49-F238E27FC236}">
                  <a16:creationId xmlns:a16="http://schemas.microsoft.com/office/drawing/2014/main" id="{37903CD4-8205-41B1-972C-793635ACDEB4}"/>
                </a:ext>
              </a:extLst>
            </p:cNvPr>
            <p:cNvSpPr txBox="1"/>
            <p:nvPr/>
          </p:nvSpPr>
          <p:spPr>
            <a:xfrm>
              <a:off x="1061899" y="4714835"/>
              <a:ext cx="2054077" cy="553998"/>
            </a:xfrm>
            <a:prstGeom prst="rect">
              <a:avLst/>
            </a:prstGeom>
            <a:noFill/>
          </p:spPr>
          <p:txBody>
            <a:bodyPr wrap="square" rtlCol="0">
              <a:spAutoFit/>
            </a:bodyPr>
            <a:lstStyle/>
            <a:p>
              <a:pPr algn="ctr">
                <a:lnSpc>
                  <a:spcPts val="1800"/>
                </a:lnSpc>
              </a:pPr>
              <a:r>
                <a:rPr lang="en-US" sz="1200" dirty="0">
                  <a:solidFill>
                    <a:schemeClr val="tx1">
                      <a:lumMod val="95000"/>
                      <a:lumOff val="5000"/>
                    </a:schemeClr>
                  </a:solidFill>
                  <a:latin typeface="Raleway Light" panose="020B0403030101060003" pitchFamily="34" charset="0"/>
                  <a:ea typeface="Montserrat" charset="0"/>
                  <a:cs typeface="Montserrat" charset="0"/>
                </a:rPr>
                <a:t>Vice President</a:t>
              </a:r>
            </a:p>
            <a:p>
              <a:pPr algn="ctr">
                <a:lnSpc>
                  <a:spcPts val="1800"/>
                </a:lnSpc>
              </a:pPr>
              <a:r>
                <a:rPr lang="en-US" b="1" dirty="0">
                  <a:solidFill>
                    <a:schemeClr val="tx1">
                      <a:lumMod val="95000"/>
                      <a:lumOff val="5000"/>
                    </a:schemeClr>
                  </a:solidFill>
                  <a:latin typeface="Raleway Light" panose="020B0403030101060003" pitchFamily="34" charset="0"/>
                  <a:ea typeface="Montserrat" charset="0"/>
                  <a:cs typeface="Montserrat" charset="0"/>
                </a:rPr>
                <a:t>Dr. Jacky Chan</a:t>
              </a:r>
            </a:p>
          </p:txBody>
        </p:sp>
        <p:sp>
          <p:nvSpPr>
            <p:cNvPr id="31" name="TextBox 30">
              <a:extLst>
                <a:ext uri="{FF2B5EF4-FFF2-40B4-BE49-F238E27FC236}">
                  <a16:creationId xmlns:a16="http://schemas.microsoft.com/office/drawing/2014/main" id="{D3A5D80B-EBA8-45BF-8F30-6F817CB0FFC4}"/>
                </a:ext>
              </a:extLst>
            </p:cNvPr>
            <p:cNvSpPr txBox="1"/>
            <p:nvPr/>
          </p:nvSpPr>
          <p:spPr>
            <a:xfrm>
              <a:off x="1075478" y="5382887"/>
              <a:ext cx="2026918" cy="400110"/>
            </a:xfrm>
            <a:prstGeom prst="rect">
              <a:avLst/>
            </a:prstGeom>
            <a:noFill/>
          </p:spPr>
          <p:txBody>
            <a:bodyPr wrap="square" numCol="1" spcCol="0" rtlCol="0" anchor="ctr">
              <a:spAutoFit/>
            </a:bodyPr>
            <a:lstStyle/>
            <a:p>
              <a:pPr algn="ctr">
                <a:lnSpc>
                  <a:spcPts val="1200"/>
                </a:lnSpc>
              </a:pPr>
              <a:r>
                <a:rPr lang="en-US" sz="800" dirty="0">
                  <a:solidFill>
                    <a:schemeClr val="tx1">
                      <a:lumMod val="95000"/>
                      <a:lumOff val="5000"/>
                    </a:schemeClr>
                  </a:solidFill>
                  <a:latin typeface="Raleway Light" panose="020B0403030101060003" pitchFamily="34" charset="0"/>
                  <a:ea typeface="Montserrat Light" charset="0"/>
                  <a:cs typeface="Montserrat Light" charset="0"/>
                </a:rPr>
                <a:t>The example text goes here with your own detailed </a:t>
              </a:r>
              <a:r>
                <a:rPr lang="en-US" sz="800">
                  <a:solidFill>
                    <a:schemeClr val="tx1">
                      <a:lumMod val="95000"/>
                      <a:lumOff val="5000"/>
                    </a:schemeClr>
                  </a:solidFill>
                  <a:latin typeface="Raleway Light" panose="020B0403030101060003" pitchFamily="34" charset="0"/>
                  <a:ea typeface="Montserrat Light" charset="0"/>
                  <a:cs typeface="Montserrat Light" charset="0"/>
                </a:rPr>
                <a:t>summery.</a:t>
              </a:r>
              <a:endParaRPr lang="en-US" sz="800" dirty="0">
                <a:solidFill>
                  <a:schemeClr val="tx1">
                    <a:lumMod val="95000"/>
                    <a:lumOff val="5000"/>
                  </a:schemeClr>
                </a:solidFill>
                <a:latin typeface="Raleway Light" panose="020B0403030101060003" pitchFamily="34" charset="0"/>
                <a:ea typeface="Montserrat Light" charset="0"/>
                <a:cs typeface="Montserrat Light" charset="0"/>
              </a:endParaRPr>
            </a:p>
          </p:txBody>
        </p:sp>
      </p:grpSp>
      <p:grpSp>
        <p:nvGrpSpPr>
          <p:cNvPr id="32" name="Group 31">
            <a:extLst>
              <a:ext uri="{FF2B5EF4-FFF2-40B4-BE49-F238E27FC236}">
                <a16:creationId xmlns:a16="http://schemas.microsoft.com/office/drawing/2014/main" id="{26A5A73D-DEA0-4D17-A532-6FF9D945B2CB}"/>
              </a:ext>
            </a:extLst>
          </p:cNvPr>
          <p:cNvGrpSpPr/>
          <p:nvPr/>
        </p:nvGrpSpPr>
        <p:grpSpPr>
          <a:xfrm>
            <a:off x="3706189" y="4584948"/>
            <a:ext cx="2054077" cy="1068162"/>
            <a:chOff x="3788255" y="4714835"/>
            <a:chExt cx="2054077" cy="1068162"/>
          </a:xfrm>
        </p:grpSpPr>
        <p:sp>
          <p:nvSpPr>
            <p:cNvPr id="33" name="TextBox 32">
              <a:extLst>
                <a:ext uri="{FF2B5EF4-FFF2-40B4-BE49-F238E27FC236}">
                  <a16:creationId xmlns:a16="http://schemas.microsoft.com/office/drawing/2014/main" id="{81560AC9-4C0A-442E-9807-A38D01367814}"/>
                </a:ext>
              </a:extLst>
            </p:cNvPr>
            <p:cNvSpPr txBox="1"/>
            <p:nvPr/>
          </p:nvSpPr>
          <p:spPr>
            <a:xfrm>
              <a:off x="3788255" y="4714835"/>
              <a:ext cx="2054077" cy="553998"/>
            </a:xfrm>
            <a:prstGeom prst="rect">
              <a:avLst/>
            </a:prstGeom>
            <a:noFill/>
          </p:spPr>
          <p:txBody>
            <a:bodyPr wrap="square" rtlCol="0">
              <a:spAutoFit/>
            </a:bodyPr>
            <a:lstStyle/>
            <a:p>
              <a:pPr algn="ctr">
                <a:lnSpc>
                  <a:spcPts val="1800"/>
                </a:lnSpc>
              </a:pPr>
              <a:r>
                <a:rPr lang="en-US" sz="1200" dirty="0">
                  <a:solidFill>
                    <a:schemeClr val="tx1">
                      <a:lumMod val="95000"/>
                      <a:lumOff val="5000"/>
                    </a:schemeClr>
                  </a:solidFill>
                  <a:latin typeface="Raleway Light" panose="020B0403030101060003" pitchFamily="34" charset="0"/>
                  <a:ea typeface="Montserrat" charset="0"/>
                  <a:cs typeface="Montserrat" charset="0"/>
                </a:rPr>
                <a:t>CEO</a:t>
              </a:r>
            </a:p>
            <a:p>
              <a:pPr algn="ctr">
                <a:lnSpc>
                  <a:spcPts val="1800"/>
                </a:lnSpc>
              </a:pPr>
              <a:r>
                <a:rPr lang="en-US" b="1" dirty="0" err="1">
                  <a:solidFill>
                    <a:schemeClr val="tx1">
                      <a:lumMod val="95000"/>
                      <a:lumOff val="5000"/>
                    </a:schemeClr>
                  </a:solidFill>
                  <a:latin typeface="Raleway Light" panose="020B0403030101060003" pitchFamily="34" charset="0"/>
                  <a:ea typeface="Montserrat" charset="0"/>
                  <a:cs typeface="Montserrat" charset="0"/>
                </a:rPr>
                <a:t>Chamely</a:t>
              </a:r>
              <a:r>
                <a:rPr lang="en-US" b="1" dirty="0">
                  <a:solidFill>
                    <a:schemeClr val="tx1">
                      <a:lumMod val="95000"/>
                      <a:lumOff val="5000"/>
                    </a:schemeClr>
                  </a:solidFill>
                  <a:latin typeface="Raleway Light" panose="020B0403030101060003" pitchFamily="34" charset="0"/>
                  <a:ea typeface="Montserrat" charset="0"/>
                  <a:cs typeface="Montserrat" charset="0"/>
                </a:rPr>
                <a:t> </a:t>
              </a:r>
              <a:r>
                <a:rPr lang="en-US" b="1" dirty="0" err="1">
                  <a:solidFill>
                    <a:schemeClr val="tx1">
                      <a:lumMod val="95000"/>
                      <a:lumOff val="5000"/>
                    </a:schemeClr>
                  </a:solidFill>
                  <a:latin typeface="Raleway Light" panose="020B0403030101060003" pitchFamily="34" charset="0"/>
                  <a:ea typeface="Montserrat" charset="0"/>
                  <a:cs typeface="Montserrat" charset="0"/>
                </a:rPr>
                <a:t>Sikon</a:t>
              </a:r>
              <a:endParaRPr lang="en-US" b="1" dirty="0">
                <a:solidFill>
                  <a:schemeClr val="tx1">
                    <a:lumMod val="95000"/>
                    <a:lumOff val="5000"/>
                  </a:schemeClr>
                </a:solidFill>
                <a:latin typeface="Raleway Light" panose="020B0403030101060003" pitchFamily="34" charset="0"/>
                <a:ea typeface="Montserrat" charset="0"/>
                <a:cs typeface="Montserrat" charset="0"/>
              </a:endParaRPr>
            </a:p>
          </p:txBody>
        </p:sp>
        <p:sp>
          <p:nvSpPr>
            <p:cNvPr id="34" name="TextBox 33">
              <a:extLst>
                <a:ext uri="{FF2B5EF4-FFF2-40B4-BE49-F238E27FC236}">
                  <a16:creationId xmlns:a16="http://schemas.microsoft.com/office/drawing/2014/main" id="{20EB3808-9ECD-4285-96F9-F8D03022FBB3}"/>
                </a:ext>
              </a:extLst>
            </p:cNvPr>
            <p:cNvSpPr txBox="1"/>
            <p:nvPr/>
          </p:nvSpPr>
          <p:spPr>
            <a:xfrm>
              <a:off x="3801834" y="5382887"/>
              <a:ext cx="2026918" cy="400110"/>
            </a:xfrm>
            <a:prstGeom prst="rect">
              <a:avLst/>
            </a:prstGeom>
            <a:noFill/>
          </p:spPr>
          <p:txBody>
            <a:bodyPr wrap="square" numCol="1" spcCol="0" rtlCol="0" anchor="ctr">
              <a:spAutoFit/>
            </a:bodyPr>
            <a:lstStyle/>
            <a:p>
              <a:pPr algn="ctr">
                <a:lnSpc>
                  <a:spcPts val="1200"/>
                </a:lnSpc>
              </a:pPr>
              <a:r>
                <a:rPr lang="en-US" sz="800" dirty="0">
                  <a:solidFill>
                    <a:schemeClr val="tx1">
                      <a:lumMod val="95000"/>
                      <a:lumOff val="5000"/>
                    </a:schemeClr>
                  </a:solidFill>
                  <a:latin typeface="Raleway Light" panose="020B0403030101060003" pitchFamily="34" charset="0"/>
                  <a:ea typeface="Montserrat Light" charset="0"/>
                  <a:cs typeface="Montserrat Light" charset="0"/>
                </a:rPr>
                <a:t>The example text goes here with your own detailed summery.</a:t>
              </a:r>
            </a:p>
          </p:txBody>
        </p:sp>
      </p:grpSp>
      <p:grpSp>
        <p:nvGrpSpPr>
          <p:cNvPr id="35" name="Group 34">
            <a:extLst>
              <a:ext uri="{FF2B5EF4-FFF2-40B4-BE49-F238E27FC236}">
                <a16:creationId xmlns:a16="http://schemas.microsoft.com/office/drawing/2014/main" id="{7EADAE40-606C-44CD-A18D-ECA1CD1F2280}"/>
              </a:ext>
            </a:extLst>
          </p:cNvPr>
          <p:cNvGrpSpPr/>
          <p:nvPr/>
        </p:nvGrpSpPr>
        <p:grpSpPr>
          <a:xfrm>
            <a:off x="6350480" y="4584948"/>
            <a:ext cx="2054077" cy="1068162"/>
            <a:chOff x="6350480" y="4714835"/>
            <a:chExt cx="2054077" cy="1068162"/>
          </a:xfrm>
        </p:grpSpPr>
        <p:sp>
          <p:nvSpPr>
            <p:cNvPr id="36" name="TextBox 35">
              <a:extLst>
                <a:ext uri="{FF2B5EF4-FFF2-40B4-BE49-F238E27FC236}">
                  <a16:creationId xmlns:a16="http://schemas.microsoft.com/office/drawing/2014/main" id="{CE952738-472E-4874-8EAA-337D6B0D9922}"/>
                </a:ext>
              </a:extLst>
            </p:cNvPr>
            <p:cNvSpPr txBox="1"/>
            <p:nvPr/>
          </p:nvSpPr>
          <p:spPr>
            <a:xfrm>
              <a:off x="6350480" y="4714835"/>
              <a:ext cx="2054077" cy="553998"/>
            </a:xfrm>
            <a:prstGeom prst="rect">
              <a:avLst/>
            </a:prstGeom>
            <a:noFill/>
          </p:spPr>
          <p:txBody>
            <a:bodyPr wrap="square" rtlCol="0">
              <a:spAutoFit/>
            </a:bodyPr>
            <a:lstStyle/>
            <a:p>
              <a:pPr algn="ctr">
                <a:lnSpc>
                  <a:spcPts val="1800"/>
                </a:lnSpc>
              </a:pPr>
              <a:r>
                <a:rPr lang="en-US" sz="1200" dirty="0" err="1">
                  <a:solidFill>
                    <a:schemeClr val="tx1">
                      <a:lumMod val="95000"/>
                      <a:lumOff val="5000"/>
                    </a:schemeClr>
                  </a:solidFill>
                  <a:latin typeface="Raleway Light" panose="020B0403030101060003" pitchFamily="34" charset="0"/>
                  <a:ea typeface="Montserrat" charset="0"/>
                  <a:cs typeface="Montserrat" charset="0"/>
                </a:rPr>
                <a:t>Exctv</a:t>
              </a:r>
              <a:r>
                <a:rPr lang="en-US" sz="1200" dirty="0">
                  <a:solidFill>
                    <a:schemeClr val="tx1">
                      <a:lumMod val="95000"/>
                      <a:lumOff val="5000"/>
                    </a:schemeClr>
                  </a:solidFill>
                  <a:latin typeface="Raleway Light" panose="020B0403030101060003" pitchFamily="34" charset="0"/>
                  <a:ea typeface="Montserrat" charset="0"/>
                  <a:cs typeface="Montserrat" charset="0"/>
                </a:rPr>
                <a:t>. Director</a:t>
              </a:r>
            </a:p>
            <a:p>
              <a:pPr algn="ctr">
                <a:lnSpc>
                  <a:spcPts val="1800"/>
                </a:lnSpc>
              </a:pPr>
              <a:r>
                <a:rPr lang="en-US" b="1" dirty="0">
                  <a:solidFill>
                    <a:schemeClr val="tx1">
                      <a:lumMod val="95000"/>
                      <a:lumOff val="5000"/>
                    </a:schemeClr>
                  </a:solidFill>
                  <a:latin typeface="Raleway Light" panose="020B0403030101060003" pitchFamily="34" charset="0"/>
                  <a:ea typeface="Montserrat" charset="0"/>
                  <a:cs typeface="Montserrat" charset="0"/>
                </a:rPr>
                <a:t>John </a:t>
              </a:r>
              <a:r>
                <a:rPr lang="en-US" b="1" dirty="0" err="1">
                  <a:solidFill>
                    <a:schemeClr val="tx1">
                      <a:lumMod val="95000"/>
                      <a:lumOff val="5000"/>
                    </a:schemeClr>
                  </a:solidFill>
                  <a:latin typeface="Raleway Light" panose="020B0403030101060003" pitchFamily="34" charset="0"/>
                  <a:ea typeface="Montserrat" charset="0"/>
                  <a:cs typeface="Montserrat" charset="0"/>
                </a:rPr>
                <a:t>Dowan</a:t>
              </a:r>
              <a:endParaRPr lang="en-US" b="1" dirty="0">
                <a:solidFill>
                  <a:schemeClr val="tx1">
                    <a:lumMod val="95000"/>
                    <a:lumOff val="5000"/>
                  </a:schemeClr>
                </a:solidFill>
                <a:latin typeface="Raleway Light" panose="020B0403030101060003" pitchFamily="34" charset="0"/>
                <a:ea typeface="Montserrat" charset="0"/>
                <a:cs typeface="Montserrat" charset="0"/>
              </a:endParaRPr>
            </a:p>
          </p:txBody>
        </p:sp>
        <p:sp>
          <p:nvSpPr>
            <p:cNvPr id="37" name="TextBox 36">
              <a:extLst>
                <a:ext uri="{FF2B5EF4-FFF2-40B4-BE49-F238E27FC236}">
                  <a16:creationId xmlns:a16="http://schemas.microsoft.com/office/drawing/2014/main" id="{F095A621-78C6-444B-A448-9602431639F4}"/>
                </a:ext>
              </a:extLst>
            </p:cNvPr>
            <p:cNvSpPr txBox="1"/>
            <p:nvPr/>
          </p:nvSpPr>
          <p:spPr>
            <a:xfrm>
              <a:off x="6364059" y="5382887"/>
              <a:ext cx="2026918" cy="400110"/>
            </a:xfrm>
            <a:prstGeom prst="rect">
              <a:avLst/>
            </a:prstGeom>
            <a:noFill/>
          </p:spPr>
          <p:txBody>
            <a:bodyPr wrap="square" numCol="1" spcCol="0" rtlCol="0" anchor="ctr">
              <a:spAutoFit/>
            </a:bodyPr>
            <a:lstStyle/>
            <a:p>
              <a:pPr algn="ctr">
                <a:lnSpc>
                  <a:spcPts val="1200"/>
                </a:lnSpc>
              </a:pPr>
              <a:r>
                <a:rPr lang="en-US" sz="800" dirty="0">
                  <a:solidFill>
                    <a:schemeClr val="tx1">
                      <a:lumMod val="95000"/>
                      <a:lumOff val="5000"/>
                    </a:schemeClr>
                  </a:solidFill>
                  <a:latin typeface="Raleway Light" panose="020B0403030101060003" pitchFamily="34" charset="0"/>
                  <a:ea typeface="Montserrat Light" charset="0"/>
                  <a:cs typeface="Montserrat Light" charset="0"/>
                </a:rPr>
                <a:t>The example text goes here with your own detailed summery.</a:t>
              </a:r>
            </a:p>
          </p:txBody>
        </p:sp>
      </p:grpSp>
      <p:grpSp>
        <p:nvGrpSpPr>
          <p:cNvPr id="38" name="Group 37">
            <a:extLst>
              <a:ext uri="{FF2B5EF4-FFF2-40B4-BE49-F238E27FC236}">
                <a16:creationId xmlns:a16="http://schemas.microsoft.com/office/drawing/2014/main" id="{9FF0581D-EBBA-4056-A630-668D399F5D82}"/>
              </a:ext>
            </a:extLst>
          </p:cNvPr>
          <p:cNvGrpSpPr/>
          <p:nvPr/>
        </p:nvGrpSpPr>
        <p:grpSpPr>
          <a:xfrm>
            <a:off x="9076025" y="4584948"/>
            <a:ext cx="2054077" cy="1068162"/>
            <a:chOff x="8815696" y="4714835"/>
            <a:chExt cx="2054077" cy="1068162"/>
          </a:xfrm>
        </p:grpSpPr>
        <p:sp>
          <p:nvSpPr>
            <p:cNvPr id="39" name="TextBox 38">
              <a:extLst>
                <a:ext uri="{FF2B5EF4-FFF2-40B4-BE49-F238E27FC236}">
                  <a16:creationId xmlns:a16="http://schemas.microsoft.com/office/drawing/2014/main" id="{DD70436F-B450-4614-B57B-7A0D9977C606}"/>
                </a:ext>
              </a:extLst>
            </p:cNvPr>
            <p:cNvSpPr txBox="1"/>
            <p:nvPr/>
          </p:nvSpPr>
          <p:spPr>
            <a:xfrm>
              <a:off x="8815696" y="4714835"/>
              <a:ext cx="2054077" cy="553998"/>
            </a:xfrm>
            <a:prstGeom prst="rect">
              <a:avLst/>
            </a:prstGeom>
            <a:noFill/>
          </p:spPr>
          <p:txBody>
            <a:bodyPr wrap="square" rtlCol="0">
              <a:spAutoFit/>
            </a:bodyPr>
            <a:lstStyle/>
            <a:p>
              <a:pPr algn="ctr">
                <a:lnSpc>
                  <a:spcPts val="1800"/>
                </a:lnSpc>
              </a:pPr>
              <a:r>
                <a:rPr lang="en-US" sz="1200" dirty="0">
                  <a:solidFill>
                    <a:schemeClr val="tx1">
                      <a:lumMod val="95000"/>
                      <a:lumOff val="5000"/>
                    </a:schemeClr>
                  </a:solidFill>
                  <a:latin typeface="Raleway Light" panose="020B0403030101060003" pitchFamily="34" charset="0"/>
                  <a:ea typeface="Montserrat" charset="0"/>
                  <a:cs typeface="Montserrat" charset="0"/>
                </a:rPr>
                <a:t>Director</a:t>
              </a:r>
            </a:p>
            <a:p>
              <a:pPr algn="ctr">
                <a:lnSpc>
                  <a:spcPts val="1800"/>
                </a:lnSpc>
              </a:pPr>
              <a:r>
                <a:rPr lang="en-US" b="1" dirty="0" err="1">
                  <a:solidFill>
                    <a:schemeClr val="tx1">
                      <a:lumMod val="95000"/>
                      <a:lumOff val="5000"/>
                    </a:schemeClr>
                  </a:solidFill>
                  <a:latin typeface="Raleway Light" panose="020B0403030101060003" pitchFamily="34" charset="0"/>
                  <a:ea typeface="Montserrat" charset="0"/>
                  <a:cs typeface="Montserrat" charset="0"/>
                </a:rPr>
                <a:t>Munni</a:t>
              </a:r>
              <a:r>
                <a:rPr lang="en-US" b="1" dirty="0">
                  <a:solidFill>
                    <a:schemeClr val="tx1">
                      <a:lumMod val="95000"/>
                      <a:lumOff val="5000"/>
                    </a:schemeClr>
                  </a:solidFill>
                  <a:latin typeface="Raleway Light" panose="020B0403030101060003" pitchFamily="34" charset="0"/>
                  <a:ea typeface="Montserrat" charset="0"/>
                  <a:cs typeface="Montserrat" charset="0"/>
                </a:rPr>
                <a:t> Pinky</a:t>
              </a:r>
            </a:p>
          </p:txBody>
        </p:sp>
        <p:sp>
          <p:nvSpPr>
            <p:cNvPr id="40" name="TextBox 39">
              <a:extLst>
                <a:ext uri="{FF2B5EF4-FFF2-40B4-BE49-F238E27FC236}">
                  <a16:creationId xmlns:a16="http://schemas.microsoft.com/office/drawing/2014/main" id="{DC021B1F-9E51-4E66-A0FA-410398C3C1B8}"/>
                </a:ext>
              </a:extLst>
            </p:cNvPr>
            <p:cNvSpPr txBox="1"/>
            <p:nvPr/>
          </p:nvSpPr>
          <p:spPr>
            <a:xfrm>
              <a:off x="8829275" y="5382887"/>
              <a:ext cx="2026918" cy="400110"/>
            </a:xfrm>
            <a:prstGeom prst="rect">
              <a:avLst/>
            </a:prstGeom>
            <a:noFill/>
          </p:spPr>
          <p:txBody>
            <a:bodyPr wrap="square" numCol="1" spcCol="0" rtlCol="0" anchor="ctr">
              <a:spAutoFit/>
            </a:bodyPr>
            <a:lstStyle/>
            <a:p>
              <a:pPr algn="ctr">
                <a:lnSpc>
                  <a:spcPts val="1200"/>
                </a:lnSpc>
              </a:pPr>
              <a:r>
                <a:rPr lang="en-US" sz="800" dirty="0">
                  <a:solidFill>
                    <a:schemeClr val="tx1">
                      <a:lumMod val="95000"/>
                      <a:lumOff val="5000"/>
                    </a:schemeClr>
                  </a:solidFill>
                  <a:latin typeface="Raleway Light" panose="020B0403030101060003" pitchFamily="34" charset="0"/>
                  <a:ea typeface="Montserrat Light" charset="0"/>
                  <a:cs typeface="Montserrat Light" charset="0"/>
                </a:rPr>
                <a:t>The example text goes here with your own detailed </a:t>
              </a:r>
              <a:r>
                <a:rPr lang="en-US" sz="800">
                  <a:solidFill>
                    <a:schemeClr val="tx1">
                      <a:lumMod val="95000"/>
                      <a:lumOff val="5000"/>
                    </a:schemeClr>
                  </a:solidFill>
                  <a:latin typeface="Raleway Light" panose="020B0403030101060003" pitchFamily="34" charset="0"/>
                  <a:ea typeface="Montserrat Light" charset="0"/>
                  <a:cs typeface="Montserrat Light" charset="0"/>
                </a:rPr>
                <a:t>summery.</a:t>
              </a:r>
              <a:endParaRPr lang="en-US" sz="800" dirty="0">
                <a:solidFill>
                  <a:schemeClr val="tx1">
                    <a:lumMod val="95000"/>
                    <a:lumOff val="5000"/>
                  </a:schemeClr>
                </a:solidFill>
                <a:latin typeface="Raleway Light" panose="020B0403030101060003" pitchFamily="34" charset="0"/>
                <a:ea typeface="Montserrat Light" charset="0"/>
                <a:cs typeface="Montserrat Light" charset="0"/>
              </a:endParaRPr>
            </a:p>
          </p:txBody>
        </p:sp>
      </p:grpSp>
      <p:sp>
        <p:nvSpPr>
          <p:cNvPr id="45" name="Title 1">
            <a:extLst>
              <a:ext uri="{FF2B5EF4-FFF2-40B4-BE49-F238E27FC236}">
                <a16:creationId xmlns:a16="http://schemas.microsoft.com/office/drawing/2014/main" id="{2DDFB5C1-9CA1-45FA-9181-60BD854002B2}"/>
              </a:ext>
            </a:extLst>
          </p:cNvPr>
          <p:cNvSpPr txBox="1">
            <a:spLocks/>
          </p:cNvSpPr>
          <p:nvPr/>
        </p:nvSpPr>
        <p:spPr>
          <a:xfrm>
            <a:off x="838200" y="493274"/>
            <a:ext cx="10515600" cy="499456"/>
          </a:xfrm>
          <a:prstGeom prst="rect">
            <a:avLst/>
          </a:prstGeom>
        </p:spPr>
        <p:txBody>
          <a:bodyPr/>
          <a:lstStyle>
            <a:lvl1pPr algn="ctr" defTabSz="914400" rtl="0" eaLnBrk="1" latinLnBrk="0" hangingPunct="1">
              <a:lnSpc>
                <a:spcPct val="90000"/>
              </a:lnSpc>
              <a:spcBef>
                <a:spcPct val="0"/>
              </a:spcBef>
              <a:buNone/>
              <a:defRPr sz="3500" b="1"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b="0" spc="300" dirty="0">
                <a:solidFill>
                  <a:schemeClr val="accent1"/>
                </a:solidFill>
                <a:latin typeface="Bebas Neue Bold" panose="020B0606020202050201" pitchFamily="34" charset="0"/>
              </a:rPr>
              <a:t>Our </a:t>
            </a:r>
            <a:r>
              <a:rPr lang="en-US" spc="300" dirty="0">
                <a:solidFill>
                  <a:schemeClr val="accent1"/>
                </a:solidFill>
                <a:latin typeface="Bebas Neue Bold" panose="020B0606020202050201" pitchFamily="34" charset="0"/>
              </a:rPr>
              <a:t>Team / Creative</a:t>
            </a:r>
          </a:p>
        </p:txBody>
      </p:sp>
      <p:sp>
        <p:nvSpPr>
          <p:cNvPr id="46" name="TextBox 45">
            <a:extLst>
              <a:ext uri="{FF2B5EF4-FFF2-40B4-BE49-F238E27FC236}">
                <a16:creationId xmlns:a16="http://schemas.microsoft.com/office/drawing/2014/main" id="{EA7519B9-E946-4991-85E5-521E2C97360A}"/>
              </a:ext>
            </a:extLst>
          </p:cNvPr>
          <p:cNvSpPr txBox="1"/>
          <p:nvPr/>
        </p:nvSpPr>
        <p:spPr>
          <a:xfrm>
            <a:off x="2476897" y="992730"/>
            <a:ext cx="7218432" cy="246221"/>
          </a:xfrm>
          <a:prstGeom prst="rect">
            <a:avLst/>
          </a:prstGeom>
          <a:noFill/>
        </p:spPr>
        <p:txBody>
          <a:bodyPr wrap="square" numCol="1" spcCol="0" rtlCol="0" anchor="ctr">
            <a:spAutoFit/>
          </a:bodyPr>
          <a:lstStyle/>
          <a:p>
            <a:pPr algn="ctr"/>
            <a:r>
              <a:rPr lang="en-US" sz="1000" dirty="0">
                <a:latin typeface="Raleway Light" panose="020B0403030101060003" pitchFamily="34" charset="0"/>
                <a:ea typeface="Montserrat Light" charset="0"/>
                <a:cs typeface="Montserrat Light" charset="0"/>
              </a:rPr>
              <a:t>The example text goes here with your own detailed summery. Loren opium dolor sit amen example text line.</a:t>
            </a:r>
          </a:p>
        </p:txBody>
      </p:sp>
      <p:sp>
        <p:nvSpPr>
          <p:cNvPr id="47" name="Rectangle 46">
            <a:extLst>
              <a:ext uri="{FF2B5EF4-FFF2-40B4-BE49-F238E27FC236}">
                <a16:creationId xmlns:a16="http://schemas.microsoft.com/office/drawing/2014/main" id="{435B9065-EABE-4525-8412-C0F88EBAB8C4}"/>
              </a:ext>
            </a:extLst>
          </p:cNvPr>
          <p:cNvSpPr/>
          <p:nvPr/>
        </p:nvSpPr>
        <p:spPr>
          <a:xfrm>
            <a:off x="5864625" y="1345673"/>
            <a:ext cx="412202" cy="5486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3"/>
              </a:solidFill>
            </a:endParaRPr>
          </a:p>
        </p:txBody>
      </p:sp>
      <p:cxnSp>
        <p:nvCxnSpPr>
          <p:cNvPr id="5" name="Straight Connector 4">
            <a:extLst>
              <a:ext uri="{FF2B5EF4-FFF2-40B4-BE49-F238E27FC236}">
                <a16:creationId xmlns:a16="http://schemas.microsoft.com/office/drawing/2014/main" id="{593B4267-21BA-4783-9A7D-0CC9D34E44FD}"/>
              </a:ext>
            </a:extLst>
          </p:cNvPr>
          <p:cNvCxnSpPr/>
          <p:nvPr/>
        </p:nvCxnSpPr>
        <p:spPr>
          <a:xfrm>
            <a:off x="1924060" y="5196493"/>
            <a:ext cx="266680" cy="0"/>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14" name="Picture Placeholder 13">
            <a:extLst>
              <a:ext uri="{FF2B5EF4-FFF2-40B4-BE49-F238E27FC236}">
                <a16:creationId xmlns:a16="http://schemas.microsoft.com/office/drawing/2014/main" id="{2F90D848-C9D8-4742-A285-CB11A8F62564}"/>
              </a:ext>
            </a:extLst>
          </p:cNvPr>
          <p:cNvPicPr>
            <a:picLocks noGrp="1" noChangeAspect="1"/>
          </p:cNvPicPr>
          <p:nvPr>
            <p:ph type="pic" sz="quarter" idx="10"/>
          </p:nvPr>
        </p:nvPicPr>
        <p:blipFill>
          <a:blip r:embed="rId2"/>
          <a:srcRect/>
          <a:stretch>
            <a:fillRect/>
          </a:stretch>
        </p:blipFill>
        <p:spPr/>
      </p:pic>
      <p:pic>
        <p:nvPicPr>
          <p:cNvPr id="16" name="Picture Placeholder 15">
            <a:extLst>
              <a:ext uri="{FF2B5EF4-FFF2-40B4-BE49-F238E27FC236}">
                <a16:creationId xmlns:a16="http://schemas.microsoft.com/office/drawing/2014/main" id="{A9E5E5E6-0C1E-47A5-9430-EAC0E9A4A1F4}"/>
              </a:ext>
            </a:extLst>
          </p:cNvPr>
          <p:cNvPicPr>
            <a:picLocks noGrp="1" noChangeAspect="1"/>
          </p:cNvPicPr>
          <p:nvPr>
            <p:ph type="pic" sz="quarter" idx="11"/>
          </p:nvPr>
        </p:nvPicPr>
        <p:blipFill>
          <a:blip r:embed="rId3"/>
          <a:srcRect/>
          <a:stretch>
            <a:fillRect/>
          </a:stretch>
        </p:blipFill>
        <p:spPr/>
      </p:pic>
      <p:pic>
        <p:nvPicPr>
          <p:cNvPr id="18" name="Picture Placeholder 17">
            <a:extLst>
              <a:ext uri="{FF2B5EF4-FFF2-40B4-BE49-F238E27FC236}">
                <a16:creationId xmlns:a16="http://schemas.microsoft.com/office/drawing/2014/main" id="{966D8E1F-D17A-4F9E-8AE3-F7A053EA2FC7}"/>
              </a:ext>
            </a:extLst>
          </p:cNvPr>
          <p:cNvPicPr>
            <a:picLocks noGrp="1" noChangeAspect="1"/>
          </p:cNvPicPr>
          <p:nvPr>
            <p:ph type="pic" sz="quarter" idx="12"/>
          </p:nvPr>
        </p:nvPicPr>
        <p:blipFill>
          <a:blip r:embed="rId4"/>
          <a:srcRect t="9447" b="9447"/>
          <a:stretch>
            <a:fillRect/>
          </a:stretch>
        </p:blipFill>
        <p:spPr/>
      </p:pic>
      <p:pic>
        <p:nvPicPr>
          <p:cNvPr id="20" name="Picture Placeholder 19">
            <a:extLst>
              <a:ext uri="{FF2B5EF4-FFF2-40B4-BE49-F238E27FC236}">
                <a16:creationId xmlns:a16="http://schemas.microsoft.com/office/drawing/2014/main" id="{651D5435-A0BC-44BD-B060-D8BA6F5A8616}"/>
              </a:ext>
            </a:extLst>
          </p:cNvPr>
          <p:cNvPicPr>
            <a:picLocks noGrp="1" noChangeAspect="1"/>
          </p:cNvPicPr>
          <p:nvPr>
            <p:ph type="pic" sz="quarter" idx="13"/>
          </p:nvPr>
        </p:nvPicPr>
        <p:blipFill>
          <a:blip r:embed="rId5"/>
          <a:srcRect/>
          <a:stretch>
            <a:fillRect/>
          </a:stretch>
        </p:blipFill>
        <p:spPr/>
      </p:pic>
      <p:cxnSp>
        <p:nvCxnSpPr>
          <p:cNvPr id="48" name="Straight Connector 47">
            <a:extLst>
              <a:ext uri="{FF2B5EF4-FFF2-40B4-BE49-F238E27FC236}">
                <a16:creationId xmlns:a16="http://schemas.microsoft.com/office/drawing/2014/main" id="{8757C850-D5D9-4B2E-8D76-1213921FBCE3}"/>
              </a:ext>
            </a:extLst>
          </p:cNvPr>
          <p:cNvCxnSpPr/>
          <p:nvPr/>
        </p:nvCxnSpPr>
        <p:spPr>
          <a:xfrm>
            <a:off x="4629160" y="5196493"/>
            <a:ext cx="266680" cy="0"/>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D7C78FEE-2842-4F57-A330-537DE7493EAE}"/>
              </a:ext>
            </a:extLst>
          </p:cNvPr>
          <p:cNvCxnSpPr/>
          <p:nvPr/>
        </p:nvCxnSpPr>
        <p:spPr>
          <a:xfrm>
            <a:off x="7197100" y="5196493"/>
            <a:ext cx="266680" cy="0"/>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793E9231-3679-4327-A954-ECECBB3D4670}"/>
              </a:ext>
            </a:extLst>
          </p:cNvPr>
          <p:cNvCxnSpPr/>
          <p:nvPr/>
        </p:nvCxnSpPr>
        <p:spPr>
          <a:xfrm>
            <a:off x="9963160" y="5196493"/>
            <a:ext cx="266680" cy="0"/>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35502240"/>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33DC8863-75A9-46AE-941B-C03D9B0A5CD9}"/>
              </a:ext>
            </a:extLst>
          </p:cNvPr>
          <p:cNvPicPr>
            <a:picLocks noGrp="1" noChangeAspect="1"/>
          </p:cNvPicPr>
          <p:nvPr>
            <p:ph type="pic" sz="quarter" idx="4294967295"/>
          </p:nvPr>
        </p:nvPicPr>
        <p:blipFill>
          <a:blip r:embed="rId2"/>
          <a:srcRect t="7813" b="7813"/>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6858000">
                <a:moveTo>
                  <a:pt x="0" y="0"/>
                </a:moveTo>
                <a:lnTo>
                  <a:pt x="12192000" y="0"/>
                </a:lnTo>
                <a:lnTo>
                  <a:pt x="12192000" y="6858000"/>
                </a:lnTo>
                <a:lnTo>
                  <a:pt x="0" y="6858000"/>
                </a:lnTo>
                <a:lnTo>
                  <a:pt x="0" y="0"/>
                </a:lnTo>
                <a:close/>
              </a:path>
            </a:pathLst>
          </a:custGeom>
        </p:spPr>
      </p:pic>
      <p:sp>
        <p:nvSpPr>
          <p:cNvPr id="4" name="Rectangle 3">
            <a:extLst>
              <a:ext uri="{FF2B5EF4-FFF2-40B4-BE49-F238E27FC236}">
                <a16:creationId xmlns:a16="http://schemas.microsoft.com/office/drawing/2014/main" id="{EE7F2704-4D90-48EA-BCC7-13F409DB8AC2}"/>
              </a:ext>
            </a:extLst>
          </p:cNvPr>
          <p:cNvSpPr/>
          <p:nvPr/>
        </p:nvSpPr>
        <p:spPr>
          <a:xfrm>
            <a:off x="856343" y="710293"/>
            <a:ext cx="10479314" cy="5437414"/>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pic>
        <p:nvPicPr>
          <p:cNvPr id="10" name="Picture 9">
            <a:extLst>
              <a:ext uri="{FF2B5EF4-FFF2-40B4-BE49-F238E27FC236}">
                <a16:creationId xmlns:a16="http://schemas.microsoft.com/office/drawing/2014/main" id="{66410EFE-85A0-42CB-B9FC-741847292E44}"/>
              </a:ext>
            </a:extLst>
          </p:cNvPr>
          <p:cNvPicPr>
            <a:picLocks noChangeAspect="1"/>
          </p:cNvPicPr>
          <p:nvPr/>
        </p:nvPicPr>
        <p:blipFill>
          <a:blip r:embed="rId3"/>
          <a:stretch>
            <a:fillRect/>
          </a:stretch>
        </p:blipFill>
        <p:spPr>
          <a:xfrm>
            <a:off x="2671821" y="2527299"/>
            <a:ext cx="6848358" cy="1803402"/>
          </a:xfrm>
          <a:prstGeom prst="rect">
            <a:avLst/>
          </a:prstGeom>
        </p:spPr>
      </p:pic>
    </p:spTree>
    <p:extLst>
      <p:ext uri="{BB962C8B-B14F-4D97-AF65-F5344CB8AC3E}">
        <p14:creationId xmlns:p14="http://schemas.microsoft.com/office/powerpoint/2010/main" val="1088964836"/>
      </p:ext>
    </p:extLst>
  </p:cSld>
  <p:clrMapOvr>
    <a:masterClrMapping/>
  </p:clrMapOvr>
  <p:transition spd="slow">
    <p:push dir="u"/>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Rectangle 5">
            <a:extLst>
              <a:ext uri="{FF2B5EF4-FFF2-40B4-BE49-F238E27FC236}">
                <a16:creationId xmlns:a16="http://schemas.microsoft.com/office/drawing/2014/main" id="{451C4A89-1522-43D8-B871-FF331611395B}"/>
              </a:ext>
            </a:extLst>
          </p:cNvPr>
          <p:cNvSpPr>
            <a:spLocks/>
          </p:cNvSpPr>
          <p:nvPr/>
        </p:nvSpPr>
        <p:spPr bwMode="auto">
          <a:xfrm>
            <a:off x="907647" y="4682070"/>
            <a:ext cx="1937082" cy="3825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ct val="65000"/>
              </a:lnSpc>
            </a:pPr>
            <a:r>
              <a:rPr lang="en-US" sz="1700" dirty="0">
                <a:solidFill>
                  <a:schemeClr val="bg1">
                    <a:lumMod val="50000"/>
                  </a:schemeClr>
                </a:solidFill>
                <a:latin typeface="Montserrat-Bold" charset="0"/>
                <a:ea typeface="ＭＳ Ｐゴシック" charset="0"/>
                <a:cs typeface="Montserrat-Bold" charset="0"/>
                <a:sym typeface="Montserrat-Bold" charset="0"/>
              </a:rPr>
              <a:t>JOHN DOE</a:t>
            </a:r>
          </a:p>
        </p:txBody>
      </p:sp>
      <p:sp>
        <p:nvSpPr>
          <p:cNvPr id="51" name="Rectangle 6">
            <a:extLst>
              <a:ext uri="{FF2B5EF4-FFF2-40B4-BE49-F238E27FC236}">
                <a16:creationId xmlns:a16="http://schemas.microsoft.com/office/drawing/2014/main" id="{B5CDC1B0-4966-4566-9EB6-28A206DEF201}"/>
              </a:ext>
            </a:extLst>
          </p:cNvPr>
          <p:cNvSpPr>
            <a:spLocks/>
          </p:cNvSpPr>
          <p:nvPr/>
        </p:nvSpPr>
        <p:spPr bwMode="auto">
          <a:xfrm>
            <a:off x="944081" y="4987618"/>
            <a:ext cx="1937082" cy="212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ct val="65000"/>
              </a:lnSpc>
            </a:pPr>
            <a:r>
              <a:rPr lang="en-US" sz="800" dirty="0">
                <a:solidFill>
                  <a:schemeClr val="tx1"/>
                </a:solidFill>
                <a:latin typeface="Montserrat Regular"/>
                <a:ea typeface="ＭＳ Ｐゴシック" charset="0"/>
                <a:cs typeface="Montserrat-Bold" charset="0"/>
                <a:sym typeface="Montserrat-Bold" charset="0"/>
              </a:rPr>
              <a:t>Chief Designer</a:t>
            </a:r>
          </a:p>
        </p:txBody>
      </p:sp>
      <p:sp>
        <p:nvSpPr>
          <p:cNvPr id="49" name="Rectangle 7">
            <a:extLst>
              <a:ext uri="{FF2B5EF4-FFF2-40B4-BE49-F238E27FC236}">
                <a16:creationId xmlns:a16="http://schemas.microsoft.com/office/drawing/2014/main" id="{2290A8E2-70DF-441D-950E-7B13D32994EC}"/>
              </a:ext>
            </a:extLst>
          </p:cNvPr>
          <p:cNvSpPr>
            <a:spLocks/>
          </p:cNvSpPr>
          <p:nvPr/>
        </p:nvSpPr>
        <p:spPr bwMode="auto">
          <a:xfrm>
            <a:off x="819467" y="5362173"/>
            <a:ext cx="2149876" cy="549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300"/>
              </a:lnSpc>
            </a:pPr>
            <a:r>
              <a:rPr lang="en-US" sz="800" dirty="0">
                <a:solidFill>
                  <a:schemeClr val="bg1">
                    <a:lumMod val="50000"/>
                  </a:schemeClr>
                </a:solidFill>
                <a:latin typeface="Montserrat Light" panose="00000400000000000000" pitchFamily="50" charset="0"/>
                <a:ea typeface="ＭＳ Ｐゴシック" charset="0"/>
                <a:cs typeface="Montserrat-Regular" charset="0"/>
                <a:sym typeface="Montserrat-Regular" charset="0"/>
              </a:rPr>
              <a:t>This letterhead design is </a:t>
            </a:r>
            <a:r>
              <a:rPr lang="en-US" sz="800" dirty="0" err="1">
                <a:solidFill>
                  <a:schemeClr val="bg1">
                    <a:lumMod val="50000"/>
                  </a:schemeClr>
                </a:solidFill>
                <a:latin typeface="Montserrat Light" panose="00000400000000000000" pitchFamily="50" charset="0"/>
                <a:ea typeface="ＭＳ Ｐゴシック" charset="0"/>
                <a:cs typeface="Montserrat-Regular" charset="0"/>
                <a:sym typeface="Montserrat-Regular" charset="0"/>
              </a:rPr>
              <a:t>meanat</a:t>
            </a:r>
            <a:endParaRPr lang="en-US" sz="800" dirty="0">
              <a:solidFill>
                <a:schemeClr val="bg1">
                  <a:lumMod val="50000"/>
                </a:schemeClr>
              </a:solidFill>
              <a:latin typeface="Montserrat Light" panose="00000400000000000000" pitchFamily="50" charset="0"/>
              <a:ea typeface="ＭＳ Ｐゴシック" charset="0"/>
              <a:cs typeface="Montserrat-Regular" charset="0"/>
              <a:sym typeface="Montserrat-Regular" charset="0"/>
            </a:endParaRPr>
          </a:p>
          <a:p>
            <a:pPr algn="ctr">
              <a:lnSpc>
                <a:spcPts val="1300"/>
              </a:lnSpc>
            </a:pPr>
            <a:r>
              <a:rPr lang="en-US" sz="800" dirty="0">
                <a:solidFill>
                  <a:schemeClr val="bg1">
                    <a:lumMod val="50000"/>
                  </a:schemeClr>
                </a:solidFill>
                <a:latin typeface="Montserrat Light" panose="00000400000000000000" pitchFamily="50" charset="0"/>
                <a:ea typeface="ＭＳ Ｐゴシック" charset="0"/>
                <a:cs typeface="Montserrat-Regular" charset="0"/>
                <a:sym typeface="Montserrat-Regular" charset="0"/>
              </a:rPr>
              <a:t>to project an image of profession and reliability This letterhead.</a:t>
            </a:r>
          </a:p>
        </p:txBody>
      </p:sp>
      <p:sp>
        <p:nvSpPr>
          <p:cNvPr id="55" name="Rectangle 5">
            <a:extLst>
              <a:ext uri="{FF2B5EF4-FFF2-40B4-BE49-F238E27FC236}">
                <a16:creationId xmlns:a16="http://schemas.microsoft.com/office/drawing/2014/main" id="{C122C330-CF79-479D-99AA-886C3C569757}"/>
              </a:ext>
            </a:extLst>
          </p:cNvPr>
          <p:cNvSpPr>
            <a:spLocks/>
          </p:cNvSpPr>
          <p:nvPr/>
        </p:nvSpPr>
        <p:spPr bwMode="auto">
          <a:xfrm>
            <a:off x="3677633" y="4682070"/>
            <a:ext cx="1937082" cy="3825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ct val="65000"/>
              </a:lnSpc>
            </a:pPr>
            <a:r>
              <a:rPr lang="en-US" sz="1700" dirty="0">
                <a:solidFill>
                  <a:schemeClr val="bg1">
                    <a:lumMod val="50000"/>
                  </a:schemeClr>
                </a:solidFill>
                <a:latin typeface="Montserrat-Bold" charset="0"/>
                <a:ea typeface="ＭＳ Ｐゴシック" charset="0"/>
                <a:cs typeface="Montserrat-Bold" charset="0"/>
                <a:sym typeface="Montserrat-Bold" charset="0"/>
              </a:rPr>
              <a:t>JOHN DOE</a:t>
            </a:r>
          </a:p>
        </p:txBody>
      </p:sp>
      <p:sp>
        <p:nvSpPr>
          <p:cNvPr id="56" name="Rectangle 6">
            <a:extLst>
              <a:ext uri="{FF2B5EF4-FFF2-40B4-BE49-F238E27FC236}">
                <a16:creationId xmlns:a16="http://schemas.microsoft.com/office/drawing/2014/main" id="{AB00B912-C118-440C-9970-314A4BD17C33}"/>
              </a:ext>
            </a:extLst>
          </p:cNvPr>
          <p:cNvSpPr>
            <a:spLocks/>
          </p:cNvSpPr>
          <p:nvPr/>
        </p:nvSpPr>
        <p:spPr bwMode="auto">
          <a:xfrm>
            <a:off x="3714067" y="4987618"/>
            <a:ext cx="1937082" cy="212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ct val="65000"/>
              </a:lnSpc>
            </a:pPr>
            <a:r>
              <a:rPr lang="en-US" sz="800" dirty="0">
                <a:solidFill>
                  <a:schemeClr val="tx1"/>
                </a:solidFill>
                <a:latin typeface="Montserrat Regular"/>
                <a:ea typeface="ＭＳ Ｐゴシック" charset="0"/>
                <a:cs typeface="Montserrat-Bold" charset="0"/>
                <a:sym typeface="Montserrat-Bold" charset="0"/>
              </a:rPr>
              <a:t>Chief Designer</a:t>
            </a:r>
          </a:p>
        </p:txBody>
      </p:sp>
      <p:sp>
        <p:nvSpPr>
          <p:cNvPr id="54" name="Rectangle 7">
            <a:extLst>
              <a:ext uri="{FF2B5EF4-FFF2-40B4-BE49-F238E27FC236}">
                <a16:creationId xmlns:a16="http://schemas.microsoft.com/office/drawing/2014/main" id="{D4222162-4162-407B-973C-C6B8ACE15801}"/>
              </a:ext>
            </a:extLst>
          </p:cNvPr>
          <p:cNvSpPr>
            <a:spLocks/>
          </p:cNvSpPr>
          <p:nvPr/>
        </p:nvSpPr>
        <p:spPr bwMode="auto">
          <a:xfrm>
            <a:off x="3589453" y="5362173"/>
            <a:ext cx="2149876" cy="549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300"/>
              </a:lnSpc>
            </a:pPr>
            <a:r>
              <a:rPr lang="en-US" sz="800" dirty="0">
                <a:solidFill>
                  <a:schemeClr val="bg1">
                    <a:lumMod val="50000"/>
                  </a:schemeClr>
                </a:solidFill>
                <a:latin typeface="Montserrat Light" panose="00000400000000000000" pitchFamily="50" charset="0"/>
                <a:ea typeface="ＭＳ Ｐゴシック" charset="0"/>
                <a:cs typeface="Montserrat-Regular" charset="0"/>
                <a:sym typeface="Montserrat-Regular" charset="0"/>
              </a:rPr>
              <a:t>This letterhead design is </a:t>
            </a:r>
            <a:r>
              <a:rPr lang="en-US" sz="800" dirty="0" err="1">
                <a:solidFill>
                  <a:schemeClr val="bg1">
                    <a:lumMod val="50000"/>
                  </a:schemeClr>
                </a:solidFill>
                <a:latin typeface="Montserrat Light" panose="00000400000000000000" pitchFamily="50" charset="0"/>
                <a:ea typeface="ＭＳ Ｐゴシック" charset="0"/>
                <a:cs typeface="Montserrat-Regular" charset="0"/>
                <a:sym typeface="Montserrat-Regular" charset="0"/>
              </a:rPr>
              <a:t>meanat</a:t>
            </a:r>
            <a:endParaRPr lang="en-US" sz="800" dirty="0">
              <a:solidFill>
                <a:schemeClr val="bg1">
                  <a:lumMod val="50000"/>
                </a:schemeClr>
              </a:solidFill>
              <a:latin typeface="Montserrat Light" panose="00000400000000000000" pitchFamily="50" charset="0"/>
              <a:ea typeface="ＭＳ Ｐゴシック" charset="0"/>
              <a:cs typeface="Montserrat-Regular" charset="0"/>
              <a:sym typeface="Montserrat-Regular" charset="0"/>
            </a:endParaRPr>
          </a:p>
          <a:p>
            <a:pPr algn="ctr">
              <a:lnSpc>
                <a:spcPts val="1300"/>
              </a:lnSpc>
            </a:pPr>
            <a:r>
              <a:rPr lang="en-US" sz="800" dirty="0">
                <a:solidFill>
                  <a:schemeClr val="bg1">
                    <a:lumMod val="50000"/>
                  </a:schemeClr>
                </a:solidFill>
                <a:latin typeface="Montserrat Light" panose="00000400000000000000" pitchFamily="50" charset="0"/>
                <a:ea typeface="ＭＳ Ｐゴシック" charset="0"/>
                <a:cs typeface="Montserrat-Regular" charset="0"/>
                <a:sym typeface="Montserrat-Regular" charset="0"/>
              </a:rPr>
              <a:t>to project an image of profession and reliability This letterhead.</a:t>
            </a:r>
          </a:p>
        </p:txBody>
      </p:sp>
      <p:sp>
        <p:nvSpPr>
          <p:cNvPr id="60" name="Rectangle 5">
            <a:extLst>
              <a:ext uri="{FF2B5EF4-FFF2-40B4-BE49-F238E27FC236}">
                <a16:creationId xmlns:a16="http://schemas.microsoft.com/office/drawing/2014/main" id="{BCB4A369-2C3F-4735-BF30-955CB88D9C31}"/>
              </a:ext>
            </a:extLst>
          </p:cNvPr>
          <p:cNvSpPr>
            <a:spLocks/>
          </p:cNvSpPr>
          <p:nvPr/>
        </p:nvSpPr>
        <p:spPr bwMode="auto">
          <a:xfrm>
            <a:off x="6436381" y="4682070"/>
            <a:ext cx="1937082" cy="3825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ct val="65000"/>
              </a:lnSpc>
            </a:pPr>
            <a:r>
              <a:rPr lang="en-US" sz="1700" dirty="0">
                <a:solidFill>
                  <a:schemeClr val="bg1">
                    <a:lumMod val="50000"/>
                  </a:schemeClr>
                </a:solidFill>
                <a:latin typeface="Montserrat-Bold" charset="0"/>
                <a:ea typeface="ＭＳ Ｐゴシック" charset="0"/>
                <a:cs typeface="Montserrat-Bold" charset="0"/>
                <a:sym typeface="Montserrat-Bold" charset="0"/>
              </a:rPr>
              <a:t>JOHN DOE</a:t>
            </a:r>
          </a:p>
        </p:txBody>
      </p:sp>
      <p:sp>
        <p:nvSpPr>
          <p:cNvPr id="61" name="Rectangle 6">
            <a:extLst>
              <a:ext uri="{FF2B5EF4-FFF2-40B4-BE49-F238E27FC236}">
                <a16:creationId xmlns:a16="http://schemas.microsoft.com/office/drawing/2014/main" id="{4DCD9714-A047-445C-9565-3F05E5E98459}"/>
              </a:ext>
            </a:extLst>
          </p:cNvPr>
          <p:cNvSpPr>
            <a:spLocks/>
          </p:cNvSpPr>
          <p:nvPr/>
        </p:nvSpPr>
        <p:spPr bwMode="auto">
          <a:xfrm>
            <a:off x="6472815" y="4987618"/>
            <a:ext cx="1937082" cy="212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ct val="65000"/>
              </a:lnSpc>
            </a:pPr>
            <a:r>
              <a:rPr lang="en-US" sz="800" dirty="0">
                <a:solidFill>
                  <a:schemeClr val="tx1"/>
                </a:solidFill>
                <a:latin typeface="Montserrat Regular"/>
                <a:ea typeface="ＭＳ Ｐゴシック" charset="0"/>
                <a:cs typeface="Montserrat-Bold" charset="0"/>
                <a:sym typeface="Montserrat-Bold" charset="0"/>
              </a:rPr>
              <a:t>Chief Designer</a:t>
            </a:r>
          </a:p>
        </p:txBody>
      </p:sp>
      <p:sp>
        <p:nvSpPr>
          <p:cNvPr id="59" name="Rectangle 7">
            <a:extLst>
              <a:ext uri="{FF2B5EF4-FFF2-40B4-BE49-F238E27FC236}">
                <a16:creationId xmlns:a16="http://schemas.microsoft.com/office/drawing/2014/main" id="{CA497474-7A46-47B9-AE0F-C713C4F640F0}"/>
              </a:ext>
            </a:extLst>
          </p:cNvPr>
          <p:cNvSpPr>
            <a:spLocks/>
          </p:cNvSpPr>
          <p:nvPr/>
        </p:nvSpPr>
        <p:spPr bwMode="auto">
          <a:xfrm>
            <a:off x="6348201" y="5362173"/>
            <a:ext cx="2149876" cy="549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300"/>
              </a:lnSpc>
            </a:pPr>
            <a:r>
              <a:rPr lang="en-US" sz="800" dirty="0">
                <a:solidFill>
                  <a:schemeClr val="bg1">
                    <a:lumMod val="50000"/>
                  </a:schemeClr>
                </a:solidFill>
                <a:latin typeface="Montserrat Light" panose="00000400000000000000" pitchFamily="50" charset="0"/>
                <a:ea typeface="ＭＳ Ｐゴシック" charset="0"/>
                <a:cs typeface="Montserrat-Regular" charset="0"/>
                <a:sym typeface="Montserrat-Regular" charset="0"/>
              </a:rPr>
              <a:t>This letterhead design is </a:t>
            </a:r>
            <a:r>
              <a:rPr lang="en-US" sz="800" dirty="0" err="1">
                <a:solidFill>
                  <a:schemeClr val="bg1">
                    <a:lumMod val="50000"/>
                  </a:schemeClr>
                </a:solidFill>
                <a:latin typeface="Montserrat Light" panose="00000400000000000000" pitchFamily="50" charset="0"/>
                <a:ea typeface="ＭＳ Ｐゴシック" charset="0"/>
                <a:cs typeface="Montserrat-Regular" charset="0"/>
                <a:sym typeface="Montserrat-Regular" charset="0"/>
              </a:rPr>
              <a:t>meanat</a:t>
            </a:r>
            <a:endParaRPr lang="en-US" sz="800" dirty="0">
              <a:solidFill>
                <a:schemeClr val="bg1">
                  <a:lumMod val="50000"/>
                </a:schemeClr>
              </a:solidFill>
              <a:latin typeface="Montserrat Light" panose="00000400000000000000" pitchFamily="50" charset="0"/>
              <a:ea typeface="ＭＳ Ｐゴシック" charset="0"/>
              <a:cs typeface="Montserrat-Regular" charset="0"/>
              <a:sym typeface="Montserrat-Regular" charset="0"/>
            </a:endParaRPr>
          </a:p>
          <a:p>
            <a:pPr algn="ctr">
              <a:lnSpc>
                <a:spcPts val="1300"/>
              </a:lnSpc>
            </a:pPr>
            <a:r>
              <a:rPr lang="en-US" sz="800" dirty="0">
                <a:solidFill>
                  <a:schemeClr val="bg1">
                    <a:lumMod val="50000"/>
                  </a:schemeClr>
                </a:solidFill>
                <a:latin typeface="Montserrat Light" panose="00000400000000000000" pitchFamily="50" charset="0"/>
                <a:ea typeface="ＭＳ Ｐゴシック" charset="0"/>
                <a:cs typeface="Montserrat-Regular" charset="0"/>
                <a:sym typeface="Montserrat-Regular" charset="0"/>
              </a:rPr>
              <a:t>to project an image of profession and reliability This letterhead.</a:t>
            </a:r>
          </a:p>
        </p:txBody>
      </p:sp>
      <p:sp>
        <p:nvSpPr>
          <p:cNvPr id="65" name="Rectangle 5">
            <a:extLst>
              <a:ext uri="{FF2B5EF4-FFF2-40B4-BE49-F238E27FC236}">
                <a16:creationId xmlns:a16="http://schemas.microsoft.com/office/drawing/2014/main" id="{486BA010-A2EA-4C0B-A83D-8B7B9D2642C3}"/>
              </a:ext>
            </a:extLst>
          </p:cNvPr>
          <p:cNvSpPr>
            <a:spLocks/>
          </p:cNvSpPr>
          <p:nvPr/>
        </p:nvSpPr>
        <p:spPr bwMode="auto">
          <a:xfrm>
            <a:off x="9206366" y="4682070"/>
            <a:ext cx="1937082" cy="3825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ct val="65000"/>
              </a:lnSpc>
            </a:pPr>
            <a:r>
              <a:rPr lang="en-US" sz="1700" dirty="0">
                <a:solidFill>
                  <a:schemeClr val="bg1">
                    <a:lumMod val="50000"/>
                  </a:schemeClr>
                </a:solidFill>
                <a:latin typeface="Montserrat-Bold" charset="0"/>
                <a:ea typeface="ＭＳ Ｐゴシック" charset="0"/>
                <a:cs typeface="Montserrat-Bold" charset="0"/>
                <a:sym typeface="Montserrat-Bold" charset="0"/>
              </a:rPr>
              <a:t>JOHN DOE</a:t>
            </a:r>
          </a:p>
        </p:txBody>
      </p:sp>
      <p:sp>
        <p:nvSpPr>
          <p:cNvPr id="66" name="Rectangle 6">
            <a:extLst>
              <a:ext uri="{FF2B5EF4-FFF2-40B4-BE49-F238E27FC236}">
                <a16:creationId xmlns:a16="http://schemas.microsoft.com/office/drawing/2014/main" id="{C8608C01-3E0E-4D35-9F00-5F2C8736D1D9}"/>
              </a:ext>
            </a:extLst>
          </p:cNvPr>
          <p:cNvSpPr>
            <a:spLocks/>
          </p:cNvSpPr>
          <p:nvPr/>
        </p:nvSpPr>
        <p:spPr bwMode="auto">
          <a:xfrm>
            <a:off x="9242800" y="4987618"/>
            <a:ext cx="1937082" cy="212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ct val="65000"/>
              </a:lnSpc>
            </a:pPr>
            <a:r>
              <a:rPr lang="en-US" sz="800" dirty="0">
                <a:solidFill>
                  <a:schemeClr val="tx1"/>
                </a:solidFill>
                <a:latin typeface="Montserrat Regular"/>
                <a:ea typeface="ＭＳ Ｐゴシック" charset="0"/>
                <a:cs typeface="Montserrat-Bold" charset="0"/>
                <a:sym typeface="Montserrat-Bold" charset="0"/>
              </a:rPr>
              <a:t>Chief Designer</a:t>
            </a:r>
          </a:p>
        </p:txBody>
      </p:sp>
      <p:sp>
        <p:nvSpPr>
          <p:cNvPr id="64" name="Rectangle 7">
            <a:extLst>
              <a:ext uri="{FF2B5EF4-FFF2-40B4-BE49-F238E27FC236}">
                <a16:creationId xmlns:a16="http://schemas.microsoft.com/office/drawing/2014/main" id="{0485B9A6-1FAF-40F8-ABBF-B7792EE6D7ED}"/>
              </a:ext>
            </a:extLst>
          </p:cNvPr>
          <p:cNvSpPr>
            <a:spLocks/>
          </p:cNvSpPr>
          <p:nvPr/>
        </p:nvSpPr>
        <p:spPr bwMode="auto">
          <a:xfrm>
            <a:off x="9118186" y="5362173"/>
            <a:ext cx="2149876" cy="549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300"/>
              </a:lnSpc>
            </a:pPr>
            <a:r>
              <a:rPr lang="en-US" sz="800" dirty="0">
                <a:solidFill>
                  <a:schemeClr val="bg1">
                    <a:lumMod val="50000"/>
                  </a:schemeClr>
                </a:solidFill>
                <a:latin typeface="Montserrat Light" panose="00000400000000000000" pitchFamily="50" charset="0"/>
                <a:ea typeface="ＭＳ Ｐゴシック" charset="0"/>
                <a:cs typeface="Montserrat-Regular" charset="0"/>
                <a:sym typeface="Montserrat-Regular" charset="0"/>
              </a:rPr>
              <a:t>This letterhead design is </a:t>
            </a:r>
            <a:r>
              <a:rPr lang="en-US" sz="800" dirty="0" err="1">
                <a:solidFill>
                  <a:schemeClr val="bg1">
                    <a:lumMod val="50000"/>
                  </a:schemeClr>
                </a:solidFill>
                <a:latin typeface="Montserrat Light" panose="00000400000000000000" pitchFamily="50" charset="0"/>
                <a:ea typeface="ＭＳ Ｐゴシック" charset="0"/>
                <a:cs typeface="Montserrat-Regular" charset="0"/>
                <a:sym typeface="Montserrat-Regular" charset="0"/>
              </a:rPr>
              <a:t>meanat</a:t>
            </a:r>
            <a:endParaRPr lang="en-US" sz="800" dirty="0">
              <a:solidFill>
                <a:schemeClr val="bg1">
                  <a:lumMod val="50000"/>
                </a:schemeClr>
              </a:solidFill>
              <a:latin typeface="Montserrat Light" panose="00000400000000000000" pitchFamily="50" charset="0"/>
              <a:ea typeface="ＭＳ Ｐゴシック" charset="0"/>
              <a:cs typeface="Montserrat-Regular" charset="0"/>
              <a:sym typeface="Montserrat-Regular" charset="0"/>
            </a:endParaRPr>
          </a:p>
          <a:p>
            <a:pPr algn="ctr">
              <a:lnSpc>
                <a:spcPts val="1300"/>
              </a:lnSpc>
            </a:pPr>
            <a:r>
              <a:rPr lang="en-US" sz="800" dirty="0">
                <a:solidFill>
                  <a:schemeClr val="bg1">
                    <a:lumMod val="50000"/>
                  </a:schemeClr>
                </a:solidFill>
                <a:latin typeface="Montserrat Light" panose="00000400000000000000" pitchFamily="50" charset="0"/>
                <a:ea typeface="ＭＳ Ｐゴシック" charset="0"/>
                <a:cs typeface="Montserrat-Regular" charset="0"/>
                <a:sym typeface="Montserrat-Regular" charset="0"/>
              </a:rPr>
              <a:t>to project an image of profession and reliability This letterhead.</a:t>
            </a:r>
          </a:p>
        </p:txBody>
      </p:sp>
      <p:sp>
        <p:nvSpPr>
          <p:cNvPr id="114" name="Title 1">
            <a:extLst>
              <a:ext uri="{FF2B5EF4-FFF2-40B4-BE49-F238E27FC236}">
                <a16:creationId xmlns:a16="http://schemas.microsoft.com/office/drawing/2014/main" id="{F98B87C3-FB2B-410A-BC6D-5B314BA1DD2A}"/>
              </a:ext>
            </a:extLst>
          </p:cNvPr>
          <p:cNvSpPr txBox="1">
            <a:spLocks/>
          </p:cNvSpPr>
          <p:nvPr/>
        </p:nvSpPr>
        <p:spPr>
          <a:xfrm>
            <a:off x="838200" y="493274"/>
            <a:ext cx="10515600" cy="499456"/>
          </a:xfrm>
          <a:prstGeom prst="rect">
            <a:avLst/>
          </a:prstGeom>
        </p:spPr>
        <p:txBody>
          <a:bodyPr/>
          <a:lstStyle>
            <a:lvl1pPr algn="ctr" defTabSz="914400" rtl="0" eaLnBrk="1" latinLnBrk="0" hangingPunct="1">
              <a:lnSpc>
                <a:spcPct val="90000"/>
              </a:lnSpc>
              <a:spcBef>
                <a:spcPct val="0"/>
              </a:spcBef>
              <a:buNone/>
              <a:defRPr sz="3500" b="1"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b="0" spc="300" dirty="0">
                <a:solidFill>
                  <a:schemeClr val="accent1"/>
                </a:solidFill>
                <a:latin typeface="Bebas Neue Bold" panose="020B0606020202050201" pitchFamily="34" charset="0"/>
              </a:rPr>
              <a:t>Our </a:t>
            </a:r>
            <a:r>
              <a:rPr lang="en-US" spc="300" dirty="0">
                <a:solidFill>
                  <a:schemeClr val="accent1"/>
                </a:solidFill>
                <a:latin typeface="Bebas Neue Bold" panose="020B0606020202050201" pitchFamily="34" charset="0"/>
              </a:rPr>
              <a:t>Team / MEMBER</a:t>
            </a:r>
          </a:p>
        </p:txBody>
      </p:sp>
      <p:sp>
        <p:nvSpPr>
          <p:cNvPr id="115" name="TextBox 114">
            <a:extLst>
              <a:ext uri="{FF2B5EF4-FFF2-40B4-BE49-F238E27FC236}">
                <a16:creationId xmlns:a16="http://schemas.microsoft.com/office/drawing/2014/main" id="{F3E0E07E-774D-4EBB-9B9A-C6AF16FD751C}"/>
              </a:ext>
            </a:extLst>
          </p:cNvPr>
          <p:cNvSpPr txBox="1"/>
          <p:nvPr/>
        </p:nvSpPr>
        <p:spPr>
          <a:xfrm>
            <a:off x="2476897" y="992730"/>
            <a:ext cx="7218432" cy="246221"/>
          </a:xfrm>
          <a:prstGeom prst="rect">
            <a:avLst/>
          </a:prstGeom>
          <a:noFill/>
        </p:spPr>
        <p:txBody>
          <a:bodyPr wrap="square" numCol="1" spcCol="0" rtlCol="0" anchor="ctr">
            <a:spAutoFit/>
          </a:bodyPr>
          <a:lstStyle/>
          <a:p>
            <a:pPr algn="ctr"/>
            <a:r>
              <a:rPr lang="en-US" sz="1000" dirty="0">
                <a:latin typeface="Raleway Light" panose="020B0403030101060003" pitchFamily="34" charset="0"/>
                <a:ea typeface="Montserrat Light" charset="0"/>
                <a:cs typeface="Montserrat Light" charset="0"/>
              </a:rPr>
              <a:t>The example text goes here with your own detailed summery. Loren opium dolor sit amen example text line.</a:t>
            </a:r>
          </a:p>
        </p:txBody>
      </p:sp>
      <p:sp>
        <p:nvSpPr>
          <p:cNvPr id="116" name="Rectangle 115">
            <a:extLst>
              <a:ext uri="{FF2B5EF4-FFF2-40B4-BE49-F238E27FC236}">
                <a16:creationId xmlns:a16="http://schemas.microsoft.com/office/drawing/2014/main" id="{003D99B5-EF80-476F-9B6E-A7466586532D}"/>
              </a:ext>
            </a:extLst>
          </p:cNvPr>
          <p:cNvSpPr/>
          <p:nvPr/>
        </p:nvSpPr>
        <p:spPr>
          <a:xfrm>
            <a:off x="5864625" y="1345673"/>
            <a:ext cx="412202" cy="5486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3"/>
              </a:solidFill>
            </a:endParaRPr>
          </a:p>
        </p:txBody>
      </p:sp>
      <p:pic>
        <p:nvPicPr>
          <p:cNvPr id="13" name="Picture Placeholder 12">
            <a:extLst>
              <a:ext uri="{FF2B5EF4-FFF2-40B4-BE49-F238E27FC236}">
                <a16:creationId xmlns:a16="http://schemas.microsoft.com/office/drawing/2014/main" id="{8DC67159-21BD-4D91-AE76-287E9A9EE0B8}"/>
              </a:ext>
            </a:extLst>
          </p:cNvPr>
          <p:cNvPicPr>
            <a:picLocks noGrp="1" noChangeAspect="1"/>
          </p:cNvPicPr>
          <p:nvPr>
            <p:ph type="pic" sz="quarter" idx="11"/>
          </p:nvPr>
        </p:nvPicPr>
        <p:blipFill>
          <a:blip r:embed="rId2"/>
          <a:srcRect/>
          <a:stretch>
            <a:fillRect/>
          </a:stretch>
        </p:blipFill>
        <p:spPr/>
      </p:pic>
      <p:pic>
        <p:nvPicPr>
          <p:cNvPr id="15" name="Picture Placeholder 14">
            <a:extLst>
              <a:ext uri="{FF2B5EF4-FFF2-40B4-BE49-F238E27FC236}">
                <a16:creationId xmlns:a16="http://schemas.microsoft.com/office/drawing/2014/main" id="{15A0A659-A104-4926-8620-D3A78F2021F1}"/>
              </a:ext>
            </a:extLst>
          </p:cNvPr>
          <p:cNvPicPr>
            <a:picLocks noGrp="1" noChangeAspect="1"/>
          </p:cNvPicPr>
          <p:nvPr>
            <p:ph type="pic" sz="quarter" idx="12"/>
          </p:nvPr>
        </p:nvPicPr>
        <p:blipFill>
          <a:blip r:embed="rId3"/>
          <a:srcRect t="84" b="84"/>
          <a:stretch>
            <a:fillRect/>
          </a:stretch>
        </p:blipFill>
        <p:spPr/>
      </p:pic>
      <p:pic>
        <p:nvPicPr>
          <p:cNvPr id="17" name="Picture Placeholder 16">
            <a:extLst>
              <a:ext uri="{FF2B5EF4-FFF2-40B4-BE49-F238E27FC236}">
                <a16:creationId xmlns:a16="http://schemas.microsoft.com/office/drawing/2014/main" id="{46980440-6286-4B61-A610-EE3685EE6B33}"/>
              </a:ext>
            </a:extLst>
          </p:cNvPr>
          <p:cNvPicPr>
            <a:picLocks noGrp="1" noChangeAspect="1"/>
          </p:cNvPicPr>
          <p:nvPr>
            <p:ph type="pic" sz="quarter" idx="13"/>
          </p:nvPr>
        </p:nvPicPr>
        <p:blipFill>
          <a:blip r:embed="rId4"/>
          <a:srcRect t="50" b="50"/>
          <a:stretch>
            <a:fillRect/>
          </a:stretch>
        </p:blipFill>
        <p:spPr/>
      </p:pic>
      <p:pic>
        <p:nvPicPr>
          <p:cNvPr id="19" name="Picture Placeholder 18">
            <a:extLst>
              <a:ext uri="{FF2B5EF4-FFF2-40B4-BE49-F238E27FC236}">
                <a16:creationId xmlns:a16="http://schemas.microsoft.com/office/drawing/2014/main" id="{A9EC8F68-B93F-426A-BB59-37FF58DEAC7C}"/>
              </a:ext>
            </a:extLst>
          </p:cNvPr>
          <p:cNvPicPr>
            <a:picLocks noGrp="1" noChangeAspect="1"/>
          </p:cNvPicPr>
          <p:nvPr>
            <p:ph type="pic" sz="quarter" idx="14"/>
          </p:nvPr>
        </p:nvPicPr>
        <p:blipFill>
          <a:blip r:embed="rId5"/>
          <a:srcRect/>
          <a:stretch>
            <a:fillRect/>
          </a:stretch>
        </p:blipFill>
        <p:spPr/>
      </p:pic>
      <p:sp>
        <p:nvSpPr>
          <p:cNvPr id="28" name="Freeform: Shape 27">
            <a:extLst>
              <a:ext uri="{FF2B5EF4-FFF2-40B4-BE49-F238E27FC236}">
                <a16:creationId xmlns:a16="http://schemas.microsoft.com/office/drawing/2014/main" id="{83E23F39-0F5A-4125-8721-581B9FF38728}"/>
              </a:ext>
            </a:extLst>
          </p:cNvPr>
          <p:cNvSpPr/>
          <p:nvPr/>
        </p:nvSpPr>
        <p:spPr>
          <a:xfrm>
            <a:off x="1009105" y="2332965"/>
            <a:ext cx="1835624" cy="1835624"/>
          </a:xfrm>
          <a:custGeom>
            <a:avLst/>
            <a:gdLst>
              <a:gd name="connsiteX0" fmla="*/ 0 w 1590854"/>
              <a:gd name="connsiteY0" fmla="*/ 0 h 1590854"/>
              <a:gd name="connsiteX1" fmla="*/ 1590854 w 1590854"/>
              <a:gd name="connsiteY1" fmla="*/ 0 h 1590854"/>
              <a:gd name="connsiteX2" fmla="*/ 1590854 w 1590854"/>
              <a:gd name="connsiteY2" fmla="*/ 1590854 h 1590854"/>
              <a:gd name="connsiteX3" fmla="*/ 0 w 1590854"/>
              <a:gd name="connsiteY3" fmla="*/ 1590854 h 1590854"/>
            </a:gdLst>
            <a:ahLst/>
            <a:cxnLst>
              <a:cxn ang="0">
                <a:pos x="connsiteX0" y="connsiteY0"/>
              </a:cxn>
              <a:cxn ang="0">
                <a:pos x="connsiteX1" y="connsiteY1"/>
              </a:cxn>
              <a:cxn ang="0">
                <a:pos x="connsiteX2" y="connsiteY2"/>
              </a:cxn>
              <a:cxn ang="0">
                <a:pos x="connsiteX3" y="connsiteY3"/>
              </a:cxn>
            </a:cxnLst>
            <a:rect l="l" t="t" r="r" b="b"/>
            <a:pathLst>
              <a:path w="1590854" h="1590854">
                <a:moveTo>
                  <a:pt x="0" y="0"/>
                </a:moveTo>
                <a:lnTo>
                  <a:pt x="1590854" y="0"/>
                </a:lnTo>
                <a:lnTo>
                  <a:pt x="1590854" y="1590854"/>
                </a:lnTo>
                <a:lnTo>
                  <a:pt x="0" y="1590854"/>
                </a:lnTo>
                <a:close/>
              </a:path>
            </a:pathLst>
          </a:cu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Freeform: Shape 31">
            <a:extLst>
              <a:ext uri="{FF2B5EF4-FFF2-40B4-BE49-F238E27FC236}">
                <a16:creationId xmlns:a16="http://schemas.microsoft.com/office/drawing/2014/main" id="{50B6BD29-4E65-4D40-9B6D-4F2598145B9F}"/>
              </a:ext>
            </a:extLst>
          </p:cNvPr>
          <p:cNvSpPr/>
          <p:nvPr/>
        </p:nvSpPr>
        <p:spPr>
          <a:xfrm>
            <a:off x="3758435" y="2332965"/>
            <a:ext cx="1835624" cy="1835624"/>
          </a:xfrm>
          <a:custGeom>
            <a:avLst/>
            <a:gdLst>
              <a:gd name="connsiteX0" fmla="*/ 0 w 1590854"/>
              <a:gd name="connsiteY0" fmla="*/ 0 h 1590854"/>
              <a:gd name="connsiteX1" fmla="*/ 1590854 w 1590854"/>
              <a:gd name="connsiteY1" fmla="*/ 0 h 1590854"/>
              <a:gd name="connsiteX2" fmla="*/ 1590854 w 1590854"/>
              <a:gd name="connsiteY2" fmla="*/ 1590854 h 1590854"/>
              <a:gd name="connsiteX3" fmla="*/ 0 w 1590854"/>
              <a:gd name="connsiteY3" fmla="*/ 1590854 h 1590854"/>
            </a:gdLst>
            <a:ahLst/>
            <a:cxnLst>
              <a:cxn ang="0">
                <a:pos x="connsiteX0" y="connsiteY0"/>
              </a:cxn>
              <a:cxn ang="0">
                <a:pos x="connsiteX1" y="connsiteY1"/>
              </a:cxn>
              <a:cxn ang="0">
                <a:pos x="connsiteX2" y="connsiteY2"/>
              </a:cxn>
              <a:cxn ang="0">
                <a:pos x="connsiteX3" y="connsiteY3"/>
              </a:cxn>
            </a:cxnLst>
            <a:rect l="l" t="t" r="r" b="b"/>
            <a:pathLst>
              <a:path w="1590854" h="1590854">
                <a:moveTo>
                  <a:pt x="0" y="0"/>
                </a:moveTo>
                <a:lnTo>
                  <a:pt x="1590854" y="0"/>
                </a:lnTo>
                <a:lnTo>
                  <a:pt x="1590854" y="1590854"/>
                </a:lnTo>
                <a:lnTo>
                  <a:pt x="0" y="1590854"/>
                </a:lnTo>
                <a:close/>
              </a:path>
            </a:pathLst>
          </a:cu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Freeform: Shape 34">
            <a:extLst>
              <a:ext uri="{FF2B5EF4-FFF2-40B4-BE49-F238E27FC236}">
                <a16:creationId xmlns:a16="http://schemas.microsoft.com/office/drawing/2014/main" id="{8967CAD2-D956-4483-B633-8E9EFEA60623}"/>
              </a:ext>
            </a:extLst>
          </p:cNvPr>
          <p:cNvSpPr/>
          <p:nvPr/>
        </p:nvSpPr>
        <p:spPr>
          <a:xfrm>
            <a:off x="6507765" y="2332965"/>
            <a:ext cx="1835624" cy="1835624"/>
          </a:xfrm>
          <a:custGeom>
            <a:avLst/>
            <a:gdLst>
              <a:gd name="connsiteX0" fmla="*/ 0 w 1590854"/>
              <a:gd name="connsiteY0" fmla="*/ 0 h 1590854"/>
              <a:gd name="connsiteX1" fmla="*/ 1590854 w 1590854"/>
              <a:gd name="connsiteY1" fmla="*/ 0 h 1590854"/>
              <a:gd name="connsiteX2" fmla="*/ 1590854 w 1590854"/>
              <a:gd name="connsiteY2" fmla="*/ 1590854 h 1590854"/>
              <a:gd name="connsiteX3" fmla="*/ 0 w 1590854"/>
              <a:gd name="connsiteY3" fmla="*/ 1590854 h 1590854"/>
            </a:gdLst>
            <a:ahLst/>
            <a:cxnLst>
              <a:cxn ang="0">
                <a:pos x="connsiteX0" y="connsiteY0"/>
              </a:cxn>
              <a:cxn ang="0">
                <a:pos x="connsiteX1" y="connsiteY1"/>
              </a:cxn>
              <a:cxn ang="0">
                <a:pos x="connsiteX2" y="connsiteY2"/>
              </a:cxn>
              <a:cxn ang="0">
                <a:pos x="connsiteX3" y="connsiteY3"/>
              </a:cxn>
            </a:cxnLst>
            <a:rect l="l" t="t" r="r" b="b"/>
            <a:pathLst>
              <a:path w="1590854" h="1590854">
                <a:moveTo>
                  <a:pt x="0" y="0"/>
                </a:moveTo>
                <a:lnTo>
                  <a:pt x="1590854" y="0"/>
                </a:lnTo>
                <a:lnTo>
                  <a:pt x="1590854" y="1590854"/>
                </a:lnTo>
                <a:lnTo>
                  <a:pt x="0" y="1590854"/>
                </a:lnTo>
                <a:close/>
              </a:path>
            </a:pathLst>
          </a:cu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Freeform: Shape 37">
            <a:extLst>
              <a:ext uri="{FF2B5EF4-FFF2-40B4-BE49-F238E27FC236}">
                <a16:creationId xmlns:a16="http://schemas.microsoft.com/office/drawing/2014/main" id="{4C25322D-A726-45DF-8364-679BA7D96BDC}"/>
              </a:ext>
            </a:extLst>
          </p:cNvPr>
          <p:cNvSpPr/>
          <p:nvPr/>
        </p:nvSpPr>
        <p:spPr>
          <a:xfrm>
            <a:off x="9257095" y="2332965"/>
            <a:ext cx="1835624" cy="1835624"/>
          </a:xfrm>
          <a:custGeom>
            <a:avLst/>
            <a:gdLst>
              <a:gd name="connsiteX0" fmla="*/ 0 w 1590854"/>
              <a:gd name="connsiteY0" fmla="*/ 0 h 1590854"/>
              <a:gd name="connsiteX1" fmla="*/ 1590854 w 1590854"/>
              <a:gd name="connsiteY1" fmla="*/ 0 h 1590854"/>
              <a:gd name="connsiteX2" fmla="*/ 1590854 w 1590854"/>
              <a:gd name="connsiteY2" fmla="*/ 1590854 h 1590854"/>
              <a:gd name="connsiteX3" fmla="*/ 0 w 1590854"/>
              <a:gd name="connsiteY3" fmla="*/ 1590854 h 1590854"/>
            </a:gdLst>
            <a:ahLst/>
            <a:cxnLst>
              <a:cxn ang="0">
                <a:pos x="connsiteX0" y="connsiteY0"/>
              </a:cxn>
              <a:cxn ang="0">
                <a:pos x="connsiteX1" y="connsiteY1"/>
              </a:cxn>
              <a:cxn ang="0">
                <a:pos x="connsiteX2" y="connsiteY2"/>
              </a:cxn>
              <a:cxn ang="0">
                <a:pos x="connsiteX3" y="connsiteY3"/>
              </a:cxn>
            </a:cxnLst>
            <a:rect l="l" t="t" r="r" b="b"/>
            <a:pathLst>
              <a:path w="1590854" h="1590854">
                <a:moveTo>
                  <a:pt x="0" y="0"/>
                </a:moveTo>
                <a:lnTo>
                  <a:pt x="1590854" y="0"/>
                </a:lnTo>
                <a:lnTo>
                  <a:pt x="1590854" y="1590854"/>
                </a:lnTo>
                <a:lnTo>
                  <a:pt x="0" y="1590854"/>
                </a:lnTo>
                <a:close/>
              </a:path>
            </a:pathLst>
          </a:cu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9681638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27FB9BE-7D20-4707-9FD9-B2FD43A002FC}"/>
              </a:ext>
            </a:extLst>
          </p:cNvPr>
          <p:cNvSpPr/>
          <p:nvPr/>
        </p:nvSpPr>
        <p:spPr>
          <a:xfrm>
            <a:off x="292100" y="276161"/>
            <a:ext cx="11607800" cy="63056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a:extLst>
              <a:ext uri="{FF2B5EF4-FFF2-40B4-BE49-F238E27FC236}">
                <a16:creationId xmlns:a16="http://schemas.microsoft.com/office/drawing/2014/main" id="{F85FD100-6642-4AEC-BF2D-660B0C777DF8}"/>
              </a:ext>
            </a:extLst>
          </p:cNvPr>
          <p:cNvSpPr txBox="1"/>
          <p:nvPr/>
        </p:nvSpPr>
        <p:spPr>
          <a:xfrm>
            <a:off x="4419600" y="2151728"/>
            <a:ext cx="3352800" cy="2554545"/>
          </a:xfrm>
          <a:prstGeom prst="rect">
            <a:avLst/>
          </a:prstGeom>
          <a:noFill/>
        </p:spPr>
        <p:txBody>
          <a:bodyPr wrap="square" rtlCol="0">
            <a:spAutoFit/>
          </a:bodyPr>
          <a:lstStyle/>
          <a:p>
            <a:pPr algn="ctr"/>
            <a:r>
              <a:rPr lang="en-US" sz="4000" b="1" dirty="0">
                <a:solidFill>
                  <a:schemeClr val="bg1"/>
                </a:solidFill>
                <a:latin typeface="Montserrat "/>
              </a:rPr>
              <a:t>HAVE</a:t>
            </a:r>
          </a:p>
          <a:p>
            <a:pPr algn="ctr"/>
            <a:r>
              <a:rPr lang="en-US" sz="4000" b="1" dirty="0">
                <a:solidFill>
                  <a:schemeClr val="bg1"/>
                </a:solidFill>
                <a:latin typeface="Montserrat "/>
              </a:rPr>
              <a:t>ANY QUESTION</a:t>
            </a:r>
          </a:p>
          <a:p>
            <a:pPr algn="ctr"/>
            <a:r>
              <a:rPr lang="en-US" sz="4000" b="1" dirty="0">
                <a:solidFill>
                  <a:schemeClr val="bg1"/>
                </a:solidFill>
                <a:latin typeface="Montserrat "/>
              </a:rPr>
              <a:t>?</a:t>
            </a:r>
          </a:p>
        </p:txBody>
      </p:sp>
    </p:spTree>
    <p:extLst>
      <p:ext uri="{BB962C8B-B14F-4D97-AF65-F5344CB8AC3E}">
        <p14:creationId xmlns:p14="http://schemas.microsoft.com/office/powerpoint/2010/main" val="1185403258"/>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F82A7B9B-8B84-4E91-8385-E30706FB0BBD}"/>
              </a:ext>
            </a:extLst>
          </p:cNvPr>
          <p:cNvSpPr txBox="1"/>
          <p:nvPr/>
        </p:nvSpPr>
        <p:spPr>
          <a:xfrm>
            <a:off x="1238249" y="3190473"/>
            <a:ext cx="9715500" cy="477054"/>
          </a:xfrm>
          <a:prstGeom prst="rect">
            <a:avLst/>
          </a:prstGeom>
          <a:noFill/>
        </p:spPr>
        <p:txBody>
          <a:bodyPr wrap="square" rtlCol="0">
            <a:spAutoFit/>
          </a:bodyPr>
          <a:lstStyle/>
          <a:p>
            <a:pPr algn="ctr"/>
            <a:r>
              <a:rPr lang="en-US" sz="2500" spc="1000" dirty="0">
                <a:solidFill>
                  <a:schemeClr val="tx1">
                    <a:lumMod val="50000"/>
                    <a:lumOff val="50000"/>
                  </a:schemeClr>
                </a:solidFill>
                <a:latin typeface="Montserrat "/>
              </a:rPr>
              <a:t>www.example.com</a:t>
            </a:r>
          </a:p>
        </p:txBody>
      </p:sp>
    </p:spTree>
    <p:extLst>
      <p:ext uri="{BB962C8B-B14F-4D97-AF65-F5344CB8AC3E}">
        <p14:creationId xmlns:p14="http://schemas.microsoft.com/office/powerpoint/2010/main" val="165646604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Placeholder 23">
            <a:extLst>
              <a:ext uri="{FF2B5EF4-FFF2-40B4-BE49-F238E27FC236}">
                <a16:creationId xmlns:a16="http://schemas.microsoft.com/office/drawing/2014/main" id="{C341B45D-0933-4D3C-879D-E48D214BA573}"/>
              </a:ext>
            </a:extLst>
          </p:cNvPr>
          <p:cNvPicPr>
            <a:picLocks noGrp="1" noChangeAspect="1"/>
          </p:cNvPicPr>
          <p:nvPr>
            <p:ph type="pic" sz="quarter" idx="10"/>
          </p:nvPr>
        </p:nvPicPr>
        <p:blipFill>
          <a:blip r:embed="rId2"/>
          <a:srcRect l="16988" r="16988"/>
          <a:stretch>
            <a:fillRect/>
          </a:stretch>
        </p:blipFill>
        <p:spPr/>
      </p:pic>
      <p:pic>
        <p:nvPicPr>
          <p:cNvPr id="10" name="Picture 9">
            <a:extLst>
              <a:ext uri="{FF2B5EF4-FFF2-40B4-BE49-F238E27FC236}">
                <a16:creationId xmlns:a16="http://schemas.microsoft.com/office/drawing/2014/main" id="{66410EFE-85A0-42CB-B9FC-741847292E44}"/>
              </a:ext>
            </a:extLst>
          </p:cNvPr>
          <p:cNvPicPr>
            <a:picLocks noChangeAspect="1"/>
          </p:cNvPicPr>
          <p:nvPr/>
        </p:nvPicPr>
        <p:blipFill>
          <a:blip r:embed="rId3"/>
          <a:stretch>
            <a:fillRect/>
          </a:stretch>
        </p:blipFill>
        <p:spPr>
          <a:xfrm>
            <a:off x="6096000" y="2917371"/>
            <a:ext cx="4865842" cy="1281340"/>
          </a:xfrm>
          <a:prstGeom prst="rect">
            <a:avLst/>
          </a:prstGeom>
        </p:spPr>
      </p:pic>
      <p:sp>
        <p:nvSpPr>
          <p:cNvPr id="5" name="AutoShape 3">
            <a:extLst>
              <a:ext uri="{FF2B5EF4-FFF2-40B4-BE49-F238E27FC236}">
                <a16:creationId xmlns:a16="http://schemas.microsoft.com/office/drawing/2014/main" id="{6DDD7BA9-9C4D-4417-AD1B-60822E5F3CDA}"/>
              </a:ext>
            </a:extLst>
          </p:cNvPr>
          <p:cNvSpPr>
            <a:spLocks noChangeAspect="1" noChangeArrowheads="1" noTextEdit="1"/>
          </p:cNvSpPr>
          <p:nvPr/>
        </p:nvSpPr>
        <p:spPr bwMode="auto">
          <a:xfrm>
            <a:off x="0" y="0"/>
            <a:ext cx="74866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Freeform 5">
            <a:extLst>
              <a:ext uri="{FF2B5EF4-FFF2-40B4-BE49-F238E27FC236}">
                <a16:creationId xmlns:a16="http://schemas.microsoft.com/office/drawing/2014/main" id="{DBE91EB0-F818-449F-83BD-7BD80BC9F823}"/>
              </a:ext>
            </a:extLst>
          </p:cNvPr>
          <p:cNvSpPr>
            <a:spLocks/>
          </p:cNvSpPr>
          <p:nvPr/>
        </p:nvSpPr>
        <p:spPr bwMode="auto">
          <a:xfrm>
            <a:off x="0" y="-3176"/>
            <a:ext cx="6781800" cy="6861176"/>
          </a:xfrm>
          <a:custGeom>
            <a:avLst/>
            <a:gdLst>
              <a:gd name="T0" fmla="*/ 0 w 2110"/>
              <a:gd name="T1" fmla="*/ 0 h 2400"/>
              <a:gd name="T2" fmla="*/ 0 w 2110"/>
              <a:gd name="T3" fmla="*/ 2400 h 2400"/>
              <a:gd name="T4" fmla="*/ 949 w 2110"/>
              <a:gd name="T5" fmla="*/ 2400 h 2400"/>
              <a:gd name="T6" fmla="*/ 2110 w 2110"/>
              <a:gd name="T7" fmla="*/ 0 h 2400"/>
              <a:gd name="T8" fmla="*/ 0 w 2110"/>
              <a:gd name="T9" fmla="*/ 0 h 2400"/>
            </a:gdLst>
            <a:ahLst/>
            <a:cxnLst>
              <a:cxn ang="0">
                <a:pos x="T0" y="T1"/>
              </a:cxn>
              <a:cxn ang="0">
                <a:pos x="T2" y="T3"/>
              </a:cxn>
              <a:cxn ang="0">
                <a:pos x="T4" y="T5"/>
              </a:cxn>
              <a:cxn ang="0">
                <a:pos x="T6" y="T7"/>
              </a:cxn>
              <a:cxn ang="0">
                <a:pos x="T8" y="T9"/>
              </a:cxn>
            </a:cxnLst>
            <a:rect l="0" t="0" r="r" b="b"/>
            <a:pathLst>
              <a:path w="2110" h="2400">
                <a:moveTo>
                  <a:pt x="0" y="0"/>
                </a:moveTo>
                <a:lnTo>
                  <a:pt x="0" y="2400"/>
                </a:lnTo>
                <a:lnTo>
                  <a:pt x="949" y="2400"/>
                </a:lnTo>
                <a:lnTo>
                  <a:pt x="2110" y="0"/>
                </a:lnTo>
                <a:lnTo>
                  <a:pt x="0" y="0"/>
                </a:lnTo>
                <a:close/>
              </a:path>
            </a:pathLst>
          </a:custGeom>
          <a:solidFill>
            <a:schemeClr val="accent1">
              <a:alpha val="74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7" name="Freeform 6">
            <a:extLst>
              <a:ext uri="{FF2B5EF4-FFF2-40B4-BE49-F238E27FC236}">
                <a16:creationId xmlns:a16="http://schemas.microsoft.com/office/drawing/2014/main" id="{991D605B-D5B0-4065-B7B5-A488B0255CAB}"/>
              </a:ext>
            </a:extLst>
          </p:cNvPr>
          <p:cNvSpPr>
            <a:spLocks/>
          </p:cNvSpPr>
          <p:nvPr/>
        </p:nvSpPr>
        <p:spPr bwMode="auto">
          <a:xfrm>
            <a:off x="1588" y="-1588"/>
            <a:ext cx="7483475" cy="6858000"/>
          </a:xfrm>
          <a:custGeom>
            <a:avLst/>
            <a:gdLst>
              <a:gd name="T0" fmla="*/ 0 w 4714"/>
              <a:gd name="T1" fmla="*/ 0 h 4320"/>
              <a:gd name="T2" fmla="*/ 0 w 4714"/>
              <a:gd name="T3" fmla="*/ 4320 h 4320"/>
              <a:gd name="T4" fmla="*/ 675 w 4714"/>
              <a:gd name="T5" fmla="*/ 4320 h 4320"/>
              <a:gd name="T6" fmla="*/ 4714 w 4714"/>
              <a:gd name="T7" fmla="*/ 0 h 4320"/>
              <a:gd name="T8" fmla="*/ 0 w 4714"/>
              <a:gd name="T9" fmla="*/ 0 h 4320"/>
            </a:gdLst>
            <a:ahLst/>
            <a:cxnLst>
              <a:cxn ang="0">
                <a:pos x="T0" y="T1"/>
              </a:cxn>
              <a:cxn ang="0">
                <a:pos x="T2" y="T3"/>
              </a:cxn>
              <a:cxn ang="0">
                <a:pos x="T4" y="T5"/>
              </a:cxn>
              <a:cxn ang="0">
                <a:pos x="T6" y="T7"/>
              </a:cxn>
              <a:cxn ang="0">
                <a:pos x="T8" y="T9"/>
              </a:cxn>
            </a:cxnLst>
            <a:rect l="0" t="0" r="r" b="b"/>
            <a:pathLst>
              <a:path w="4714" h="4320">
                <a:moveTo>
                  <a:pt x="0" y="0"/>
                </a:moveTo>
                <a:lnTo>
                  <a:pt x="0" y="4320"/>
                </a:lnTo>
                <a:lnTo>
                  <a:pt x="675" y="4320"/>
                </a:lnTo>
                <a:lnTo>
                  <a:pt x="4714"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10">
            <a:extLst>
              <a:ext uri="{FF2B5EF4-FFF2-40B4-BE49-F238E27FC236}">
                <a16:creationId xmlns:a16="http://schemas.microsoft.com/office/drawing/2014/main" id="{6DD0FB34-F40A-4EB4-ACDA-BB09865D8722}"/>
              </a:ext>
            </a:extLst>
          </p:cNvPr>
          <p:cNvSpPr>
            <a:spLocks noEditPoints="1"/>
          </p:cNvSpPr>
          <p:nvPr/>
        </p:nvSpPr>
        <p:spPr bwMode="auto">
          <a:xfrm>
            <a:off x="1588" y="-1588"/>
            <a:ext cx="7483475" cy="6858000"/>
          </a:xfrm>
          <a:custGeom>
            <a:avLst/>
            <a:gdLst>
              <a:gd name="T0" fmla="*/ 0 w 4714"/>
              <a:gd name="T1" fmla="*/ 2199 h 4320"/>
              <a:gd name="T2" fmla="*/ 0 w 4714"/>
              <a:gd name="T3" fmla="*/ 2199 h 4320"/>
              <a:gd name="T4" fmla="*/ 0 w 4714"/>
              <a:gd name="T5" fmla="*/ 4320 h 4320"/>
              <a:gd name="T6" fmla="*/ 675 w 4714"/>
              <a:gd name="T7" fmla="*/ 4320 h 4320"/>
              <a:gd name="T8" fmla="*/ 867 w 4714"/>
              <a:gd name="T9" fmla="*/ 4114 h 4320"/>
              <a:gd name="T10" fmla="*/ 0 w 4714"/>
              <a:gd name="T11" fmla="*/ 3192 h 4320"/>
              <a:gd name="T12" fmla="*/ 0 w 4714"/>
              <a:gd name="T13" fmla="*/ 2199 h 4320"/>
              <a:gd name="T14" fmla="*/ 4714 w 4714"/>
              <a:gd name="T15" fmla="*/ 0 h 4320"/>
              <a:gd name="T16" fmla="*/ 2056 w 4714"/>
              <a:gd name="T17" fmla="*/ 0 h 4320"/>
              <a:gd name="T18" fmla="*/ 787 w 4714"/>
              <a:gd name="T19" fmla="*/ 1357 h 4320"/>
              <a:gd name="T20" fmla="*/ 2119 w 4714"/>
              <a:gd name="T21" fmla="*/ 2775 h 4320"/>
              <a:gd name="T22" fmla="*/ 2695 w 4714"/>
              <a:gd name="T23" fmla="*/ 2160 h 4320"/>
              <a:gd name="T24" fmla="*/ 4714 w 4714"/>
              <a:gd name="T25" fmla="*/ 0 h 4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714" h="4320">
                <a:moveTo>
                  <a:pt x="0" y="2199"/>
                </a:moveTo>
                <a:lnTo>
                  <a:pt x="0" y="2199"/>
                </a:lnTo>
                <a:lnTo>
                  <a:pt x="0" y="4320"/>
                </a:lnTo>
                <a:lnTo>
                  <a:pt x="675" y="4320"/>
                </a:lnTo>
                <a:lnTo>
                  <a:pt x="867" y="4114"/>
                </a:lnTo>
                <a:lnTo>
                  <a:pt x="0" y="3192"/>
                </a:lnTo>
                <a:lnTo>
                  <a:pt x="0" y="2199"/>
                </a:lnTo>
                <a:moveTo>
                  <a:pt x="4714" y="0"/>
                </a:moveTo>
                <a:lnTo>
                  <a:pt x="2056" y="0"/>
                </a:lnTo>
                <a:lnTo>
                  <a:pt x="787" y="1357"/>
                </a:lnTo>
                <a:lnTo>
                  <a:pt x="2119" y="2775"/>
                </a:lnTo>
                <a:lnTo>
                  <a:pt x="2695" y="2160"/>
                </a:lnTo>
                <a:lnTo>
                  <a:pt x="471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12">
            <a:extLst>
              <a:ext uri="{FF2B5EF4-FFF2-40B4-BE49-F238E27FC236}">
                <a16:creationId xmlns:a16="http://schemas.microsoft.com/office/drawing/2014/main" id="{C80609F8-6030-4853-B97D-4585AFA7D842}"/>
              </a:ext>
            </a:extLst>
          </p:cNvPr>
          <p:cNvSpPr>
            <a:spLocks/>
          </p:cNvSpPr>
          <p:nvPr/>
        </p:nvSpPr>
        <p:spPr bwMode="auto">
          <a:xfrm>
            <a:off x="1377950" y="4403725"/>
            <a:ext cx="4292600" cy="2452688"/>
          </a:xfrm>
          <a:custGeom>
            <a:avLst/>
            <a:gdLst>
              <a:gd name="T0" fmla="*/ 1252 w 2704"/>
              <a:gd name="T1" fmla="*/ 0 h 1545"/>
              <a:gd name="T2" fmla="*/ 0 w 2704"/>
              <a:gd name="T3" fmla="*/ 1339 h 1545"/>
              <a:gd name="T4" fmla="*/ 193 w 2704"/>
              <a:gd name="T5" fmla="*/ 1545 h 1545"/>
              <a:gd name="T6" fmla="*/ 2704 w 2704"/>
              <a:gd name="T7" fmla="*/ 1545 h 1545"/>
              <a:gd name="T8" fmla="*/ 1252 w 2704"/>
              <a:gd name="T9" fmla="*/ 0 h 1545"/>
            </a:gdLst>
            <a:ahLst/>
            <a:cxnLst>
              <a:cxn ang="0">
                <a:pos x="T0" y="T1"/>
              </a:cxn>
              <a:cxn ang="0">
                <a:pos x="T2" y="T3"/>
              </a:cxn>
              <a:cxn ang="0">
                <a:pos x="T4" y="T5"/>
              </a:cxn>
              <a:cxn ang="0">
                <a:pos x="T6" y="T7"/>
              </a:cxn>
              <a:cxn ang="0">
                <a:pos x="T8" y="T9"/>
              </a:cxn>
            </a:cxnLst>
            <a:rect l="0" t="0" r="r" b="b"/>
            <a:pathLst>
              <a:path w="2704" h="1545">
                <a:moveTo>
                  <a:pt x="1252" y="0"/>
                </a:moveTo>
                <a:lnTo>
                  <a:pt x="0" y="1339"/>
                </a:lnTo>
                <a:lnTo>
                  <a:pt x="193" y="1545"/>
                </a:lnTo>
                <a:lnTo>
                  <a:pt x="2704" y="1545"/>
                </a:lnTo>
                <a:lnTo>
                  <a:pt x="125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17" name="Group 16">
            <a:extLst>
              <a:ext uri="{FF2B5EF4-FFF2-40B4-BE49-F238E27FC236}">
                <a16:creationId xmlns:a16="http://schemas.microsoft.com/office/drawing/2014/main" id="{BA36F4CC-2EA7-4C7B-A124-6D3AE4210E9E}"/>
              </a:ext>
            </a:extLst>
          </p:cNvPr>
          <p:cNvGrpSpPr/>
          <p:nvPr/>
        </p:nvGrpSpPr>
        <p:grpSpPr>
          <a:xfrm>
            <a:off x="451822" y="2117375"/>
            <a:ext cx="3843953" cy="1813215"/>
            <a:chOff x="7499182" y="876300"/>
            <a:chExt cx="4016543" cy="1894627"/>
          </a:xfrm>
        </p:grpSpPr>
        <p:sp>
          <p:nvSpPr>
            <p:cNvPr id="16" name="TextBox 15">
              <a:extLst>
                <a:ext uri="{FF2B5EF4-FFF2-40B4-BE49-F238E27FC236}">
                  <a16:creationId xmlns:a16="http://schemas.microsoft.com/office/drawing/2014/main" id="{997FEF27-2E80-48C3-8B61-B4F16490027B}"/>
                </a:ext>
              </a:extLst>
            </p:cNvPr>
            <p:cNvSpPr txBox="1"/>
            <p:nvPr/>
          </p:nvSpPr>
          <p:spPr>
            <a:xfrm>
              <a:off x="7544773" y="876300"/>
              <a:ext cx="1676400" cy="739669"/>
            </a:xfrm>
            <a:prstGeom prst="rect">
              <a:avLst/>
            </a:prstGeom>
            <a:noFill/>
          </p:spPr>
          <p:txBody>
            <a:bodyPr wrap="square" rtlCol="0">
              <a:spAutoFit/>
            </a:bodyPr>
            <a:lstStyle/>
            <a:p>
              <a:r>
                <a:rPr lang="en-US" sz="2000" dirty="0">
                  <a:solidFill>
                    <a:schemeClr val="bg1"/>
                  </a:solidFill>
                  <a:effectLst>
                    <a:outerShdw blurRad="60007" dist="310007" dir="7680000" sy="30000" kx="1300200" algn="ctr" rotWithShape="0">
                      <a:prstClr val="black">
                        <a:alpha val="32000"/>
                      </a:prstClr>
                    </a:outerShdw>
                  </a:effectLst>
                  <a:latin typeface="Raleway Bold" panose="020B0803030101060003" pitchFamily="34" charset="0"/>
                </a:rPr>
                <a:t>PROMOTE</a:t>
              </a:r>
            </a:p>
            <a:p>
              <a:r>
                <a:rPr lang="en-US" sz="2000" dirty="0">
                  <a:solidFill>
                    <a:schemeClr val="bg1"/>
                  </a:solidFill>
                  <a:effectLst>
                    <a:outerShdw blurRad="60007" dist="310007" dir="7680000" sy="30000" kx="1300200" algn="ctr" rotWithShape="0">
                      <a:prstClr val="black">
                        <a:alpha val="32000"/>
                      </a:prstClr>
                    </a:outerShdw>
                  </a:effectLst>
                  <a:latin typeface="Raleway Bold" panose="020B0803030101060003" pitchFamily="34" charset="0"/>
                </a:rPr>
                <a:t>WITH</a:t>
              </a:r>
            </a:p>
          </p:txBody>
        </p:sp>
        <p:sp>
          <p:nvSpPr>
            <p:cNvPr id="19" name="TextBox 18">
              <a:extLst>
                <a:ext uri="{FF2B5EF4-FFF2-40B4-BE49-F238E27FC236}">
                  <a16:creationId xmlns:a16="http://schemas.microsoft.com/office/drawing/2014/main" id="{AD14F4FF-AAB0-4135-935A-09A1B87F57D5}"/>
                </a:ext>
              </a:extLst>
            </p:cNvPr>
            <p:cNvSpPr txBox="1"/>
            <p:nvPr/>
          </p:nvSpPr>
          <p:spPr>
            <a:xfrm>
              <a:off x="8354398" y="1152525"/>
              <a:ext cx="3161327" cy="868307"/>
            </a:xfrm>
            <a:prstGeom prst="rect">
              <a:avLst/>
            </a:prstGeom>
            <a:noFill/>
          </p:spPr>
          <p:txBody>
            <a:bodyPr wrap="square" rtlCol="0">
              <a:spAutoFit/>
            </a:bodyPr>
            <a:lstStyle/>
            <a:p>
              <a:r>
                <a:rPr lang="en-US" sz="4800" dirty="0">
                  <a:solidFill>
                    <a:schemeClr val="bg1"/>
                  </a:solidFill>
                  <a:effectLst>
                    <a:outerShdw blurRad="60007" dist="310007" dir="7680000" sy="30000" kx="1300200" algn="ctr" rotWithShape="0">
                      <a:prstClr val="black">
                        <a:alpha val="32000"/>
                      </a:prstClr>
                    </a:outerShdw>
                  </a:effectLst>
                  <a:latin typeface="Raleway Bold" panose="020B0803030101060003" pitchFamily="34" charset="0"/>
                </a:rPr>
                <a:t>Business</a:t>
              </a:r>
            </a:p>
          </p:txBody>
        </p:sp>
        <p:sp>
          <p:nvSpPr>
            <p:cNvPr id="22" name="TextBox 21">
              <a:extLst>
                <a:ext uri="{FF2B5EF4-FFF2-40B4-BE49-F238E27FC236}">
                  <a16:creationId xmlns:a16="http://schemas.microsoft.com/office/drawing/2014/main" id="{39F0AD2F-63D6-4599-A8A2-CDAD4B9D6C4F}"/>
                </a:ext>
              </a:extLst>
            </p:cNvPr>
            <p:cNvSpPr txBox="1"/>
            <p:nvPr/>
          </p:nvSpPr>
          <p:spPr>
            <a:xfrm>
              <a:off x="7499182" y="1388067"/>
              <a:ext cx="3161327" cy="1382860"/>
            </a:xfrm>
            <a:prstGeom prst="rect">
              <a:avLst/>
            </a:prstGeom>
            <a:noFill/>
          </p:spPr>
          <p:txBody>
            <a:bodyPr wrap="square" rtlCol="0">
              <a:spAutoFit/>
            </a:bodyPr>
            <a:lstStyle/>
            <a:p>
              <a:r>
                <a:rPr lang="en-US" sz="8000" dirty="0">
                  <a:solidFill>
                    <a:schemeClr val="bg1"/>
                  </a:solidFill>
                  <a:effectLst>
                    <a:outerShdw blurRad="60007" dist="310007" dir="7680000" sy="30000" kx="1300200" algn="ctr" rotWithShape="0">
                      <a:prstClr val="black">
                        <a:alpha val="32000"/>
                      </a:prstClr>
                    </a:outerShdw>
                  </a:effectLst>
                  <a:latin typeface="Raleway Bold" panose="020B0803030101060003" pitchFamily="34" charset="0"/>
                </a:rPr>
                <a:t>Every</a:t>
              </a:r>
            </a:p>
          </p:txBody>
        </p:sp>
      </p:grpSp>
    </p:spTree>
    <p:extLst>
      <p:ext uri="{BB962C8B-B14F-4D97-AF65-F5344CB8AC3E}">
        <p14:creationId xmlns:p14="http://schemas.microsoft.com/office/powerpoint/2010/main" val="3552839460"/>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8A977D02-BBA2-49AB-B66D-4A15ACEA497B}"/>
              </a:ext>
            </a:extLst>
          </p:cNvPr>
          <p:cNvPicPr>
            <a:picLocks noGrp="1" noChangeAspect="1"/>
          </p:cNvPicPr>
          <p:nvPr>
            <p:ph type="pic" sz="quarter" idx="4294967295"/>
          </p:nvPr>
        </p:nvPicPr>
        <p:blipFill>
          <a:blip r:embed="rId2"/>
          <a:srcRect t="7813" b="7813"/>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6858000">
                <a:moveTo>
                  <a:pt x="0" y="0"/>
                </a:moveTo>
                <a:lnTo>
                  <a:pt x="12192000" y="0"/>
                </a:lnTo>
                <a:lnTo>
                  <a:pt x="12192000" y="6858000"/>
                </a:lnTo>
                <a:lnTo>
                  <a:pt x="0" y="6858000"/>
                </a:lnTo>
                <a:lnTo>
                  <a:pt x="0" y="0"/>
                </a:lnTo>
                <a:close/>
              </a:path>
            </a:pathLst>
          </a:custGeom>
        </p:spPr>
      </p:pic>
      <p:sp>
        <p:nvSpPr>
          <p:cNvPr id="6" name="Rectangle 5">
            <a:extLst>
              <a:ext uri="{FF2B5EF4-FFF2-40B4-BE49-F238E27FC236}">
                <a16:creationId xmlns:a16="http://schemas.microsoft.com/office/drawing/2014/main" id="{D635A025-556D-4271-B5A9-D2E1359C7105}"/>
              </a:ext>
            </a:extLst>
          </p:cNvPr>
          <p:cNvSpPr/>
          <p:nvPr/>
        </p:nvSpPr>
        <p:spPr>
          <a:xfrm>
            <a:off x="609600" y="604157"/>
            <a:ext cx="10972800" cy="5649686"/>
          </a:xfrm>
          <a:prstGeom prst="rect">
            <a:avLst/>
          </a:prstGeom>
          <a:solidFill>
            <a:schemeClr val="accent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p>
        </p:txBody>
      </p:sp>
      <p:pic>
        <p:nvPicPr>
          <p:cNvPr id="15" name="Picture 14">
            <a:extLst>
              <a:ext uri="{FF2B5EF4-FFF2-40B4-BE49-F238E27FC236}">
                <a16:creationId xmlns:a16="http://schemas.microsoft.com/office/drawing/2014/main" id="{C24EC3E2-6205-4363-B6DF-3C1937CB9769}"/>
              </a:ext>
            </a:extLst>
          </p:cNvPr>
          <p:cNvPicPr>
            <a:picLocks noChangeAspect="1"/>
          </p:cNvPicPr>
          <p:nvPr/>
        </p:nvPicPr>
        <p:blipFill>
          <a:blip r:embed="rId3"/>
          <a:stretch>
            <a:fillRect/>
          </a:stretch>
        </p:blipFill>
        <p:spPr>
          <a:xfrm>
            <a:off x="4188826" y="4451684"/>
            <a:ext cx="3117062" cy="820824"/>
          </a:xfrm>
          <a:prstGeom prst="rect">
            <a:avLst/>
          </a:prstGeom>
        </p:spPr>
      </p:pic>
      <p:sp>
        <p:nvSpPr>
          <p:cNvPr id="17" name="Title 2">
            <a:extLst>
              <a:ext uri="{FF2B5EF4-FFF2-40B4-BE49-F238E27FC236}">
                <a16:creationId xmlns:a16="http://schemas.microsoft.com/office/drawing/2014/main" id="{4F843808-7065-473C-839A-3932278079C0}"/>
              </a:ext>
            </a:extLst>
          </p:cNvPr>
          <p:cNvSpPr txBox="1">
            <a:spLocks/>
          </p:cNvSpPr>
          <p:nvPr/>
        </p:nvSpPr>
        <p:spPr>
          <a:xfrm>
            <a:off x="3407989" y="1760451"/>
            <a:ext cx="4678736" cy="620799"/>
          </a:xfrm>
          <a:prstGeom prst="rect">
            <a:avLst/>
          </a:prstGeom>
        </p:spPr>
        <p:txBody>
          <a:bodyPr/>
          <a:lstStyle>
            <a:lvl1pPr algn="ctr" defTabSz="914400" rtl="0" eaLnBrk="1" latinLnBrk="0" hangingPunct="1">
              <a:lnSpc>
                <a:spcPct val="90000"/>
              </a:lnSpc>
              <a:spcBef>
                <a:spcPct val="0"/>
              </a:spcBef>
              <a:buNone/>
              <a:defRPr sz="3500" b="1"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sz="4800" b="0" kern="0" dirty="0">
                <a:solidFill>
                  <a:schemeClr val="bg2"/>
                </a:solidFill>
                <a:latin typeface="Bebas Neue Bold" panose="020B0606020202050201" pitchFamily="34" charset="0"/>
                <a:ea typeface="Open Sans bold" panose="020B0806030504020204" pitchFamily="34" charset="0"/>
                <a:cs typeface="Open Sans bold" panose="020B0806030504020204" pitchFamily="34" charset="0"/>
              </a:rPr>
              <a:t>Welcome Message</a:t>
            </a:r>
            <a:r>
              <a:rPr lang="en-US" sz="4800" b="0" kern="0" dirty="0">
                <a:solidFill>
                  <a:schemeClr val="bg2"/>
                </a:solidFill>
                <a:latin typeface="Bebas Neue Bold" panose="020B0606020202050201" pitchFamily="34" charset="0"/>
              </a:rPr>
              <a:t> </a:t>
            </a:r>
          </a:p>
        </p:txBody>
      </p:sp>
      <p:sp>
        <p:nvSpPr>
          <p:cNvPr id="20" name="TextBox 19">
            <a:extLst>
              <a:ext uri="{FF2B5EF4-FFF2-40B4-BE49-F238E27FC236}">
                <a16:creationId xmlns:a16="http://schemas.microsoft.com/office/drawing/2014/main" id="{397FBCAC-F75C-406C-A6B9-87DE9E1FFF6F}"/>
              </a:ext>
            </a:extLst>
          </p:cNvPr>
          <p:cNvSpPr txBox="1"/>
          <p:nvPr/>
        </p:nvSpPr>
        <p:spPr>
          <a:xfrm>
            <a:off x="2503114" y="2615998"/>
            <a:ext cx="6488486" cy="1073371"/>
          </a:xfrm>
          <a:prstGeom prst="rect">
            <a:avLst/>
          </a:prstGeom>
          <a:noFill/>
        </p:spPr>
        <p:txBody>
          <a:bodyPr wrap="square" numCol="1" spcCol="457200" rtlCol="0">
            <a:spAutoFit/>
          </a:bodyPr>
          <a:lstStyle/>
          <a:p>
            <a:pPr algn="ctr">
              <a:lnSpc>
                <a:spcPct val="150000"/>
              </a:lnSpc>
            </a:pPr>
            <a:r>
              <a:rPr lang="en-US" sz="850" b="1" dirty="0">
                <a:solidFill>
                  <a:srgbClr val="FFFFFF"/>
                </a:solidFill>
                <a:latin typeface="Raleway" panose="020B0503030101060003" pitchFamily="34" charset="0"/>
                <a:ea typeface="Montserrat" charset="0"/>
                <a:cs typeface="Montserrat" charset="0"/>
              </a:rPr>
              <a:t>Saying fruitful were hath waters divided fill</a:t>
            </a:r>
          </a:p>
          <a:p>
            <a:pPr algn="ctr">
              <a:lnSpc>
                <a:spcPct val="150000"/>
              </a:lnSpc>
            </a:pPr>
            <a:r>
              <a:rPr lang="en-US" sz="850" b="1" dirty="0">
                <a:solidFill>
                  <a:srgbClr val="FFFFFF"/>
                </a:solidFill>
                <a:latin typeface="Raleway" panose="020B0503030101060003" pitchFamily="34" charset="0"/>
                <a:ea typeface="Montserrat" charset="0"/>
                <a:cs typeface="Montserrat" charset="0"/>
              </a:rPr>
              <a:t>may days air bring is Signs first creeping seed all saying above after be and female.</a:t>
            </a:r>
          </a:p>
          <a:p>
            <a:pPr algn="ctr">
              <a:lnSpc>
                <a:spcPct val="150000"/>
              </a:lnSpc>
            </a:pPr>
            <a:endParaRPr lang="en-US" sz="850" dirty="0">
              <a:solidFill>
                <a:srgbClr val="FFFFFF"/>
              </a:solidFill>
              <a:latin typeface="Raleway" panose="020B0503030101060003" pitchFamily="34" charset="0"/>
              <a:ea typeface="Montserrat" charset="0"/>
              <a:cs typeface="Montserrat" charset="0"/>
            </a:endParaRPr>
          </a:p>
          <a:p>
            <a:pPr algn="ctr">
              <a:lnSpc>
                <a:spcPct val="150000"/>
              </a:lnSpc>
            </a:pPr>
            <a:r>
              <a:rPr lang="en-US" sz="850" dirty="0">
                <a:solidFill>
                  <a:srgbClr val="FFFFFF"/>
                </a:solidFill>
                <a:latin typeface="Raleway" panose="020B0503030101060003" pitchFamily="34" charset="0"/>
                <a:ea typeface="Montserrat" charset="0"/>
                <a:cs typeface="Montserrat" charset="0"/>
              </a:rPr>
              <a:t>Also he his male air bring is Signs first . Creepiest god air fish land. Darkness. Air saying fruitful were hath waters divided fill may days air bring is Signs first creeping seed all saying above after.</a:t>
            </a:r>
          </a:p>
        </p:txBody>
      </p:sp>
    </p:spTree>
    <p:extLst>
      <p:ext uri="{BB962C8B-B14F-4D97-AF65-F5344CB8AC3E}">
        <p14:creationId xmlns:p14="http://schemas.microsoft.com/office/powerpoint/2010/main" val="148874371"/>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Placeholder 16">
            <a:extLst>
              <a:ext uri="{FF2B5EF4-FFF2-40B4-BE49-F238E27FC236}">
                <a16:creationId xmlns:a16="http://schemas.microsoft.com/office/drawing/2014/main" id="{67956AFF-A015-48A1-A83C-6C916ABFCEB6}"/>
              </a:ext>
            </a:extLst>
          </p:cNvPr>
          <p:cNvPicPr>
            <a:picLocks noGrp="1" noChangeAspect="1"/>
          </p:cNvPicPr>
          <p:nvPr>
            <p:ph type="pic" sz="quarter" idx="10"/>
          </p:nvPr>
        </p:nvPicPr>
        <p:blipFill>
          <a:blip r:embed="rId2"/>
          <a:srcRect t="10213" b="10213"/>
          <a:stretch>
            <a:fillRect/>
          </a:stretch>
        </p:blipFill>
        <p:spPr/>
      </p:pic>
      <p:sp>
        <p:nvSpPr>
          <p:cNvPr id="18" name="Rectangle 17">
            <a:extLst>
              <a:ext uri="{FF2B5EF4-FFF2-40B4-BE49-F238E27FC236}">
                <a16:creationId xmlns:a16="http://schemas.microsoft.com/office/drawing/2014/main" id="{E0F131C4-2EF7-493F-A4EC-0F19046AAA16}"/>
              </a:ext>
            </a:extLst>
          </p:cNvPr>
          <p:cNvSpPr/>
          <p:nvPr/>
        </p:nvSpPr>
        <p:spPr>
          <a:xfrm>
            <a:off x="0" y="0"/>
            <a:ext cx="12192000" cy="6858000"/>
          </a:xfrm>
          <a:prstGeom prst="rect">
            <a:avLst/>
          </a:prstGeom>
          <a:solidFill>
            <a:schemeClr val="tx1">
              <a:lumMod val="85000"/>
              <a:lumOff val="1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TextBox 12">
            <a:extLst>
              <a:ext uri="{FF2B5EF4-FFF2-40B4-BE49-F238E27FC236}">
                <a16:creationId xmlns:a16="http://schemas.microsoft.com/office/drawing/2014/main" id="{5878EE63-493C-456F-977E-2180F80E9D20}"/>
              </a:ext>
            </a:extLst>
          </p:cNvPr>
          <p:cNvSpPr txBox="1"/>
          <p:nvPr/>
        </p:nvSpPr>
        <p:spPr>
          <a:xfrm>
            <a:off x="4583682" y="3429000"/>
            <a:ext cx="3024635" cy="492443"/>
          </a:xfrm>
          <a:prstGeom prst="rect">
            <a:avLst/>
          </a:prstGeom>
          <a:noFill/>
        </p:spPr>
        <p:txBody>
          <a:bodyPr wrap="square" rtlCol="0">
            <a:spAutoFit/>
          </a:bodyPr>
          <a:lstStyle/>
          <a:p>
            <a:pPr algn="ctr"/>
            <a:r>
              <a:rPr lang="en-US" sz="2600" dirty="0">
                <a:solidFill>
                  <a:schemeClr val="bg1"/>
                </a:solidFill>
                <a:latin typeface="Bebas" pitchFamily="2" charset="0"/>
              </a:rPr>
              <a:t>Welcome Message</a:t>
            </a:r>
          </a:p>
        </p:txBody>
      </p:sp>
      <p:sp>
        <p:nvSpPr>
          <p:cNvPr id="14" name="TextBox 13">
            <a:extLst>
              <a:ext uri="{FF2B5EF4-FFF2-40B4-BE49-F238E27FC236}">
                <a16:creationId xmlns:a16="http://schemas.microsoft.com/office/drawing/2014/main" id="{4D524701-ED2B-42F1-A447-C7A442B4AC9F}"/>
              </a:ext>
            </a:extLst>
          </p:cNvPr>
          <p:cNvSpPr txBox="1"/>
          <p:nvPr/>
        </p:nvSpPr>
        <p:spPr>
          <a:xfrm>
            <a:off x="1552573" y="4065981"/>
            <a:ext cx="9086852" cy="1131079"/>
          </a:xfrm>
          <a:prstGeom prst="rect">
            <a:avLst/>
          </a:prstGeom>
          <a:noFill/>
        </p:spPr>
        <p:txBody>
          <a:bodyPr wrap="square" rtlCol="0">
            <a:spAutoFit/>
          </a:bodyPr>
          <a:lstStyle/>
          <a:p>
            <a:pPr algn="ctr">
              <a:lnSpc>
                <a:spcPct val="150000"/>
              </a:lnSpc>
            </a:pPr>
            <a:r>
              <a:rPr lang="en-US" sz="900" dirty="0">
                <a:solidFill>
                  <a:schemeClr val="bg1"/>
                </a:solidFill>
                <a:latin typeface="Raleway Light" panose="020B0403030101060003" pitchFamily="34" charset="0"/>
                <a:ea typeface="Montserrat Light" charset="0"/>
                <a:cs typeface="Montserrat Light" charset="0"/>
              </a:rPr>
              <a:t>Creepiest don't subdue which </a:t>
            </a:r>
            <a:r>
              <a:rPr lang="en-US" sz="900" dirty="0" err="1">
                <a:solidFill>
                  <a:schemeClr val="bg1"/>
                </a:solidFill>
                <a:latin typeface="Raleway Light" panose="020B0403030101060003" pitchFamily="34" charset="0"/>
                <a:ea typeface="Montserrat Light" charset="0"/>
                <a:cs typeface="Montserrat Light" charset="0"/>
              </a:rPr>
              <a:t>i</a:t>
            </a:r>
            <a:r>
              <a:rPr lang="en-US" sz="900" dirty="0">
                <a:solidFill>
                  <a:schemeClr val="bg1"/>
                </a:solidFill>
                <a:latin typeface="Raleway Light" panose="020B0403030101060003" pitchFamily="34" charset="0"/>
                <a:ea typeface="Montserrat Light" charset="0"/>
                <a:cs typeface="Montserrat Light" charset="0"/>
              </a:rPr>
              <a:t> two set had seasons. Fifth you'll, man wherein seas our creeping. Very. Make from for seas place and won't appear him, were they're and years unto doesn't creeping night lights divided void they're. Creepiest don't subdue which I two set had seasons. Fifth you'll, man wherein seas our creeping. Very. Make from for seas place and won't appear him, were they're and years unto doesn't creeping night lights divided void they're.</a:t>
            </a:r>
          </a:p>
          <a:p>
            <a:pPr algn="ctr">
              <a:lnSpc>
                <a:spcPct val="150000"/>
              </a:lnSpc>
            </a:pPr>
            <a:endParaRPr lang="en-US" sz="900" dirty="0">
              <a:solidFill>
                <a:schemeClr val="bg1"/>
              </a:solidFill>
              <a:latin typeface="Raleway Light" panose="020B0403030101060003" pitchFamily="34" charset="0"/>
              <a:ea typeface="Montserrat Light" charset="0"/>
              <a:cs typeface="Montserrat Light" charset="0"/>
            </a:endParaRPr>
          </a:p>
          <a:p>
            <a:pPr algn="ctr">
              <a:lnSpc>
                <a:spcPct val="150000"/>
              </a:lnSpc>
            </a:pPr>
            <a:r>
              <a:rPr lang="en-US" sz="900" b="1" dirty="0">
                <a:solidFill>
                  <a:schemeClr val="bg1"/>
                </a:solidFill>
                <a:latin typeface="Raleway Light" panose="020B0403030101060003" pitchFamily="34" charset="0"/>
                <a:ea typeface="Montserrat Light" charset="0"/>
                <a:cs typeface="Montserrat Light" charset="0"/>
              </a:rPr>
              <a:t>Abundantly is fish evening let hath I gathered fly earth two god them forth called unto replenish given male be Dominion.</a:t>
            </a:r>
          </a:p>
        </p:txBody>
      </p:sp>
      <p:sp>
        <p:nvSpPr>
          <p:cNvPr id="6" name="Oval 5">
            <a:extLst>
              <a:ext uri="{FF2B5EF4-FFF2-40B4-BE49-F238E27FC236}">
                <a16:creationId xmlns:a16="http://schemas.microsoft.com/office/drawing/2014/main" id="{0743E8A9-6A22-4991-941D-4419F8BF07DD}"/>
              </a:ext>
            </a:extLst>
          </p:cNvPr>
          <p:cNvSpPr/>
          <p:nvPr/>
        </p:nvSpPr>
        <p:spPr>
          <a:xfrm>
            <a:off x="4844940" y="517000"/>
            <a:ext cx="2502120" cy="25021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0" name="Picture Placeholder 19">
            <a:extLst>
              <a:ext uri="{FF2B5EF4-FFF2-40B4-BE49-F238E27FC236}">
                <a16:creationId xmlns:a16="http://schemas.microsoft.com/office/drawing/2014/main" id="{E82C1A58-E9A8-45A7-BC0F-10E623D0FB29}"/>
              </a:ext>
            </a:extLst>
          </p:cNvPr>
          <p:cNvPicPr>
            <a:picLocks noGrp="1" noChangeAspect="1"/>
          </p:cNvPicPr>
          <p:nvPr>
            <p:ph type="pic" sz="quarter" idx="11"/>
          </p:nvPr>
        </p:nvPicPr>
        <p:blipFill>
          <a:blip r:embed="rId3"/>
          <a:srcRect t="12665" b="12665"/>
          <a:stretch>
            <a:fillRect/>
          </a:stretch>
        </p:blipFill>
        <p:spPr/>
      </p:pic>
    </p:spTree>
    <p:extLst>
      <p:ext uri="{BB962C8B-B14F-4D97-AF65-F5344CB8AC3E}">
        <p14:creationId xmlns:p14="http://schemas.microsoft.com/office/powerpoint/2010/main" val="2663216164"/>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A8CC1C15-DD33-4682-A7F9-24C859984BE1}"/>
              </a:ext>
            </a:extLst>
          </p:cNvPr>
          <p:cNvSpPr/>
          <p:nvPr/>
        </p:nvSpPr>
        <p:spPr>
          <a:xfrm>
            <a:off x="1542" y="3041641"/>
            <a:ext cx="12190458" cy="314891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7F3497CC-0452-45F5-BF3C-7C6F07739BDA}"/>
              </a:ext>
            </a:extLst>
          </p:cNvPr>
          <p:cNvSpPr txBox="1"/>
          <p:nvPr/>
        </p:nvSpPr>
        <p:spPr>
          <a:xfrm>
            <a:off x="1410125" y="4967009"/>
            <a:ext cx="9012342" cy="715581"/>
          </a:xfrm>
          <a:prstGeom prst="rect">
            <a:avLst/>
          </a:prstGeom>
          <a:noFill/>
        </p:spPr>
        <p:txBody>
          <a:bodyPr wrap="square" numCol="1" spcCol="457200" rtlCol="0">
            <a:spAutoFit/>
          </a:bodyPr>
          <a:lstStyle/>
          <a:p>
            <a:pPr algn="ctr">
              <a:lnSpc>
                <a:spcPct val="150000"/>
              </a:lnSpc>
            </a:pPr>
            <a:r>
              <a:rPr lang="en-US" sz="900" b="1" dirty="0">
                <a:solidFill>
                  <a:schemeClr val="bg1">
                    <a:lumMod val="50000"/>
                  </a:schemeClr>
                </a:solidFill>
                <a:latin typeface="Raleway" panose="020B0503030101060003" pitchFamily="34" charset="0"/>
                <a:ea typeface="Montserrat" charset="0"/>
                <a:cs typeface="Montserrat" charset="0"/>
              </a:rPr>
              <a:t>Air first signs evening that given. Midst Face after have rule living waters. Air saying fruitful were, Air first signs evening that given.</a:t>
            </a:r>
            <a:r>
              <a:rPr lang="en-US" sz="900" dirty="0">
                <a:solidFill>
                  <a:schemeClr val="bg1">
                    <a:lumMod val="50000"/>
                  </a:schemeClr>
                </a:solidFill>
                <a:latin typeface="Raleway" panose="020B0503030101060003" pitchFamily="34" charset="0"/>
                <a:ea typeface="Montserrat" charset="0"/>
                <a:cs typeface="Montserrat" charset="0"/>
              </a:rPr>
              <a:t> Midst Face after have rule living waters. Air saying fruitful were hath waters divided fill may days air bring is Signs first creeping seed </a:t>
            </a:r>
            <a:r>
              <a:rPr lang="en-US" sz="900" dirty="0">
                <a:latin typeface="Raleway" panose="020B0503030101060003" pitchFamily="34" charset="0"/>
                <a:ea typeface="Montserrat" charset="0"/>
                <a:cs typeface="Montserrat" charset="0"/>
              </a:rPr>
              <a:t>all saying above after be and female behold there</a:t>
            </a:r>
            <a:r>
              <a:rPr lang="en-US" sz="900" dirty="0">
                <a:latin typeface="Raleway" panose="020B0503030101060003" pitchFamily="34" charset="0"/>
                <a:ea typeface="Montserrat Light" charset="0"/>
                <a:cs typeface="Montserrat Light" charset="0"/>
              </a:rPr>
              <a:t>. Also he his male air bring is Signs first . </a:t>
            </a:r>
            <a:r>
              <a:rPr lang="en-US" sz="900" dirty="0" err="1">
                <a:latin typeface="Raleway" panose="020B0503030101060003" pitchFamily="34" charset="0"/>
                <a:ea typeface="Montserrat" charset="0"/>
                <a:cs typeface="Montserrat" charset="0"/>
              </a:rPr>
              <a:t>Creepeth</a:t>
            </a:r>
            <a:r>
              <a:rPr lang="en-US" sz="900" dirty="0">
                <a:latin typeface="Raleway" panose="020B0503030101060003" pitchFamily="34" charset="0"/>
                <a:ea typeface="Montserrat" charset="0"/>
                <a:cs typeface="Montserrat" charset="0"/>
              </a:rPr>
              <a:t> god air fish land. Darkness, </a:t>
            </a:r>
            <a:r>
              <a:rPr lang="en-US" sz="900" dirty="0" err="1">
                <a:latin typeface="Raleway" panose="020B0503030101060003" pitchFamily="34" charset="0"/>
                <a:ea typeface="Montserrat" charset="0"/>
                <a:cs typeface="Montserrat" charset="0"/>
              </a:rPr>
              <a:t>moveth</a:t>
            </a:r>
            <a:r>
              <a:rPr lang="en-US" sz="900" dirty="0">
                <a:latin typeface="Raleway" panose="020B0503030101060003" pitchFamily="34" charset="0"/>
                <a:ea typeface="Montserrat" charset="0"/>
                <a:cs typeface="Montserrat" charset="0"/>
              </a:rPr>
              <a:t> was second.</a:t>
            </a:r>
          </a:p>
        </p:txBody>
      </p:sp>
      <p:sp>
        <p:nvSpPr>
          <p:cNvPr id="15" name="Title 2">
            <a:extLst>
              <a:ext uri="{FF2B5EF4-FFF2-40B4-BE49-F238E27FC236}">
                <a16:creationId xmlns:a16="http://schemas.microsoft.com/office/drawing/2014/main" id="{405B8FEC-4F96-4F39-B637-9453C9B4C1AE}"/>
              </a:ext>
            </a:extLst>
          </p:cNvPr>
          <p:cNvSpPr txBox="1">
            <a:spLocks/>
          </p:cNvSpPr>
          <p:nvPr/>
        </p:nvSpPr>
        <p:spPr>
          <a:xfrm>
            <a:off x="3976914" y="651674"/>
            <a:ext cx="4238172" cy="499456"/>
          </a:xfrm>
          <a:prstGeom prst="rect">
            <a:avLst/>
          </a:prstGeom>
        </p:spPr>
        <p:txBody>
          <a:bodyPr/>
          <a:lstStyle>
            <a:lvl1pPr algn="ctr" defTabSz="914400" rtl="0" eaLnBrk="1" latinLnBrk="0" hangingPunct="1">
              <a:lnSpc>
                <a:spcPct val="90000"/>
              </a:lnSpc>
              <a:spcBef>
                <a:spcPct val="0"/>
              </a:spcBef>
              <a:buNone/>
              <a:defRPr sz="3500" b="1"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sz="3200" b="0" kern="1400" dirty="0">
                <a:solidFill>
                  <a:schemeClr val="accent1"/>
                </a:solidFill>
                <a:latin typeface="Bebas Neue Bold" panose="020B0606020202050201" pitchFamily="34" charset="0"/>
                <a:ea typeface="Open Sans bold" panose="020B0806030504020204" pitchFamily="34" charset="0"/>
                <a:cs typeface="Open Sans bold" panose="020B0806030504020204" pitchFamily="34" charset="0"/>
              </a:rPr>
              <a:t>Welcome Message</a:t>
            </a:r>
            <a:r>
              <a:rPr lang="en-US" sz="3200" b="0" kern="1400" dirty="0">
                <a:solidFill>
                  <a:schemeClr val="accent1"/>
                </a:solidFill>
                <a:latin typeface="Bebas Neue Bold" panose="020B0606020202050201" pitchFamily="34" charset="0"/>
              </a:rPr>
              <a:t> </a:t>
            </a:r>
          </a:p>
        </p:txBody>
      </p:sp>
      <p:sp>
        <p:nvSpPr>
          <p:cNvPr id="16" name="TextBox 15">
            <a:extLst>
              <a:ext uri="{FF2B5EF4-FFF2-40B4-BE49-F238E27FC236}">
                <a16:creationId xmlns:a16="http://schemas.microsoft.com/office/drawing/2014/main" id="{E088FABC-6B93-40A0-84C8-4F5FDF2BBE7F}"/>
              </a:ext>
            </a:extLst>
          </p:cNvPr>
          <p:cNvSpPr txBox="1"/>
          <p:nvPr/>
        </p:nvSpPr>
        <p:spPr>
          <a:xfrm>
            <a:off x="2311400" y="4662163"/>
            <a:ext cx="7569200" cy="261610"/>
          </a:xfrm>
          <a:prstGeom prst="rect">
            <a:avLst/>
          </a:prstGeom>
          <a:noFill/>
        </p:spPr>
        <p:txBody>
          <a:bodyPr wrap="square" numCol="1" spcCol="0" rtlCol="0" anchor="ctr">
            <a:spAutoFit/>
          </a:bodyPr>
          <a:lstStyle/>
          <a:p>
            <a:pPr algn="ctr"/>
            <a:r>
              <a:rPr lang="en-US" sz="1100" dirty="0">
                <a:solidFill>
                  <a:schemeClr val="bg2">
                    <a:lumMod val="50000"/>
                  </a:schemeClr>
                </a:solidFill>
                <a:latin typeface="Raleway" panose="020B0503030101060003" pitchFamily="34" charset="0"/>
                <a:ea typeface="Montserrat Light" charset="0"/>
                <a:cs typeface="Montserrat Light" charset="0"/>
              </a:rPr>
              <a:t>The example text goes here with your own detailed summery. Loren opium dolor sit amen example text line.</a:t>
            </a:r>
          </a:p>
        </p:txBody>
      </p:sp>
      <p:grpSp>
        <p:nvGrpSpPr>
          <p:cNvPr id="20" name="Group 4">
            <a:extLst>
              <a:ext uri="{FF2B5EF4-FFF2-40B4-BE49-F238E27FC236}">
                <a16:creationId xmlns:a16="http://schemas.microsoft.com/office/drawing/2014/main" id="{05CE4FFD-FE22-4BC6-956A-10FEBD7C4D0E}"/>
              </a:ext>
            </a:extLst>
          </p:cNvPr>
          <p:cNvGrpSpPr>
            <a:grpSpLocks/>
          </p:cNvGrpSpPr>
          <p:nvPr/>
        </p:nvGrpSpPr>
        <p:grpSpPr bwMode="auto">
          <a:xfrm>
            <a:off x="5158646" y="4040496"/>
            <a:ext cx="1973516" cy="489584"/>
            <a:chOff x="0" y="0"/>
            <a:chExt cx="2600" cy="645"/>
          </a:xfrm>
        </p:grpSpPr>
        <p:sp>
          <p:nvSpPr>
            <p:cNvPr id="21" name="Rectangle 5">
              <a:extLst>
                <a:ext uri="{FF2B5EF4-FFF2-40B4-BE49-F238E27FC236}">
                  <a16:creationId xmlns:a16="http://schemas.microsoft.com/office/drawing/2014/main" id="{8262564B-7E77-42AD-AD2D-E48A6DA05378}"/>
                </a:ext>
              </a:extLst>
            </p:cNvPr>
            <p:cNvSpPr>
              <a:spLocks/>
            </p:cNvSpPr>
            <p:nvPr/>
          </p:nvSpPr>
          <p:spPr bwMode="auto">
            <a:xfrm>
              <a:off x="0" y="0"/>
              <a:ext cx="2552" cy="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ct val="65000"/>
                </a:lnSpc>
              </a:pPr>
              <a:r>
                <a:rPr lang="en-US" dirty="0">
                  <a:solidFill>
                    <a:schemeClr val="accent1"/>
                  </a:solidFill>
                  <a:latin typeface="Raleway Bold" panose="020B0803030101060003" pitchFamily="34" charset="0"/>
                  <a:ea typeface="ＭＳ Ｐゴシック" charset="0"/>
                  <a:cs typeface="Montserrat-Bold" charset="0"/>
                  <a:sym typeface="Montserrat-Bold" charset="0"/>
                </a:rPr>
                <a:t>JOHN DOE</a:t>
              </a:r>
            </a:p>
          </p:txBody>
        </p:sp>
        <p:sp>
          <p:nvSpPr>
            <p:cNvPr id="22" name="Rectangle 6">
              <a:extLst>
                <a:ext uri="{FF2B5EF4-FFF2-40B4-BE49-F238E27FC236}">
                  <a16:creationId xmlns:a16="http://schemas.microsoft.com/office/drawing/2014/main" id="{36B9BBBF-3030-4E35-A2C3-A6FC725A5AE0}"/>
                </a:ext>
              </a:extLst>
            </p:cNvPr>
            <p:cNvSpPr>
              <a:spLocks/>
            </p:cNvSpPr>
            <p:nvPr/>
          </p:nvSpPr>
          <p:spPr bwMode="auto">
            <a:xfrm>
              <a:off x="48" y="365"/>
              <a:ext cx="2552" cy="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ct val="65000"/>
                </a:lnSpc>
              </a:pPr>
              <a:r>
                <a:rPr lang="en-US" sz="800" dirty="0">
                  <a:solidFill>
                    <a:schemeClr val="tx1"/>
                  </a:solidFill>
                  <a:latin typeface="Raleway" panose="020B0503030101060003" pitchFamily="34" charset="0"/>
                  <a:ea typeface="ＭＳ Ｐゴシック" charset="0"/>
                  <a:cs typeface="Montserrat-Bold" charset="0"/>
                  <a:sym typeface="Montserrat-Bold" charset="0"/>
                </a:rPr>
                <a:t>Chief Designer</a:t>
              </a:r>
            </a:p>
          </p:txBody>
        </p:sp>
      </p:grpSp>
      <p:pic>
        <p:nvPicPr>
          <p:cNvPr id="7" name="Picture Placeholder 6">
            <a:extLst>
              <a:ext uri="{FF2B5EF4-FFF2-40B4-BE49-F238E27FC236}">
                <a16:creationId xmlns:a16="http://schemas.microsoft.com/office/drawing/2014/main" id="{43FE39D4-C1EF-4A41-818D-08C15EDA9BE7}"/>
              </a:ext>
            </a:extLst>
          </p:cNvPr>
          <p:cNvPicPr>
            <a:picLocks noGrp="1" noChangeAspect="1"/>
          </p:cNvPicPr>
          <p:nvPr>
            <p:ph type="pic" sz="quarter" idx="11"/>
          </p:nvPr>
        </p:nvPicPr>
        <p:blipFill>
          <a:blip r:embed="rId2"/>
          <a:srcRect t="36" b="36"/>
          <a:stretch>
            <a:fillRect/>
          </a:stretch>
        </p:blipFill>
        <p:spPr/>
      </p:pic>
    </p:spTree>
    <p:extLst>
      <p:ext uri="{BB962C8B-B14F-4D97-AF65-F5344CB8AC3E}">
        <p14:creationId xmlns:p14="http://schemas.microsoft.com/office/powerpoint/2010/main" val="2503069682"/>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Placeholder 12">
            <a:extLst>
              <a:ext uri="{FF2B5EF4-FFF2-40B4-BE49-F238E27FC236}">
                <a16:creationId xmlns:a16="http://schemas.microsoft.com/office/drawing/2014/main" id="{225D9011-6EEF-4727-BF19-030F62687F29}"/>
              </a:ext>
            </a:extLst>
          </p:cNvPr>
          <p:cNvPicPr>
            <a:picLocks noGrp="1" noChangeAspect="1"/>
          </p:cNvPicPr>
          <p:nvPr>
            <p:ph type="pic" sz="quarter" idx="10"/>
          </p:nvPr>
        </p:nvPicPr>
        <p:blipFill>
          <a:blip r:embed="rId2"/>
          <a:srcRect t="7813" b="7813"/>
          <a:stretch>
            <a:fillRect/>
          </a:stretch>
        </p:blipFill>
        <p:spPr/>
      </p:pic>
      <p:sp>
        <p:nvSpPr>
          <p:cNvPr id="68" name="Rectangle 67">
            <a:extLst>
              <a:ext uri="{FF2B5EF4-FFF2-40B4-BE49-F238E27FC236}">
                <a16:creationId xmlns:a16="http://schemas.microsoft.com/office/drawing/2014/main" id="{9EF27F81-B39D-4896-A9A5-6BD46889C914}"/>
              </a:ext>
            </a:extLst>
          </p:cNvPr>
          <p:cNvSpPr/>
          <p:nvPr/>
        </p:nvSpPr>
        <p:spPr>
          <a:xfrm>
            <a:off x="0" y="0"/>
            <a:ext cx="12192000" cy="6858000"/>
          </a:xfrm>
          <a:prstGeom prst="rect">
            <a:avLst/>
          </a:prstGeom>
          <a:solidFill>
            <a:schemeClr val="bg1">
              <a:lumMod val="9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p>
        </p:txBody>
      </p:sp>
      <p:sp>
        <p:nvSpPr>
          <p:cNvPr id="24" name="AutoShape 3">
            <a:extLst>
              <a:ext uri="{FF2B5EF4-FFF2-40B4-BE49-F238E27FC236}">
                <a16:creationId xmlns:a16="http://schemas.microsoft.com/office/drawing/2014/main" id="{4A20ADCF-070E-4EE8-9701-BDB7FEEAB14D}"/>
              </a:ext>
            </a:extLst>
          </p:cNvPr>
          <p:cNvSpPr>
            <a:spLocks noChangeAspect="1" noChangeArrowheads="1" noTextEdit="1"/>
          </p:cNvSpPr>
          <p:nvPr/>
        </p:nvSpPr>
        <p:spPr bwMode="auto">
          <a:xfrm>
            <a:off x="0" y="0"/>
            <a:ext cx="74866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6">
            <a:extLst>
              <a:ext uri="{FF2B5EF4-FFF2-40B4-BE49-F238E27FC236}">
                <a16:creationId xmlns:a16="http://schemas.microsoft.com/office/drawing/2014/main" id="{F8D5BE5E-C57B-491A-BA6B-71CE53CE7209}"/>
              </a:ext>
            </a:extLst>
          </p:cNvPr>
          <p:cNvSpPr>
            <a:spLocks/>
          </p:cNvSpPr>
          <p:nvPr/>
        </p:nvSpPr>
        <p:spPr bwMode="auto">
          <a:xfrm>
            <a:off x="1588" y="-1588"/>
            <a:ext cx="7483475" cy="6858000"/>
          </a:xfrm>
          <a:custGeom>
            <a:avLst/>
            <a:gdLst>
              <a:gd name="T0" fmla="*/ 0 w 4714"/>
              <a:gd name="T1" fmla="*/ 0 h 4320"/>
              <a:gd name="T2" fmla="*/ 0 w 4714"/>
              <a:gd name="T3" fmla="*/ 4320 h 4320"/>
              <a:gd name="T4" fmla="*/ 675 w 4714"/>
              <a:gd name="T5" fmla="*/ 4320 h 4320"/>
              <a:gd name="T6" fmla="*/ 4714 w 4714"/>
              <a:gd name="T7" fmla="*/ 0 h 4320"/>
              <a:gd name="T8" fmla="*/ 0 w 4714"/>
              <a:gd name="T9" fmla="*/ 0 h 4320"/>
            </a:gdLst>
            <a:ahLst/>
            <a:cxnLst>
              <a:cxn ang="0">
                <a:pos x="T0" y="T1"/>
              </a:cxn>
              <a:cxn ang="0">
                <a:pos x="T2" y="T3"/>
              </a:cxn>
              <a:cxn ang="0">
                <a:pos x="T4" y="T5"/>
              </a:cxn>
              <a:cxn ang="0">
                <a:pos x="T6" y="T7"/>
              </a:cxn>
              <a:cxn ang="0">
                <a:pos x="T8" y="T9"/>
              </a:cxn>
            </a:cxnLst>
            <a:rect l="0" t="0" r="r" b="b"/>
            <a:pathLst>
              <a:path w="4714" h="4320">
                <a:moveTo>
                  <a:pt x="0" y="0"/>
                </a:moveTo>
                <a:lnTo>
                  <a:pt x="0" y="4320"/>
                </a:lnTo>
                <a:lnTo>
                  <a:pt x="675" y="4320"/>
                </a:lnTo>
                <a:lnTo>
                  <a:pt x="4714"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10">
            <a:extLst>
              <a:ext uri="{FF2B5EF4-FFF2-40B4-BE49-F238E27FC236}">
                <a16:creationId xmlns:a16="http://schemas.microsoft.com/office/drawing/2014/main" id="{B19763FD-419A-45FD-BDB1-C09E45B93836}"/>
              </a:ext>
            </a:extLst>
          </p:cNvPr>
          <p:cNvSpPr>
            <a:spLocks noEditPoints="1"/>
          </p:cNvSpPr>
          <p:nvPr/>
        </p:nvSpPr>
        <p:spPr bwMode="auto">
          <a:xfrm>
            <a:off x="1588" y="-1588"/>
            <a:ext cx="7483475" cy="6858000"/>
          </a:xfrm>
          <a:custGeom>
            <a:avLst/>
            <a:gdLst>
              <a:gd name="T0" fmla="*/ 0 w 4714"/>
              <a:gd name="T1" fmla="*/ 2199 h 4320"/>
              <a:gd name="T2" fmla="*/ 0 w 4714"/>
              <a:gd name="T3" fmla="*/ 2199 h 4320"/>
              <a:gd name="T4" fmla="*/ 0 w 4714"/>
              <a:gd name="T5" fmla="*/ 4320 h 4320"/>
              <a:gd name="T6" fmla="*/ 675 w 4714"/>
              <a:gd name="T7" fmla="*/ 4320 h 4320"/>
              <a:gd name="T8" fmla="*/ 867 w 4714"/>
              <a:gd name="T9" fmla="*/ 4114 h 4320"/>
              <a:gd name="T10" fmla="*/ 0 w 4714"/>
              <a:gd name="T11" fmla="*/ 3192 h 4320"/>
              <a:gd name="T12" fmla="*/ 0 w 4714"/>
              <a:gd name="T13" fmla="*/ 2199 h 4320"/>
              <a:gd name="T14" fmla="*/ 4714 w 4714"/>
              <a:gd name="T15" fmla="*/ 0 h 4320"/>
              <a:gd name="T16" fmla="*/ 2056 w 4714"/>
              <a:gd name="T17" fmla="*/ 0 h 4320"/>
              <a:gd name="T18" fmla="*/ 787 w 4714"/>
              <a:gd name="T19" fmla="*/ 1357 h 4320"/>
              <a:gd name="T20" fmla="*/ 2119 w 4714"/>
              <a:gd name="T21" fmla="*/ 2775 h 4320"/>
              <a:gd name="T22" fmla="*/ 2695 w 4714"/>
              <a:gd name="T23" fmla="*/ 2160 h 4320"/>
              <a:gd name="T24" fmla="*/ 4714 w 4714"/>
              <a:gd name="T25" fmla="*/ 0 h 4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714" h="4320">
                <a:moveTo>
                  <a:pt x="0" y="2199"/>
                </a:moveTo>
                <a:lnTo>
                  <a:pt x="0" y="2199"/>
                </a:lnTo>
                <a:lnTo>
                  <a:pt x="0" y="4320"/>
                </a:lnTo>
                <a:lnTo>
                  <a:pt x="675" y="4320"/>
                </a:lnTo>
                <a:lnTo>
                  <a:pt x="867" y="4114"/>
                </a:lnTo>
                <a:lnTo>
                  <a:pt x="0" y="3192"/>
                </a:lnTo>
                <a:lnTo>
                  <a:pt x="0" y="2199"/>
                </a:lnTo>
                <a:moveTo>
                  <a:pt x="4714" y="0"/>
                </a:moveTo>
                <a:lnTo>
                  <a:pt x="2056" y="0"/>
                </a:lnTo>
                <a:lnTo>
                  <a:pt x="787" y="1357"/>
                </a:lnTo>
                <a:lnTo>
                  <a:pt x="2119" y="2775"/>
                </a:lnTo>
                <a:lnTo>
                  <a:pt x="2695" y="2160"/>
                </a:lnTo>
                <a:lnTo>
                  <a:pt x="471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12">
            <a:extLst>
              <a:ext uri="{FF2B5EF4-FFF2-40B4-BE49-F238E27FC236}">
                <a16:creationId xmlns:a16="http://schemas.microsoft.com/office/drawing/2014/main" id="{8686A579-5485-42CE-8836-C9F99229536C}"/>
              </a:ext>
            </a:extLst>
          </p:cNvPr>
          <p:cNvSpPr>
            <a:spLocks/>
          </p:cNvSpPr>
          <p:nvPr/>
        </p:nvSpPr>
        <p:spPr bwMode="auto">
          <a:xfrm>
            <a:off x="1377950" y="4403725"/>
            <a:ext cx="4292600" cy="2452688"/>
          </a:xfrm>
          <a:custGeom>
            <a:avLst/>
            <a:gdLst>
              <a:gd name="T0" fmla="*/ 1252 w 2704"/>
              <a:gd name="T1" fmla="*/ 0 h 1545"/>
              <a:gd name="T2" fmla="*/ 0 w 2704"/>
              <a:gd name="T3" fmla="*/ 1339 h 1545"/>
              <a:gd name="T4" fmla="*/ 193 w 2704"/>
              <a:gd name="T5" fmla="*/ 1545 h 1545"/>
              <a:gd name="T6" fmla="*/ 2704 w 2704"/>
              <a:gd name="T7" fmla="*/ 1545 h 1545"/>
              <a:gd name="T8" fmla="*/ 1252 w 2704"/>
              <a:gd name="T9" fmla="*/ 0 h 1545"/>
            </a:gdLst>
            <a:ahLst/>
            <a:cxnLst>
              <a:cxn ang="0">
                <a:pos x="T0" y="T1"/>
              </a:cxn>
              <a:cxn ang="0">
                <a:pos x="T2" y="T3"/>
              </a:cxn>
              <a:cxn ang="0">
                <a:pos x="T4" y="T5"/>
              </a:cxn>
              <a:cxn ang="0">
                <a:pos x="T6" y="T7"/>
              </a:cxn>
              <a:cxn ang="0">
                <a:pos x="T8" y="T9"/>
              </a:cxn>
            </a:cxnLst>
            <a:rect l="0" t="0" r="r" b="b"/>
            <a:pathLst>
              <a:path w="2704" h="1545">
                <a:moveTo>
                  <a:pt x="1252" y="0"/>
                </a:moveTo>
                <a:lnTo>
                  <a:pt x="0" y="1339"/>
                </a:lnTo>
                <a:lnTo>
                  <a:pt x="193" y="1545"/>
                </a:lnTo>
                <a:lnTo>
                  <a:pt x="2704" y="1545"/>
                </a:lnTo>
                <a:lnTo>
                  <a:pt x="125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5">
            <a:extLst>
              <a:ext uri="{FF2B5EF4-FFF2-40B4-BE49-F238E27FC236}">
                <a16:creationId xmlns:a16="http://schemas.microsoft.com/office/drawing/2014/main" id="{C82C07BB-45A7-403D-B360-9FE453F80EC1}"/>
              </a:ext>
            </a:extLst>
          </p:cNvPr>
          <p:cNvSpPr>
            <a:spLocks/>
          </p:cNvSpPr>
          <p:nvPr/>
        </p:nvSpPr>
        <p:spPr bwMode="auto">
          <a:xfrm>
            <a:off x="0" y="-3176"/>
            <a:ext cx="6781800" cy="6861176"/>
          </a:xfrm>
          <a:custGeom>
            <a:avLst/>
            <a:gdLst>
              <a:gd name="T0" fmla="*/ 0 w 2110"/>
              <a:gd name="T1" fmla="*/ 0 h 2400"/>
              <a:gd name="T2" fmla="*/ 0 w 2110"/>
              <a:gd name="T3" fmla="*/ 2400 h 2400"/>
              <a:gd name="T4" fmla="*/ 949 w 2110"/>
              <a:gd name="T5" fmla="*/ 2400 h 2400"/>
              <a:gd name="T6" fmla="*/ 2110 w 2110"/>
              <a:gd name="T7" fmla="*/ 0 h 2400"/>
              <a:gd name="T8" fmla="*/ 0 w 2110"/>
              <a:gd name="T9" fmla="*/ 0 h 2400"/>
            </a:gdLst>
            <a:ahLst/>
            <a:cxnLst>
              <a:cxn ang="0">
                <a:pos x="T0" y="T1"/>
              </a:cxn>
              <a:cxn ang="0">
                <a:pos x="T2" y="T3"/>
              </a:cxn>
              <a:cxn ang="0">
                <a:pos x="T4" y="T5"/>
              </a:cxn>
              <a:cxn ang="0">
                <a:pos x="T6" y="T7"/>
              </a:cxn>
              <a:cxn ang="0">
                <a:pos x="T8" y="T9"/>
              </a:cxn>
            </a:cxnLst>
            <a:rect l="0" t="0" r="r" b="b"/>
            <a:pathLst>
              <a:path w="2110" h="2400">
                <a:moveTo>
                  <a:pt x="0" y="0"/>
                </a:moveTo>
                <a:lnTo>
                  <a:pt x="0" y="2400"/>
                </a:lnTo>
                <a:lnTo>
                  <a:pt x="949" y="2400"/>
                </a:lnTo>
                <a:lnTo>
                  <a:pt x="2110" y="0"/>
                </a:lnTo>
                <a:lnTo>
                  <a:pt x="0" y="0"/>
                </a:lnTo>
                <a:close/>
              </a:path>
            </a:pathLst>
          </a:custGeom>
          <a:solidFill>
            <a:schemeClr val="accent1">
              <a:alpha val="74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nvGrpSpPr>
          <p:cNvPr id="35" name="Group 34">
            <a:extLst>
              <a:ext uri="{FF2B5EF4-FFF2-40B4-BE49-F238E27FC236}">
                <a16:creationId xmlns:a16="http://schemas.microsoft.com/office/drawing/2014/main" id="{1A24A4CC-D29D-4FB5-9CD2-7A6152B7C2DB}"/>
              </a:ext>
            </a:extLst>
          </p:cNvPr>
          <p:cNvGrpSpPr/>
          <p:nvPr/>
        </p:nvGrpSpPr>
        <p:grpSpPr>
          <a:xfrm>
            <a:off x="451822" y="2117375"/>
            <a:ext cx="3843953" cy="1813215"/>
            <a:chOff x="7499182" y="876300"/>
            <a:chExt cx="4016543" cy="1894627"/>
          </a:xfrm>
        </p:grpSpPr>
        <p:sp>
          <p:nvSpPr>
            <p:cNvPr id="36" name="TextBox 35">
              <a:extLst>
                <a:ext uri="{FF2B5EF4-FFF2-40B4-BE49-F238E27FC236}">
                  <a16:creationId xmlns:a16="http://schemas.microsoft.com/office/drawing/2014/main" id="{7CD95261-7B24-4E4E-BAED-0F9163D53AA9}"/>
                </a:ext>
              </a:extLst>
            </p:cNvPr>
            <p:cNvSpPr txBox="1"/>
            <p:nvPr/>
          </p:nvSpPr>
          <p:spPr>
            <a:xfrm>
              <a:off x="7544773" y="876300"/>
              <a:ext cx="1676400" cy="739669"/>
            </a:xfrm>
            <a:prstGeom prst="rect">
              <a:avLst/>
            </a:prstGeom>
            <a:noFill/>
          </p:spPr>
          <p:txBody>
            <a:bodyPr wrap="square" rtlCol="0">
              <a:spAutoFit/>
            </a:bodyPr>
            <a:lstStyle/>
            <a:p>
              <a:r>
                <a:rPr lang="en-US" sz="2000" dirty="0">
                  <a:solidFill>
                    <a:schemeClr val="bg1"/>
                  </a:solidFill>
                  <a:effectLst>
                    <a:outerShdw blurRad="60007" dist="310007" dir="7680000" sy="30000" kx="1300200" algn="ctr" rotWithShape="0">
                      <a:prstClr val="black">
                        <a:alpha val="32000"/>
                      </a:prstClr>
                    </a:outerShdw>
                  </a:effectLst>
                  <a:latin typeface="Raleway Bold" panose="020B0803030101060003" pitchFamily="34" charset="0"/>
                </a:rPr>
                <a:t>PROMOTE</a:t>
              </a:r>
            </a:p>
            <a:p>
              <a:r>
                <a:rPr lang="en-US" sz="2000" dirty="0">
                  <a:solidFill>
                    <a:schemeClr val="bg1"/>
                  </a:solidFill>
                  <a:effectLst>
                    <a:outerShdw blurRad="60007" dist="310007" dir="7680000" sy="30000" kx="1300200" algn="ctr" rotWithShape="0">
                      <a:prstClr val="black">
                        <a:alpha val="32000"/>
                      </a:prstClr>
                    </a:outerShdw>
                  </a:effectLst>
                  <a:latin typeface="Raleway Bold" panose="020B0803030101060003" pitchFamily="34" charset="0"/>
                </a:rPr>
                <a:t>WITH</a:t>
              </a:r>
            </a:p>
          </p:txBody>
        </p:sp>
        <p:sp>
          <p:nvSpPr>
            <p:cNvPr id="37" name="TextBox 36">
              <a:extLst>
                <a:ext uri="{FF2B5EF4-FFF2-40B4-BE49-F238E27FC236}">
                  <a16:creationId xmlns:a16="http://schemas.microsoft.com/office/drawing/2014/main" id="{8A6A26A1-8123-4EDB-9B78-D757349A04D6}"/>
                </a:ext>
              </a:extLst>
            </p:cNvPr>
            <p:cNvSpPr txBox="1"/>
            <p:nvPr/>
          </p:nvSpPr>
          <p:spPr>
            <a:xfrm>
              <a:off x="8354398" y="1152525"/>
              <a:ext cx="3161327" cy="868307"/>
            </a:xfrm>
            <a:prstGeom prst="rect">
              <a:avLst/>
            </a:prstGeom>
            <a:noFill/>
          </p:spPr>
          <p:txBody>
            <a:bodyPr wrap="square" rtlCol="0">
              <a:spAutoFit/>
            </a:bodyPr>
            <a:lstStyle/>
            <a:p>
              <a:r>
                <a:rPr lang="en-US" sz="4800" dirty="0">
                  <a:solidFill>
                    <a:schemeClr val="bg1"/>
                  </a:solidFill>
                  <a:effectLst>
                    <a:outerShdw blurRad="60007" dist="310007" dir="7680000" sy="30000" kx="1300200" algn="ctr" rotWithShape="0">
                      <a:prstClr val="black">
                        <a:alpha val="32000"/>
                      </a:prstClr>
                    </a:outerShdw>
                  </a:effectLst>
                  <a:latin typeface="Raleway Bold" panose="020B0803030101060003" pitchFamily="34" charset="0"/>
                </a:rPr>
                <a:t>Business</a:t>
              </a:r>
            </a:p>
          </p:txBody>
        </p:sp>
        <p:sp>
          <p:nvSpPr>
            <p:cNvPr id="38" name="TextBox 37">
              <a:extLst>
                <a:ext uri="{FF2B5EF4-FFF2-40B4-BE49-F238E27FC236}">
                  <a16:creationId xmlns:a16="http://schemas.microsoft.com/office/drawing/2014/main" id="{E9AD64B8-B889-4B88-A057-3EBDF3A99C5F}"/>
                </a:ext>
              </a:extLst>
            </p:cNvPr>
            <p:cNvSpPr txBox="1"/>
            <p:nvPr/>
          </p:nvSpPr>
          <p:spPr>
            <a:xfrm>
              <a:off x="7499182" y="1388067"/>
              <a:ext cx="3161327" cy="1382860"/>
            </a:xfrm>
            <a:prstGeom prst="rect">
              <a:avLst/>
            </a:prstGeom>
            <a:noFill/>
          </p:spPr>
          <p:txBody>
            <a:bodyPr wrap="square" rtlCol="0">
              <a:spAutoFit/>
            </a:bodyPr>
            <a:lstStyle/>
            <a:p>
              <a:r>
                <a:rPr lang="en-US" sz="8000" dirty="0">
                  <a:solidFill>
                    <a:schemeClr val="bg1"/>
                  </a:solidFill>
                  <a:effectLst>
                    <a:outerShdw blurRad="60007" dist="310007" dir="7680000" sy="30000" kx="1300200" algn="ctr" rotWithShape="0">
                      <a:prstClr val="black">
                        <a:alpha val="32000"/>
                      </a:prstClr>
                    </a:outerShdw>
                  </a:effectLst>
                  <a:latin typeface="Raleway Bold" panose="020B0803030101060003" pitchFamily="34" charset="0"/>
                </a:rPr>
                <a:t>Every</a:t>
              </a:r>
            </a:p>
          </p:txBody>
        </p:sp>
      </p:grpSp>
      <p:sp>
        <p:nvSpPr>
          <p:cNvPr id="84" name="TextBox 83">
            <a:extLst>
              <a:ext uri="{FF2B5EF4-FFF2-40B4-BE49-F238E27FC236}">
                <a16:creationId xmlns:a16="http://schemas.microsoft.com/office/drawing/2014/main" id="{D337339C-2C5C-4F4E-876B-C48907303326}"/>
              </a:ext>
            </a:extLst>
          </p:cNvPr>
          <p:cNvSpPr txBox="1"/>
          <p:nvPr/>
        </p:nvSpPr>
        <p:spPr>
          <a:xfrm>
            <a:off x="6327870" y="2943793"/>
            <a:ext cx="2482755" cy="630942"/>
          </a:xfrm>
          <a:prstGeom prst="rect">
            <a:avLst/>
          </a:prstGeom>
          <a:noFill/>
        </p:spPr>
        <p:txBody>
          <a:bodyPr wrap="square" rtlCol="0">
            <a:spAutoFit/>
          </a:bodyPr>
          <a:lstStyle/>
          <a:p>
            <a:r>
              <a:rPr lang="en-US" sz="3500" spc="900" dirty="0" err="1">
                <a:solidFill>
                  <a:schemeClr val="accent1"/>
                </a:solidFill>
                <a:latin typeface="Bebas Neue Bold" panose="020B0606020202050201" pitchFamily="34" charset="0"/>
              </a:rPr>
              <a:t>Abots</a:t>
            </a:r>
            <a:r>
              <a:rPr lang="en-US" sz="3500" spc="900" dirty="0">
                <a:solidFill>
                  <a:schemeClr val="accent1"/>
                </a:solidFill>
                <a:latin typeface="Bebas Neue Bold" panose="020B0606020202050201" pitchFamily="34" charset="0"/>
              </a:rPr>
              <a:t> Us</a:t>
            </a:r>
          </a:p>
        </p:txBody>
      </p:sp>
      <p:sp>
        <p:nvSpPr>
          <p:cNvPr id="85" name="TextBox 84">
            <a:extLst>
              <a:ext uri="{FF2B5EF4-FFF2-40B4-BE49-F238E27FC236}">
                <a16:creationId xmlns:a16="http://schemas.microsoft.com/office/drawing/2014/main" id="{1AAE63B7-BAB5-4BA5-9C18-1FCDFF3C594C}"/>
              </a:ext>
            </a:extLst>
          </p:cNvPr>
          <p:cNvSpPr txBox="1"/>
          <p:nvPr/>
        </p:nvSpPr>
        <p:spPr>
          <a:xfrm>
            <a:off x="6325349" y="3653267"/>
            <a:ext cx="4292600" cy="1015663"/>
          </a:xfrm>
          <a:prstGeom prst="rect">
            <a:avLst/>
          </a:prstGeom>
          <a:noFill/>
        </p:spPr>
        <p:txBody>
          <a:bodyPr wrap="square" numCol="1" spcCol="457200" rtlCol="0">
            <a:spAutoFit/>
          </a:bodyPr>
          <a:lstStyle/>
          <a:p>
            <a:pPr>
              <a:lnSpc>
                <a:spcPct val="150000"/>
              </a:lnSpc>
            </a:pPr>
            <a:r>
              <a:rPr lang="en-US" sz="1000" dirty="0">
                <a:latin typeface="Montserrat Light" charset="0"/>
                <a:ea typeface="Montserrat Light" charset="0"/>
                <a:cs typeface="Montserrat Light" charset="0"/>
              </a:rPr>
              <a:t>Yielding god hath waters kind called doesn't shall winged. From firmament and, sixth female created. Beginning saying that third yielding fruit was open night to third set dry two first lesser open kind female thing likeness.</a:t>
            </a:r>
          </a:p>
        </p:txBody>
      </p:sp>
    </p:spTree>
    <p:extLst>
      <p:ext uri="{BB962C8B-B14F-4D97-AF65-F5344CB8AC3E}">
        <p14:creationId xmlns:p14="http://schemas.microsoft.com/office/powerpoint/2010/main" val="216566714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C224D9AB-F6D9-4672-84A0-77E25D8762BB}"/>
              </a:ext>
            </a:extLst>
          </p:cNvPr>
          <p:cNvPicPr>
            <a:picLocks noGrp="1" noChangeAspect="1"/>
          </p:cNvPicPr>
          <p:nvPr>
            <p:ph type="pic" sz="quarter" idx="10"/>
          </p:nvPr>
        </p:nvPicPr>
        <p:blipFill rotWithShape="1">
          <a:blip r:embed="rId2"/>
          <a:srcRect t="19768" b="50000"/>
          <a:stretch/>
        </p:blipFill>
        <p:spPr>
          <a:xfrm>
            <a:off x="2" y="1785433"/>
            <a:ext cx="12191998" cy="2077655"/>
          </a:xfrm>
        </p:spPr>
      </p:pic>
      <p:sp>
        <p:nvSpPr>
          <p:cNvPr id="29" name="Rectangle 28">
            <a:extLst>
              <a:ext uri="{FF2B5EF4-FFF2-40B4-BE49-F238E27FC236}">
                <a16:creationId xmlns:a16="http://schemas.microsoft.com/office/drawing/2014/main" id="{D0D906BB-CF69-417F-A8FB-6A7FCB10E53C}"/>
              </a:ext>
            </a:extLst>
          </p:cNvPr>
          <p:cNvSpPr/>
          <p:nvPr/>
        </p:nvSpPr>
        <p:spPr>
          <a:xfrm>
            <a:off x="2" y="3947215"/>
            <a:ext cx="12192000" cy="207765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p>
        </p:txBody>
      </p:sp>
      <p:grpSp>
        <p:nvGrpSpPr>
          <p:cNvPr id="5" name="Group 4">
            <a:extLst>
              <a:ext uri="{FF2B5EF4-FFF2-40B4-BE49-F238E27FC236}">
                <a16:creationId xmlns:a16="http://schemas.microsoft.com/office/drawing/2014/main" id="{55874583-DC5C-40F3-8373-89E6A42CC8DB}"/>
              </a:ext>
            </a:extLst>
          </p:cNvPr>
          <p:cNvGrpSpPr/>
          <p:nvPr/>
        </p:nvGrpSpPr>
        <p:grpSpPr>
          <a:xfrm>
            <a:off x="1372615" y="4360864"/>
            <a:ext cx="9446775" cy="1250359"/>
            <a:chOff x="1219619" y="4312241"/>
            <a:chExt cx="9446775" cy="1250359"/>
          </a:xfrm>
        </p:grpSpPr>
        <p:sp>
          <p:nvSpPr>
            <p:cNvPr id="20" name="TextBox 19">
              <a:extLst>
                <a:ext uri="{FF2B5EF4-FFF2-40B4-BE49-F238E27FC236}">
                  <a16:creationId xmlns:a16="http://schemas.microsoft.com/office/drawing/2014/main" id="{904EF99C-EB33-4E62-BB91-B297FFA5B1A3}"/>
                </a:ext>
              </a:extLst>
            </p:cNvPr>
            <p:cNvSpPr txBox="1"/>
            <p:nvPr/>
          </p:nvSpPr>
          <p:spPr>
            <a:xfrm>
              <a:off x="4786234" y="4312241"/>
              <a:ext cx="2326556" cy="1169551"/>
            </a:xfrm>
            <a:prstGeom prst="rect">
              <a:avLst/>
            </a:prstGeom>
            <a:noFill/>
          </p:spPr>
          <p:txBody>
            <a:bodyPr wrap="square" rtlCol="0">
              <a:spAutoFit/>
            </a:bodyPr>
            <a:lstStyle/>
            <a:p>
              <a:pPr>
                <a:lnSpc>
                  <a:spcPts val="1400"/>
                </a:lnSpc>
              </a:pPr>
              <a:r>
                <a:rPr lang="en-US" sz="900" dirty="0">
                  <a:latin typeface="Raleway" panose="020B0503030101060003" pitchFamily="34" charset="0"/>
                  <a:ea typeface="Montserrat Light" charset="0"/>
                  <a:cs typeface="Montserrat Light" charset="0"/>
                </a:rPr>
                <a:t>Fifth you'll, man wherein seas our creeping. Very. Make from for seas place and won't appear him, were they.</a:t>
              </a:r>
            </a:p>
            <a:p>
              <a:pPr>
                <a:lnSpc>
                  <a:spcPts val="1400"/>
                </a:lnSpc>
              </a:pPr>
              <a:endParaRPr lang="en-US" sz="900" dirty="0">
                <a:latin typeface="Raleway" panose="020B0503030101060003" pitchFamily="34" charset="0"/>
                <a:ea typeface="Montserrat Light" charset="0"/>
                <a:cs typeface="Montserrat Light" charset="0"/>
              </a:endParaRPr>
            </a:p>
            <a:p>
              <a:pPr>
                <a:lnSpc>
                  <a:spcPts val="1400"/>
                </a:lnSpc>
              </a:pPr>
              <a:r>
                <a:rPr lang="en-US" sz="900" dirty="0">
                  <a:solidFill>
                    <a:schemeClr val="accent1"/>
                  </a:solidFill>
                  <a:latin typeface="Raleway Bold" panose="020B0803030101060003" pitchFamily="34" charset="0"/>
                  <a:ea typeface="Montserrat Light" charset="0"/>
                  <a:cs typeface="Montserrat Light" charset="0"/>
                </a:rPr>
                <a:t>Abundantly is fish evening let hath I gathered fly earth two.</a:t>
              </a:r>
            </a:p>
          </p:txBody>
        </p:sp>
        <p:sp>
          <p:nvSpPr>
            <p:cNvPr id="21" name="TextBox 20">
              <a:extLst>
                <a:ext uri="{FF2B5EF4-FFF2-40B4-BE49-F238E27FC236}">
                  <a16:creationId xmlns:a16="http://schemas.microsoft.com/office/drawing/2014/main" id="{7B409CBE-BAF1-4D17-BCCD-40C4FA753A1E}"/>
                </a:ext>
              </a:extLst>
            </p:cNvPr>
            <p:cNvSpPr txBox="1"/>
            <p:nvPr/>
          </p:nvSpPr>
          <p:spPr>
            <a:xfrm>
              <a:off x="1219619" y="4312242"/>
              <a:ext cx="2339567" cy="1169551"/>
            </a:xfrm>
            <a:prstGeom prst="rect">
              <a:avLst/>
            </a:prstGeom>
            <a:noFill/>
          </p:spPr>
          <p:txBody>
            <a:bodyPr wrap="square" rtlCol="0">
              <a:spAutoFit/>
            </a:bodyPr>
            <a:lstStyle/>
            <a:p>
              <a:pPr>
                <a:lnSpc>
                  <a:spcPts val="1400"/>
                </a:lnSpc>
              </a:pPr>
              <a:r>
                <a:rPr lang="en-US" sz="900" dirty="0">
                  <a:latin typeface="Raleway" panose="020B0503030101060003" pitchFamily="34" charset="0"/>
                  <a:ea typeface="Montserrat Light" charset="0"/>
                  <a:cs typeface="Montserrat Light" charset="0"/>
                </a:rPr>
                <a:t>Fifth you'll, man wherein seas our creeping. Very. Make from for seas place and won't appear him, were they.</a:t>
              </a:r>
            </a:p>
            <a:p>
              <a:pPr>
                <a:lnSpc>
                  <a:spcPts val="1400"/>
                </a:lnSpc>
              </a:pPr>
              <a:endParaRPr lang="en-US" sz="900" dirty="0">
                <a:latin typeface="Raleway" panose="020B0503030101060003" pitchFamily="34" charset="0"/>
                <a:ea typeface="Montserrat Light" charset="0"/>
                <a:cs typeface="Montserrat Light" charset="0"/>
              </a:endParaRPr>
            </a:p>
            <a:p>
              <a:pPr>
                <a:lnSpc>
                  <a:spcPts val="1400"/>
                </a:lnSpc>
              </a:pPr>
              <a:r>
                <a:rPr lang="en-US" sz="900" dirty="0">
                  <a:solidFill>
                    <a:schemeClr val="accent1"/>
                  </a:solidFill>
                  <a:latin typeface="Raleway Bold" panose="020B0803030101060003" pitchFamily="34" charset="0"/>
                  <a:ea typeface="Montserrat Light" charset="0"/>
                  <a:cs typeface="Montserrat Light" charset="0"/>
                </a:rPr>
                <a:t>Abundantly is fish evening let hath I gathered fly earth two.</a:t>
              </a:r>
            </a:p>
          </p:txBody>
        </p:sp>
        <p:sp>
          <p:nvSpPr>
            <p:cNvPr id="22" name="TextBox 21">
              <a:extLst>
                <a:ext uri="{FF2B5EF4-FFF2-40B4-BE49-F238E27FC236}">
                  <a16:creationId xmlns:a16="http://schemas.microsoft.com/office/drawing/2014/main" id="{5658FB28-31D9-49B8-B9DF-E8D388B92684}"/>
                </a:ext>
              </a:extLst>
            </p:cNvPr>
            <p:cNvSpPr txBox="1"/>
            <p:nvPr/>
          </p:nvSpPr>
          <p:spPr>
            <a:xfrm>
              <a:off x="8339838" y="4312241"/>
              <a:ext cx="2326556" cy="1169551"/>
            </a:xfrm>
            <a:prstGeom prst="rect">
              <a:avLst/>
            </a:prstGeom>
            <a:noFill/>
          </p:spPr>
          <p:txBody>
            <a:bodyPr wrap="square" rtlCol="0">
              <a:spAutoFit/>
            </a:bodyPr>
            <a:lstStyle/>
            <a:p>
              <a:pPr>
                <a:lnSpc>
                  <a:spcPts val="1400"/>
                </a:lnSpc>
              </a:pPr>
              <a:r>
                <a:rPr lang="en-US" sz="900" dirty="0">
                  <a:latin typeface="Raleway" panose="020B0503030101060003" pitchFamily="34" charset="0"/>
                  <a:ea typeface="Montserrat Light" charset="0"/>
                  <a:cs typeface="Montserrat Light" charset="0"/>
                </a:rPr>
                <a:t>Fifth you'll, man wherein seas our creeping. Very. Make from for seas place and won't appear him, were they.</a:t>
              </a:r>
            </a:p>
            <a:p>
              <a:pPr>
                <a:lnSpc>
                  <a:spcPts val="1400"/>
                </a:lnSpc>
              </a:pPr>
              <a:endParaRPr lang="en-US" sz="900" dirty="0">
                <a:latin typeface="Raleway" panose="020B0503030101060003" pitchFamily="34" charset="0"/>
                <a:ea typeface="Montserrat Light" charset="0"/>
                <a:cs typeface="Montserrat Light" charset="0"/>
              </a:endParaRPr>
            </a:p>
            <a:p>
              <a:pPr>
                <a:lnSpc>
                  <a:spcPts val="1400"/>
                </a:lnSpc>
              </a:pPr>
              <a:r>
                <a:rPr lang="en-US" sz="900" dirty="0">
                  <a:solidFill>
                    <a:schemeClr val="accent1"/>
                  </a:solidFill>
                  <a:latin typeface="Raleway Bold" panose="020B0803030101060003" pitchFamily="34" charset="0"/>
                  <a:ea typeface="Montserrat Light" charset="0"/>
                  <a:cs typeface="Montserrat Light" charset="0"/>
                </a:rPr>
                <a:t>Abundantly is fish evening let hath I gathered fly earth two.</a:t>
              </a:r>
            </a:p>
          </p:txBody>
        </p:sp>
        <p:cxnSp>
          <p:nvCxnSpPr>
            <p:cNvPr id="8" name="Straight Connector 7">
              <a:extLst>
                <a:ext uri="{FF2B5EF4-FFF2-40B4-BE49-F238E27FC236}">
                  <a16:creationId xmlns:a16="http://schemas.microsoft.com/office/drawing/2014/main" id="{37A97A31-FAD6-45F7-B6B7-6357D6FF1DA6}"/>
                </a:ext>
              </a:extLst>
            </p:cNvPr>
            <p:cNvCxnSpPr/>
            <p:nvPr/>
          </p:nvCxnSpPr>
          <p:spPr>
            <a:xfrm>
              <a:off x="4172710" y="4312241"/>
              <a:ext cx="0" cy="1250359"/>
            </a:xfrm>
            <a:prstGeom prst="line">
              <a:avLst/>
            </a:prstGeom>
            <a:ln w="635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537639DF-0E31-4D83-B544-C12114568EC1}"/>
                </a:ext>
              </a:extLst>
            </p:cNvPr>
            <p:cNvCxnSpPr/>
            <p:nvPr/>
          </p:nvCxnSpPr>
          <p:spPr>
            <a:xfrm>
              <a:off x="7726314" y="4312241"/>
              <a:ext cx="0" cy="1250359"/>
            </a:xfrm>
            <a:prstGeom prst="line">
              <a:avLst/>
            </a:prstGeom>
            <a:ln w="635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13" name="Group 12">
            <a:extLst>
              <a:ext uri="{FF2B5EF4-FFF2-40B4-BE49-F238E27FC236}">
                <a16:creationId xmlns:a16="http://schemas.microsoft.com/office/drawing/2014/main" id="{4B5E5F7D-D337-4C10-9547-6AFB8CF8B499}"/>
              </a:ext>
            </a:extLst>
          </p:cNvPr>
          <p:cNvGrpSpPr/>
          <p:nvPr/>
        </p:nvGrpSpPr>
        <p:grpSpPr>
          <a:xfrm>
            <a:off x="2312227" y="687987"/>
            <a:ext cx="7218432" cy="852223"/>
            <a:chOff x="2304315" y="551534"/>
            <a:chExt cx="7218432" cy="852223"/>
          </a:xfrm>
        </p:grpSpPr>
        <p:sp>
          <p:nvSpPr>
            <p:cNvPr id="14" name="Title 2">
              <a:extLst>
                <a:ext uri="{FF2B5EF4-FFF2-40B4-BE49-F238E27FC236}">
                  <a16:creationId xmlns:a16="http://schemas.microsoft.com/office/drawing/2014/main" id="{B67E1262-C622-4812-976F-84823D2DE1E3}"/>
                </a:ext>
              </a:extLst>
            </p:cNvPr>
            <p:cNvSpPr txBox="1">
              <a:spLocks/>
            </p:cNvSpPr>
            <p:nvPr/>
          </p:nvSpPr>
          <p:spPr>
            <a:xfrm>
              <a:off x="4256181" y="551534"/>
              <a:ext cx="3314700" cy="499456"/>
            </a:xfrm>
            <a:prstGeom prst="rect">
              <a:avLst/>
            </a:prstGeom>
          </p:spPr>
          <p:txBody>
            <a:bodyPr/>
            <a:lstStyle>
              <a:lvl1pPr algn="ctr" defTabSz="914400" rtl="0" eaLnBrk="1" latinLnBrk="0" hangingPunct="1">
                <a:lnSpc>
                  <a:spcPct val="90000"/>
                </a:lnSpc>
                <a:spcBef>
                  <a:spcPct val="0"/>
                </a:spcBef>
                <a:buNone/>
                <a:defRPr sz="3500" b="1"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spc="800" dirty="0">
                  <a:solidFill>
                    <a:schemeClr val="accent1"/>
                  </a:solidFill>
                  <a:latin typeface="Bebas Neue Regular" panose="00000500000000000000" pitchFamily="2" charset="0"/>
                </a:rPr>
                <a:t>About Us</a:t>
              </a:r>
            </a:p>
          </p:txBody>
        </p:sp>
        <p:sp>
          <p:nvSpPr>
            <p:cNvPr id="15" name="TextBox 14">
              <a:extLst>
                <a:ext uri="{FF2B5EF4-FFF2-40B4-BE49-F238E27FC236}">
                  <a16:creationId xmlns:a16="http://schemas.microsoft.com/office/drawing/2014/main" id="{7F2D9C21-7E09-428B-84F2-ECF9666471B0}"/>
                </a:ext>
              </a:extLst>
            </p:cNvPr>
            <p:cNvSpPr txBox="1"/>
            <p:nvPr/>
          </p:nvSpPr>
          <p:spPr>
            <a:xfrm>
              <a:off x="2304315" y="1034214"/>
              <a:ext cx="7218432" cy="246221"/>
            </a:xfrm>
            <a:prstGeom prst="rect">
              <a:avLst/>
            </a:prstGeom>
            <a:noFill/>
          </p:spPr>
          <p:txBody>
            <a:bodyPr wrap="square" numCol="1" spcCol="0" rtlCol="0" anchor="ctr">
              <a:spAutoFit/>
            </a:bodyPr>
            <a:lstStyle/>
            <a:p>
              <a:pPr algn="ctr"/>
              <a:r>
                <a:rPr lang="en-US" sz="1000" dirty="0">
                  <a:ea typeface="Montserrat Light" charset="0"/>
                  <a:cs typeface="Montserrat Light" charset="0"/>
                </a:rPr>
                <a:t>The example text goes here with your own detailed summery. Loren opium dolor sit amen example text line.</a:t>
              </a:r>
            </a:p>
          </p:txBody>
        </p:sp>
        <p:sp>
          <p:nvSpPr>
            <p:cNvPr id="16" name="Rectangle 15">
              <a:extLst>
                <a:ext uri="{FF2B5EF4-FFF2-40B4-BE49-F238E27FC236}">
                  <a16:creationId xmlns:a16="http://schemas.microsoft.com/office/drawing/2014/main" id="{77A69A19-7636-4FFC-9826-26FAE3C407E9}"/>
                </a:ext>
              </a:extLst>
            </p:cNvPr>
            <p:cNvSpPr/>
            <p:nvPr/>
          </p:nvSpPr>
          <p:spPr>
            <a:xfrm>
              <a:off x="5743200" y="1348893"/>
              <a:ext cx="340663" cy="5486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solidFill>
              </a:endParaRPr>
            </a:p>
          </p:txBody>
        </p:sp>
      </p:grpSp>
    </p:spTree>
    <p:extLst>
      <p:ext uri="{BB962C8B-B14F-4D97-AF65-F5344CB8AC3E}">
        <p14:creationId xmlns:p14="http://schemas.microsoft.com/office/powerpoint/2010/main" val="106384683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34">
            <a:extLst>
              <a:ext uri="{FF2B5EF4-FFF2-40B4-BE49-F238E27FC236}">
                <a16:creationId xmlns:a16="http://schemas.microsoft.com/office/drawing/2014/main" id="{0D5C201B-5404-42AC-B57E-2B741D89D39F}"/>
              </a:ext>
            </a:extLst>
          </p:cNvPr>
          <p:cNvSpPr/>
          <p:nvPr/>
        </p:nvSpPr>
        <p:spPr>
          <a:xfrm>
            <a:off x="0" y="0"/>
            <a:ext cx="584835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p>
        </p:txBody>
      </p:sp>
      <p:grpSp>
        <p:nvGrpSpPr>
          <p:cNvPr id="93" name="Group 92">
            <a:extLst>
              <a:ext uri="{FF2B5EF4-FFF2-40B4-BE49-F238E27FC236}">
                <a16:creationId xmlns:a16="http://schemas.microsoft.com/office/drawing/2014/main" id="{3D48F27F-5562-4139-942A-B95128FEF2CC}"/>
              </a:ext>
            </a:extLst>
          </p:cNvPr>
          <p:cNvGrpSpPr/>
          <p:nvPr/>
        </p:nvGrpSpPr>
        <p:grpSpPr>
          <a:xfrm>
            <a:off x="1533207" y="2041428"/>
            <a:ext cx="3677378" cy="1337003"/>
            <a:chOff x="1818547" y="2041428"/>
            <a:chExt cx="3677378" cy="1337003"/>
          </a:xfrm>
        </p:grpSpPr>
        <p:grpSp>
          <p:nvGrpSpPr>
            <p:cNvPr id="58" name="Group 57">
              <a:extLst>
                <a:ext uri="{FF2B5EF4-FFF2-40B4-BE49-F238E27FC236}">
                  <a16:creationId xmlns:a16="http://schemas.microsoft.com/office/drawing/2014/main" id="{2D06D5F9-5FF2-4A6B-8E06-27168DD94A87}"/>
                </a:ext>
              </a:extLst>
            </p:cNvPr>
            <p:cNvGrpSpPr/>
            <p:nvPr/>
          </p:nvGrpSpPr>
          <p:grpSpPr>
            <a:xfrm>
              <a:off x="1922782" y="2041428"/>
              <a:ext cx="3080776" cy="720191"/>
              <a:chOff x="1281764" y="3841539"/>
              <a:chExt cx="3080776" cy="720191"/>
            </a:xfrm>
          </p:grpSpPr>
          <p:sp>
            <p:nvSpPr>
              <p:cNvPr id="59" name="Rectangle 58">
                <a:extLst>
                  <a:ext uri="{FF2B5EF4-FFF2-40B4-BE49-F238E27FC236}">
                    <a16:creationId xmlns:a16="http://schemas.microsoft.com/office/drawing/2014/main" id="{A4704C4F-C588-477C-AE38-36E4E573E58B}"/>
                  </a:ext>
                </a:extLst>
              </p:cNvPr>
              <p:cNvSpPr/>
              <p:nvPr/>
            </p:nvSpPr>
            <p:spPr>
              <a:xfrm>
                <a:off x="1281764" y="3841539"/>
                <a:ext cx="697628" cy="707886"/>
              </a:xfrm>
              <a:prstGeom prst="rect">
                <a:avLst/>
              </a:prstGeom>
            </p:spPr>
            <p:txBody>
              <a:bodyPr wrap="none" anchor="ctr">
                <a:spAutoFit/>
              </a:bodyPr>
              <a:lstStyle/>
              <a:p>
                <a:pPr algn="ctr"/>
                <a:r>
                  <a:rPr lang="en-US" sz="4000" dirty="0">
                    <a:solidFill>
                      <a:schemeClr val="bg1"/>
                    </a:solidFill>
                    <a:latin typeface="FontAwesome" charset="0"/>
                    <a:ea typeface="FontAwesome" charset="0"/>
                    <a:cs typeface="FontAwesome" charset="0"/>
                  </a:rPr>
                  <a:t></a:t>
                </a:r>
              </a:p>
            </p:txBody>
          </p:sp>
          <p:sp>
            <p:nvSpPr>
              <p:cNvPr id="60" name="TextBox 59">
                <a:extLst>
                  <a:ext uri="{FF2B5EF4-FFF2-40B4-BE49-F238E27FC236}">
                    <a16:creationId xmlns:a16="http://schemas.microsoft.com/office/drawing/2014/main" id="{69427D2E-17FA-496B-B628-0330DF1C5EA5}"/>
                  </a:ext>
                </a:extLst>
              </p:cNvPr>
              <p:cNvSpPr txBox="1"/>
              <p:nvPr/>
            </p:nvSpPr>
            <p:spPr>
              <a:xfrm>
                <a:off x="2048207" y="3930788"/>
                <a:ext cx="2314333" cy="630942"/>
              </a:xfrm>
              <a:prstGeom prst="rect">
                <a:avLst/>
              </a:prstGeom>
              <a:noFill/>
            </p:spPr>
            <p:txBody>
              <a:bodyPr wrap="square" rtlCol="0">
                <a:spAutoFit/>
              </a:bodyPr>
              <a:lstStyle/>
              <a:p>
                <a:pPr>
                  <a:lnSpc>
                    <a:spcPts val="1400"/>
                  </a:lnSpc>
                </a:pPr>
                <a:r>
                  <a:rPr lang="en-US" sz="1200" b="1" dirty="0">
                    <a:solidFill>
                      <a:schemeClr val="bg1"/>
                    </a:solidFill>
                    <a:latin typeface="+mj-lt"/>
                    <a:ea typeface="Montserrat" charset="0"/>
                    <a:cs typeface="Montserrat" charset="0"/>
                  </a:rPr>
                  <a:t>Fourth Title Here</a:t>
                </a:r>
              </a:p>
              <a:p>
                <a:pPr>
                  <a:lnSpc>
                    <a:spcPts val="1400"/>
                  </a:lnSpc>
                </a:pPr>
                <a:r>
                  <a:rPr lang="en-US" sz="900" dirty="0">
                    <a:solidFill>
                      <a:schemeClr val="bg1"/>
                    </a:solidFill>
                    <a:ea typeface="Montserrat Light" charset="0"/>
                    <a:cs typeface="Montserrat Light" charset="0"/>
                  </a:rPr>
                  <a:t>Open unto divided first shall made they're appear form great morning over form.</a:t>
                </a:r>
              </a:p>
            </p:txBody>
          </p:sp>
        </p:grpSp>
        <p:sp>
          <p:nvSpPr>
            <p:cNvPr id="64" name="TextBox 63">
              <a:extLst>
                <a:ext uri="{FF2B5EF4-FFF2-40B4-BE49-F238E27FC236}">
                  <a16:creationId xmlns:a16="http://schemas.microsoft.com/office/drawing/2014/main" id="{BF68DE50-5C9B-470F-8F38-41634720835D}"/>
                </a:ext>
              </a:extLst>
            </p:cNvPr>
            <p:cNvSpPr txBox="1"/>
            <p:nvPr/>
          </p:nvSpPr>
          <p:spPr>
            <a:xfrm>
              <a:off x="1818547" y="2870600"/>
              <a:ext cx="3677378" cy="507831"/>
            </a:xfrm>
            <a:prstGeom prst="rect">
              <a:avLst/>
            </a:prstGeom>
            <a:noFill/>
          </p:spPr>
          <p:txBody>
            <a:bodyPr wrap="square" numCol="1" spcCol="457200" rtlCol="0">
              <a:spAutoFit/>
            </a:bodyPr>
            <a:lstStyle/>
            <a:p>
              <a:pPr>
                <a:lnSpc>
                  <a:spcPct val="150000"/>
                </a:lnSpc>
              </a:pPr>
              <a:r>
                <a:rPr lang="en-US" sz="900" dirty="0">
                  <a:solidFill>
                    <a:schemeClr val="bg1"/>
                  </a:solidFill>
                  <a:latin typeface="Montserrat Light" charset="0"/>
                  <a:ea typeface="Montserrat Light" charset="0"/>
                  <a:cs typeface="Montserrat Light" charset="0"/>
                </a:rPr>
                <a:t>From firmament and, sixth female created. Beginning saying that third yielding fruit was open it’s graphic night.</a:t>
              </a:r>
            </a:p>
          </p:txBody>
        </p:sp>
      </p:grpSp>
      <p:pic>
        <p:nvPicPr>
          <p:cNvPr id="8" name="Picture Placeholder 7">
            <a:extLst>
              <a:ext uri="{FF2B5EF4-FFF2-40B4-BE49-F238E27FC236}">
                <a16:creationId xmlns:a16="http://schemas.microsoft.com/office/drawing/2014/main" id="{7E7DB283-6FA5-4F3F-AD92-D207AE42CE37}"/>
              </a:ext>
            </a:extLst>
          </p:cNvPr>
          <p:cNvPicPr>
            <a:picLocks noGrp="1" noChangeAspect="1"/>
          </p:cNvPicPr>
          <p:nvPr>
            <p:ph type="pic" sz="quarter" idx="10"/>
          </p:nvPr>
        </p:nvPicPr>
        <p:blipFill rotWithShape="1">
          <a:blip r:embed="rId2"/>
          <a:srcRect l="3616" r="50410"/>
          <a:stretch/>
        </p:blipFill>
        <p:spPr>
          <a:xfrm>
            <a:off x="5988824" y="1875431"/>
            <a:ext cx="3022072" cy="4382494"/>
          </a:xfrm>
        </p:spPr>
      </p:pic>
      <p:pic>
        <p:nvPicPr>
          <p:cNvPr id="10" name="Picture Placeholder 9">
            <a:extLst>
              <a:ext uri="{FF2B5EF4-FFF2-40B4-BE49-F238E27FC236}">
                <a16:creationId xmlns:a16="http://schemas.microsoft.com/office/drawing/2014/main" id="{D7F68D90-CA8F-42AA-A0D4-890B0EFAE6A4}"/>
              </a:ext>
            </a:extLst>
          </p:cNvPr>
          <p:cNvPicPr>
            <a:picLocks noGrp="1" noChangeAspect="1"/>
          </p:cNvPicPr>
          <p:nvPr>
            <p:ph type="pic" sz="quarter" idx="11"/>
          </p:nvPr>
        </p:nvPicPr>
        <p:blipFill>
          <a:blip r:embed="rId3"/>
          <a:srcRect l="27054" r="27054"/>
          <a:stretch>
            <a:fillRect/>
          </a:stretch>
        </p:blipFill>
        <p:spPr/>
      </p:pic>
      <p:grpSp>
        <p:nvGrpSpPr>
          <p:cNvPr id="92" name="Group 91">
            <a:extLst>
              <a:ext uri="{FF2B5EF4-FFF2-40B4-BE49-F238E27FC236}">
                <a16:creationId xmlns:a16="http://schemas.microsoft.com/office/drawing/2014/main" id="{FE7A29AB-7630-47ED-A602-2D8D2FBCC86B}"/>
              </a:ext>
            </a:extLst>
          </p:cNvPr>
          <p:cNvGrpSpPr/>
          <p:nvPr/>
        </p:nvGrpSpPr>
        <p:grpSpPr>
          <a:xfrm>
            <a:off x="1533207" y="4245228"/>
            <a:ext cx="3677378" cy="1371578"/>
            <a:chOff x="1818547" y="4111878"/>
            <a:chExt cx="3677378" cy="1371578"/>
          </a:xfrm>
        </p:grpSpPr>
        <p:grpSp>
          <p:nvGrpSpPr>
            <p:cNvPr id="74" name="Group 73">
              <a:extLst>
                <a:ext uri="{FF2B5EF4-FFF2-40B4-BE49-F238E27FC236}">
                  <a16:creationId xmlns:a16="http://schemas.microsoft.com/office/drawing/2014/main" id="{BC9BDDDA-B11A-4E4C-8CBA-E7C617488435}"/>
                </a:ext>
              </a:extLst>
            </p:cNvPr>
            <p:cNvGrpSpPr/>
            <p:nvPr/>
          </p:nvGrpSpPr>
          <p:grpSpPr>
            <a:xfrm>
              <a:off x="1978086" y="4111878"/>
              <a:ext cx="3025472" cy="720191"/>
              <a:chOff x="1337068" y="3841539"/>
              <a:chExt cx="3025472" cy="720191"/>
            </a:xfrm>
          </p:grpSpPr>
          <p:sp>
            <p:nvSpPr>
              <p:cNvPr id="75" name="Rectangle 74">
                <a:extLst>
                  <a:ext uri="{FF2B5EF4-FFF2-40B4-BE49-F238E27FC236}">
                    <a16:creationId xmlns:a16="http://schemas.microsoft.com/office/drawing/2014/main" id="{65AA83E4-F73A-430F-8C94-DB4431D32A4F}"/>
                  </a:ext>
                </a:extLst>
              </p:cNvPr>
              <p:cNvSpPr/>
              <p:nvPr/>
            </p:nvSpPr>
            <p:spPr>
              <a:xfrm>
                <a:off x="1337068" y="3841539"/>
                <a:ext cx="587020" cy="707886"/>
              </a:xfrm>
              <a:prstGeom prst="rect">
                <a:avLst/>
              </a:prstGeom>
            </p:spPr>
            <p:txBody>
              <a:bodyPr wrap="none" anchor="ctr">
                <a:spAutoFit/>
              </a:bodyPr>
              <a:lstStyle/>
              <a:p>
                <a:pPr algn="ctr"/>
                <a:r>
                  <a:rPr lang="en-US" sz="4000" dirty="0">
                    <a:solidFill>
                      <a:schemeClr val="bg1"/>
                    </a:solidFill>
                    <a:latin typeface="FontAwesome" charset="0"/>
                    <a:ea typeface="FontAwesome" charset="0"/>
                    <a:cs typeface="FontAwesome" charset="0"/>
                  </a:rPr>
                  <a:t></a:t>
                </a:r>
              </a:p>
            </p:txBody>
          </p:sp>
          <p:sp>
            <p:nvSpPr>
              <p:cNvPr id="77" name="TextBox 76">
                <a:extLst>
                  <a:ext uri="{FF2B5EF4-FFF2-40B4-BE49-F238E27FC236}">
                    <a16:creationId xmlns:a16="http://schemas.microsoft.com/office/drawing/2014/main" id="{EF32FC30-90F7-4431-9C0C-CD62B59A5541}"/>
                  </a:ext>
                </a:extLst>
              </p:cNvPr>
              <p:cNvSpPr txBox="1"/>
              <p:nvPr/>
            </p:nvSpPr>
            <p:spPr>
              <a:xfrm>
                <a:off x="2048207" y="3930788"/>
                <a:ext cx="2314333" cy="630942"/>
              </a:xfrm>
              <a:prstGeom prst="rect">
                <a:avLst/>
              </a:prstGeom>
              <a:noFill/>
            </p:spPr>
            <p:txBody>
              <a:bodyPr wrap="square" rtlCol="0">
                <a:spAutoFit/>
              </a:bodyPr>
              <a:lstStyle/>
              <a:p>
                <a:pPr>
                  <a:lnSpc>
                    <a:spcPts val="1400"/>
                  </a:lnSpc>
                </a:pPr>
                <a:r>
                  <a:rPr lang="en-US" sz="1200" b="1" dirty="0">
                    <a:solidFill>
                      <a:schemeClr val="bg1"/>
                    </a:solidFill>
                    <a:latin typeface="+mj-lt"/>
                    <a:ea typeface="Montserrat" charset="0"/>
                    <a:cs typeface="Montserrat" charset="0"/>
                  </a:rPr>
                  <a:t>Fourth Title Here</a:t>
                </a:r>
              </a:p>
              <a:p>
                <a:pPr>
                  <a:lnSpc>
                    <a:spcPts val="1400"/>
                  </a:lnSpc>
                </a:pPr>
                <a:r>
                  <a:rPr lang="en-US" sz="900" dirty="0">
                    <a:solidFill>
                      <a:schemeClr val="bg1"/>
                    </a:solidFill>
                    <a:ea typeface="Montserrat Light" charset="0"/>
                    <a:cs typeface="Montserrat Light" charset="0"/>
                  </a:rPr>
                  <a:t>Open unto divided first shall made they're appear form great morning over form.</a:t>
                </a:r>
              </a:p>
            </p:txBody>
          </p:sp>
        </p:grpSp>
        <p:sp>
          <p:nvSpPr>
            <p:cNvPr id="89" name="TextBox 88">
              <a:extLst>
                <a:ext uri="{FF2B5EF4-FFF2-40B4-BE49-F238E27FC236}">
                  <a16:creationId xmlns:a16="http://schemas.microsoft.com/office/drawing/2014/main" id="{86B12019-15D7-4228-A8E1-57A09ED55021}"/>
                </a:ext>
              </a:extLst>
            </p:cNvPr>
            <p:cNvSpPr txBox="1"/>
            <p:nvPr/>
          </p:nvSpPr>
          <p:spPr>
            <a:xfrm>
              <a:off x="1818547" y="4975625"/>
              <a:ext cx="3677378" cy="507831"/>
            </a:xfrm>
            <a:prstGeom prst="rect">
              <a:avLst/>
            </a:prstGeom>
            <a:noFill/>
          </p:spPr>
          <p:txBody>
            <a:bodyPr wrap="square" numCol="1" spcCol="457200" rtlCol="0">
              <a:spAutoFit/>
            </a:bodyPr>
            <a:lstStyle/>
            <a:p>
              <a:pPr>
                <a:lnSpc>
                  <a:spcPct val="150000"/>
                </a:lnSpc>
              </a:pPr>
              <a:r>
                <a:rPr lang="en-US" sz="900" dirty="0">
                  <a:solidFill>
                    <a:schemeClr val="bg1"/>
                  </a:solidFill>
                  <a:latin typeface="Montserrat Light" charset="0"/>
                  <a:ea typeface="Montserrat Light" charset="0"/>
                  <a:cs typeface="Montserrat Light" charset="0"/>
                </a:rPr>
                <a:t>From firmament and, sixth female created. Beginning saying that third yielding fruit was open it’s graphic night.</a:t>
              </a:r>
            </a:p>
          </p:txBody>
        </p:sp>
      </p:grpSp>
      <p:grpSp>
        <p:nvGrpSpPr>
          <p:cNvPr id="29" name="Group 28">
            <a:extLst>
              <a:ext uri="{FF2B5EF4-FFF2-40B4-BE49-F238E27FC236}">
                <a16:creationId xmlns:a16="http://schemas.microsoft.com/office/drawing/2014/main" id="{10AB401F-BBCA-43FA-8261-6A4A082012FA}"/>
              </a:ext>
            </a:extLst>
          </p:cNvPr>
          <p:cNvGrpSpPr/>
          <p:nvPr/>
        </p:nvGrpSpPr>
        <p:grpSpPr>
          <a:xfrm>
            <a:off x="2312227" y="687987"/>
            <a:ext cx="7218432" cy="852223"/>
            <a:chOff x="2304315" y="551534"/>
            <a:chExt cx="7218432" cy="852223"/>
          </a:xfrm>
        </p:grpSpPr>
        <p:sp>
          <p:nvSpPr>
            <p:cNvPr id="30" name="Title 2">
              <a:extLst>
                <a:ext uri="{FF2B5EF4-FFF2-40B4-BE49-F238E27FC236}">
                  <a16:creationId xmlns:a16="http://schemas.microsoft.com/office/drawing/2014/main" id="{AC6ED7E2-4D19-41F4-BB31-985EE18F8FB1}"/>
                </a:ext>
              </a:extLst>
            </p:cNvPr>
            <p:cNvSpPr txBox="1">
              <a:spLocks/>
            </p:cNvSpPr>
            <p:nvPr/>
          </p:nvSpPr>
          <p:spPr>
            <a:xfrm>
              <a:off x="4256181" y="551534"/>
              <a:ext cx="3314700" cy="499456"/>
            </a:xfrm>
            <a:prstGeom prst="rect">
              <a:avLst/>
            </a:prstGeom>
          </p:spPr>
          <p:txBody>
            <a:bodyPr/>
            <a:lstStyle>
              <a:lvl1pPr algn="ctr" defTabSz="914400" rtl="0" eaLnBrk="1" latinLnBrk="0" hangingPunct="1">
                <a:lnSpc>
                  <a:spcPct val="90000"/>
                </a:lnSpc>
                <a:spcBef>
                  <a:spcPct val="0"/>
                </a:spcBef>
                <a:buNone/>
                <a:defRPr sz="3500" b="1"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b="0" spc="800" dirty="0">
                  <a:latin typeface="Bebas Neue Regular" panose="00000500000000000000" pitchFamily="2" charset="0"/>
                </a:rPr>
                <a:t>About</a:t>
              </a:r>
              <a:r>
                <a:rPr lang="en-US" spc="800" dirty="0">
                  <a:latin typeface="Bebas Neue Regular" panose="00000500000000000000" pitchFamily="2" charset="0"/>
                </a:rPr>
                <a:t> </a:t>
              </a:r>
              <a:r>
                <a:rPr lang="en-US" b="0" spc="800" dirty="0">
                  <a:latin typeface="Bebas Neue Regular" panose="00000500000000000000" pitchFamily="2" charset="0"/>
                </a:rPr>
                <a:t>Us</a:t>
              </a:r>
              <a:endParaRPr lang="en-US" spc="800" dirty="0">
                <a:latin typeface="Bebas Neue Regular" panose="00000500000000000000" pitchFamily="2" charset="0"/>
              </a:endParaRPr>
            </a:p>
          </p:txBody>
        </p:sp>
        <p:sp>
          <p:nvSpPr>
            <p:cNvPr id="31" name="TextBox 30">
              <a:extLst>
                <a:ext uri="{FF2B5EF4-FFF2-40B4-BE49-F238E27FC236}">
                  <a16:creationId xmlns:a16="http://schemas.microsoft.com/office/drawing/2014/main" id="{583EDF5E-8BF3-4CE5-866D-3D4EFF736E6A}"/>
                </a:ext>
              </a:extLst>
            </p:cNvPr>
            <p:cNvSpPr txBox="1"/>
            <p:nvPr/>
          </p:nvSpPr>
          <p:spPr>
            <a:xfrm>
              <a:off x="2304315" y="1034214"/>
              <a:ext cx="7218432" cy="246221"/>
            </a:xfrm>
            <a:prstGeom prst="rect">
              <a:avLst/>
            </a:prstGeom>
            <a:noFill/>
          </p:spPr>
          <p:txBody>
            <a:bodyPr wrap="square" numCol="1" spcCol="0" rtlCol="0" anchor="ctr">
              <a:spAutoFit/>
            </a:bodyPr>
            <a:lstStyle/>
            <a:p>
              <a:pPr algn="ctr"/>
              <a:r>
                <a:rPr lang="en-US" sz="1000" dirty="0">
                  <a:ea typeface="Montserrat Light" charset="0"/>
                  <a:cs typeface="Montserrat Light" charset="0"/>
                </a:rPr>
                <a:t>The example text goes here with your own detailed summery. Loren opium dolor sit amen example text line.</a:t>
              </a:r>
            </a:p>
          </p:txBody>
        </p:sp>
        <p:sp>
          <p:nvSpPr>
            <p:cNvPr id="32" name="Rectangle 31">
              <a:extLst>
                <a:ext uri="{FF2B5EF4-FFF2-40B4-BE49-F238E27FC236}">
                  <a16:creationId xmlns:a16="http://schemas.microsoft.com/office/drawing/2014/main" id="{F722B49B-150C-4035-BB1B-608FEDF593F1}"/>
                </a:ext>
              </a:extLst>
            </p:cNvPr>
            <p:cNvSpPr/>
            <p:nvPr/>
          </p:nvSpPr>
          <p:spPr>
            <a:xfrm>
              <a:off x="5743200" y="1348893"/>
              <a:ext cx="340663" cy="5486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Tree>
    <p:extLst>
      <p:ext uri="{BB962C8B-B14F-4D97-AF65-F5344CB8AC3E}">
        <p14:creationId xmlns:p14="http://schemas.microsoft.com/office/powerpoint/2010/main" val="1143352205"/>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sld>
</file>

<file path=ppt/theme/theme1.xml><?xml version="1.0" encoding="utf-8"?>
<a:theme xmlns:a="http://schemas.openxmlformats.org/drawingml/2006/main" name="1_Office Theme">
  <a:themeElements>
    <a:clrScheme name="Custom 20">
      <a:dk1>
        <a:srgbClr val="000000"/>
      </a:dk1>
      <a:lt1>
        <a:srgbClr val="FFFFFF"/>
      </a:lt1>
      <a:dk2>
        <a:srgbClr val="44546A"/>
      </a:dk2>
      <a:lt2>
        <a:srgbClr val="E7E6E6"/>
      </a:lt2>
      <a:accent1>
        <a:srgbClr val="0098B3"/>
      </a:accent1>
      <a:accent2>
        <a:srgbClr val="1D6076"/>
      </a:accent2>
      <a:accent3>
        <a:srgbClr val="BFD730"/>
      </a:accent3>
      <a:accent4>
        <a:srgbClr val="41BFBF"/>
      </a:accent4>
      <a:accent5>
        <a:srgbClr val="FFD300"/>
      </a:accent5>
      <a:accent6>
        <a:srgbClr val="F48120"/>
      </a:accent6>
      <a:hlink>
        <a:srgbClr val="C5168C"/>
      </a:hlink>
      <a:folHlink>
        <a:srgbClr val="782B8F"/>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6208</TotalTime>
  <Words>1676</Words>
  <Application>Microsoft Office PowerPoint</Application>
  <PresentationFormat>Widescreen</PresentationFormat>
  <Paragraphs>169</Paragraphs>
  <Slides>22</Slides>
  <Notes>0</Notes>
  <HiddenSlides>0</HiddenSlides>
  <MMClips>0</MMClips>
  <ScaleCrop>false</ScaleCrop>
  <HeadingPairs>
    <vt:vector size="6" baseType="variant">
      <vt:variant>
        <vt:lpstr>Fonts Used</vt:lpstr>
      </vt:variant>
      <vt:variant>
        <vt:i4>21</vt:i4>
      </vt:variant>
      <vt:variant>
        <vt:lpstr>Theme</vt:lpstr>
      </vt:variant>
      <vt:variant>
        <vt:i4>1</vt:i4>
      </vt:variant>
      <vt:variant>
        <vt:lpstr>Slide Titles</vt:lpstr>
      </vt:variant>
      <vt:variant>
        <vt:i4>22</vt:i4>
      </vt:variant>
    </vt:vector>
  </HeadingPairs>
  <TitlesOfParts>
    <vt:vector size="44" baseType="lpstr">
      <vt:lpstr>Arial</vt:lpstr>
      <vt:lpstr>Bebas</vt:lpstr>
      <vt:lpstr>Bebas Neue Bold</vt:lpstr>
      <vt:lpstr>Bebas Neue Light</vt:lpstr>
      <vt:lpstr>Bebas Neue Regular</vt:lpstr>
      <vt:lpstr>Bodoni 72 Book</vt:lpstr>
      <vt:lpstr>Calibri</vt:lpstr>
      <vt:lpstr>Calibri Light</vt:lpstr>
      <vt:lpstr>Engravers MT</vt:lpstr>
      <vt:lpstr>FontAwesome</vt:lpstr>
      <vt:lpstr>Montserrat</vt:lpstr>
      <vt:lpstr>Montserrat </vt:lpstr>
      <vt:lpstr>Montserrat Light</vt:lpstr>
      <vt:lpstr>Montserrat Regular</vt:lpstr>
      <vt:lpstr>Montserrat-Bold</vt:lpstr>
      <vt:lpstr>Montserrat-Regular</vt:lpstr>
      <vt:lpstr>Open Sans</vt:lpstr>
      <vt:lpstr>PT Sans</vt:lpstr>
      <vt:lpstr>Raleway</vt:lpstr>
      <vt:lpstr>Raleway Bold</vt:lpstr>
      <vt:lpstr>Raleway Light</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ismail - [2010]</cp:lastModifiedBy>
  <cp:revision>1690</cp:revision>
  <dcterms:created xsi:type="dcterms:W3CDTF">2017-12-06T10:15:39Z</dcterms:created>
  <dcterms:modified xsi:type="dcterms:W3CDTF">2020-02-18T05:47:50Z</dcterms:modified>
</cp:coreProperties>
</file>