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257" r:id="rId2"/>
    <p:sldId id="259" r:id="rId3"/>
    <p:sldId id="258" r:id="rId4"/>
    <p:sldId id="260" r:id="rId5"/>
    <p:sldId id="261" r:id="rId6"/>
    <p:sldId id="262" r:id="rId7"/>
    <p:sldId id="263" r:id="rId8"/>
    <p:sldId id="264" r:id="rId9"/>
    <p:sldId id="266" r:id="rId10"/>
    <p:sldId id="267" r:id="rId11"/>
    <p:sldId id="265" r:id="rId12"/>
    <p:sldId id="268" r:id="rId13"/>
    <p:sldId id="269" r:id="rId14"/>
    <p:sldId id="271" r:id="rId15"/>
    <p:sldId id="272" r:id="rId16"/>
    <p:sldId id="273" r:id="rId17"/>
    <p:sldId id="274" r:id="rId18"/>
    <p:sldId id="276" r:id="rId19"/>
    <p:sldId id="277" r:id="rId20"/>
    <p:sldId id="278" r:id="rId21"/>
    <p:sldId id="279" r:id="rId22"/>
    <p:sldId id="28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124"/>
  </p:normalViewPr>
  <p:slideViewPr>
    <p:cSldViewPr snapToGrid="0" snapToObjects="1">
      <p:cViewPr>
        <p:scale>
          <a:sx n="66" d="100"/>
          <a:sy n="66" d="100"/>
        </p:scale>
        <p:origin x="1536" y="114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6026FAD-0AF8-4C0E-BA68-B24E3119C7C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ACFC964-780D-4B26-B9A5-939141B4EF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AD8E142-35F2-466C-BFDE-148D95BBC92F}" type="datetimeFigureOut">
              <a:rPr lang="en-US" smtClean="0"/>
              <a:t>3/17/2020</a:t>
            </a:fld>
            <a:endParaRPr lang="en-US"/>
          </a:p>
        </p:txBody>
      </p:sp>
      <p:sp>
        <p:nvSpPr>
          <p:cNvPr id="4" name="Footer Placeholder 3">
            <a:extLst>
              <a:ext uri="{FF2B5EF4-FFF2-40B4-BE49-F238E27FC236}">
                <a16:creationId xmlns:a16="http://schemas.microsoft.com/office/drawing/2014/main" id="{57BE3BA9-C691-464F-8473-1DD20B47CA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F15DCF5-99A5-48C5-803F-3781C532931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B11E97-ACE3-4463-9D7E-EB2E914627BB}" type="slidenum">
              <a:rPr lang="en-US" smtClean="0"/>
              <a:t>‹#›</a:t>
            </a:fld>
            <a:endParaRPr lang="en-US"/>
          </a:p>
        </p:txBody>
      </p:sp>
    </p:spTree>
    <p:extLst>
      <p:ext uri="{BB962C8B-B14F-4D97-AF65-F5344CB8AC3E}">
        <p14:creationId xmlns:p14="http://schemas.microsoft.com/office/powerpoint/2010/main" val="295820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3/17/2020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9506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A52B0578-0456-4892-98CD-0505E7452FE4}"/>
              </a:ext>
            </a:extLst>
          </p:cNvPr>
          <p:cNvSpPr>
            <a:spLocks noGrp="1"/>
          </p:cNvSpPr>
          <p:nvPr>
            <p:ph type="pic" sz="quarter" idx="12"/>
          </p:nvPr>
        </p:nvSpPr>
        <p:spPr>
          <a:xfrm>
            <a:off x="6814580" y="3568700"/>
            <a:ext cx="4719086" cy="2667000"/>
          </a:xfrm>
          <a:custGeom>
            <a:avLst/>
            <a:gdLst>
              <a:gd name="connsiteX0" fmla="*/ 0 w 4719086"/>
              <a:gd name="connsiteY0" fmla="*/ 0 h 2667000"/>
              <a:gd name="connsiteX1" fmla="*/ 4719086 w 4719086"/>
              <a:gd name="connsiteY1" fmla="*/ 0 h 2667000"/>
              <a:gd name="connsiteX2" fmla="*/ 4719086 w 4719086"/>
              <a:gd name="connsiteY2" fmla="*/ 2667000 h 2667000"/>
              <a:gd name="connsiteX3" fmla="*/ 0 w 4719086"/>
              <a:gd name="connsiteY3" fmla="*/ 2667000 h 2667000"/>
            </a:gdLst>
            <a:ahLst/>
            <a:cxnLst>
              <a:cxn ang="0">
                <a:pos x="connsiteX0" y="connsiteY0"/>
              </a:cxn>
              <a:cxn ang="0">
                <a:pos x="connsiteX1" y="connsiteY1"/>
              </a:cxn>
              <a:cxn ang="0">
                <a:pos x="connsiteX2" y="connsiteY2"/>
              </a:cxn>
              <a:cxn ang="0">
                <a:pos x="connsiteX3" y="connsiteY3"/>
              </a:cxn>
            </a:cxnLst>
            <a:rect l="l" t="t" r="r" b="b"/>
            <a:pathLst>
              <a:path w="4719086" h="2667000">
                <a:moveTo>
                  <a:pt x="0" y="0"/>
                </a:moveTo>
                <a:lnTo>
                  <a:pt x="4719086" y="0"/>
                </a:lnTo>
                <a:lnTo>
                  <a:pt x="4719086" y="2667000"/>
                </a:lnTo>
                <a:lnTo>
                  <a:pt x="0" y="2667000"/>
                </a:lnTo>
                <a:close/>
              </a:path>
            </a:pathLst>
          </a:custGeom>
        </p:spPr>
        <p:txBody>
          <a:bodyPr wrap="square" anchor="ctr">
            <a:noAutofit/>
          </a:bodyPr>
          <a:lstStyle/>
          <a:p>
            <a:endParaRPr lang="en-US"/>
          </a:p>
        </p:txBody>
      </p:sp>
      <p:sp>
        <p:nvSpPr>
          <p:cNvPr id="6" name="Freeform: Shape 5">
            <a:extLst>
              <a:ext uri="{FF2B5EF4-FFF2-40B4-BE49-F238E27FC236}">
                <a16:creationId xmlns:a16="http://schemas.microsoft.com/office/drawing/2014/main" id="{2CCA0AE4-E058-46AF-9FA8-344B528FCB59}"/>
              </a:ext>
            </a:extLst>
          </p:cNvPr>
          <p:cNvSpPr>
            <a:spLocks noGrp="1"/>
          </p:cNvSpPr>
          <p:nvPr>
            <p:ph type="pic" sz="quarter" idx="11"/>
          </p:nvPr>
        </p:nvSpPr>
        <p:spPr>
          <a:xfrm>
            <a:off x="6814580" y="622300"/>
            <a:ext cx="4719086" cy="2806700"/>
          </a:xfrm>
          <a:custGeom>
            <a:avLst/>
            <a:gdLst>
              <a:gd name="connsiteX0" fmla="*/ 0 w 4719086"/>
              <a:gd name="connsiteY0" fmla="*/ 0 h 2806700"/>
              <a:gd name="connsiteX1" fmla="*/ 4719086 w 4719086"/>
              <a:gd name="connsiteY1" fmla="*/ 0 h 2806700"/>
              <a:gd name="connsiteX2" fmla="*/ 4719086 w 4719086"/>
              <a:gd name="connsiteY2" fmla="*/ 2806700 h 2806700"/>
              <a:gd name="connsiteX3" fmla="*/ 0 w 4719086"/>
              <a:gd name="connsiteY3" fmla="*/ 2806700 h 2806700"/>
            </a:gdLst>
            <a:ahLst/>
            <a:cxnLst>
              <a:cxn ang="0">
                <a:pos x="connsiteX0" y="connsiteY0"/>
              </a:cxn>
              <a:cxn ang="0">
                <a:pos x="connsiteX1" y="connsiteY1"/>
              </a:cxn>
              <a:cxn ang="0">
                <a:pos x="connsiteX2" y="connsiteY2"/>
              </a:cxn>
              <a:cxn ang="0">
                <a:pos x="connsiteX3" y="connsiteY3"/>
              </a:cxn>
            </a:cxnLst>
            <a:rect l="l" t="t" r="r" b="b"/>
            <a:pathLst>
              <a:path w="4719086" h="2806700">
                <a:moveTo>
                  <a:pt x="0" y="0"/>
                </a:moveTo>
                <a:lnTo>
                  <a:pt x="4719086" y="0"/>
                </a:lnTo>
                <a:lnTo>
                  <a:pt x="4719086" y="2806700"/>
                </a:lnTo>
                <a:lnTo>
                  <a:pt x="0" y="28067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4085184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8FF81DCA-D213-4C25-A069-64A0A309D024}"/>
              </a:ext>
            </a:extLst>
          </p:cNvPr>
          <p:cNvSpPr>
            <a:spLocks noGrp="1"/>
          </p:cNvSpPr>
          <p:nvPr>
            <p:ph type="pic" sz="quarter" idx="11"/>
          </p:nvPr>
        </p:nvSpPr>
        <p:spPr>
          <a:xfrm>
            <a:off x="611205" y="522512"/>
            <a:ext cx="7039175" cy="5812976"/>
          </a:xfrm>
          <a:custGeom>
            <a:avLst/>
            <a:gdLst>
              <a:gd name="connsiteX0" fmla="*/ 0 w 7039175"/>
              <a:gd name="connsiteY0" fmla="*/ 0 h 5812976"/>
              <a:gd name="connsiteX1" fmla="*/ 7039175 w 7039175"/>
              <a:gd name="connsiteY1" fmla="*/ 0 h 5812976"/>
              <a:gd name="connsiteX2" fmla="*/ 7039175 w 7039175"/>
              <a:gd name="connsiteY2" fmla="*/ 5812976 h 5812976"/>
              <a:gd name="connsiteX3" fmla="*/ 0 w 7039175"/>
              <a:gd name="connsiteY3" fmla="*/ 5812976 h 5812976"/>
            </a:gdLst>
            <a:ahLst/>
            <a:cxnLst>
              <a:cxn ang="0">
                <a:pos x="connsiteX0" y="connsiteY0"/>
              </a:cxn>
              <a:cxn ang="0">
                <a:pos x="connsiteX1" y="connsiteY1"/>
              </a:cxn>
              <a:cxn ang="0">
                <a:pos x="connsiteX2" y="connsiteY2"/>
              </a:cxn>
              <a:cxn ang="0">
                <a:pos x="connsiteX3" y="connsiteY3"/>
              </a:cxn>
            </a:cxnLst>
            <a:rect l="l" t="t" r="r" b="b"/>
            <a:pathLst>
              <a:path w="7039175" h="5812976">
                <a:moveTo>
                  <a:pt x="0" y="0"/>
                </a:moveTo>
                <a:lnTo>
                  <a:pt x="7039175" y="0"/>
                </a:lnTo>
                <a:lnTo>
                  <a:pt x="7039175" y="5812976"/>
                </a:lnTo>
                <a:lnTo>
                  <a:pt x="0" y="5812976"/>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772018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
        <p:nvSpPr>
          <p:cNvPr id="8" name="Picture Placeholder 2">
            <a:extLst>
              <a:ext uri="{FF2B5EF4-FFF2-40B4-BE49-F238E27FC236}">
                <a16:creationId xmlns:a16="http://schemas.microsoft.com/office/drawing/2014/main" id="{857FCDC2-34DF-46D0-AB2A-7D59DA0DAE2D}"/>
              </a:ext>
            </a:extLst>
          </p:cNvPr>
          <p:cNvSpPr>
            <a:spLocks noGrp="1"/>
          </p:cNvSpPr>
          <p:nvPr>
            <p:ph type="pic" sz="quarter" idx="13"/>
          </p:nvPr>
        </p:nvSpPr>
        <p:spPr>
          <a:xfrm>
            <a:off x="1" y="2133598"/>
            <a:ext cx="12191996" cy="4724401"/>
          </a:xfrm>
          <a:prstGeom prst="rect">
            <a:avLst/>
          </a:prstGeom>
        </p:spPr>
        <p:txBody>
          <a:bodyPr anchor="ctr"/>
          <a:lstStyle/>
          <a:p>
            <a:endParaRPr lang="en-US"/>
          </a:p>
        </p:txBody>
      </p:sp>
    </p:spTree>
    <p:extLst>
      <p:ext uri="{BB962C8B-B14F-4D97-AF65-F5344CB8AC3E}">
        <p14:creationId xmlns:p14="http://schemas.microsoft.com/office/powerpoint/2010/main" val="8480485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
        <p:nvSpPr>
          <p:cNvPr id="19" name="Freeform: Shape 18">
            <a:extLst>
              <a:ext uri="{FF2B5EF4-FFF2-40B4-BE49-F238E27FC236}">
                <a16:creationId xmlns:a16="http://schemas.microsoft.com/office/drawing/2014/main" id="{E974609B-F2B2-4362-B7BA-D0B4AFF21767}"/>
              </a:ext>
            </a:extLst>
          </p:cNvPr>
          <p:cNvSpPr>
            <a:spLocks noGrp="1"/>
          </p:cNvSpPr>
          <p:nvPr>
            <p:ph type="pic" sz="quarter" idx="16"/>
          </p:nvPr>
        </p:nvSpPr>
        <p:spPr>
          <a:xfrm>
            <a:off x="3757069" y="4205881"/>
            <a:ext cx="2685825" cy="1906063"/>
          </a:xfrm>
          <a:custGeom>
            <a:avLst/>
            <a:gdLst>
              <a:gd name="connsiteX0" fmla="*/ 0 w 2685825"/>
              <a:gd name="connsiteY0" fmla="*/ 0 h 1906063"/>
              <a:gd name="connsiteX1" fmla="*/ 2685825 w 2685825"/>
              <a:gd name="connsiteY1" fmla="*/ 0 h 1906063"/>
              <a:gd name="connsiteX2" fmla="*/ 2685825 w 2685825"/>
              <a:gd name="connsiteY2" fmla="*/ 1906063 h 1906063"/>
              <a:gd name="connsiteX3" fmla="*/ 0 w 2685825"/>
              <a:gd name="connsiteY3" fmla="*/ 1906063 h 1906063"/>
            </a:gdLst>
            <a:ahLst/>
            <a:cxnLst>
              <a:cxn ang="0">
                <a:pos x="connsiteX0" y="connsiteY0"/>
              </a:cxn>
              <a:cxn ang="0">
                <a:pos x="connsiteX1" y="connsiteY1"/>
              </a:cxn>
              <a:cxn ang="0">
                <a:pos x="connsiteX2" y="connsiteY2"/>
              </a:cxn>
              <a:cxn ang="0">
                <a:pos x="connsiteX3" y="connsiteY3"/>
              </a:cxn>
            </a:cxnLst>
            <a:rect l="l" t="t" r="r" b="b"/>
            <a:pathLst>
              <a:path w="2685825" h="1906063">
                <a:moveTo>
                  <a:pt x="0" y="0"/>
                </a:moveTo>
                <a:lnTo>
                  <a:pt x="2685825" y="0"/>
                </a:lnTo>
                <a:lnTo>
                  <a:pt x="2685825" y="1906063"/>
                </a:lnTo>
                <a:lnTo>
                  <a:pt x="0" y="1906063"/>
                </a:lnTo>
                <a:close/>
              </a:path>
            </a:pathLst>
          </a:custGeom>
        </p:spPr>
        <p:txBody>
          <a:bodyPr wrap="square" anchor="ctr">
            <a:noAutofit/>
          </a:bodyPr>
          <a:lstStyle/>
          <a:p>
            <a:endParaRPr lang="en-US"/>
          </a:p>
        </p:txBody>
      </p:sp>
      <p:sp>
        <p:nvSpPr>
          <p:cNvPr id="13" name="Freeform: Shape 12">
            <a:extLst>
              <a:ext uri="{FF2B5EF4-FFF2-40B4-BE49-F238E27FC236}">
                <a16:creationId xmlns:a16="http://schemas.microsoft.com/office/drawing/2014/main" id="{5F8D8992-0767-4B9F-81C8-722B25D9D863}"/>
              </a:ext>
            </a:extLst>
          </p:cNvPr>
          <p:cNvSpPr>
            <a:spLocks noGrp="1"/>
          </p:cNvSpPr>
          <p:nvPr>
            <p:ph type="pic" sz="quarter" idx="13"/>
          </p:nvPr>
        </p:nvSpPr>
        <p:spPr>
          <a:xfrm>
            <a:off x="3757069" y="2124738"/>
            <a:ext cx="2685825" cy="1906063"/>
          </a:xfrm>
          <a:custGeom>
            <a:avLst/>
            <a:gdLst>
              <a:gd name="connsiteX0" fmla="*/ 0 w 2685825"/>
              <a:gd name="connsiteY0" fmla="*/ 0 h 1906063"/>
              <a:gd name="connsiteX1" fmla="*/ 2685825 w 2685825"/>
              <a:gd name="connsiteY1" fmla="*/ 0 h 1906063"/>
              <a:gd name="connsiteX2" fmla="*/ 2685825 w 2685825"/>
              <a:gd name="connsiteY2" fmla="*/ 1906063 h 1906063"/>
              <a:gd name="connsiteX3" fmla="*/ 0 w 2685825"/>
              <a:gd name="connsiteY3" fmla="*/ 1906063 h 1906063"/>
            </a:gdLst>
            <a:ahLst/>
            <a:cxnLst>
              <a:cxn ang="0">
                <a:pos x="connsiteX0" y="connsiteY0"/>
              </a:cxn>
              <a:cxn ang="0">
                <a:pos x="connsiteX1" y="connsiteY1"/>
              </a:cxn>
              <a:cxn ang="0">
                <a:pos x="connsiteX2" y="connsiteY2"/>
              </a:cxn>
              <a:cxn ang="0">
                <a:pos x="connsiteX3" y="connsiteY3"/>
              </a:cxn>
            </a:cxnLst>
            <a:rect l="l" t="t" r="r" b="b"/>
            <a:pathLst>
              <a:path w="2685825" h="1906063">
                <a:moveTo>
                  <a:pt x="0" y="0"/>
                </a:moveTo>
                <a:lnTo>
                  <a:pt x="2685825" y="0"/>
                </a:lnTo>
                <a:lnTo>
                  <a:pt x="2685825" y="1906063"/>
                </a:lnTo>
                <a:lnTo>
                  <a:pt x="0" y="1906063"/>
                </a:lnTo>
                <a:close/>
              </a:path>
            </a:pathLst>
          </a:custGeom>
        </p:spPr>
        <p:txBody>
          <a:bodyPr wrap="square" anchor="ctr">
            <a:noAutofit/>
          </a:bodyPr>
          <a:lstStyle/>
          <a:p>
            <a:endParaRPr lang="en-US"/>
          </a:p>
        </p:txBody>
      </p:sp>
      <p:sp>
        <p:nvSpPr>
          <p:cNvPr id="17" name="Freeform: Shape 16">
            <a:extLst>
              <a:ext uri="{FF2B5EF4-FFF2-40B4-BE49-F238E27FC236}">
                <a16:creationId xmlns:a16="http://schemas.microsoft.com/office/drawing/2014/main" id="{00E7ED8E-2818-4F57-A61D-0F63FC36315A}"/>
              </a:ext>
            </a:extLst>
          </p:cNvPr>
          <p:cNvSpPr>
            <a:spLocks noGrp="1"/>
          </p:cNvSpPr>
          <p:nvPr>
            <p:ph type="pic" sz="quarter" idx="15"/>
          </p:nvPr>
        </p:nvSpPr>
        <p:spPr>
          <a:xfrm>
            <a:off x="838200" y="4205881"/>
            <a:ext cx="2685825" cy="1906063"/>
          </a:xfrm>
          <a:custGeom>
            <a:avLst/>
            <a:gdLst>
              <a:gd name="connsiteX0" fmla="*/ 0 w 2685825"/>
              <a:gd name="connsiteY0" fmla="*/ 0 h 1906063"/>
              <a:gd name="connsiteX1" fmla="*/ 2685825 w 2685825"/>
              <a:gd name="connsiteY1" fmla="*/ 0 h 1906063"/>
              <a:gd name="connsiteX2" fmla="*/ 2685825 w 2685825"/>
              <a:gd name="connsiteY2" fmla="*/ 1906063 h 1906063"/>
              <a:gd name="connsiteX3" fmla="*/ 0 w 2685825"/>
              <a:gd name="connsiteY3" fmla="*/ 1906063 h 1906063"/>
            </a:gdLst>
            <a:ahLst/>
            <a:cxnLst>
              <a:cxn ang="0">
                <a:pos x="connsiteX0" y="connsiteY0"/>
              </a:cxn>
              <a:cxn ang="0">
                <a:pos x="connsiteX1" y="connsiteY1"/>
              </a:cxn>
              <a:cxn ang="0">
                <a:pos x="connsiteX2" y="connsiteY2"/>
              </a:cxn>
              <a:cxn ang="0">
                <a:pos x="connsiteX3" y="connsiteY3"/>
              </a:cxn>
            </a:cxnLst>
            <a:rect l="l" t="t" r="r" b="b"/>
            <a:pathLst>
              <a:path w="2685825" h="1906063">
                <a:moveTo>
                  <a:pt x="0" y="0"/>
                </a:moveTo>
                <a:lnTo>
                  <a:pt x="2685825" y="0"/>
                </a:lnTo>
                <a:lnTo>
                  <a:pt x="2685825" y="1906063"/>
                </a:lnTo>
                <a:lnTo>
                  <a:pt x="0" y="1906063"/>
                </a:lnTo>
                <a:close/>
              </a:path>
            </a:pathLst>
          </a:custGeom>
        </p:spPr>
        <p:txBody>
          <a:bodyPr wrap="square" anchor="ctr">
            <a:noAutofit/>
          </a:bodyPr>
          <a:lstStyle/>
          <a:p>
            <a:endParaRPr lang="en-US"/>
          </a:p>
        </p:txBody>
      </p:sp>
      <p:sp>
        <p:nvSpPr>
          <p:cNvPr id="15" name="Freeform: Shape 14">
            <a:extLst>
              <a:ext uri="{FF2B5EF4-FFF2-40B4-BE49-F238E27FC236}">
                <a16:creationId xmlns:a16="http://schemas.microsoft.com/office/drawing/2014/main" id="{6E25FD0E-0DD3-44B7-A661-91E960D6E4EF}"/>
              </a:ext>
            </a:extLst>
          </p:cNvPr>
          <p:cNvSpPr>
            <a:spLocks noGrp="1"/>
          </p:cNvSpPr>
          <p:nvPr>
            <p:ph type="pic" sz="quarter" idx="14"/>
          </p:nvPr>
        </p:nvSpPr>
        <p:spPr>
          <a:xfrm>
            <a:off x="838200" y="2124738"/>
            <a:ext cx="2685825" cy="1906063"/>
          </a:xfrm>
          <a:custGeom>
            <a:avLst/>
            <a:gdLst>
              <a:gd name="connsiteX0" fmla="*/ 0 w 2685825"/>
              <a:gd name="connsiteY0" fmla="*/ 0 h 1906063"/>
              <a:gd name="connsiteX1" fmla="*/ 2685825 w 2685825"/>
              <a:gd name="connsiteY1" fmla="*/ 0 h 1906063"/>
              <a:gd name="connsiteX2" fmla="*/ 2685825 w 2685825"/>
              <a:gd name="connsiteY2" fmla="*/ 1906063 h 1906063"/>
              <a:gd name="connsiteX3" fmla="*/ 0 w 2685825"/>
              <a:gd name="connsiteY3" fmla="*/ 1906063 h 1906063"/>
            </a:gdLst>
            <a:ahLst/>
            <a:cxnLst>
              <a:cxn ang="0">
                <a:pos x="connsiteX0" y="connsiteY0"/>
              </a:cxn>
              <a:cxn ang="0">
                <a:pos x="connsiteX1" y="connsiteY1"/>
              </a:cxn>
              <a:cxn ang="0">
                <a:pos x="connsiteX2" y="connsiteY2"/>
              </a:cxn>
              <a:cxn ang="0">
                <a:pos x="connsiteX3" y="connsiteY3"/>
              </a:cxn>
            </a:cxnLst>
            <a:rect l="l" t="t" r="r" b="b"/>
            <a:pathLst>
              <a:path w="2685825" h="1906063">
                <a:moveTo>
                  <a:pt x="0" y="0"/>
                </a:moveTo>
                <a:lnTo>
                  <a:pt x="2685825" y="0"/>
                </a:lnTo>
                <a:lnTo>
                  <a:pt x="2685825" y="1906063"/>
                </a:lnTo>
                <a:lnTo>
                  <a:pt x="0" y="1906063"/>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2075582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
        <p:nvSpPr>
          <p:cNvPr id="10" name="Freeform: Shape 9">
            <a:extLst>
              <a:ext uri="{FF2B5EF4-FFF2-40B4-BE49-F238E27FC236}">
                <a16:creationId xmlns:a16="http://schemas.microsoft.com/office/drawing/2014/main" id="{2DD9B2EB-AE5D-4941-A750-12EA99F4B564}"/>
              </a:ext>
            </a:extLst>
          </p:cNvPr>
          <p:cNvSpPr>
            <a:spLocks noGrp="1"/>
          </p:cNvSpPr>
          <p:nvPr>
            <p:ph type="pic" sz="quarter" idx="14"/>
          </p:nvPr>
        </p:nvSpPr>
        <p:spPr>
          <a:xfrm>
            <a:off x="1088571" y="2191658"/>
            <a:ext cx="6284780" cy="3048000"/>
          </a:xfrm>
          <a:custGeom>
            <a:avLst/>
            <a:gdLst>
              <a:gd name="connsiteX0" fmla="*/ 0 w 6284780"/>
              <a:gd name="connsiteY0" fmla="*/ 0 h 3048000"/>
              <a:gd name="connsiteX1" fmla="*/ 6284780 w 6284780"/>
              <a:gd name="connsiteY1" fmla="*/ 0 h 3048000"/>
              <a:gd name="connsiteX2" fmla="*/ 6284780 w 6284780"/>
              <a:gd name="connsiteY2" fmla="*/ 3048000 h 3048000"/>
              <a:gd name="connsiteX3" fmla="*/ 0 w 628478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6284780" h="3048000">
                <a:moveTo>
                  <a:pt x="0" y="0"/>
                </a:moveTo>
                <a:lnTo>
                  <a:pt x="6284780" y="0"/>
                </a:lnTo>
                <a:lnTo>
                  <a:pt x="6284780" y="3048000"/>
                </a:lnTo>
                <a:lnTo>
                  <a:pt x="0" y="30480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13864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9E342F3D-5D50-43CC-8B19-6211DE4525D1}"/>
              </a:ext>
            </a:extLst>
          </p:cNvPr>
          <p:cNvSpPr>
            <a:spLocks noGrp="1"/>
          </p:cNvSpPr>
          <p:nvPr>
            <p:ph type="pic" sz="quarter" idx="15"/>
          </p:nvPr>
        </p:nvSpPr>
        <p:spPr>
          <a:xfrm>
            <a:off x="6163665" y="3311833"/>
            <a:ext cx="2756467" cy="3214157"/>
          </a:xfrm>
          <a:custGeom>
            <a:avLst/>
            <a:gdLst>
              <a:gd name="connsiteX0" fmla="*/ 0 w 2756467"/>
              <a:gd name="connsiteY0" fmla="*/ 0 h 3214157"/>
              <a:gd name="connsiteX1" fmla="*/ 2756467 w 2756467"/>
              <a:gd name="connsiteY1" fmla="*/ 0 h 3214157"/>
              <a:gd name="connsiteX2" fmla="*/ 2756467 w 2756467"/>
              <a:gd name="connsiteY2" fmla="*/ 3214157 h 3214157"/>
              <a:gd name="connsiteX3" fmla="*/ 0 w 2756467"/>
              <a:gd name="connsiteY3" fmla="*/ 3214157 h 3214157"/>
            </a:gdLst>
            <a:ahLst/>
            <a:cxnLst>
              <a:cxn ang="0">
                <a:pos x="connsiteX0" y="connsiteY0"/>
              </a:cxn>
              <a:cxn ang="0">
                <a:pos x="connsiteX1" y="connsiteY1"/>
              </a:cxn>
              <a:cxn ang="0">
                <a:pos x="connsiteX2" y="connsiteY2"/>
              </a:cxn>
              <a:cxn ang="0">
                <a:pos x="connsiteX3" y="connsiteY3"/>
              </a:cxn>
            </a:cxnLst>
            <a:rect l="l" t="t" r="r" b="b"/>
            <a:pathLst>
              <a:path w="2756467" h="3214157">
                <a:moveTo>
                  <a:pt x="0" y="0"/>
                </a:moveTo>
                <a:lnTo>
                  <a:pt x="2756467" y="0"/>
                </a:lnTo>
                <a:lnTo>
                  <a:pt x="2756467" y="3214157"/>
                </a:lnTo>
                <a:lnTo>
                  <a:pt x="0" y="3214157"/>
                </a:lnTo>
                <a:close/>
              </a:path>
            </a:pathLst>
          </a:custGeom>
        </p:spPr>
        <p:txBody>
          <a:bodyPr wrap="square" anchor="ctr">
            <a:noAutofit/>
          </a:bodyPr>
          <a:lstStyle/>
          <a:p>
            <a:endParaRPr lang="en-US"/>
          </a:p>
        </p:txBody>
      </p:sp>
      <p:sp>
        <p:nvSpPr>
          <p:cNvPr id="11" name="Freeform: Shape 10">
            <a:extLst>
              <a:ext uri="{FF2B5EF4-FFF2-40B4-BE49-F238E27FC236}">
                <a16:creationId xmlns:a16="http://schemas.microsoft.com/office/drawing/2014/main" id="{A3F607F0-E54F-46D3-A7F2-DEB27DABB3E6}"/>
              </a:ext>
            </a:extLst>
          </p:cNvPr>
          <p:cNvSpPr>
            <a:spLocks noGrp="1"/>
          </p:cNvSpPr>
          <p:nvPr>
            <p:ph type="pic" sz="quarter" idx="13"/>
          </p:nvPr>
        </p:nvSpPr>
        <p:spPr>
          <a:xfrm>
            <a:off x="380074" y="3311833"/>
            <a:ext cx="2756467" cy="3214157"/>
          </a:xfrm>
          <a:custGeom>
            <a:avLst/>
            <a:gdLst>
              <a:gd name="connsiteX0" fmla="*/ 0 w 2756467"/>
              <a:gd name="connsiteY0" fmla="*/ 0 h 3214157"/>
              <a:gd name="connsiteX1" fmla="*/ 2756467 w 2756467"/>
              <a:gd name="connsiteY1" fmla="*/ 0 h 3214157"/>
              <a:gd name="connsiteX2" fmla="*/ 2756467 w 2756467"/>
              <a:gd name="connsiteY2" fmla="*/ 3214157 h 3214157"/>
              <a:gd name="connsiteX3" fmla="*/ 0 w 2756467"/>
              <a:gd name="connsiteY3" fmla="*/ 3214157 h 3214157"/>
            </a:gdLst>
            <a:ahLst/>
            <a:cxnLst>
              <a:cxn ang="0">
                <a:pos x="connsiteX0" y="connsiteY0"/>
              </a:cxn>
              <a:cxn ang="0">
                <a:pos x="connsiteX1" y="connsiteY1"/>
              </a:cxn>
              <a:cxn ang="0">
                <a:pos x="connsiteX2" y="connsiteY2"/>
              </a:cxn>
              <a:cxn ang="0">
                <a:pos x="connsiteX3" y="connsiteY3"/>
              </a:cxn>
            </a:cxnLst>
            <a:rect l="l" t="t" r="r" b="b"/>
            <a:pathLst>
              <a:path w="2756467" h="3214157">
                <a:moveTo>
                  <a:pt x="0" y="0"/>
                </a:moveTo>
                <a:lnTo>
                  <a:pt x="2756467" y="0"/>
                </a:lnTo>
                <a:lnTo>
                  <a:pt x="2756467" y="3214157"/>
                </a:lnTo>
                <a:lnTo>
                  <a:pt x="0" y="3214157"/>
                </a:lnTo>
                <a:close/>
              </a:path>
            </a:pathLst>
          </a:custGeom>
        </p:spPr>
        <p:txBody>
          <a:bodyPr wrap="square" anchor="ctr">
            <a:noAutofit/>
          </a:bodyPr>
          <a:lstStyle/>
          <a:p>
            <a:endParaRPr lang="en-US"/>
          </a:p>
        </p:txBody>
      </p:sp>
      <p:sp>
        <p:nvSpPr>
          <p:cNvPr id="15" name="Freeform: Shape 14">
            <a:extLst>
              <a:ext uri="{FF2B5EF4-FFF2-40B4-BE49-F238E27FC236}">
                <a16:creationId xmlns:a16="http://schemas.microsoft.com/office/drawing/2014/main" id="{E3752E74-C364-4059-93F0-7DA19FB89FE0}"/>
              </a:ext>
            </a:extLst>
          </p:cNvPr>
          <p:cNvSpPr>
            <a:spLocks noGrp="1"/>
          </p:cNvSpPr>
          <p:nvPr>
            <p:ph type="pic" sz="quarter" idx="14"/>
          </p:nvPr>
        </p:nvSpPr>
        <p:spPr>
          <a:xfrm>
            <a:off x="3271868" y="3311833"/>
            <a:ext cx="2756467" cy="3214157"/>
          </a:xfrm>
          <a:custGeom>
            <a:avLst/>
            <a:gdLst>
              <a:gd name="connsiteX0" fmla="*/ 0 w 2756467"/>
              <a:gd name="connsiteY0" fmla="*/ 0 h 3214157"/>
              <a:gd name="connsiteX1" fmla="*/ 2756467 w 2756467"/>
              <a:gd name="connsiteY1" fmla="*/ 0 h 3214157"/>
              <a:gd name="connsiteX2" fmla="*/ 2756467 w 2756467"/>
              <a:gd name="connsiteY2" fmla="*/ 3214157 h 3214157"/>
              <a:gd name="connsiteX3" fmla="*/ 0 w 2756467"/>
              <a:gd name="connsiteY3" fmla="*/ 3214157 h 3214157"/>
            </a:gdLst>
            <a:ahLst/>
            <a:cxnLst>
              <a:cxn ang="0">
                <a:pos x="connsiteX0" y="connsiteY0"/>
              </a:cxn>
              <a:cxn ang="0">
                <a:pos x="connsiteX1" y="connsiteY1"/>
              </a:cxn>
              <a:cxn ang="0">
                <a:pos x="connsiteX2" y="connsiteY2"/>
              </a:cxn>
              <a:cxn ang="0">
                <a:pos x="connsiteX3" y="connsiteY3"/>
              </a:cxn>
            </a:cxnLst>
            <a:rect l="l" t="t" r="r" b="b"/>
            <a:pathLst>
              <a:path w="2756467" h="3214157">
                <a:moveTo>
                  <a:pt x="0" y="0"/>
                </a:moveTo>
                <a:lnTo>
                  <a:pt x="2756467" y="0"/>
                </a:lnTo>
                <a:lnTo>
                  <a:pt x="2756467" y="3214157"/>
                </a:lnTo>
                <a:lnTo>
                  <a:pt x="0" y="3214157"/>
                </a:lnTo>
                <a:close/>
              </a:path>
            </a:pathLst>
          </a:custGeom>
        </p:spPr>
        <p:txBody>
          <a:bodyPr wrap="square" anchor="ctr">
            <a:noAutofit/>
          </a:bodyPr>
          <a:lstStyle/>
          <a:p>
            <a:endParaRPr lang="en-US"/>
          </a:p>
        </p:txBody>
      </p:sp>
      <p:sp>
        <p:nvSpPr>
          <p:cNvPr id="17" name="Freeform: Shape 16">
            <a:extLst>
              <a:ext uri="{FF2B5EF4-FFF2-40B4-BE49-F238E27FC236}">
                <a16:creationId xmlns:a16="http://schemas.microsoft.com/office/drawing/2014/main" id="{B249DEBE-99B3-4146-B6C8-D197285366B1}"/>
              </a:ext>
            </a:extLst>
          </p:cNvPr>
          <p:cNvSpPr>
            <a:spLocks noGrp="1"/>
          </p:cNvSpPr>
          <p:nvPr>
            <p:ph type="pic" sz="quarter" idx="16"/>
          </p:nvPr>
        </p:nvSpPr>
        <p:spPr>
          <a:xfrm>
            <a:off x="9055460" y="3311833"/>
            <a:ext cx="2756467" cy="3214157"/>
          </a:xfrm>
          <a:custGeom>
            <a:avLst/>
            <a:gdLst>
              <a:gd name="connsiteX0" fmla="*/ 0 w 2756467"/>
              <a:gd name="connsiteY0" fmla="*/ 0 h 3214157"/>
              <a:gd name="connsiteX1" fmla="*/ 2756467 w 2756467"/>
              <a:gd name="connsiteY1" fmla="*/ 0 h 3214157"/>
              <a:gd name="connsiteX2" fmla="*/ 2756467 w 2756467"/>
              <a:gd name="connsiteY2" fmla="*/ 3214157 h 3214157"/>
              <a:gd name="connsiteX3" fmla="*/ 0 w 2756467"/>
              <a:gd name="connsiteY3" fmla="*/ 3214157 h 3214157"/>
            </a:gdLst>
            <a:ahLst/>
            <a:cxnLst>
              <a:cxn ang="0">
                <a:pos x="connsiteX0" y="connsiteY0"/>
              </a:cxn>
              <a:cxn ang="0">
                <a:pos x="connsiteX1" y="connsiteY1"/>
              </a:cxn>
              <a:cxn ang="0">
                <a:pos x="connsiteX2" y="connsiteY2"/>
              </a:cxn>
              <a:cxn ang="0">
                <a:pos x="connsiteX3" y="connsiteY3"/>
              </a:cxn>
            </a:cxnLst>
            <a:rect l="l" t="t" r="r" b="b"/>
            <a:pathLst>
              <a:path w="2756467" h="3214157">
                <a:moveTo>
                  <a:pt x="0" y="0"/>
                </a:moveTo>
                <a:lnTo>
                  <a:pt x="2756467" y="0"/>
                </a:lnTo>
                <a:lnTo>
                  <a:pt x="2756467" y="3214157"/>
                </a:lnTo>
                <a:lnTo>
                  <a:pt x="0" y="3214157"/>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2538502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48F982A8-377F-4F91-8114-D2EE238FBFCC}"/>
              </a:ext>
            </a:extLst>
          </p:cNvPr>
          <p:cNvSpPr>
            <a:spLocks noGrp="1"/>
          </p:cNvSpPr>
          <p:nvPr>
            <p:ph type="pic" sz="quarter" idx="15"/>
          </p:nvPr>
        </p:nvSpPr>
        <p:spPr>
          <a:xfrm>
            <a:off x="6404247" y="3489551"/>
            <a:ext cx="2516598" cy="2837458"/>
          </a:xfrm>
          <a:custGeom>
            <a:avLst/>
            <a:gdLst>
              <a:gd name="connsiteX0" fmla="*/ 0 w 2516598"/>
              <a:gd name="connsiteY0" fmla="*/ 0 h 2837458"/>
              <a:gd name="connsiteX1" fmla="*/ 2516598 w 2516598"/>
              <a:gd name="connsiteY1" fmla="*/ 0 h 2837458"/>
              <a:gd name="connsiteX2" fmla="*/ 2516598 w 2516598"/>
              <a:gd name="connsiteY2" fmla="*/ 2837458 h 2837458"/>
              <a:gd name="connsiteX3" fmla="*/ 0 w 2516598"/>
              <a:gd name="connsiteY3" fmla="*/ 2837458 h 2837458"/>
            </a:gdLst>
            <a:ahLst/>
            <a:cxnLst>
              <a:cxn ang="0">
                <a:pos x="connsiteX0" y="connsiteY0"/>
              </a:cxn>
              <a:cxn ang="0">
                <a:pos x="connsiteX1" y="connsiteY1"/>
              </a:cxn>
              <a:cxn ang="0">
                <a:pos x="connsiteX2" y="connsiteY2"/>
              </a:cxn>
              <a:cxn ang="0">
                <a:pos x="connsiteX3" y="connsiteY3"/>
              </a:cxn>
            </a:cxnLst>
            <a:rect l="l" t="t" r="r" b="b"/>
            <a:pathLst>
              <a:path w="2516598" h="2837458">
                <a:moveTo>
                  <a:pt x="0" y="0"/>
                </a:moveTo>
                <a:lnTo>
                  <a:pt x="2516598" y="0"/>
                </a:lnTo>
                <a:lnTo>
                  <a:pt x="2516598" y="2837458"/>
                </a:lnTo>
                <a:lnTo>
                  <a:pt x="0" y="2837458"/>
                </a:lnTo>
                <a:close/>
              </a:path>
            </a:pathLst>
          </a:custGeom>
        </p:spPr>
        <p:txBody>
          <a:bodyPr wrap="square" anchor="ctr">
            <a:noAutofit/>
          </a:bodyPr>
          <a:lstStyle/>
          <a:p>
            <a:endParaRPr lang="en-US"/>
          </a:p>
        </p:txBody>
      </p:sp>
      <p:sp>
        <p:nvSpPr>
          <p:cNvPr id="14" name="Freeform: Shape 13">
            <a:extLst>
              <a:ext uri="{FF2B5EF4-FFF2-40B4-BE49-F238E27FC236}">
                <a16:creationId xmlns:a16="http://schemas.microsoft.com/office/drawing/2014/main" id="{EFAB6D87-7CEB-4162-B552-1ECB8158AD77}"/>
              </a:ext>
            </a:extLst>
          </p:cNvPr>
          <p:cNvSpPr>
            <a:spLocks noGrp="1"/>
          </p:cNvSpPr>
          <p:nvPr>
            <p:ph type="pic" sz="quarter" idx="13"/>
          </p:nvPr>
        </p:nvSpPr>
        <p:spPr>
          <a:xfrm>
            <a:off x="6404247" y="530991"/>
            <a:ext cx="2516598" cy="2837458"/>
          </a:xfrm>
          <a:custGeom>
            <a:avLst/>
            <a:gdLst>
              <a:gd name="connsiteX0" fmla="*/ 0 w 2516598"/>
              <a:gd name="connsiteY0" fmla="*/ 0 h 2837458"/>
              <a:gd name="connsiteX1" fmla="*/ 2516598 w 2516598"/>
              <a:gd name="connsiteY1" fmla="*/ 0 h 2837458"/>
              <a:gd name="connsiteX2" fmla="*/ 2516598 w 2516598"/>
              <a:gd name="connsiteY2" fmla="*/ 2837458 h 2837458"/>
              <a:gd name="connsiteX3" fmla="*/ 0 w 2516598"/>
              <a:gd name="connsiteY3" fmla="*/ 2837458 h 2837458"/>
            </a:gdLst>
            <a:ahLst/>
            <a:cxnLst>
              <a:cxn ang="0">
                <a:pos x="connsiteX0" y="connsiteY0"/>
              </a:cxn>
              <a:cxn ang="0">
                <a:pos x="connsiteX1" y="connsiteY1"/>
              </a:cxn>
              <a:cxn ang="0">
                <a:pos x="connsiteX2" y="connsiteY2"/>
              </a:cxn>
              <a:cxn ang="0">
                <a:pos x="connsiteX3" y="connsiteY3"/>
              </a:cxn>
            </a:cxnLst>
            <a:rect l="l" t="t" r="r" b="b"/>
            <a:pathLst>
              <a:path w="2516598" h="2837458">
                <a:moveTo>
                  <a:pt x="0" y="0"/>
                </a:moveTo>
                <a:lnTo>
                  <a:pt x="2516598" y="0"/>
                </a:lnTo>
                <a:lnTo>
                  <a:pt x="2516598" y="2837458"/>
                </a:lnTo>
                <a:lnTo>
                  <a:pt x="0" y="2837458"/>
                </a:lnTo>
                <a:close/>
              </a:path>
            </a:pathLst>
          </a:custGeom>
        </p:spPr>
        <p:txBody>
          <a:bodyPr wrap="square" anchor="ctr">
            <a:noAutofit/>
          </a:bodyPr>
          <a:lstStyle/>
          <a:p>
            <a:endParaRPr lang="en-US"/>
          </a:p>
        </p:txBody>
      </p:sp>
      <p:sp>
        <p:nvSpPr>
          <p:cNvPr id="13" name="Freeform: Shape 12">
            <a:extLst>
              <a:ext uri="{FF2B5EF4-FFF2-40B4-BE49-F238E27FC236}">
                <a16:creationId xmlns:a16="http://schemas.microsoft.com/office/drawing/2014/main" id="{F4E9DF5C-1F61-48DA-B887-28FFF8286934}"/>
              </a:ext>
            </a:extLst>
          </p:cNvPr>
          <p:cNvSpPr>
            <a:spLocks noGrp="1"/>
          </p:cNvSpPr>
          <p:nvPr>
            <p:ph type="pic" sz="quarter" idx="14"/>
          </p:nvPr>
        </p:nvSpPr>
        <p:spPr>
          <a:xfrm>
            <a:off x="9057600" y="530991"/>
            <a:ext cx="2516598" cy="2837458"/>
          </a:xfrm>
          <a:custGeom>
            <a:avLst/>
            <a:gdLst>
              <a:gd name="connsiteX0" fmla="*/ 0 w 2516598"/>
              <a:gd name="connsiteY0" fmla="*/ 0 h 2837458"/>
              <a:gd name="connsiteX1" fmla="*/ 2516598 w 2516598"/>
              <a:gd name="connsiteY1" fmla="*/ 0 h 2837458"/>
              <a:gd name="connsiteX2" fmla="*/ 2516598 w 2516598"/>
              <a:gd name="connsiteY2" fmla="*/ 2837458 h 2837458"/>
              <a:gd name="connsiteX3" fmla="*/ 0 w 2516598"/>
              <a:gd name="connsiteY3" fmla="*/ 2837458 h 2837458"/>
            </a:gdLst>
            <a:ahLst/>
            <a:cxnLst>
              <a:cxn ang="0">
                <a:pos x="connsiteX0" y="connsiteY0"/>
              </a:cxn>
              <a:cxn ang="0">
                <a:pos x="connsiteX1" y="connsiteY1"/>
              </a:cxn>
              <a:cxn ang="0">
                <a:pos x="connsiteX2" y="connsiteY2"/>
              </a:cxn>
              <a:cxn ang="0">
                <a:pos x="connsiteX3" y="connsiteY3"/>
              </a:cxn>
            </a:cxnLst>
            <a:rect l="l" t="t" r="r" b="b"/>
            <a:pathLst>
              <a:path w="2516598" h="2837458">
                <a:moveTo>
                  <a:pt x="0" y="0"/>
                </a:moveTo>
                <a:lnTo>
                  <a:pt x="2516598" y="0"/>
                </a:lnTo>
                <a:lnTo>
                  <a:pt x="2516598" y="2837458"/>
                </a:lnTo>
                <a:lnTo>
                  <a:pt x="0" y="2837458"/>
                </a:lnTo>
                <a:close/>
              </a:path>
            </a:pathLst>
          </a:custGeom>
        </p:spPr>
        <p:txBody>
          <a:bodyPr wrap="square" anchor="ctr">
            <a:noAutofit/>
          </a:bodyPr>
          <a:lstStyle/>
          <a:p>
            <a:endParaRPr lang="en-US"/>
          </a:p>
        </p:txBody>
      </p:sp>
      <p:sp>
        <p:nvSpPr>
          <p:cNvPr id="10" name="Freeform: Shape 9">
            <a:extLst>
              <a:ext uri="{FF2B5EF4-FFF2-40B4-BE49-F238E27FC236}">
                <a16:creationId xmlns:a16="http://schemas.microsoft.com/office/drawing/2014/main" id="{40F628F0-487F-447F-B7A9-07F8135C366D}"/>
              </a:ext>
            </a:extLst>
          </p:cNvPr>
          <p:cNvSpPr>
            <a:spLocks noGrp="1"/>
          </p:cNvSpPr>
          <p:nvPr>
            <p:ph type="pic" sz="quarter" idx="16"/>
          </p:nvPr>
        </p:nvSpPr>
        <p:spPr>
          <a:xfrm>
            <a:off x="9057600" y="3489551"/>
            <a:ext cx="2516598" cy="2837458"/>
          </a:xfrm>
          <a:custGeom>
            <a:avLst/>
            <a:gdLst>
              <a:gd name="connsiteX0" fmla="*/ 0 w 2516598"/>
              <a:gd name="connsiteY0" fmla="*/ 0 h 2837458"/>
              <a:gd name="connsiteX1" fmla="*/ 2516598 w 2516598"/>
              <a:gd name="connsiteY1" fmla="*/ 0 h 2837458"/>
              <a:gd name="connsiteX2" fmla="*/ 2516598 w 2516598"/>
              <a:gd name="connsiteY2" fmla="*/ 2837458 h 2837458"/>
              <a:gd name="connsiteX3" fmla="*/ 0 w 2516598"/>
              <a:gd name="connsiteY3" fmla="*/ 2837458 h 2837458"/>
            </a:gdLst>
            <a:ahLst/>
            <a:cxnLst>
              <a:cxn ang="0">
                <a:pos x="connsiteX0" y="connsiteY0"/>
              </a:cxn>
              <a:cxn ang="0">
                <a:pos x="connsiteX1" y="connsiteY1"/>
              </a:cxn>
              <a:cxn ang="0">
                <a:pos x="connsiteX2" y="connsiteY2"/>
              </a:cxn>
              <a:cxn ang="0">
                <a:pos x="connsiteX3" y="connsiteY3"/>
              </a:cxn>
            </a:cxnLst>
            <a:rect l="l" t="t" r="r" b="b"/>
            <a:pathLst>
              <a:path w="2516598" h="2837458">
                <a:moveTo>
                  <a:pt x="0" y="0"/>
                </a:moveTo>
                <a:lnTo>
                  <a:pt x="2516598" y="0"/>
                </a:lnTo>
                <a:lnTo>
                  <a:pt x="2516598" y="2837458"/>
                </a:lnTo>
                <a:lnTo>
                  <a:pt x="0" y="2837458"/>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3734329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General">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857FCDC2-34DF-46D0-AB2A-7D59DA0DAE2D}"/>
              </a:ext>
            </a:extLst>
          </p:cNvPr>
          <p:cNvSpPr>
            <a:spLocks noGrp="1"/>
          </p:cNvSpPr>
          <p:nvPr>
            <p:ph type="pic" sz="quarter" idx="13"/>
          </p:nvPr>
        </p:nvSpPr>
        <p:spPr>
          <a:xfrm rot="2700000">
            <a:off x="2090360" y="2678831"/>
            <a:ext cx="2055196" cy="2055196"/>
          </a:xfrm>
          <a:prstGeom prst="rect">
            <a:avLst/>
          </a:prstGeom>
        </p:spPr>
        <p:txBody>
          <a:bodyPr anchor="ctr"/>
          <a:lstStyle/>
          <a:p>
            <a:endParaRPr lang="en-US"/>
          </a:p>
        </p:txBody>
      </p:sp>
      <p:sp>
        <p:nvSpPr>
          <p:cNvPr id="14" name="Picture Placeholder 2">
            <a:extLst>
              <a:ext uri="{FF2B5EF4-FFF2-40B4-BE49-F238E27FC236}">
                <a16:creationId xmlns:a16="http://schemas.microsoft.com/office/drawing/2014/main" id="{8518D3F6-F206-4C7A-B037-1D7A2ACD3123}"/>
              </a:ext>
            </a:extLst>
          </p:cNvPr>
          <p:cNvSpPr>
            <a:spLocks noGrp="1"/>
          </p:cNvSpPr>
          <p:nvPr>
            <p:ph type="pic" sz="quarter" idx="15"/>
          </p:nvPr>
        </p:nvSpPr>
        <p:spPr>
          <a:xfrm rot="2700000">
            <a:off x="4079423" y="2678831"/>
            <a:ext cx="2055196" cy="2055196"/>
          </a:xfrm>
          <a:prstGeom prst="rect">
            <a:avLst/>
          </a:prstGeom>
        </p:spPr>
        <p:txBody>
          <a:bodyPr anchor="ctr"/>
          <a:lstStyle/>
          <a:p>
            <a:endParaRPr lang="en-US"/>
          </a:p>
        </p:txBody>
      </p:sp>
      <p:sp>
        <p:nvSpPr>
          <p:cNvPr id="16" name="Picture Placeholder 2">
            <a:extLst>
              <a:ext uri="{FF2B5EF4-FFF2-40B4-BE49-F238E27FC236}">
                <a16:creationId xmlns:a16="http://schemas.microsoft.com/office/drawing/2014/main" id="{AC38C2D0-5FB9-45F0-9271-CAAB81E0E338}"/>
              </a:ext>
            </a:extLst>
          </p:cNvPr>
          <p:cNvSpPr>
            <a:spLocks noGrp="1"/>
          </p:cNvSpPr>
          <p:nvPr>
            <p:ph type="pic" sz="quarter" idx="16"/>
          </p:nvPr>
        </p:nvSpPr>
        <p:spPr>
          <a:xfrm rot="2700000">
            <a:off x="6068486" y="2678832"/>
            <a:ext cx="2055196" cy="2055196"/>
          </a:xfrm>
          <a:prstGeom prst="rect">
            <a:avLst/>
          </a:prstGeom>
        </p:spPr>
        <p:txBody>
          <a:bodyPr anchor="ctr"/>
          <a:lstStyle/>
          <a:p>
            <a:endParaRPr lang="en-US"/>
          </a:p>
        </p:txBody>
      </p:sp>
      <p:sp>
        <p:nvSpPr>
          <p:cNvPr id="17" name="Picture Placeholder 2">
            <a:extLst>
              <a:ext uri="{FF2B5EF4-FFF2-40B4-BE49-F238E27FC236}">
                <a16:creationId xmlns:a16="http://schemas.microsoft.com/office/drawing/2014/main" id="{73278081-342F-4F92-9DB2-C0319F191DEC}"/>
              </a:ext>
            </a:extLst>
          </p:cNvPr>
          <p:cNvSpPr>
            <a:spLocks noGrp="1"/>
          </p:cNvSpPr>
          <p:nvPr>
            <p:ph type="pic" sz="quarter" idx="17"/>
          </p:nvPr>
        </p:nvSpPr>
        <p:spPr>
          <a:xfrm rot="2700000">
            <a:off x="8057550" y="2678832"/>
            <a:ext cx="2055196" cy="2055196"/>
          </a:xfrm>
          <a:prstGeom prst="rect">
            <a:avLst/>
          </a:prstGeom>
        </p:spPr>
        <p:txBody>
          <a:bodyPr anchor="ctr"/>
          <a:lstStyle/>
          <a:p>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722095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11" name="Freeform: Shape 10">
            <a:extLst>
              <a:ext uri="{FF2B5EF4-FFF2-40B4-BE49-F238E27FC236}">
                <a16:creationId xmlns:a16="http://schemas.microsoft.com/office/drawing/2014/main" id="{76741B0D-5B6D-4BCD-9545-42F2A277E1FE}"/>
              </a:ext>
            </a:extLst>
          </p:cNvPr>
          <p:cNvSpPr>
            <a:spLocks noGrp="1"/>
          </p:cNvSpPr>
          <p:nvPr>
            <p:ph type="pic" sz="quarter" idx="13"/>
          </p:nvPr>
        </p:nvSpPr>
        <p:spPr>
          <a:xfrm>
            <a:off x="1753464" y="2055850"/>
            <a:ext cx="2640736" cy="2510190"/>
          </a:xfrm>
          <a:custGeom>
            <a:avLst/>
            <a:gdLst>
              <a:gd name="connsiteX0" fmla="*/ 0 w 2640736"/>
              <a:gd name="connsiteY0" fmla="*/ 0 h 2510190"/>
              <a:gd name="connsiteX1" fmla="*/ 2640736 w 2640736"/>
              <a:gd name="connsiteY1" fmla="*/ 0 h 2510190"/>
              <a:gd name="connsiteX2" fmla="*/ 2640736 w 2640736"/>
              <a:gd name="connsiteY2" fmla="*/ 2510190 h 2510190"/>
              <a:gd name="connsiteX3" fmla="*/ 0 w 2640736"/>
              <a:gd name="connsiteY3" fmla="*/ 2510190 h 2510190"/>
            </a:gdLst>
            <a:ahLst/>
            <a:cxnLst>
              <a:cxn ang="0">
                <a:pos x="connsiteX0" y="connsiteY0"/>
              </a:cxn>
              <a:cxn ang="0">
                <a:pos x="connsiteX1" y="connsiteY1"/>
              </a:cxn>
              <a:cxn ang="0">
                <a:pos x="connsiteX2" y="connsiteY2"/>
              </a:cxn>
              <a:cxn ang="0">
                <a:pos x="connsiteX3" y="connsiteY3"/>
              </a:cxn>
            </a:cxnLst>
            <a:rect l="l" t="t" r="r" b="b"/>
            <a:pathLst>
              <a:path w="2640736" h="2510190">
                <a:moveTo>
                  <a:pt x="0" y="0"/>
                </a:moveTo>
                <a:lnTo>
                  <a:pt x="2640736" y="0"/>
                </a:lnTo>
                <a:lnTo>
                  <a:pt x="2640736" y="2510190"/>
                </a:lnTo>
                <a:lnTo>
                  <a:pt x="0" y="2510190"/>
                </a:lnTo>
                <a:close/>
              </a:path>
            </a:pathLst>
          </a:custGeom>
        </p:spPr>
        <p:txBody>
          <a:bodyPr wrap="square" anchor="ctr">
            <a:noAutofit/>
          </a:bodyPr>
          <a:lstStyle/>
          <a:p>
            <a:endParaRPr lang="en-US"/>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
        <p:nvSpPr>
          <p:cNvPr id="12" name="Freeform: Shape 11">
            <a:extLst>
              <a:ext uri="{FF2B5EF4-FFF2-40B4-BE49-F238E27FC236}">
                <a16:creationId xmlns:a16="http://schemas.microsoft.com/office/drawing/2014/main" id="{1FBF76BD-91A9-4705-93D5-5D5FC4779247}"/>
              </a:ext>
            </a:extLst>
          </p:cNvPr>
          <p:cNvSpPr>
            <a:spLocks noGrp="1"/>
          </p:cNvSpPr>
          <p:nvPr>
            <p:ph type="pic" sz="quarter" idx="14"/>
          </p:nvPr>
        </p:nvSpPr>
        <p:spPr>
          <a:xfrm>
            <a:off x="4775632" y="2055850"/>
            <a:ext cx="2640736" cy="2510190"/>
          </a:xfrm>
          <a:custGeom>
            <a:avLst/>
            <a:gdLst>
              <a:gd name="connsiteX0" fmla="*/ 0 w 2640736"/>
              <a:gd name="connsiteY0" fmla="*/ 0 h 2510190"/>
              <a:gd name="connsiteX1" fmla="*/ 2640736 w 2640736"/>
              <a:gd name="connsiteY1" fmla="*/ 0 h 2510190"/>
              <a:gd name="connsiteX2" fmla="*/ 2640736 w 2640736"/>
              <a:gd name="connsiteY2" fmla="*/ 2510190 h 2510190"/>
              <a:gd name="connsiteX3" fmla="*/ 0 w 2640736"/>
              <a:gd name="connsiteY3" fmla="*/ 2510190 h 2510190"/>
            </a:gdLst>
            <a:ahLst/>
            <a:cxnLst>
              <a:cxn ang="0">
                <a:pos x="connsiteX0" y="connsiteY0"/>
              </a:cxn>
              <a:cxn ang="0">
                <a:pos x="connsiteX1" y="connsiteY1"/>
              </a:cxn>
              <a:cxn ang="0">
                <a:pos x="connsiteX2" y="connsiteY2"/>
              </a:cxn>
              <a:cxn ang="0">
                <a:pos x="connsiteX3" y="connsiteY3"/>
              </a:cxn>
            </a:cxnLst>
            <a:rect l="l" t="t" r="r" b="b"/>
            <a:pathLst>
              <a:path w="2640736" h="2510190">
                <a:moveTo>
                  <a:pt x="0" y="0"/>
                </a:moveTo>
                <a:lnTo>
                  <a:pt x="2640736" y="0"/>
                </a:lnTo>
                <a:lnTo>
                  <a:pt x="2640736" y="2510190"/>
                </a:lnTo>
                <a:lnTo>
                  <a:pt x="0" y="2510190"/>
                </a:lnTo>
                <a:close/>
              </a:path>
            </a:pathLst>
          </a:custGeom>
        </p:spPr>
        <p:txBody>
          <a:bodyPr wrap="square" anchor="ctr">
            <a:noAutofit/>
          </a:bodyPr>
          <a:lstStyle/>
          <a:p>
            <a:endParaRPr lang="en-US"/>
          </a:p>
        </p:txBody>
      </p:sp>
      <p:sp>
        <p:nvSpPr>
          <p:cNvPr id="14" name="Freeform: Shape 13">
            <a:extLst>
              <a:ext uri="{FF2B5EF4-FFF2-40B4-BE49-F238E27FC236}">
                <a16:creationId xmlns:a16="http://schemas.microsoft.com/office/drawing/2014/main" id="{CB53355D-AEDF-4867-849E-E1B45D4B6C17}"/>
              </a:ext>
            </a:extLst>
          </p:cNvPr>
          <p:cNvSpPr>
            <a:spLocks noGrp="1"/>
          </p:cNvSpPr>
          <p:nvPr>
            <p:ph type="pic" sz="quarter" idx="15"/>
          </p:nvPr>
        </p:nvSpPr>
        <p:spPr>
          <a:xfrm>
            <a:off x="7797800" y="2055850"/>
            <a:ext cx="2640736" cy="2510190"/>
          </a:xfrm>
          <a:custGeom>
            <a:avLst/>
            <a:gdLst>
              <a:gd name="connsiteX0" fmla="*/ 0 w 2640736"/>
              <a:gd name="connsiteY0" fmla="*/ 0 h 2510190"/>
              <a:gd name="connsiteX1" fmla="*/ 2640736 w 2640736"/>
              <a:gd name="connsiteY1" fmla="*/ 0 h 2510190"/>
              <a:gd name="connsiteX2" fmla="*/ 2640736 w 2640736"/>
              <a:gd name="connsiteY2" fmla="*/ 2510190 h 2510190"/>
              <a:gd name="connsiteX3" fmla="*/ 0 w 2640736"/>
              <a:gd name="connsiteY3" fmla="*/ 2510190 h 2510190"/>
            </a:gdLst>
            <a:ahLst/>
            <a:cxnLst>
              <a:cxn ang="0">
                <a:pos x="connsiteX0" y="connsiteY0"/>
              </a:cxn>
              <a:cxn ang="0">
                <a:pos x="connsiteX1" y="connsiteY1"/>
              </a:cxn>
              <a:cxn ang="0">
                <a:pos x="connsiteX2" y="connsiteY2"/>
              </a:cxn>
              <a:cxn ang="0">
                <a:pos x="connsiteX3" y="connsiteY3"/>
              </a:cxn>
            </a:cxnLst>
            <a:rect l="l" t="t" r="r" b="b"/>
            <a:pathLst>
              <a:path w="2640736" h="2510190">
                <a:moveTo>
                  <a:pt x="0" y="0"/>
                </a:moveTo>
                <a:lnTo>
                  <a:pt x="2640736" y="0"/>
                </a:lnTo>
                <a:lnTo>
                  <a:pt x="2640736" y="2510190"/>
                </a:lnTo>
                <a:lnTo>
                  <a:pt x="0" y="251019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491421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EB5A0458-A0BD-4195-847E-7A86FF423E5D}"/>
              </a:ext>
            </a:extLst>
          </p:cNvPr>
          <p:cNvSpPr>
            <a:spLocks noGrp="1"/>
          </p:cNvSpPr>
          <p:nvPr>
            <p:ph type="pic" sz="quarter" idx="14"/>
          </p:nvPr>
        </p:nvSpPr>
        <p:spPr>
          <a:xfrm>
            <a:off x="8258175" y="473678"/>
            <a:ext cx="3095624" cy="5828655"/>
          </a:xfrm>
          <a:custGeom>
            <a:avLst/>
            <a:gdLst>
              <a:gd name="connsiteX0" fmla="*/ 0 w 3095624"/>
              <a:gd name="connsiteY0" fmla="*/ 0 h 5828655"/>
              <a:gd name="connsiteX1" fmla="*/ 3095624 w 3095624"/>
              <a:gd name="connsiteY1" fmla="*/ 0 h 5828655"/>
              <a:gd name="connsiteX2" fmla="*/ 3095624 w 3095624"/>
              <a:gd name="connsiteY2" fmla="*/ 5828655 h 5828655"/>
              <a:gd name="connsiteX3" fmla="*/ 0 w 3095624"/>
              <a:gd name="connsiteY3" fmla="*/ 5828655 h 5828655"/>
            </a:gdLst>
            <a:ahLst/>
            <a:cxnLst>
              <a:cxn ang="0">
                <a:pos x="connsiteX0" y="connsiteY0"/>
              </a:cxn>
              <a:cxn ang="0">
                <a:pos x="connsiteX1" y="connsiteY1"/>
              </a:cxn>
              <a:cxn ang="0">
                <a:pos x="connsiteX2" y="connsiteY2"/>
              </a:cxn>
              <a:cxn ang="0">
                <a:pos x="connsiteX3" y="connsiteY3"/>
              </a:cxn>
            </a:cxnLst>
            <a:rect l="l" t="t" r="r" b="b"/>
            <a:pathLst>
              <a:path w="3095624" h="5828655">
                <a:moveTo>
                  <a:pt x="0" y="0"/>
                </a:moveTo>
                <a:lnTo>
                  <a:pt x="3095624" y="0"/>
                </a:lnTo>
                <a:lnTo>
                  <a:pt x="3095624" y="5828655"/>
                </a:lnTo>
                <a:lnTo>
                  <a:pt x="0" y="5828655"/>
                </a:lnTo>
                <a:close/>
              </a:path>
            </a:pathLst>
          </a:custGeom>
        </p:spPr>
        <p:txBody>
          <a:bodyPr wrap="square" anchor="ctr">
            <a:noAutofit/>
          </a:bodyPr>
          <a:lstStyle/>
          <a:p>
            <a:endParaRPr lang="en-US"/>
          </a:p>
        </p:txBody>
      </p:sp>
      <p:sp>
        <p:nvSpPr>
          <p:cNvPr id="11" name="Freeform: Shape 10">
            <a:extLst>
              <a:ext uri="{FF2B5EF4-FFF2-40B4-BE49-F238E27FC236}">
                <a16:creationId xmlns:a16="http://schemas.microsoft.com/office/drawing/2014/main" id="{439E9904-A6B1-4231-BE43-B57EBFC75E99}"/>
              </a:ext>
            </a:extLst>
          </p:cNvPr>
          <p:cNvSpPr>
            <a:spLocks noGrp="1"/>
          </p:cNvSpPr>
          <p:nvPr>
            <p:ph type="pic" sz="quarter" idx="16"/>
          </p:nvPr>
        </p:nvSpPr>
        <p:spPr>
          <a:xfrm>
            <a:off x="5248275" y="476884"/>
            <a:ext cx="2878152" cy="5828655"/>
          </a:xfrm>
          <a:custGeom>
            <a:avLst/>
            <a:gdLst>
              <a:gd name="connsiteX0" fmla="*/ 0 w 2878152"/>
              <a:gd name="connsiteY0" fmla="*/ 0 h 5828655"/>
              <a:gd name="connsiteX1" fmla="*/ 2878152 w 2878152"/>
              <a:gd name="connsiteY1" fmla="*/ 0 h 5828655"/>
              <a:gd name="connsiteX2" fmla="*/ 2878152 w 2878152"/>
              <a:gd name="connsiteY2" fmla="*/ 5828655 h 5828655"/>
              <a:gd name="connsiteX3" fmla="*/ 0 w 2878152"/>
              <a:gd name="connsiteY3" fmla="*/ 5828655 h 5828655"/>
            </a:gdLst>
            <a:ahLst/>
            <a:cxnLst>
              <a:cxn ang="0">
                <a:pos x="connsiteX0" y="connsiteY0"/>
              </a:cxn>
              <a:cxn ang="0">
                <a:pos x="connsiteX1" y="connsiteY1"/>
              </a:cxn>
              <a:cxn ang="0">
                <a:pos x="connsiteX2" y="connsiteY2"/>
              </a:cxn>
              <a:cxn ang="0">
                <a:pos x="connsiteX3" y="connsiteY3"/>
              </a:cxn>
            </a:cxnLst>
            <a:rect l="l" t="t" r="r" b="b"/>
            <a:pathLst>
              <a:path w="2878152" h="5828655">
                <a:moveTo>
                  <a:pt x="0" y="0"/>
                </a:moveTo>
                <a:lnTo>
                  <a:pt x="2878152" y="0"/>
                </a:lnTo>
                <a:lnTo>
                  <a:pt x="2878152" y="5828655"/>
                </a:lnTo>
                <a:lnTo>
                  <a:pt x="0" y="582865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98507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F4B438-9046-8341-84B9-B1A15D11DA4E}" type="slidenum">
              <a:rPr lang="en-US" smtClean="0"/>
              <a:t>‹#›</a:t>
            </a:fld>
            <a:endParaRPr lang="en-US"/>
          </a:p>
        </p:txBody>
      </p:sp>
      <p:sp>
        <p:nvSpPr>
          <p:cNvPr id="10" name="Freeform: Shape 9">
            <a:extLst>
              <a:ext uri="{FF2B5EF4-FFF2-40B4-BE49-F238E27FC236}">
                <a16:creationId xmlns:a16="http://schemas.microsoft.com/office/drawing/2014/main" id="{36CCAA27-741F-440E-BB2F-F6BBE5A43696}"/>
              </a:ext>
            </a:extLst>
          </p:cNvPr>
          <p:cNvSpPr>
            <a:spLocks noGrp="1"/>
          </p:cNvSpPr>
          <p:nvPr>
            <p:ph type="pic" sz="quarter" idx="10"/>
          </p:nvPr>
        </p:nvSpPr>
        <p:spPr>
          <a:xfrm>
            <a:off x="1028700" y="2048423"/>
            <a:ext cx="4980814" cy="4064930"/>
          </a:xfrm>
          <a:custGeom>
            <a:avLst/>
            <a:gdLst>
              <a:gd name="connsiteX0" fmla="*/ 0 w 4980814"/>
              <a:gd name="connsiteY0" fmla="*/ 0 h 4064930"/>
              <a:gd name="connsiteX1" fmla="*/ 4980814 w 4980814"/>
              <a:gd name="connsiteY1" fmla="*/ 0 h 4064930"/>
              <a:gd name="connsiteX2" fmla="*/ 4980814 w 4980814"/>
              <a:gd name="connsiteY2" fmla="*/ 4064930 h 4064930"/>
              <a:gd name="connsiteX3" fmla="*/ 0 w 4980814"/>
              <a:gd name="connsiteY3" fmla="*/ 4064930 h 4064930"/>
            </a:gdLst>
            <a:ahLst/>
            <a:cxnLst>
              <a:cxn ang="0">
                <a:pos x="connsiteX0" y="connsiteY0"/>
              </a:cxn>
              <a:cxn ang="0">
                <a:pos x="connsiteX1" y="connsiteY1"/>
              </a:cxn>
              <a:cxn ang="0">
                <a:pos x="connsiteX2" y="connsiteY2"/>
              </a:cxn>
              <a:cxn ang="0">
                <a:pos x="connsiteX3" y="connsiteY3"/>
              </a:cxn>
            </a:cxnLst>
            <a:rect l="l" t="t" r="r" b="b"/>
            <a:pathLst>
              <a:path w="4980814" h="4064930">
                <a:moveTo>
                  <a:pt x="0" y="0"/>
                </a:moveTo>
                <a:lnTo>
                  <a:pt x="4980814" y="0"/>
                </a:lnTo>
                <a:lnTo>
                  <a:pt x="4980814" y="4064930"/>
                </a:lnTo>
                <a:lnTo>
                  <a:pt x="0" y="4064930"/>
                </a:lnTo>
                <a:close/>
              </a:path>
            </a:pathLst>
          </a:custGeom>
        </p:spPr>
        <p:txBody>
          <a:bodyPr wrap="square" anchor="ctr">
            <a:noAutofit/>
          </a:bodyPr>
          <a:lstStyle/>
          <a:p>
            <a:endParaRPr lang="en-US"/>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EB7B483A-4800-46C1-B660-BFA73110E26B}"/>
              </a:ext>
            </a:extLst>
          </p:cNvPr>
          <p:cNvSpPr>
            <a:spLocks noGrp="1"/>
          </p:cNvSpPr>
          <p:nvPr>
            <p:ph type="pic" sz="quarter" idx="18"/>
          </p:nvPr>
        </p:nvSpPr>
        <p:spPr>
          <a:xfrm>
            <a:off x="783771" y="3554399"/>
            <a:ext cx="3448194" cy="2665078"/>
          </a:xfrm>
          <a:custGeom>
            <a:avLst/>
            <a:gdLst>
              <a:gd name="connsiteX0" fmla="*/ 0 w 3448194"/>
              <a:gd name="connsiteY0" fmla="*/ 0 h 2665078"/>
              <a:gd name="connsiteX1" fmla="*/ 3448194 w 3448194"/>
              <a:gd name="connsiteY1" fmla="*/ 0 h 2665078"/>
              <a:gd name="connsiteX2" fmla="*/ 3448194 w 3448194"/>
              <a:gd name="connsiteY2" fmla="*/ 2665078 h 2665078"/>
              <a:gd name="connsiteX3" fmla="*/ 0 w 3448194"/>
              <a:gd name="connsiteY3" fmla="*/ 2665078 h 2665078"/>
            </a:gdLst>
            <a:ahLst/>
            <a:cxnLst>
              <a:cxn ang="0">
                <a:pos x="connsiteX0" y="connsiteY0"/>
              </a:cxn>
              <a:cxn ang="0">
                <a:pos x="connsiteX1" y="connsiteY1"/>
              </a:cxn>
              <a:cxn ang="0">
                <a:pos x="connsiteX2" y="connsiteY2"/>
              </a:cxn>
              <a:cxn ang="0">
                <a:pos x="connsiteX3" y="connsiteY3"/>
              </a:cxn>
            </a:cxnLst>
            <a:rect l="l" t="t" r="r" b="b"/>
            <a:pathLst>
              <a:path w="3448194" h="2665078">
                <a:moveTo>
                  <a:pt x="0" y="0"/>
                </a:moveTo>
                <a:lnTo>
                  <a:pt x="3448194" y="0"/>
                </a:lnTo>
                <a:lnTo>
                  <a:pt x="3448194" y="2665078"/>
                </a:lnTo>
                <a:lnTo>
                  <a:pt x="0" y="2665078"/>
                </a:lnTo>
                <a:close/>
              </a:path>
            </a:pathLst>
          </a:custGeom>
        </p:spPr>
        <p:txBody>
          <a:bodyPr wrap="square" anchor="ctr">
            <a:noAutofit/>
          </a:bodyPr>
          <a:lstStyle/>
          <a:p>
            <a:endParaRPr lang="en-US"/>
          </a:p>
        </p:txBody>
      </p:sp>
      <p:sp>
        <p:nvSpPr>
          <p:cNvPr id="9" name="Freeform: Shape 8">
            <a:extLst>
              <a:ext uri="{FF2B5EF4-FFF2-40B4-BE49-F238E27FC236}">
                <a16:creationId xmlns:a16="http://schemas.microsoft.com/office/drawing/2014/main" id="{DB353B23-5B97-4380-BB2C-34ABE0A60145}"/>
              </a:ext>
            </a:extLst>
          </p:cNvPr>
          <p:cNvSpPr>
            <a:spLocks noGrp="1"/>
          </p:cNvSpPr>
          <p:nvPr>
            <p:ph type="pic" sz="quarter" idx="19"/>
          </p:nvPr>
        </p:nvSpPr>
        <p:spPr>
          <a:xfrm>
            <a:off x="4422233" y="3554399"/>
            <a:ext cx="3313878" cy="2665078"/>
          </a:xfrm>
          <a:custGeom>
            <a:avLst/>
            <a:gdLst>
              <a:gd name="connsiteX0" fmla="*/ 0 w 3313878"/>
              <a:gd name="connsiteY0" fmla="*/ 0 h 2665078"/>
              <a:gd name="connsiteX1" fmla="*/ 3313878 w 3313878"/>
              <a:gd name="connsiteY1" fmla="*/ 0 h 2665078"/>
              <a:gd name="connsiteX2" fmla="*/ 3313878 w 3313878"/>
              <a:gd name="connsiteY2" fmla="*/ 2665078 h 2665078"/>
              <a:gd name="connsiteX3" fmla="*/ 0 w 3313878"/>
              <a:gd name="connsiteY3" fmla="*/ 2665078 h 2665078"/>
            </a:gdLst>
            <a:ahLst/>
            <a:cxnLst>
              <a:cxn ang="0">
                <a:pos x="connsiteX0" y="connsiteY0"/>
              </a:cxn>
              <a:cxn ang="0">
                <a:pos x="connsiteX1" y="connsiteY1"/>
              </a:cxn>
              <a:cxn ang="0">
                <a:pos x="connsiteX2" y="connsiteY2"/>
              </a:cxn>
              <a:cxn ang="0">
                <a:pos x="connsiteX3" y="connsiteY3"/>
              </a:cxn>
            </a:cxnLst>
            <a:rect l="l" t="t" r="r" b="b"/>
            <a:pathLst>
              <a:path w="3313878" h="2665078">
                <a:moveTo>
                  <a:pt x="0" y="0"/>
                </a:moveTo>
                <a:lnTo>
                  <a:pt x="3313878" y="0"/>
                </a:lnTo>
                <a:lnTo>
                  <a:pt x="3313878" y="2665078"/>
                </a:lnTo>
                <a:lnTo>
                  <a:pt x="0" y="2665078"/>
                </a:lnTo>
                <a:close/>
              </a:path>
            </a:pathLst>
          </a:custGeom>
        </p:spPr>
        <p:txBody>
          <a:bodyPr wrap="square" anchor="ctr">
            <a:noAutofit/>
          </a:bodyPr>
          <a:lstStyle/>
          <a:p>
            <a:endParaRPr lang="en-US"/>
          </a:p>
        </p:txBody>
      </p:sp>
      <p:sp>
        <p:nvSpPr>
          <p:cNvPr id="11" name="Freeform: Shape 10">
            <a:extLst>
              <a:ext uri="{FF2B5EF4-FFF2-40B4-BE49-F238E27FC236}">
                <a16:creationId xmlns:a16="http://schemas.microsoft.com/office/drawing/2014/main" id="{635AE955-4B53-4198-BC2B-6ADD6DEE2A81}"/>
              </a:ext>
            </a:extLst>
          </p:cNvPr>
          <p:cNvSpPr>
            <a:spLocks noGrp="1"/>
          </p:cNvSpPr>
          <p:nvPr>
            <p:ph type="pic" sz="quarter" idx="20"/>
          </p:nvPr>
        </p:nvSpPr>
        <p:spPr>
          <a:xfrm>
            <a:off x="783771" y="638522"/>
            <a:ext cx="3448194" cy="2665078"/>
          </a:xfrm>
          <a:custGeom>
            <a:avLst/>
            <a:gdLst>
              <a:gd name="connsiteX0" fmla="*/ 0 w 3448194"/>
              <a:gd name="connsiteY0" fmla="*/ 0 h 2665078"/>
              <a:gd name="connsiteX1" fmla="*/ 3448194 w 3448194"/>
              <a:gd name="connsiteY1" fmla="*/ 0 h 2665078"/>
              <a:gd name="connsiteX2" fmla="*/ 3448194 w 3448194"/>
              <a:gd name="connsiteY2" fmla="*/ 2665078 h 2665078"/>
              <a:gd name="connsiteX3" fmla="*/ 0 w 3448194"/>
              <a:gd name="connsiteY3" fmla="*/ 2665078 h 2665078"/>
            </a:gdLst>
            <a:ahLst/>
            <a:cxnLst>
              <a:cxn ang="0">
                <a:pos x="connsiteX0" y="connsiteY0"/>
              </a:cxn>
              <a:cxn ang="0">
                <a:pos x="connsiteX1" y="connsiteY1"/>
              </a:cxn>
              <a:cxn ang="0">
                <a:pos x="connsiteX2" y="connsiteY2"/>
              </a:cxn>
              <a:cxn ang="0">
                <a:pos x="connsiteX3" y="connsiteY3"/>
              </a:cxn>
            </a:cxnLst>
            <a:rect l="l" t="t" r="r" b="b"/>
            <a:pathLst>
              <a:path w="3448194" h="2665078">
                <a:moveTo>
                  <a:pt x="0" y="0"/>
                </a:moveTo>
                <a:lnTo>
                  <a:pt x="3448194" y="0"/>
                </a:lnTo>
                <a:lnTo>
                  <a:pt x="3448194" y="2665078"/>
                </a:lnTo>
                <a:lnTo>
                  <a:pt x="0" y="2665078"/>
                </a:lnTo>
                <a:close/>
              </a:path>
            </a:pathLst>
          </a:custGeom>
        </p:spPr>
        <p:txBody>
          <a:bodyPr wrap="square" anchor="ctr">
            <a:noAutofit/>
          </a:bodyPr>
          <a:lstStyle/>
          <a:p>
            <a:endParaRPr lang="en-US"/>
          </a:p>
        </p:txBody>
      </p:sp>
      <p:sp>
        <p:nvSpPr>
          <p:cNvPr id="15" name="Freeform: Shape 14">
            <a:extLst>
              <a:ext uri="{FF2B5EF4-FFF2-40B4-BE49-F238E27FC236}">
                <a16:creationId xmlns:a16="http://schemas.microsoft.com/office/drawing/2014/main" id="{ADBE4BF3-26BC-4038-B9B2-522E47E178FA}"/>
              </a:ext>
            </a:extLst>
          </p:cNvPr>
          <p:cNvSpPr>
            <a:spLocks noGrp="1"/>
          </p:cNvSpPr>
          <p:nvPr>
            <p:ph type="pic" sz="quarter" idx="21"/>
          </p:nvPr>
        </p:nvSpPr>
        <p:spPr>
          <a:xfrm>
            <a:off x="4422233" y="638522"/>
            <a:ext cx="3313878" cy="2665078"/>
          </a:xfrm>
          <a:custGeom>
            <a:avLst/>
            <a:gdLst>
              <a:gd name="connsiteX0" fmla="*/ 0 w 3313878"/>
              <a:gd name="connsiteY0" fmla="*/ 0 h 2665078"/>
              <a:gd name="connsiteX1" fmla="*/ 3313878 w 3313878"/>
              <a:gd name="connsiteY1" fmla="*/ 0 h 2665078"/>
              <a:gd name="connsiteX2" fmla="*/ 3313878 w 3313878"/>
              <a:gd name="connsiteY2" fmla="*/ 2665078 h 2665078"/>
              <a:gd name="connsiteX3" fmla="*/ 0 w 3313878"/>
              <a:gd name="connsiteY3" fmla="*/ 2665078 h 2665078"/>
            </a:gdLst>
            <a:ahLst/>
            <a:cxnLst>
              <a:cxn ang="0">
                <a:pos x="connsiteX0" y="connsiteY0"/>
              </a:cxn>
              <a:cxn ang="0">
                <a:pos x="connsiteX1" y="connsiteY1"/>
              </a:cxn>
              <a:cxn ang="0">
                <a:pos x="connsiteX2" y="connsiteY2"/>
              </a:cxn>
              <a:cxn ang="0">
                <a:pos x="connsiteX3" y="connsiteY3"/>
              </a:cxn>
            </a:cxnLst>
            <a:rect l="l" t="t" r="r" b="b"/>
            <a:pathLst>
              <a:path w="3313878" h="2665078">
                <a:moveTo>
                  <a:pt x="0" y="0"/>
                </a:moveTo>
                <a:lnTo>
                  <a:pt x="3313878" y="0"/>
                </a:lnTo>
                <a:lnTo>
                  <a:pt x="3313878" y="2665078"/>
                </a:lnTo>
                <a:lnTo>
                  <a:pt x="0" y="2665078"/>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3907015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4F91F241-AB9F-4AAA-9D1B-D55AAAE51CD6}"/>
              </a:ext>
            </a:extLst>
          </p:cNvPr>
          <p:cNvSpPr>
            <a:spLocks noGrp="1"/>
          </p:cNvSpPr>
          <p:nvPr>
            <p:ph type="pic" sz="quarter" idx="18"/>
          </p:nvPr>
        </p:nvSpPr>
        <p:spPr>
          <a:xfrm>
            <a:off x="0" y="4443039"/>
            <a:ext cx="12192000" cy="2414960"/>
          </a:xfrm>
          <a:custGeom>
            <a:avLst/>
            <a:gdLst>
              <a:gd name="connsiteX0" fmla="*/ 0 w 12192000"/>
              <a:gd name="connsiteY0" fmla="*/ 0 h 2414960"/>
              <a:gd name="connsiteX1" fmla="*/ 12192000 w 12192000"/>
              <a:gd name="connsiteY1" fmla="*/ 0 h 2414960"/>
              <a:gd name="connsiteX2" fmla="*/ 12192000 w 12192000"/>
              <a:gd name="connsiteY2" fmla="*/ 2414960 h 2414960"/>
              <a:gd name="connsiteX3" fmla="*/ 0 w 12192000"/>
              <a:gd name="connsiteY3" fmla="*/ 2414960 h 2414960"/>
            </a:gdLst>
            <a:ahLst/>
            <a:cxnLst>
              <a:cxn ang="0">
                <a:pos x="connsiteX0" y="connsiteY0"/>
              </a:cxn>
              <a:cxn ang="0">
                <a:pos x="connsiteX1" y="connsiteY1"/>
              </a:cxn>
              <a:cxn ang="0">
                <a:pos x="connsiteX2" y="connsiteY2"/>
              </a:cxn>
              <a:cxn ang="0">
                <a:pos x="connsiteX3" y="connsiteY3"/>
              </a:cxn>
            </a:cxnLst>
            <a:rect l="l" t="t" r="r" b="b"/>
            <a:pathLst>
              <a:path w="12192000" h="2414960">
                <a:moveTo>
                  <a:pt x="0" y="0"/>
                </a:moveTo>
                <a:lnTo>
                  <a:pt x="12192000" y="0"/>
                </a:lnTo>
                <a:lnTo>
                  <a:pt x="12192000" y="2414960"/>
                </a:lnTo>
                <a:lnTo>
                  <a:pt x="0" y="241496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650613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97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0" y="0"/>
            <a:ext cx="12192000" cy="6858000"/>
          </a:xfrm>
          <a:prstGeom prst="rect">
            <a:avLst/>
          </a:prstGeom>
        </p:spPr>
        <p:txBody>
          <a:bodyPr anchor="ct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508000" y="508000"/>
            <a:ext cx="11175999" cy="5842000"/>
          </a:xfrm>
          <a:prstGeom prst="rect">
            <a:avLst/>
          </a:prstGeom>
        </p:spPr>
        <p:txBody>
          <a:bodyPr anchor="ctr"/>
          <a:lstStyle/>
          <a:p>
            <a:endParaRPr lang="en-US"/>
          </a:p>
        </p:txBody>
      </p:sp>
    </p:spTree>
    <p:extLst>
      <p:ext uri="{BB962C8B-B14F-4D97-AF65-F5344CB8AC3E}">
        <p14:creationId xmlns:p14="http://schemas.microsoft.com/office/powerpoint/2010/main" val="1122998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734DCB2-9F0D-4E21-B1D3-1FDD257DFF35}"/>
              </a:ext>
            </a:extLst>
          </p:cNvPr>
          <p:cNvSpPr>
            <a:spLocks noGrp="1"/>
          </p:cNvSpPr>
          <p:nvPr>
            <p:ph type="pic" sz="quarter" idx="11"/>
          </p:nvPr>
        </p:nvSpPr>
        <p:spPr>
          <a:xfrm>
            <a:off x="508000" y="3429000"/>
            <a:ext cx="11175999" cy="2921000"/>
          </a:xfrm>
          <a:custGeom>
            <a:avLst/>
            <a:gdLst>
              <a:gd name="connsiteX0" fmla="*/ 0 w 11175999"/>
              <a:gd name="connsiteY0" fmla="*/ 0 h 2921000"/>
              <a:gd name="connsiteX1" fmla="*/ 11175999 w 11175999"/>
              <a:gd name="connsiteY1" fmla="*/ 0 h 2921000"/>
              <a:gd name="connsiteX2" fmla="*/ 11175999 w 11175999"/>
              <a:gd name="connsiteY2" fmla="*/ 2921000 h 2921000"/>
              <a:gd name="connsiteX3" fmla="*/ 0 w 11175999"/>
              <a:gd name="connsiteY3" fmla="*/ 2921000 h 2921000"/>
            </a:gdLst>
            <a:ahLst/>
            <a:cxnLst>
              <a:cxn ang="0">
                <a:pos x="connsiteX0" y="connsiteY0"/>
              </a:cxn>
              <a:cxn ang="0">
                <a:pos x="connsiteX1" y="connsiteY1"/>
              </a:cxn>
              <a:cxn ang="0">
                <a:pos x="connsiteX2" y="connsiteY2"/>
              </a:cxn>
              <a:cxn ang="0">
                <a:pos x="connsiteX3" y="connsiteY3"/>
              </a:cxn>
            </a:cxnLst>
            <a:rect l="l" t="t" r="r" b="b"/>
            <a:pathLst>
              <a:path w="11175999" h="2921000">
                <a:moveTo>
                  <a:pt x="0" y="0"/>
                </a:moveTo>
                <a:lnTo>
                  <a:pt x="11175999" y="0"/>
                </a:lnTo>
                <a:lnTo>
                  <a:pt x="11175999" y="2921000"/>
                </a:lnTo>
                <a:lnTo>
                  <a:pt x="0" y="2921000"/>
                </a:lnTo>
                <a:close/>
              </a:path>
            </a:pathLst>
          </a:custGeom>
        </p:spPr>
        <p:txBody>
          <a:bodyPr wrap="square" anchor="ctr">
            <a:noAutofit/>
          </a:bodyPr>
          <a:lstStyle/>
          <a:p>
            <a:endParaRPr lang="en-US"/>
          </a:p>
        </p:txBody>
      </p:sp>
      <p:sp>
        <p:nvSpPr>
          <p:cNvPr id="10" name="Picture Placeholder 9">
            <a:extLst>
              <a:ext uri="{FF2B5EF4-FFF2-40B4-BE49-F238E27FC236}">
                <a16:creationId xmlns:a16="http://schemas.microsoft.com/office/drawing/2014/main" id="{F924EBBD-C86E-4990-8FF0-F6668C555E9B}"/>
              </a:ext>
            </a:extLst>
          </p:cNvPr>
          <p:cNvSpPr>
            <a:spLocks noGrp="1"/>
          </p:cNvSpPr>
          <p:nvPr>
            <p:ph type="pic" sz="quarter" idx="13"/>
          </p:nvPr>
        </p:nvSpPr>
        <p:spPr>
          <a:xfrm>
            <a:off x="6696074" y="355600"/>
            <a:ext cx="4987925" cy="2921000"/>
          </a:xfrm>
          <a:custGeom>
            <a:avLst/>
            <a:gdLst>
              <a:gd name="connsiteX0" fmla="*/ 0 w 4987925"/>
              <a:gd name="connsiteY0" fmla="*/ 0 h 2921000"/>
              <a:gd name="connsiteX1" fmla="*/ 4987925 w 4987925"/>
              <a:gd name="connsiteY1" fmla="*/ 0 h 2921000"/>
              <a:gd name="connsiteX2" fmla="*/ 4987925 w 4987925"/>
              <a:gd name="connsiteY2" fmla="*/ 2921000 h 2921000"/>
              <a:gd name="connsiteX3" fmla="*/ 0 w 4987925"/>
              <a:gd name="connsiteY3" fmla="*/ 2921000 h 2921000"/>
            </a:gdLst>
            <a:ahLst/>
            <a:cxnLst>
              <a:cxn ang="0">
                <a:pos x="connsiteX0" y="connsiteY0"/>
              </a:cxn>
              <a:cxn ang="0">
                <a:pos x="connsiteX1" y="connsiteY1"/>
              </a:cxn>
              <a:cxn ang="0">
                <a:pos x="connsiteX2" y="connsiteY2"/>
              </a:cxn>
              <a:cxn ang="0">
                <a:pos x="connsiteX3" y="connsiteY3"/>
              </a:cxn>
            </a:cxnLst>
            <a:rect l="l" t="t" r="r" b="b"/>
            <a:pathLst>
              <a:path w="4987925" h="2921000">
                <a:moveTo>
                  <a:pt x="0" y="0"/>
                </a:moveTo>
                <a:lnTo>
                  <a:pt x="4987925" y="0"/>
                </a:lnTo>
                <a:lnTo>
                  <a:pt x="4987925" y="2921000"/>
                </a:lnTo>
                <a:lnTo>
                  <a:pt x="0" y="29210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7102297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E4E8114-35B9-427F-B1C4-3F8F28BDA6CC}"/>
              </a:ext>
            </a:extLst>
          </p:cNvPr>
          <p:cNvSpPr>
            <a:spLocks noGrp="1"/>
          </p:cNvSpPr>
          <p:nvPr>
            <p:ph type="pic" sz="quarter" idx="11"/>
          </p:nvPr>
        </p:nvSpPr>
        <p:spPr>
          <a:xfrm>
            <a:off x="4350479" y="507999"/>
            <a:ext cx="7257545" cy="5841998"/>
          </a:xfrm>
          <a:custGeom>
            <a:avLst/>
            <a:gdLst>
              <a:gd name="connsiteX0" fmla="*/ 0 w 7257545"/>
              <a:gd name="connsiteY0" fmla="*/ 0 h 5841998"/>
              <a:gd name="connsiteX1" fmla="*/ 7257545 w 7257545"/>
              <a:gd name="connsiteY1" fmla="*/ 0 h 5841998"/>
              <a:gd name="connsiteX2" fmla="*/ 7257545 w 7257545"/>
              <a:gd name="connsiteY2" fmla="*/ 5841998 h 5841998"/>
              <a:gd name="connsiteX3" fmla="*/ 0 w 7257545"/>
              <a:gd name="connsiteY3" fmla="*/ 5841998 h 5841998"/>
            </a:gdLst>
            <a:ahLst/>
            <a:cxnLst>
              <a:cxn ang="0">
                <a:pos x="connsiteX0" y="connsiteY0"/>
              </a:cxn>
              <a:cxn ang="0">
                <a:pos x="connsiteX1" y="connsiteY1"/>
              </a:cxn>
              <a:cxn ang="0">
                <a:pos x="connsiteX2" y="connsiteY2"/>
              </a:cxn>
              <a:cxn ang="0">
                <a:pos x="connsiteX3" y="connsiteY3"/>
              </a:cxn>
            </a:cxnLst>
            <a:rect l="l" t="t" r="r" b="b"/>
            <a:pathLst>
              <a:path w="7257545" h="5841998">
                <a:moveTo>
                  <a:pt x="0" y="0"/>
                </a:moveTo>
                <a:lnTo>
                  <a:pt x="7257545" y="0"/>
                </a:lnTo>
                <a:lnTo>
                  <a:pt x="7257545" y="5841998"/>
                </a:lnTo>
                <a:lnTo>
                  <a:pt x="0" y="5841998"/>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932670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B895677A-A78D-4827-A27B-76656062A9BB}"/>
              </a:ext>
            </a:extLst>
          </p:cNvPr>
          <p:cNvSpPr>
            <a:spLocks noGrp="1"/>
          </p:cNvSpPr>
          <p:nvPr>
            <p:ph type="pic" sz="quarter" idx="11"/>
          </p:nvPr>
        </p:nvSpPr>
        <p:spPr>
          <a:xfrm>
            <a:off x="522516" y="522514"/>
            <a:ext cx="5865757" cy="5812971"/>
          </a:xfrm>
          <a:custGeom>
            <a:avLst/>
            <a:gdLst>
              <a:gd name="connsiteX0" fmla="*/ 0 w 5865757"/>
              <a:gd name="connsiteY0" fmla="*/ 0 h 5812971"/>
              <a:gd name="connsiteX1" fmla="*/ 5865757 w 5865757"/>
              <a:gd name="connsiteY1" fmla="*/ 0 h 5812971"/>
              <a:gd name="connsiteX2" fmla="*/ 5865757 w 5865757"/>
              <a:gd name="connsiteY2" fmla="*/ 5812971 h 5812971"/>
              <a:gd name="connsiteX3" fmla="*/ 0 w 5865757"/>
              <a:gd name="connsiteY3" fmla="*/ 5812971 h 5812971"/>
            </a:gdLst>
            <a:ahLst/>
            <a:cxnLst>
              <a:cxn ang="0">
                <a:pos x="connsiteX0" y="connsiteY0"/>
              </a:cxn>
              <a:cxn ang="0">
                <a:pos x="connsiteX1" y="connsiteY1"/>
              </a:cxn>
              <a:cxn ang="0">
                <a:pos x="connsiteX2" y="connsiteY2"/>
              </a:cxn>
              <a:cxn ang="0">
                <a:pos x="connsiteX3" y="connsiteY3"/>
              </a:cxn>
            </a:cxnLst>
            <a:rect l="l" t="t" r="r" b="b"/>
            <a:pathLst>
              <a:path w="5865757" h="5812971">
                <a:moveTo>
                  <a:pt x="0" y="0"/>
                </a:moveTo>
                <a:lnTo>
                  <a:pt x="5865757" y="0"/>
                </a:lnTo>
                <a:lnTo>
                  <a:pt x="5865757" y="5812971"/>
                </a:lnTo>
                <a:lnTo>
                  <a:pt x="0" y="5812971"/>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097958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4CF8DE2-9AD1-461F-BD3A-A19527D51A18}"/>
              </a:ext>
            </a:extLst>
          </p:cNvPr>
          <p:cNvSpPr>
            <a:spLocks noGrp="1"/>
          </p:cNvSpPr>
          <p:nvPr>
            <p:ph type="pic" sz="quarter" idx="11"/>
          </p:nvPr>
        </p:nvSpPr>
        <p:spPr>
          <a:xfrm>
            <a:off x="4161195" y="522513"/>
            <a:ext cx="7508290" cy="5812972"/>
          </a:xfrm>
          <a:custGeom>
            <a:avLst/>
            <a:gdLst>
              <a:gd name="connsiteX0" fmla="*/ 0 w 7508290"/>
              <a:gd name="connsiteY0" fmla="*/ 0 h 5812972"/>
              <a:gd name="connsiteX1" fmla="*/ 7508290 w 7508290"/>
              <a:gd name="connsiteY1" fmla="*/ 0 h 5812972"/>
              <a:gd name="connsiteX2" fmla="*/ 7508290 w 7508290"/>
              <a:gd name="connsiteY2" fmla="*/ 5812972 h 5812972"/>
              <a:gd name="connsiteX3" fmla="*/ 0 w 7508290"/>
              <a:gd name="connsiteY3" fmla="*/ 5812972 h 5812972"/>
            </a:gdLst>
            <a:ahLst/>
            <a:cxnLst>
              <a:cxn ang="0">
                <a:pos x="connsiteX0" y="connsiteY0"/>
              </a:cxn>
              <a:cxn ang="0">
                <a:pos x="connsiteX1" y="connsiteY1"/>
              </a:cxn>
              <a:cxn ang="0">
                <a:pos x="connsiteX2" y="connsiteY2"/>
              </a:cxn>
              <a:cxn ang="0">
                <a:pos x="connsiteX3" y="connsiteY3"/>
              </a:cxn>
            </a:cxnLst>
            <a:rect l="l" t="t" r="r" b="b"/>
            <a:pathLst>
              <a:path w="7508290" h="5812972">
                <a:moveTo>
                  <a:pt x="0" y="0"/>
                </a:moveTo>
                <a:lnTo>
                  <a:pt x="7508290" y="0"/>
                </a:lnTo>
                <a:lnTo>
                  <a:pt x="7508290" y="5812972"/>
                </a:lnTo>
                <a:lnTo>
                  <a:pt x="0" y="581297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174627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
        <p:nvSpPr>
          <p:cNvPr id="5" name="Footer Placeholder 4"/>
          <p:cNvSpPr>
            <a:spLocks noGrp="1"/>
          </p:cNvSpPr>
          <p:nvPr>
            <p:ph type="ftr" sz="quarter" idx="3"/>
          </p:nvPr>
        </p:nvSpPr>
        <p:spPr>
          <a:xfrm>
            <a:off x="316371" y="6432607"/>
            <a:ext cx="2596763" cy="276224"/>
          </a:xfrm>
          <a:prstGeom prst="rect">
            <a:avLst/>
          </a:prstGeom>
        </p:spPr>
        <p:txBody>
          <a:bodyPr vert="horz" lIns="91440" tIns="45720" rIns="91440" bIns="45720" rtlCol="0" anchor="ctr"/>
          <a:lstStyle>
            <a:lvl1pPr algn="l">
              <a:lnSpc>
                <a:spcPts val="1200"/>
              </a:lnSpc>
              <a:defRPr sz="1200">
                <a:solidFill>
                  <a:schemeClr val="tx1">
                    <a:tint val="75000"/>
                  </a:schemeClr>
                </a:solidFill>
                <a:latin typeface="Open Sans "/>
                <a:ea typeface="Open Sans "/>
                <a:cs typeface="Open Sans "/>
              </a:defRPr>
            </a:lvl1pPr>
          </a:lstStyle>
          <a:p>
            <a:endParaRPr lang="en-US" dirty="0"/>
          </a:p>
        </p:txBody>
      </p:sp>
      <p:sp>
        <p:nvSpPr>
          <p:cNvPr id="6" name="Slide Number Placeholder 5"/>
          <p:cNvSpPr>
            <a:spLocks noGrp="1"/>
          </p:cNvSpPr>
          <p:nvPr>
            <p:ph type="sldNum" sz="quarter" idx="4"/>
          </p:nvPr>
        </p:nvSpPr>
        <p:spPr>
          <a:xfrm>
            <a:off x="11454607" y="6432607"/>
            <a:ext cx="396903" cy="276224"/>
          </a:xfrm>
          <a:prstGeom prst="rect">
            <a:avLst/>
          </a:prstGeom>
        </p:spPr>
        <p:txBody>
          <a:bodyPr vert="horz" lIns="91440" tIns="45720" rIns="91440" bIns="45720" rtlCol="0" anchor="ctr"/>
          <a:lstStyle>
            <a:lvl1pPr algn="r">
              <a:lnSpc>
                <a:spcPts val="1200"/>
              </a:lnSpc>
              <a:defRPr sz="1200">
                <a:solidFill>
                  <a:schemeClr val="tx1">
                    <a:tint val="75000"/>
                  </a:schemeClr>
                </a:solidFill>
                <a:latin typeface="Open Sans "/>
                <a:ea typeface="Open Sans "/>
                <a:cs typeface="Open Sans "/>
              </a:defRPr>
            </a:lvl1pPr>
          </a:lstStyle>
          <a:p>
            <a:fld id="{FFF4B438-9046-8341-84B9-B1A15D11DA4E}" type="slidenum">
              <a:rPr lang="en-US" smtClean="0"/>
              <a:pPr/>
              <a:t>‹#›</a:t>
            </a:fld>
            <a:endParaRPr lang="en-US" dirty="0"/>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60" r:id="rId1"/>
    <p:sldLayoutId id="2147483653" r:id="rId2"/>
    <p:sldLayoutId id="2147483657" r:id="rId3"/>
    <p:sldLayoutId id="2147483659"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1" r:id="rId14"/>
    <p:sldLayoutId id="2147483670" r:id="rId15"/>
    <p:sldLayoutId id="2147483677" r:id="rId16"/>
    <p:sldLayoutId id="2147483672" r:id="rId17"/>
    <p:sldLayoutId id="2147483673" r:id="rId18"/>
    <p:sldLayoutId id="2147483674" r:id="rId19"/>
    <p:sldLayoutId id="2147483675" r:id="rId20"/>
    <p:sldLayoutId id="2147483676" r:id="rId21"/>
  </p:sldLayoutIdLst>
  <p:hf hd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4.jpg"/><Relationship Id="rId1" Type="http://schemas.openxmlformats.org/officeDocument/2006/relationships/slideLayout" Target="../slideLayouts/slideLayout13.xml"/><Relationship Id="rId5" Type="http://schemas.openxmlformats.org/officeDocument/2006/relationships/image" Target="../media/image10.jp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0.jpg"/><Relationship Id="rId1" Type="http://schemas.openxmlformats.org/officeDocument/2006/relationships/slideLayout" Target="../slideLayouts/slideLayout15.xml"/><Relationship Id="rId5" Type="http://schemas.openxmlformats.org/officeDocument/2006/relationships/image" Target="../media/image16.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6.xml"/><Relationship Id="rId5" Type="http://schemas.openxmlformats.org/officeDocument/2006/relationships/image" Target="../media/image21.jpe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8.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0.xml"/><Relationship Id="rId5" Type="http://schemas.openxmlformats.org/officeDocument/2006/relationships/image" Target="../media/image29.jpeg"/><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png"/><Relationship Id="rId1" Type="http://schemas.openxmlformats.org/officeDocument/2006/relationships/slideLayout" Target="../slideLayouts/slideLayout10.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30D24F8-296C-4F77-9705-9FF8E50CE917}"/>
              </a:ext>
            </a:extLst>
          </p:cNvPr>
          <p:cNvSpPr/>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pic>
        <p:nvPicPr>
          <p:cNvPr id="11" name="Picture 10">
            <a:extLst>
              <a:ext uri="{FF2B5EF4-FFF2-40B4-BE49-F238E27FC236}">
                <a16:creationId xmlns:a16="http://schemas.microsoft.com/office/drawing/2014/main" id="{ADC90E9D-DB8E-4955-ADE5-B4D15DC7ED44}"/>
              </a:ext>
            </a:extLst>
          </p:cNvPr>
          <p:cNvPicPr>
            <a:picLocks noChangeAspect="1"/>
          </p:cNvPicPr>
          <p:nvPr/>
        </p:nvPicPr>
        <p:blipFill>
          <a:blip r:embed="rId2"/>
          <a:stretch>
            <a:fillRect/>
          </a:stretch>
        </p:blipFill>
        <p:spPr>
          <a:xfrm>
            <a:off x="3223846" y="2498957"/>
            <a:ext cx="5744308" cy="1860086"/>
          </a:xfrm>
          <a:prstGeom prst="rect">
            <a:avLst/>
          </a:prstGeom>
        </p:spPr>
      </p:pic>
      <p:sp>
        <p:nvSpPr>
          <p:cNvPr id="2" name="Rectangle 1">
            <a:extLst>
              <a:ext uri="{FF2B5EF4-FFF2-40B4-BE49-F238E27FC236}">
                <a16:creationId xmlns:a16="http://schemas.microsoft.com/office/drawing/2014/main" id="{27720D01-BCFD-458E-97EA-D9989A6762D7}"/>
              </a:ext>
            </a:extLst>
          </p:cNvPr>
          <p:cNvSpPr/>
          <p:nvPr/>
        </p:nvSpPr>
        <p:spPr>
          <a:xfrm>
            <a:off x="2465754" y="2317750"/>
            <a:ext cx="7260492" cy="22225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7F9B9FA-3F18-49C0-9389-83D419427F44}"/>
              </a:ext>
            </a:extLst>
          </p:cNvPr>
          <p:cNvSpPr/>
          <p:nvPr/>
        </p:nvSpPr>
        <p:spPr>
          <a:xfrm>
            <a:off x="9334500" y="3048000"/>
            <a:ext cx="1930400" cy="762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0ED7CC1-B0A1-4DBF-B37E-631A7FC40AC6}"/>
              </a:ext>
            </a:extLst>
          </p:cNvPr>
          <p:cNvSpPr/>
          <p:nvPr/>
        </p:nvSpPr>
        <p:spPr>
          <a:xfrm>
            <a:off x="927100" y="3048000"/>
            <a:ext cx="1930400" cy="762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612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D9BE991-566A-4BEA-B504-9096B3F21E8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a:extLst>
              <a:ext uri="{FF2B5EF4-FFF2-40B4-BE49-F238E27FC236}">
                <a16:creationId xmlns:a16="http://schemas.microsoft.com/office/drawing/2014/main" id="{06D20B94-1075-4383-9065-D66E2EAEB909}"/>
              </a:ext>
            </a:extLst>
          </p:cNvPr>
          <p:cNvPicPr>
            <a:picLocks noGrp="1" noChangeAspect="1"/>
          </p:cNvPicPr>
          <p:nvPr>
            <p:ph type="pic" sz="quarter" idx="4294967295"/>
          </p:nvPr>
        </p:nvPicPr>
        <p:blipFill>
          <a:blip r:embed="rId2"/>
          <a:srcRect t="10887" b="10887"/>
          <a:stretch>
            <a:fillRect/>
          </a:stretch>
        </p:blipFill>
        <p:spPr>
          <a:xfrm>
            <a:off x="522513" y="522512"/>
            <a:ext cx="11146971" cy="5812970"/>
          </a:xfrm>
          <a:custGeom>
            <a:avLst/>
            <a:gdLst>
              <a:gd name="connsiteX0" fmla="*/ 0 w 11146971"/>
              <a:gd name="connsiteY0" fmla="*/ 0 h 5812970"/>
              <a:gd name="connsiteX1" fmla="*/ 11146971 w 11146971"/>
              <a:gd name="connsiteY1" fmla="*/ 0 h 5812970"/>
              <a:gd name="connsiteX2" fmla="*/ 11146971 w 11146971"/>
              <a:gd name="connsiteY2" fmla="*/ 5812970 h 5812970"/>
              <a:gd name="connsiteX3" fmla="*/ 0 w 11146971"/>
              <a:gd name="connsiteY3" fmla="*/ 5812970 h 5812970"/>
              <a:gd name="connsiteX4" fmla="*/ 0 w 11146971"/>
              <a:gd name="connsiteY4" fmla="*/ 0 h 5812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6971" h="5812970">
                <a:moveTo>
                  <a:pt x="0" y="0"/>
                </a:moveTo>
                <a:lnTo>
                  <a:pt x="11146971" y="0"/>
                </a:lnTo>
                <a:lnTo>
                  <a:pt x="11146971" y="5812970"/>
                </a:lnTo>
                <a:lnTo>
                  <a:pt x="0" y="5812970"/>
                </a:lnTo>
                <a:lnTo>
                  <a:pt x="0" y="0"/>
                </a:lnTo>
                <a:close/>
              </a:path>
            </a:pathLst>
          </a:custGeom>
        </p:spPr>
      </p:pic>
      <p:sp>
        <p:nvSpPr>
          <p:cNvPr id="8" name="Rectangle 7">
            <a:extLst>
              <a:ext uri="{FF2B5EF4-FFF2-40B4-BE49-F238E27FC236}">
                <a16:creationId xmlns:a16="http://schemas.microsoft.com/office/drawing/2014/main" id="{2B7BB505-5663-42E2-86DE-0153E530E007}"/>
              </a:ext>
            </a:extLst>
          </p:cNvPr>
          <p:cNvSpPr/>
          <p:nvPr/>
        </p:nvSpPr>
        <p:spPr>
          <a:xfrm>
            <a:off x="522512" y="522512"/>
            <a:ext cx="11146971" cy="5812970"/>
          </a:xfrm>
          <a:prstGeom prst="rect">
            <a:avLst/>
          </a:prstGeom>
          <a:solidFill>
            <a:schemeClr val="tx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B503035-19CF-4161-A234-D4B8C592FC53}"/>
              </a:ext>
            </a:extLst>
          </p:cNvPr>
          <p:cNvSpPr txBox="1"/>
          <p:nvPr/>
        </p:nvSpPr>
        <p:spPr>
          <a:xfrm>
            <a:off x="1547013" y="2863882"/>
            <a:ext cx="9093206" cy="2632772"/>
          </a:xfrm>
          <a:prstGeom prst="rect">
            <a:avLst/>
          </a:prstGeom>
          <a:noFill/>
        </p:spPr>
        <p:txBody>
          <a:bodyPr wrap="square" rtlCol="0">
            <a:spAutoFit/>
          </a:bodyPr>
          <a:lstStyle/>
          <a:p>
            <a:pPr algn="ctr">
              <a:lnSpc>
                <a:spcPts val="2000"/>
              </a:lnSpc>
            </a:pPr>
            <a:r>
              <a:rPr lang="en-US" sz="1200" dirty="0">
                <a:solidFill>
                  <a:schemeClr val="bg1">
                    <a:alpha val="86000"/>
                  </a:schemeClr>
                </a:solidFill>
                <a:latin typeface="Open Sans "/>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200" dirty="0" err="1">
                <a:solidFill>
                  <a:schemeClr val="bg1">
                    <a:alpha val="86000"/>
                  </a:schemeClr>
                </a:solidFill>
                <a:latin typeface="Open Sans "/>
              </a:rPr>
              <a:t>consectetur</a:t>
            </a:r>
            <a:r>
              <a:rPr lang="en-US" sz="1200" dirty="0">
                <a:solidFill>
                  <a:schemeClr val="bg1">
                    <a:alpha val="86000"/>
                  </a:schemeClr>
                </a:solidFill>
                <a:latin typeface="Open Sans "/>
              </a:rPr>
              <a:t>, from a Lorem Ipsum passage, and going through the cites of the word in classical literature, discovered the undoubtable source. Lorem Ipsum comes from sections 1.10.32 and 1.10.33 of "de </a:t>
            </a:r>
            <a:r>
              <a:rPr lang="en-US" sz="1200" dirty="0" err="1">
                <a:solidFill>
                  <a:schemeClr val="bg1">
                    <a:alpha val="86000"/>
                  </a:schemeClr>
                </a:solidFill>
                <a:latin typeface="Open Sans "/>
              </a:rPr>
              <a:t>Finibus</a:t>
            </a:r>
            <a:r>
              <a:rPr lang="en-US" sz="1200" dirty="0">
                <a:solidFill>
                  <a:schemeClr val="bg1">
                    <a:alpha val="86000"/>
                  </a:schemeClr>
                </a:solidFill>
                <a:latin typeface="Open Sans "/>
              </a:rPr>
              <a:t> </a:t>
            </a:r>
            <a:r>
              <a:rPr lang="en-US" sz="1200" dirty="0" err="1">
                <a:solidFill>
                  <a:schemeClr val="bg1">
                    <a:alpha val="86000"/>
                  </a:schemeClr>
                </a:solidFill>
                <a:latin typeface="Open Sans "/>
              </a:rPr>
              <a:t>Bonorum</a:t>
            </a:r>
            <a:r>
              <a:rPr lang="en-US" sz="1200" dirty="0">
                <a:solidFill>
                  <a:schemeClr val="bg1">
                    <a:alpha val="86000"/>
                  </a:schemeClr>
                </a:solidFill>
                <a:latin typeface="Open Sans "/>
              </a:rPr>
              <a:t> et </a:t>
            </a:r>
            <a:r>
              <a:rPr lang="en-US" sz="1200" dirty="0" err="1">
                <a:solidFill>
                  <a:schemeClr val="bg1">
                    <a:alpha val="86000"/>
                  </a:schemeClr>
                </a:solidFill>
                <a:latin typeface="Open Sans "/>
              </a:rPr>
              <a:t>Malorum</a:t>
            </a:r>
            <a:r>
              <a:rPr lang="en-US" sz="1200" dirty="0">
                <a:solidFill>
                  <a:schemeClr val="bg1">
                    <a:alpha val="86000"/>
                  </a:schemeClr>
                </a:solidFill>
                <a:latin typeface="Open Sans "/>
              </a:rPr>
              <a:t>" (The Extremes of Good and Evil) by Cicero, written in 45 BC. This book is a treatise on the theory of ethics, very popular during the Renaissance. The first line of Lorem Ipsum, "Lorem ipsum dolor sit </a:t>
            </a:r>
            <a:r>
              <a:rPr lang="en-US" sz="1200" dirty="0" err="1">
                <a:solidFill>
                  <a:schemeClr val="bg1">
                    <a:alpha val="86000"/>
                  </a:schemeClr>
                </a:solidFill>
                <a:latin typeface="Open Sans "/>
              </a:rPr>
              <a:t>amet</a:t>
            </a:r>
            <a:r>
              <a:rPr lang="en-US" sz="1200" dirty="0">
                <a:solidFill>
                  <a:schemeClr val="bg1">
                    <a:alpha val="86000"/>
                  </a:schemeClr>
                </a:solidFill>
                <a:latin typeface="Open Sans "/>
              </a:rPr>
              <a:t>..", comes from a line in section 1.10.32.</a:t>
            </a:r>
          </a:p>
          <a:p>
            <a:pPr algn="ctr">
              <a:lnSpc>
                <a:spcPts val="2000"/>
              </a:lnSpc>
            </a:pPr>
            <a:r>
              <a:rPr lang="en-US" sz="1200" dirty="0">
                <a:solidFill>
                  <a:schemeClr val="bg1">
                    <a:alpha val="86000"/>
                  </a:schemeClr>
                </a:solidFill>
                <a:latin typeface="Open Sans "/>
              </a:rPr>
              <a:t>The standard chunk of Lorem Ipsum used since the 1500s is reproduced below for those interested. Sections 1.10.32 and 1.10.33 from "de </a:t>
            </a:r>
            <a:r>
              <a:rPr lang="en-US" sz="1200" dirty="0" err="1">
                <a:solidFill>
                  <a:schemeClr val="bg1">
                    <a:alpha val="86000"/>
                  </a:schemeClr>
                </a:solidFill>
                <a:latin typeface="Open Sans "/>
              </a:rPr>
              <a:t>Finibus</a:t>
            </a:r>
            <a:r>
              <a:rPr lang="en-US" sz="1200" dirty="0">
                <a:solidFill>
                  <a:schemeClr val="bg1">
                    <a:alpha val="86000"/>
                  </a:schemeClr>
                </a:solidFill>
                <a:latin typeface="Open Sans "/>
              </a:rPr>
              <a:t> </a:t>
            </a:r>
            <a:r>
              <a:rPr lang="en-US" sz="1200" dirty="0" err="1">
                <a:solidFill>
                  <a:schemeClr val="bg1">
                    <a:alpha val="86000"/>
                  </a:schemeClr>
                </a:solidFill>
                <a:latin typeface="Open Sans "/>
              </a:rPr>
              <a:t>Bonorum</a:t>
            </a:r>
            <a:r>
              <a:rPr lang="en-US" sz="1200" dirty="0">
                <a:solidFill>
                  <a:schemeClr val="bg1">
                    <a:alpha val="86000"/>
                  </a:schemeClr>
                </a:solidFill>
                <a:latin typeface="Open Sans "/>
              </a:rPr>
              <a:t> et </a:t>
            </a:r>
            <a:r>
              <a:rPr lang="en-US" sz="1200" dirty="0" err="1">
                <a:solidFill>
                  <a:schemeClr val="bg1">
                    <a:alpha val="86000"/>
                  </a:schemeClr>
                </a:solidFill>
                <a:latin typeface="Open Sans "/>
              </a:rPr>
              <a:t>Malorum</a:t>
            </a:r>
            <a:r>
              <a:rPr lang="en-US" sz="1200" dirty="0">
                <a:solidFill>
                  <a:schemeClr val="bg1">
                    <a:alpha val="86000"/>
                  </a:schemeClr>
                </a:solidFill>
                <a:latin typeface="Open Sans "/>
              </a:rPr>
              <a:t>" by Cicero are also reproduced in their exact original form, accompanied by English versions from the 1914 translation by H. Rackham.</a:t>
            </a:r>
          </a:p>
        </p:txBody>
      </p:sp>
      <p:sp>
        <p:nvSpPr>
          <p:cNvPr id="14" name="TextBox 13">
            <a:extLst>
              <a:ext uri="{FF2B5EF4-FFF2-40B4-BE49-F238E27FC236}">
                <a16:creationId xmlns:a16="http://schemas.microsoft.com/office/drawing/2014/main" id="{86668F0E-B1F0-4C14-BA51-42863CF46773}"/>
              </a:ext>
            </a:extLst>
          </p:cNvPr>
          <p:cNvSpPr txBox="1"/>
          <p:nvPr/>
        </p:nvSpPr>
        <p:spPr>
          <a:xfrm>
            <a:off x="3748879" y="1361340"/>
            <a:ext cx="4689474" cy="707886"/>
          </a:xfrm>
          <a:prstGeom prst="rect">
            <a:avLst/>
          </a:prstGeom>
          <a:noFill/>
        </p:spPr>
        <p:txBody>
          <a:bodyPr wrap="square" rtlCol="0">
            <a:spAutoFit/>
          </a:bodyPr>
          <a:lstStyle/>
          <a:p>
            <a:pPr algn="ctr"/>
            <a:r>
              <a:rPr lang="en-US" sz="4000" b="1" dirty="0">
                <a:solidFill>
                  <a:schemeClr val="bg1"/>
                </a:solidFill>
                <a:latin typeface="Open Sans black"/>
                <a:ea typeface="Open Sans bold" panose="020B0806030504020204" pitchFamily="34" charset="0"/>
                <a:cs typeface="Open Sans bold" panose="020B0806030504020204" pitchFamily="34" charset="0"/>
              </a:rPr>
              <a:t>COMPANY ABOUT</a:t>
            </a:r>
          </a:p>
        </p:txBody>
      </p:sp>
      <p:sp>
        <p:nvSpPr>
          <p:cNvPr id="11" name="Rectangle 10">
            <a:extLst>
              <a:ext uri="{FF2B5EF4-FFF2-40B4-BE49-F238E27FC236}">
                <a16:creationId xmlns:a16="http://schemas.microsoft.com/office/drawing/2014/main" id="{79A1F2BE-50C2-43D2-A3F6-B30D1265D107}"/>
              </a:ext>
            </a:extLst>
          </p:cNvPr>
          <p:cNvSpPr/>
          <p:nvPr/>
        </p:nvSpPr>
        <p:spPr>
          <a:xfrm>
            <a:off x="5484016" y="2321719"/>
            <a:ext cx="1219200" cy="881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988217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D9BE991-566A-4BEA-B504-9096B3F21E8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Placeholder 12">
            <a:extLst>
              <a:ext uri="{FF2B5EF4-FFF2-40B4-BE49-F238E27FC236}">
                <a16:creationId xmlns:a16="http://schemas.microsoft.com/office/drawing/2014/main" id="{3DE7ECED-5237-473D-A57B-AFF01ED94835}"/>
              </a:ext>
            </a:extLst>
          </p:cNvPr>
          <p:cNvPicPr>
            <a:picLocks noGrp="1" noChangeAspect="1"/>
          </p:cNvPicPr>
          <p:nvPr>
            <p:ph type="pic" sz="quarter" idx="11"/>
          </p:nvPr>
        </p:nvPicPr>
        <p:blipFill>
          <a:blip r:embed="rId2"/>
          <a:srcRect l="9740" r="9740"/>
          <a:stretch>
            <a:fillRect/>
          </a:stretch>
        </p:blipFill>
        <p:spPr/>
      </p:pic>
      <p:grpSp>
        <p:nvGrpSpPr>
          <p:cNvPr id="9" name="Group 8">
            <a:extLst>
              <a:ext uri="{FF2B5EF4-FFF2-40B4-BE49-F238E27FC236}">
                <a16:creationId xmlns:a16="http://schemas.microsoft.com/office/drawing/2014/main" id="{1287A0F6-21C8-4370-9319-D26649A172C9}"/>
              </a:ext>
            </a:extLst>
          </p:cNvPr>
          <p:cNvGrpSpPr/>
          <p:nvPr/>
        </p:nvGrpSpPr>
        <p:grpSpPr>
          <a:xfrm>
            <a:off x="7886153" y="522512"/>
            <a:ext cx="3694641" cy="5812976"/>
            <a:chOff x="4375681" y="7073900"/>
            <a:chExt cx="3694641" cy="5812976"/>
          </a:xfrm>
        </p:grpSpPr>
        <p:sp>
          <p:nvSpPr>
            <p:cNvPr id="28" name="Rectangle 27">
              <a:extLst>
                <a:ext uri="{FF2B5EF4-FFF2-40B4-BE49-F238E27FC236}">
                  <a16:creationId xmlns:a16="http://schemas.microsoft.com/office/drawing/2014/main" id="{332B0D13-ED60-4B2F-852A-C4FE04E516A3}"/>
                </a:ext>
              </a:extLst>
            </p:cNvPr>
            <p:cNvSpPr/>
            <p:nvPr/>
          </p:nvSpPr>
          <p:spPr>
            <a:xfrm>
              <a:off x="4375681" y="7073900"/>
              <a:ext cx="3694641" cy="58129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nvGrpSpPr>
            <p:cNvPr id="65" name="Group 64">
              <a:extLst>
                <a:ext uri="{FF2B5EF4-FFF2-40B4-BE49-F238E27FC236}">
                  <a16:creationId xmlns:a16="http://schemas.microsoft.com/office/drawing/2014/main" id="{08CBE2D5-09A7-432C-B038-4B4844789A6B}"/>
                </a:ext>
              </a:extLst>
            </p:cNvPr>
            <p:cNvGrpSpPr/>
            <p:nvPr/>
          </p:nvGrpSpPr>
          <p:grpSpPr>
            <a:xfrm>
              <a:off x="5058493" y="8272618"/>
              <a:ext cx="2329017" cy="3415540"/>
              <a:chOff x="4938749" y="1721226"/>
              <a:chExt cx="2329017" cy="3415540"/>
            </a:xfrm>
          </p:grpSpPr>
          <p:sp>
            <p:nvSpPr>
              <p:cNvPr id="48" name="Rectangle 47">
                <a:extLst>
                  <a:ext uri="{FF2B5EF4-FFF2-40B4-BE49-F238E27FC236}">
                    <a16:creationId xmlns:a16="http://schemas.microsoft.com/office/drawing/2014/main" id="{A3FC25BD-3F63-4F13-A70E-C852EF37E46D}"/>
                  </a:ext>
                </a:extLst>
              </p:cNvPr>
              <p:cNvSpPr/>
              <p:nvPr/>
            </p:nvSpPr>
            <p:spPr>
              <a:xfrm>
                <a:off x="4938749" y="1721226"/>
                <a:ext cx="2329017" cy="3415540"/>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CCC6DDB5-AAA0-4C9D-A5DE-D13DD2E0E1D5}"/>
                  </a:ext>
                </a:extLst>
              </p:cNvPr>
              <p:cNvSpPr txBox="1"/>
              <p:nvPr/>
            </p:nvSpPr>
            <p:spPr>
              <a:xfrm>
                <a:off x="5174520" y="2151724"/>
                <a:ext cx="1857474" cy="2964914"/>
              </a:xfrm>
              <a:prstGeom prst="rect">
                <a:avLst/>
              </a:prstGeom>
              <a:noFill/>
            </p:spPr>
            <p:txBody>
              <a:bodyPr wrap="square" rtlCol="0">
                <a:spAutoFit/>
              </a:bodyPr>
              <a:lstStyle/>
              <a:p>
                <a:pPr algn="ctr">
                  <a:lnSpc>
                    <a:spcPts val="16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centuries, but also the leap into electronic typesetting.</a:t>
                </a:r>
              </a:p>
            </p:txBody>
          </p:sp>
        </p:grpSp>
      </p:grpSp>
      <p:grpSp>
        <p:nvGrpSpPr>
          <p:cNvPr id="10" name="Group 9">
            <a:extLst>
              <a:ext uri="{FF2B5EF4-FFF2-40B4-BE49-F238E27FC236}">
                <a16:creationId xmlns:a16="http://schemas.microsoft.com/office/drawing/2014/main" id="{531225D0-0895-4C9C-9597-A02A3C5565E3}"/>
              </a:ext>
            </a:extLst>
          </p:cNvPr>
          <p:cNvGrpSpPr/>
          <p:nvPr/>
        </p:nvGrpSpPr>
        <p:grpSpPr>
          <a:xfrm>
            <a:off x="611205" y="522512"/>
            <a:ext cx="1992842" cy="1890488"/>
            <a:chOff x="1235486" y="1505280"/>
            <a:chExt cx="1992842" cy="1890488"/>
          </a:xfrm>
        </p:grpSpPr>
        <p:sp>
          <p:nvSpPr>
            <p:cNvPr id="27" name="Rectangle 26">
              <a:extLst>
                <a:ext uri="{FF2B5EF4-FFF2-40B4-BE49-F238E27FC236}">
                  <a16:creationId xmlns:a16="http://schemas.microsoft.com/office/drawing/2014/main" id="{C9E0A1B3-9111-4752-9B89-79BF0871CFB7}"/>
                </a:ext>
              </a:extLst>
            </p:cNvPr>
            <p:cNvSpPr/>
            <p:nvPr/>
          </p:nvSpPr>
          <p:spPr>
            <a:xfrm>
              <a:off x="1235486" y="1505280"/>
              <a:ext cx="1992842" cy="1890488"/>
            </a:xfrm>
            <a:prstGeom prst="rect">
              <a:avLst/>
            </a:prstGeom>
            <a:gradFill flip="none" rotWithShape="1">
              <a:gsLst>
                <a:gs pos="9000">
                  <a:schemeClr val="accent5">
                    <a:alpha val="90000"/>
                  </a:schemeClr>
                </a:gs>
                <a:gs pos="100000">
                  <a:schemeClr val="accent6">
                    <a:alpha val="9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51" name="Rectangle 50">
              <a:extLst>
                <a:ext uri="{FF2B5EF4-FFF2-40B4-BE49-F238E27FC236}">
                  <a16:creationId xmlns:a16="http://schemas.microsoft.com/office/drawing/2014/main" id="{C9E5E7FD-E1CE-4C3A-A9DD-EE8E3612A18B}"/>
                </a:ext>
              </a:extLst>
            </p:cNvPr>
            <p:cNvSpPr/>
            <p:nvPr/>
          </p:nvSpPr>
          <p:spPr>
            <a:xfrm>
              <a:off x="1754853" y="1865748"/>
              <a:ext cx="954107" cy="1169551"/>
            </a:xfrm>
            <a:prstGeom prst="rect">
              <a:avLst/>
            </a:prstGeom>
          </p:spPr>
          <p:txBody>
            <a:bodyPr wrap="square" anchor="ctr">
              <a:spAutoFit/>
            </a:bodyPr>
            <a:lstStyle/>
            <a:p>
              <a:pPr algn="ctr"/>
              <a:r>
                <a:rPr lang="en-US" sz="7000" dirty="0">
                  <a:solidFill>
                    <a:schemeClr val="bg1"/>
                  </a:solidFill>
                  <a:latin typeface="FontAwesome" charset="0"/>
                </a:rPr>
                <a:t></a:t>
              </a:r>
              <a:endParaRPr lang="en-US" sz="7000" dirty="0">
                <a:solidFill>
                  <a:schemeClr val="bg1"/>
                </a:solidFill>
              </a:endParaRPr>
            </a:p>
          </p:txBody>
        </p:sp>
      </p:grpSp>
    </p:spTree>
    <p:extLst>
      <p:ext uri="{BB962C8B-B14F-4D97-AF65-F5344CB8AC3E}">
        <p14:creationId xmlns:p14="http://schemas.microsoft.com/office/powerpoint/2010/main" val="270054532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3755362-AB76-424C-AD06-3D930EFCA0C6}"/>
              </a:ext>
            </a:extLst>
          </p:cNvPr>
          <p:cNvPicPr>
            <a:picLocks noGrp="1" noChangeAspect="1"/>
          </p:cNvPicPr>
          <p:nvPr>
            <p:ph type="pic" sz="quarter" idx="10"/>
          </p:nvPr>
        </p:nvPicPr>
        <p:blipFill>
          <a:blip r:embed="rId2"/>
          <a:srcRect l="9157" r="9157"/>
          <a:stretch>
            <a:fillRect/>
          </a:stretch>
        </p:blipFill>
        <p:spPr/>
      </p:pic>
      <p:sp>
        <p:nvSpPr>
          <p:cNvPr id="8" name="Title 7">
            <a:extLst>
              <a:ext uri="{FF2B5EF4-FFF2-40B4-BE49-F238E27FC236}">
                <a16:creationId xmlns:a16="http://schemas.microsoft.com/office/drawing/2014/main" id="{5C8706FB-CE7D-4A62-9561-44F77FDA38B1}"/>
              </a:ext>
            </a:extLst>
          </p:cNvPr>
          <p:cNvSpPr>
            <a:spLocks noGrp="1"/>
          </p:cNvSpPr>
          <p:nvPr>
            <p:ph type="title"/>
          </p:nvPr>
        </p:nvSpPr>
        <p:spPr/>
        <p:txBody>
          <a:bodyPr/>
          <a:lstStyle/>
          <a:p>
            <a:r>
              <a:rPr lang="en-US" b="1" dirty="0">
                <a:latin typeface="Open Sans" panose="020B0606030504020204" pitchFamily="34" charset="0"/>
                <a:ea typeface="Open Sans" panose="020B0606030504020204" pitchFamily="34" charset="0"/>
                <a:cs typeface="Open Sans" panose="020B0606030504020204" pitchFamily="34" charset="0"/>
              </a:rPr>
              <a:t>Our Service</a:t>
            </a:r>
          </a:p>
        </p:txBody>
      </p:sp>
      <p:sp>
        <p:nvSpPr>
          <p:cNvPr id="21" name="TextBox 20">
            <a:extLst>
              <a:ext uri="{FF2B5EF4-FFF2-40B4-BE49-F238E27FC236}">
                <a16:creationId xmlns:a16="http://schemas.microsoft.com/office/drawing/2014/main" id="{50B84BD4-57EF-4430-84D5-EDD6D9E584D7}"/>
              </a:ext>
            </a:extLst>
          </p:cNvPr>
          <p:cNvSpPr txBox="1"/>
          <p:nvPr/>
        </p:nvSpPr>
        <p:spPr>
          <a:xfrm>
            <a:off x="1600200" y="1130612"/>
            <a:ext cx="8991600" cy="502702"/>
          </a:xfrm>
          <a:prstGeom prst="rect">
            <a:avLst/>
          </a:prstGeom>
          <a:noFill/>
        </p:spPr>
        <p:txBody>
          <a:bodyPr wrap="square" rtlCol="0">
            <a:spAutoFit/>
          </a:bodyPr>
          <a:lstStyle/>
          <a:p>
            <a:pPr algn="ctr">
              <a:lnSpc>
                <a:spcPts val="1600"/>
              </a:lnSpc>
            </a:pPr>
            <a:r>
              <a:rPr lang="en-US" sz="1200" dirty="0">
                <a:solidFill>
                  <a:srgbClr val="000000"/>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a:t>
            </a:r>
          </a:p>
        </p:txBody>
      </p:sp>
      <p:sp>
        <p:nvSpPr>
          <p:cNvPr id="24" name="Rectangle 23">
            <a:extLst>
              <a:ext uri="{FF2B5EF4-FFF2-40B4-BE49-F238E27FC236}">
                <a16:creationId xmlns:a16="http://schemas.microsoft.com/office/drawing/2014/main" id="{E15D75AD-7735-41F9-828B-04AAD7D6CE9C}"/>
              </a:ext>
            </a:extLst>
          </p:cNvPr>
          <p:cNvSpPr/>
          <p:nvPr/>
        </p:nvSpPr>
        <p:spPr>
          <a:xfrm>
            <a:off x="6096002" y="2048423"/>
            <a:ext cx="2489199" cy="2032466"/>
          </a:xfrm>
          <a:prstGeom prst="rect">
            <a:avLst/>
          </a:prstGeom>
          <a:solidFill>
            <a:schemeClr val="accent4">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3" name="Rectangle 22">
            <a:extLst>
              <a:ext uri="{FF2B5EF4-FFF2-40B4-BE49-F238E27FC236}">
                <a16:creationId xmlns:a16="http://schemas.microsoft.com/office/drawing/2014/main" id="{BDAE1BAE-8640-4D30-8283-7F224D5A6B25}"/>
              </a:ext>
            </a:extLst>
          </p:cNvPr>
          <p:cNvSpPr/>
          <p:nvPr/>
        </p:nvSpPr>
        <p:spPr>
          <a:xfrm>
            <a:off x="6096001" y="4080887"/>
            <a:ext cx="2489200" cy="2032466"/>
          </a:xfrm>
          <a:prstGeom prst="rect">
            <a:avLst/>
          </a:prstGeom>
          <a:solidFill>
            <a:schemeClr val="accent3">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nvGrpSpPr>
          <p:cNvPr id="46" name="Group 45">
            <a:extLst>
              <a:ext uri="{FF2B5EF4-FFF2-40B4-BE49-F238E27FC236}">
                <a16:creationId xmlns:a16="http://schemas.microsoft.com/office/drawing/2014/main" id="{0D851AC5-1D80-44E9-81E6-76B4D1CE65BC}"/>
              </a:ext>
            </a:extLst>
          </p:cNvPr>
          <p:cNvGrpSpPr/>
          <p:nvPr/>
        </p:nvGrpSpPr>
        <p:grpSpPr>
          <a:xfrm>
            <a:off x="6690731" y="2295304"/>
            <a:ext cx="1299740" cy="1538704"/>
            <a:chOff x="4300409" y="-2686604"/>
            <a:chExt cx="1299740" cy="1538704"/>
          </a:xfrm>
        </p:grpSpPr>
        <p:sp>
          <p:nvSpPr>
            <p:cNvPr id="34" name="TextBox 33">
              <a:extLst>
                <a:ext uri="{FF2B5EF4-FFF2-40B4-BE49-F238E27FC236}">
                  <a16:creationId xmlns:a16="http://schemas.microsoft.com/office/drawing/2014/main" id="{AB45CC7D-37F1-44EB-807B-AA1CB7DA2CDB}"/>
                </a:ext>
              </a:extLst>
            </p:cNvPr>
            <p:cNvSpPr txBox="1"/>
            <p:nvPr/>
          </p:nvSpPr>
          <p:spPr>
            <a:xfrm>
              <a:off x="4300409" y="-1855786"/>
              <a:ext cx="1299740"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Experts</a:t>
              </a:r>
            </a:p>
          </p:txBody>
        </p:sp>
        <p:sp>
          <p:nvSpPr>
            <p:cNvPr id="33" name="Rectangle 32">
              <a:extLst>
                <a:ext uri="{FF2B5EF4-FFF2-40B4-BE49-F238E27FC236}">
                  <a16:creationId xmlns:a16="http://schemas.microsoft.com/office/drawing/2014/main" id="{8081E3E2-06A6-4130-B228-F4CEF1695591}"/>
                </a:ext>
              </a:extLst>
            </p:cNvPr>
            <p:cNvSpPr/>
            <p:nvPr/>
          </p:nvSpPr>
          <p:spPr>
            <a:xfrm>
              <a:off x="4450834" y="-2686604"/>
              <a:ext cx="998891" cy="861774"/>
            </a:xfrm>
            <a:prstGeom prst="rect">
              <a:avLst/>
            </a:prstGeom>
          </p:spPr>
          <p:txBody>
            <a:bodyPr wrap="square" anchor="ctr">
              <a:spAutoFit/>
            </a:bodyPr>
            <a:lstStyle/>
            <a:p>
              <a:pPr algn="ctr"/>
              <a:r>
                <a:rPr lang="en-US" sz="5000" dirty="0">
                  <a:solidFill>
                    <a:schemeClr val="tx1">
                      <a:alpha val="70000"/>
                    </a:schemeClr>
                  </a:solidFill>
                  <a:latin typeface="FontAwesome" charset="0"/>
                  <a:ea typeface="FontAwesome" charset="0"/>
                  <a:cs typeface="FontAwesome" charset="0"/>
                </a:rPr>
                <a:t></a:t>
              </a:r>
            </a:p>
          </p:txBody>
        </p:sp>
      </p:grpSp>
      <p:grpSp>
        <p:nvGrpSpPr>
          <p:cNvPr id="50" name="Group 49">
            <a:extLst>
              <a:ext uri="{FF2B5EF4-FFF2-40B4-BE49-F238E27FC236}">
                <a16:creationId xmlns:a16="http://schemas.microsoft.com/office/drawing/2014/main" id="{614064EE-5324-4370-98C6-D080FA086D60}"/>
              </a:ext>
            </a:extLst>
          </p:cNvPr>
          <p:cNvGrpSpPr/>
          <p:nvPr/>
        </p:nvGrpSpPr>
        <p:grpSpPr>
          <a:xfrm>
            <a:off x="6728181" y="4327768"/>
            <a:ext cx="1224840" cy="1538704"/>
            <a:chOff x="8435772" y="-2686604"/>
            <a:chExt cx="1224840" cy="1538704"/>
          </a:xfrm>
        </p:grpSpPr>
        <p:sp>
          <p:nvSpPr>
            <p:cNvPr id="37" name="TextBox 36">
              <a:extLst>
                <a:ext uri="{FF2B5EF4-FFF2-40B4-BE49-F238E27FC236}">
                  <a16:creationId xmlns:a16="http://schemas.microsoft.com/office/drawing/2014/main" id="{B65280C7-60BB-46FB-90DF-77F5FD649105}"/>
                </a:ext>
              </a:extLst>
            </p:cNvPr>
            <p:cNvSpPr txBox="1"/>
            <p:nvPr/>
          </p:nvSpPr>
          <p:spPr>
            <a:xfrm>
              <a:off x="8435772" y="-1855786"/>
              <a:ext cx="1224840"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Local</a:t>
              </a:r>
            </a:p>
          </p:txBody>
        </p:sp>
        <p:sp>
          <p:nvSpPr>
            <p:cNvPr id="36" name="Rectangle 35">
              <a:extLst>
                <a:ext uri="{FF2B5EF4-FFF2-40B4-BE49-F238E27FC236}">
                  <a16:creationId xmlns:a16="http://schemas.microsoft.com/office/drawing/2014/main" id="{BC985B59-A6A8-48CD-BFF3-2DF985F8A632}"/>
                </a:ext>
              </a:extLst>
            </p:cNvPr>
            <p:cNvSpPr/>
            <p:nvPr/>
          </p:nvSpPr>
          <p:spPr>
            <a:xfrm>
              <a:off x="8548747" y="-2686604"/>
              <a:ext cx="998891" cy="861774"/>
            </a:xfrm>
            <a:prstGeom prst="rect">
              <a:avLst/>
            </a:prstGeom>
          </p:spPr>
          <p:txBody>
            <a:bodyPr wrap="square" anchor="ctr">
              <a:spAutoFit/>
            </a:bodyPr>
            <a:lstStyle/>
            <a:p>
              <a:pPr algn="ctr"/>
              <a:r>
                <a:rPr lang="en-US" sz="5000" dirty="0">
                  <a:solidFill>
                    <a:schemeClr val="tx1">
                      <a:alpha val="70000"/>
                    </a:schemeClr>
                  </a:solidFill>
                  <a:latin typeface="FontAwesome" charset="0"/>
                  <a:ea typeface="FontAwesome" charset="0"/>
                  <a:cs typeface="FontAwesome" charset="0"/>
                </a:rPr>
                <a:t></a:t>
              </a:r>
            </a:p>
          </p:txBody>
        </p:sp>
      </p:grpSp>
      <p:sp>
        <p:nvSpPr>
          <p:cNvPr id="55" name="TextBox 54">
            <a:extLst>
              <a:ext uri="{FF2B5EF4-FFF2-40B4-BE49-F238E27FC236}">
                <a16:creationId xmlns:a16="http://schemas.microsoft.com/office/drawing/2014/main" id="{46937004-946F-4BE2-9D3B-E2821F77AF62}"/>
              </a:ext>
            </a:extLst>
          </p:cNvPr>
          <p:cNvSpPr txBox="1"/>
          <p:nvPr/>
        </p:nvSpPr>
        <p:spPr>
          <a:xfrm>
            <a:off x="8864600" y="2341292"/>
            <a:ext cx="2489199" cy="1569660"/>
          </a:xfrm>
          <a:prstGeom prst="rect">
            <a:avLst/>
          </a:prstGeom>
          <a:noFill/>
        </p:spPr>
        <p:txBody>
          <a:bodyPr wrap="square" rtlCol="0">
            <a:spAutoFit/>
          </a:bodyPr>
          <a:lstStyle/>
          <a:p>
            <a:r>
              <a:rPr lang="en-US" sz="1200" dirty="0">
                <a:solidFill>
                  <a:srgbClr val="000000">
                    <a:alpha val="56000"/>
                  </a:srgbClr>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a:t>
            </a:r>
          </a:p>
        </p:txBody>
      </p:sp>
      <p:sp>
        <p:nvSpPr>
          <p:cNvPr id="56" name="TextBox 55">
            <a:extLst>
              <a:ext uri="{FF2B5EF4-FFF2-40B4-BE49-F238E27FC236}">
                <a16:creationId xmlns:a16="http://schemas.microsoft.com/office/drawing/2014/main" id="{A1FAC68B-BBDD-4FB6-8AF1-D42BE0B4C817}"/>
              </a:ext>
            </a:extLst>
          </p:cNvPr>
          <p:cNvSpPr txBox="1"/>
          <p:nvPr/>
        </p:nvSpPr>
        <p:spPr>
          <a:xfrm>
            <a:off x="8864600" y="4312290"/>
            <a:ext cx="2489199" cy="1569660"/>
          </a:xfrm>
          <a:prstGeom prst="rect">
            <a:avLst/>
          </a:prstGeom>
          <a:noFill/>
        </p:spPr>
        <p:txBody>
          <a:bodyPr wrap="square" rtlCol="0">
            <a:spAutoFit/>
          </a:bodyPr>
          <a:lstStyle/>
          <a:p>
            <a:r>
              <a:rPr lang="en-US" sz="1200" dirty="0">
                <a:solidFill>
                  <a:srgbClr val="000000">
                    <a:alpha val="56000"/>
                  </a:srgbClr>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a:t>
            </a:r>
          </a:p>
        </p:txBody>
      </p:sp>
    </p:spTree>
    <p:extLst>
      <p:ext uri="{BB962C8B-B14F-4D97-AF65-F5344CB8AC3E}">
        <p14:creationId xmlns:p14="http://schemas.microsoft.com/office/powerpoint/2010/main" val="3806471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8F4FD35-AC1D-4CF1-AD3C-DCACEBD060E4}"/>
              </a:ext>
            </a:extLst>
          </p:cNvPr>
          <p:cNvSpPr/>
          <p:nvPr/>
        </p:nvSpPr>
        <p:spPr>
          <a:xfrm>
            <a:off x="385942" y="395787"/>
            <a:ext cx="11420117" cy="60664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a:extLst>
              <a:ext uri="{FF2B5EF4-FFF2-40B4-BE49-F238E27FC236}">
                <a16:creationId xmlns:a16="http://schemas.microsoft.com/office/drawing/2014/main" id="{C13DABDD-71A9-4611-9366-088E0D1631E0}"/>
              </a:ext>
            </a:extLst>
          </p:cNvPr>
          <p:cNvGrpSpPr/>
          <p:nvPr/>
        </p:nvGrpSpPr>
        <p:grpSpPr>
          <a:xfrm>
            <a:off x="8548914" y="2033458"/>
            <a:ext cx="2888343" cy="2791084"/>
            <a:chOff x="8548914" y="1929310"/>
            <a:chExt cx="2888343" cy="2791084"/>
          </a:xfrm>
        </p:grpSpPr>
        <p:sp>
          <p:nvSpPr>
            <p:cNvPr id="44" name="Rectangle 43">
              <a:extLst>
                <a:ext uri="{FF2B5EF4-FFF2-40B4-BE49-F238E27FC236}">
                  <a16:creationId xmlns:a16="http://schemas.microsoft.com/office/drawing/2014/main" id="{B283B1EE-9E13-47E8-A984-B213D3DF8087}"/>
                </a:ext>
              </a:extLst>
            </p:cNvPr>
            <p:cNvSpPr/>
            <p:nvPr/>
          </p:nvSpPr>
          <p:spPr>
            <a:xfrm>
              <a:off x="8548914" y="1929310"/>
              <a:ext cx="734496" cy="861774"/>
            </a:xfrm>
            <a:prstGeom prst="rect">
              <a:avLst/>
            </a:prstGeom>
          </p:spPr>
          <p:txBody>
            <a:bodyPr wrap="none" anchor="ctr">
              <a:spAutoFit/>
            </a:bodyPr>
            <a:lstStyle/>
            <a:p>
              <a:pPr algn="ctr"/>
              <a:r>
                <a:rPr lang="en-US" sz="5000" dirty="0">
                  <a:solidFill>
                    <a:sysClr val="windowText" lastClr="000000"/>
                  </a:solidFill>
                  <a:latin typeface="FontAwesome" charset="0"/>
                </a:rPr>
                <a:t></a:t>
              </a:r>
              <a:endParaRPr lang="en-US" sz="5000" dirty="0">
                <a:solidFill>
                  <a:sysClr val="windowText" lastClr="000000"/>
                </a:solidFill>
              </a:endParaRPr>
            </a:p>
          </p:txBody>
        </p:sp>
        <p:sp>
          <p:nvSpPr>
            <p:cNvPr id="48" name="Subtitle 6">
              <a:extLst>
                <a:ext uri="{FF2B5EF4-FFF2-40B4-BE49-F238E27FC236}">
                  <a16:creationId xmlns:a16="http://schemas.microsoft.com/office/drawing/2014/main" id="{003A2421-2307-4A76-89CC-CDC8A393D9DA}"/>
                </a:ext>
              </a:extLst>
            </p:cNvPr>
            <p:cNvSpPr txBox="1">
              <a:spLocks/>
            </p:cNvSpPr>
            <p:nvPr/>
          </p:nvSpPr>
          <p:spPr>
            <a:xfrm>
              <a:off x="8548914" y="2837314"/>
              <a:ext cx="2888343" cy="122960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900" i="1" dirty="0">
                  <a:solidFill>
                    <a:sysClr val="windowText" lastClr="000000"/>
                  </a:solidFill>
                  <a:latin typeface="Open Sans "/>
                  <a:ea typeface="Montserrat" charset="0"/>
                  <a:cs typeface="Montserrat" charset="0"/>
                </a:rPr>
                <a:t>Need to be sure there isn't anything embarrassing hidden in the middle of text. All the </a:t>
              </a:r>
              <a:r>
                <a:rPr lang="en-US" sz="900" i="1" dirty="0" err="1">
                  <a:solidFill>
                    <a:sysClr val="windowText" lastClr="000000"/>
                  </a:solidFill>
                  <a:latin typeface="Open Sans "/>
                  <a:ea typeface="Montserrat" charset="0"/>
                  <a:cs typeface="Montserrat" charset="0"/>
                </a:rPr>
                <a:t>Lorem</a:t>
              </a:r>
              <a:r>
                <a:rPr lang="en-US" sz="900" i="1" dirty="0">
                  <a:solidFill>
                    <a:sysClr val="windowText" lastClr="000000"/>
                  </a:solidFill>
                  <a:latin typeface="Open Sans "/>
                  <a:ea typeface="Montserrat" charset="0"/>
                  <a:cs typeface="Montserrat" charset="0"/>
                </a:rPr>
                <a:t> </a:t>
              </a:r>
              <a:r>
                <a:rPr lang="en-US" sz="900" i="1" dirty="0" err="1">
                  <a:solidFill>
                    <a:sysClr val="windowText" lastClr="000000"/>
                  </a:solidFill>
                  <a:latin typeface="Open Sans "/>
                  <a:ea typeface="Montserrat" charset="0"/>
                  <a:cs typeface="Montserrat" charset="0"/>
                </a:rPr>
                <a:t>Ipsum</a:t>
              </a:r>
              <a:r>
                <a:rPr lang="en-US" sz="900" i="1" dirty="0">
                  <a:solidFill>
                    <a:sysClr val="windowText" lastClr="000000"/>
                  </a:solidFill>
                  <a:latin typeface="Open Sans "/>
                  <a:ea typeface="Montserrat" charset="0"/>
                  <a:cs typeface="Montserrat" charset="0"/>
                </a:rPr>
                <a:t> generators on the Internet tend to repeat predefined chunks as necessary, making this the first true generator on the Internet. It uses a dictionary of over 200 Latin words, combined with a handful.</a:t>
              </a:r>
            </a:p>
          </p:txBody>
        </p:sp>
        <p:sp>
          <p:nvSpPr>
            <p:cNvPr id="49" name="Rectangle: Rounded Corners 48">
              <a:extLst>
                <a:ext uri="{FF2B5EF4-FFF2-40B4-BE49-F238E27FC236}">
                  <a16:creationId xmlns:a16="http://schemas.microsoft.com/office/drawing/2014/main" id="{A1CE7F68-0B55-411B-8AE5-D88EEAE0A2A5}"/>
                </a:ext>
              </a:extLst>
            </p:cNvPr>
            <p:cNvSpPr/>
            <p:nvPr/>
          </p:nvSpPr>
          <p:spPr>
            <a:xfrm>
              <a:off x="8667432" y="4289507"/>
              <a:ext cx="1597343" cy="430887"/>
            </a:xfrm>
            <a:prstGeom prst="roundRect">
              <a:avLst>
                <a:gd name="adj" fmla="val 11613"/>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endParaRPr>
            </a:p>
          </p:txBody>
        </p:sp>
        <p:sp>
          <p:nvSpPr>
            <p:cNvPr id="51" name="TextBox 50">
              <a:extLst>
                <a:ext uri="{FF2B5EF4-FFF2-40B4-BE49-F238E27FC236}">
                  <a16:creationId xmlns:a16="http://schemas.microsoft.com/office/drawing/2014/main" id="{C7DB8DAC-9B34-4A5C-969B-1917A5A4D27C}"/>
                </a:ext>
              </a:extLst>
            </p:cNvPr>
            <p:cNvSpPr txBox="1"/>
            <p:nvPr/>
          </p:nvSpPr>
          <p:spPr>
            <a:xfrm>
              <a:off x="8780938" y="4389534"/>
              <a:ext cx="1370330" cy="230832"/>
            </a:xfrm>
            <a:prstGeom prst="rect">
              <a:avLst/>
            </a:prstGeom>
            <a:noFill/>
          </p:spPr>
          <p:txBody>
            <a:bodyPr wrap="square" rtlCol="0">
              <a:spAutoFit/>
            </a:bodyPr>
            <a:lstStyle/>
            <a:p>
              <a:pPr algn="ctr"/>
              <a:r>
                <a:rPr lang="en-US" sz="900" dirty="0">
                  <a:solidFill>
                    <a:sysClr val="windowText" lastClr="000000"/>
                  </a:solidFill>
                  <a:latin typeface="Open Sans "/>
                </a:rPr>
                <a:t>SHOW FULL REPORT</a:t>
              </a:r>
            </a:p>
          </p:txBody>
        </p:sp>
      </p:grpSp>
      <p:grpSp>
        <p:nvGrpSpPr>
          <p:cNvPr id="4" name="Group 3">
            <a:extLst>
              <a:ext uri="{FF2B5EF4-FFF2-40B4-BE49-F238E27FC236}">
                <a16:creationId xmlns:a16="http://schemas.microsoft.com/office/drawing/2014/main" id="{523CAFCE-D5BB-45B6-B2F3-E18F83CA7A8A}"/>
              </a:ext>
            </a:extLst>
          </p:cNvPr>
          <p:cNvGrpSpPr/>
          <p:nvPr/>
        </p:nvGrpSpPr>
        <p:grpSpPr>
          <a:xfrm>
            <a:off x="4845644" y="2197313"/>
            <a:ext cx="2500712" cy="2463374"/>
            <a:chOff x="4845644" y="2197313"/>
            <a:chExt cx="2500712" cy="2463374"/>
          </a:xfrm>
        </p:grpSpPr>
        <p:sp>
          <p:nvSpPr>
            <p:cNvPr id="59" name="TextBox 58">
              <a:extLst>
                <a:ext uri="{FF2B5EF4-FFF2-40B4-BE49-F238E27FC236}">
                  <a16:creationId xmlns:a16="http://schemas.microsoft.com/office/drawing/2014/main" id="{9CFDB1E8-B6A8-45E2-9907-532BC5F5569B}"/>
                </a:ext>
              </a:extLst>
            </p:cNvPr>
            <p:cNvSpPr txBox="1"/>
            <p:nvPr/>
          </p:nvSpPr>
          <p:spPr>
            <a:xfrm>
              <a:off x="5132524" y="2197313"/>
              <a:ext cx="1926953" cy="553998"/>
            </a:xfrm>
            <a:prstGeom prst="rect">
              <a:avLst/>
            </a:prstGeom>
            <a:noFill/>
          </p:spPr>
          <p:txBody>
            <a:bodyPr wrap="square" rtlCol="0">
              <a:spAutoFit/>
            </a:bodyPr>
            <a:lstStyle/>
            <a:p>
              <a:pPr algn="ctr"/>
              <a:r>
                <a:rPr lang="en-US" sz="3000" b="1" spc="300" dirty="0">
                  <a:solidFill>
                    <a:srgbClr val="000000">
                      <a:alpha val="86000"/>
                    </a:srgbClr>
                  </a:solidFill>
                  <a:latin typeface="Open Sans Light" panose="020B0306030504020204" pitchFamily="34" charset="0"/>
                  <a:ea typeface="Open Sans Light" panose="020B0306030504020204" pitchFamily="34" charset="0"/>
                  <a:cs typeface="Open Sans Light" panose="020B0306030504020204" pitchFamily="34" charset="0"/>
                </a:rPr>
                <a:t>SERVICE</a:t>
              </a:r>
            </a:p>
          </p:txBody>
        </p:sp>
        <p:grpSp>
          <p:nvGrpSpPr>
            <p:cNvPr id="3" name="Group 2">
              <a:extLst>
                <a:ext uri="{FF2B5EF4-FFF2-40B4-BE49-F238E27FC236}">
                  <a16:creationId xmlns:a16="http://schemas.microsoft.com/office/drawing/2014/main" id="{9F3FC6FE-10B5-4E17-9A7C-8EFC4D4CEA5B}"/>
                </a:ext>
              </a:extLst>
            </p:cNvPr>
            <p:cNvGrpSpPr/>
            <p:nvPr/>
          </p:nvGrpSpPr>
          <p:grpSpPr>
            <a:xfrm>
              <a:off x="4845644" y="2859276"/>
              <a:ext cx="2500712" cy="1801411"/>
              <a:chOff x="4904543" y="2859276"/>
              <a:chExt cx="2500712" cy="1801411"/>
            </a:xfrm>
          </p:grpSpPr>
          <p:sp>
            <p:nvSpPr>
              <p:cNvPr id="60" name="Shape 46">
                <a:extLst>
                  <a:ext uri="{FF2B5EF4-FFF2-40B4-BE49-F238E27FC236}">
                    <a16:creationId xmlns:a16="http://schemas.microsoft.com/office/drawing/2014/main" id="{DA96DCE2-0365-4587-988A-FD8571699AD2}"/>
                  </a:ext>
                </a:extLst>
              </p:cNvPr>
              <p:cNvSpPr/>
              <p:nvPr/>
            </p:nvSpPr>
            <p:spPr>
              <a:xfrm>
                <a:off x="5020617" y="3131438"/>
                <a:ext cx="598248" cy="611032"/>
              </a:xfrm>
              <a:custGeom>
                <a:avLst/>
                <a:gdLst/>
                <a:ahLst/>
                <a:cxnLst>
                  <a:cxn ang="0">
                    <a:pos x="wd2" y="hd2"/>
                  </a:cxn>
                  <a:cxn ang="5400000">
                    <a:pos x="wd2" y="hd2"/>
                  </a:cxn>
                  <a:cxn ang="10800000">
                    <a:pos x="wd2" y="hd2"/>
                  </a:cxn>
                  <a:cxn ang="16200000">
                    <a:pos x="wd2" y="hd2"/>
                  </a:cxn>
                </a:cxnLst>
                <a:rect l="0" t="0" r="r" b="b"/>
                <a:pathLst>
                  <a:path w="21600" h="21600" extrusionOk="0">
                    <a:moveTo>
                      <a:pt x="4830" y="15931"/>
                    </a:moveTo>
                    <a:cubicBezTo>
                      <a:pt x="2287" y="16741"/>
                      <a:pt x="0" y="16887"/>
                      <a:pt x="0" y="20181"/>
                    </a:cubicBezTo>
                    <a:cubicBezTo>
                      <a:pt x="0" y="20856"/>
                      <a:pt x="3509" y="21505"/>
                      <a:pt x="9295" y="21600"/>
                    </a:cubicBezTo>
                    <a:lnTo>
                      <a:pt x="10029" y="16977"/>
                    </a:lnTo>
                    <a:lnTo>
                      <a:pt x="9660" y="16399"/>
                    </a:lnTo>
                    <a:cubicBezTo>
                      <a:pt x="9608" y="16318"/>
                      <a:pt x="9614" y="16212"/>
                      <a:pt x="9681" y="16142"/>
                    </a:cubicBezTo>
                    <a:lnTo>
                      <a:pt x="10641" y="15121"/>
                    </a:lnTo>
                    <a:cubicBezTo>
                      <a:pt x="10729" y="15035"/>
                      <a:pt x="10878" y="15035"/>
                      <a:pt x="10959" y="15121"/>
                    </a:cubicBezTo>
                    <a:lnTo>
                      <a:pt x="11926" y="16142"/>
                    </a:lnTo>
                    <a:cubicBezTo>
                      <a:pt x="11988" y="16212"/>
                      <a:pt x="11997" y="16318"/>
                      <a:pt x="11946" y="16399"/>
                    </a:cubicBezTo>
                    <a:lnTo>
                      <a:pt x="11576" y="16977"/>
                    </a:lnTo>
                    <a:lnTo>
                      <a:pt x="12306" y="21600"/>
                    </a:lnTo>
                    <a:cubicBezTo>
                      <a:pt x="18096" y="21505"/>
                      <a:pt x="21600" y="20856"/>
                      <a:pt x="21600" y="20181"/>
                    </a:cubicBezTo>
                    <a:cubicBezTo>
                      <a:pt x="21600" y="16887"/>
                      <a:pt x="19314" y="16741"/>
                      <a:pt x="16770" y="15931"/>
                    </a:cubicBezTo>
                    <a:cubicBezTo>
                      <a:pt x="15204" y="15428"/>
                      <a:pt x="13266" y="15146"/>
                      <a:pt x="13678" y="12506"/>
                    </a:cubicBezTo>
                    <a:cubicBezTo>
                      <a:pt x="14710" y="11585"/>
                      <a:pt x="15069" y="9678"/>
                      <a:pt x="15069" y="9678"/>
                    </a:cubicBezTo>
                    <a:cubicBezTo>
                      <a:pt x="15069" y="9678"/>
                      <a:pt x="16447" y="9004"/>
                      <a:pt x="16601" y="7701"/>
                    </a:cubicBezTo>
                    <a:cubicBezTo>
                      <a:pt x="16719" y="6714"/>
                      <a:pt x="16190" y="6257"/>
                      <a:pt x="16190" y="6257"/>
                    </a:cubicBezTo>
                    <a:lnTo>
                      <a:pt x="16190" y="4994"/>
                    </a:lnTo>
                    <a:cubicBezTo>
                      <a:pt x="16190" y="2203"/>
                      <a:pt x="13745" y="0"/>
                      <a:pt x="10800" y="0"/>
                    </a:cubicBezTo>
                    <a:cubicBezTo>
                      <a:pt x="7856" y="0"/>
                      <a:pt x="5411" y="2203"/>
                      <a:pt x="5411" y="4994"/>
                    </a:cubicBezTo>
                    <a:lnTo>
                      <a:pt x="5411" y="6257"/>
                    </a:lnTo>
                    <a:cubicBezTo>
                      <a:pt x="5411" y="6257"/>
                      <a:pt x="4881" y="6714"/>
                      <a:pt x="5000" y="7701"/>
                    </a:cubicBezTo>
                    <a:cubicBezTo>
                      <a:pt x="5153" y="9004"/>
                      <a:pt x="6525" y="9678"/>
                      <a:pt x="6525" y="9678"/>
                    </a:cubicBezTo>
                    <a:cubicBezTo>
                      <a:pt x="6525" y="9678"/>
                      <a:pt x="6891" y="11585"/>
                      <a:pt x="7923" y="12506"/>
                    </a:cubicBezTo>
                    <a:cubicBezTo>
                      <a:pt x="8339" y="15146"/>
                      <a:pt x="6398" y="15428"/>
                      <a:pt x="4830" y="15931"/>
                    </a:cubicBezTo>
                    <a:cubicBezTo>
                      <a:pt x="4830" y="15931"/>
                      <a:pt x="4830" y="15931"/>
                      <a:pt x="4830" y="15931"/>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dirty="0"/>
              </a:p>
            </p:txBody>
          </p:sp>
          <p:sp>
            <p:nvSpPr>
              <p:cNvPr id="61" name="TextBox 60">
                <a:extLst>
                  <a:ext uri="{FF2B5EF4-FFF2-40B4-BE49-F238E27FC236}">
                    <a16:creationId xmlns:a16="http://schemas.microsoft.com/office/drawing/2014/main" id="{3946CE47-E8D8-416D-B39C-A374D4A5A2AF}"/>
                  </a:ext>
                </a:extLst>
              </p:cNvPr>
              <p:cNvSpPr txBox="1"/>
              <p:nvPr/>
            </p:nvSpPr>
            <p:spPr>
              <a:xfrm>
                <a:off x="4904543" y="4183633"/>
                <a:ext cx="1170999" cy="477054"/>
              </a:xfrm>
              <a:prstGeom prst="rect">
                <a:avLst/>
              </a:prstGeom>
              <a:noFill/>
            </p:spPr>
            <p:txBody>
              <a:bodyPr wrap="square" numCol="1" spcCol="457200" rtlCol="0" anchor="ctr">
                <a:spAutoFit/>
              </a:bodyPr>
              <a:lstStyle/>
              <a:p>
                <a:pPr>
                  <a:lnSpc>
                    <a:spcPts val="1500"/>
                  </a:lnSpc>
                </a:pPr>
                <a:r>
                  <a:rPr lang="en-US" sz="900" dirty="0">
                    <a:solidFill>
                      <a:srgbClr val="000000"/>
                    </a:solidFill>
                    <a:latin typeface="Open Sans "/>
                    <a:ea typeface="Open Sans Extrabold" panose="020B0906030804020204" pitchFamily="34" charset="0"/>
                    <a:cs typeface="Open Sans Extrabold" panose="020B0906030804020204" pitchFamily="34" charset="0"/>
                  </a:rPr>
                  <a:t>Fruitful were hath waters divide</a:t>
                </a:r>
              </a:p>
            </p:txBody>
          </p:sp>
          <p:sp>
            <p:nvSpPr>
              <p:cNvPr id="62" name="Freeform 212">
                <a:extLst>
                  <a:ext uri="{FF2B5EF4-FFF2-40B4-BE49-F238E27FC236}">
                    <a16:creationId xmlns:a16="http://schemas.microsoft.com/office/drawing/2014/main" id="{37529979-3279-47CC-95BB-6BE5D7BA1FA0}"/>
                  </a:ext>
                </a:extLst>
              </p:cNvPr>
              <p:cNvSpPr/>
              <p:nvPr/>
            </p:nvSpPr>
            <p:spPr>
              <a:xfrm>
                <a:off x="6346089" y="3113295"/>
                <a:ext cx="620785" cy="617972"/>
              </a:xfrm>
              <a:custGeom>
                <a:avLst/>
                <a:gdLst>
                  <a:gd name="connsiteX0" fmla="*/ 1049857 w 2090579"/>
                  <a:gd name="connsiteY0" fmla="*/ 847945 h 2081100"/>
                  <a:gd name="connsiteX1" fmla="*/ 860645 w 2090579"/>
                  <a:gd name="connsiteY1" fmla="*/ 1037157 h 2081100"/>
                  <a:gd name="connsiteX2" fmla="*/ 1049857 w 2090579"/>
                  <a:gd name="connsiteY2" fmla="*/ 1226369 h 2081100"/>
                  <a:gd name="connsiteX3" fmla="*/ 1239036 w 2090579"/>
                  <a:gd name="connsiteY3" fmla="*/ 1037157 h 2081100"/>
                  <a:gd name="connsiteX4" fmla="*/ 1049857 w 2090579"/>
                  <a:gd name="connsiteY4" fmla="*/ 847945 h 2081100"/>
                  <a:gd name="connsiteX5" fmla="*/ 1049857 w 2090579"/>
                  <a:gd name="connsiteY5" fmla="*/ 685800 h 2081100"/>
                  <a:gd name="connsiteX6" fmla="*/ 1401213 w 2090579"/>
                  <a:gd name="connsiteY6" fmla="*/ 1037157 h 2081100"/>
                  <a:gd name="connsiteX7" fmla="*/ 1049857 w 2090579"/>
                  <a:gd name="connsiteY7" fmla="*/ 1388513 h 2081100"/>
                  <a:gd name="connsiteX8" fmla="*/ 698500 w 2090579"/>
                  <a:gd name="connsiteY8" fmla="*/ 1037157 h 2081100"/>
                  <a:gd name="connsiteX9" fmla="*/ 1049857 w 2090579"/>
                  <a:gd name="connsiteY9" fmla="*/ 685800 h 2081100"/>
                  <a:gd name="connsiteX10" fmla="*/ 1044612 w 2090579"/>
                  <a:gd name="connsiteY10" fmla="*/ 162152 h 2081100"/>
                  <a:gd name="connsiteX11" fmla="*/ 967571 w 2090579"/>
                  <a:gd name="connsiteY11" fmla="*/ 212156 h 2081100"/>
                  <a:gd name="connsiteX12" fmla="*/ 922952 w 2090579"/>
                  <a:gd name="connsiteY12" fmla="*/ 309467 h 2081100"/>
                  <a:gd name="connsiteX13" fmla="*/ 698699 w 2090579"/>
                  <a:gd name="connsiteY13" fmla="*/ 454084 h 2081100"/>
                  <a:gd name="connsiteX14" fmla="*/ 612172 w 2090579"/>
                  <a:gd name="connsiteY14" fmla="*/ 437802 h 2081100"/>
                  <a:gd name="connsiteX15" fmla="*/ 512192 w 2090579"/>
                  <a:gd name="connsiteY15" fmla="*/ 400033 h 2081100"/>
                  <a:gd name="connsiteX16" fmla="*/ 412212 w 2090579"/>
                  <a:gd name="connsiteY16" fmla="*/ 431057 h 2081100"/>
                  <a:gd name="connsiteX17" fmla="*/ 402727 w 2090579"/>
                  <a:gd name="connsiteY17" fmla="*/ 508135 h 2081100"/>
                  <a:gd name="connsiteX18" fmla="*/ 440570 w 2090579"/>
                  <a:gd name="connsiteY18" fmla="*/ 608143 h 2081100"/>
                  <a:gd name="connsiteX19" fmla="*/ 312135 w 2090579"/>
                  <a:gd name="connsiteY19" fmla="*/ 918960 h 2081100"/>
                  <a:gd name="connsiteX20" fmla="*/ 214865 w 2090579"/>
                  <a:gd name="connsiteY20" fmla="*/ 963569 h 2081100"/>
                  <a:gd name="connsiteX21" fmla="*/ 164826 w 2090579"/>
                  <a:gd name="connsiteY21" fmla="*/ 1040550 h 2081100"/>
                  <a:gd name="connsiteX22" fmla="*/ 214865 w 2090579"/>
                  <a:gd name="connsiteY22" fmla="*/ 1117532 h 2081100"/>
                  <a:gd name="connsiteX23" fmla="*/ 312135 w 2090579"/>
                  <a:gd name="connsiteY23" fmla="*/ 1162140 h 2081100"/>
                  <a:gd name="connsiteX24" fmla="*/ 440570 w 2090579"/>
                  <a:gd name="connsiteY24" fmla="*/ 1472957 h 2081100"/>
                  <a:gd name="connsiteX25" fmla="*/ 402727 w 2090579"/>
                  <a:gd name="connsiteY25" fmla="*/ 1572965 h 2081100"/>
                  <a:gd name="connsiteX26" fmla="*/ 412212 w 2090579"/>
                  <a:gd name="connsiteY26" fmla="*/ 1650043 h 2081100"/>
                  <a:gd name="connsiteX27" fmla="*/ 512192 w 2090579"/>
                  <a:gd name="connsiteY27" fmla="*/ 1681067 h 2081100"/>
                  <a:gd name="connsiteX28" fmla="*/ 612172 w 2090579"/>
                  <a:gd name="connsiteY28" fmla="*/ 1643298 h 2081100"/>
                  <a:gd name="connsiteX29" fmla="*/ 698699 w 2090579"/>
                  <a:gd name="connsiteY29" fmla="*/ 1627016 h 2081100"/>
                  <a:gd name="connsiteX30" fmla="*/ 922952 w 2090579"/>
                  <a:gd name="connsiteY30" fmla="*/ 1771633 h 2081100"/>
                  <a:gd name="connsiteX31" fmla="*/ 967571 w 2090579"/>
                  <a:gd name="connsiteY31" fmla="*/ 1868944 h 2081100"/>
                  <a:gd name="connsiteX32" fmla="*/ 1044612 w 2090579"/>
                  <a:gd name="connsiteY32" fmla="*/ 1918948 h 2081100"/>
                  <a:gd name="connsiteX33" fmla="*/ 1121654 w 2090579"/>
                  <a:gd name="connsiteY33" fmla="*/ 1868944 h 2081100"/>
                  <a:gd name="connsiteX34" fmla="*/ 1166272 w 2090579"/>
                  <a:gd name="connsiteY34" fmla="*/ 1771633 h 2081100"/>
                  <a:gd name="connsiteX35" fmla="*/ 1390525 w 2090579"/>
                  <a:gd name="connsiteY35" fmla="*/ 1627016 h 2081100"/>
                  <a:gd name="connsiteX36" fmla="*/ 1477052 w 2090579"/>
                  <a:gd name="connsiteY36" fmla="*/ 1643298 h 2081100"/>
                  <a:gd name="connsiteX37" fmla="*/ 1577032 w 2090579"/>
                  <a:gd name="connsiteY37" fmla="*/ 1681067 h 2081100"/>
                  <a:gd name="connsiteX38" fmla="*/ 1677012 w 2090579"/>
                  <a:gd name="connsiteY38" fmla="*/ 1650043 h 2081100"/>
                  <a:gd name="connsiteX39" fmla="*/ 1686497 w 2090579"/>
                  <a:gd name="connsiteY39" fmla="*/ 1572965 h 2081100"/>
                  <a:gd name="connsiteX40" fmla="*/ 1648654 w 2090579"/>
                  <a:gd name="connsiteY40" fmla="*/ 1472957 h 2081100"/>
                  <a:gd name="connsiteX41" fmla="*/ 1777089 w 2090579"/>
                  <a:gd name="connsiteY41" fmla="*/ 1162140 h 2081100"/>
                  <a:gd name="connsiteX42" fmla="*/ 1874359 w 2090579"/>
                  <a:gd name="connsiteY42" fmla="*/ 1117532 h 2081100"/>
                  <a:gd name="connsiteX43" fmla="*/ 1924300 w 2090579"/>
                  <a:gd name="connsiteY43" fmla="*/ 1040550 h 2081100"/>
                  <a:gd name="connsiteX44" fmla="*/ 1874359 w 2090579"/>
                  <a:gd name="connsiteY44" fmla="*/ 963569 h 2081100"/>
                  <a:gd name="connsiteX45" fmla="*/ 1777089 w 2090579"/>
                  <a:gd name="connsiteY45" fmla="*/ 918960 h 2081100"/>
                  <a:gd name="connsiteX46" fmla="*/ 1648654 w 2090579"/>
                  <a:gd name="connsiteY46" fmla="*/ 608143 h 2081100"/>
                  <a:gd name="connsiteX47" fmla="*/ 1686497 w 2090579"/>
                  <a:gd name="connsiteY47" fmla="*/ 508135 h 2081100"/>
                  <a:gd name="connsiteX48" fmla="*/ 1677012 w 2090579"/>
                  <a:gd name="connsiteY48" fmla="*/ 431057 h 2081100"/>
                  <a:gd name="connsiteX49" fmla="*/ 1577032 w 2090579"/>
                  <a:gd name="connsiteY49" fmla="*/ 400033 h 2081100"/>
                  <a:gd name="connsiteX50" fmla="*/ 1477052 w 2090579"/>
                  <a:gd name="connsiteY50" fmla="*/ 437802 h 2081100"/>
                  <a:gd name="connsiteX51" fmla="*/ 1390525 w 2090579"/>
                  <a:gd name="connsiteY51" fmla="*/ 454084 h 2081100"/>
                  <a:gd name="connsiteX52" fmla="*/ 1166272 w 2090579"/>
                  <a:gd name="connsiteY52" fmla="*/ 309467 h 2081100"/>
                  <a:gd name="connsiteX53" fmla="*/ 1121654 w 2090579"/>
                  <a:gd name="connsiteY53" fmla="*/ 212156 h 2081100"/>
                  <a:gd name="connsiteX54" fmla="*/ 1044612 w 2090579"/>
                  <a:gd name="connsiteY54" fmla="*/ 162152 h 2081100"/>
                  <a:gd name="connsiteX55" fmla="*/ 1047322 w 2090579"/>
                  <a:gd name="connsiteY55" fmla="*/ 0 h 2081100"/>
                  <a:gd name="connsiteX56" fmla="*/ 1271672 w 2090579"/>
                  <a:gd name="connsiteY56" fmla="*/ 144617 h 2081100"/>
                  <a:gd name="connsiteX57" fmla="*/ 1316194 w 2090579"/>
                  <a:gd name="connsiteY57" fmla="*/ 241928 h 2081100"/>
                  <a:gd name="connsiteX58" fmla="*/ 1393235 w 2090579"/>
                  <a:gd name="connsiteY58" fmla="*/ 291932 h 2081100"/>
                  <a:gd name="connsiteX59" fmla="*/ 1422949 w 2090579"/>
                  <a:gd name="connsiteY59" fmla="*/ 286536 h 2081100"/>
                  <a:gd name="connsiteX60" fmla="*/ 1523026 w 2090579"/>
                  <a:gd name="connsiteY60" fmla="*/ 248672 h 2081100"/>
                  <a:gd name="connsiteX61" fmla="*/ 1610810 w 2090579"/>
                  <a:gd name="connsiteY61" fmla="*/ 232486 h 2081100"/>
                  <a:gd name="connsiteX62" fmla="*/ 1813577 w 2090579"/>
                  <a:gd name="connsiteY62" fmla="*/ 339238 h 2081100"/>
                  <a:gd name="connsiteX63" fmla="*/ 1841936 w 2090579"/>
                  <a:gd name="connsiteY63" fmla="*/ 564884 h 2081100"/>
                  <a:gd name="connsiteX64" fmla="*/ 1804092 w 2090579"/>
                  <a:gd name="connsiteY64" fmla="*/ 664892 h 2081100"/>
                  <a:gd name="connsiteX65" fmla="*/ 1848614 w 2090579"/>
                  <a:gd name="connsiteY65" fmla="*/ 771645 h 2081100"/>
                  <a:gd name="connsiteX66" fmla="*/ 1945981 w 2090579"/>
                  <a:gd name="connsiteY66" fmla="*/ 816254 h 2081100"/>
                  <a:gd name="connsiteX67" fmla="*/ 2090579 w 2090579"/>
                  <a:gd name="connsiteY67" fmla="*/ 1040550 h 2081100"/>
                  <a:gd name="connsiteX68" fmla="*/ 1945981 w 2090579"/>
                  <a:gd name="connsiteY68" fmla="*/ 1264847 h 2081100"/>
                  <a:gd name="connsiteX69" fmla="*/ 1848711 w 2090579"/>
                  <a:gd name="connsiteY69" fmla="*/ 1309455 h 2081100"/>
                  <a:gd name="connsiteX70" fmla="*/ 1804092 w 2090579"/>
                  <a:gd name="connsiteY70" fmla="*/ 1416208 h 2081100"/>
                  <a:gd name="connsiteX71" fmla="*/ 1841936 w 2090579"/>
                  <a:gd name="connsiteY71" fmla="*/ 1516216 h 2081100"/>
                  <a:gd name="connsiteX72" fmla="*/ 1813577 w 2090579"/>
                  <a:gd name="connsiteY72" fmla="*/ 1743307 h 2081100"/>
                  <a:gd name="connsiteX73" fmla="*/ 1610810 w 2090579"/>
                  <a:gd name="connsiteY73" fmla="*/ 1851408 h 2081100"/>
                  <a:gd name="connsiteX74" fmla="*/ 1523026 w 2090579"/>
                  <a:gd name="connsiteY74" fmla="*/ 1833777 h 2081100"/>
                  <a:gd name="connsiteX75" fmla="*/ 1422949 w 2090579"/>
                  <a:gd name="connsiteY75" fmla="*/ 1794660 h 2081100"/>
                  <a:gd name="connsiteX76" fmla="*/ 1393235 w 2090579"/>
                  <a:gd name="connsiteY76" fmla="*/ 1789264 h 2081100"/>
                  <a:gd name="connsiteX77" fmla="*/ 1316194 w 2090579"/>
                  <a:gd name="connsiteY77" fmla="*/ 1839269 h 2081100"/>
                  <a:gd name="connsiteX78" fmla="*/ 1271672 w 2090579"/>
                  <a:gd name="connsiteY78" fmla="*/ 1936483 h 2081100"/>
                  <a:gd name="connsiteX79" fmla="*/ 1047322 w 2090579"/>
                  <a:gd name="connsiteY79" fmla="*/ 2081100 h 2081100"/>
                  <a:gd name="connsiteX80" fmla="*/ 822972 w 2090579"/>
                  <a:gd name="connsiteY80" fmla="*/ 1936483 h 2081100"/>
                  <a:gd name="connsiteX81" fmla="*/ 778354 w 2090579"/>
                  <a:gd name="connsiteY81" fmla="*/ 1839269 h 2081100"/>
                  <a:gd name="connsiteX82" fmla="*/ 701409 w 2090579"/>
                  <a:gd name="connsiteY82" fmla="*/ 1789264 h 2081100"/>
                  <a:gd name="connsiteX83" fmla="*/ 671598 w 2090579"/>
                  <a:gd name="connsiteY83" fmla="*/ 1794660 h 2081100"/>
                  <a:gd name="connsiteX84" fmla="*/ 571618 w 2090579"/>
                  <a:gd name="connsiteY84" fmla="*/ 1832428 h 2081100"/>
                  <a:gd name="connsiteX85" fmla="*/ 483833 w 2090579"/>
                  <a:gd name="connsiteY85" fmla="*/ 1848711 h 2081100"/>
                  <a:gd name="connsiteX86" fmla="*/ 281066 w 2090579"/>
                  <a:gd name="connsiteY86" fmla="*/ 1741958 h 2081100"/>
                  <a:gd name="connsiteX87" fmla="*/ 252708 w 2090579"/>
                  <a:gd name="connsiteY87" fmla="*/ 1516216 h 2081100"/>
                  <a:gd name="connsiteX88" fmla="*/ 290552 w 2090579"/>
                  <a:gd name="connsiteY88" fmla="*/ 1416208 h 2081100"/>
                  <a:gd name="connsiteX89" fmla="*/ 245933 w 2090579"/>
                  <a:gd name="connsiteY89" fmla="*/ 1309455 h 2081100"/>
                  <a:gd name="connsiteX90" fmla="*/ 148663 w 2090579"/>
                  <a:gd name="connsiteY90" fmla="*/ 1264847 h 2081100"/>
                  <a:gd name="connsiteX91" fmla="*/ 0 w 2090579"/>
                  <a:gd name="connsiteY91" fmla="*/ 1041899 h 2081100"/>
                  <a:gd name="connsiteX92" fmla="*/ 144598 w 2090579"/>
                  <a:gd name="connsiteY92" fmla="*/ 817603 h 2081100"/>
                  <a:gd name="connsiteX93" fmla="*/ 241868 w 2090579"/>
                  <a:gd name="connsiteY93" fmla="*/ 772994 h 2081100"/>
                  <a:gd name="connsiteX94" fmla="*/ 286487 w 2090579"/>
                  <a:gd name="connsiteY94" fmla="*/ 666241 h 2081100"/>
                  <a:gd name="connsiteX95" fmla="*/ 248643 w 2090579"/>
                  <a:gd name="connsiteY95" fmla="*/ 566232 h 2081100"/>
                  <a:gd name="connsiteX96" fmla="*/ 277001 w 2090579"/>
                  <a:gd name="connsiteY96" fmla="*/ 340587 h 2081100"/>
                  <a:gd name="connsiteX97" fmla="*/ 479768 w 2090579"/>
                  <a:gd name="connsiteY97" fmla="*/ 233834 h 2081100"/>
                  <a:gd name="connsiteX98" fmla="*/ 567553 w 2090579"/>
                  <a:gd name="connsiteY98" fmla="*/ 250021 h 2081100"/>
                  <a:gd name="connsiteX99" fmla="*/ 667533 w 2090579"/>
                  <a:gd name="connsiteY99" fmla="*/ 287885 h 2081100"/>
                  <a:gd name="connsiteX100" fmla="*/ 697343 w 2090579"/>
                  <a:gd name="connsiteY100" fmla="*/ 293281 h 2081100"/>
                  <a:gd name="connsiteX101" fmla="*/ 774289 w 2090579"/>
                  <a:gd name="connsiteY101" fmla="*/ 243276 h 2081100"/>
                  <a:gd name="connsiteX102" fmla="*/ 818907 w 2090579"/>
                  <a:gd name="connsiteY102" fmla="*/ 145966 h 2081100"/>
                  <a:gd name="connsiteX103" fmla="*/ 1047322 w 2090579"/>
                  <a:gd name="connsiteY103" fmla="*/ 0 h 20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090579" h="2081100">
                    <a:moveTo>
                      <a:pt x="1049857" y="847945"/>
                    </a:moveTo>
                    <a:cubicBezTo>
                      <a:pt x="945816" y="847945"/>
                      <a:pt x="860645" y="933116"/>
                      <a:pt x="860645" y="1037157"/>
                    </a:cubicBezTo>
                    <a:cubicBezTo>
                      <a:pt x="860645" y="1141197"/>
                      <a:pt x="945784" y="1226369"/>
                      <a:pt x="1049857" y="1226369"/>
                    </a:cubicBezTo>
                    <a:cubicBezTo>
                      <a:pt x="1153897" y="1226369"/>
                      <a:pt x="1239036" y="1141197"/>
                      <a:pt x="1239036" y="1037157"/>
                    </a:cubicBezTo>
                    <a:cubicBezTo>
                      <a:pt x="1239036" y="933116"/>
                      <a:pt x="1153897" y="847945"/>
                      <a:pt x="1049857" y="847945"/>
                    </a:cubicBezTo>
                    <a:close/>
                    <a:moveTo>
                      <a:pt x="1049857" y="685800"/>
                    </a:moveTo>
                    <a:cubicBezTo>
                      <a:pt x="1243070" y="685800"/>
                      <a:pt x="1401213" y="843911"/>
                      <a:pt x="1401213" y="1037157"/>
                    </a:cubicBezTo>
                    <a:cubicBezTo>
                      <a:pt x="1401213" y="1230370"/>
                      <a:pt x="1243070" y="1388513"/>
                      <a:pt x="1049857" y="1388513"/>
                    </a:cubicBezTo>
                    <a:cubicBezTo>
                      <a:pt x="855244" y="1388513"/>
                      <a:pt x="698500" y="1230370"/>
                      <a:pt x="698500" y="1037157"/>
                    </a:cubicBezTo>
                    <a:cubicBezTo>
                      <a:pt x="698500" y="843911"/>
                      <a:pt x="856611" y="685800"/>
                      <a:pt x="1049857" y="685800"/>
                    </a:cubicBezTo>
                    <a:close/>
                    <a:moveTo>
                      <a:pt x="1044612" y="162152"/>
                    </a:moveTo>
                    <a:cubicBezTo>
                      <a:pt x="1031062" y="162152"/>
                      <a:pt x="987896" y="166199"/>
                      <a:pt x="967571" y="212156"/>
                    </a:cubicBezTo>
                    <a:lnTo>
                      <a:pt x="922952" y="309467"/>
                    </a:lnTo>
                    <a:cubicBezTo>
                      <a:pt x="882399" y="397336"/>
                      <a:pt x="794614" y="454084"/>
                      <a:pt x="698699" y="454084"/>
                    </a:cubicBezTo>
                    <a:cubicBezTo>
                      <a:pt x="668888" y="454084"/>
                      <a:pt x="640530" y="448689"/>
                      <a:pt x="612172" y="437802"/>
                    </a:cubicBezTo>
                    <a:lnTo>
                      <a:pt x="512192" y="400033"/>
                    </a:lnTo>
                    <a:cubicBezTo>
                      <a:pt x="474348" y="385196"/>
                      <a:pt x="433795" y="398685"/>
                      <a:pt x="412212" y="431057"/>
                    </a:cubicBezTo>
                    <a:cubicBezTo>
                      <a:pt x="402727" y="444642"/>
                      <a:pt x="389177" y="471619"/>
                      <a:pt x="402727" y="508135"/>
                    </a:cubicBezTo>
                    <a:lnTo>
                      <a:pt x="440570" y="608143"/>
                    </a:lnTo>
                    <a:cubicBezTo>
                      <a:pt x="486543" y="728385"/>
                      <a:pt x="429730" y="864909"/>
                      <a:pt x="312135" y="918960"/>
                    </a:cubicBezTo>
                    <a:lnTo>
                      <a:pt x="214865" y="963569"/>
                    </a:lnTo>
                    <a:cubicBezTo>
                      <a:pt x="168891" y="985151"/>
                      <a:pt x="164826" y="1027062"/>
                      <a:pt x="164826" y="1040550"/>
                    </a:cubicBezTo>
                    <a:cubicBezTo>
                      <a:pt x="164826" y="1054039"/>
                      <a:pt x="168891" y="1097299"/>
                      <a:pt x="214865" y="1117532"/>
                    </a:cubicBezTo>
                    <a:lnTo>
                      <a:pt x="312135" y="1162140"/>
                    </a:lnTo>
                    <a:cubicBezTo>
                      <a:pt x="429730" y="1216191"/>
                      <a:pt x="485188" y="1352715"/>
                      <a:pt x="440570" y="1472957"/>
                    </a:cubicBezTo>
                    <a:lnTo>
                      <a:pt x="402727" y="1572965"/>
                    </a:lnTo>
                    <a:cubicBezTo>
                      <a:pt x="389177" y="1609481"/>
                      <a:pt x="402727" y="1636554"/>
                      <a:pt x="412212" y="1650043"/>
                    </a:cubicBezTo>
                    <a:cubicBezTo>
                      <a:pt x="435150" y="1681067"/>
                      <a:pt x="474348" y="1694651"/>
                      <a:pt x="512192" y="1681067"/>
                    </a:cubicBezTo>
                    <a:lnTo>
                      <a:pt x="612172" y="1643298"/>
                    </a:lnTo>
                    <a:cubicBezTo>
                      <a:pt x="640530" y="1632411"/>
                      <a:pt x="668888" y="1627016"/>
                      <a:pt x="698699" y="1627016"/>
                    </a:cubicBezTo>
                    <a:cubicBezTo>
                      <a:pt x="794614" y="1627016"/>
                      <a:pt x="882399" y="1683861"/>
                      <a:pt x="922952" y="1771633"/>
                    </a:cubicBezTo>
                    <a:lnTo>
                      <a:pt x="967571" y="1868944"/>
                    </a:lnTo>
                    <a:cubicBezTo>
                      <a:pt x="989251" y="1914901"/>
                      <a:pt x="1031062" y="1918948"/>
                      <a:pt x="1044612" y="1918948"/>
                    </a:cubicBezTo>
                    <a:cubicBezTo>
                      <a:pt x="1058162" y="1918948"/>
                      <a:pt x="1101329" y="1914901"/>
                      <a:pt x="1121654" y="1868944"/>
                    </a:cubicBezTo>
                    <a:lnTo>
                      <a:pt x="1166272" y="1771633"/>
                    </a:lnTo>
                    <a:cubicBezTo>
                      <a:pt x="1206729" y="1683861"/>
                      <a:pt x="1294611" y="1627016"/>
                      <a:pt x="1390525" y="1627016"/>
                    </a:cubicBezTo>
                    <a:cubicBezTo>
                      <a:pt x="1420336" y="1627016"/>
                      <a:pt x="1448694" y="1632411"/>
                      <a:pt x="1477052" y="1643298"/>
                    </a:cubicBezTo>
                    <a:lnTo>
                      <a:pt x="1577032" y="1681067"/>
                    </a:lnTo>
                    <a:cubicBezTo>
                      <a:pt x="1614876" y="1696000"/>
                      <a:pt x="1655429" y="1682415"/>
                      <a:pt x="1677012" y="1650043"/>
                    </a:cubicBezTo>
                    <a:cubicBezTo>
                      <a:pt x="1686497" y="1636554"/>
                      <a:pt x="1700047" y="1609481"/>
                      <a:pt x="1686497" y="1572965"/>
                    </a:cubicBezTo>
                    <a:lnTo>
                      <a:pt x="1648654" y="1472957"/>
                    </a:lnTo>
                    <a:cubicBezTo>
                      <a:pt x="1602680" y="1352715"/>
                      <a:pt x="1659494" y="1216191"/>
                      <a:pt x="1777089" y="1162140"/>
                    </a:cubicBezTo>
                    <a:lnTo>
                      <a:pt x="1874359" y="1117532"/>
                    </a:lnTo>
                    <a:cubicBezTo>
                      <a:pt x="1920332" y="1095950"/>
                      <a:pt x="1924300" y="1054039"/>
                      <a:pt x="1924300" y="1040550"/>
                    </a:cubicBezTo>
                    <a:cubicBezTo>
                      <a:pt x="1924300" y="1027062"/>
                      <a:pt x="1920332" y="983802"/>
                      <a:pt x="1874359" y="963569"/>
                    </a:cubicBezTo>
                    <a:lnTo>
                      <a:pt x="1777089" y="918960"/>
                    </a:lnTo>
                    <a:cubicBezTo>
                      <a:pt x="1659494" y="864909"/>
                      <a:pt x="1604036" y="728385"/>
                      <a:pt x="1648654" y="608143"/>
                    </a:cubicBezTo>
                    <a:lnTo>
                      <a:pt x="1686497" y="508135"/>
                    </a:lnTo>
                    <a:cubicBezTo>
                      <a:pt x="1700047" y="471619"/>
                      <a:pt x="1686497" y="444642"/>
                      <a:pt x="1677012" y="431057"/>
                    </a:cubicBezTo>
                    <a:cubicBezTo>
                      <a:pt x="1654074" y="400033"/>
                      <a:pt x="1614876" y="386545"/>
                      <a:pt x="1577032" y="400033"/>
                    </a:cubicBezTo>
                    <a:lnTo>
                      <a:pt x="1477052" y="437802"/>
                    </a:lnTo>
                    <a:cubicBezTo>
                      <a:pt x="1448694" y="448689"/>
                      <a:pt x="1420336" y="454084"/>
                      <a:pt x="1390525" y="454084"/>
                    </a:cubicBezTo>
                    <a:cubicBezTo>
                      <a:pt x="1294611" y="454084"/>
                      <a:pt x="1206729" y="397336"/>
                      <a:pt x="1166272" y="309467"/>
                    </a:cubicBezTo>
                    <a:lnTo>
                      <a:pt x="1121654" y="212156"/>
                    </a:lnTo>
                    <a:cubicBezTo>
                      <a:pt x="1099974" y="166199"/>
                      <a:pt x="1058162" y="162152"/>
                      <a:pt x="1044612" y="162152"/>
                    </a:cubicBezTo>
                    <a:close/>
                    <a:moveTo>
                      <a:pt x="1047322" y="0"/>
                    </a:moveTo>
                    <a:cubicBezTo>
                      <a:pt x="1144592" y="0"/>
                      <a:pt x="1231119" y="55399"/>
                      <a:pt x="1271672" y="144617"/>
                    </a:cubicBezTo>
                    <a:lnTo>
                      <a:pt x="1316194" y="241928"/>
                    </a:lnTo>
                    <a:cubicBezTo>
                      <a:pt x="1329744" y="272951"/>
                      <a:pt x="1360812" y="291932"/>
                      <a:pt x="1393235" y="291932"/>
                    </a:cubicBezTo>
                    <a:cubicBezTo>
                      <a:pt x="1404076" y="291932"/>
                      <a:pt x="1413560" y="290583"/>
                      <a:pt x="1422949" y="286536"/>
                    </a:cubicBezTo>
                    <a:lnTo>
                      <a:pt x="1523026" y="248672"/>
                    </a:lnTo>
                    <a:cubicBezTo>
                      <a:pt x="1551384" y="237881"/>
                      <a:pt x="1581097" y="232486"/>
                      <a:pt x="1610810" y="232486"/>
                    </a:cubicBezTo>
                    <a:cubicBezTo>
                      <a:pt x="1691917" y="232486"/>
                      <a:pt x="1767604" y="271603"/>
                      <a:pt x="1813577" y="339238"/>
                    </a:cubicBezTo>
                    <a:cubicBezTo>
                      <a:pt x="1860809" y="405429"/>
                      <a:pt x="1870294" y="487806"/>
                      <a:pt x="1841936" y="564884"/>
                    </a:cubicBezTo>
                    <a:lnTo>
                      <a:pt x="1804092" y="664892"/>
                    </a:lnTo>
                    <a:cubicBezTo>
                      <a:pt x="1789187" y="706803"/>
                      <a:pt x="1808157" y="752761"/>
                      <a:pt x="1848614" y="771645"/>
                    </a:cubicBezTo>
                    <a:lnTo>
                      <a:pt x="1945981" y="816254"/>
                    </a:lnTo>
                    <a:cubicBezTo>
                      <a:pt x="2035121" y="856816"/>
                      <a:pt x="2090579" y="943240"/>
                      <a:pt x="2090579" y="1040550"/>
                    </a:cubicBezTo>
                    <a:cubicBezTo>
                      <a:pt x="2090579" y="1137861"/>
                      <a:pt x="2035121" y="1224284"/>
                      <a:pt x="1945981" y="1264847"/>
                    </a:cubicBezTo>
                    <a:lnTo>
                      <a:pt x="1848711" y="1309455"/>
                    </a:lnTo>
                    <a:cubicBezTo>
                      <a:pt x="1808157" y="1328436"/>
                      <a:pt x="1789187" y="1374297"/>
                      <a:pt x="1804092" y="1416208"/>
                    </a:cubicBezTo>
                    <a:lnTo>
                      <a:pt x="1841936" y="1516216"/>
                    </a:lnTo>
                    <a:cubicBezTo>
                      <a:pt x="1870294" y="1593294"/>
                      <a:pt x="1859454" y="1675671"/>
                      <a:pt x="1813577" y="1743307"/>
                    </a:cubicBezTo>
                    <a:cubicBezTo>
                      <a:pt x="1766249" y="1809497"/>
                      <a:pt x="1690562" y="1851408"/>
                      <a:pt x="1610810" y="1851408"/>
                    </a:cubicBezTo>
                    <a:cubicBezTo>
                      <a:pt x="1581097" y="1851408"/>
                      <a:pt x="1551384" y="1844664"/>
                      <a:pt x="1523026" y="1833777"/>
                    </a:cubicBezTo>
                    <a:lnTo>
                      <a:pt x="1422949" y="1794660"/>
                    </a:lnTo>
                    <a:cubicBezTo>
                      <a:pt x="1413560" y="1790613"/>
                      <a:pt x="1402720" y="1789264"/>
                      <a:pt x="1393235" y="1789264"/>
                    </a:cubicBezTo>
                    <a:cubicBezTo>
                      <a:pt x="1359457" y="1789264"/>
                      <a:pt x="1329744" y="1809497"/>
                      <a:pt x="1316194" y="1839269"/>
                    </a:cubicBezTo>
                    <a:lnTo>
                      <a:pt x="1271672" y="1936483"/>
                    </a:lnTo>
                    <a:cubicBezTo>
                      <a:pt x="1231119" y="2025701"/>
                      <a:pt x="1144592" y="2081100"/>
                      <a:pt x="1047322" y="2081100"/>
                    </a:cubicBezTo>
                    <a:cubicBezTo>
                      <a:pt x="950052" y="2081100"/>
                      <a:pt x="863525" y="2025701"/>
                      <a:pt x="822972" y="1936483"/>
                    </a:cubicBezTo>
                    <a:lnTo>
                      <a:pt x="778354" y="1839269"/>
                    </a:lnTo>
                    <a:cubicBezTo>
                      <a:pt x="764900" y="1808149"/>
                      <a:pt x="733832" y="1789264"/>
                      <a:pt x="701409" y="1789264"/>
                    </a:cubicBezTo>
                    <a:cubicBezTo>
                      <a:pt x="690568" y="1789264"/>
                      <a:pt x="681083" y="1790613"/>
                      <a:pt x="671598" y="1794660"/>
                    </a:cubicBezTo>
                    <a:lnTo>
                      <a:pt x="571618" y="1832428"/>
                    </a:lnTo>
                    <a:cubicBezTo>
                      <a:pt x="543260" y="1843315"/>
                      <a:pt x="513547" y="1848711"/>
                      <a:pt x="483833" y="1848711"/>
                    </a:cubicBezTo>
                    <a:cubicBezTo>
                      <a:pt x="402727" y="1848711"/>
                      <a:pt x="327040" y="1809497"/>
                      <a:pt x="281066" y="1741958"/>
                    </a:cubicBezTo>
                    <a:cubicBezTo>
                      <a:pt x="233835" y="1675671"/>
                      <a:pt x="224350" y="1593294"/>
                      <a:pt x="252708" y="1516216"/>
                    </a:cubicBezTo>
                    <a:lnTo>
                      <a:pt x="290552" y="1416208"/>
                    </a:lnTo>
                    <a:cubicBezTo>
                      <a:pt x="305457" y="1374297"/>
                      <a:pt x="286487" y="1328436"/>
                      <a:pt x="245933" y="1309455"/>
                    </a:cubicBezTo>
                    <a:lnTo>
                      <a:pt x="148663" y="1264847"/>
                    </a:lnTo>
                    <a:cubicBezTo>
                      <a:pt x="59426" y="1224284"/>
                      <a:pt x="0" y="1139210"/>
                      <a:pt x="0" y="1041899"/>
                    </a:cubicBezTo>
                    <a:cubicBezTo>
                      <a:pt x="0" y="944588"/>
                      <a:pt x="55361" y="858165"/>
                      <a:pt x="144598" y="817603"/>
                    </a:cubicBezTo>
                    <a:lnTo>
                      <a:pt x="241868" y="772994"/>
                    </a:lnTo>
                    <a:cubicBezTo>
                      <a:pt x="282422" y="754110"/>
                      <a:pt x="301392" y="708152"/>
                      <a:pt x="286487" y="666241"/>
                    </a:cubicBezTo>
                    <a:lnTo>
                      <a:pt x="248643" y="566232"/>
                    </a:lnTo>
                    <a:cubicBezTo>
                      <a:pt x="220285" y="490600"/>
                      <a:pt x="231125" y="408127"/>
                      <a:pt x="277001" y="340587"/>
                    </a:cubicBezTo>
                    <a:cubicBezTo>
                      <a:pt x="324330" y="274300"/>
                      <a:pt x="400017" y="233834"/>
                      <a:pt x="479768" y="233834"/>
                    </a:cubicBezTo>
                    <a:cubicBezTo>
                      <a:pt x="509482" y="233834"/>
                      <a:pt x="539195" y="239230"/>
                      <a:pt x="567553" y="250021"/>
                    </a:cubicBezTo>
                    <a:lnTo>
                      <a:pt x="667533" y="287885"/>
                    </a:lnTo>
                    <a:cubicBezTo>
                      <a:pt x="677018" y="291932"/>
                      <a:pt x="687858" y="293281"/>
                      <a:pt x="697343" y="293281"/>
                    </a:cubicBezTo>
                    <a:cubicBezTo>
                      <a:pt x="731122" y="293281"/>
                      <a:pt x="760835" y="272951"/>
                      <a:pt x="774289" y="243276"/>
                    </a:cubicBezTo>
                    <a:lnTo>
                      <a:pt x="818907" y="145966"/>
                    </a:lnTo>
                    <a:cubicBezTo>
                      <a:pt x="859460" y="56748"/>
                      <a:pt x="950052" y="0"/>
                      <a:pt x="1047322" y="0"/>
                    </a:cubicBezTo>
                    <a:close/>
                  </a:path>
                </a:pathLst>
              </a:custGeom>
              <a:solidFill>
                <a:schemeClr val="accent5"/>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dirty="0"/>
              </a:p>
            </p:txBody>
          </p:sp>
          <p:sp>
            <p:nvSpPr>
              <p:cNvPr id="63" name="TextBox 62">
                <a:extLst>
                  <a:ext uri="{FF2B5EF4-FFF2-40B4-BE49-F238E27FC236}">
                    <a16:creationId xmlns:a16="http://schemas.microsoft.com/office/drawing/2014/main" id="{BA2E3465-0ECF-4B49-B180-ADC57FEF3B3C}"/>
                  </a:ext>
                </a:extLst>
              </p:cNvPr>
              <p:cNvSpPr txBox="1"/>
              <p:nvPr/>
            </p:nvSpPr>
            <p:spPr>
              <a:xfrm>
                <a:off x="6262172" y="4183633"/>
                <a:ext cx="1143083" cy="477054"/>
              </a:xfrm>
              <a:prstGeom prst="rect">
                <a:avLst/>
              </a:prstGeom>
              <a:noFill/>
            </p:spPr>
            <p:txBody>
              <a:bodyPr wrap="square" numCol="1" spcCol="457200" rtlCol="0" anchor="ctr">
                <a:spAutoFit/>
              </a:bodyPr>
              <a:lstStyle/>
              <a:p>
                <a:pPr>
                  <a:lnSpc>
                    <a:spcPts val="1500"/>
                  </a:lnSpc>
                </a:pPr>
                <a:r>
                  <a:rPr lang="en-US" sz="900" dirty="0">
                    <a:solidFill>
                      <a:srgbClr val="000000"/>
                    </a:solidFill>
                    <a:latin typeface="Open Sans "/>
                    <a:ea typeface="Open Sans Extrabold" panose="020B0906030804020204" pitchFamily="34" charset="0"/>
                    <a:cs typeface="Open Sans Extrabold" panose="020B0906030804020204" pitchFamily="34" charset="0"/>
                  </a:rPr>
                  <a:t>Fruitful were hath waters divide</a:t>
                </a:r>
              </a:p>
            </p:txBody>
          </p:sp>
          <p:cxnSp>
            <p:nvCxnSpPr>
              <p:cNvPr id="64" name="Straight Connector 63">
                <a:extLst>
                  <a:ext uri="{FF2B5EF4-FFF2-40B4-BE49-F238E27FC236}">
                    <a16:creationId xmlns:a16="http://schemas.microsoft.com/office/drawing/2014/main" id="{51327580-EA66-4AB1-A489-4D651D50DB1C}"/>
                  </a:ext>
                </a:extLst>
              </p:cNvPr>
              <p:cNvCxnSpPr/>
              <p:nvPr/>
            </p:nvCxnSpPr>
            <p:spPr>
              <a:xfrm>
                <a:off x="4904543" y="2859276"/>
                <a:ext cx="2500712"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27516E5-1523-4D84-8B0D-5FB9D64E37C2}"/>
                  </a:ext>
                </a:extLst>
              </p:cNvPr>
              <p:cNvCxnSpPr>
                <a:cxnSpLocks/>
              </p:cNvCxnSpPr>
              <p:nvPr/>
            </p:nvCxnSpPr>
            <p:spPr>
              <a:xfrm>
                <a:off x="6154899" y="2859276"/>
                <a:ext cx="0" cy="172992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E4736BCF-415F-495C-8915-3E21D45490FF}"/>
                  </a:ext>
                </a:extLst>
              </p:cNvPr>
              <p:cNvSpPr txBox="1"/>
              <p:nvPr/>
            </p:nvSpPr>
            <p:spPr>
              <a:xfrm>
                <a:off x="4909759" y="3850496"/>
                <a:ext cx="854820" cy="400110"/>
              </a:xfrm>
              <a:prstGeom prst="rect">
                <a:avLst/>
              </a:prstGeom>
              <a:noFill/>
            </p:spPr>
            <p:txBody>
              <a:bodyPr wrap="square" rtlCol="0">
                <a:spAutoFit/>
              </a:bodyPr>
              <a:lstStyle/>
              <a:p>
                <a:r>
                  <a:rPr lang="en-US" sz="2000" b="1" dirty="0">
                    <a:solidFill>
                      <a:schemeClr val="accent4"/>
                    </a:solidFill>
                    <a:latin typeface="Open Sans Extrabold" panose="020B0906030804020204" pitchFamily="34" charset="0"/>
                    <a:ea typeface="Open Sans Extrabold" panose="020B0906030804020204" pitchFamily="34" charset="0"/>
                    <a:cs typeface="Open Sans Extrabold" panose="020B0906030804020204" pitchFamily="34" charset="0"/>
                  </a:rPr>
                  <a:t>25K</a:t>
                </a:r>
              </a:p>
            </p:txBody>
          </p:sp>
          <p:sp>
            <p:nvSpPr>
              <p:cNvPr id="67" name="TextBox 66">
                <a:extLst>
                  <a:ext uri="{FF2B5EF4-FFF2-40B4-BE49-F238E27FC236}">
                    <a16:creationId xmlns:a16="http://schemas.microsoft.com/office/drawing/2014/main" id="{0993DCAC-3AFA-4730-B23A-C79E2487D55B}"/>
                  </a:ext>
                </a:extLst>
              </p:cNvPr>
              <p:cNvSpPr txBox="1"/>
              <p:nvPr/>
            </p:nvSpPr>
            <p:spPr>
              <a:xfrm>
                <a:off x="6241714" y="3850496"/>
                <a:ext cx="854820" cy="400110"/>
              </a:xfrm>
              <a:prstGeom prst="rect">
                <a:avLst/>
              </a:prstGeom>
              <a:noFill/>
            </p:spPr>
            <p:txBody>
              <a:bodyPr wrap="square" rtlCol="0">
                <a:spAutoFit/>
              </a:bodyPr>
              <a:lstStyle/>
              <a:p>
                <a:r>
                  <a:rPr lang="en-US" sz="2000" b="1" dirty="0">
                    <a:solidFill>
                      <a:schemeClr val="accent5"/>
                    </a:solidFill>
                    <a:latin typeface="Open Sans Extrabold" panose="020B0906030804020204" pitchFamily="34" charset="0"/>
                    <a:ea typeface="Open Sans Extrabold" panose="020B0906030804020204" pitchFamily="34" charset="0"/>
                    <a:cs typeface="Open Sans Extrabold" panose="020B0906030804020204" pitchFamily="34" charset="0"/>
                  </a:rPr>
                  <a:t>75K</a:t>
                </a:r>
              </a:p>
            </p:txBody>
          </p:sp>
        </p:grpSp>
      </p:grpSp>
      <p:grpSp>
        <p:nvGrpSpPr>
          <p:cNvPr id="5" name="Group 4">
            <a:extLst>
              <a:ext uri="{FF2B5EF4-FFF2-40B4-BE49-F238E27FC236}">
                <a16:creationId xmlns:a16="http://schemas.microsoft.com/office/drawing/2014/main" id="{1F98920A-6106-4D00-95D1-F198C6C2B2E9}"/>
              </a:ext>
            </a:extLst>
          </p:cNvPr>
          <p:cNvGrpSpPr/>
          <p:nvPr/>
        </p:nvGrpSpPr>
        <p:grpSpPr>
          <a:xfrm>
            <a:off x="937974" y="2271550"/>
            <a:ext cx="2301462" cy="2301462"/>
            <a:chOff x="937974" y="2047934"/>
            <a:chExt cx="2301462" cy="2301462"/>
          </a:xfrm>
        </p:grpSpPr>
        <p:sp>
          <p:nvSpPr>
            <p:cNvPr id="70" name="TextBox 69">
              <a:extLst>
                <a:ext uri="{FF2B5EF4-FFF2-40B4-BE49-F238E27FC236}">
                  <a16:creationId xmlns:a16="http://schemas.microsoft.com/office/drawing/2014/main" id="{5C990750-316B-4C5A-8B1E-323B5CD28354}"/>
                </a:ext>
              </a:extLst>
            </p:cNvPr>
            <p:cNvSpPr txBox="1"/>
            <p:nvPr/>
          </p:nvSpPr>
          <p:spPr>
            <a:xfrm>
              <a:off x="1525523" y="2670933"/>
              <a:ext cx="1129313" cy="630942"/>
            </a:xfrm>
            <a:prstGeom prst="rect">
              <a:avLst/>
            </a:prstGeom>
            <a:noFill/>
          </p:spPr>
          <p:txBody>
            <a:bodyPr wrap="square" rtlCol="0">
              <a:spAutoFit/>
            </a:bodyPr>
            <a:lstStyle/>
            <a:p>
              <a:pPr algn="ctr"/>
              <a:r>
                <a:rPr lang="en-US" sz="3500" b="1" dirty="0">
                  <a:solidFill>
                    <a:schemeClr val="tx1">
                      <a:lumMod val="65000"/>
                      <a:lumOff val="3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25%</a:t>
              </a:r>
            </a:p>
          </p:txBody>
        </p:sp>
        <p:sp>
          <p:nvSpPr>
            <p:cNvPr id="71" name="TextBox 70">
              <a:extLst>
                <a:ext uri="{FF2B5EF4-FFF2-40B4-BE49-F238E27FC236}">
                  <a16:creationId xmlns:a16="http://schemas.microsoft.com/office/drawing/2014/main" id="{FA8854D1-AAE3-44D3-B2B8-4C880B7F88AA}"/>
                </a:ext>
              </a:extLst>
            </p:cNvPr>
            <p:cNvSpPr txBox="1"/>
            <p:nvPr/>
          </p:nvSpPr>
          <p:spPr>
            <a:xfrm>
              <a:off x="1522575" y="3095455"/>
              <a:ext cx="1129313" cy="630942"/>
            </a:xfrm>
            <a:prstGeom prst="rect">
              <a:avLst/>
            </a:prstGeom>
            <a:noFill/>
          </p:spPr>
          <p:txBody>
            <a:bodyPr wrap="square" rtlCol="0">
              <a:spAutoFit/>
            </a:bodyPr>
            <a:lstStyle/>
            <a:p>
              <a:pPr algn="ctr"/>
              <a:r>
                <a:rPr lang="en-US" sz="3500" b="1" dirty="0">
                  <a:solidFill>
                    <a:schemeClr val="accent5"/>
                  </a:solidFill>
                  <a:latin typeface="Open Sans Extrabold" panose="020B0906030804020204" pitchFamily="34" charset="0"/>
                  <a:ea typeface="Open Sans Extrabold" panose="020B0906030804020204" pitchFamily="34" charset="0"/>
                  <a:cs typeface="Open Sans Extrabold" panose="020B0906030804020204" pitchFamily="34" charset="0"/>
                </a:rPr>
                <a:t>75%</a:t>
              </a:r>
            </a:p>
          </p:txBody>
        </p:sp>
        <p:sp>
          <p:nvSpPr>
            <p:cNvPr id="72" name="Freeform: Shape 71">
              <a:extLst>
                <a:ext uri="{FF2B5EF4-FFF2-40B4-BE49-F238E27FC236}">
                  <a16:creationId xmlns:a16="http://schemas.microsoft.com/office/drawing/2014/main" id="{626D4A45-00A0-4345-A228-8E3B4FC9AC00}"/>
                </a:ext>
              </a:extLst>
            </p:cNvPr>
            <p:cNvSpPr/>
            <p:nvPr/>
          </p:nvSpPr>
          <p:spPr>
            <a:xfrm>
              <a:off x="941370" y="2047934"/>
              <a:ext cx="1147336" cy="1083504"/>
            </a:xfrm>
            <a:custGeom>
              <a:avLst/>
              <a:gdLst>
                <a:gd name="connsiteX0" fmla="*/ 1147336 w 1147336"/>
                <a:gd name="connsiteY0" fmla="*/ 0 h 1083504"/>
                <a:gd name="connsiteX1" fmla="*/ 1147336 w 1147336"/>
                <a:gd name="connsiteY1" fmla="*/ 253646 h 1083504"/>
                <a:gd name="connsiteX2" fmla="*/ 254883 w 1147336"/>
                <a:gd name="connsiteY2" fmla="*/ 1059009 h 1083504"/>
                <a:gd name="connsiteX3" fmla="*/ 253646 w 1147336"/>
                <a:gd name="connsiteY3" fmla="*/ 1083504 h 1083504"/>
                <a:gd name="connsiteX4" fmla="*/ 0 w 1147336"/>
                <a:gd name="connsiteY4" fmla="*/ 1083504 h 1083504"/>
                <a:gd name="connsiteX5" fmla="*/ 2546 w 1147336"/>
                <a:gd name="connsiteY5" fmla="*/ 1033075 h 1083504"/>
                <a:gd name="connsiteX6" fmla="*/ 1147336 w 1147336"/>
                <a:gd name="connsiteY6" fmla="*/ 0 h 108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7336" h="1083504">
                  <a:moveTo>
                    <a:pt x="1147336" y="0"/>
                  </a:moveTo>
                  <a:lnTo>
                    <a:pt x="1147336" y="253646"/>
                  </a:lnTo>
                  <a:cubicBezTo>
                    <a:pt x="682855" y="253646"/>
                    <a:pt x="300822" y="606649"/>
                    <a:pt x="254883" y="1059009"/>
                  </a:cubicBezTo>
                  <a:lnTo>
                    <a:pt x="253646" y="1083504"/>
                  </a:lnTo>
                  <a:lnTo>
                    <a:pt x="0" y="1083504"/>
                  </a:lnTo>
                  <a:lnTo>
                    <a:pt x="2546" y="1033075"/>
                  </a:lnTo>
                  <a:cubicBezTo>
                    <a:pt x="61475" y="452813"/>
                    <a:pt x="551526" y="0"/>
                    <a:pt x="1147336"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Shape 72">
              <a:extLst>
                <a:ext uri="{FF2B5EF4-FFF2-40B4-BE49-F238E27FC236}">
                  <a16:creationId xmlns:a16="http://schemas.microsoft.com/office/drawing/2014/main" id="{29EF9497-FA57-4738-9B65-E0AF4EE36CB6}"/>
                </a:ext>
              </a:extLst>
            </p:cNvPr>
            <p:cNvSpPr/>
            <p:nvPr/>
          </p:nvSpPr>
          <p:spPr>
            <a:xfrm>
              <a:off x="937974" y="2047934"/>
              <a:ext cx="2301462" cy="2301462"/>
            </a:xfrm>
            <a:custGeom>
              <a:avLst/>
              <a:gdLst>
                <a:gd name="connsiteX0" fmla="*/ 1150731 w 2301462"/>
                <a:gd name="connsiteY0" fmla="*/ 0 h 2301462"/>
                <a:gd name="connsiteX1" fmla="*/ 2301462 w 2301462"/>
                <a:gd name="connsiteY1" fmla="*/ 1150731 h 2301462"/>
                <a:gd name="connsiteX2" fmla="*/ 1150731 w 2301462"/>
                <a:gd name="connsiteY2" fmla="*/ 2301462 h 2301462"/>
                <a:gd name="connsiteX3" fmla="*/ 0 w 2301462"/>
                <a:gd name="connsiteY3" fmla="*/ 1150731 h 2301462"/>
                <a:gd name="connsiteX4" fmla="*/ 3395 w 2301462"/>
                <a:gd name="connsiteY4" fmla="*/ 1083504 h 2301462"/>
                <a:gd name="connsiteX5" fmla="*/ 257041 w 2301462"/>
                <a:gd name="connsiteY5" fmla="*/ 1083504 h 2301462"/>
                <a:gd name="connsiteX6" fmla="*/ 253646 w 2301462"/>
                <a:gd name="connsiteY6" fmla="*/ 1150731 h 2301462"/>
                <a:gd name="connsiteX7" fmla="*/ 1150731 w 2301462"/>
                <a:gd name="connsiteY7" fmla="*/ 2047816 h 2301462"/>
                <a:gd name="connsiteX8" fmla="*/ 2047816 w 2301462"/>
                <a:gd name="connsiteY8" fmla="*/ 1150731 h 2301462"/>
                <a:gd name="connsiteX9" fmla="*/ 1150731 w 2301462"/>
                <a:gd name="connsiteY9" fmla="*/ 253646 h 2301462"/>
                <a:gd name="connsiteX10" fmla="*/ 1150731 w 2301462"/>
                <a:gd name="connsiteY10" fmla="*/ 0 h 230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1462" h="2301462">
                  <a:moveTo>
                    <a:pt x="1150731" y="0"/>
                  </a:moveTo>
                  <a:cubicBezTo>
                    <a:pt x="1786262" y="0"/>
                    <a:pt x="2301462" y="515200"/>
                    <a:pt x="2301462" y="1150731"/>
                  </a:cubicBezTo>
                  <a:cubicBezTo>
                    <a:pt x="2301462" y="1786262"/>
                    <a:pt x="1786262" y="2301462"/>
                    <a:pt x="1150731" y="2301462"/>
                  </a:cubicBezTo>
                  <a:cubicBezTo>
                    <a:pt x="515200" y="2301462"/>
                    <a:pt x="0" y="1786262"/>
                    <a:pt x="0" y="1150731"/>
                  </a:cubicBezTo>
                  <a:lnTo>
                    <a:pt x="3395" y="1083504"/>
                  </a:lnTo>
                  <a:lnTo>
                    <a:pt x="257041" y="1083504"/>
                  </a:lnTo>
                  <a:lnTo>
                    <a:pt x="253646" y="1150731"/>
                  </a:lnTo>
                  <a:cubicBezTo>
                    <a:pt x="253646" y="1646177"/>
                    <a:pt x="655285" y="2047816"/>
                    <a:pt x="1150731" y="2047816"/>
                  </a:cubicBezTo>
                  <a:cubicBezTo>
                    <a:pt x="1646177" y="2047816"/>
                    <a:pt x="2047816" y="1646177"/>
                    <a:pt x="2047816" y="1150731"/>
                  </a:cubicBezTo>
                  <a:cubicBezTo>
                    <a:pt x="2047816" y="655285"/>
                    <a:pt x="1646177" y="253646"/>
                    <a:pt x="1150731" y="253646"/>
                  </a:cubicBezTo>
                  <a:lnTo>
                    <a:pt x="1150731"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93657540"/>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0DC525DC-1DB1-455E-B88B-0207D2F1DFC0}"/>
              </a:ext>
            </a:extLst>
          </p:cNvPr>
          <p:cNvPicPr>
            <a:picLocks noGrp="1" noChangeAspect="1"/>
          </p:cNvPicPr>
          <p:nvPr>
            <p:ph type="pic" sz="quarter" idx="16"/>
          </p:nvPr>
        </p:nvPicPr>
        <p:blipFill>
          <a:blip r:embed="rId2"/>
          <a:srcRect l="3039" r="3039"/>
          <a:stretch>
            <a:fillRect/>
          </a:stretch>
        </p:blipFill>
        <p:spPr/>
      </p:pic>
      <p:pic>
        <p:nvPicPr>
          <p:cNvPr id="15" name="Picture Placeholder 14">
            <a:extLst>
              <a:ext uri="{FF2B5EF4-FFF2-40B4-BE49-F238E27FC236}">
                <a16:creationId xmlns:a16="http://schemas.microsoft.com/office/drawing/2014/main" id="{02B1E623-2A40-41F9-B37F-1E4AB01AAC5B}"/>
              </a:ext>
            </a:extLst>
          </p:cNvPr>
          <p:cNvPicPr>
            <a:picLocks noGrp="1" noChangeAspect="1"/>
          </p:cNvPicPr>
          <p:nvPr>
            <p:ph type="pic" sz="quarter" idx="13"/>
          </p:nvPr>
        </p:nvPicPr>
        <p:blipFill>
          <a:blip r:embed="rId3"/>
          <a:srcRect l="3039" r="3039"/>
          <a:stretch>
            <a:fillRect/>
          </a:stretch>
        </p:blipFill>
        <p:spPr/>
      </p:pic>
      <p:pic>
        <p:nvPicPr>
          <p:cNvPr id="17" name="Picture Placeholder 16">
            <a:extLst>
              <a:ext uri="{FF2B5EF4-FFF2-40B4-BE49-F238E27FC236}">
                <a16:creationId xmlns:a16="http://schemas.microsoft.com/office/drawing/2014/main" id="{2632492A-A98D-4A30-AB00-17D2FBA68D0F}"/>
              </a:ext>
            </a:extLst>
          </p:cNvPr>
          <p:cNvPicPr>
            <a:picLocks noGrp="1" noChangeAspect="1"/>
          </p:cNvPicPr>
          <p:nvPr>
            <p:ph type="pic" sz="quarter" idx="15"/>
          </p:nvPr>
        </p:nvPicPr>
        <p:blipFill>
          <a:blip r:embed="rId4"/>
          <a:srcRect l="2922" r="2922"/>
          <a:stretch>
            <a:fillRect/>
          </a:stretch>
        </p:blipFill>
        <p:spPr/>
      </p:pic>
      <p:pic>
        <p:nvPicPr>
          <p:cNvPr id="13" name="Picture Placeholder 12">
            <a:extLst>
              <a:ext uri="{FF2B5EF4-FFF2-40B4-BE49-F238E27FC236}">
                <a16:creationId xmlns:a16="http://schemas.microsoft.com/office/drawing/2014/main" id="{7EC1C7F5-4ABB-4FB9-8D58-9E9589F65307}"/>
              </a:ext>
            </a:extLst>
          </p:cNvPr>
          <p:cNvPicPr>
            <a:picLocks noGrp="1" noChangeAspect="1"/>
          </p:cNvPicPr>
          <p:nvPr>
            <p:ph type="pic" sz="quarter" idx="14"/>
          </p:nvPr>
        </p:nvPicPr>
        <p:blipFill>
          <a:blip r:embed="rId5"/>
          <a:srcRect t="2679" b="2679"/>
          <a:stretch>
            <a:fillRect/>
          </a:stretch>
        </p:blipFill>
        <p:spPr/>
      </p:pic>
      <p:sp>
        <p:nvSpPr>
          <p:cNvPr id="8" name="Title 7">
            <a:extLst>
              <a:ext uri="{FF2B5EF4-FFF2-40B4-BE49-F238E27FC236}">
                <a16:creationId xmlns:a16="http://schemas.microsoft.com/office/drawing/2014/main" id="{5C8706FB-CE7D-4A62-9561-44F77FDA38B1}"/>
              </a:ext>
            </a:extLst>
          </p:cNvPr>
          <p:cNvSpPr>
            <a:spLocks noGrp="1"/>
          </p:cNvSpPr>
          <p:nvPr>
            <p:ph type="title"/>
          </p:nvPr>
        </p:nvSpPr>
        <p:spPr/>
        <p:txBody>
          <a:bodyPr/>
          <a:lstStyle/>
          <a:p>
            <a:r>
              <a:rPr lang="en-US" b="1" dirty="0">
                <a:latin typeface="Open Sans" panose="020B0606030504020204" pitchFamily="34" charset="0"/>
                <a:ea typeface="Open Sans" panose="020B0606030504020204" pitchFamily="34" charset="0"/>
                <a:cs typeface="Open Sans" panose="020B0606030504020204" pitchFamily="34" charset="0"/>
              </a:rPr>
              <a:t>Our Service</a:t>
            </a:r>
          </a:p>
        </p:txBody>
      </p:sp>
      <p:sp>
        <p:nvSpPr>
          <p:cNvPr id="21" name="TextBox 20">
            <a:extLst>
              <a:ext uri="{FF2B5EF4-FFF2-40B4-BE49-F238E27FC236}">
                <a16:creationId xmlns:a16="http://schemas.microsoft.com/office/drawing/2014/main" id="{50B84BD4-57EF-4430-84D5-EDD6D9E584D7}"/>
              </a:ext>
            </a:extLst>
          </p:cNvPr>
          <p:cNvSpPr txBox="1"/>
          <p:nvPr/>
        </p:nvSpPr>
        <p:spPr>
          <a:xfrm>
            <a:off x="1600200" y="1130612"/>
            <a:ext cx="8991600" cy="502702"/>
          </a:xfrm>
          <a:prstGeom prst="rect">
            <a:avLst/>
          </a:prstGeom>
          <a:noFill/>
        </p:spPr>
        <p:txBody>
          <a:bodyPr wrap="square" rtlCol="0">
            <a:spAutoFit/>
          </a:bodyPr>
          <a:lstStyle/>
          <a:p>
            <a:pPr algn="ctr">
              <a:lnSpc>
                <a:spcPts val="1600"/>
              </a:lnSpc>
            </a:pPr>
            <a:r>
              <a:rPr lang="en-US" sz="1200" dirty="0">
                <a:solidFill>
                  <a:srgbClr val="000000"/>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a:t>
            </a:r>
          </a:p>
        </p:txBody>
      </p:sp>
      <p:sp>
        <p:nvSpPr>
          <p:cNvPr id="36" name="Rectangle 35">
            <a:extLst>
              <a:ext uri="{FF2B5EF4-FFF2-40B4-BE49-F238E27FC236}">
                <a16:creationId xmlns:a16="http://schemas.microsoft.com/office/drawing/2014/main" id="{B53D9B99-A219-4ED2-969B-D7B01EFCD79B}"/>
              </a:ext>
            </a:extLst>
          </p:cNvPr>
          <p:cNvSpPr/>
          <p:nvPr/>
        </p:nvSpPr>
        <p:spPr>
          <a:xfrm>
            <a:off x="6638474" y="2124737"/>
            <a:ext cx="784678" cy="398720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4DCCA1C8-5B56-4586-9427-1E202BB8D851}"/>
              </a:ext>
            </a:extLst>
          </p:cNvPr>
          <p:cNvGrpSpPr/>
          <p:nvPr/>
        </p:nvGrpSpPr>
        <p:grpSpPr>
          <a:xfrm>
            <a:off x="6764696" y="2329533"/>
            <a:ext cx="532234" cy="3577614"/>
            <a:chOff x="6688219" y="2150910"/>
            <a:chExt cx="532234" cy="3577614"/>
          </a:xfrm>
        </p:grpSpPr>
        <p:sp>
          <p:nvSpPr>
            <p:cNvPr id="39" name="Rectangle 38">
              <a:extLst>
                <a:ext uri="{FF2B5EF4-FFF2-40B4-BE49-F238E27FC236}">
                  <a16:creationId xmlns:a16="http://schemas.microsoft.com/office/drawing/2014/main" id="{D48D9798-DA8D-47AA-AF09-0E43D875A7CA}"/>
                </a:ext>
              </a:extLst>
            </p:cNvPr>
            <p:cNvSpPr/>
            <p:nvPr/>
          </p:nvSpPr>
          <p:spPr>
            <a:xfrm>
              <a:off x="6688219" y="2150910"/>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0" name="Rectangle 39">
              <a:extLst>
                <a:ext uri="{FF2B5EF4-FFF2-40B4-BE49-F238E27FC236}">
                  <a16:creationId xmlns:a16="http://schemas.microsoft.com/office/drawing/2014/main" id="{A8A69C99-008C-4E82-83E9-711CB0BEA759}"/>
                </a:ext>
              </a:extLst>
            </p:cNvPr>
            <p:cNvSpPr/>
            <p:nvPr/>
          </p:nvSpPr>
          <p:spPr>
            <a:xfrm>
              <a:off x="6688219" y="3162846"/>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5" name="Rectangle 44">
              <a:extLst>
                <a:ext uri="{FF2B5EF4-FFF2-40B4-BE49-F238E27FC236}">
                  <a16:creationId xmlns:a16="http://schemas.microsoft.com/office/drawing/2014/main" id="{E201393B-6329-4832-935A-D81CBF000C8D}"/>
                </a:ext>
              </a:extLst>
            </p:cNvPr>
            <p:cNvSpPr/>
            <p:nvPr/>
          </p:nvSpPr>
          <p:spPr>
            <a:xfrm>
              <a:off x="6688219" y="4162590"/>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46" name="Rectangle 45">
              <a:extLst>
                <a:ext uri="{FF2B5EF4-FFF2-40B4-BE49-F238E27FC236}">
                  <a16:creationId xmlns:a16="http://schemas.microsoft.com/office/drawing/2014/main" id="{FB889BC1-59A8-4993-A5EE-C27A334CB980}"/>
                </a:ext>
              </a:extLst>
            </p:cNvPr>
            <p:cNvSpPr/>
            <p:nvPr/>
          </p:nvSpPr>
          <p:spPr>
            <a:xfrm>
              <a:off x="6688219" y="5174526"/>
              <a:ext cx="532234" cy="553998"/>
            </a:xfrm>
            <a:prstGeom prst="rect">
              <a:avLst/>
            </a:prstGeom>
          </p:spPr>
          <p:txBody>
            <a:bodyPr wrap="square" anchor="ctr">
              <a:spAutoFit/>
            </a:bodyPr>
            <a:lstStyle/>
            <a:p>
              <a:pPr algn="ctr"/>
              <a:r>
                <a:rPr lang="en-US" sz="3000" dirty="0">
                  <a:solidFill>
                    <a:schemeClr val="bg1"/>
                  </a:solidFill>
                  <a:latin typeface="FontAwesome" charset="0"/>
                </a:rPr>
                <a:t></a:t>
              </a:r>
              <a:endParaRPr lang="en-US" sz="3000" dirty="0">
                <a:solidFill>
                  <a:schemeClr val="bg1"/>
                </a:solidFill>
              </a:endParaRPr>
            </a:p>
          </p:txBody>
        </p:sp>
      </p:grpSp>
      <p:sp>
        <p:nvSpPr>
          <p:cNvPr id="47" name="TextBox 46">
            <a:extLst>
              <a:ext uri="{FF2B5EF4-FFF2-40B4-BE49-F238E27FC236}">
                <a16:creationId xmlns:a16="http://schemas.microsoft.com/office/drawing/2014/main" id="{0BD98B46-6376-4CD7-87E0-C0C9257C913E}"/>
              </a:ext>
            </a:extLst>
          </p:cNvPr>
          <p:cNvSpPr txBox="1"/>
          <p:nvPr/>
        </p:nvSpPr>
        <p:spPr>
          <a:xfrm>
            <a:off x="7545853" y="2328325"/>
            <a:ext cx="882902" cy="553998"/>
          </a:xfrm>
          <a:prstGeom prst="rect">
            <a:avLst/>
          </a:prstGeom>
          <a:noFill/>
        </p:spPr>
        <p:txBody>
          <a:bodyPr wrap="square" rtlCol="0">
            <a:spAutoFit/>
          </a:bodyPr>
          <a:lstStyle/>
          <a:p>
            <a:r>
              <a:rPr lang="en-US" sz="1500" dirty="0">
                <a:latin typeface="Open Sans "/>
                <a:ea typeface="Bebas" charset="0"/>
                <a:cs typeface="Bebas" charset="0"/>
              </a:rPr>
              <a:t>Service</a:t>
            </a:r>
          </a:p>
          <a:p>
            <a:r>
              <a:rPr lang="en-US" sz="1500" dirty="0">
                <a:latin typeface="Open Sans "/>
                <a:ea typeface="Bebas" charset="0"/>
                <a:cs typeface="Bebas" charset="0"/>
              </a:rPr>
              <a:t>One</a:t>
            </a:r>
          </a:p>
        </p:txBody>
      </p:sp>
      <p:sp>
        <p:nvSpPr>
          <p:cNvPr id="50" name="TextBox 49">
            <a:extLst>
              <a:ext uri="{FF2B5EF4-FFF2-40B4-BE49-F238E27FC236}">
                <a16:creationId xmlns:a16="http://schemas.microsoft.com/office/drawing/2014/main" id="{70F76D28-F591-4022-A2D7-40E5CE65A681}"/>
              </a:ext>
            </a:extLst>
          </p:cNvPr>
          <p:cNvSpPr txBox="1"/>
          <p:nvPr/>
        </p:nvSpPr>
        <p:spPr>
          <a:xfrm>
            <a:off x="7545853" y="3341469"/>
            <a:ext cx="1183519" cy="553998"/>
          </a:xfrm>
          <a:prstGeom prst="rect">
            <a:avLst/>
          </a:prstGeom>
          <a:noFill/>
        </p:spPr>
        <p:txBody>
          <a:bodyPr wrap="square" rtlCol="0">
            <a:spAutoFit/>
          </a:bodyPr>
          <a:lstStyle/>
          <a:p>
            <a:r>
              <a:rPr lang="en-US" sz="1500" dirty="0">
                <a:latin typeface="Open Sans "/>
                <a:ea typeface="Bebas" charset="0"/>
                <a:cs typeface="Bebas" charset="0"/>
              </a:rPr>
              <a:t>Service</a:t>
            </a:r>
          </a:p>
          <a:p>
            <a:r>
              <a:rPr lang="en-US" sz="1500" dirty="0">
                <a:latin typeface="Open Sans "/>
                <a:ea typeface="Bebas" charset="0"/>
                <a:cs typeface="Bebas" charset="0"/>
              </a:rPr>
              <a:t>Name Two</a:t>
            </a:r>
          </a:p>
        </p:txBody>
      </p:sp>
      <p:sp>
        <p:nvSpPr>
          <p:cNvPr id="55" name="TextBox 54">
            <a:extLst>
              <a:ext uri="{FF2B5EF4-FFF2-40B4-BE49-F238E27FC236}">
                <a16:creationId xmlns:a16="http://schemas.microsoft.com/office/drawing/2014/main" id="{D9203191-43F1-480E-BD69-08491BA170A2}"/>
              </a:ext>
            </a:extLst>
          </p:cNvPr>
          <p:cNvSpPr txBox="1"/>
          <p:nvPr/>
        </p:nvSpPr>
        <p:spPr>
          <a:xfrm>
            <a:off x="7545853" y="4341213"/>
            <a:ext cx="882896" cy="553998"/>
          </a:xfrm>
          <a:prstGeom prst="rect">
            <a:avLst/>
          </a:prstGeom>
          <a:noFill/>
        </p:spPr>
        <p:txBody>
          <a:bodyPr wrap="square" rtlCol="0">
            <a:spAutoFit/>
          </a:bodyPr>
          <a:lstStyle/>
          <a:p>
            <a:r>
              <a:rPr lang="en-US" sz="1500" dirty="0">
                <a:latin typeface="Open Sans "/>
                <a:ea typeface="Bebas" charset="0"/>
                <a:cs typeface="Bebas" charset="0"/>
              </a:rPr>
              <a:t>Third</a:t>
            </a:r>
          </a:p>
          <a:p>
            <a:r>
              <a:rPr lang="en-US" sz="1500" dirty="0">
                <a:latin typeface="Open Sans "/>
                <a:ea typeface="Bebas" charset="0"/>
                <a:cs typeface="Bebas" charset="0"/>
              </a:rPr>
              <a:t>Service</a:t>
            </a:r>
          </a:p>
        </p:txBody>
      </p:sp>
      <p:grpSp>
        <p:nvGrpSpPr>
          <p:cNvPr id="56" name="Group 55">
            <a:extLst>
              <a:ext uri="{FF2B5EF4-FFF2-40B4-BE49-F238E27FC236}">
                <a16:creationId xmlns:a16="http://schemas.microsoft.com/office/drawing/2014/main" id="{A47F6207-CBF5-4140-8336-99947195B956}"/>
              </a:ext>
            </a:extLst>
          </p:cNvPr>
          <p:cNvGrpSpPr/>
          <p:nvPr/>
        </p:nvGrpSpPr>
        <p:grpSpPr>
          <a:xfrm>
            <a:off x="8963746" y="2263377"/>
            <a:ext cx="1640754" cy="3709927"/>
            <a:chOff x="9713045" y="1990057"/>
            <a:chExt cx="1640754" cy="3709927"/>
          </a:xfrm>
        </p:grpSpPr>
        <p:sp>
          <p:nvSpPr>
            <p:cNvPr id="57" name="Subtitle 6">
              <a:extLst>
                <a:ext uri="{FF2B5EF4-FFF2-40B4-BE49-F238E27FC236}">
                  <a16:creationId xmlns:a16="http://schemas.microsoft.com/office/drawing/2014/main" id="{2021B68A-509E-4186-9C5B-41EE5376A75D}"/>
                </a:ext>
              </a:extLst>
            </p:cNvPr>
            <p:cNvSpPr txBox="1">
              <a:spLocks/>
            </p:cNvSpPr>
            <p:nvPr/>
          </p:nvSpPr>
          <p:spPr>
            <a:xfrm>
              <a:off x="9713045" y="1990057"/>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sp>
          <p:nvSpPr>
            <p:cNvPr id="58" name="Subtitle 6">
              <a:extLst>
                <a:ext uri="{FF2B5EF4-FFF2-40B4-BE49-F238E27FC236}">
                  <a16:creationId xmlns:a16="http://schemas.microsoft.com/office/drawing/2014/main" id="{AA5C0C6A-B3CD-44AA-993B-BAB64C588ADC}"/>
                </a:ext>
              </a:extLst>
            </p:cNvPr>
            <p:cNvSpPr txBox="1">
              <a:spLocks/>
            </p:cNvSpPr>
            <p:nvPr/>
          </p:nvSpPr>
          <p:spPr>
            <a:xfrm>
              <a:off x="9713045" y="2989801"/>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sp>
          <p:nvSpPr>
            <p:cNvPr id="75" name="Subtitle 6">
              <a:extLst>
                <a:ext uri="{FF2B5EF4-FFF2-40B4-BE49-F238E27FC236}">
                  <a16:creationId xmlns:a16="http://schemas.microsoft.com/office/drawing/2014/main" id="{51C151D6-11A4-4678-8A18-E9E584B08BF9}"/>
                </a:ext>
              </a:extLst>
            </p:cNvPr>
            <p:cNvSpPr txBox="1">
              <a:spLocks/>
            </p:cNvSpPr>
            <p:nvPr/>
          </p:nvSpPr>
          <p:spPr>
            <a:xfrm>
              <a:off x="9713045" y="4001737"/>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sp>
          <p:nvSpPr>
            <p:cNvPr id="76" name="Subtitle 6">
              <a:extLst>
                <a:ext uri="{FF2B5EF4-FFF2-40B4-BE49-F238E27FC236}">
                  <a16:creationId xmlns:a16="http://schemas.microsoft.com/office/drawing/2014/main" id="{DFFE2CFA-E5B6-4A2D-8CD0-5F48AF697592}"/>
                </a:ext>
              </a:extLst>
            </p:cNvPr>
            <p:cNvSpPr txBox="1">
              <a:spLocks/>
            </p:cNvSpPr>
            <p:nvPr/>
          </p:nvSpPr>
          <p:spPr>
            <a:xfrm>
              <a:off x="9713045" y="5013673"/>
              <a:ext cx="1640754" cy="68631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pPr>
              <a:r>
                <a:rPr lang="en-US" sz="1000" dirty="0">
                  <a:solidFill>
                    <a:srgbClr val="000000"/>
                  </a:solidFill>
                  <a:latin typeface="Open Sans "/>
                  <a:ea typeface="Montserrat" charset="0"/>
                  <a:cs typeface="Montserrat" charset="0"/>
                </a:rPr>
                <a:t>Are many variations of passages of </a:t>
              </a:r>
              <a:r>
                <a:rPr lang="en-US" sz="1000" dirty="0" err="1">
                  <a:solidFill>
                    <a:srgbClr val="000000"/>
                  </a:solidFill>
                  <a:latin typeface="Open Sans "/>
                  <a:ea typeface="Montserrat" charset="0"/>
                  <a:cs typeface="Montserrat" charset="0"/>
                </a:rPr>
                <a:t>lorem</a:t>
              </a:r>
              <a:r>
                <a:rPr lang="en-US" sz="1000" dirty="0">
                  <a:solidFill>
                    <a:srgbClr val="000000"/>
                  </a:solidFill>
                  <a:latin typeface="Open Sans "/>
                  <a:ea typeface="Montserrat" charset="0"/>
                  <a:cs typeface="Montserrat" charset="0"/>
                </a:rPr>
                <a:t> </a:t>
              </a:r>
              <a:r>
                <a:rPr lang="en-US" sz="1000" dirty="0" err="1">
                  <a:solidFill>
                    <a:srgbClr val="000000"/>
                  </a:solidFill>
                  <a:latin typeface="Open Sans "/>
                  <a:ea typeface="Montserrat" charset="0"/>
                  <a:cs typeface="Montserrat" charset="0"/>
                </a:rPr>
                <a:t>ipsum</a:t>
              </a:r>
              <a:r>
                <a:rPr lang="en-US" sz="1000" dirty="0">
                  <a:solidFill>
                    <a:srgbClr val="000000"/>
                  </a:solidFill>
                  <a:latin typeface="Open Sans "/>
                  <a:ea typeface="Montserrat" charset="0"/>
                  <a:cs typeface="Montserrat" charset="0"/>
                </a:rPr>
                <a:t> available.</a:t>
              </a:r>
            </a:p>
          </p:txBody>
        </p:sp>
      </p:grpSp>
      <p:sp>
        <p:nvSpPr>
          <p:cNvPr id="77" name="TextBox 76">
            <a:extLst>
              <a:ext uri="{FF2B5EF4-FFF2-40B4-BE49-F238E27FC236}">
                <a16:creationId xmlns:a16="http://schemas.microsoft.com/office/drawing/2014/main" id="{8276540F-4B53-40E2-ACF2-02D0888FFEBB}"/>
              </a:ext>
            </a:extLst>
          </p:cNvPr>
          <p:cNvSpPr txBox="1"/>
          <p:nvPr/>
        </p:nvSpPr>
        <p:spPr>
          <a:xfrm>
            <a:off x="7545853" y="5355980"/>
            <a:ext cx="882899" cy="553998"/>
          </a:xfrm>
          <a:prstGeom prst="rect">
            <a:avLst/>
          </a:prstGeom>
          <a:noFill/>
        </p:spPr>
        <p:txBody>
          <a:bodyPr wrap="square" rtlCol="0">
            <a:spAutoFit/>
          </a:bodyPr>
          <a:lstStyle/>
          <a:p>
            <a:r>
              <a:rPr lang="en-US" sz="1500" dirty="0">
                <a:latin typeface="Open Sans "/>
                <a:ea typeface="Bebas" charset="0"/>
                <a:cs typeface="Bebas" charset="0"/>
              </a:rPr>
              <a:t>Service</a:t>
            </a:r>
          </a:p>
          <a:p>
            <a:r>
              <a:rPr lang="en-US" sz="1500" dirty="0">
                <a:latin typeface="Open Sans "/>
                <a:ea typeface="Bebas" charset="0"/>
                <a:cs typeface="Bebas" charset="0"/>
              </a:rPr>
              <a:t>Four</a:t>
            </a:r>
          </a:p>
        </p:txBody>
      </p:sp>
      <p:grpSp>
        <p:nvGrpSpPr>
          <p:cNvPr id="78" name="Group 77">
            <a:extLst>
              <a:ext uri="{FF2B5EF4-FFF2-40B4-BE49-F238E27FC236}">
                <a16:creationId xmlns:a16="http://schemas.microsoft.com/office/drawing/2014/main" id="{AE44FDBD-9DFF-4A23-A59B-DC269BDAAD73}"/>
              </a:ext>
            </a:extLst>
          </p:cNvPr>
          <p:cNvGrpSpPr/>
          <p:nvPr/>
        </p:nvGrpSpPr>
        <p:grpSpPr>
          <a:xfrm>
            <a:off x="8819908" y="2204197"/>
            <a:ext cx="0" cy="3828287"/>
            <a:chOff x="9569207" y="1897398"/>
            <a:chExt cx="0" cy="3828287"/>
          </a:xfrm>
        </p:grpSpPr>
        <p:cxnSp>
          <p:nvCxnSpPr>
            <p:cNvPr id="79" name="Straight Connector 78">
              <a:extLst>
                <a:ext uri="{FF2B5EF4-FFF2-40B4-BE49-F238E27FC236}">
                  <a16:creationId xmlns:a16="http://schemas.microsoft.com/office/drawing/2014/main" id="{DAF09055-4D76-454C-995F-69D718C19D51}"/>
                </a:ext>
              </a:extLst>
            </p:cNvPr>
            <p:cNvCxnSpPr/>
            <p:nvPr/>
          </p:nvCxnSpPr>
          <p:spPr>
            <a:xfrm>
              <a:off x="9569207" y="1897398"/>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635CA504-3E34-4D52-83A6-8A12DBA58A6F}"/>
                </a:ext>
              </a:extLst>
            </p:cNvPr>
            <p:cNvCxnSpPr/>
            <p:nvPr/>
          </p:nvCxnSpPr>
          <p:spPr>
            <a:xfrm>
              <a:off x="9569207" y="2905270"/>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36D37A7-08E3-48E5-BEAE-BE80AE8522D0}"/>
                </a:ext>
              </a:extLst>
            </p:cNvPr>
            <p:cNvCxnSpPr/>
            <p:nvPr/>
          </p:nvCxnSpPr>
          <p:spPr>
            <a:xfrm>
              <a:off x="9569207" y="3913142"/>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8F740CE1-D467-44A4-8738-E439375A683C}"/>
                </a:ext>
              </a:extLst>
            </p:cNvPr>
            <p:cNvCxnSpPr/>
            <p:nvPr/>
          </p:nvCxnSpPr>
          <p:spPr>
            <a:xfrm>
              <a:off x="9569207" y="4921014"/>
              <a:ext cx="0" cy="804671"/>
            </a:xfrm>
            <a:prstGeom prst="line">
              <a:avLst/>
            </a:prstGeom>
            <a:ln w="19050">
              <a:solidFill>
                <a:schemeClr val="tx1">
                  <a:alpha val="1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212939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4BEDB1F9-A41A-4F41-ACB9-B0C24B132AF6}"/>
              </a:ext>
            </a:extLst>
          </p:cNvPr>
          <p:cNvSpPr/>
          <p:nvPr/>
        </p:nvSpPr>
        <p:spPr>
          <a:xfrm>
            <a:off x="380073" y="332010"/>
            <a:ext cx="2756467" cy="28459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747C0255-0833-49D4-8886-0CE8811FDF60}"/>
              </a:ext>
            </a:extLst>
          </p:cNvPr>
          <p:cNvGrpSpPr/>
          <p:nvPr/>
        </p:nvGrpSpPr>
        <p:grpSpPr>
          <a:xfrm>
            <a:off x="746086" y="818562"/>
            <a:ext cx="2024440" cy="1872828"/>
            <a:chOff x="3795789" y="863086"/>
            <a:chExt cx="2024440" cy="1872828"/>
          </a:xfrm>
        </p:grpSpPr>
        <p:sp>
          <p:nvSpPr>
            <p:cNvPr id="64" name="TextBox 63">
              <a:extLst>
                <a:ext uri="{FF2B5EF4-FFF2-40B4-BE49-F238E27FC236}">
                  <a16:creationId xmlns:a16="http://schemas.microsoft.com/office/drawing/2014/main" id="{061B48D3-1474-40B4-A258-E0C7BD07B5C2}"/>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65" name="TextBox 64">
              <a:extLst>
                <a:ext uri="{FF2B5EF4-FFF2-40B4-BE49-F238E27FC236}">
                  <a16:creationId xmlns:a16="http://schemas.microsoft.com/office/drawing/2014/main" id="{E0F07557-A74A-43B2-9AAC-92B5CCFAF5FC}"/>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grpSp>
        <p:nvGrpSpPr>
          <p:cNvPr id="12" name="Group 11">
            <a:extLst>
              <a:ext uri="{FF2B5EF4-FFF2-40B4-BE49-F238E27FC236}">
                <a16:creationId xmlns:a16="http://schemas.microsoft.com/office/drawing/2014/main" id="{A3944D99-8933-4982-984D-891579BADE5C}"/>
              </a:ext>
            </a:extLst>
          </p:cNvPr>
          <p:cNvGrpSpPr/>
          <p:nvPr/>
        </p:nvGrpSpPr>
        <p:grpSpPr>
          <a:xfrm>
            <a:off x="3271869" y="332010"/>
            <a:ext cx="2756467" cy="2845933"/>
            <a:chOff x="6156549" y="522511"/>
            <a:chExt cx="2756467" cy="2845933"/>
          </a:xfrm>
        </p:grpSpPr>
        <p:sp>
          <p:nvSpPr>
            <p:cNvPr id="44" name="Rectangle 43">
              <a:extLst>
                <a:ext uri="{FF2B5EF4-FFF2-40B4-BE49-F238E27FC236}">
                  <a16:creationId xmlns:a16="http://schemas.microsoft.com/office/drawing/2014/main" id="{8C974BAF-1D0C-464D-89E8-D05ECE8DF5A2}"/>
                </a:ext>
              </a:extLst>
            </p:cNvPr>
            <p:cNvSpPr/>
            <p:nvPr/>
          </p:nvSpPr>
          <p:spPr>
            <a:xfrm>
              <a:off x="6156549" y="522511"/>
              <a:ext cx="2756467" cy="28459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roup 66">
              <a:extLst>
                <a:ext uri="{FF2B5EF4-FFF2-40B4-BE49-F238E27FC236}">
                  <a16:creationId xmlns:a16="http://schemas.microsoft.com/office/drawing/2014/main" id="{9AEAB078-4021-4A45-8E76-E6C0B11D93EB}"/>
                </a:ext>
              </a:extLst>
            </p:cNvPr>
            <p:cNvGrpSpPr/>
            <p:nvPr/>
          </p:nvGrpSpPr>
          <p:grpSpPr>
            <a:xfrm>
              <a:off x="6522562" y="1009064"/>
              <a:ext cx="2024440" cy="1872828"/>
              <a:chOff x="3795789" y="863086"/>
              <a:chExt cx="2024440" cy="1872828"/>
            </a:xfrm>
          </p:grpSpPr>
          <p:sp>
            <p:nvSpPr>
              <p:cNvPr id="68" name="TextBox 67">
                <a:extLst>
                  <a:ext uri="{FF2B5EF4-FFF2-40B4-BE49-F238E27FC236}">
                    <a16:creationId xmlns:a16="http://schemas.microsoft.com/office/drawing/2014/main" id="{6402DA51-7383-49FB-BE6A-CA88F6E87CB1}"/>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69" name="TextBox 68">
                <a:extLst>
                  <a:ext uri="{FF2B5EF4-FFF2-40B4-BE49-F238E27FC236}">
                    <a16:creationId xmlns:a16="http://schemas.microsoft.com/office/drawing/2014/main" id="{58A93412-A54B-42BC-95CD-6FF4DDFC7899}"/>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grpSp>
      <p:grpSp>
        <p:nvGrpSpPr>
          <p:cNvPr id="13" name="Group 12">
            <a:extLst>
              <a:ext uri="{FF2B5EF4-FFF2-40B4-BE49-F238E27FC236}">
                <a16:creationId xmlns:a16="http://schemas.microsoft.com/office/drawing/2014/main" id="{FCF8E05A-894B-458E-A80E-164BE87E4DF4}"/>
              </a:ext>
            </a:extLst>
          </p:cNvPr>
          <p:cNvGrpSpPr/>
          <p:nvPr/>
        </p:nvGrpSpPr>
        <p:grpSpPr>
          <a:xfrm>
            <a:off x="9055460" y="332010"/>
            <a:ext cx="2756467" cy="2845933"/>
            <a:chOff x="6156549" y="3489546"/>
            <a:chExt cx="2756467" cy="2845933"/>
          </a:xfrm>
        </p:grpSpPr>
        <p:sp>
          <p:nvSpPr>
            <p:cNvPr id="51" name="Rectangle 50">
              <a:extLst>
                <a:ext uri="{FF2B5EF4-FFF2-40B4-BE49-F238E27FC236}">
                  <a16:creationId xmlns:a16="http://schemas.microsoft.com/office/drawing/2014/main" id="{EAC57B0F-2652-4C22-A202-CA74301EE24B}"/>
                </a:ext>
              </a:extLst>
            </p:cNvPr>
            <p:cNvSpPr/>
            <p:nvPr/>
          </p:nvSpPr>
          <p:spPr>
            <a:xfrm>
              <a:off x="6156549" y="3489546"/>
              <a:ext cx="2756467" cy="284593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Group 69">
              <a:extLst>
                <a:ext uri="{FF2B5EF4-FFF2-40B4-BE49-F238E27FC236}">
                  <a16:creationId xmlns:a16="http://schemas.microsoft.com/office/drawing/2014/main" id="{05503AFD-AF2C-4D0E-B7B2-597FE1071034}"/>
                </a:ext>
              </a:extLst>
            </p:cNvPr>
            <p:cNvGrpSpPr/>
            <p:nvPr/>
          </p:nvGrpSpPr>
          <p:grpSpPr>
            <a:xfrm>
              <a:off x="6522562" y="3976098"/>
              <a:ext cx="2024440" cy="1872828"/>
              <a:chOff x="3795789" y="863086"/>
              <a:chExt cx="2024440" cy="1872828"/>
            </a:xfrm>
          </p:grpSpPr>
          <p:sp>
            <p:nvSpPr>
              <p:cNvPr id="71" name="TextBox 70">
                <a:extLst>
                  <a:ext uri="{FF2B5EF4-FFF2-40B4-BE49-F238E27FC236}">
                    <a16:creationId xmlns:a16="http://schemas.microsoft.com/office/drawing/2014/main" id="{3E65A865-D50A-4950-BC58-43E6FF0DEB8A}"/>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72" name="TextBox 71">
                <a:extLst>
                  <a:ext uri="{FF2B5EF4-FFF2-40B4-BE49-F238E27FC236}">
                    <a16:creationId xmlns:a16="http://schemas.microsoft.com/office/drawing/2014/main" id="{963E409F-4B88-424D-B0E3-A3DB4260B90E}"/>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grpSp>
      <p:pic>
        <p:nvPicPr>
          <p:cNvPr id="23" name="Picture Placeholder 22">
            <a:extLst>
              <a:ext uri="{FF2B5EF4-FFF2-40B4-BE49-F238E27FC236}">
                <a16:creationId xmlns:a16="http://schemas.microsoft.com/office/drawing/2014/main" id="{B1381AD4-68AA-4DEF-A816-13353FFD8AE3}"/>
              </a:ext>
            </a:extLst>
          </p:cNvPr>
          <p:cNvPicPr>
            <a:picLocks noGrp="1" noChangeAspect="1"/>
          </p:cNvPicPr>
          <p:nvPr>
            <p:ph type="pic" sz="quarter" idx="13"/>
          </p:nvPr>
        </p:nvPicPr>
        <p:blipFill>
          <a:blip r:embed="rId2"/>
          <a:srcRect l="17833" r="17833"/>
          <a:stretch>
            <a:fillRect/>
          </a:stretch>
        </p:blipFill>
        <p:spPr/>
      </p:pic>
      <p:pic>
        <p:nvPicPr>
          <p:cNvPr id="26" name="Picture Placeholder 25">
            <a:extLst>
              <a:ext uri="{FF2B5EF4-FFF2-40B4-BE49-F238E27FC236}">
                <a16:creationId xmlns:a16="http://schemas.microsoft.com/office/drawing/2014/main" id="{E3158ED0-BD12-481E-B65A-C82FE7AE91AE}"/>
              </a:ext>
            </a:extLst>
          </p:cNvPr>
          <p:cNvPicPr>
            <a:picLocks noGrp="1" noChangeAspect="1"/>
          </p:cNvPicPr>
          <p:nvPr>
            <p:ph type="pic" sz="quarter" idx="14"/>
          </p:nvPr>
        </p:nvPicPr>
        <p:blipFill>
          <a:blip r:embed="rId3"/>
          <a:srcRect l="21424" r="21424"/>
          <a:stretch>
            <a:fillRect/>
          </a:stretch>
        </p:blipFill>
        <p:spPr/>
      </p:pic>
      <p:pic>
        <p:nvPicPr>
          <p:cNvPr id="28" name="Picture Placeholder 27">
            <a:extLst>
              <a:ext uri="{FF2B5EF4-FFF2-40B4-BE49-F238E27FC236}">
                <a16:creationId xmlns:a16="http://schemas.microsoft.com/office/drawing/2014/main" id="{F42F5FD1-0D0F-401B-95EE-B2B8EAC08EC2}"/>
              </a:ext>
            </a:extLst>
          </p:cNvPr>
          <p:cNvPicPr>
            <a:picLocks noGrp="1" noChangeAspect="1"/>
          </p:cNvPicPr>
          <p:nvPr>
            <p:ph type="pic" sz="quarter" idx="15"/>
          </p:nvPr>
        </p:nvPicPr>
        <p:blipFill>
          <a:blip r:embed="rId4"/>
          <a:srcRect l="21495" r="21495"/>
          <a:stretch>
            <a:fillRect/>
          </a:stretch>
        </p:blipFill>
        <p:spPr/>
      </p:pic>
      <p:pic>
        <p:nvPicPr>
          <p:cNvPr id="30" name="Picture Placeholder 29">
            <a:extLst>
              <a:ext uri="{FF2B5EF4-FFF2-40B4-BE49-F238E27FC236}">
                <a16:creationId xmlns:a16="http://schemas.microsoft.com/office/drawing/2014/main" id="{F0C274C7-E910-4EEC-83D7-8F301753DCD8}"/>
              </a:ext>
            </a:extLst>
          </p:cNvPr>
          <p:cNvPicPr>
            <a:picLocks noGrp="1" noChangeAspect="1"/>
          </p:cNvPicPr>
          <p:nvPr>
            <p:ph type="pic" sz="quarter" idx="16"/>
          </p:nvPr>
        </p:nvPicPr>
        <p:blipFill>
          <a:blip r:embed="rId5"/>
          <a:srcRect l="21407" r="21407"/>
          <a:stretch>
            <a:fillRect/>
          </a:stretch>
        </p:blipFill>
        <p:spPr/>
      </p:pic>
      <p:grpSp>
        <p:nvGrpSpPr>
          <p:cNvPr id="11" name="Group 10">
            <a:extLst>
              <a:ext uri="{FF2B5EF4-FFF2-40B4-BE49-F238E27FC236}">
                <a16:creationId xmlns:a16="http://schemas.microsoft.com/office/drawing/2014/main" id="{AF0C2949-DB22-49D5-B481-13BFB227E178}"/>
              </a:ext>
            </a:extLst>
          </p:cNvPr>
          <p:cNvGrpSpPr/>
          <p:nvPr/>
        </p:nvGrpSpPr>
        <p:grpSpPr>
          <a:xfrm>
            <a:off x="6163665" y="332010"/>
            <a:ext cx="2756467" cy="2845933"/>
            <a:chOff x="3278979" y="3489547"/>
            <a:chExt cx="2756467" cy="2845933"/>
          </a:xfrm>
        </p:grpSpPr>
        <p:sp>
          <p:nvSpPr>
            <p:cNvPr id="59" name="Rectangle 58">
              <a:extLst>
                <a:ext uri="{FF2B5EF4-FFF2-40B4-BE49-F238E27FC236}">
                  <a16:creationId xmlns:a16="http://schemas.microsoft.com/office/drawing/2014/main" id="{A66143C3-8264-46A4-80BE-98E06186B653}"/>
                </a:ext>
              </a:extLst>
            </p:cNvPr>
            <p:cNvSpPr/>
            <p:nvPr/>
          </p:nvSpPr>
          <p:spPr>
            <a:xfrm>
              <a:off x="3278979" y="3489547"/>
              <a:ext cx="2756467" cy="284593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 name="Group 72">
              <a:extLst>
                <a:ext uri="{FF2B5EF4-FFF2-40B4-BE49-F238E27FC236}">
                  <a16:creationId xmlns:a16="http://schemas.microsoft.com/office/drawing/2014/main" id="{C3821096-F564-4F4D-BE62-6E85E67F0D06}"/>
                </a:ext>
              </a:extLst>
            </p:cNvPr>
            <p:cNvGrpSpPr/>
            <p:nvPr/>
          </p:nvGrpSpPr>
          <p:grpSpPr>
            <a:xfrm>
              <a:off x="3644992" y="3976099"/>
              <a:ext cx="2024440" cy="1872828"/>
              <a:chOff x="3795789" y="863086"/>
              <a:chExt cx="2024440" cy="1872828"/>
            </a:xfrm>
          </p:grpSpPr>
          <p:sp>
            <p:nvSpPr>
              <p:cNvPr id="74" name="TextBox 73">
                <a:extLst>
                  <a:ext uri="{FF2B5EF4-FFF2-40B4-BE49-F238E27FC236}">
                    <a16:creationId xmlns:a16="http://schemas.microsoft.com/office/drawing/2014/main" id="{20D284F0-AC56-4691-A1E0-3CC12D864169}"/>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83" name="TextBox 82">
                <a:extLst>
                  <a:ext uri="{FF2B5EF4-FFF2-40B4-BE49-F238E27FC236}">
                    <a16:creationId xmlns:a16="http://schemas.microsoft.com/office/drawing/2014/main" id="{9C0E8FE4-B289-4751-9ECD-2FEAEF10C85B}"/>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grpSp>
    </p:spTree>
    <p:extLst>
      <p:ext uri="{BB962C8B-B14F-4D97-AF65-F5344CB8AC3E}">
        <p14:creationId xmlns:p14="http://schemas.microsoft.com/office/powerpoint/2010/main" val="455548803"/>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8706FB-CE7D-4A62-9561-44F77FDA38B1}"/>
              </a:ext>
            </a:extLst>
          </p:cNvPr>
          <p:cNvSpPr>
            <a:spLocks noGrp="1"/>
          </p:cNvSpPr>
          <p:nvPr>
            <p:ph type="title"/>
          </p:nvPr>
        </p:nvSpPr>
        <p:spPr/>
        <p:txBody>
          <a:bodyPr/>
          <a:lstStyle/>
          <a:p>
            <a:r>
              <a:rPr lang="en-US" b="1" dirty="0">
                <a:latin typeface="Open Sans" panose="020B0606030504020204" pitchFamily="34" charset="0"/>
                <a:ea typeface="Open Sans" panose="020B0606030504020204" pitchFamily="34" charset="0"/>
                <a:cs typeface="Open Sans" panose="020B0606030504020204" pitchFamily="34" charset="0"/>
              </a:rPr>
              <a:t>Team Members</a:t>
            </a:r>
          </a:p>
        </p:txBody>
      </p:sp>
      <p:pic>
        <p:nvPicPr>
          <p:cNvPr id="10" name="Picture Placeholder 9">
            <a:extLst>
              <a:ext uri="{FF2B5EF4-FFF2-40B4-BE49-F238E27FC236}">
                <a16:creationId xmlns:a16="http://schemas.microsoft.com/office/drawing/2014/main" id="{61DDC935-DCE8-4901-8686-03C5BDDE8811}"/>
              </a:ext>
            </a:extLst>
          </p:cNvPr>
          <p:cNvPicPr>
            <a:picLocks noGrp="1" noChangeAspect="1"/>
          </p:cNvPicPr>
          <p:nvPr>
            <p:ph type="pic" sz="quarter" idx="14"/>
          </p:nvPr>
        </p:nvPicPr>
        <p:blipFill>
          <a:blip r:embed="rId2"/>
          <a:srcRect t="13536" b="13536"/>
          <a:stretch>
            <a:fillRect/>
          </a:stretch>
        </p:blipFill>
        <p:spPr/>
      </p:pic>
      <p:sp>
        <p:nvSpPr>
          <p:cNvPr id="21" name="TextBox 20">
            <a:extLst>
              <a:ext uri="{FF2B5EF4-FFF2-40B4-BE49-F238E27FC236}">
                <a16:creationId xmlns:a16="http://schemas.microsoft.com/office/drawing/2014/main" id="{50B84BD4-57EF-4430-84D5-EDD6D9E584D7}"/>
              </a:ext>
            </a:extLst>
          </p:cNvPr>
          <p:cNvSpPr txBox="1"/>
          <p:nvPr/>
        </p:nvSpPr>
        <p:spPr>
          <a:xfrm>
            <a:off x="1600200" y="1130612"/>
            <a:ext cx="8991600" cy="502702"/>
          </a:xfrm>
          <a:prstGeom prst="rect">
            <a:avLst/>
          </a:prstGeom>
          <a:noFill/>
        </p:spPr>
        <p:txBody>
          <a:bodyPr wrap="square" rtlCol="0">
            <a:spAutoFit/>
          </a:bodyPr>
          <a:lstStyle/>
          <a:p>
            <a:pPr algn="ctr">
              <a:lnSpc>
                <a:spcPts val="1600"/>
              </a:lnSpc>
            </a:pPr>
            <a:r>
              <a:rPr lang="en-US" sz="1200" dirty="0">
                <a:solidFill>
                  <a:srgbClr val="000000"/>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a:t>
            </a:r>
          </a:p>
        </p:txBody>
      </p:sp>
      <p:sp>
        <p:nvSpPr>
          <p:cNvPr id="34" name="TextBox 33">
            <a:extLst>
              <a:ext uri="{FF2B5EF4-FFF2-40B4-BE49-F238E27FC236}">
                <a16:creationId xmlns:a16="http://schemas.microsoft.com/office/drawing/2014/main" id="{DB700A7C-D399-44BF-A668-A0666636C93B}"/>
              </a:ext>
            </a:extLst>
          </p:cNvPr>
          <p:cNvSpPr txBox="1"/>
          <p:nvPr/>
        </p:nvSpPr>
        <p:spPr>
          <a:xfrm>
            <a:off x="2075543" y="5711371"/>
            <a:ext cx="8040914" cy="502702"/>
          </a:xfrm>
          <a:prstGeom prst="rect">
            <a:avLst/>
          </a:prstGeom>
          <a:noFill/>
        </p:spPr>
        <p:txBody>
          <a:bodyPr wrap="square" rtlCol="0">
            <a:spAutoFit/>
          </a:bodyPr>
          <a:lstStyle/>
          <a:p>
            <a:pPr algn="ctr">
              <a:lnSpc>
                <a:spcPts val="1600"/>
              </a:lnSpc>
            </a:pPr>
            <a:r>
              <a:rPr lang="en-US" sz="1200" i="1" dirty="0">
                <a:latin typeface="Open Sans "/>
                <a:ea typeface="Bodoni 72 Book" charset="0"/>
                <a:cs typeface="Bodoni 72 Book" charset="0"/>
              </a:rPr>
              <a:t>Lorem Ipsum is simply dummy text of the printing and typesetting industry. Lorem Ipsum has been the industry's standard dummy text ever since the 1500s, when an unknown.</a:t>
            </a:r>
          </a:p>
        </p:txBody>
      </p:sp>
      <p:grpSp>
        <p:nvGrpSpPr>
          <p:cNvPr id="19" name="Group 18">
            <a:extLst>
              <a:ext uri="{FF2B5EF4-FFF2-40B4-BE49-F238E27FC236}">
                <a16:creationId xmlns:a16="http://schemas.microsoft.com/office/drawing/2014/main" id="{3D107A6B-9F15-4CEF-A024-AA9FF0D782C1}"/>
              </a:ext>
            </a:extLst>
          </p:cNvPr>
          <p:cNvGrpSpPr/>
          <p:nvPr/>
        </p:nvGrpSpPr>
        <p:grpSpPr>
          <a:xfrm>
            <a:off x="8021766" y="2191658"/>
            <a:ext cx="2570034" cy="3048000"/>
            <a:chOff x="3286983" y="2191658"/>
            <a:chExt cx="2570034" cy="3048000"/>
          </a:xfrm>
        </p:grpSpPr>
        <p:grpSp>
          <p:nvGrpSpPr>
            <p:cNvPr id="48" name="Group 47">
              <a:extLst>
                <a:ext uri="{FF2B5EF4-FFF2-40B4-BE49-F238E27FC236}">
                  <a16:creationId xmlns:a16="http://schemas.microsoft.com/office/drawing/2014/main" id="{EA0560D0-DAF8-4F28-88AD-477075A36A7C}"/>
                </a:ext>
              </a:extLst>
            </p:cNvPr>
            <p:cNvGrpSpPr/>
            <p:nvPr/>
          </p:nvGrpSpPr>
          <p:grpSpPr>
            <a:xfrm>
              <a:off x="3286983" y="2191658"/>
              <a:ext cx="2570034" cy="1438271"/>
              <a:chOff x="5630527" y="3704118"/>
              <a:chExt cx="2570034" cy="1438271"/>
            </a:xfrm>
          </p:grpSpPr>
          <p:sp>
            <p:nvSpPr>
              <p:cNvPr id="49" name="Rectangle 48">
                <a:extLst>
                  <a:ext uri="{FF2B5EF4-FFF2-40B4-BE49-F238E27FC236}">
                    <a16:creationId xmlns:a16="http://schemas.microsoft.com/office/drawing/2014/main" id="{1BBFFA66-03E0-4C1F-A0F0-F3F56C3F3949}"/>
                  </a:ext>
                </a:extLst>
              </p:cNvPr>
              <p:cNvSpPr/>
              <p:nvPr/>
            </p:nvSpPr>
            <p:spPr>
              <a:xfrm>
                <a:off x="6121126" y="4362178"/>
                <a:ext cx="1093589" cy="64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F62EEBB-0B8B-4084-8A98-D76AD4B382FF}"/>
                  </a:ext>
                </a:extLst>
              </p:cNvPr>
              <p:cNvSpPr/>
              <p:nvPr/>
            </p:nvSpPr>
            <p:spPr>
              <a:xfrm>
                <a:off x="6121126" y="4565137"/>
                <a:ext cx="1431020" cy="64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8D2DE14A-75CA-405B-A650-77821CD33F4E}"/>
                  </a:ext>
                </a:extLst>
              </p:cNvPr>
              <p:cNvSpPr/>
              <p:nvPr/>
            </p:nvSpPr>
            <p:spPr>
              <a:xfrm>
                <a:off x="6121126" y="4768096"/>
                <a:ext cx="1576264"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7408E15C-DCB6-45A1-8DEA-3E7F1B3DE391}"/>
                  </a:ext>
                </a:extLst>
              </p:cNvPr>
              <p:cNvSpPr/>
              <p:nvPr/>
            </p:nvSpPr>
            <p:spPr>
              <a:xfrm>
                <a:off x="6121126" y="4971056"/>
                <a:ext cx="959482" cy="64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2869DA3D-4660-4BE1-990F-4CCA1BB630C4}"/>
                  </a:ext>
                </a:extLst>
              </p:cNvPr>
              <p:cNvSpPr txBox="1"/>
              <p:nvPr/>
            </p:nvSpPr>
            <p:spPr>
              <a:xfrm>
                <a:off x="5630527" y="3704118"/>
                <a:ext cx="1943838" cy="477054"/>
              </a:xfrm>
              <a:prstGeom prst="rect">
                <a:avLst/>
              </a:prstGeom>
              <a:noFill/>
            </p:spPr>
            <p:txBody>
              <a:bodyPr wrap="square" rtlCol="0">
                <a:spAutoFit/>
              </a:bodyPr>
              <a:lstStyle/>
              <a:p>
                <a:r>
                  <a:rPr lang="en-US" sz="1100" b="1" dirty="0">
                    <a:solidFill>
                      <a:schemeClr val="tx1">
                        <a:lumMod val="50000"/>
                        <a:lumOff val="5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Post Title</a:t>
                </a:r>
              </a:p>
              <a:p>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Jawa</a:t>
                </a:r>
                <a:r>
                  <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rPr>
                  <a:t> </a:t>
                </a:r>
                <a:r>
                  <a:rPr lang="en-US" sz="1400" b="1" dirty="0" err="1">
                    <a:latin typeface="Open Sans Extrabold" panose="020B0906030804020204" pitchFamily="34" charset="0"/>
                    <a:ea typeface="Open Sans Extrabold" panose="020B0906030804020204" pitchFamily="34" charset="0"/>
                    <a:cs typeface="Open Sans Extrabold" panose="020B0906030804020204" pitchFamily="34" charset="0"/>
                  </a:rPr>
                  <a:t>Heri</a:t>
                </a:r>
                <a:endParaRPr lang="en-US" sz="1400"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9" name="TextBox 58">
                <a:extLst>
                  <a:ext uri="{FF2B5EF4-FFF2-40B4-BE49-F238E27FC236}">
                    <a16:creationId xmlns:a16="http://schemas.microsoft.com/office/drawing/2014/main" id="{3BC58A2C-E56D-4D59-ABD5-8DF668029C9C}"/>
                  </a:ext>
                </a:extLst>
              </p:cNvPr>
              <p:cNvSpPr txBox="1"/>
              <p:nvPr/>
            </p:nvSpPr>
            <p:spPr>
              <a:xfrm>
                <a:off x="5630527" y="4219059"/>
                <a:ext cx="593890" cy="923330"/>
              </a:xfrm>
              <a:prstGeom prst="rect">
                <a:avLst/>
              </a:prstGeom>
              <a:noFill/>
            </p:spPr>
            <p:txBody>
              <a:bodyPr wrap="square" numCol="1" spcCol="0" rtlCol="0" anchor="ctr">
                <a:spAutoFit/>
              </a:bodyPr>
              <a:lstStyle/>
              <a:p>
                <a:pPr>
                  <a:lnSpc>
                    <a:spcPct val="150000"/>
                  </a:lnSpc>
                </a:pPr>
                <a:r>
                  <a:rPr lang="en-US" sz="900" b="1" dirty="0">
                    <a:latin typeface="Open Sans "/>
                    <a:ea typeface="Open Sans Extrabold" panose="020B0906030804020204" pitchFamily="34" charset="0"/>
                    <a:cs typeface="Open Sans Extrabold" panose="020B0906030804020204" pitchFamily="34" charset="0"/>
                  </a:rPr>
                  <a:t>Ai</a:t>
                </a:r>
              </a:p>
              <a:p>
                <a:pPr>
                  <a:lnSpc>
                    <a:spcPct val="150000"/>
                  </a:lnSpc>
                </a:pPr>
                <a:r>
                  <a:rPr lang="en-US" sz="900" b="1" dirty="0">
                    <a:latin typeface="Open Sans "/>
                    <a:ea typeface="Open Sans Extrabold" panose="020B0906030804020204" pitchFamily="34" charset="0"/>
                    <a:cs typeface="Open Sans Extrabold" panose="020B0906030804020204" pitchFamily="34" charset="0"/>
                  </a:rPr>
                  <a:t>PSD</a:t>
                </a:r>
              </a:p>
              <a:p>
                <a:pPr>
                  <a:lnSpc>
                    <a:spcPct val="150000"/>
                  </a:lnSpc>
                </a:pPr>
                <a:r>
                  <a:rPr lang="en-US" sz="900" b="1" dirty="0">
                    <a:latin typeface="Open Sans "/>
                    <a:ea typeface="Open Sans Extrabold" panose="020B0906030804020204" pitchFamily="34" charset="0"/>
                    <a:cs typeface="Open Sans Extrabold" panose="020B0906030804020204" pitchFamily="34" charset="0"/>
                  </a:rPr>
                  <a:t>HTML</a:t>
                </a:r>
              </a:p>
              <a:p>
                <a:pPr>
                  <a:lnSpc>
                    <a:spcPct val="150000"/>
                  </a:lnSpc>
                </a:pPr>
                <a:r>
                  <a:rPr lang="en-US" sz="900" b="1" dirty="0">
                    <a:latin typeface="Open Sans "/>
                    <a:ea typeface="Open Sans Extrabold" panose="020B0906030804020204" pitchFamily="34" charset="0"/>
                    <a:cs typeface="Open Sans Extrabold" panose="020B0906030804020204" pitchFamily="34" charset="0"/>
                  </a:rPr>
                  <a:t>CSS</a:t>
                </a:r>
              </a:p>
            </p:txBody>
          </p:sp>
          <p:sp>
            <p:nvSpPr>
              <p:cNvPr id="60" name="TextBox 59">
                <a:extLst>
                  <a:ext uri="{FF2B5EF4-FFF2-40B4-BE49-F238E27FC236}">
                    <a16:creationId xmlns:a16="http://schemas.microsoft.com/office/drawing/2014/main" id="{9FE7F2E7-A861-4B69-89CF-3C15EA8F301F}"/>
                  </a:ext>
                </a:extLst>
              </p:cNvPr>
              <p:cNvSpPr txBox="1"/>
              <p:nvPr/>
            </p:nvSpPr>
            <p:spPr>
              <a:xfrm>
                <a:off x="7063002" y="4222977"/>
                <a:ext cx="1137559" cy="913070"/>
              </a:xfrm>
              <a:prstGeom prst="rect">
                <a:avLst/>
              </a:prstGeom>
              <a:noFill/>
            </p:spPr>
            <p:txBody>
              <a:bodyPr wrap="square" numCol="1" spcCol="0" rtlCol="0" anchor="ctr">
                <a:spAutoFit/>
              </a:bodyPr>
              <a:lstStyle/>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60%</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85%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                     95%</a:t>
                </a:r>
              </a:p>
              <a:p>
                <a:pPr>
                  <a:lnSpc>
                    <a:spcPts val="1600"/>
                  </a:lnSpc>
                </a:pPr>
                <a:r>
                  <a:rPr lang="en-US" sz="800" b="1" dirty="0">
                    <a:solidFill>
                      <a:schemeClr val="tx1">
                        <a:lumMod val="50000"/>
                        <a:lumOff val="50000"/>
                      </a:schemeClr>
                    </a:solidFill>
                    <a:latin typeface="Open Sans "/>
                    <a:ea typeface="Open Sans Extrabold" panose="020B0906030804020204" pitchFamily="34" charset="0"/>
                    <a:cs typeface="Open Sans Extrabold" panose="020B0906030804020204" pitchFamily="34" charset="0"/>
                  </a:rPr>
                  <a:t>48%</a:t>
                </a:r>
              </a:p>
            </p:txBody>
          </p:sp>
        </p:grpSp>
        <p:sp>
          <p:nvSpPr>
            <p:cNvPr id="62" name="TextBox 61">
              <a:extLst>
                <a:ext uri="{FF2B5EF4-FFF2-40B4-BE49-F238E27FC236}">
                  <a16:creationId xmlns:a16="http://schemas.microsoft.com/office/drawing/2014/main" id="{41D2AE30-D2E4-46DF-BBF2-9A6829CB901A}"/>
                </a:ext>
              </a:extLst>
            </p:cNvPr>
            <p:cNvSpPr txBox="1"/>
            <p:nvPr/>
          </p:nvSpPr>
          <p:spPr>
            <a:xfrm>
              <a:off x="3286983" y="3800803"/>
              <a:ext cx="2570034" cy="1438855"/>
            </a:xfrm>
            <a:prstGeom prst="rect">
              <a:avLst/>
            </a:prstGeom>
            <a:noFill/>
          </p:spPr>
          <p:txBody>
            <a:bodyPr wrap="square" rtlCol="0">
              <a:spAutoFit/>
            </a:bodyPr>
            <a:lstStyle/>
            <a:p>
              <a:pPr>
                <a:lnSpc>
                  <a:spcPts val="2100"/>
                </a:lnSpc>
              </a:pPr>
              <a:r>
                <a:rPr lang="en-US" sz="1200" dirty="0">
                  <a:solidFill>
                    <a:srgbClr val="000000"/>
                  </a:solidFill>
                  <a:latin typeface="Open Sans "/>
                  <a:ea typeface="Bodoni 72 Book" charset="0"/>
                  <a:cs typeface="Bodoni 72 Book" charset="0"/>
                </a:rPr>
                <a:t>Lorem Ipsum is simply dummy typesetting industry. Lorem Ipsum has been the industry's standard dummy text ever since the 1500s, when an unknown.</a:t>
              </a:r>
            </a:p>
          </p:txBody>
        </p:sp>
      </p:grpSp>
    </p:spTree>
    <p:extLst>
      <p:ext uri="{BB962C8B-B14F-4D97-AF65-F5344CB8AC3E}">
        <p14:creationId xmlns:p14="http://schemas.microsoft.com/office/powerpoint/2010/main" val="31524086"/>
      </p:ext>
    </p:extLst>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1C1B076-C50D-43EA-A1D1-E3B8A907DB2B}"/>
              </a:ext>
            </a:extLst>
          </p:cNvPr>
          <p:cNvGrpSpPr/>
          <p:nvPr/>
        </p:nvGrpSpPr>
        <p:grpSpPr>
          <a:xfrm>
            <a:off x="617803" y="522517"/>
            <a:ext cx="2756467" cy="2845933"/>
            <a:chOff x="3278980" y="522512"/>
            <a:chExt cx="2756467" cy="2845933"/>
          </a:xfrm>
        </p:grpSpPr>
        <p:sp>
          <p:nvSpPr>
            <p:cNvPr id="42" name="Rectangle 41">
              <a:extLst>
                <a:ext uri="{FF2B5EF4-FFF2-40B4-BE49-F238E27FC236}">
                  <a16:creationId xmlns:a16="http://schemas.microsoft.com/office/drawing/2014/main" id="{4BEDB1F9-A41A-4F41-ACB9-B0C24B132AF6}"/>
                </a:ext>
              </a:extLst>
            </p:cNvPr>
            <p:cNvSpPr/>
            <p:nvPr/>
          </p:nvSpPr>
          <p:spPr>
            <a:xfrm>
              <a:off x="3278980" y="522512"/>
              <a:ext cx="2756467" cy="28459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747C0255-0833-49D4-8886-0CE8811FDF60}"/>
                </a:ext>
              </a:extLst>
            </p:cNvPr>
            <p:cNvGrpSpPr/>
            <p:nvPr/>
          </p:nvGrpSpPr>
          <p:grpSpPr>
            <a:xfrm>
              <a:off x="3644993" y="1009064"/>
              <a:ext cx="2024440" cy="1872828"/>
              <a:chOff x="3795789" y="863086"/>
              <a:chExt cx="2024440" cy="1872828"/>
            </a:xfrm>
          </p:grpSpPr>
          <p:sp>
            <p:nvSpPr>
              <p:cNvPr id="64" name="TextBox 63">
                <a:extLst>
                  <a:ext uri="{FF2B5EF4-FFF2-40B4-BE49-F238E27FC236}">
                    <a16:creationId xmlns:a16="http://schemas.microsoft.com/office/drawing/2014/main" id="{061B48D3-1474-40B4-A258-E0C7BD07B5C2}"/>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65" name="TextBox 64">
                <a:extLst>
                  <a:ext uri="{FF2B5EF4-FFF2-40B4-BE49-F238E27FC236}">
                    <a16:creationId xmlns:a16="http://schemas.microsoft.com/office/drawing/2014/main" id="{E0F07557-A74A-43B2-9AAC-92B5CCFAF5FC}"/>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grpSp>
      <p:grpSp>
        <p:nvGrpSpPr>
          <p:cNvPr id="3" name="Group 2">
            <a:extLst>
              <a:ext uri="{FF2B5EF4-FFF2-40B4-BE49-F238E27FC236}">
                <a16:creationId xmlns:a16="http://schemas.microsoft.com/office/drawing/2014/main" id="{73D8C06B-F462-4A30-A5A4-565441AC9AC5}"/>
              </a:ext>
            </a:extLst>
          </p:cNvPr>
          <p:cNvGrpSpPr/>
          <p:nvPr/>
        </p:nvGrpSpPr>
        <p:grpSpPr>
          <a:xfrm>
            <a:off x="3511025" y="522516"/>
            <a:ext cx="2756467" cy="2845933"/>
            <a:chOff x="6156549" y="522511"/>
            <a:chExt cx="2756467" cy="2845933"/>
          </a:xfrm>
        </p:grpSpPr>
        <p:sp>
          <p:nvSpPr>
            <p:cNvPr id="44" name="Rectangle 43">
              <a:extLst>
                <a:ext uri="{FF2B5EF4-FFF2-40B4-BE49-F238E27FC236}">
                  <a16:creationId xmlns:a16="http://schemas.microsoft.com/office/drawing/2014/main" id="{8C974BAF-1D0C-464D-89E8-D05ECE8DF5A2}"/>
                </a:ext>
              </a:extLst>
            </p:cNvPr>
            <p:cNvSpPr/>
            <p:nvPr/>
          </p:nvSpPr>
          <p:spPr>
            <a:xfrm>
              <a:off x="6156549" y="522511"/>
              <a:ext cx="2756467" cy="28459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roup 66">
              <a:extLst>
                <a:ext uri="{FF2B5EF4-FFF2-40B4-BE49-F238E27FC236}">
                  <a16:creationId xmlns:a16="http://schemas.microsoft.com/office/drawing/2014/main" id="{9AEAB078-4021-4A45-8E76-E6C0B11D93EB}"/>
                </a:ext>
              </a:extLst>
            </p:cNvPr>
            <p:cNvGrpSpPr/>
            <p:nvPr/>
          </p:nvGrpSpPr>
          <p:grpSpPr>
            <a:xfrm>
              <a:off x="6522562" y="1009064"/>
              <a:ext cx="2024440" cy="1872828"/>
              <a:chOff x="3795789" y="863086"/>
              <a:chExt cx="2024440" cy="1872828"/>
            </a:xfrm>
          </p:grpSpPr>
          <p:sp>
            <p:nvSpPr>
              <p:cNvPr id="68" name="TextBox 67">
                <a:extLst>
                  <a:ext uri="{FF2B5EF4-FFF2-40B4-BE49-F238E27FC236}">
                    <a16:creationId xmlns:a16="http://schemas.microsoft.com/office/drawing/2014/main" id="{6402DA51-7383-49FB-BE6A-CA88F6E87CB1}"/>
                  </a:ext>
                </a:extLst>
              </p:cNvPr>
              <p:cNvSpPr txBox="1"/>
              <p:nvPr/>
            </p:nvSpPr>
            <p:spPr>
              <a:xfrm>
                <a:off x="3795789" y="1643307"/>
                <a:ext cx="2024440" cy="1092607"/>
              </a:xfrm>
              <a:prstGeom prst="rect">
                <a:avLst/>
              </a:prstGeom>
              <a:noFill/>
            </p:spPr>
            <p:txBody>
              <a:bodyPr wrap="square" rtlCol="0">
                <a:spAutoFit/>
              </a:bodyPr>
              <a:lstStyle/>
              <a:p>
                <a:r>
                  <a:rPr lang="en-US" sz="1300" dirty="0">
                    <a:solidFill>
                      <a:schemeClr val="bg1"/>
                    </a:solidFill>
                    <a:latin typeface="Open Sans "/>
                    <a:ea typeface="Bodoni 72 Book" charset="0"/>
                    <a:cs typeface="Bodoni 72 Book" charset="0"/>
                  </a:rPr>
                  <a:t>printing and typesetting industry. Lorem Ipsum has been the industry's standard dummy text ever since.</a:t>
                </a:r>
              </a:p>
            </p:txBody>
          </p:sp>
          <p:sp>
            <p:nvSpPr>
              <p:cNvPr id="69" name="TextBox 68">
                <a:extLst>
                  <a:ext uri="{FF2B5EF4-FFF2-40B4-BE49-F238E27FC236}">
                    <a16:creationId xmlns:a16="http://schemas.microsoft.com/office/drawing/2014/main" id="{58A93412-A54B-42BC-95CD-6FF4DDFC7899}"/>
                  </a:ext>
                </a:extLst>
              </p:cNvPr>
              <p:cNvSpPr txBox="1"/>
              <p:nvPr/>
            </p:nvSpPr>
            <p:spPr>
              <a:xfrm>
                <a:off x="3795789" y="863086"/>
                <a:ext cx="2024440" cy="646331"/>
              </a:xfrm>
              <a:prstGeom prst="rect">
                <a:avLst/>
              </a:prstGeom>
              <a:noFill/>
            </p:spPr>
            <p:txBody>
              <a:bodyPr wrap="square" rtlCol="0">
                <a:spAutoFit/>
              </a:bodyPr>
              <a:lstStyle/>
              <a:p>
                <a:r>
                  <a:rPr lang="en-US" b="1" dirty="0">
                    <a:solidFill>
                      <a:schemeClr val="bg1"/>
                    </a:solidFill>
                    <a:latin typeface="Open Sans "/>
                    <a:ea typeface="Bodoni 72 Book" charset="0"/>
                    <a:cs typeface="Bodoni 72 Book" charset="0"/>
                  </a:rPr>
                  <a:t>Ipsum Has Been The Industry</a:t>
                </a:r>
              </a:p>
            </p:txBody>
          </p:sp>
        </p:grpSp>
      </p:grpSp>
      <p:grpSp>
        <p:nvGrpSpPr>
          <p:cNvPr id="4" name="Group 3">
            <a:extLst>
              <a:ext uri="{FF2B5EF4-FFF2-40B4-BE49-F238E27FC236}">
                <a16:creationId xmlns:a16="http://schemas.microsoft.com/office/drawing/2014/main" id="{4D83A6A1-359F-4BE3-AFEA-F526EF1D450C}"/>
              </a:ext>
            </a:extLst>
          </p:cNvPr>
          <p:cNvGrpSpPr/>
          <p:nvPr/>
        </p:nvGrpSpPr>
        <p:grpSpPr>
          <a:xfrm>
            <a:off x="3511025" y="3489551"/>
            <a:ext cx="2756467" cy="2845933"/>
            <a:chOff x="6156549" y="3489546"/>
            <a:chExt cx="2756467" cy="2845933"/>
          </a:xfrm>
        </p:grpSpPr>
        <p:sp>
          <p:nvSpPr>
            <p:cNvPr id="51" name="Rectangle 50">
              <a:extLst>
                <a:ext uri="{FF2B5EF4-FFF2-40B4-BE49-F238E27FC236}">
                  <a16:creationId xmlns:a16="http://schemas.microsoft.com/office/drawing/2014/main" id="{EAC57B0F-2652-4C22-A202-CA74301EE24B}"/>
                </a:ext>
              </a:extLst>
            </p:cNvPr>
            <p:cNvSpPr/>
            <p:nvPr/>
          </p:nvSpPr>
          <p:spPr>
            <a:xfrm>
              <a:off x="6156549" y="3489546"/>
              <a:ext cx="2756467" cy="28459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Group 69">
              <a:extLst>
                <a:ext uri="{FF2B5EF4-FFF2-40B4-BE49-F238E27FC236}">
                  <a16:creationId xmlns:a16="http://schemas.microsoft.com/office/drawing/2014/main" id="{05503AFD-AF2C-4D0E-B7B2-597FE1071034}"/>
                </a:ext>
              </a:extLst>
            </p:cNvPr>
            <p:cNvGrpSpPr/>
            <p:nvPr/>
          </p:nvGrpSpPr>
          <p:grpSpPr>
            <a:xfrm>
              <a:off x="6522562" y="3976098"/>
              <a:ext cx="2024440" cy="1872828"/>
              <a:chOff x="3795789" y="863086"/>
              <a:chExt cx="2024440" cy="1872828"/>
            </a:xfrm>
          </p:grpSpPr>
          <p:sp>
            <p:nvSpPr>
              <p:cNvPr id="71" name="TextBox 70">
                <a:extLst>
                  <a:ext uri="{FF2B5EF4-FFF2-40B4-BE49-F238E27FC236}">
                    <a16:creationId xmlns:a16="http://schemas.microsoft.com/office/drawing/2014/main" id="{3E65A865-D50A-4950-BC58-43E6FF0DEB8A}"/>
                  </a:ext>
                </a:extLst>
              </p:cNvPr>
              <p:cNvSpPr txBox="1"/>
              <p:nvPr/>
            </p:nvSpPr>
            <p:spPr>
              <a:xfrm>
                <a:off x="3795789" y="1643307"/>
                <a:ext cx="2024440" cy="1092607"/>
              </a:xfrm>
              <a:prstGeom prst="rect">
                <a:avLst/>
              </a:prstGeom>
              <a:noFill/>
            </p:spPr>
            <p:txBody>
              <a:bodyPr wrap="square" rtlCol="0">
                <a:spAutoFit/>
              </a:bodyPr>
              <a:lstStyle/>
              <a:p>
                <a:r>
                  <a:rPr lang="en-US" sz="1300" dirty="0">
                    <a:solidFill>
                      <a:srgbClr val="000000">
                        <a:alpha val="45000"/>
                      </a:srgbClr>
                    </a:solidFill>
                    <a:latin typeface="Open Sans "/>
                    <a:ea typeface="Bodoni 72 Book" charset="0"/>
                    <a:cs typeface="Bodoni 72 Book" charset="0"/>
                  </a:rPr>
                  <a:t>printing and typesetting industry. Lorem Ipsum has been the industry's standard dummy text ever since.</a:t>
                </a:r>
              </a:p>
            </p:txBody>
          </p:sp>
          <p:sp>
            <p:nvSpPr>
              <p:cNvPr id="72" name="TextBox 71">
                <a:extLst>
                  <a:ext uri="{FF2B5EF4-FFF2-40B4-BE49-F238E27FC236}">
                    <a16:creationId xmlns:a16="http://schemas.microsoft.com/office/drawing/2014/main" id="{963E409F-4B88-424D-B0E3-A3DB4260B90E}"/>
                  </a:ext>
                </a:extLst>
              </p:cNvPr>
              <p:cNvSpPr txBox="1"/>
              <p:nvPr/>
            </p:nvSpPr>
            <p:spPr>
              <a:xfrm>
                <a:off x="3795789" y="863086"/>
                <a:ext cx="2024440" cy="646331"/>
              </a:xfrm>
              <a:prstGeom prst="rect">
                <a:avLst/>
              </a:prstGeom>
              <a:noFill/>
            </p:spPr>
            <p:txBody>
              <a:bodyPr wrap="square" rtlCol="0">
                <a:spAutoFit/>
              </a:bodyPr>
              <a:lstStyle/>
              <a:p>
                <a:r>
                  <a:rPr lang="en-US" b="1" dirty="0">
                    <a:solidFill>
                      <a:srgbClr val="000000"/>
                    </a:solidFill>
                    <a:latin typeface="Open Sans "/>
                    <a:ea typeface="Bodoni 72 Book" charset="0"/>
                    <a:cs typeface="Bodoni 72 Book" charset="0"/>
                  </a:rPr>
                  <a:t>Ipsum Has Been The Industry</a:t>
                </a:r>
              </a:p>
            </p:txBody>
          </p:sp>
        </p:grpSp>
      </p:grpSp>
      <p:grpSp>
        <p:nvGrpSpPr>
          <p:cNvPr id="5" name="Group 4">
            <a:extLst>
              <a:ext uri="{FF2B5EF4-FFF2-40B4-BE49-F238E27FC236}">
                <a16:creationId xmlns:a16="http://schemas.microsoft.com/office/drawing/2014/main" id="{520F88CF-F3B0-4464-8096-83E41E821842}"/>
              </a:ext>
            </a:extLst>
          </p:cNvPr>
          <p:cNvGrpSpPr/>
          <p:nvPr/>
        </p:nvGrpSpPr>
        <p:grpSpPr>
          <a:xfrm>
            <a:off x="617802" y="3489552"/>
            <a:ext cx="2756467" cy="2845933"/>
            <a:chOff x="3278979" y="3489547"/>
            <a:chExt cx="2756467" cy="2845933"/>
          </a:xfrm>
        </p:grpSpPr>
        <p:sp>
          <p:nvSpPr>
            <p:cNvPr id="59" name="Rectangle 58">
              <a:extLst>
                <a:ext uri="{FF2B5EF4-FFF2-40B4-BE49-F238E27FC236}">
                  <a16:creationId xmlns:a16="http://schemas.microsoft.com/office/drawing/2014/main" id="{A66143C3-8264-46A4-80BE-98E06186B653}"/>
                </a:ext>
              </a:extLst>
            </p:cNvPr>
            <p:cNvSpPr/>
            <p:nvPr/>
          </p:nvSpPr>
          <p:spPr>
            <a:xfrm>
              <a:off x="3278979" y="3489547"/>
              <a:ext cx="2756467" cy="28459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 name="Group 72">
              <a:extLst>
                <a:ext uri="{FF2B5EF4-FFF2-40B4-BE49-F238E27FC236}">
                  <a16:creationId xmlns:a16="http://schemas.microsoft.com/office/drawing/2014/main" id="{C3821096-F564-4F4D-BE62-6E85E67F0D06}"/>
                </a:ext>
              </a:extLst>
            </p:cNvPr>
            <p:cNvGrpSpPr/>
            <p:nvPr/>
          </p:nvGrpSpPr>
          <p:grpSpPr>
            <a:xfrm>
              <a:off x="3644992" y="3976099"/>
              <a:ext cx="2024440" cy="1872828"/>
              <a:chOff x="3795789" y="863086"/>
              <a:chExt cx="2024440" cy="1872828"/>
            </a:xfrm>
          </p:grpSpPr>
          <p:sp>
            <p:nvSpPr>
              <p:cNvPr id="74" name="TextBox 73">
                <a:extLst>
                  <a:ext uri="{FF2B5EF4-FFF2-40B4-BE49-F238E27FC236}">
                    <a16:creationId xmlns:a16="http://schemas.microsoft.com/office/drawing/2014/main" id="{20D284F0-AC56-4691-A1E0-3CC12D864169}"/>
                  </a:ext>
                </a:extLst>
              </p:cNvPr>
              <p:cNvSpPr txBox="1"/>
              <p:nvPr/>
            </p:nvSpPr>
            <p:spPr>
              <a:xfrm>
                <a:off x="3795789" y="1643307"/>
                <a:ext cx="2024440" cy="1092607"/>
              </a:xfrm>
              <a:prstGeom prst="rect">
                <a:avLst/>
              </a:prstGeom>
              <a:noFill/>
            </p:spPr>
            <p:txBody>
              <a:bodyPr wrap="square" rtlCol="0">
                <a:spAutoFit/>
              </a:bodyPr>
              <a:lstStyle/>
              <a:p>
                <a:r>
                  <a:rPr lang="en-US" sz="1300" dirty="0">
                    <a:solidFill>
                      <a:schemeClr val="bg1"/>
                    </a:solidFill>
                    <a:latin typeface="Open Sans "/>
                    <a:ea typeface="Bodoni 72 Book" charset="0"/>
                    <a:cs typeface="Bodoni 72 Book" charset="0"/>
                  </a:rPr>
                  <a:t>printing and typesetting industry. Lorem Ipsum has been the industry's standard dummy text ever since.</a:t>
                </a:r>
              </a:p>
            </p:txBody>
          </p:sp>
          <p:sp>
            <p:nvSpPr>
              <p:cNvPr id="83" name="TextBox 82">
                <a:extLst>
                  <a:ext uri="{FF2B5EF4-FFF2-40B4-BE49-F238E27FC236}">
                    <a16:creationId xmlns:a16="http://schemas.microsoft.com/office/drawing/2014/main" id="{9C0E8FE4-B289-4751-9ECD-2FEAEF10C85B}"/>
                  </a:ext>
                </a:extLst>
              </p:cNvPr>
              <p:cNvSpPr txBox="1"/>
              <p:nvPr/>
            </p:nvSpPr>
            <p:spPr>
              <a:xfrm>
                <a:off x="3795789" y="863086"/>
                <a:ext cx="2024440" cy="646331"/>
              </a:xfrm>
              <a:prstGeom prst="rect">
                <a:avLst/>
              </a:prstGeom>
              <a:noFill/>
            </p:spPr>
            <p:txBody>
              <a:bodyPr wrap="square" rtlCol="0">
                <a:spAutoFit/>
              </a:bodyPr>
              <a:lstStyle/>
              <a:p>
                <a:r>
                  <a:rPr lang="en-US" b="1" dirty="0">
                    <a:solidFill>
                      <a:schemeClr val="bg1"/>
                    </a:solidFill>
                    <a:latin typeface="Open Sans "/>
                    <a:ea typeface="Bodoni 72 Book" charset="0"/>
                    <a:cs typeface="Bodoni 72 Book" charset="0"/>
                  </a:rPr>
                  <a:t>Ipsum Has Been The Industry</a:t>
                </a:r>
              </a:p>
            </p:txBody>
          </p:sp>
        </p:grpSp>
      </p:grpSp>
      <p:pic>
        <p:nvPicPr>
          <p:cNvPr id="16" name="Picture Placeholder 15">
            <a:extLst>
              <a:ext uri="{FF2B5EF4-FFF2-40B4-BE49-F238E27FC236}">
                <a16:creationId xmlns:a16="http://schemas.microsoft.com/office/drawing/2014/main" id="{76101659-0DD1-4417-964F-D407E1D1D3CD}"/>
              </a:ext>
            </a:extLst>
          </p:cNvPr>
          <p:cNvPicPr>
            <a:picLocks noGrp="1" noChangeAspect="1"/>
          </p:cNvPicPr>
          <p:nvPr>
            <p:ph type="pic" sz="quarter" idx="13"/>
          </p:nvPr>
        </p:nvPicPr>
        <p:blipFill>
          <a:blip r:embed="rId2"/>
          <a:srcRect l="5677" r="5677"/>
          <a:stretch>
            <a:fillRect/>
          </a:stretch>
        </p:blipFill>
        <p:spPr/>
      </p:pic>
      <p:pic>
        <p:nvPicPr>
          <p:cNvPr id="18" name="Picture Placeholder 17">
            <a:extLst>
              <a:ext uri="{FF2B5EF4-FFF2-40B4-BE49-F238E27FC236}">
                <a16:creationId xmlns:a16="http://schemas.microsoft.com/office/drawing/2014/main" id="{B998E352-0076-4BE7-86CD-9E50E9337903}"/>
              </a:ext>
            </a:extLst>
          </p:cNvPr>
          <p:cNvPicPr>
            <a:picLocks noGrp="1" noChangeAspect="1"/>
          </p:cNvPicPr>
          <p:nvPr>
            <p:ph type="pic" sz="quarter" idx="14"/>
          </p:nvPr>
        </p:nvPicPr>
        <p:blipFill>
          <a:blip r:embed="rId3"/>
          <a:srcRect l="5677" r="5677"/>
          <a:stretch>
            <a:fillRect/>
          </a:stretch>
        </p:blipFill>
        <p:spPr/>
      </p:pic>
      <p:pic>
        <p:nvPicPr>
          <p:cNvPr id="22" name="Picture Placeholder 21">
            <a:extLst>
              <a:ext uri="{FF2B5EF4-FFF2-40B4-BE49-F238E27FC236}">
                <a16:creationId xmlns:a16="http://schemas.microsoft.com/office/drawing/2014/main" id="{EF9AD3D8-9C6E-4BB0-A35F-65A6D9C7EF75}"/>
              </a:ext>
            </a:extLst>
          </p:cNvPr>
          <p:cNvPicPr>
            <a:picLocks noGrp="1" noChangeAspect="1"/>
          </p:cNvPicPr>
          <p:nvPr>
            <p:ph type="pic" sz="quarter" idx="15"/>
          </p:nvPr>
        </p:nvPicPr>
        <p:blipFill>
          <a:blip r:embed="rId4"/>
          <a:srcRect l="5677" r="5677"/>
          <a:stretch>
            <a:fillRect/>
          </a:stretch>
        </p:blipFill>
        <p:spPr/>
      </p:pic>
      <p:pic>
        <p:nvPicPr>
          <p:cNvPr id="26" name="Picture Placeholder 25">
            <a:extLst>
              <a:ext uri="{FF2B5EF4-FFF2-40B4-BE49-F238E27FC236}">
                <a16:creationId xmlns:a16="http://schemas.microsoft.com/office/drawing/2014/main" id="{A40D1418-4446-4E03-8C39-A983BF596B90}"/>
              </a:ext>
            </a:extLst>
          </p:cNvPr>
          <p:cNvPicPr>
            <a:picLocks noGrp="1" noChangeAspect="1"/>
          </p:cNvPicPr>
          <p:nvPr>
            <p:ph type="pic" sz="quarter" idx="16"/>
          </p:nvPr>
        </p:nvPicPr>
        <p:blipFill>
          <a:blip r:embed="rId5"/>
          <a:srcRect l="5660" r="5660"/>
          <a:stretch>
            <a:fillRect/>
          </a:stretch>
        </p:blipFill>
        <p:spPr/>
      </p:pic>
    </p:spTree>
    <p:extLst>
      <p:ext uri="{BB962C8B-B14F-4D97-AF65-F5344CB8AC3E}">
        <p14:creationId xmlns:p14="http://schemas.microsoft.com/office/powerpoint/2010/main" val="1388453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Subtitle 2">
            <a:extLst>
              <a:ext uri="{FF2B5EF4-FFF2-40B4-BE49-F238E27FC236}">
                <a16:creationId xmlns:a16="http://schemas.microsoft.com/office/drawing/2014/main" id="{24154E6B-F847-4D7B-9774-C5F59C7D7772}"/>
              </a:ext>
            </a:extLst>
          </p:cNvPr>
          <p:cNvSpPr txBox="1">
            <a:spLocks/>
          </p:cNvSpPr>
          <p:nvPr/>
        </p:nvSpPr>
        <p:spPr>
          <a:xfrm>
            <a:off x="838201" y="1052084"/>
            <a:ext cx="10515600" cy="191427"/>
          </a:xfrm>
          <a:prstGeom prst="rect">
            <a:avLst/>
          </a:prstGeom>
        </p:spPr>
        <p:txBody>
          <a:bodyPr/>
          <a:lst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entitle lorem ipsum text dolor sit </a:t>
            </a:r>
            <a:r>
              <a:rPr lang="en-US" dirty="0" err="1"/>
              <a:t>amet</a:t>
            </a:r>
            <a:r>
              <a:rPr lang="en-US" dirty="0"/>
              <a:t> </a:t>
            </a:r>
            <a:r>
              <a:rPr lang="en-US" dirty="0" err="1"/>
              <a:t>agam</a:t>
            </a:r>
            <a:r>
              <a:rPr lang="en-US" dirty="0"/>
              <a:t> face text goes here.</a:t>
            </a:r>
          </a:p>
        </p:txBody>
      </p:sp>
      <p:sp>
        <p:nvSpPr>
          <p:cNvPr id="50" name="Title 1">
            <a:extLst>
              <a:ext uri="{FF2B5EF4-FFF2-40B4-BE49-F238E27FC236}">
                <a16:creationId xmlns:a16="http://schemas.microsoft.com/office/drawing/2014/main" id="{7EA02F00-538B-48AB-A811-9358BD5B0219}"/>
              </a:ext>
            </a:extLst>
          </p:cNvPr>
          <p:cNvSpPr txBox="1">
            <a:spLocks/>
          </p:cNvSpPr>
          <p:nvPr/>
        </p:nvSpPr>
        <p:spPr>
          <a:xfrm>
            <a:off x="838200" y="476886"/>
            <a:ext cx="10515600" cy="610234"/>
          </a:xfrm>
          <a:prstGeom prst="rect">
            <a:avLst/>
          </a:prstGeom>
        </p:spPr>
        <p:txBody>
          <a:bodyPr/>
          <a:lstStyle>
            <a:lvl1pPr algn="ctr" defTabSz="914400" rtl="0" eaLnBrk="1" latinLnBrk="0" hangingPunct="1">
              <a:lnSpc>
                <a:spcPct val="90000"/>
              </a:lnSpc>
              <a:spcBef>
                <a:spcPct val="0"/>
              </a:spcBef>
              <a:buNone/>
              <a:defRPr sz="3500" kern="1200">
                <a:solidFill>
                  <a:schemeClr val="tx1"/>
                </a:solidFill>
                <a:latin typeface="spinwerad" charset="0"/>
                <a:ea typeface="spinwerad" charset="0"/>
                <a:cs typeface="spinwerad" charset="0"/>
              </a:defRPr>
            </a:lvl1pPr>
          </a:lstStyle>
          <a:p>
            <a:r>
              <a:rPr lang="en-US" b="1" dirty="0">
                <a:latin typeface="Open Sans" panose="020B0606030504020204" pitchFamily="34" charset="0"/>
                <a:ea typeface="Open Sans" panose="020B0606030504020204" pitchFamily="34" charset="0"/>
                <a:cs typeface="Open Sans" panose="020B0606030504020204" pitchFamily="34" charset="0"/>
              </a:rPr>
              <a:t>Our Portfolio</a:t>
            </a:r>
          </a:p>
        </p:txBody>
      </p:sp>
      <p:pic>
        <p:nvPicPr>
          <p:cNvPr id="24" name="Picture Placeholder 23">
            <a:extLst>
              <a:ext uri="{FF2B5EF4-FFF2-40B4-BE49-F238E27FC236}">
                <a16:creationId xmlns:a16="http://schemas.microsoft.com/office/drawing/2014/main" id="{FA9986B9-7AB1-45E5-9AE8-CAD475174218}"/>
              </a:ext>
            </a:extLst>
          </p:cNvPr>
          <p:cNvPicPr>
            <a:picLocks noGrp="1" noChangeAspect="1"/>
          </p:cNvPicPr>
          <p:nvPr>
            <p:ph type="pic" sz="quarter" idx="13"/>
          </p:nvPr>
        </p:nvPicPr>
        <p:blipFill>
          <a:blip r:embed="rId2"/>
          <a:srcRect l="14938" r="14938"/>
          <a:stretch>
            <a:fillRect/>
          </a:stretch>
        </p:blipFill>
        <p:spPr/>
      </p:pic>
      <p:pic>
        <p:nvPicPr>
          <p:cNvPr id="26" name="Picture Placeholder 25">
            <a:extLst>
              <a:ext uri="{FF2B5EF4-FFF2-40B4-BE49-F238E27FC236}">
                <a16:creationId xmlns:a16="http://schemas.microsoft.com/office/drawing/2014/main" id="{45502902-5B78-4F67-82B5-BB8E4DEAC3B2}"/>
              </a:ext>
            </a:extLst>
          </p:cNvPr>
          <p:cNvPicPr>
            <a:picLocks noGrp="1" noChangeAspect="1"/>
          </p:cNvPicPr>
          <p:nvPr>
            <p:ph type="pic" sz="quarter" idx="14"/>
          </p:nvPr>
        </p:nvPicPr>
        <p:blipFill>
          <a:blip r:embed="rId3"/>
          <a:srcRect l="14909" r="14909"/>
          <a:stretch>
            <a:fillRect/>
          </a:stretch>
        </p:blipFill>
        <p:spPr/>
      </p:pic>
      <p:pic>
        <p:nvPicPr>
          <p:cNvPr id="39" name="Picture Placeholder 38">
            <a:extLst>
              <a:ext uri="{FF2B5EF4-FFF2-40B4-BE49-F238E27FC236}">
                <a16:creationId xmlns:a16="http://schemas.microsoft.com/office/drawing/2014/main" id="{BC413AFF-F615-4601-AD29-BDAB2B350A5B}"/>
              </a:ext>
            </a:extLst>
          </p:cNvPr>
          <p:cNvPicPr>
            <a:picLocks noGrp="1" noChangeAspect="1"/>
          </p:cNvPicPr>
          <p:nvPr>
            <p:ph type="pic" sz="quarter" idx="15"/>
          </p:nvPr>
        </p:nvPicPr>
        <p:blipFill>
          <a:blip r:embed="rId4"/>
          <a:srcRect l="24668" r="24668"/>
          <a:stretch>
            <a:fillRect/>
          </a:stretch>
        </p:blipFill>
        <p:spPr/>
      </p:pic>
      <p:sp>
        <p:nvSpPr>
          <p:cNvPr id="53" name="Subtitle 6">
            <a:extLst>
              <a:ext uri="{FF2B5EF4-FFF2-40B4-BE49-F238E27FC236}">
                <a16:creationId xmlns:a16="http://schemas.microsoft.com/office/drawing/2014/main" id="{FF5EFF45-026D-46FD-8B74-C9438ACEADDA}"/>
              </a:ext>
            </a:extLst>
          </p:cNvPr>
          <p:cNvSpPr txBox="1">
            <a:spLocks/>
          </p:cNvSpPr>
          <p:nvPr/>
        </p:nvSpPr>
        <p:spPr>
          <a:xfrm>
            <a:off x="1753464" y="5147035"/>
            <a:ext cx="8663076" cy="735291"/>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ct val="150000"/>
              </a:lnSpc>
            </a:pP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There are many variations of passages of Lorem Ipsum available, but the majority have suffered alteration in some form, by injected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humour</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randomised</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words which don't look even slightly believable. If you are going to use a passage of Lorem Ipsum, you need to be sure there isn't anything embarrassing hidden or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randomised</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words which don't look  in the middle of text.</a:t>
            </a:r>
          </a:p>
        </p:txBody>
      </p:sp>
      <p:grpSp>
        <p:nvGrpSpPr>
          <p:cNvPr id="11" name="Group 10">
            <a:extLst>
              <a:ext uri="{FF2B5EF4-FFF2-40B4-BE49-F238E27FC236}">
                <a16:creationId xmlns:a16="http://schemas.microsoft.com/office/drawing/2014/main" id="{20935C3F-A18B-485D-A2A3-98BD8A6722AC}"/>
              </a:ext>
            </a:extLst>
          </p:cNvPr>
          <p:cNvGrpSpPr/>
          <p:nvPr/>
        </p:nvGrpSpPr>
        <p:grpSpPr>
          <a:xfrm>
            <a:off x="4049314" y="3715527"/>
            <a:ext cx="711764" cy="711764"/>
            <a:chOff x="1628186" y="1735460"/>
            <a:chExt cx="711764" cy="711764"/>
          </a:xfrm>
        </p:grpSpPr>
        <p:sp>
          <p:nvSpPr>
            <p:cNvPr id="31" name="Oval 30">
              <a:extLst>
                <a:ext uri="{FF2B5EF4-FFF2-40B4-BE49-F238E27FC236}">
                  <a16:creationId xmlns:a16="http://schemas.microsoft.com/office/drawing/2014/main" id="{19C05158-3493-4CD9-BE16-5D0CC6BF7BFE}"/>
                </a:ext>
              </a:extLst>
            </p:cNvPr>
            <p:cNvSpPr/>
            <p:nvPr/>
          </p:nvSpPr>
          <p:spPr>
            <a:xfrm>
              <a:off x="1628186" y="1735460"/>
              <a:ext cx="711764" cy="7117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FC0FB15-ADD1-4F45-966E-51EDEBEEF446}"/>
                </a:ext>
              </a:extLst>
            </p:cNvPr>
            <p:cNvSpPr txBox="1"/>
            <p:nvPr/>
          </p:nvSpPr>
          <p:spPr>
            <a:xfrm>
              <a:off x="1753464" y="1891851"/>
              <a:ext cx="482427" cy="400110"/>
            </a:xfrm>
            <a:prstGeom prst="rect">
              <a:avLst/>
            </a:prstGeom>
            <a:noFill/>
          </p:spPr>
          <p:txBody>
            <a:bodyPr wrap="square" rtlCol="0">
              <a:spAutoFit/>
            </a:bodyPr>
            <a:lstStyle/>
            <a:p>
              <a:r>
                <a:rPr lang="en-US" sz="2000" dirty="0"/>
                <a:t>01</a:t>
              </a:r>
            </a:p>
          </p:txBody>
        </p:sp>
      </p:grpSp>
      <p:grpSp>
        <p:nvGrpSpPr>
          <p:cNvPr id="27" name="Group 26">
            <a:extLst>
              <a:ext uri="{FF2B5EF4-FFF2-40B4-BE49-F238E27FC236}">
                <a16:creationId xmlns:a16="http://schemas.microsoft.com/office/drawing/2014/main" id="{2F834615-A130-4C43-97A3-A54CE3DA86F6}"/>
              </a:ext>
            </a:extLst>
          </p:cNvPr>
          <p:cNvGrpSpPr/>
          <p:nvPr/>
        </p:nvGrpSpPr>
        <p:grpSpPr>
          <a:xfrm>
            <a:off x="7060486" y="2223255"/>
            <a:ext cx="711764" cy="711764"/>
            <a:chOff x="1628186" y="1735460"/>
            <a:chExt cx="711764" cy="711764"/>
          </a:xfrm>
        </p:grpSpPr>
        <p:sp>
          <p:nvSpPr>
            <p:cNvPr id="28" name="Oval 27">
              <a:extLst>
                <a:ext uri="{FF2B5EF4-FFF2-40B4-BE49-F238E27FC236}">
                  <a16:creationId xmlns:a16="http://schemas.microsoft.com/office/drawing/2014/main" id="{422E9639-24B5-4C52-846A-FACB8EA24D60}"/>
                </a:ext>
              </a:extLst>
            </p:cNvPr>
            <p:cNvSpPr/>
            <p:nvPr/>
          </p:nvSpPr>
          <p:spPr>
            <a:xfrm>
              <a:off x="1628186" y="1735460"/>
              <a:ext cx="711764" cy="7117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57EB7AA5-0276-4B91-AB8A-AD93A8B79F31}"/>
                </a:ext>
              </a:extLst>
            </p:cNvPr>
            <p:cNvSpPr txBox="1"/>
            <p:nvPr/>
          </p:nvSpPr>
          <p:spPr>
            <a:xfrm>
              <a:off x="1753464" y="1891851"/>
              <a:ext cx="482427" cy="400110"/>
            </a:xfrm>
            <a:prstGeom prst="rect">
              <a:avLst/>
            </a:prstGeom>
            <a:noFill/>
          </p:spPr>
          <p:txBody>
            <a:bodyPr wrap="square" rtlCol="0">
              <a:spAutoFit/>
            </a:bodyPr>
            <a:lstStyle/>
            <a:p>
              <a:r>
                <a:rPr lang="en-US" sz="2000" dirty="0"/>
                <a:t>02</a:t>
              </a:r>
            </a:p>
          </p:txBody>
        </p:sp>
      </p:grpSp>
      <p:grpSp>
        <p:nvGrpSpPr>
          <p:cNvPr id="33" name="Group 32">
            <a:extLst>
              <a:ext uri="{FF2B5EF4-FFF2-40B4-BE49-F238E27FC236}">
                <a16:creationId xmlns:a16="http://schemas.microsoft.com/office/drawing/2014/main" id="{CEB0A280-AE07-4B5D-B00E-4BC1A690E3CA}"/>
              </a:ext>
            </a:extLst>
          </p:cNvPr>
          <p:cNvGrpSpPr/>
          <p:nvPr/>
        </p:nvGrpSpPr>
        <p:grpSpPr>
          <a:xfrm>
            <a:off x="10082654" y="3715527"/>
            <a:ext cx="711764" cy="711764"/>
            <a:chOff x="1628186" y="1735460"/>
            <a:chExt cx="711764" cy="711764"/>
          </a:xfrm>
        </p:grpSpPr>
        <p:sp>
          <p:nvSpPr>
            <p:cNvPr id="36" name="Oval 35">
              <a:extLst>
                <a:ext uri="{FF2B5EF4-FFF2-40B4-BE49-F238E27FC236}">
                  <a16:creationId xmlns:a16="http://schemas.microsoft.com/office/drawing/2014/main" id="{70A3F679-F345-4E01-A831-4F3147AA436A}"/>
                </a:ext>
              </a:extLst>
            </p:cNvPr>
            <p:cNvSpPr/>
            <p:nvPr/>
          </p:nvSpPr>
          <p:spPr>
            <a:xfrm>
              <a:off x="1628186" y="1735460"/>
              <a:ext cx="711764" cy="7117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839627C8-67EE-4E2F-AD62-573080AE4D34}"/>
                </a:ext>
              </a:extLst>
            </p:cNvPr>
            <p:cNvSpPr txBox="1"/>
            <p:nvPr/>
          </p:nvSpPr>
          <p:spPr>
            <a:xfrm>
              <a:off x="1753464" y="1891851"/>
              <a:ext cx="482427" cy="400110"/>
            </a:xfrm>
            <a:prstGeom prst="rect">
              <a:avLst/>
            </a:prstGeom>
            <a:noFill/>
          </p:spPr>
          <p:txBody>
            <a:bodyPr wrap="square" rtlCol="0">
              <a:spAutoFit/>
            </a:bodyPr>
            <a:lstStyle/>
            <a:p>
              <a:r>
                <a:rPr lang="en-US" sz="2000" dirty="0"/>
                <a:t>03</a:t>
              </a:r>
            </a:p>
          </p:txBody>
        </p:sp>
      </p:grpSp>
    </p:spTree>
    <p:extLst>
      <p:ext uri="{BB962C8B-B14F-4D97-AF65-F5344CB8AC3E}">
        <p14:creationId xmlns:p14="http://schemas.microsoft.com/office/powerpoint/2010/main" val="7246576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7EA02F00-538B-48AB-A811-9358BD5B0219}"/>
              </a:ext>
            </a:extLst>
          </p:cNvPr>
          <p:cNvSpPr txBox="1">
            <a:spLocks/>
          </p:cNvSpPr>
          <p:nvPr/>
        </p:nvSpPr>
        <p:spPr>
          <a:xfrm>
            <a:off x="838200" y="476885"/>
            <a:ext cx="2162175" cy="892551"/>
          </a:xfrm>
          <a:prstGeom prst="rect">
            <a:avLst/>
          </a:prstGeom>
        </p:spPr>
        <p:txBody>
          <a:bodyPr/>
          <a:lstStyle>
            <a:lvl1pPr algn="ctr" defTabSz="914400" rtl="0" eaLnBrk="1" latinLnBrk="0" hangingPunct="1">
              <a:lnSpc>
                <a:spcPct val="90000"/>
              </a:lnSpc>
              <a:spcBef>
                <a:spcPct val="0"/>
              </a:spcBef>
              <a:buNone/>
              <a:defRPr sz="3500" kern="1200">
                <a:solidFill>
                  <a:schemeClr val="tx1"/>
                </a:solidFill>
                <a:latin typeface="spinwerad" charset="0"/>
                <a:ea typeface="spinwerad" charset="0"/>
                <a:cs typeface="spinwerad" charset="0"/>
              </a:defRPr>
            </a:lvl1pPr>
          </a:lstStyle>
          <a:p>
            <a:pPr algn="l"/>
            <a:r>
              <a:rPr lang="en-US" b="1" dirty="0">
                <a:solidFill>
                  <a:schemeClr val="accent6"/>
                </a:solidFill>
              </a:rPr>
              <a:t>Our Portfolio</a:t>
            </a:r>
          </a:p>
        </p:txBody>
      </p:sp>
      <p:sp>
        <p:nvSpPr>
          <p:cNvPr id="57" name="TextBox 56">
            <a:extLst>
              <a:ext uri="{FF2B5EF4-FFF2-40B4-BE49-F238E27FC236}">
                <a16:creationId xmlns:a16="http://schemas.microsoft.com/office/drawing/2014/main" id="{1BC0F1E1-499F-443F-AD83-EFDADE31D8B6}"/>
              </a:ext>
            </a:extLst>
          </p:cNvPr>
          <p:cNvSpPr txBox="1"/>
          <p:nvPr/>
        </p:nvSpPr>
        <p:spPr>
          <a:xfrm>
            <a:off x="838200" y="2837818"/>
            <a:ext cx="4127500" cy="892552"/>
          </a:xfrm>
          <a:prstGeom prst="rect">
            <a:avLst/>
          </a:prstGeom>
          <a:noFill/>
        </p:spPr>
        <p:txBody>
          <a:bodyPr wrap="square" rtlCol="0">
            <a:spAutoFit/>
          </a:bodyPr>
          <a:lstStyle/>
          <a:p>
            <a:r>
              <a:rPr lang="en-US" sz="1300" dirty="0">
                <a:solidFill>
                  <a:schemeClr val="bg1">
                    <a:lumMod val="50000"/>
                  </a:schemeClr>
                </a:solidFill>
                <a:latin typeface="Bodoni 72 Book" charset="0"/>
                <a:ea typeface="Bodoni 72 Book" charset="0"/>
                <a:cs typeface="Bodoni 72 Book" charset="0"/>
              </a:rPr>
              <a:t>Lorem Ipsum is simply dummy text of the printing and typesetting industry. Lorem Ipsum has been the industry's standard dummy text ever since the 1500s, when an unknown printer took a galley.</a:t>
            </a:r>
          </a:p>
        </p:txBody>
      </p:sp>
      <p:sp>
        <p:nvSpPr>
          <p:cNvPr id="58" name="TextBox 57">
            <a:extLst>
              <a:ext uri="{FF2B5EF4-FFF2-40B4-BE49-F238E27FC236}">
                <a16:creationId xmlns:a16="http://schemas.microsoft.com/office/drawing/2014/main" id="{98F2F2EA-5AD1-4219-9319-A5D6E8FDDE02}"/>
              </a:ext>
            </a:extLst>
          </p:cNvPr>
          <p:cNvSpPr txBox="1"/>
          <p:nvPr/>
        </p:nvSpPr>
        <p:spPr>
          <a:xfrm>
            <a:off x="1504951" y="2131763"/>
            <a:ext cx="2383703" cy="646331"/>
          </a:xfrm>
          <a:prstGeom prst="rect">
            <a:avLst/>
          </a:prstGeom>
          <a:noFill/>
        </p:spPr>
        <p:txBody>
          <a:bodyPr wrap="square" rtlCol="0">
            <a:spAutoFit/>
          </a:bodyPr>
          <a:lstStyle/>
          <a:p>
            <a:r>
              <a:rPr lang="en-US" b="1" dirty="0">
                <a:solidFill>
                  <a:schemeClr val="accent5"/>
                </a:solidFill>
                <a:latin typeface="Bodoni 72 Book" charset="0"/>
                <a:ea typeface="Bodoni 72 Book" charset="0"/>
                <a:cs typeface="Bodoni 72 Book" charset="0"/>
              </a:rPr>
              <a:t>Lorem Ipsum Has Been The Industry</a:t>
            </a:r>
          </a:p>
        </p:txBody>
      </p:sp>
      <p:sp>
        <p:nvSpPr>
          <p:cNvPr id="60" name="TextBox 59">
            <a:extLst>
              <a:ext uri="{FF2B5EF4-FFF2-40B4-BE49-F238E27FC236}">
                <a16:creationId xmlns:a16="http://schemas.microsoft.com/office/drawing/2014/main" id="{62DE8BAD-339B-4A1D-A671-B457DE6BE493}"/>
              </a:ext>
            </a:extLst>
          </p:cNvPr>
          <p:cNvSpPr txBox="1"/>
          <p:nvPr/>
        </p:nvSpPr>
        <p:spPr>
          <a:xfrm>
            <a:off x="838201" y="4443796"/>
            <a:ext cx="3173933" cy="538609"/>
          </a:xfrm>
          <a:prstGeom prst="rect">
            <a:avLst/>
          </a:prstGeom>
          <a:noFill/>
        </p:spPr>
        <p:txBody>
          <a:bodyPr wrap="square" rtlCol="0">
            <a:spAutoFit/>
          </a:bodyPr>
          <a:lstStyle/>
          <a:p>
            <a:r>
              <a:rPr lang="en-US" sz="1000" dirty="0">
                <a:latin typeface="Bodoni 72 Book" charset="0"/>
                <a:ea typeface="Bodoni 72 Book" charset="0"/>
                <a:cs typeface="Bodoni 72 Book" charset="0"/>
              </a:rPr>
              <a:t>Typesetting industry:</a:t>
            </a:r>
          </a:p>
          <a:p>
            <a:r>
              <a:rPr lang="en-US" dirty="0">
                <a:solidFill>
                  <a:schemeClr val="accent6"/>
                </a:solidFill>
                <a:latin typeface="Bodoni 72 Book" charset="0"/>
                <a:ea typeface="Bodoni 72 Book" charset="0"/>
                <a:cs typeface="Bodoni 72 Book" charset="0"/>
              </a:rPr>
              <a:t>Lorem ipsum has been industry</a:t>
            </a:r>
          </a:p>
        </p:txBody>
      </p:sp>
      <p:cxnSp>
        <p:nvCxnSpPr>
          <p:cNvPr id="61" name="Straight Connector 60">
            <a:extLst>
              <a:ext uri="{FF2B5EF4-FFF2-40B4-BE49-F238E27FC236}">
                <a16:creationId xmlns:a16="http://schemas.microsoft.com/office/drawing/2014/main" id="{D11DA788-21F5-46CA-845B-C32EF3D229EF}"/>
              </a:ext>
            </a:extLst>
          </p:cNvPr>
          <p:cNvCxnSpPr>
            <a:cxnSpLocks/>
          </p:cNvCxnSpPr>
          <p:nvPr/>
        </p:nvCxnSpPr>
        <p:spPr>
          <a:xfrm flipH="1">
            <a:off x="950862" y="3938895"/>
            <a:ext cx="4014838"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96E318F1-491D-45A7-9B6B-AE0EACEC11B8}"/>
              </a:ext>
            </a:extLst>
          </p:cNvPr>
          <p:cNvSpPr txBox="1"/>
          <p:nvPr/>
        </p:nvSpPr>
        <p:spPr>
          <a:xfrm>
            <a:off x="838200" y="4999993"/>
            <a:ext cx="4127500" cy="892552"/>
          </a:xfrm>
          <a:prstGeom prst="rect">
            <a:avLst/>
          </a:prstGeom>
          <a:noFill/>
        </p:spPr>
        <p:txBody>
          <a:bodyPr wrap="square" rtlCol="0">
            <a:spAutoFit/>
          </a:bodyPr>
          <a:lstStyle/>
          <a:p>
            <a:r>
              <a:rPr lang="en-US" sz="1300" dirty="0">
                <a:solidFill>
                  <a:schemeClr val="bg1">
                    <a:lumMod val="50000"/>
                  </a:schemeClr>
                </a:solidFill>
                <a:latin typeface="Bodoni 72 Book" charset="0"/>
                <a:ea typeface="Bodoni 72 Book" charset="0"/>
                <a:cs typeface="Bodoni 72 Book" charset="0"/>
              </a:rPr>
              <a:t>Lorem Ipsum is simply dummy text of the printing and typesetting industry. Lorem Ipsum has been the industry's standard dummy text ever since the 1500s, when an unknown printer took a galley.</a:t>
            </a:r>
          </a:p>
        </p:txBody>
      </p:sp>
      <p:pic>
        <p:nvPicPr>
          <p:cNvPr id="23" name="Picture Placeholder 22">
            <a:extLst>
              <a:ext uri="{FF2B5EF4-FFF2-40B4-BE49-F238E27FC236}">
                <a16:creationId xmlns:a16="http://schemas.microsoft.com/office/drawing/2014/main" id="{DB61DD94-1AA7-4ABC-A736-31E9456B7D82}"/>
              </a:ext>
            </a:extLst>
          </p:cNvPr>
          <p:cNvPicPr>
            <a:picLocks noGrp="1" noChangeAspect="1"/>
          </p:cNvPicPr>
          <p:nvPr>
            <p:ph type="pic" sz="quarter" idx="14"/>
          </p:nvPr>
        </p:nvPicPr>
        <p:blipFill>
          <a:blip r:embed="rId2"/>
          <a:srcRect l="32378" r="32378"/>
          <a:stretch>
            <a:fillRect/>
          </a:stretch>
        </p:blipFill>
        <p:spPr/>
      </p:pic>
      <p:pic>
        <p:nvPicPr>
          <p:cNvPr id="21" name="Picture Placeholder 20">
            <a:extLst>
              <a:ext uri="{FF2B5EF4-FFF2-40B4-BE49-F238E27FC236}">
                <a16:creationId xmlns:a16="http://schemas.microsoft.com/office/drawing/2014/main" id="{27B93487-9D36-440A-9917-36FF27432822}"/>
              </a:ext>
            </a:extLst>
          </p:cNvPr>
          <p:cNvPicPr>
            <a:picLocks noGrp="1" noChangeAspect="1"/>
          </p:cNvPicPr>
          <p:nvPr>
            <p:ph type="pic" sz="quarter" idx="16"/>
          </p:nvPr>
        </p:nvPicPr>
        <p:blipFill rotWithShape="1">
          <a:blip r:embed="rId3"/>
          <a:srcRect l="16473" r="50611"/>
          <a:stretch/>
        </p:blipFill>
        <p:spPr>
          <a:xfrm>
            <a:off x="5248275" y="476884"/>
            <a:ext cx="2878152" cy="5828655"/>
          </a:xfrm>
        </p:spPr>
      </p:pic>
      <p:sp>
        <p:nvSpPr>
          <p:cNvPr id="64" name="Freeform 8">
            <a:extLst>
              <a:ext uri="{FF2B5EF4-FFF2-40B4-BE49-F238E27FC236}">
                <a16:creationId xmlns:a16="http://schemas.microsoft.com/office/drawing/2014/main" id="{C9A4D264-3DBB-426F-B1BB-35AE2992F8AA}"/>
              </a:ext>
            </a:extLst>
          </p:cNvPr>
          <p:cNvSpPr>
            <a:spLocks noEditPoints="1"/>
          </p:cNvSpPr>
          <p:nvPr/>
        </p:nvSpPr>
        <p:spPr bwMode="auto">
          <a:xfrm>
            <a:off x="948532" y="2199038"/>
            <a:ext cx="447364" cy="449305"/>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393538891"/>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C51EAC-D10D-4B54-94A3-5FF6A5D2DD7D}"/>
              </a:ext>
            </a:extLst>
          </p:cNvPr>
          <p:cNvSpPr/>
          <p:nvPr/>
        </p:nvSpPr>
        <p:spPr>
          <a:xfrm>
            <a:off x="203200" y="177457"/>
            <a:ext cx="11785600" cy="65030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44">
            <a:extLst>
              <a:ext uri="{FF2B5EF4-FFF2-40B4-BE49-F238E27FC236}">
                <a16:creationId xmlns:a16="http://schemas.microsoft.com/office/drawing/2014/main" id="{D359DCDA-7329-470F-8F00-FCC0635586FD}"/>
              </a:ext>
            </a:extLst>
          </p:cNvPr>
          <p:cNvPicPr>
            <a:picLocks noChangeAspect="1"/>
          </p:cNvPicPr>
          <p:nvPr/>
        </p:nvPicPr>
        <p:blipFill>
          <a:blip r:embed="rId2"/>
          <a:stretch>
            <a:fillRect/>
          </a:stretch>
        </p:blipFill>
        <p:spPr>
          <a:xfrm>
            <a:off x="3713039" y="2657365"/>
            <a:ext cx="4765922" cy="1543270"/>
          </a:xfrm>
          <a:prstGeom prst="rect">
            <a:avLst/>
          </a:prstGeom>
        </p:spPr>
      </p:pic>
      <p:sp>
        <p:nvSpPr>
          <p:cNvPr id="5" name="Rectangle 4">
            <a:extLst>
              <a:ext uri="{FF2B5EF4-FFF2-40B4-BE49-F238E27FC236}">
                <a16:creationId xmlns:a16="http://schemas.microsoft.com/office/drawing/2014/main" id="{40628254-43E9-47F5-BE2E-8101715D1323}"/>
              </a:ext>
            </a:extLst>
          </p:cNvPr>
          <p:cNvSpPr/>
          <p:nvPr/>
        </p:nvSpPr>
        <p:spPr>
          <a:xfrm>
            <a:off x="203200" y="2933700"/>
            <a:ext cx="3162300" cy="27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9235973-C830-4F9F-896A-9CBF8021270D}"/>
              </a:ext>
            </a:extLst>
          </p:cNvPr>
          <p:cNvSpPr/>
          <p:nvPr/>
        </p:nvSpPr>
        <p:spPr>
          <a:xfrm>
            <a:off x="8658225" y="3429000"/>
            <a:ext cx="3330575" cy="27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6052777"/>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E5BF9E8D-A92C-445C-8FF5-AD36801EAD0D}"/>
              </a:ext>
            </a:extLst>
          </p:cNvPr>
          <p:cNvPicPr>
            <a:picLocks noGrp="1" noChangeAspect="1"/>
          </p:cNvPicPr>
          <p:nvPr>
            <p:ph type="pic" sz="quarter" idx="18"/>
          </p:nvPr>
        </p:nvPicPr>
        <p:blipFill>
          <a:blip r:embed="rId2"/>
          <a:srcRect l="6879" r="6879"/>
          <a:stretch>
            <a:fillRect/>
          </a:stretch>
        </p:blipFill>
        <p:spPr/>
      </p:pic>
      <p:pic>
        <p:nvPicPr>
          <p:cNvPr id="23" name="Picture Placeholder 22">
            <a:extLst>
              <a:ext uri="{FF2B5EF4-FFF2-40B4-BE49-F238E27FC236}">
                <a16:creationId xmlns:a16="http://schemas.microsoft.com/office/drawing/2014/main" id="{EA934A28-5C76-4DB0-A90D-605C4A22613A}"/>
              </a:ext>
            </a:extLst>
          </p:cNvPr>
          <p:cNvPicPr>
            <a:picLocks noGrp="1" noChangeAspect="1"/>
          </p:cNvPicPr>
          <p:nvPr>
            <p:ph type="pic" sz="quarter" idx="19"/>
          </p:nvPr>
        </p:nvPicPr>
        <p:blipFill>
          <a:blip r:embed="rId3"/>
          <a:srcRect l="3298" r="3298"/>
          <a:stretch>
            <a:fillRect/>
          </a:stretch>
        </p:blipFill>
        <p:spPr/>
      </p:pic>
      <p:pic>
        <p:nvPicPr>
          <p:cNvPr id="16" name="Picture Placeholder 15">
            <a:extLst>
              <a:ext uri="{FF2B5EF4-FFF2-40B4-BE49-F238E27FC236}">
                <a16:creationId xmlns:a16="http://schemas.microsoft.com/office/drawing/2014/main" id="{264C2E07-E9A5-4423-B8C7-4A6FAB151749}"/>
              </a:ext>
            </a:extLst>
          </p:cNvPr>
          <p:cNvPicPr>
            <a:picLocks noGrp="1" noChangeAspect="1"/>
          </p:cNvPicPr>
          <p:nvPr>
            <p:ph type="pic" sz="quarter" idx="20"/>
          </p:nvPr>
        </p:nvPicPr>
        <p:blipFill>
          <a:blip r:embed="rId4"/>
          <a:srcRect l="6879" r="6879"/>
          <a:stretch>
            <a:fillRect/>
          </a:stretch>
        </p:blipFill>
        <p:spPr/>
      </p:pic>
      <p:pic>
        <p:nvPicPr>
          <p:cNvPr id="18" name="Picture Placeholder 17">
            <a:extLst>
              <a:ext uri="{FF2B5EF4-FFF2-40B4-BE49-F238E27FC236}">
                <a16:creationId xmlns:a16="http://schemas.microsoft.com/office/drawing/2014/main" id="{3E6962AD-9D41-4A5F-BBB9-5FB05613316A}"/>
              </a:ext>
            </a:extLst>
          </p:cNvPr>
          <p:cNvPicPr>
            <a:picLocks noGrp="1" noChangeAspect="1"/>
          </p:cNvPicPr>
          <p:nvPr>
            <p:ph type="pic" sz="quarter" idx="21"/>
          </p:nvPr>
        </p:nvPicPr>
        <p:blipFill>
          <a:blip r:embed="rId5"/>
          <a:srcRect l="11782" r="11782"/>
          <a:stretch>
            <a:fillRect/>
          </a:stretch>
        </p:blipFill>
        <p:spPr/>
      </p:pic>
      <p:grpSp>
        <p:nvGrpSpPr>
          <p:cNvPr id="14" name="Group 13">
            <a:extLst>
              <a:ext uri="{FF2B5EF4-FFF2-40B4-BE49-F238E27FC236}">
                <a16:creationId xmlns:a16="http://schemas.microsoft.com/office/drawing/2014/main" id="{05120275-8880-4895-AB28-88FB41CC8D5E}"/>
              </a:ext>
            </a:extLst>
          </p:cNvPr>
          <p:cNvGrpSpPr/>
          <p:nvPr/>
        </p:nvGrpSpPr>
        <p:grpSpPr>
          <a:xfrm>
            <a:off x="8178800" y="476884"/>
            <a:ext cx="3313878" cy="5634547"/>
            <a:chOff x="8178800" y="476885"/>
            <a:chExt cx="3173933" cy="5396600"/>
          </a:xfrm>
        </p:grpSpPr>
        <p:sp>
          <p:nvSpPr>
            <p:cNvPr id="50" name="Title 1">
              <a:extLst>
                <a:ext uri="{FF2B5EF4-FFF2-40B4-BE49-F238E27FC236}">
                  <a16:creationId xmlns:a16="http://schemas.microsoft.com/office/drawing/2014/main" id="{7EA02F00-538B-48AB-A811-9358BD5B0219}"/>
                </a:ext>
              </a:extLst>
            </p:cNvPr>
            <p:cNvSpPr txBox="1">
              <a:spLocks/>
            </p:cNvSpPr>
            <p:nvPr/>
          </p:nvSpPr>
          <p:spPr>
            <a:xfrm>
              <a:off x="8178800" y="476885"/>
              <a:ext cx="2162175" cy="892551"/>
            </a:xfrm>
            <a:prstGeom prst="rect">
              <a:avLst/>
            </a:prstGeom>
          </p:spPr>
          <p:txBody>
            <a:bodyPr/>
            <a:lstStyle>
              <a:lvl1pPr algn="ctr" defTabSz="914400" rtl="0" eaLnBrk="1" latinLnBrk="0" hangingPunct="1">
                <a:lnSpc>
                  <a:spcPct val="90000"/>
                </a:lnSpc>
                <a:spcBef>
                  <a:spcPct val="0"/>
                </a:spcBef>
                <a:buNone/>
                <a:defRPr sz="3500" kern="1200">
                  <a:solidFill>
                    <a:schemeClr val="tx1"/>
                  </a:solidFill>
                  <a:latin typeface="spinwerad" charset="0"/>
                  <a:ea typeface="spinwerad" charset="0"/>
                  <a:cs typeface="spinwerad" charset="0"/>
                </a:defRPr>
              </a:lvl1pPr>
            </a:lstStyle>
            <a:p>
              <a:pPr algn="l"/>
              <a:r>
                <a:rPr lang="en-US" b="1" dirty="0"/>
                <a:t>Our Portfolio</a:t>
              </a:r>
            </a:p>
          </p:txBody>
        </p:sp>
        <p:sp>
          <p:nvSpPr>
            <p:cNvPr id="33" name="TextBox 32">
              <a:extLst>
                <a:ext uri="{FF2B5EF4-FFF2-40B4-BE49-F238E27FC236}">
                  <a16:creationId xmlns:a16="http://schemas.microsoft.com/office/drawing/2014/main" id="{018518E3-7202-4F61-ADBC-699B0D1198E0}"/>
                </a:ext>
              </a:extLst>
            </p:cNvPr>
            <p:cNvSpPr txBox="1"/>
            <p:nvPr/>
          </p:nvSpPr>
          <p:spPr>
            <a:xfrm>
              <a:off x="8178800" y="2259093"/>
              <a:ext cx="2964406" cy="600164"/>
            </a:xfrm>
            <a:prstGeom prst="rect">
              <a:avLst/>
            </a:prstGeom>
            <a:noFill/>
          </p:spPr>
          <p:txBody>
            <a:bodyPr wrap="square" rtlCol="0">
              <a:spAutoFit/>
            </a:bodyPr>
            <a:lstStyle/>
            <a:p>
              <a:r>
                <a:rPr lang="en-US" sz="1100" dirty="0">
                  <a:solidFill>
                    <a:schemeClr val="tx1">
                      <a:alpha val="45000"/>
                    </a:schemeClr>
                  </a:solidFill>
                  <a:latin typeface="Bodoni 72 Book" charset="0"/>
                  <a:ea typeface="Bodoni 72 Book" charset="0"/>
                  <a:cs typeface="Bodoni 72 Book" charset="0"/>
                </a:rPr>
                <a:t>Lorem Ipsum is simply dummy text of the printing and typesetting industry. Lorem Ipsum has been the industry's standard dummy.</a:t>
              </a:r>
            </a:p>
          </p:txBody>
        </p:sp>
        <p:sp>
          <p:nvSpPr>
            <p:cNvPr id="34" name="TextBox 33">
              <a:extLst>
                <a:ext uri="{FF2B5EF4-FFF2-40B4-BE49-F238E27FC236}">
                  <a16:creationId xmlns:a16="http://schemas.microsoft.com/office/drawing/2014/main" id="{AC2C9D83-EBDA-419C-B1D8-0CBF87B9B93C}"/>
                </a:ext>
              </a:extLst>
            </p:cNvPr>
            <p:cNvSpPr txBox="1"/>
            <p:nvPr/>
          </p:nvSpPr>
          <p:spPr>
            <a:xfrm>
              <a:off x="8178800" y="1737622"/>
              <a:ext cx="3173933" cy="538609"/>
            </a:xfrm>
            <a:prstGeom prst="rect">
              <a:avLst/>
            </a:prstGeom>
            <a:noFill/>
          </p:spPr>
          <p:txBody>
            <a:bodyPr wrap="square" rtlCol="0">
              <a:spAutoFit/>
            </a:bodyPr>
            <a:lstStyle/>
            <a:p>
              <a:r>
                <a:rPr lang="en-US" sz="1000" dirty="0">
                  <a:latin typeface="Bodoni 72 Book" charset="0"/>
                  <a:ea typeface="Bodoni 72 Book" charset="0"/>
                  <a:cs typeface="Bodoni 72 Book" charset="0"/>
                </a:rPr>
                <a:t>Typesetting industry:</a:t>
              </a:r>
            </a:p>
            <a:p>
              <a:r>
                <a:rPr lang="en-US" dirty="0">
                  <a:solidFill>
                    <a:schemeClr val="accent1">
                      <a:lumMod val="60000"/>
                      <a:lumOff val="40000"/>
                    </a:schemeClr>
                  </a:solidFill>
                  <a:latin typeface="Bodoni 72 Book" charset="0"/>
                  <a:ea typeface="Bodoni 72 Book" charset="0"/>
                  <a:cs typeface="Bodoni 72 Book" charset="0"/>
                </a:rPr>
                <a:t>Ipsum has been industry</a:t>
              </a:r>
            </a:p>
          </p:txBody>
        </p:sp>
        <p:cxnSp>
          <p:nvCxnSpPr>
            <p:cNvPr id="35" name="Straight Connector 34">
              <a:extLst>
                <a:ext uri="{FF2B5EF4-FFF2-40B4-BE49-F238E27FC236}">
                  <a16:creationId xmlns:a16="http://schemas.microsoft.com/office/drawing/2014/main" id="{0E7C146E-61F4-4144-B871-C191D282FB38}"/>
                </a:ext>
              </a:extLst>
            </p:cNvPr>
            <p:cNvCxnSpPr/>
            <p:nvPr/>
          </p:nvCxnSpPr>
          <p:spPr>
            <a:xfrm flipH="1">
              <a:off x="8178800" y="3051996"/>
              <a:ext cx="2928278"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6A17E11A-5D72-4909-867A-62F19D713053}"/>
                </a:ext>
              </a:extLst>
            </p:cNvPr>
            <p:cNvSpPr txBox="1"/>
            <p:nvPr/>
          </p:nvSpPr>
          <p:spPr>
            <a:xfrm>
              <a:off x="8178800" y="3766207"/>
              <a:ext cx="2964406" cy="600164"/>
            </a:xfrm>
            <a:prstGeom prst="rect">
              <a:avLst/>
            </a:prstGeom>
            <a:noFill/>
          </p:spPr>
          <p:txBody>
            <a:bodyPr wrap="square" rtlCol="0">
              <a:spAutoFit/>
            </a:bodyPr>
            <a:lstStyle/>
            <a:p>
              <a:r>
                <a:rPr lang="en-US" sz="1100" dirty="0">
                  <a:solidFill>
                    <a:schemeClr val="tx1">
                      <a:alpha val="45000"/>
                    </a:schemeClr>
                  </a:solidFill>
                  <a:latin typeface="Bodoni 72 Book" charset="0"/>
                  <a:ea typeface="Bodoni 72 Book" charset="0"/>
                  <a:cs typeface="Bodoni 72 Book" charset="0"/>
                </a:rPr>
                <a:t>Lorem Ipsum is simply dummy text of the printing and typesetting industry. Lorem Ipsum has been the industry's standard dummy.</a:t>
              </a:r>
            </a:p>
          </p:txBody>
        </p:sp>
        <p:sp>
          <p:nvSpPr>
            <p:cNvPr id="37" name="TextBox 36">
              <a:extLst>
                <a:ext uri="{FF2B5EF4-FFF2-40B4-BE49-F238E27FC236}">
                  <a16:creationId xmlns:a16="http://schemas.microsoft.com/office/drawing/2014/main" id="{4D0C4B8E-74E7-434F-85B6-6F690E75BC37}"/>
                </a:ext>
              </a:extLst>
            </p:cNvPr>
            <p:cNvSpPr txBox="1"/>
            <p:nvPr/>
          </p:nvSpPr>
          <p:spPr>
            <a:xfrm>
              <a:off x="8178800" y="3244736"/>
              <a:ext cx="3173933" cy="538609"/>
            </a:xfrm>
            <a:prstGeom prst="rect">
              <a:avLst/>
            </a:prstGeom>
            <a:noFill/>
          </p:spPr>
          <p:txBody>
            <a:bodyPr wrap="square" rtlCol="0">
              <a:spAutoFit/>
            </a:bodyPr>
            <a:lstStyle/>
            <a:p>
              <a:r>
                <a:rPr lang="en-US" sz="1000" dirty="0">
                  <a:latin typeface="Bodoni 72 Book" charset="0"/>
                  <a:ea typeface="Bodoni 72 Book" charset="0"/>
                  <a:cs typeface="Bodoni 72 Book" charset="0"/>
                </a:rPr>
                <a:t>Typesetting industry:</a:t>
              </a:r>
            </a:p>
            <a:p>
              <a:r>
                <a:rPr lang="en-US" dirty="0">
                  <a:solidFill>
                    <a:schemeClr val="accent2"/>
                  </a:solidFill>
                  <a:latin typeface="Bodoni 72 Book" charset="0"/>
                  <a:ea typeface="Bodoni 72 Book" charset="0"/>
                  <a:cs typeface="Bodoni 72 Book" charset="0"/>
                </a:rPr>
                <a:t>Lorem ipsum has been industry</a:t>
              </a:r>
            </a:p>
          </p:txBody>
        </p:sp>
        <p:cxnSp>
          <p:nvCxnSpPr>
            <p:cNvPr id="38" name="Straight Connector 37">
              <a:extLst>
                <a:ext uri="{FF2B5EF4-FFF2-40B4-BE49-F238E27FC236}">
                  <a16:creationId xmlns:a16="http://schemas.microsoft.com/office/drawing/2014/main" id="{26288138-EE43-4FF4-B64D-435544E883FB}"/>
                </a:ext>
              </a:extLst>
            </p:cNvPr>
            <p:cNvCxnSpPr/>
            <p:nvPr/>
          </p:nvCxnSpPr>
          <p:spPr>
            <a:xfrm flipH="1">
              <a:off x="8178800" y="4559110"/>
              <a:ext cx="2928278"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9B3BB343-D6B5-4C58-B5AC-F9FB5B055E60}"/>
                </a:ext>
              </a:extLst>
            </p:cNvPr>
            <p:cNvSpPr txBox="1"/>
            <p:nvPr/>
          </p:nvSpPr>
          <p:spPr>
            <a:xfrm>
              <a:off x="8178800" y="5273321"/>
              <a:ext cx="2964406" cy="600164"/>
            </a:xfrm>
            <a:prstGeom prst="rect">
              <a:avLst/>
            </a:prstGeom>
            <a:noFill/>
          </p:spPr>
          <p:txBody>
            <a:bodyPr wrap="square" rtlCol="0">
              <a:spAutoFit/>
            </a:bodyPr>
            <a:lstStyle/>
            <a:p>
              <a:r>
                <a:rPr lang="en-US" sz="1100" dirty="0">
                  <a:solidFill>
                    <a:schemeClr val="tx1">
                      <a:alpha val="45000"/>
                    </a:schemeClr>
                  </a:solidFill>
                  <a:latin typeface="Bodoni 72 Book" charset="0"/>
                  <a:ea typeface="Bodoni 72 Book" charset="0"/>
                  <a:cs typeface="Bodoni 72 Book" charset="0"/>
                </a:rPr>
                <a:t>Lorem Ipsum is simply dummy text of the printing and typesetting industry. Lorem Ipsum has been the industry's standard dummy.</a:t>
              </a:r>
            </a:p>
          </p:txBody>
        </p:sp>
        <p:sp>
          <p:nvSpPr>
            <p:cNvPr id="40" name="TextBox 39">
              <a:extLst>
                <a:ext uri="{FF2B5EF4-FFF2-40B4-BE49-F238E27FC236}">
                  <a16:creationId xmlns:a16="http://schemas.microsoft.com/office/drawing/2014/main" id="{9E1CC4AF-0380-470D-A4EB-ADE0824B0C28}"/>
                </a:ext>
              </a:extLst>
            </p:cNvPr>
            <p:cNvSpPr txBox="1"/>
            <p:nvPr/>
          </p:nvSpPr>
          <p:spPr>
            <a:xfrm>
              <a:off x="8178800" y="4751850"/>
              <a:ext cx="3173933" cy="538609"/>
            </a:xfrm>
            <a:prstGeom prst="rect">
              <a:avLst/>
            </a:prstGeom>
            <a:noFill/>
          </p:spPr>
          <p:txBody>
            <a:bodyPr wrap="square" rtlCol="0">
              <a:spAutoFit/>
            </a:bodyPr>
            <a:lstStyle/>
            <a:p>
              <a:r>
                <a:rPr lang="en-US" sz="1000" dirty="0">
                  <a:latin typeface="Bodoni 72 Book" charset="0"/>
                  <a:ea typeface="Bodoni 72 Book" charset="0"/>
                  <a:cs typeface="Bodoni 72 Book" charset="0"/>
                </a:rPr>
                <a:t>Typesetting industry:</a:t>
              </a:r>
            </a:p>
            <a:p>
              <a:r>
                <a:rPr lang="en-US" dirty="0">
                  <a:solidFill>
                    <a:schemeClr val="accent3"/>
                  </a:solidFill>
                  <a:latin typeface="Bodoni 72 Book" charset="0"/>
                  <a:ea typeface="Bodoni 72 Book" charset="0"/>
                  <a:cs typeface="Bodoni 72 Book" charset="0"/>
                </a:rPr>
                <a:t>Has been industry ipsum</a:t>
              </a:r>
            </a:p>
          </p:txBody>
        </p:sp>
      </p:grpSp>
    </p:spTree>
    <p:extLst>
      <p:ext uri="{BB962C8B-B14F-4D97-AF65-F5344CB8AC3E}">
        <p14:creationId xmlns:p14="http://schemas.microsoft.com/office/powerpoint/2010/main" val="104019357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2588A6-EF81-458B-AF65-627AE0BA541B}"/>
              </a:ext>
            </a:extLst>
          </p:cNvPr>
          <p:cNvSpPr/>
          <p:nvPr/>
        </p:nvSpPr>
        <p:spPr>
          <a:xfrm>
            <a:off x="0" y="1"/>
            <a:ext cx="7228114" cy="43833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Placeholder 9">
            <a:extLst>
              <a:ext uri="{FF2B5EF4-FFF2-40B4-BE49-F238E27FC236}">
                <a16:creationId xmlns:a16="http://schemas.microsoft.com/office/drawing/2014/main" id="{231C00E2-FCD3-4CE8-9BB2-936DC905C22A}"/>
              </a:ext>
            </a:extLst>
          </p:cNvPr>
          <p:cNvPicPr>
            <a:picLocks noGrp="1" noChangeAspect="1"/>
          </p:cNvPicPr>
          <p:nvPr>
            <p:ph type="pic" sz="quarter" idx="18"/>
          </p:nvPr>
        </p:nvPicPr>
        <p:blipFill>
          <a:blip r:embed="rId2"/>
          <a:srcRect t="35150" b="35150"/>
          <a:stretch>
            <a:fillRect/>
          </a:stretch>
        </p:blipFill>
        <p:spPr/>
      </p:pic>
      <p:sp>
        <p:nvSpPr>
          <p:cNvPr id="23" name="TextBox 22">
            <a:extLst>
              <a:ext uri="{FF2B5EF4-FFF2-40B4-BE49-F238E27FC236}">
                <a16:creationId xmlns:a16="http://schemas.microsoft.com/office/drawing/2014/main" id="{2F3F86ED-3CDC-4E7E-B470-17056343D12B}"/>
              </a:ext>
            </a:extLst>
          </p:cNvPr>
          <p:cNvSpPr txBox="1"/>
          <p:nvPr/>
        </p:nvSpPr>
        <p:spPr>
          <a:xfrm>
            <a:off x="8074271" y="810639"/>
            <a:ext cx="3537157" cy="2762038"/>
          </a:xfrm>
          <a:prstGeom prst="rect">
            <a:avLst/>
          </a:prstGeom>
          <a:noFill/>
        </p:spPr>
        <p:txBody>
          <a:bodyPr wrap="square" rtlCol="0">
            <a:spAutoFit/>
          </a:bodyPr>
          <a:lstStyle/>
          <a:p>
            <a:pPr>
              <a:lnSpc>
                <a:spcPts val="2100"/>
              </a:lnSpc>
            </a:pPr>
            <a:r>
              <a:rPr lang="en-US" sz="1300" dirty="0">
                <a:solidFill>
                  <a:schemeClr val="tx1">
                    <a:alpha val="45000"/>
                  </a:schemeClr>
                </a:solidFill>
                <a:latin typeface="Bodoni 72 Book" charset="0"/>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Lorem Ipsum is simply dummy text of the printing and typesetting industry standard dummy text ever since.</a:t>
            </a:r>
          </a:p>
        </p:txBody>
      </p:sp>
      <p:grpSp>
        <p:nvGrpSpPr>
          <p:cNvPr id="7" name="Group 6">
            <a:extLst>
              <a:ext uri="{FF2B5EF4-FFF2-40B4-BE49-F238E27FC236}">
                <a16:creationId xmlns:a16="http://schemas.microsoft.com/office/drawing/2014/main" id="{01B3DC93-4AF1-48D3-BC4E-B12DE308BE36}"/>
              </a:ext>
            </a:extLst>
          </p:cNvPr>
          <p:cNvGrpSpPr/>
          <p:nvPr/>
        </p:nvGrpSpPr>
        <p:grpSpPr>
          <a:xfrm>
            <a:off x="1541042" y="715048"/>
            <a:ext cx="4146030" cy="2953220"/>
            <a:chOff x="1605955" y="525472"/>
            <a:chExt cx="4146030" cy="2953220"/>
          </a:xfrm>
        </p:grpSpPr>
        <p:sp>
          <p:nvSpPr>
            <p:cNvPr id="41" name="TextBox 40">
              <a:extLst>
                <a:ext uri="{FF2B5EF4-FFF2-40B4-BE49-F238E27FC236}">
                  <a16:creationId xmlns:a16="http://schemas.microsoft.com/office/drawing/2014/main" id="{E7A6A8E9-16CE-4905-9A21-EFE66930E955}"/>
                </a:ext>
              </a:extLst>
            </p:cNvPr>
            <p:cNvSpPr txBox="1"/>
            <p:nvPr/>
          </p:nvSpPr>
          <p:spPr>
            <a:xfrm>
              <a:off x="1605955" y="2586140"/>
              <a:ext cx="4146030" cy="892552"/>
            </a:xfrm>
            <a:prstGeom prst="rect">
              <a:avLst/>
            </a:prstGeom>
            <a:noFill/>
          </p:spPr>
          <p:txBody>
            <a:bodyPr wrap="square" rtlCol="0">
              <a:spAutoFit/>
            </a:bodyPr>
            <a:lstStyle/>
            <a:p>
              <a:r>
                <a:rPr lang="en-US" sz="1300" dirty="0">
                  <a:solidFill>
                    <a:srgbClr val="FFFFFF"/>
                  </a:solidFill>
                  <a:latin typeface="Bodoni 72 Book" charset="0"/>
                  <a:ea typeface="Bodoni 72 Book" charset="0"/>
                  <a:cs typeface="Bodoni 72 Book" charset="0"/>
                </a:rPr>
                <a:t>Lorem Ipsum is simply dummy text of the printing and typesetting industry. Lorem Ipsum has been the industry's standard dummy text ever since the 1500s, when an unknown printer took a galley.</a:t>
              </a:r>
            </a:p>
          </p:txBody>
        </p:sp>
        <p:sp>
          <p:nvSpPr>
            <p:cNvPr id="42" name="TextBox 41">
              <a:extLst>
                <a:ext uri="{FF2B5EF4-FFF2-40B4-BE49-F238E27FC236}">
                  <a16:creationId xmlns:a16="http://schemas.microsoft.com/office/drawing/2014/main" id="{A15AEC35-7A23-48F3-BB1E-6A9A5E11E97F}"/>
                </a:ext>
              </a:extLst>
            </p:cNvPr>
            <p:cNvSpPr txBox="1"/>
            <p:nvPr/>
          </p:nvSpPr>
          <p:spPr>
            <a:xfrm>
              <a:off x="1605956" y="1880085"/>
              <a:ext cx="2383703" cy="646331"/>
            </a:xfrm>
            <a:prstGeom prst="rect">
              <a:avLst/>
            </a:prstGeom>
            <a:noFill/>
          </p:spPr>
          <p:txBody>
            <a:bodyPr wrap="square" rtlCol="0">
              <a:spAutoFit/>
            </a:bodyPr>
            <a:lstStyle/>
            <a:p>
              <a:r>
                <a:rPr lang="en-US" b="1" dirty="0">
                  <a:solidFill>
                    <a:schemeClr val="accent4"/>
                  </a:solidFill>
                  <a:latin typeface="Bodoni 72 Book" charset="0"/>
                  <a:ea typeface="Bodoni 72 Book" charset="0"/>
                  <a:cs typeface="Bodoni 72 Book" charset="0"/>
                </a:rPr>
                <a:t>Lorem Ipsum Has Been The Industry</a:t>
              </a:r>
            </a:p>
          </p:txBody>
        </p:sp>
        <p:pic>
          <p:nvPicPr>
            <p:cNvPr id="43" name="Picture 42">
              <a:extLst>
                <a:ext uri="{FF2B5EF4-FFF2-40B4-BE49-F238E27FC236}">
                  <a16:creationId xmlns:a16="http://schemas.microsoft.com/office/drawing/2014/main" id="{341B2A42-6058-4D86-8786-85B899A2EE0F}"/>
                </a:ext>
              </a:extLst>
            </p:cNvPr>
            <p:cNvPicPr>
              <a:picLocks noChangeAspect="1"/>
            </p:cNvPicPr>
            <p:nvPr/>
          </p:nvPicPr>
          <p:blipFill>
            <a:blip r:embed="rId3"/>
            <a:stretch>
              <a:fillRect/>
            </a:stretch>
          </p:blipFill>
          <p:spPr>
            <a:xfrm>
              <a:off x="1769420" y="525472"/>
              <a:ext cx="2438400" cy="789588"/>
            </a:xfrm>
            <a:prstGeom prst="rect">
              <a:avLst/>
            </a:prstGeom>
          </p:spPr>
        </p:pic>
      </p:grpSp>
    </p:spTree>
    <p:extLst>
      <p:ext uri="{BB962C8B-B14F-4D97-AF65-F5344CB8AC3E}">
        <p14:creationId xmlns:p14="http://schemas.microsoft.com/office/powerpoint/2010/main" val="2397981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C2ACD33-8867-4622-A561-CABDB4D01F5C}"/>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4F9B7AF-64DF-4BF3-9C48-C76752384D17}"/>
              </a:ext>
            </a:extLst>
          </p:cNvPr>
          <p:cNvSpPr txBox="1"/>
          <p:nvPr/>
        </p:nvSpPr>
        <p:spPr>
          <a:xfrm>
            <a:off x="3992700" y="2844225"/>
            <a:ext cx="4206601" cy="1169551"/>
          </a:xfrm>
          <a:prstGeom prst="rect">
            <a:avLst/>
          </a:prstGeom>
          <a:noFill/>
        </p:spPr>
        <p:txBody>
          <a:bodyPr wrap="none" rtlCol="0">
            <a:spAutoFit/>
          </a:bodyPr>
          <a:lstStyle/>
          <a:p>
            <a:pPr algn="ctr"/>
            <a:r>
              <a:rPr lang="en-US" sz="7000" dirty="0">
                <a:latin typeface="Bodoni 72 Book"/>
              </a:rPr>
              <a:t>T H E </a:t>
            </a:r>
            <a:r>
              <a:rPr lang="en-US" sz="7000" dirty="0" err="1">
                <a:latin typeface="Bodoni 72 Book"/>
              </a:rPr>
              <a:t>E</a:t>
            </a:r>
            <a:r>
              <a:rPr lang="en-US" sz="7000" dirty="0">
                <a:latin typeface="Bodoni 72 Book"/>
              </a:rPr>
              <a:t> N D</a:t>
            </a:r>
          </a:p>
        </p:txBody>
      </p:sp>
    </p:spTree>
    <p:extLst>
      <p:ext uri="{BB962C8B-B14F-4D97-AF65-F5344CB8AC3E}">
        <p14:creationId xmlns:p14="http://schemas.microsoft.com/office/powerpoint/2010/main" val="19636446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AA7A5AE9-B8FD-47C6-942C-7ECE6BDC1B12}"/>
              </a:ext>
            </a:extLst>
          </p:cNvPr>
          <p:cNvPicPr>
            <a:picLocks noGrp="1" noChangeAspect="1"/>
          </p:cNvPicPr>
          <p:nvPr>
            <p:ph type="pic" sz="quarter" idx="10"/>
          </p:nvPr>
        </p:nvPicPr>
        <p:blipFill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saturation sat="200000"/>
                    </a14:imgEffect>
                  </a14:imgLayer>
                </a14:imgProps>
              </a:ext>
            </a:extLst>
          </a:blip>
          <a:srcRect l="6770" t="14054" b="7284"/>
          <a:stretch/>
        </p:blipFill>
        <p:spPr>
          <a:xfrm>
            <a:off x="0" y="0"/>
            <a:ext cx="12192000" cy="6858000"/>
          </a:xfrm>
        </p:spPr>
      </p:pic>
      <p:sp>
        <p:nvSpPr>
          <p:cNvPr id="33" name="Rectangle 32">
            <a:extLst>
              <a:ext uri="{FF2B5EF4-FFF2-40B4-BE49-F238E27FC236}">
                <a16:creationId xmlns:a16="http://schemas.microsoft.com/office/drawing/2014/main" id="{B0896440-2817-4AC2-ABB5-BD3689652696}"/>
              </a:ext>
            </a:extLst>
          </p:cNvPr>
          <p:cNvSpPr/>
          <p:nvPr/>
        </p:nvSpPr>
        <p:spPr>
          <a:xfrm>
            <a:off x="0" y="0"/>
            <a:ext cx="12192000" cy="6857999"/>
          </a:xfrm>
          <a:prstGeom prst="rect">
            <a:avLst/>
          </a:prstGeom>
          <a:solidFill>
            <a:schemeClr val="bg1">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5884E3E-1867-4C8D-A14A-70D5CB897BC8}"/>
              </a:ext>
            </a:extLst>
          </p:cNvPr>
          <p:cNvSpPr/>
          <p:nvPr/>
        </p:nvSpPr>
        <p:spPr>
          <a:xfrm>
            <a:off x="3517900" y="0"/>
            <a:ext cx="5156200" cy="6857999"/>
          </a:xfrm>
          <a:prstGeom prst="rect">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6E132BC3-B8DD-47C6-BF63-66D7CBFEA2C8}"/>
              </a:ext>
            </a:extLst>
          </p:cNvPr>
          <p:cNvGrpSpPr/>
          <p:nvPr/>
        </p:nvGrpSpPr>
        <p:grpSpPr>
          <a:xfrm>
            <a:off x="3897814" y="1478273"/>
            <a:ext cx="4396373" cy="3901453"/>
            <a:chOff x="6100636" y="2342780"/>
            <a:chExt cx="4396373" cy="3901453"/>
          </a:xfrm>
        </p:grpSpPr>
        <p:sp>
          <p:nvSpPr>
            <p:cNvPr id="10" name="TextBox 9">
              <a:extLst>
                <a:ext uri="{FF2B5EF4-FFF2-40B4-BE49-F238E27FC236}">
                  <a16:creationId xmlns:a16="http://schemas.microsoft.com/office/drawing/2014/main" id="{0750EC2D-5E73-4DAB-A22C-5F7826F9E004}"/>
                </a:ext>
              </a:extLst>
            </p:cNvPr>
            <p:cNvSpPr txBox="1"/>
            <p:nvPr/>
          </p:nvSpPr>
          <p:spPr>
            <a:xfrm>
              <a:off x="6100636" y="3052067"/>
              <a:ext cx="4396373" cy="1780039"/>
            </a:xfrm>
            <a:prstGeom prst="rect">
              <a:avLst/>
            </a:prstGeom>
            <a:noFill/>
          </p:spPr>
          <p:txBody>
            <a:bodyPr wrap="square" rtlCol="0">
              <a:spAutoFit/>
            </a:bodyPr>
            <a:lstStyle/>
            <a:p>
              <a:pPr>
                <a:lnSpc>
                  <a:spcPts val="1900"/>
                </a:lnSpc>
              </a:pPr>
              <a:r>
                <a:rPr lang="en-US" sz="1300" dirty="0">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11" name="TextBox 10">
              <a:extLst>
                <a:ext uri="{FF2B5EF4-FFF2-40B4-BE49-F238E27FC236}">
                  <a16:creationId xmlns:a16="http://schemas.microsoft.com/office/drawing/2014/main" id="{C20F58FC-60FD-433D-976E-9912472B12D3}"/>
                </a:ext>
              </a:extLst>
            </p:cNvPr>
            <p:cNvSpPr txBox="1"/>
            <p:nvPr/>
          </p:nvSpPr>
          <p:spPr>
            <a:xfrm>
              <a:off x="6100636" y="4997738"/>
              <a:ext cx="3261083" cy="1246495"/>
            </a:xfrm>
            <a:prstGeom prst="rect">
              <a:avLst/>
            </a:prstGeom>
            <a:noFill/>
          </p:spPr>
          <p:txBody>
            <a:bodyPr wrap="square" rtlCol="0">
              <a:spAutoFit/>
            </a:bodyPr>
            <a:lstStyle/>
            <a:p>
              <a:r>
                <a:rPr lang="en-US" sz="1300" dirty="0">
                  <a:latin typeface="Open Sans" panose="020B0606030504020204" pitchFamily="34" charset="0"/>
                  <a:ea typeface="Open Sans" panose="020B0606030504020204" pitchFamily="34" charset="0"/>
                  <a:cs typeface="Open Sans" panose="020B0606030504020204" pitchFamily="34" charset="0"/>
                </a:rPr>
                <a:t>Lorem Ipsum is simply:</a:t>
              </a:r>
            </a:p>
            <a:p>
              <a:r>
                <a:rPr lang="en-US"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Dummy text of the printing</a:t>
              </a:r>
            </a:p>
            <a:p>
              <a:endPar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300" dirty="0">
                  <a:latin typeface="Open Sans" panose="020B0606030504020204" pitchFamily="34" charset="0"/>
                  <a:ea typeface="Open Sans" panose="020B0606030504020204" pitchFamily="34" charset="0"/>
                  <a:cs typeface="Open Sans" panose="020B0606030504020204" pitchFamily="34" charset="0"/>
                </a:rPr>
                <a:t>Standard:</a:t>
              </a:r>
            </a:p>
            <a:p>
              <a:r>
                <a:rPr lang="en-US"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Dummy text ever since 1500</a:t>
              </a:r>
            </a:p>
          </p:txBody>
        </p:sp>
        <p:sp>
          <p:nvSpPr>
            <p:cNvPr id="26" name="TextBox 25">
              <a:extLst>
                <a:ext uri="{FF2B5EF4-FFF2-40B4-BE49-F238E27FC236}">
                  <a16:creationId xmlns:a16="http://schemas.microsoft.com/office/drawing/2014/main" id="{2C587C0B-C61D-49C0-A80B-AA74CB77C61D}"/>
                </a:ext>
              </a:extLst>
            </p:cNvPr>
            <p:cNvSpPr txBox="1"/>
            <p:nvPr/>
          </p:nvSpPr>
          <p:spPr>
            <a:xfrm>
              <a:off x="6100636" y="2342780"/>
              <a:ext cx="3681998" cy="553998"/>
            </a:xfrm>
            <a:prstGeom prst="rect">
              <a:avLst/>
            </a:prstGeom>
            <a:noFill/>
          </p:spPr>
          <p:txBody>
            <a:bodyPr wrap="square" rtlCol="0">
              <a:spAutoFit/>
            </a:bodyPr>
            <a:lstStyle/>
            <a:p>
              <a:r>
                <a:rPr lang="en-US" sz="3000" b="1" dirty="0">
                  <a:solidFill>
                    <a:schemeClr val="accent5">
                      <a:lumMod val="75000"/>
                    </a:schemeClr>
                  </a:solidFill>
                  <a:latin typeface="Open Sans black"/>
                  <a:ea typeface="Open Sans bold" panose="020B0806030504020204" pitchFamily="34" charset="0"/>
                  <a:cs typeface="Open Sans bold" panose="020B0806030504020204" pitchFamily="34" charset="0"/>
                </a:rPr>
                <a:t>Welcome Message</a:t>
              </a:r>
            </a:p>
          </p:txBody>
        </p:sp>
      </p:grpSp>
    </p:spTree>
    <p:extLst>
      <p:ext uri="{BB962C8B-B14F-4D97-AF65-F5344CB8AC3E}">
        <p14:creationId xmlns:p14="http://schemas.microsoft.com/office/powerpoint/2010/main" val="2019893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Placeholder 48">
            <a:extLst>
              <a:ext uri="{FF2B5EF4-FFF2-40B4-BE49-F238E27FC236}">
                <a16:creationId xmlns:a16="http://schemas.microsoft.com/office/drawing/2014/main" id="{A0BCD73F-686F-40B0-AF6A-14A0988130FE}"/>
              </a:ext>
            </a:extLst>
          </p:cNvPr>
          <p:cNvPicPr>
            <a:picLocks noGrp="1" noChangeAspect="1"/>
          </p:cNvPicPr>
          <p:nvPr>
            <p:ph type="pic" sz="quarter" idx="10"/>
          </p:nvPr>
        </p:nvPicPr>
        <p:blipFill rotWithShape="1">
          <a:blip r:embed="rId2"/>
          <a:srcRect t="23660" b="11000"/>
          <a:stretch/>
        </p:blipFill>
        <p:spPr>
          <a:xfrm>
            <a:off x="508000" y="508000"/>
            <a:ext cx="11175999" cy="5842000"/>
          </a:xfrm>
        </p:spPr>
      </p:pic>
      <p:sp>
        <p:nvSpPr>
          <p:cNvPr id="2" name="Diamond 1">
            <a:extLst>
              <a:ext uri="{FF2B5EF4-FFF2-40B4-BE49-F238E27FC236}">
                <a16:creationId xmlns:a16="http://schemas.microsoft.com/office/drawing/2014/main" id="{E6CAF8E9-CB92-462F-9AF0-D9153911E40B}"/>
              </a:ext>
            </a:extLst>
          </p:cNvPr>
          <p:cNvSpPr/>
          <p:nvPr/>
        </p:nvSpPr>
        <p:spPr>
          <a:xfrm>
            <a:off x="5257800" y="0"/>
            <a:ext cx="6934200" cy="6858000"/>
          </a:xfrm>
          <a:prstGeom prst="diamond">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1378FDED-3ECF-48E2-A6BD-88B3A03F746E}"/>
              </a:ext>
            </a:extLst>
          </p:cNvPr>
          <p:cNvGrpSpPr/>
          <p:nvPr/>
        </p:nvGrpSpPr>
        <p:grpSpPr>
          <a:xfrm>
            <a:off x="6883901" y="1573524"/>
            <a:ext cx="4396373" cy="3710953"/>
            <a:chOff x="6100636" y="2342780"/>
            <a:chExt cx="4396373" cy="3710953"/>
          </a:xfrm>
        </p:grpSpPr>
        <p:sp>
          <p:nvSpPr>
            <p:cNvPr id="22" name="TextBox 21">
              <a:extLst>
                <a:ext uri="{FF2B5EF4-FFF2-40B4-BE49-F238E27FC236}">
                  <a16:creationId xmlns:a16="http://schemas.microsoft.com/office/drawing/2014/main" id="{94216694-C663-424A-BD31-696CC3ED5E37}"/>
                </a:ext>
              </a:extLst>
            </p:cNvPr>
            <p:cNvSpPr txBox="1"/>
            <p:nvPr/>
          </p:nvSpPr>
          <p:spPr>
            <a:xfrm>
              <a:off x="6100636" y="3052067"/>
              <a:ext cx="4396373" cy="1492716"/>
            </a:xfrm>
            <a:prstGeom prst="rect">
              <a:avLst/>
            </a:prstGeom>
            <a:noFill/>
          </p:spPr>
          <p:txBody>
            <a:bodyPr wrap="square" rtlCol="0">
              <a:spAutoFit/>
            </a:bodyPr>
            <a:lstStyle/>
            <a:p>
              <a:r>
                <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24" name="TextBox 23">
              <a:extLst>
                <a:ext uri="{FF2B5EF4-FFF2-40B4-BE49-F238E27FC236}">
                  <a16:creationId xmlns:a16="http://schemas.microsoft.com/office/drawing/2014/main" id="{35832E22-85AA-4047-92DA-98A3BB4F5183}"/>
                </a:ext>
              </a:extLst>
            </p:cNvPr>
            <p:cNvSpPr txBox="1"/>
            <p:nvPr/>
          </p:nvSpPr>
          <p:spPr>
            <a:xfrm>
              <a:off x="6100636" y="4807238"/>
              <a:ext cx="3261083" cy="1246495"/>
            </a:xfrm>
            <a:prstGeom prst="rect">
              <a:avLst/>
            </a:prstGeom>
            <a:noFill/>
          </p:spPr>
          <p:txBody>
            <a:bodyPr wrap="square" rtlCol="0">
              <a:spAutoFit/>
            </a:bodyPr>
            <a:lstStyle/>
            <a:p>
              <a:r>
                <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a:t>
              </a:r>
            </a:p>
            <a:p>
              <a:r>
                <a:rPr lang="en-US" dirty="0">
                  <a:solidFill>
                    <a:schemeClr val="accent4"/>
                  </a:solidFill>
                  <a:latin typeface="Open Sans" panose="020B0606030504020204" pitchFamily="34" charset="0"/>
                  <a:ea typeface="Open Sans" panose="020B0606030504020204" pitchFamily="34" charset="0"/>
                  <a:cs typeface="Open Sans" panose="020B0606030504020204" pitchFamily="34" charset="0"/>
                </a:rPr>
                <a:t>Dummy text of the printing</a:t>
              </a:r>
            </a:p>
            <a:p>
              <a:endPar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rPr>
                <a:t>Standard:</a:t>
              </a:r>
            </a:p>
            <a:p>
              <a:r>
                <a:rPr lang="en-US" dirty="0">
                  <a:solidFill>
                    <a:schemeClr val="accent4"/>
                  </a:solidFill>
                  <a:latin typeface="Open Sans" panose="020B0606030504020204" pitchFamily="34" charset="0"/>
                  <a:ea typeface="Open Sans" panose="020B0606030504020204" pitchFamily="34" charset="0"/>
                  <a:cs typeface="Open Sans" panose="020B0606030504020204" pitchFamily="34" charset="0"/>
                </a:rPr>
                <a:t>Dummy text ever since 1500</a:t>
              </a:r>
            </a:p>
          </p:txBody>
        </p:sp>
        <p:sp>
          <p:nvSpPr>
            <p:cNvPr id="25" name="TextBox 24">
              <a:extLst>
                <a:ext uri="{FF2B5EF4-FFF2-40B4-BE49-F238E27FC236}">
                  <a16:creationId xmlns:a16="http://schemas.microsoft.com/office/drawing/2014/main" id="{EE6D4C08-9EF1-4E81-91F6-69445DDAC08B}"/>
                </a:ext>
              </a:extLst>
            </p:cNvPr>
            <p:cNvSpPr txBox="1"/>
            <p:nvPr/>
          </p:nvSpPr>
          <p:spPr>
            <a:xfrm>
              <a:off x="6100636" y="2342780"/>
              <a:ext cx="3681998" cy="553998"/>
            </a:xfrm>
            <a:prstGeom prst="rect">
              <a:avLst/>
            </a:prstGeom>
            <a:noFill/>
          </p:spPr>
          <p:txBody>
            <a:bodyPr wrap="square" rtlCol="0">
              <a:spAutoFit/>
            </a:bodyPr>
            <a:lstStyle/>
            <a:p>
              <a:r>
                <a:rPr lang="en-US" sz="3000" b="1" dirty="0">
                  <a:solidFill>
                    <a:schemeClr val="accent5"/>
                  </a:solidFill>
                  <a:latin typeface="Open Sans black"/>
                  <a:ea typeface="Open Sans bold" panose="020B0806030504020204" pitchFamily="34" charset="0"/>
                  <a:cs typeface="Open Sans bold" panose="020B0806030504020204" pitchFamily="34" charset="0"/>
                </a:rPr>
                <a:t>Welcome Message</a:t>
              </a:r>
            </a:p>
          </p:txBody>
        </p:sp>
      </p:grpSp>
    </p:spTree>
    <p:extLst>
      <p:ext uri="{BB962C8B-B14F-4D97-AF65-F5344CB8AC3E}">
        <p14:creationId xmlns:p14="http://schemas.microsoft.com/office/powerpoint/2010/main" val="2104966587"/>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22BF3B2-154D-4963-99E9-21FACA53C5B4}"/>
              </a:ext>
            </a:extLst>
          </p:cNvPr>
          <p:cNvSpPr/>
          <p:nvPr/>
        </p:nvSpPr>
        <p:spPr>
          <a:xfrm>
            <a:off x="3943349" y="355601"/>
            <a:ext cx="2752725" cy="14668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C2E770D-87A6-460D-B73C-1C5701B98976}"/>
              </a:ext>
            </a:extLst>
          </p:cNvPr>
          <p:cNvSpPr txBox="1"/>
          <p:nvPr/>
        </p:nvSpPr>
        <p:spPr>
          <a:xfrm>
            <a:off x="1317626" y="735083"/>
            <a:ext cx="5187950" cy="707886"/>
          </a:xfrm>
          <a:prstGeom prst="rect">
            <a:avLst/>
          </a:prstGeom>
          <a:noFill/>
        </p:spPr>
        <p:txBody>
          <a:bodyPr wrap="square" rtlCol="0">
            <a:spAutoFit/>
          </a:bodyPr>
          <a:lstStyle/>
          <a:p>
            <a:pPr algn="r"/>
            <a:r>
              <a:rPr lang="en-US" sz="4000" b="1" dirty="0">
                <a:solidFill>
                  <a:schemeClr val="accent5"/>
                </a:solidFill>
                <a:latin typeface="Open Sans black"/>
                <a:ea typeface="Open Sans bold" panose="020B0806030504020204" pitchFamily="34" charset="0"/>
                <a:cs typeface="Open Sans bold" panose="020B0806030504020204" pitchFamily="34" charset="0"/>
              </a:rPr>
              <a:t>Company</a:t>
            </a:r>
            <a:r>
              <a:rPr lang="en-US" sz="4000" b="1" spc="1000" dirty="0">
                <a:solidFill>
                  <a:schemeClr val="accent4"/>
                </a:solidFill>
                <a:latin typeface="Open Sans black"/>
                <a:ea typeface="Open Sans bold" panose="020B0806030504020204" pitchFamily="34" charset="0"/>
                <a:cs typeface="Open Sans bold" panose="020B0806030504020204" pitchFamily="34" charset="0"/>
              </a:rPr>
              <a:t>  </a:t>
            </a:r>
            <a:r>
              <a:rPr lang="en-US" sz="4000" b="1" spc="1000" dirty="0">
                <a:latin typeface="Open Sans black"/>
                <a:ea typeface="Open Sans bold" panose="020B0806030504020204" pitchFamily="34" charset="0"/>
                <a:cs typeface="Open Sans bold" panose="020B0806030504020204" pitchFamily="34" charset="0"/>
              </a:rPr>
              <a:t>About</a:t>
            </a:r>
          </a:p>
        </p:txBody>
      </p:sp>
      <p:pic>
        <p:nvPicPr>
          <p:cNvPr id="15" name="Picture Placeholder 14">
            <a:extLst>
              <a:ext uri="{FF2B5EF4-FFF2-40B4-BE49-F238E27FC236}">
                <a16:creationId xmlns:a16="http://schemas.microsoft.com/office/drawing/2014/main" id="{A248E538-D6E3-4DB8-A916-935C90E356AC}"/>
              </a:ext>
            </a:extLst>
          </p:cNvPr>
          <p:cNvPicPr>
            <a:picLocks noGrp="1" noChangeAspect="1"/>
          </p:cNvPicPr>
          <p:nvPr>
            <p:ph type="pic" sz="quarter" idx="11"/>
          </p:nvPr>
        </p:nvPicPr>
        <p:blipFill>
          <a:blip r:embed="rId2"/>
          <a:srcRect t="30392" b="30392"/>
          <a:stretch>
            <a:fillRect/>
          </a:stretch>
        </p:blipFill>
        <p:spPr/>
      </p:pic>
      <p:pic>
        <p:nvPicPr>
          <p:cNvPr id="17" name="Picture Placeholder 16">
            <a:extLst>
              <a:ext uri="{FF2B5EF4-FFF2-40B4-BE49-F238E27FC236}">
                <a16:creationId xmlns:a16="http://schemas.microsoft.com/office/drawing/2014/main" id="{3ED7EBCE-16E6-4C91-B93A-F32967C846BF}"/>
              </a:ext>
            </a:extLst>
          </p:cNvPr>
          <p:cNvPicPr>
            <a:picLocks noGrp="1" noChangeAspect="1"/>
          </p:cNvPicPr>
          <p:nvPr>
            <p:ph type="pic" sz="quarter" idx="13"/>
          </p:nvPr>
        </p:nvPicPr>
        <p:blipFill>
          <a:blip r:embed="rId3"/>
          <a:srcRect l="1973" r="1973"/>
          <a:stretch>
            <a:fillRect/>
          </a:stretch>
        </p:blipFill>
        <p:spPr/>
      </p:pic>
      <p:sp>
        <p:nvSpPr>
          <p:cNvPr id="14" name="TextBox 13">
            <a:extLst>
              <a:ext uri="{FF2B5EF4-FFF2-40B4-BE49-F238E27FC236}">
                <a16:creationId xmlns:a16="http://schemas.microsoft.com/office/drawing/2014/main" id="{5948E6EF-F8D2-421F-869F-4A483E45CBAA}"/>
              </a:ext>
            </a:extLst>
          </p:cNvPr>
          <p:cNvSpPr txBox="1"/>
          <p:nvPr/>
        </p:nvSpPr>
        <p:spPr>
          <a:xfrm>
            <a:off x="508000" y="2201933"/>
            <a:ext cx="5926136" cy="894860"/>
          </a:xfrm>
          <a:prstGeom prst="rect">
            <a:avLst/>
          </a:prstGeom>
          <a:noFill/>
        </p:spPr>
        <p:txBody>
          <a:bodyPr wrap="square" rtlCol="0">
            <a:spAutoFit/>
          </a:bodyPr>
          <a:lstStyle/>
          <a:p>
            <a:pPr algn="r">
              <a:lnSpc>
                <a:spcPts val="1600"/>
              </a:lnSpc>
            </a:pPr>
            <a:r>
              <a:rPr lang="en-US" sz="1000" dirty="0">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a:t>
            </a:r>
          </a:p>
        </p:txBody>
      </p:sp>
    </p:spTree>
    <p:extLst>
      <p:ext uri="{BB962C8B-B14F-4D97-AF65-F5344CB8AC3E}">
        <p14:creationId xmlns:p14="http://schemas.microsoft.com/office/powerpoint/2010/main" val="19884974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7D97E4F6-EC65-46E5-86F6-113B47E7B7CA}"/>
              </a:ext>
            </a:extLst>
          </p:cNvPr>
          <p:cNvPicPr>
            <a:picLocks noGrp="1" noChangeAspect="1"/>
          </p:cNvPicPr>
          <p:nvPr>
            <p:ph type="pic" sz="quarter" idx="11"/>
          </p:nvPr>
        </p:nvPicPr>
        <p:blipFill>
          <a:blip r:embed="rId2"/>
          <a:srcRect l="15058" r="15058"/>
          <a:stretch>
            <a:fillRect/>
          </a:stretch>
        </p:blipFill>
        <p:spPr/>
      </p:pic>
      <p:grpSp>
        <p:nvGrpSpPr>
          <p:cNvPr id="6" name="Group 5">
            <a:extLst>
              <a:ext uri="{FF2B5EF4-FFF2-40B4-BE49-F238E27FC236}">
                <a16:creationId xmlns:a16="http://schemas.microsoft.com/office/drawing/2014/main" id="{DC19D36E-4FA6-4D11-92CD-5BB2CF7D5720}"/>
              </a:ext>
            </a:extLst>
          </p:cNvPr>
          <p:cNvGrpSpPr/>
          <p:nvPr/>
        </p:nvGrpSpPr>
        <p:grpSpPr>
          <a:xfrm>
            <a:off x="583977" y="507999"/>
            <a:ext cx="3661340" cy="5841999"/>
            <a:chOff x="8022659" y="507999"/>
            <a:chExt cx="3661340" cy="5841999"/>
          </a:xfrm>
        </p:grpSpPr>
        <p:sp>
          <p:nvSpPr>
            <p:cNvPr id="23" name="Rectangle 22">
              <a:extLst>
                <a:ext uri="{FF2B5EF4-FFF2-40B4-BE49-F238E27FC236}">
                  <a16:creationId xmlns:a16="http://schemas.microsoft.com/office/drawing/2014/main" id="{0E2CDD27-C1A5-4D9D-A9A1-3796D4641BD0}"/>
                </a:ext>
              </a:extLst>
            </p:cNvPr>
            <p:cNvSpPr/>
            <p:nvPr/>
          </p:nvSpPr>
          <p:spPr>
            <a:xfrm>
              <a:off x="8022659" y="507999"/>
              <a:ext cx="3661340" cy="5841999"/>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3" name="Group 102">
              <a:extLst>
                <a:ext uri="{FF2B5EF4-FFF2-40B4-BE49-F238E27FC236}">
                  <a16:creationId xmlns:a16="http://schemas.microsoft.com/office/drawing/2014/main" id="{8480A9EC-0297-49BA-AF8F-9CC50A35635B}"/>
                </a:ext>
              </a:extLst>
            </p:cNvPr>
            <p:cNvGrpSpPr/>
            <p:nvPr/>
          </p:nvGrpSpPr>
          <p:grpSpPr>
            <a:xfrm>
              <a:off x="8545732" y="1099739"/>
              <a:ext cx="2615195" cy="4709319"/>
              <a:chOff x="8291698" y="1232869"/>
              <a:chExt cx="2615195" cy="4709319"/>
            </a:xfrm>
          </p:grpSpPr>
          <p:sp>
            <p:nvSpPr>
              <p:cNvPr id="94" name="Rounded Rectangle 9">
                <a:extLst>
                  <a:ext uri="{FF2B5EF4-FFF2-40B4-BE49-F238E27FC236}">
                    <a16:creationId xmlns:a16="http://schemas.microsoft.com/office/drawing/2014/main" id="{2E9A66CB-231A-4024-A200-A878592C3E85}"/>
                  </a:ext>
                </a:extLst>
              </p:cNvPr>
              <p:cNvSpPr/>
              <p:nvPr/>
            </p:nvSpPr>
            <p:spPr>
              <a:xfrm>
                <a:off x="8383612" y="3197384"/>
                <a:ext cx="1993411" cy="630942"/>
              </a:xfrm>
              <a:prstGeom prst="roundRect">
                <a:avLst>
                  <a:gd name="adj" fmla="val 1058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02" name="Group 101">
                <a:extLst>
                  <a:ext uri="{FF2B5EF4-FFF2-40B4-BE49-F238E27FC236}">
                    <a16:creationId xmlns:a16="http://schemas.microsoft.com/office/drawing/2014/main" id="{59251FA3-22AE-4D23-951F-4FA76D8D1046}"/>
                  </a:ext>
                </a:extLst>
              </p:cNvPr>
              <p:cNvGrpSpPr/>
              <p:nvPr/>
            </p:nvGrpSpPr>
            <p:grpSpPr>
              <a:xfrm>
                <a:off x="8685365" y="3274328"/>
                <a:ext cx="1389905" cy="477054"/>
                <a:chOff x="8680785" y="3274328"/>
                <a:chExt cx="1389905" cy="477054"/>
              </a:xfrm>
            </p:grpSpPr>
            <p:sp>
              <p:nvSpPr>
                <p:cNvPr id="97" name="Heart 96">
                  <a:extLst>
                    <a:ext uri="{FF2B5EF4-FFF2-40B4-BE49-F238E27FC236}">
                      <a16:creationId xmlns:a16="http://schemas.microsoft.com/office/drawing/2014/main" id="{73EC522F-DAEE-4F4F-83BD-F58AF9E3AB26}"/>
                    </a:ext>
                  </a:extLst>
                </p:cNvPr>
                <p:cNvSpPr/>
                <p:nvPr/>
              </p:nvSpPr>
              <p:spPr>
                <a:xfrm>
                  <a:off x="8680785" y="3340055"/>
                  <a:ext cx="402341" cy="345600"/>
                </a:xfrm>
                <a:prstGeom prst="heart">
                  <a:avLst/>
                </a:prstGeom>
                <a:solidFill>
                  <a:schemeClr val="accent5">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TextBox 95">
                  <a:extLst>
                    <a:ext uri="{FF2B5EF4-FFF2-40B4-BE49-F238E27FC236}">
                      <a16:creationId xmlns:a16="http://schemas.microsoft.com/office/drawing/2014/main" id="{B05438A5-F63D-48E8-BD82-DFB2DD489258}"/>
                    </a:ext>
                  </a:extLst>
                </p:cNvPr>
                <p:cNvSpPr txBox="1"/>
                <p:nvPr/>
              </p:nvSpPr>
              <p:spPr>
                <a:xfrm>
                  <a:off x="9188289" y="3274328"/>
                  <a:ext cx="882401" cy="477054"/>
                </a:xfrm>
                <a:prstGeom prst="rect">
                  <a:avLst/>
                </a:prstGeom>
                <a:noFill/>
              </p:spPr>
              <p:txBody>
                <a:bodyPr wrap="square" rtlCol="0" anchor="ctr">
                  <a:spAutoFit/>
                </a:bodyPr>
                <a:lstStyle/>
                <a:p>
                  <a:r>
                    <a:rPr lang="en-US" sz="2500" b="1" dirty="0">
                      <a:solidFill>
                        <a:schemeClr val="bg1"/>
                      </a:solidFill>
                      <a:latin typeface="Open Sans black"/>
                      <a:ea typeface="spinwerad" charset="0"/>
                      <a:cs typeface="spinwerad" charset="0"/>
                    </a:rPr>
                    <a:t>1.7K</a:t>
                  </a:r>
                </a:p>
              </p:txBody>
            </p:sp>
          </p:grpSp>
          <p:sp>
            <p:nvSpPr>
              <p:cNvPr id="98" name="TextBox 97">
                <a:extLst>
                  <a:ext uri="{FF2B5EF4-FFF2-40B4-BE49-F238E27FC236}">
                    <a16:creationId xmlns:a16="http://schemas.microsoft.com/office/drawing/2014/main" id="{0282E819-1B30-4929-8956-F22FF5D17ED3}"/>
                  </a:ext>
                </a:extLst>
              </p:cNvPr>
              <p:cNvSpPr txBox="1"/>
              <p:nvPr/>
            </p:nvSpPr>
            <p:spPr>
              <a:xfrm>
                <a:off x="8304396" y="4567453"/>
                <a:ext cx="2602497" cy="1374735"/>
              </a:xfrm>
              <a:prstGeom prst="rect">
                <a:avLst/>
              </a:prstGeom>
              <a:noFill/>
            </p:spPr>
            <p:txBody>
              <a:bodyPr wrap="square" rtlCol="0">
                <a:spAutoFit/>
              </a:bodyPr>
              <a:lstStyle/>
              <a:p>
                <a:pPr>
                  <a:lnSpc>
                    <a:spcPts val="2000"/>
                  </a:lnSpc>
                </a:pPr>
                <a:r>
                  <a:rPr lang="en-US" sz="1200" dirty="0">
                    <a:solidFill>
                      <a:schemeClr val="bg2">
                        <a:lumMod val="50000"/>
                      </a:schemeClr>
                    </a:solidFill>
                    <a:latin typeface="Open Sans "/>
                    <a:ea typeface="Bodoni 72 Book" charset="0"/>
                    <a:cs typeface="Bodoni 72 Book" charset="0"/>
                  </a:rPr>
                  <a:t>Lorem Ipsum is simply dummy Ipsum has been the industry's standard dummy text ever since the 1500s, when an unknown printer took a galley.</a:t>
                </a:r>
              </a:p>
            </p:txBody>
          </p:sp>
          <p:sp>
            <p:nvSpPr>
              <p:cNvPr id="99" name="TextBox 98">
                <a:extLst>
                  <a:ext uri="{FF2B5EF4-FFF2-40B4-BE49-F238E27FC236}">
                    <a16:creationId xmlns:a16="http://schemas.microsoft.com/office/drawing/2014/main" id="{C3D21568-EC87-4F1C-BD1B-1C9C929F747C}"/>
                  </a:ext>
                </a:extLst>
              </p:cNvPr>
              <p:cNvSpPr txBox="1"/>
              <p:nvPr/>
            </p:nvSpPr>
            <p:spPr>
              <a:xfrm>
                <a:off x="8291698" y="4038716"/>
                <a:ext cx="2615195" cy="369332"/>
              </a:xfrm>
              <a:prstGeom prst="rect">
                <a:avLst/>
              </a:prstGeom>
              <a:noFill/>
            </p:spPr>
            <p:txBody>
              <a:bodyPr wrap="square" rtlCol="0">
                <a:spAutoFit/>
              </a:bodyPr>
              <a:lstStyle/>
              <a:p>
                <a:r>
                  <a:rPr lang="en-US" b="1" dirty="0">
                    <a:latin typeface="Open Sans "/>
                    <a:ea typeface="Bodoni 72 Book" charset="0"/>
                    <a:cs typeface="Bodoni 72 Book" charset="0"/>
                  </a:rPr>
                  <a:t>Ipsum Been Industry</a:t>
                </a:r>
              </a:p>
            </p:txBody>
          </p:sp>
          <p:pic>
            <p:nvPicPr>
              <p:cNvPr id="100" name="Picture 99">
                <a:extLst>
                  <a:ext uri="{FF2B5EF4-FFF2-40B4-BE49-F238E27FC236}">
                    <a16:creationId xmlns:a16="http://schemas.microsoft.com/office/drawing/2014/main" id="{5277F8D9-319C-4F1C-B3BF-74D390B38604}"/>
                  </a:ext>
                </a:extLst>
              </p:cNvPr>
              <p:cNvPicPr>
                <a:picLocks noChangeAspect="1"/>
              </p:cNvPicPr>
              <p:nvPr/>
            </p:nvPicPr>
            <p:blipFill>
              <a:blip r:embed="rId3"/>
              <a:stretch>
                <a:fillRect/>
              </a:stretch>
            </p:blipFill>
            <p:spPr>
              <a:xfrm>
                <a:off x="8383612" y="1232869"/>
                <a:ext cx="2523281" cy="817073"/>
              </a:xfrm>
              <a:prstGeom prst="rect">
                <a:avLst/>
              </a:prstGeom>
            </p:spPr>
          </p:pic>
        </p:grpSp>
      </p:grpSp>
    </p:spTree>
    <p:extLst>
      <p:ext uri="{BB962C8B-B14F-4D97-AF65-F5344CB8AC3E}">
        <p14:creationId xmlns:p14="http://schemas.microsoft.com/office/powerpoint/2010/main" val="3981210042"/>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D9BE991-566A-4BEA-B504-9096B3F21E8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a:extLst>
              <a:ext uri="{FF2B5EF4-FFF2-40B4-BE49-F238E27FC236}">
                <a16:creationId xmlns:a16="http://schemas.microsoft.com/office/drawing/2014/main" id="{C615C140-F28B-4919-8065-51C22BE31512}"/>
              </a:ext>
            </a:extLst>
          </p:cNvPr>
          <p:cNvPicPr>
            <a:picLocks noGrp="1" noChangeAspect="1"/>
          </p:cNvPicPr>
          <p:nvPr>
            <p:ph type="pic" sz="quarter" idx="11"/>
          </p:nvPr>
        </p:nvPicPr>
        <p:blipFill>
          <a:blip r:embed="rId2"/>
          <a:srcRect l="16703" r="16703"/>
          <a:stretch>
            <a:fillRect/>
          </a:stretch>
        </p:blipFill>
        <p:spPr/>
      </p:pic>
      <p:sp>
        <p:nvSpPr>
          <p:cNvPr id="23" name="Rectangle 22">
            <a:extLst>
              <a:ext uri="{FF2B5EF4-FFF2-40B4-BE49-F238E27FC236}">
                <a16:creationId xmlns:a16="http://schemas.microsoft.com/office/drawing/2014/main" id="{0E2CDD27-C1A5-4D9D-A9A1-3796D4641BD0}"/>
              </a:ext>
            </a:extLst>
          </p:cNvPr>
          <p:cNvSpPr/>
          <p:nvPr/>
        </p:nvSpPr>
        <p:spPr>
          <a:xfrm>
            <a:off x="6384533" y="522513"/>
            <a:ext cx="5299466" cy="5812971"/>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3CBE4A9D-28D3-46DD-B8FD-5A1797F750BD}"/>
              </a:ext>
            </a:extLst>
          </p:cNvPr>
          <p:cNvGrpSpPr/>
          <p:nvPr/>
        </p:nvGrpSpPr>
        <p:grpSpPr>
          <a:xfrm>
            <a:off x="6999240" y="1442767"/>
            <a:ext cx="4070052" cy="3972463"/>
            <a:chOff x="6993853" y="1255521"/>
            <a:chExt cx="4070052" cy="3972463"/>
          </a:xfrm>
        </p:grpSpPr>
        <p:grpSp>
          <p:nvGrpSpPr>
            <p:cNvPr id="22" name="Group 21">
              <a:extLst>
                <a:ext uri="{FF2B5EF4-FFF2-40B4-BE49-F238E27FC236}">
                  <a16:creationId xmlns:a16="http://schemas.microsoft.com/office/drawing/2014/main" id="{8BD6A080-70EF-4F3E-8951-C1D3D16903C4}"/>
                </a:ext>
              </a:extLst>
            </p:cNvPr>
            <p:cNvGrpSpPr/>
            <p:nvPr/>
          </p:nvGrpSpPr>
          <p:grpSpPr>
            <a:xfrm>
              <a:off x="6993853" y="2231132"/>
              <a:ext cx="4070052" cy="466727"/>
              <a:chOff x="4010323" y="3195636"/>
              <a:chExt cx="4070052" cy="466727"/>
            </a:xfrm>
          </p:grpSpPr>
          <p:sp>
            <p:nvSpPr>
              <p:cNvPr id="45" name="Rectangle 5">
                <a:extLst>
                  <a:ext uri="{FF2B5EF4-FFF2-40B4-BE49-F238E27FC236}">
                    <a16:creationId xmlns:a16="http://schemas.microsoft.com/office/drawing/2014/main" id="{1125C396-3064-407B-A6EC-AFC99B02D4F1}"/>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TextBox 45">
                <a:extLst>
                  <a:ext uri="{FF2B5EF4-FFF2-40B4-BE49-F238E27FC236}">
                    <a16:creationId xmlns:a16="http://schemas.microsoft.com/office/drawing/2014/main" id="{C3B9A278-E356-4A7C-B02E-2699893CCF22}"/>
                  </a:ext>
                </a:extLst>
              </p:cNvPr>
              <p:cNvSpPr txBox="1"/>
              <p:nvPr/>
            </p:nvSpPr>
            <p:spPr>
              <a:xfrm>
                <a:off x="4010323" y="3222824"/>
                <a:ext cx="1874932" cy="307777"/>
              </a:xfrm>
              <a:prstGeom prst="rect">
                <a:avLst/>
              </a:prstGeom>
              <a:noFill/>
            </p:spPr>
            <p:txBody>
              <a:bodyPr wrap="square" rtlCol="0">
                <a:spAutoFit/>
              </a:bodyPr>
              <a:lstStyle/>
              <a:p>
                <a:r>
                  <a:rPr lang="en-US" sz="1400" dirty="0">
                    <a:latin typeface="Open Sans "/>
                  </a:rPr>
                  <a:t>Adobe Photoshop</a:t>
                </a:r>
              </a:p>
            </p:txBody>
          </p:sp>
          <p:sp>
            <p:nvSpPr>
              <p:cNvPr id="47" name="Rectangle 6">
                <a:extLst>
                  <a:ext uri="{FF2B5EF4-FFF2-40B4-BE49-F238E27FC236}">
                    <a16:creationId xmlns:a16="http://schemas.microsoft.com/office/drawing/2014/main" id="{1B296799-B01E-410D-B077-E734401169CA}"/>
                  </a:ext>
                </a:extLst>
              </p:cNvPr>
              <p:cNvSpPr>
                <a:spLocks noChangeArrowheads="1"/>
              </p:cNvSpPr>
              <p:nvPr/>
            </p:nvSpPr>
            <p:spPr bwMode="auto">
              <a:xfrm>
                <a:off x="4108450" y="3589338"/>
                <a:ext cx="3209925" cy="7302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7">
                <a:extLst>
                  <a:ext uri="{FF2B5EF4-FFF2-40B4-BE49-F238E27FC236}">
                    <a16:creationId xmlns:a16="http://schemas.microsoft.com/office/drawing/2014/main" id="{F1E53BF7-F93D-4D33-A39B-E8303FB74807}"/>
                  </a:ext>
                </a:extLst>
              </p:cNvPr>
              <p:cNvSpPr>
                <a:spLocks/>
              </p:cNvSpPr>
              <p:nvPr/>
            </p:nvSpPr>
            <p:spPr bwMode="auto">
              <a:xfrm>
                <a:off x="7137400"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TextBox 48">
                <a:extLst>
                  <a:ext uri="{FF2B5EF4-FFF2-40B4-BE49-F238E27FC236}">
                    <a16:creationId xmlns:a16="http://schemas.microsoft.com/office/drawing/2014/main" id="{7666D2A2-64B1-47BC-BCE0-9404B7475E6C}"/>
                  </a:ext>
                </a:extLst>
              </p:cNvPr>
              <p:cNvSpPr txBox="1"/>
              <p:nvPr/>
            </p:nvSpPr>
            <p:spPr>
              <a:xfrm>
                <a:off x="7100206" y="3195636"/>
                <a:ext cx="450626" cy="215444"/>
              </a:xfrm>
              <a:prstGeom prst="rect">
                <a:avLst/>
              </a:prstGeom>
              <a:noFill/>
            </p:spPr>
            <p:txBody>
              <a:bodyPr wrap="square" rtlCol="0">
                <a:spAutoFit/>
              </a:bodyPr>
              <a:lstStyle/>
              <a:p>
                <a:pPr algn="ctr"/>
                <a:r>
                  <a:rPr lang="en-US" sz="800" dirty="0">
                    <a:solidFill>
                      <a:schemeClr val="bg1"/>
                    </a:solidFill>
                    <a:latin typeface="Open Sans "/>
                  </a:rPr>
                  <a:t>88%</a:t>
                </a:r>
              </a:p>
            </p:txBody>
          </p:sp>
        </p:grpSp>
        <p:sp>
          <p:nvSpPr>
            <p:cNvPr id="24" name="TextBox 23">
              <a:extLst>
                <a:ext uri="{FF2B5EF4-FFF2-40B4-BE49-F238E27FC236}">
                  <a16:creationId xmlns:a16="http://schemas.microsoft.com/office/drawing/2014/main" id="{9F120CE1-45CC-4F99-97CC-E97AD036151B}"/>
                </a:ext>
              </a:extLst>
            </p:cNvPr>
            <p:cNvSpPr txBox="1"/>
            <p:nvPr/>
          </p:nvSpPr>
          <p:spPr>
            <a:xfrm>
              <a:off x="7331384" y="1295088"/>
              <a:ext cx="2946653" cy="323165"/>
            </a:xfrm>
            <a:prstGeom prst="rect">
              <a:avLst/>
            </a:prstGeom>
            <a:noFill/>
          </p:spPr>
          <p:txBody>
            <a:bodyPr wrap="square" rtlCol="0">
              <a:spAutoFit/>
            </a:bodyPr>
            <a:lstStyle/>
            <a:p>
              <a:r>
                <a:rPr lang="en-US" sz="1500" spc="300" dirty="0">
                  <a:latin typeface="Open Sans Extrabold" panose="020B0906030804020204" pitchFamily="34" charset="0"/>
                  <a:ea typeface="Open Sans Extrabold" panose="020B0906030804020204" pitchFamily="34" charset="0"/>
                  <a:cs typeface="Open Sans Extrabold" panose="020B0906030804020204" pitchFamily="34" charset="0"/>
                </a:rPr>
                <a:t>COMPANY SKILLS</a:t>
              </a:r>
            </a:p>
          </p:txBody>
        </p:sp>
        <p:sp>
          <p:nvSpPr>
            <p:cNvPr id="25" name="Rectangle 24">
              <a:extLst>
                <a:ext uri="{FF2B5EF4-FFF2-40B4-BE49-F238E27FC236}">
                  <a16:creationId xmlns:a16="http://schemas.microsoft.com/office/drawing/2014/main" id="{208C9A8A-BA70-472F-A5B0-8B99A235B717}"/>
                </a:ext>
              </a:extLst>
            </p:cNvPr>
            <p:cNvSpPr/>
            <p:nvPr/>
          </p:nvSpPr>
          <p:spPr>
            <a:xfrm>
              <a:off x="6993853" y="1255521"/>
              <a:ext cx="404278" cy="400110"/>
            </a:xfrm>
            <a:prstGeom prst="rect">
              <a:avLst/>
            </a:prstGeom>
          </p:spPr>
          <p:txBody>
            <a:bodyPr wrap="none">
              <a:spAutoFit/>
            </a:bodyPr>
            <a:lstStyle/>
            <a:p>
              <a:r>
                <a:rPr lang="en-US" sz="2000" dirty="0">
                  <a:solidFill>
                    <a:srgbClr val="333333"/>
                  </a:solidFill>
                  <a:latin typeface="FontAwesome" charset="0"/>
                </a:rPr>
                <a:t></a:t>
              </a:r>
              <a:endParaRPr lang="en-US" sz="2000" dirty="0"/>
            </a:p>
          </p:txBody>
        </p:sp>
        <p:cxnSp>
          <p:nvCxnSpPr>
            <p:cNvPr id="26" name="Straight Connector 25">
              <a:extLst>
                <a:ext uri="{FF2B5EF4-FFF2-40B4-BE49-F238E27FC236}">
                  <a16:creationId xmlns:a16="http://schemas.microsoft.com/office/drawing/2014/main" id="{FE3E21D9-74C4-4A6C-9850-89AC5853F8AE}"/>
                </a:ext>
              </a:extLst>
            </p:cNvPr>
            <p:cNvCxnSpPr>
              <a:cxnSpLocks/>
            </p:cNvCxnSpPr>
            <p:nvPr/>
          </p:nvCxnSpPr>
          <p:spPr>
            <a:xfrm>
              <a:off x="7091980" y="1797747"/>
              <a:ext cx="3971925" cy="0"/>
            </a:xfrm>
            <a:prstGeom prst="line">
              <a:avLst/>
            </a:prstGeom>
            <a:ln w="12700">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70E886BD-30BB-43DC-B6BD-E432D07A2ABB}"/>
                </a:ext>
              </a:extLst>
            </p:cNvPr>
            <p:cNvGrpSpPr/>
            <p:nvPr/>
          </p:nvGrpSpPr>
          <p:grpSpPr>
            <a:xfrm>
              <a:off x="6993853" y="3074507"/>
              <a:ext cx="4070052" cy="466727"/>
              <a:chOff x="4010323" y="3195636"/>
              <a:chExt cx="4070052" cy="466727"/>
            </a:xfrm>
          </p:grpSpPr>
          <p:sp>
            <p:nvSpPr>
              <p:cNvPr id="40" name="Rectangle 5">
                <a:extLst>
                  <a:ext uri="{FF2B5EF4-FFF2-40B4-BE49-F238E27FC236}">
                    <a16:creationId xmlns:a16="http://schemas.microsoft.com/office/drawing/2014/main" id="{99DA2666-E9F4-4A39-99B6-301A55D22ACB}"/>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TextBox 40">
                <a:extLst>
                  <a:ext uri="{FF2B5EF4-FFF2-40B4-BE49-F238E27FC236}">
                    <a16:creationId xmlns:a16="http://schemas.microsoft.com/office/drawing/2014/main" id="{F275B0E3-A4AD-498F-98FF-092934B9BCA2}"/>
                  </a:ext>
                </a:extLst>
              </p:cNvPr>
              <p:cNvSpPr txBox="1"/>
              <p:nvPr/>
            </p:nvSpPr>
            <p:spPr>
              <a:xfrm>
                <a:off x="4010323" y="3222824"/>
                <a:ext cx="1874932" cy="307777"/>
              </a:xfrm>
              <a:prstGeom prst="rect">
                <a:avLst/>
              </a:prstGeom>
              <a:noFill/>
            </p:spPr>
            <p:txBody>
              <a:bodyPr wrap="square" rtlCol="0">
                <a:spAutoFit/>
              </a:bodyPr>
              <a:lstStyle/>
              <a:p>
                <a:r>
                  <a:rPr lang="en-US" sz="1400" dirty="0">
                    <a:latin typeface="Open Sans "/>
                  </a:rPr>
                  <a:t>Adobe Illustrator</a:t>
                </a:r>
              </a:p>
            </p:txBody>
          </p:sp>
          <p:sp>
            <p:nvSpPr>
              <p:cNvPr id="42" name="Rectangle 6">
                <a:extLst>
                  <a:ext uri="{FF2B5EF4-FFF2-40B4-BE49-F238E27FC236}">
                    <a16:creationId xmlns:a16="http://schemas.microsoft.com/office/drawing/2014/main" id="{9BD28264-E3DA-4E4F-BC23-E38F434F88F0}"/>
                  </a:ext>
                </a:extLst>
              </p:cNvPr>
              <p:cNvSpPr>
                <a:spLocks noChangeArrowheads="1"/>
              </p:cNvSpPr>
              <p:nvPr/>
            </p:nvSpPr>
            <p:spPr bwMode="auto">
              <a:xfrm>
                <a:off x="4108450" y="3589338"/>
                <a:ext cx="2232995" cy="7302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7">
                <a:extLst>
                  <a:ext uri="{FF2B5EF4-FFF2-40B4-BE49-F238E27FC236}">
                    <a16:creationId xmlns:a16="http://schemas.microsoft.com/office/drawing/2014/main" id="{903356C8-F478-409E-BD52-8245AD5D703B}"/>
                  </a:ext>
                </a:extLst>
              </p:cNvPr>
              <p:cNvSpPr>
                <a:spLocks/>
              </p:cNvSpPr>
              <p:nvPr/>
            </p:nvSpPr>
            <p:spPr bwMode="auto">
              <a:xfrm>
                <a:off x="6158709"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TextBox 43">
                <a:extLst>
                  <a:ext uri="{FF2B5EF4-FFF2-40B4-BE49-F238E27FC236}">
                    <a16:creationId xmlns:a16="http://schemas.microsoft.com/office/drawing/2014/main" id="{899D99A7-8E24-4513-A650-FD72D1FD1291}"/>
                  </a:ext>
                </a:extLst>
              </p:cNvPr>
              <p:cNvSpPr txBox="1"/>
              <p:nvPr/>
            </p:nvSpPr>
            <p:spPr>
              <a:xfrm>
                <a:off x="6121515" y="3195636"/>
                <a:ext cx="450626" cy="215444"/>
              </a:xfrm>
              <a:prstGeom prst="rect">
                <a:avLst/>
              </a:prstGeom>
              <a:noFill/>
            </p:spPr>
            <p:txBody>
              <a:bodyPr wrap="square" rtlCol="0">
                <a:spAutoFit/>
              </a:bodyPr>
              <a:lstStyle/>
              <a:p>
                <a:pPr algn="ctr"/>
                <a:r>
                  <a:rPr lang="en-US" sz="800" dirty="0">
                    <a:solidFill>
                      <a:schemeClr val="bg1"/>
                    </a:solidFill>
                    <a:latin typeface="Open Sans "/>
                  </a:rPr>
                  <a:t>60%</a:t>
                </a:r>
              </a:p>
            </p:txBody>
          </p:sp>
        </p:grpSp>
        <p:grpSp>
          <p:nvGrpSpPr>
            <p:cNvPr id="28" name="Group 27">
              <a:extLst>
                <a:ext uri="{FF2B5EF4-FFF2-40B4-BE49-F238E27FC236}">
                  <a16:creationId xmlns:a16="http://schemas.microsoft.com/office/drawing/2014/main" id="{8038D14D-7E58-4994-B915-70E3A217C237}"/>
                </a:ext>
              </a:extLst>
            </p:cNvPr>
            <p:cNvGrpSpPr/>
            <p:nvPr/>
          </p:nvGrpSpPr>
          <p:grpSpPr>
            <a:xfrm>
              <a:off x="6993853" y="3917882"/>
              <a:ext cx="4070052" cy="466727"/>
              <a:chOff x="4010323" y="3195636"/>
              <a:chExt cx="4070052" cy="466727"/>
            </a:xfrm>
          </p:grpSpPr>
          <p:sp>
            <p:nvSpPr>
              <p:cNvPr id="35" name="Rectangle 5">
                <a:extLst>
                  <a:ext uri="{FF2B5EF4-FFF2-40B4-BE49-F238E27FC236}">
                    <a16:creationId xmlns:a16="http://schemas.microsoft.com/office/drawing/2014/main" id="{6E58E2C3-7694-45D9-90E3-CDB5CD407EDA}"/>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TextBox 35">
                <a:extLst>
                  <a:ext uri="{FF2B5EF4-FFF2-40B4-BE49-F238E27FC236}">
                    <a16:creationId xmlns:a16="http://schemas.microsoft.com/office/drawing/2014/main" id="{191E73E7-8278-446C-AF7E-2544C91100AD}"/>
                  </a:ext>
                </a:extLst>
              </p:cNvPr>
              <p:cNvSpPr txBox="1"/>
              <p:nvPr/>
            </p:nvSpPr>
            <p:spPr>
              <a:xfrm>
                <a:off x="4010323" y="3222824"/>
                <a:ext cx="1874932" cy="307777"/>
              </a:xfrm>
              <a:prstGeom prst="rect">
                <a:avLst/>
              </a:prstGeom>
              <a:noFill/>
            </p:spPr>
            <p:txBody>
              <a:bodyPr wrap="square" rtlCol="0">
                <a:spAutoFit/>
              </a:bodyPr>
              <a:lstStyle/>
              <a:p>
                <a:r>
                  <a:rPr lang="en-US" sz="1400" dirty="0">
                    <a:latin typeface="Open Sans "/>
                  </a:rPr>
                  <a:t>WordPress</a:t>
                </a:r>
              </a:p>
            </p:txBody>
          </p:sp>
          <p:sp>
            <p:nvSpPr>
              <p:cNvPr id="37" name="Rectangle 6">
                <a:extLst>
                  <a:ext uri="{FF2B5EF4-FFF2-40B4-BE49-F238E27FC236}">
                    <a16:creationId xmlns:a16="http://schemas.microsoft.com/office/drawing/2014/main" id="{448C4F55-B3F0-471F-81B6-099160A7455E}"/>
                  </a:ext>
                </a:extLst>
              </p:cNvPr>
              <p:cNvSpPr>
                <a:spLocks noChangeArrowheads="1"/>
              </p:cNvSpPr>
              <p:nvPr/>
            </p:nvSpPr>
            <p:spPr bwMode="auto">
              <a:xfrm>
                <a:off x="4108451" y="3589338"/>
                <a:ext cx="2706864" cy="73025"/>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7">
                <a:extLst>
                  <a:ext uri="{FF2B5EF4-FFF2-40B4-BE49-F238E27FC236}">
                    <a16:creationId xmlns:a16="http://schemas.microsoft.com/office/drawing/2014/main" id="{8D64386F-E6BE-401B-B31A-62BD818E62DA}"/>
                  </a:ext>
                </a:extLst>
              </p:cNvPr>
              <p:cNvSpPr>
                <a:spLocks/>
              </p:cNvSpPr>
              <p:nvPr/>
            </p:nvSpPr>
            <p:spPr bwMode="auto">
              <a:xfrm>
                <a:off x="6632560"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TextBox 38">
                <a:extLst>
                  <a:ext uri="{FF2B5EF4-FFF2-40B4-BE49-F238E27FC236}">
                    <a16:creationId xmlns:a16="http://schemas.microsoft.com/office/drawing/2014/main" id="{A96B0C5E-1BA2-4922-8B5F-BE8B4DC0FB0B}"/>
                  </a:ext>
                </a:extLst>
              </p:cNvPr>
              <p:cNvSpPr txBox="1"/>
              <p:nvPr/>
            </p:nvSpPr>
            <p:spPr>
              <a:xfrm>
                <a:off x="6595366" y="3195636"/>
                <a:ext cx="450626" cy="215444"/>
              </a:xfrm>
              <a:prstGeom prst="rect">
                <a:avLst/>
              </a:prstGeom>
              <a:noFill/>
            </p:spPr>
            <p:txBody>
              <a:bodyPr wrap="square" rtlCol="0">
                <a:spAutoFit/>
              </a:bodyPr>
              <a:lstStyle/>
              <a:p>
                <a:pPr algn="ctr"/>
                <a:r>
                  <a:rPr lang="en-US" sz="800" dirty="0">
                    <a:solidFill>
                      <a:schemeClr val="bg1"/>
                    </a:solidFill>
                    <a:latin typeface="Open Sans "/>
                  </a:rPr>
                  <a:t>76%</a:t>
                </a:r>
              </a:p>
            </p:txBody>
          </p:sp>
        </p:grpSp>
        <p:grpSp>
          <p:nvGrpSpPr>
            <p:cNvPr id="29" name="Group 28">
              <a:extLst>
                <a:ext uri="{FF2B5EF4-FFF2-40B4-BE49-F238E27FC236}">
                  <a16:creationId xmlns:a16="http://schemas.microsoft.com/office/drawing/2014/main" id="{0DAABE16-46FC-48DB-B8E6-780D054B8D50}"/>
                </a:ext>
              </a:extLst>
            </p:cNvPr>
            <p:cNvGrpSpPr/>
            <p:nvPr/>
          </p:nvGrpSpPr>
          <p:grpSpPr>
            <a:xfrm>
              <a:off x="6993853" y="4761257"/>
              <a:ext cx="4070052" cy="466727"/>
              <a:chOff x="4010323" y="3195636"/>
              <a:chExt cx="4070052" cy="466727"/>
            </a:xfrm>
          </p:grpSpPr>
          <p:sp>
            <p:nvSpPr>
              <p:cNvPr id="30" name="Rectangle 5">
                <a:extLst>
                  <a:ext uri="{FF2B5EF4-FFF2-40B4-BE49-F238E27FC236}">
                    <a16:creationId xmlns:a16="http://schemas.microsoft.com/office/drawing/2014/main" id="{9DBADF8A-FCBA-46DE-98F6-0B9DDB222792}"/>
                  </a:ext>
                </a:extLst>
              </p:cNvPr>
              <p:cNvSpPr>
                <a:spLocks noChangeArrowheads="1"/>
              </p:cNvSpPr>
              <p:nvPr/>
            </p:nvSpPr>
            <p:spPr bwMode="auto">
              <a:xfrm>
                <a:off x="4108450" y="3589338"/>
                <a:ext cx="3971925" cy="73025"/>
              </a:xfrm>
              <a:prstGeom prst="rect">
                <a:avLst/>
              </a:prstGeom>
              <a:solidFill>
                <a:schemeClr val="bg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TextBox 30">
                <a:extLst>
                  <a:ext uri="{FF2B5EF4-FFF2-40B4-BE49-F238E27FC236}">
                    <a16:creationId xmlns:a16="http://schemas.microsoft.com/office/drawing/2014/main" id="{8D84BD86-7D37-4D34-B197-5B80C5C3C1CA}"/>
                  </a:ext>
                </a:extLst>
              </p:cNvPr>
              <p:cNvSpPr txBox="1"/>
              <p:nvPr/>
            </p:nvSpPr>
            <p:spPr>
              <a:xfrm>
                <a:off x="4010323" y="3222824"/>
                <a:ext cx="1874932" cy="307777"/>
              </a:xfrm>
              <a:prstGeom prst="rect">
                <a:avLst/>
              </a:prstGeom>
              <a:noFill/>
            </p:spPr>
            <p:txBody>
              <a:bodyPr wrap="square" rtlCol="0">
                <a:spAutoFit/>
              </a:bodyPr>
              <a:lstStyle/>
              <a:p>
                <a:r>
                  <a:rPr lang="en-US" sz="1400" dirty="0">
                    <a:latin typeface="Open Sans "/>
                  </a:rPr>
                  <a:t>PHP</a:t>
                </a:r>
              </a:p>
            </p:txBody>
          </p:sp>
          <p:sp>
            <p:nvSpPr>
              <p:cNvPr id="32" name="Rectangle 6">
                <a:extLst>
                  <a:ext uri="{FF2B5EF4-FFF2-40B4-BE49-F238E27FC236}">
                    <a16:creationId xmlns:a16="http://schemas.microsoft.com/office/drawing/2014/main" id="{AC669898-BE21-4A05-B866-3EB432FD9845}"/>
                  </a:ext>
                </a:extLst>
              </p:cNvPr>
              <p:cNvSpPr>
                <a:spLocks noChangeArrowheads="1"/>
              </p:cNvSpPr>
              <p:nvPr/>
            </p:nvSpPr>
            <p:spPr bwMode="auto">
              <a:xfrm>
                <a:off x="4108451" y="3589338"/>
                <a:ext cx="2463690" cy="73025"/>
              </a:xfrm>
              <a:prstGeom prst="rect">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7">
                <a:extLst>
                  <a:ext uri="{FF2B5EF4-FFF2-40B4-BE49-F238E27FC236}">
                    <a16:creationId xmlns:a16="http://schemas.microsoft.com/office/drawing/2014/main" id="{9CFE4C3F-EA5A-4E7E-9637-827DC12CD167}"/>
                  </a:ext>
                </a:extLst>
              </p:cNvPr>
              <p:cNvSpPr>
                <a:spLocks/>
              </p:cNvSpPr>
              <p:nvPr/>
            </p:nvSpPr>
            <p:spPr bwMode="auto">
              <a:xfrm>
                <a:off x="6384908" y="3195638"/>
                <a:ext cx="376238" cy="334963"/>
              </a:xfrm>
              <a:custGeom>
                <a:avLst/>
                <a:gdLst>
                  <a:gd name="T0" fmla="*/ 237 w 237"/>
                  <a:gd name="T1" fmla="*/ 0 h 211"/>
                  <a:gd name="T2" fmla="*/ 0 w 237"/>
                  <a:gd name="T3" fmla="*/ 0 h 211"/>
                  <a:gd name="T4" fmla="*/ 0 w 237"/>
                  <a:gd name="T5" fmla="*/ 151 h 211"/>
                  <a:gd name="T6" fmla="*/ 82 w 237"/>
                  <a:gd name="T7" fmla="*/ 151 h 211"/>
                  <a:gd name="T8" fmla="*/ 118 w 237"/>
                  <a:gd name="T9" fmla="*/ 211 h 211"/>
                  <a:gd name="T10" fmla="*/ 155 w 237"/>
                  <a:gd name="T11" fmla="*/ 151 h 211"/>
                  <a:gd name="T12" fmla="*/ 237 w 237"/>
                  <a:gd name="T13" fmla="*/ 151 h 211"/>
                  <a:gd name="T14" fmla="*/ 237 w 237"/>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11">
                    <a:moveTo>
                      <a:pt x="237" y="0"/>
                    </a:moveTo>
                    <a:lnTo>
                      <a:pt x="0" y="0"/>
                    </a:lnTo>
                    <a:lnTo>
                      <a:pt x="0" y="151"/>
                    </a:lnTo>
                    <a:lnTo>
                      <a:pt x="82" y="151"/>
                    </a:lnTo>
                    <a:lnTo>
                      <a:pt x="118" y="211"/>
                    </a:lnTo>
                    <a:lnTo>
                      <a:pt x="155" y="151"/>
                    </a:lnTo>
                    <a:lnTo>
                      <a:pt x="237" y="151"/>
                    </a:lnTo>
                    <a:lnTo>
                      <a:pt x="2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TextBox 33">
                <a:extLst>
                  <a:ext uri="{FF2B5EF4-FFF2-40B4-BE49-F238E27FC236}">
                    <a16:creationId xmlns:a16="http://schemas.microsoft.com/office/drawing/2014/main" id="{AD9E0235-D321-44A6-9973-7C03A1F4B85C}"/>
                  </a:ext>
                </a:extLst>
              </p:cNvPr>
              <p:cNvSpPr txBox="1"/>
              <p:nvPr/>
            </p:nvSpPr>
            <p:spPr>
              <a:xfrm>
                <a:off x="6347714" y="3195636"/>
                <a:ext cx="450626" cy="215444"/>
              </a:xfrm>
              <a:prstGeom prst="rect">
                <a:avLst/>
              </a:prstGeom>
              <a:noFill/>
            </p:spPr>
            <p:txBody>
              <a:bodyPr wrap="square" rtlCol="0">
                <a:spAutoFit/>
              </a:bodyPr>
              <a:lstStyle/>
              <a:p>
                <a:pPr algn="ctr"/>
                <a:r>
                  <a:rPr lang="en-US" sz="800" dirty="0">
                    <a:solidFill>
                      <a:schemeClr val="bg1"/>
                    </a:solidFill>
                    <a:latin typeface="Open Sans "/>
                  </a:rPr>
                  <a:t>65%</a:t>
                </a:r>
              </a:p>
            </p:txBody>
          </p:sp>
        </p:grpSp>
      </p:grpSp>
    </p:spTree>
    <p:extLst>
      <p:ext uri="{BB962C8B-B14F-4D97-AF65-F5344CB8AC3E}">
        <p14:creationId xmlns:p14="http://schemas.microsoft.com/office/powerpoint/2010/main" val="2235196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D9BE991-566A-4BEA-B504-9096B3F21E8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DF0F8F5C-1DA0-4BDF-A2A6-0B2FC6ED13E4}"/>
              </a:ext>
            </a:extLst>
          </p:cNvPr>
          <p:cNvPicPr>
            <a:picLocks noGrp="1" noChangeAspect="1"/>
          </p:cNvPicPr>
          <p:nvPr>
            <p:ph type="pic" sz="quarter" idx="11"/>
          </p:nvPr>
        </p:nvPicPr>
        <p:blipFill>
          <a:blip r:embed="rId2"/>
          <a:srcRect l="6945" r="6945"/>
          <a:stretch>
            <a:fillRect/>
          </a:stretch>
        </p:blipFill>
        <p:spPr/>
      </p:pic>
      <p:sp>
        <p:nvSpPr>
          <p:cNvPr id="6" name="Rectangle 5">
            <a:extLst>
              <a:ext uri="{FF2B5EF4-FFF2-40B4-BE49-F238E27FC236}">
                <a16:creationId xmlns:a16="http://schemas.microsoft.com/office/drawing/2014/main" id="{03D61BBA-4D79-4CD2-B169-453FAD5E5B12}"/>
              </a:ext>
            </a:extLst>
          </p:cNvPr>
          <p:cNvSpPr/>
          <p:nvPr/>
        </p:nvSpPr>
        <p:spPr>
          <a:xfrm>
            <a:off x="4161195" y="522513"/>
            <a:ext cx="7508290" cy="5812972"/>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a:p>
        </p:txBody>
      </p:sp>
      <p:grpSp>
        <p:nvGrpSpPr>
          <p:cNvPr id="10" name="Group 9">
            <a:extLst>
              <a:ext uri="{FF2B5EF4-FFF2-40B4-BE49-F238E27FC236}">
                <a16:creationId xmlns:a16="http://schemas.microsoft.com/office/drawing/2014/main" id="{75FA265A-A1D1-477A-A584-0A0BF0C73645}"/>
              </a:ext>
            </a:extLst>
          </p:cNvPr>
          <p:cNvGrpSpPr/>
          <p:nvPr/>
        </p:nvGrpSpPr>
        <p:grpSpPr>
          <a:xfrm>
            <a:off x="522514" y="522513"/>
            <a:ext cx="3559629" cy="5812971"/>
            <a:chOff x="522514" y="522513"/>
            <a:chExt cx="3559629" cy="5812971"/>
          </a:xfrm>
        </p:grpSpPr>
        <p:sp>
          <p:nvSpPr>
            <p:cNvPr id="71" name="Rectangle 70">
              <a:extLst>
                <a:ext uri="{FF2B5EF4-FFF2-40B4-BE49-F238E27FC236}">
                  <a16:creationId xmlns:a16="http://schemas.microsoft.com/office/drawing/2014/main" id="{50674D92-D8E8-4894-85B7-0C7055F14198}"/>
                </a:ext>
              </a:extLst>
            </p:cNvPr>
            <p:cNvSpPr/>
            <p:nvPr/>
          </p:nvSpPr>
          <p:spPr>
            <a:xfrm>
              <a:off x="522514" y="522513"/>
              <a:ext cx="3559628" cy="2906486"/>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82" name="Rectangle 81">
              <a:extLst>
                <a:ext uri="{FF2B5EF4-FFF2-40B4-BE49-F238E27FC236}">
                  <a16:creationId xmlns:a16="http://schemas.microsoft.com/office/drawing/2014/main" id="{21AFF7DB-2EAB-4B79-845D-BEFC9FE43D01}"/>
                </a:ext>
              </a:extLst>
            </p:cNvPr>
            <p:cNvSpPr/>
            <p:nvPr/>
          </p:nvSpPr>
          <p:spPr>
            <a:xfrm>
              <a:off x="522515" y="3428998"/>
              <a:ext cx="3559628" cy="2906486"/>
            </a:xfrm>
            <a:prstGeom prst="rect">
              <a:avLst/>
            </a:pr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nvGrpSpPr>
            <p:cNvPr id="2" name="Group 1">
              <a:extLst>
                <a:ext uri="{FF2B5EF4-FFF2-40B4-BE49-F238E27FC236}">
                  <a16:creationId xmlns:a16="http://schemas.microsoft.com/office/drawing/2014/main" id="{13A3EBAB-3C62-4C65-830C-5E52BED2D769}"/>
                </a:ext>
              </a:extLst>
            </p:cNvPr>
            <p:cNvGrpSpPr/>
            <p:nvPr/>
          </p:nvGrpSpPr>
          <p:grpSpPr>
            <a:xfrm>
              <a:off x="1543861" y="1013344"/>
              <a:ext cx="1516934" cy="1924825"/>
              <a:chOff x="1543861" y="1013344"/>
              <a:chExt cx="1516934" cy="1924825"/>
            </a:xfrm>
          </p:grpSpPr>
          <p:sp>
            <p:nvSpPr>
              <p:cNvPr id="92" name="Rectangle 91">
                <a:extLst>
                  <a:ext uri="{FF2B5EF4-FFF2-40B4-BE49-F238E27FC236}">
                    <a16:creationId xmlns:a16="http://schemas.microsoft.com/office/drawing/2014/main" id="{D5CB90AA-A328-481E-BFDC-D2DBA5159B59}"/>
                  </a:ext>
                </a:extLst>
              </p:cNvPr>
              <p:cNvSpPr/>
              <p:nvPr/>
            </p:nvSpPr>
            <p:spPr>
              <a:xfrm>
                <a:off x="1802883" y="1013344"/>
                <a:ext cx="998891" cy="1015663"/>
              </a:xfrm>
              <a:prstGeom prst="rect">
                <a:avLst/>
              </a:prstGeom>
            </p:spPr>
            <p:txBody>
              <a:bodyPr wrap="square" anchor="ctr">
                <a:spAutoFit/>
              </a:bodyPr>
              <a:lstStyle/>
              <a:p>
                <a:pPr algn="ctr"/>
                <a:r>
                  <a:rPr lang="en-US" sz="6000" dirty="0">
                    <a:solidFill>
                      <a:schemeClr val="tx1">
                        <a:alpha val="70000"/>
                      </a:schemeClr>
                    </a:solidFill>
                    <a:latin typeface="FontAwesome" charset="0"/>
                    <a:ea typeface="FontAwesome" charset="0"/>
                    <a:cs typeface="FontAwesome" charset="0"/>
                  </a:rPr>
                  <a:t></a:t>
                </a:r>
              </a:p>
            </p:txBody>
          </p:sp>
          <p:sp>
            <p:nvSpPr>
              <p:cNvPr id="96" name="TextBox 95">
                <a:extLst>
                  <a:ext uri="{FF2B5EF4-FFF2-40B4-BE49-F238E27FC236}">
                    <a16:creationId xmlns:a16="http://schemas.microsoft.com/office/drawing/2014/main" id="{3A6E6D11-1C40-42A0-81BB-62844FDC1AD4}"/>
                  </a:ext>
                </a:extLst>
              </p:cNvPr>
              <p:cNvSpPr txBox="1"/>
              <p:nvPr/>
            </p:nvSpPr>
            <p:spPr>
              <a:xfrm>
                <a:off x="1543861" y="2230283"/>
                <a:ext cx="1516934"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best</a:t>
                </a:r>
              </a:p>
            </p:txBody>
          </p:sp>
        </p:grpSp>
        <p:grpSp>
          <p:nvGrpSpPr>
            <p:cNvPr id="3" name="Group 2">
              <a:extLst>
                <a:ext uri="{FF2B5EF4-FFF2-40B4-BE49-F238E27FC236}">
                  <a16:creationId xmlns:a16="http://schemas.microsoft.com/office/drawing/2014/main" id="{F8E03EDA-B5D3-4A36-B054-8D19097779E5}"/>
                </a:ext>
              </a:extLst>
            </p:cNvPr>
            <p:cNvGrpSpPr/>
            <p:nvPr/>
          </p:nvGrpSpPr>
          <p:grpSpPr>
            <a:xfrm>
              <a:off x="1543862" y="3919829"/>
              <a:ext cx="1516934" cy="1924825"/>
              <a:chOff x="1543862" y="3919829"/>
              <a:chExt cx="1516934" cy="1924825"/>
            </a:xfrm>
          </p:grpSpPr>
          <p:sp>
            <p:nvSpPr>
              <p:cNvPr id="93" name="Rectangle 92">
                <a:extLst>
                  <a:ext uri="{FF2B5EF4-FFF2-40B4-BE49-F238E27FC236}">
                    <a16:creationId xmlns:a16="http://schemas.microsoft.com/office/drawing/2014/main" id="{F2CE1BFF-6B0D-40AE-990E-B7BDA87AE1DF}"/>
                  </a:ext>
                </a:extLst>
              </p:cNvPr>
              <p:cNvSpPr/>
              <p:nvPr/>
            </p:nvSpPr>
            <p:spPr>
              <a:xfrm>
                <a:off x="1802884" y="3919829"/>
                <a:ext cx="998891" cy="1015663"/>
              </a:xfrm>
              <a:prstGeom prst="rect">
                <a:avLst/>
              </a:prstGeom>
            </p:spPr>
            <p:txBody>
              <a:bodyPr wrap="square" anchor="ctr">
                <a:spAutoFit/>
              </a:bodyPr>
              <a:lstStyle/>
              <a:p>
                <a:pPr algn="ctr"/>
                <a:r>
                  <a:rPr lang="en-US" sz="6000" dirty="0">
                    <a:solidFill>
                      <a:schemeClr val="tx1">
                        <a:alpha val="70000"/>
                      </a:schemeClr>
                    </a:solidFill>
                    <a:latin typeface="FontAwesome" charset="0"/>
                    <a:ea typeface="FontAwesome" charset="0"/>
                    <a:cs typeface="FontAwesome" charset="0"/>
                  </a:rPr>
                  <a:t></a:t>
                </a:r>
              </a:p>
            </p:txBody>
          </p:sp>
          <p:sp>
            <p:nvSpPr>
              <p:cNvPr id="97" name="TextBox 96">
                <a:extLst>
                  <a:ext uri="{FF2B5EF4-FFF2-40B4-BE49-F238E27FC236}">
                    <a16:creationId xmlns:a16="http://schemas.microsoft.com/office/drawing/2014/main" id="{71248B96-BB76-4DC6-B652-DF1472410584}"/>
                  </a:ext>
                </a:extLst>
              </p:cNvPr>
              <p:cNvSpPr txBox="1"/>
              <p:nvPr/>
            </p:nvSpPr>
            <p:spPr>
              <a:xfrm>
                <a:off x="1543862" y="5136768"/>
                <a:ext cx="1516934" cy="707886"/>
              </a:xfrm>
              <a:prstGeom prst="rect">
                <a:avLst/>
              </a:prstGeom>
              <a:noFill/>
            </p:spPr>
            <p:txBody>
              <a:bodyPr wrap="square" rtlCol="0">
                <a:spAutoFit/>
              </a:bodyPr>
              <a:lstStyle/>
              <a:p>
                <a:pPr algn="ctr"/>
                <a:r>
                  <a:rPr lang="en-US" sz="2000" dirty="0">
                    <a:latin typeface="Open Sans Extrabold" panose="020B0906030804020204" pitchFamily="34" charset="0"/>
                    <a:ea typeface="Open Sans Extrabold" panose="020B0906030804020204" pitchFamily="34" charset="0"/>
                    <a:cs typeface="Open Sans Extrabold" panose="020B0906030804020204" pitchFamily="34" charset="0"/>
                  </a:rPr>
                  <a:t>We are Experts</a:t>
                </a:r>
              </a:p>
            </p:txBody>
          </p:sp>
        </p:grpSp>
      </p:grpSp>
      <p:grpSp>
        <p:nvGrpSpPr>
          <p:cNvPr id="12" name="Group 11">
            <a:extLst>
              <a:ext uri="{FF2B5EF4-FFF2-40B4-BE49-F238E27FC236}">
                <a16:creationId xmlns:a16="http://schemas.microsoft.com/office/drawing/2014/main" id="{896EAD66-446B-4B52-88CA-E888266272C8}"/>
              </a:ext>
            </a:extLst>
          </p:cNvPr>
          <p:cNvGrpSpPr/>
          <p:nvPr/>
        </p:nvGrpSpPr>
        <p:grpSpPr>
          <a:xfrm>
            <a:off x="6750832" y="1721229"/>
            <a:ext cx="2329017" cy="3415540"/>
            <a:chOff x="8569134" y="1721229"/>
            <a:chExt cx="2329017" cy="3415540"/>
          </a:xfrm>
        </p:grpSpPr>
        <p:sp>
          <p:nvSpPr>
            <p:cNvPr id="114" name="Rectangle 113">
              <a:extLst>
                <a:ext uri="{FF2B5EF4-FFF2-40B4-BE49-F238E27FC236}">
                  <a16:creationId xmlns:a16="http://schemas.microsoft.com/office/drawing/2014/main" id="{67BFF3DD-5119-4D37-BCE9-091017B2E7D7}"/>
                </a:ext>
              </a:extLst>
            </p:cNvPr>
            <p:cNvSpPr/>
            <p:nvPr/>
          </p:nvSpPr>
          <p:spPr>
            <a:xfrm>
              <a:off x="8569134" y="1721229"/>
              <a:ext cx="2329017" cy="3415540"/>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TextBox 114">
              <a:extLst>
                <a:ext uri="{FF2B5EF4-FFF2-40B4-BE49-F238E27FC236}">
                  <a16:creationId xmlns:a16="http://schemas.microsoft.com/office/drawing/2014/main" id="{5C14EEBC-BED8-49CA-937A-1CFC9B89DA8F}"/>
                </a:ext>
              </a:extLst>
            </p:cNvPr>
            <p:cNvSpPr txBox="1"/>
            <p:nvPr/>
          </p:nvSpPr>
          <p:spPr>
            <a:xfrm>
              <a:off x="8804905" y="2151727"/>
              <a:ext cx="1857474" cy="2964914"/>
            </a:xfrm>
            <a:prstGeom prst="rect">
              <a:avLst/>
            </a:prstGeom>
            <a:noFill/>
          </p:spPr>
          <p:txBody>
            <a:bodyPr wrap="square" rtlCol="0">
              <a:spAutoFit/>
            </a:bodyPr>
            <a:lstStyle/>
            <a:p>
              <a:pPr algn="ctr">
                <a:lnSpc>
                  <a:spcPts val="1600"/>
                </a:lnSpc>
              </a:pP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centuries, but also the leap into electronic typesetting.</a:t>
              </a:r>
            </a:p>
          </p:txBody>
        </p:sp>
      </p:grpSp>
    </p:spTree>
    <p:extLst>
      <p:ext uri="{BB962C8B-B14F-4D97-AF65-F5344CB8AC3E}">
        <p14:creationId xmlns:p14="http://schemas.microsoft.com/office/powerpoint/2010/main" val="4080127279"/>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D9BE991-566A-4BEA-B504-9096B3F21E8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DE176B39-21C8-48BB-A63E-1A54B59478BF}"/>
              </a:ext>
            </a:extLst>
          </p:cNvPr>
          <p:cNvSpPr/>
          <p:nvPr/>
        </p:nvSpPr>
        <p:spPr>
          <a:xfrm>
            <a:off x="658334" y="622300"/>
            <a:ext cx="6034565" cy="561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BD15E8F2-989E-490A-93E9-65C5E6A427DC}"/>
              </a:ext>
            </a:extLst>
          </p:cNvPr>
          <p:cNvGrpSpPr/>
          <p:nvPr/>
        </p:nvGrpSpPr>
        <p:grpSpPr>
          <a:xfrm>
            <a:off x="993853" y="1639312"/>
            <a:ext cx="5363526" cy="3579376"/>
            <a:chOff x="1008778" y="1639309"/>
            <a:chExt cx="5363526" cy="3579376"/>
          </a:xfrm>
          <a:solidFill>
            <a:schemeClr val="bg2"/>
          </a:solidFill>
        </p:grpSpPr>
        <p:sp>
          <p:nvSpPr>
            <p:cNvPr id="24" name="TextBox 23">
              <a:extLst>
                <a:ext uri="{FF2B5EF4-FFF2-40B4-BE49-F238E27FC236}">
                  <a16:creationId xmlns:a16="http://schemas.microsoft.com/office/drawing/2014/main" id="{97DD6975-42AA-459D-8BA1-86F5AC886BDC}"/>
                </a:ext>
              </a:extLst>
            </p:cNvPr>
            <p:cNvSpPr txBox="1"/>
            <p:nvPr/>
          </p:nvSpPr>
          <p:spPr>
            <a:xfrm>
              <a:off x="1008778" y="2692712"/>
              <a:ext cx="5363526" cy="1015663"/>
            </a:xfrm>
            <a:prstGeom prst="rect">
              <a:avLst/>
            </a:prstGeom>
            <a:grpFill/>
          </p:spPr>
          <p:txBody>
            <a:bodyPr wrap="square" rtlCol="0">
              <a:spAutoFit/>
            </a:bodyPr>
            <a:lstStyle/>
            <a:p>
              <a:r>
                <a:rPr lang="en-US" sz="1200" dirty="0">
                  <a:solidFill>
                    <a:srgbClr val="000000"/>
                  </a:solidFill>
                  <a:latin typeface="Open Sans "/>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25" name="TextBox 24">
              <a:extLst>
                <a:ext uri="{FF2B5EF4-FFF2-40B4-BE49-F238E27FC236}">
                  <a16:creationId xmlns:a16="http://schemas.microsoft.com/office/drawing/2014/main" id="{BE14CE16-6D58-4C52-84AF-EEA9FF775891}"/>
                </a:ext>
              </a:extLst>
            </p:cNvPr>
            <p:cNvSpPr txBox="1"/>
            <p:nvPr/>
          </p:nvSpPr>
          <p:spPr>
            <a:xfrm>
              <a:off x="1008778" y="3972190"/>
              <a:ext cx="4017326" cy="1246495"/>
            </a:xfrm>
            <a:prstGeom prst="rect">
              <a:avLst/>
            </a:prstGeom>
            <a:grpFill/>
          </p:spPr>
          <p:txBody>
            <a:bodyPr wrap="square" rtlCol="0">
              <a:spAutoFit/>
            </a:bodyPr>
            <a:lstStyle/>
            <a:p>
              <a:r>
                <a:rPr lang="en-US" sz="1300" dirty="0">
                  <a:solidFill>
                    <a:srgbClr val="000000"/>
                  </a:solidFill>
                  <a:latin typeface="Open Sans "/>
                  <a:ea typeface="Bodoni 72 Book" charset="0"/>
                  <a:cs typeface="Bodoni 72 Book" charset="0"/>
                </a:rPr>
                <a:t>Typesetting industry:</a:t>
              </a:r>
            </a:p>
            <a:p>
              <a:r>
                <a:rPr lang="en-US" dirty="0">
                  <a:solidFill>
                    <a:schemeClr val="accent5">
                      <a:lumMod val="75000"/>
                    </a:schemeClr>
                  </a:solidFill>
                  <a:latin typeface="Open Sans "/>
                  <a:ea typeface="Bodoni 72 Book" charset="0"/>
                  <a:cs typeface="Bodoni 72 Book" charset="0"/>
                </a:rPr>
                <a:t>Lorem ipsum has been the industry</a:t>
              </a:r>
            </a:p>
            <a:p>
              <a:endParaRPr lang="en-US" sz="1300" dirty="0">
                <a:solidFill>
                  <a:schemeClr val="accent5">
                    <a:lumMod val="50000"/>
                  </a:schemeClr>
                </a:solidFill>
                <a:latin typeface="Open Sans "/>
                <a:ea typeface="Bodoni 72 Book" charset="0"/>
                <a:cs typeface="Bodoni 72 Book" charset="0"/>
              </a:endParaRPr>
            </a:p>
            <a:p>
              <a:r>
                <a:rPr lang="en-US" sz="1300" dirty="0">
                  <a:solidFill>
                    <a:srgbClr val="000000"/>
                  </a:solidFill>
                  <a:latin typeface="Open Sans "/>
                  <a:ea typeface="Bodoni 72 Book" charset="0"/>
                  <a:cs typeface="Bodoni 72 Book" charset="0"/>
                </a:rPr>
                <a:t>Standard:</a:t>
              </a:r>
            </a:p>
            <a:p>
              <a:r>
                <a:rPr lang="en-US" dirty="0">
                  <a:solidFill>
                    <a:schemeClr val="accent6">
                      <a:lumMod val="75000"/>
                    </a:schemeClr>
                  </a:solidFill>
                  <a:latin typeface="Open Sans "/>
                  <a:ea typeface="Bodoni 72 Book" charset="0"/>
                  <a:cs typeface="Bodoni 72 Book" charset="0"/>
                </a:rPr>
                <a:t>Dummy text ever since 1500</a:t>
              </a:r>
            </a:p>
          </p:txBody>
        </p:sp>
        <p:pic>
          <p:nvPicPr>
            <p:cNvPr id="26" name="Picture 25">
              <a:extLst>
                <a:ext uri="{FF2B5EF4-FFF2-40B4-BE49-F238E27FC236}">
                  <a16:creationId xmlns:a16="http://schemas.microsoft.com/office/drawing/2014/main" id="{8CB6B36E-916C-4DFB-80DC-48C8F2543D8A}"/>
                </a:ext>
              </a:extLst>
            </p:cNvPr>
            <p:cNvPicPr>
              <a:picLocks noChangeAspect="1"/>
            </p:cNvPicPr>
            <p:nvPr/>
          </p:nvPicPr>
          <p:blipFill>
            <a:blip r:embed="rId2"/>
            <a:stretch>
              <a:fillRect/>
            </a:stretch>
          </p:blipFill>
          <p:spPr>
            <a:xfrm>
              <a:off x="1008778" y="1639309"/>
              <a:ext cx="2438400" cy="789588"/>
            </a:xfrm>
            <a:prstGeom prst="rect">
              <a:avLst/>
            </a:prstGeom>
            <a:grpFill/>
          </p:spPr>
        </p:pic>
      </p:grpSp>
      <p:pic>
        <p:nvPicPr>
          <p:cNvPr id="13" name="Picture Placeholder 12">
            <a:extLst>
              <a:ext uri="{FF2B5EF4-FFF2-40B4-BE49-F238E27FC236}">
                <a16:creationId xmlns:a16="http://schemas.microsoft.com/office/drawing/2014/main" id="{9F079579-BA1A-405A-B65E-AB6F81FEAE65}"/>
              </a:ext>
            </a:extLst>
          </p:cNvPr>
          <p:cNvPicPr>
            <a:picLocks noGrp="1" noChangeAspect="1"/>
          </p:cNvPicPr>
          <p:nvPr>
            <p:ph type="pic" sz="quarter" idx="11"/>
          </p:nvPr>
        </p:nvPicPr>
        <p:blipFill>
          <a:blip r:embed="rId3"/>
          <a:srcRect t="5384" b="5384"/>
          <a:stretch>
            <a:fillRect/>
          </a:stretch>
        </p:blipFill>
        <p:spPr/>
      </p:pic>
      <p:pic>
        <p:nvPicPr>
          <p:cNvPr id="15" name="Picture Placeholder 14">
            <a:extLst>
              <a:ext uri="{FF2B5EF4-FFF2-40B4-BE49-F238E27FC236}">
                <a16:creationId xmlns:a16="http://schemas.microsoft.com/office/drawing/2014/main" id="{2CB7BE91-7B72-45C0-8EF3-DAC024EB19B9}"/>
              </a:ext>
            </a:extLst>
          </p:cNvPr>
          <p:cNvPicPr>
            <a:picLocks noGrp="1" noChangeAspect="1"/>
          </p:cNvPicPr>
          <p:nvPr>
            <p:ph type="pic" sz="quarter" idx="12"/>
          </p:nvPr>
        </p:nvPicPr>
        <p:blipFill>
          <a:blip r:embed="rId4"/>
          <a:srcRect t="12315" b="12315"/>
          <a:stretch>
            <a:fillRect/>
          </a:stretch>
        </p:blipFill>
        <p:spPr/>
      </p:pic>
    </p:spTree>
    <p:extLst>
      <p:ext uri="{BB962C8B-B14F-4D97-AF65-F5344CB8AC3E}">
        <p14:creationId xmlns:p14="http://schemas.microsoft.com/office/powerpoint/2010/main" val="3897841069"/>
      </p:ext>
    </p:extLst>
  </p:cSld>
  <p:clrMapOvr>
    <a:masterClrMapping/>
  </p:clrMapOvr>
  <p:transition spd="slow">
    <p:cover/>
  </p:transition>
</p:sld>
</file>

<file path=ppt/theme/theme1.xml><?xml version="1.0" encoding="utf-8"?>
<a:theme xmlns:a="http://schemas.openxmlformats.org/drawingml/2006/main" name="1_Office Theme">
  <a:themeElements>
    <a:clrScheme name="Default_Bright">
      <a:dk1>
        <a:srgbClr val="000000"/>
      </a:dk1>
      <a:lt1>
        <a:srgbClr val="FFFFFF"/>
      </a:lt1>
      <a:dk2>
        <a:srgbClr val="44546A"/>
      </a:dk2>
      <a:lt2>
        <a:srgbClr val="E7E6E6"/>
      </a:lt2>
      <a:accent1>
        <a:srgbClr val="172AAD"/>
      </a:accent1>
      <a:accent2>
        <a:srgbClr val="AA4DCF"/>
      </a:accent2>
      <a:accent3>
        <a:srgbClr val="F7733B"/>
      </a:accent3>
      <a:accent4>
        <a:srgbClr val="FFD900"/>
      </a:accent4>
      <a:accent5>
        <a:srgbClr val="87D35F"/>
      </a:accent5>
      <a:accent6>
        <a:srgbClr val="00C0A9"/>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2409</TotalTime>
  <Words>1648</Words>
  <Application>Microsoft Office PowerPoint</Application>
  <PresentationFormat>Widescreen</PresentationFormat>
  <Paragraphs>137</Paragraphs>
  <Slides>22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Arial</vt:lpstr>
      <vt:lpstr>Bodoni 72 Book</vt:lpstr>
      <vt:lpstr>Calibri</vt:lpstr>
      <vt:lpstr>FontAwesome</vt:lpstr>
      <vt:lpstr>Open Sans</vt:lpstr>
      <vt:lpstr>Open Sans </vt:lpstr>
      <vt:lpstr>Open Sans black</vt:lpstr>
      <vt:lpstr>Open Sans Extrabold</vt:lpstr>
      <vt:lpstr>Open Sans Light</vt:lpstr>
      <vt:lpstr>spinwerad</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Our Service</vt:lpstr>
      <vt:lpstr>PowerPoint Presentation</vt:lpstr>
      <vt:lpstr>Our Service</vt:lpstr>
      <vt:lpstr>PowerPoint Presentation</vt:lpstr>
      <vt:lpstr>Team Members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suman sonar</cp:lastModifiedBy>
  <cp:revision>299</cp:revision>
  <dcterms:created xsi:type="dcterms:W3CDTF">2017-12-06T10:15:39Z</dcterms:created>
  <dcterms:modified xsi:type="dcterms:W3CDTF">2020-03-17T08:12:19Z</dcterms:modified>
</cp:coreProperties>
</file>