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31"/>
  </p:notesMasterIdLst>
  <p:sldIdLst>
    <p:sldId id="257" r:id="rId2"/>
    <p:sldId id="259" r:id="rId3"/>
    <p:sldId id="258" r:id="rId4"/>
    <p:sldId id="260" r:id="rId5"/>
    <p:sldId id="261" r:id="rId6"/>
    <p:sldId id="262" r:id="rId7"/>
    <p:sldId id="263" r:id="rId8"/>
    <p:sldId id="264" r:id="rId9"/>
    <p:sldId id="266" r:id="rId10"/>
    <p:sldId id="267" r:id="rId11"/>
    <p:sldId id="265"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1" r:id="rId27"/>
    <p:sldId id="284" r:id="rId28"/>
    <p:sldId id="285" r:id="rId29"/>
    <p:sldId id="28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124"/>
  </p:normalViewPr>
  <p:slideViewPr>
    <p:cSldViewPr snapToGrid="0" snapToObjects="1">
      <p:cViewPr>
        <p:scale>
          <a:sx n="75" d="100"/>
          <a:sy n="75" d="100"/>
        </p:scale>
        <p:origin x="1176" y="105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1/9/2018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9506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DCADF0-44E2-44C5-9A19-1B522353AA57}"/>
              </a:ext>
            </a:extLst>
          </p:cNvPr>
          <p:cNvSpPr>
            <a:spLocks noGrp="1"/>
          </p:cNvSpPr>
          <p:nvPr>
            <p:ph type="pic" sz="quarter" idx="11"/>
          </p:nvPr>
        </p:nvSpPr>
        <p:spPr>
          <a:xfrm>
            <a:off x="522513" y="522512"/>
            <a:ext cx="11146971" cy="5812970"/>
          </a:xfrm>
          <a:prstGeom prst="rect">
            <a:avLst/>
          </a:prstGeom>
        </p:spPr>
        <p:txBody>
          <a:bodyPr anchor="ctr"/>
          <a:lstStyle/>
          <a:p>
            <a:endParaRPr lang="en-US"/>
          </a:p>
        </p:txBody>
      </p:sp>
    </p:spTree>
    <p:extLst>
      <p:ext uri="{BB962C8B-B14F-4D97-AF65-F5344CB8AC3E}">
        <p14:creationId xmlns:p14="http://schemas.microsoft.com/office/powerpoint/2010/main" val="4085184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0AF269BE-83A4-4F3D-B297-731E9ABBE2AA}"/>
              </a:ext>
            </a:extLst>
          </p:cNvPr>
          <p:cNvSpPr>
            <a:spLocks noGrp="1"/>
          </p:cNvSpPr>
          <p:nvPr>
            <p:ph type="pic" sz="quarter" idx="11"/>
          </p:nvPr>
        </p:nvSpPr>
        <p:spPr>
          <a:xfrm>
            <a:off x="508001" y="522510"/>
            <a:ext cx="3694640" cy="5812978"/>
          </a:xfrm>
          <a:prstGeom prst="rect">
            <a:avLst/>
          </a:prstGeom>
        </p:spPr>
        <p:txBody>
          <a:bodyPr anchor="ctr"/>
          <a:lstStyle/>
          <a:p>
            <a:endParaRPr lang="en-US"/>
          </a:p>
        </p:txBody>
      </p:sp>
      <p:sp>
        <p:nvSpPr>
          <p:cNvPr id="8" name="Picture Placeholder 2">
            <a:extLst>
              <a:ext uri="{FF2B5EF4-FFF2-40B4-BE49-F238E27FC236}">
                <a16:creationId xmlns:a16="http://schemas.microsoft.com/office/drawing/2014/main" id="{9DA832FD-F6E9-4A24-9ED1-9AAD9B16F1AE}"/>
              </a:ext>
            </a:extLst>
          </p:cNvPr>
          <p:cNvSpPr>
            <a:spLocks noGrp="1"/>
          </p:cNvSpPr>
          <p:nvPr>
            <p:ph type="pic" sz="quarter" idx="12"/>
          </p:nvPr>
        </p:nvSpPr>
        <p:spPr>
          <a:xfrm>
            <a:off x="4248681" y="522512"/>
            <a:ext cx="3694640" cy="5812978"/>
          </a:xfrm>
          <a:prstGeom prst="rect">
            <a:avLst/>
          </a:prstGeom>
        </p:spPr>
        <p:txBody>
          <a:bodyPr anchor="ctr"/>
          <a:lstStyle/>
          <a:p>
            <a:endParaRPr lang="en-US"/>
          </a:p>
        </p:txBody>
      </p:sp>
      <p:sp>
        <p:nvSpPr>
          <p:cNvPr id="9" name="Picture Placeholder 2">
            <a:extLst>
              <a:ext uri="{FF2B5EF4-FFF2-40B4-BE49-F238E27FC236}">
                <a16:creationId xmlns:a16="http://schemas.microsoft.com/office/drawing/2014/main" id="{0F20165C-034E-49AF-B0A6-46E559CAC6FC}"/>
              </a:ext>
            </a:extLst>
          </p:cNvPr>
          <p:cNvSpPr>
            <a:spLocks noGrp="1"/>
          </p:cNvSpPr>
          <p:nvPr>
            <p:ph type="pic" sz="quarter" idx="13"/>
          </p:nvPr>
        </p:nvSpPr>
        <p:spPr>
          <a:xfrm>
            <a:off x="7989360" y="522512"/>
            <a:ext cx="3694640" cy="5812978"/>
          </a:xfrm>
          <a:prstGeom prst="rect">
            <a:avLst/>
          </a:prstGeom>
        </p:spPr>
        <p:txBody>
          <a:bodyPr anchor="ctr"/>
          <a:lstStyle/>
          <a:p>
            <a:endParaRPr lang="en-US"/>
          </a:p>
        </p:txBody>
      </p:sp>
    </p:spTree>
    <p:extLst>
      <p:ext uri="{BB962C8B-B14F-4D97-AF65-F5344CB8AC3E}">
        <p14:creationId xmlns:p14="http://schemas.microsoft.com/office/powerpoint/2010/main" val="772018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8" name="Picture Placeholder 2">
            <a:extLst>
              <a:ext uri="{FF2B5EF4-FFF2-40B4-BE49-F238E27FC236}">
                <a16:creationId xmlns:a16="http://schemas.microsoft.com/office/drawing/2014/main" id="{857FCDC2-34DF-46D0-AB2A-7D59DA0DAE2D}"/>
              </a:ext>
            </a:extLst>
          </p:cNvPr>
          <p:cNvSpPr>
            <a:spLocks noGrp="1"/>
          </p:cNvSpPr>
          <p:nvPr>
            <p:ph type="pic" sz="quarter" idx="13"/>
          </p:nvPr>
        </p:nvSpPr>
        <p:spPr>
          <a:xfrm>
            <a:off x="1" y="2133598"/>
            <a:ext cx="12191996" cy="4724401"/>
          </a:xfrm>
          <a:prstGeom prst="rect">
            <a:avLst/>
          </a:prstGeom>
        </p:spPr>
        <p:txBody>
          <a:bodyPr anchor="ctr"/>
          <a:lstStyle/>
          <a:p>
            <a:endParaRPr lang="en-US"/>
          </a:p>
        </p:txBody>
      </p:sp>
    </p:spTree>
    <p:extLst>
      <p:ext uri="{BB962C8B-B14F-4D97-AF65-F5344CB8AC3E}">
        <p14:creationId xmlns:p14="http://schemas.microsoft.com/office/powerpoint/2010/main" val="8480485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8" name="Picture Placeholder 2">
            <a:extLst>
              <a:ext uri="{FF2B5EF4-FFF2-40B4-BE49-F238E27FC236}">
                <a16:creationId xmlns:a16="http://schemas.microsoft.com/office/drawing/2014/main" id="{857FCDC2-34DF-46D0-AB2A-7D59DA0DAE2D}"/>
              </a:ext>
            </a:extLst>
          </p:cNvPr>
          <p:cNvSpPr>
            <a:spLocks noGrp="1"/>
          </p:cNvSpPr>
          <p:nvPr>
            <p:ph type="pic" sz="quarter" idx="13"/>
          </p:nvPr>
        </p:nvSpPr>
        <p:spPr>
          <a:xfrm>
            <a:off x="1587501" y="2124737"/>
            <a:ext cx="4924751" cy="3987208"/>
          </a:xfrm>
          <a:prstGeom prst="rect">
            <a:avLst/>
          </a:prstGeom>
        </p:spPr>
        <p:txBody>
          <a:bodyPr anchor="ctr"/>
          <a:lstStyle/>
          <a:p>
            <a:endParaRPr lang="en-US"/>
          </a:p>
        </p:txBody>
      </p:sp>
    </p:spTree>
    <p:extLst>
      <p:ext uri="{BB962C8B-B14F-4D97-AF65-F5344CB8AC3E}">
        <p14:creationId xmlns:p14="http://schemas.microsoft.com/office/powerpoint/2010/main" val="32075582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8" name="Picture Placeholder 2">
            <a:extLst>
              <a:ext uri="{FF2B5EF4-FFF2-40B4-BE49-F238E27FC236}">
                <a16:creationId xmlns:a16="http://schemas.microsoft.com/office/drawing/2014/main" id="{857FCDC2-34DF-46D0-AB2A-7D59DA0DAE2D}"/>
              </a:ext>
            </a:extLst>
          </p:cNvPr>
          <p:cNvSpPr>
            <a:spLocks noGrp="1"/>
          </p:cNvSpPr>
          <p:nvPr>
            <p:ph type="pic" sz="quarter" idx="13"/>
          </p:nvPr>
        </p:nvSpPr>
        <p:spPr>
          <a:xfrm>
            <a:off x="1" y="2191658"/>
            <a:ext cx="2714170" cy="3048000"/>
          </a:xfrm>
          <a:prstGeom prst="rect">
            <a:avLst/>
          </a:prstGeom>
        </p:spPr>
        <p:txBody>
          <a:bodyPr anchor="ctr"/>
          <a:lstStyle/>
          <a:p>
            <a:endParaRPr lang="en-US"/>
          </a:p>
        </p:txBody>
      </p:sp>
      <p:sp>
        <p:nvSpPr>
          <p:cNvPr id="15" name="Picture Placeholder 2">
            <a:extLst>
              <a:ext uri="{FF2B5EF4-FFF2-40B4-BE49-F238E27FC236}">
                <a16:creationId xmlns:a16="http://schemas.microsoft.com/office/drawing/2014/main" id="{D6E7178D-4BCB-4968-AC4D-1F1A19BB883D}"/>
              </a:ext>
            </a:extLst>
          </p:cNvPr>
          <p:cNvSpPr>
            <a:spLocks noGrp="1"/>
          </p:cNvSpPr>
          <p:nvPr>
            <p:ph type="pic" sz="quarter" idx="14"/>
          </p:nvPr>
        </p:nvSpPr>
        <p:spPr>
          <a:xfrm>
            <a:off x="9477829" y="2191658"/>
            <a:ext cx="2714170" cy="3048000"/>
          </a:xfrm>
          <a:prstGeom prst="rect">
            <a:avLst/>
          </a:prstGeom>
        </p:spPr>
        <p:txBody>
          <a:bodyPr anchor="ctr"/>
          <a:lstStyle/>
          <a:p>
            <a:endParaRPr lang="en-US"/>
          </a:p>
        </p:txBody>
      </p:sp>
    </p:spTree>
    <p:extLst>
      <p:ext uri="{BB962C8B-B14F-4D97-AF65-F5344CB8AC3E}">
        <p14:creationId xmlns:p14="http://schemas.microsoft.com/office/powerpoint/2010/main" val="8713864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13" name="Picture Placeholder 2">
            <a:extLst>
              <a:ext uri="{FF2B5EF4-FFF2-40B4-BE49-F238E27FC236}">
                <a16:creationId xmlns:a16="http://schemas.microsoft.com/office/drawing/2014/main" id="{1C87C69D-0F28-4E08-868D-2AAEDB12B407}"/>
              </a:ext>
            </a:extLst>
          </p:cNvPr>
          <p:cNvSpPr>
            <a:spLocks noGrp="1"/>
          </p:cNvSpPr>
          <p:nvPr>
            <p:ph type="pic" sz="quarter" idx="15"/>
          </p:nvPr>
        </p:nvSpPr>
        <p:spPr>
          <a:xfrm>
            <a:off x="8913016" y="522511"/>
            <a:ext cx="2756467" cy="2845933"/>
          </a:xfrm>
          <a:prstGeom prst="rect">
            <a:avLst/>
          </a:prstGeom>
        </p:spPr>
        <p:txBody>
          <a:bodyPr anchor="ctr"/>
          <a:lstStyle/>
          <a:p>
            <a:endParaRPr lang="en-US"/>
          </a:p>
        </p:txBody>
      </p:sp>
      <p:sp>
        <p:nvSpPr>
          <p:cNvPr id="9" name="Picture Placeholder 2">
            <a:extLst>
              <a:ext uri="{FF2B5EF4-FFF2-40B4-BE49-F238E27FC236}">
                <a16:creationId xmlns:a16="http://schemas.microsoft.com/office/drawing/2014/main" id="{0F20165C-034E-49AF-B0A6-46E559CAC6FC}"/>
              </a:ext>
            </a:extLst>
          </p:cNvPr>
          <p:cNvSpPr>
            <a:spLocks noGrp="1"/>
          </p:cNvSpPr>
          <p:nvPr>
            <p:ph type="pic" sz="quarter" idx="13"/>
          </p:nvPr>
        </p:nvSpPr>
        <p:spPr>
          <a:xfrm>
            <a:off x="522513" y="522511"/>
            <a:ext cx="2756467" cy="2845933"/>
          </a:xfrm>
          <a:prstGeom prst="rect">
            <a:avLst/>
          </a:prstGeom>
        </p:spPr>
        <p:txBody>
          <a:bodyPr anchor="ctr"/>
          <a:lstStyle/>
          <a:p>
            <a:endParaRPr lang="en-US"/>
          </a:p>
        </p:txBody>
      </p:sp>
      <p:sp>
        <p:nvSpPr>
          <p:cNvPr id="12" name="Picture Placeholder 2">
            <a:extLst>
              <a:ext uri="{FF2B5EF4-FFF2-40B4-BE49-F238E27FC236}">
                <a16:creationId xmlns:a16="http://schemas.microsoft.com/office/drawing/2014/main" id="{B6CCE634-820F-4113-9DDF-48E31EFCA466}"/>
              </a:ext>
            </a:extLst>
          </p:cNvPr>
          <p:cNvSpPr>
            <a:spLocks noGrp="1"/>
          </p:cNvSpPr>
          <p:nvPr>
            <p:ph type="pic" sz="quarter" idx="14"/>
          </p:nvPr>
        </p:nvSpPr>
        <p:spPr>
          <a:xfrm>
            <a:off x="522513" y="3489546"/>
            <a:ext cx="2756467" cy="2845933"/>
          </a:xfrm>
          <a:prstGeom prst="rect">
            <a:avLst/>
          </a:prstGeom>
        </p:spPr>
        <p:txBody>
          <a:bodyPr anchor="ctr"/>
          <a:lstStyle/>
          <a:p>
            <a:endParaRPr lang="en-US"/>
          </a:p>
        </p:txBody>
      </p:sp>
      <p:sp>
        <p:nvSpPr>
          <p:cNvPr id="14" name="Picture Placeholder 2">
            <a:extLst>
              <a:ext uri="{FF2B5EF4-FFF2-40B4-BE49-F238E27FC236}">
                <a16:creationId xmlns:a16="http://schemas.microsoft.com/office/drawing/2014/main" id="{CB62E770-D571-44C4-B15A-24D414F5AA0D}"/>
              </a:ext>
            </a:extLst>
          </p:cNvPr>
          <p:cNvSpPr>
            <a:spLocks noGrp="1"/>
          </p:cNvSpPr>
          <p:nvPr>
            <p:ph type="pic" sz="quarter" idx="16"/>
          </p:nvPr>
        </p:nvSpPr>
        <p:spPr>
          <a:xfrm>
            <a:off x="8913016" y="3489546"/>
            <a:ext cx="2756467" cy="2845933"/>
          </a:xfrm>
          <a:prstGeom prst="rect">
            <a:avLst/>
          </a:prstGeom>
        </p:spPr>
        <p:txBody>
          <a:bodyPr anchor="ctr"/>
          <a:lstStyle/>
          <a:p>
            <a:endParaRPr lang="en-US"/>
          </a:p>
        </p:txBody>
      </p:sp>
    </p:spTree>
    <p:extLst>
      <p:ext uri="{BB962C8B-B14F-4D97-AF65-F5344CB8AC3E}">
        <p14:creationId xmlns:p14="http://schemas.microsoft.com/office/powerpoint/2010/main" val="3253850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General">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857FCDC2-34DF-46D0-AB2A-7D59DA0DAE2D}"/>
              </a:ext>
            </a:extLst>
          </p:cNvPr>
          <p:cNvSpPr>
            <a:spLocks noGrp="1"/>
          </p:cNvSpPr>
          <p:nvPr>
            <p:ph type="pic" sz="quarter" idx="13"/>
          </p:nvPr>
        </p:nvSpPr>
        <p:spPr>
          <a:xfrm rot="2700000">
            <a:off x="2090360" y="2678831"/>
            <a:ext cx="2055196" cy="2055196"/>
          </a:xfrm>
          <a:prstGeom prst="rect">
            <a:avLst/>
          </a:prstGeom>
        </p:spPr>
        <p:txBody>
          <a:bodyPr anchor="ctr"/>
          <a:lstStyle/>
          <a:p>
            <a:endParaRPr lang="en-US"/>
          </a:p>
        </p:txBody>
      </p:sp>
      <p:sp>
        <p:nvSpPr>
          <p:cNvPr id="14" name="Picture Placeholder 2">
            <a:extLst>
              <a:ext uri="{FF2B5EF4-FFF2-40B4-BE49-F238E27FC236}">
                <a16:creationId xmlns:a16="http://schemas.microsoft.com/office/drawing/2014/main" id="{8518D3F6-F206-4C7A-B037-1D7A2ACD3123}"/>
              </a:ext>
            </a:extLst>
          </p:cNvPr>
          <p:cNvSpPr>
            <a:spLocks noGrp="1"/>
          </p:cNvSpPr>
          <p:nvPr>
            <p:ph type="pic" sz="quarter" idx="15"/>
          </p:nvPr>
        </p:nvSpPr>
        <p:spPr>
          <a:xfrm rot="2700000">
            <a:off x="4079423" y="2678831"/>
            <a:ext cx="2055196" cy="2055196"/>
          </a:xfrm>
          <a:prstGeom prst="rect">
            <a:avLst/>
          </a:prstGeom>
        </p:spPr>
        <p:txBody>
          <a:bodyPr anchor="ctr"/>
          <a:lstStyle/>
          <a:p>
            <a:endParaRPr lang="en-US"/>
          </a:p>
        </p:txBody>
      </p:sp>
      <p:sp>
        <p:nvSpPr>
          <p:cNvPr id="16" name="Picture Placeholder 2">
            <a:extLst>
              <a:ext uri="{FF2B5EF4-FFF2-40B4-BE49-F238E27FC236}">
                <a16:creationId xmlns:a16="http://schemas.microsoft.com/office/drawing/2014/main" id="{AC38C2D0-5FB9-45F0-9271-CAAB81E0E338}"/>
              </a:ext>
            </a:extLst>
          </p:cNvPr>
          <p:cNvSpPr>
            <a:spLocks noGrp="1"/>
          </p:cNvSpPr>
          <p:nvPr>
            <p:ph type="pic" sz="quarter" idx="16"/>
          </p:nvPr>
        </p:nvSpPr>
        <p:spPr>
          <a:xfrm rot="2700000">
            <a:off x="6068486" y="2678832"/>
            <a:ext cx="2055196" cy="2055196"/>
          </a:xfrm>
          <a:prstGeom prst="rect">
            <a:avLst/>
          </a:prstGeom>
        </p:spPr>
        <p:txBody>
          <a:bodyPr anchor="ctr"/>
          <a:lstStyle/>
          <a:p>
            <a:endParaRPr lang="en-US"/>
          </a:p>
        </p:txBody>
      </p:sp>
      <p:sp>
        <p:nvSpPr>
          <p:cNvPr id="17" name="Picture Placeholder 2">
            <a:extLst>
              <a:ext uri="{FF2B5EF4-FFF2-40B4-BE49-F238E27FC236}">
                <a16:creationId xmlns:a16="http://schemas.microsoft.com/office/drawing/2014/main" id="{73278081-342F-4F92-9DB2-C0319F191DEC}"/>
              </a:ext>
            </a:extLst>
          </p:cNvPr>
          <p:cNvSpPr>
            <a:spLocks noGrp="1"/>
          </p:cNvSpPr>
          <p:nvPr>
            <p:ph type="pic" sz="quarter" idx="17"/>
          </p:nvPr>
        </p:nvSpPr>
        <p:spPr>
          <a:xfrm rot="2700000">
            <a:off x="8057550" y="2678832"/>
            <a:ext cx="2055196" cy="2055196"/>
          </a:xfrm>
          <a:prstGeom prst="rect">
            <a:avLst/>
          </a:prstGeom>
        </p:spPr>
        <p:txBody>
          <a:bodyPr anchor="ct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7220951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13" name="Freeform: Shape 12">
            <a:extLst>
              <a:ext uri="{FF2B5EF4-FFF2-40B4-BE49-F238E27FC236}">
                <a16:creationId xmlns:a16="http://schemas.microsoft.com/office/drawing/2014/main" id="{EF36407C-9DFB-4230-B53B-EC45A434E8F7}"/>
              </a:ext>
            </a:extLst>
          </p:cNvPr>
          <p:cNvSpPr>
            <a:spLocks noGrp="1"/>
          </p:cNvSpPr>
          <p:nvPr>
            <p:ph type="pic" sz="quarter" idx="13"/>
          </p:nvPr>
        </p:nvSpPr>
        <p:spPr>
          <a:xfrm>
            <a:off x="1227220" y="1891851"/>
            <a:ext cx="2654970" cy="2654970"/>
          </a:xfrm>
          <a:custGeom>
            <a:avLst/>
            <a:gdLst>
              <a:gd name="connsiteX0" fmla="*/ 1327485 w 2654970"/>
              <a:gd name="connsiteY0" fmla="*/ 0 h 2654970"/>
              <a:gd name="connsiteX1" fmla="*/ 2654970 w 2654970"/>
              <a:gd name="connsiteY1" fmla="*/ 1327485 h 2654970"/>
              <a:gd name="connsiteX2" fmla="*/ 1327485 w 2654970"/>
              <a:gd name="connsiteY2" fmla="*/ 2654970 h 2654970"/>
              <a:gd name="connsiteX3" fmla="*/ 0 w 2654970"/>
              <a:gd name="connsiteY3" fmla="*/ 1327485 h 2654970"/>
              <a:gd name="connsiteX4" fmla="*/ 1327485 w 2654970"/>
              <a:gd name="connsiteY4" fmla="*/ 0 h 265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4970" h="2654970">
                <a:moveTo>
                  <a:pt x="1327485" y="0"/>
                </a:moveTo>
                <a:cubicBezTo>
                  <a:pt x="2060635" y="0"/>
                  <a:pt x="2654970" y="594335"/>
                  <a:pt x="2654970" y="1327485"/>
                </a:cubicBezTo>
                <a:cubicBezTo>
                  <a:pt x="2654970" y="2060635"/>
                  <a:pt x="2060635" y="2654970"/>
                  <a:pt x="1327485" y="2654970"/>
                </a:cubicBezTo>
                <a:cubicBezTo>
                  <a:pt x="594335" y="2654970"/>
                  <a:pt x="0" y="2060635"/>
                  <a:pt x="0" y="1327485"/>
                </a:cubicBezTo>
                <a:cubicBezTo>
                  <a:pt x="0" y="594335"/>
                  <a:pt x="594335" y="0"/>
                  <a:pt x="1327485" y="0"/>
                </a:cubicBezTo>
                <a:close/>
              </a:path>
            </a:pathLst>
          </a:custGeom>
        </p:spPr>
        <p:txBody>
          <a:bodyPr wrap="square" anchor="ctr">
            <a:noAutofit/>
          </a:bodyPr>
          <a:lstStyle/>
          <a:p>
            <a:endParaRPr lang="en-US"/>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18" name="Freeform: Shape 17">
            <a:extLst>
              <a:ext uri="{FF2B5EF4-FFF2-40B4-BE49-F238E27FC236}">
                <a16:creationId xmlns:a16="http://schemas.microsoft.com/office/drawing/2014/main" id="{94F0B8CF-CDED-49CC-A113-B76922FDC948}"/>
              </a:ext>
            </a:extLst>
          </p:cNvPr>
          <p:cNvSpPr>
            <a:spLocks noGrp="1"/>
          </p:cNvSpPr>
          <p:nvPr>
            <p:ph type="pic" sz="quarter" idx="14"/>
          </p:nvPr>
        </p:nvSpPr>
        <p:spPr>
          <a:xfrm>
            <a:off x="4417000" y="1891851"/>
            <a:ext cx="2654970" cy="2654970"/>
          </a:xfrm>
          <a:custGeom>
            <a:avLst/>
            <a:gdLst>
              <a:gd name="connsiteX0" fmla="*/ 1327485 w 2654970"/>
              <a:gd name="connsiteY0" fmla="*/ 0 h 2654970"/>
              <a:gd name="connsiteX1" fmla="*/ 2654970 w 2654970"/>
              <a:gd name="connsiteY1" fmla="*/ 1327485 h 2654970"/>
              <a:gd name="connsiteX2" fmla="*/ 1327485 w 2654970"/>
              <a:gd name="connsiteY2" fmla="*/ 2654970 h 2654970"/>
              <a:gd name="connsiteX3" fmla="*/ 0 w 2654970"/>
              <a:gd name="connsiteY3" fmla="*/ 1327485 h 2654970"/>
              <a:gd name="connsiteX4" fmla="*/ 1327485 w 2654970"/>
              <a:gd name="connsiteY4" fmla="*/ 0 h 265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4970" h="2654970">
                <a:moveTo>
                  <a:pt x="1327485" y="0"/>
                </a:moveTo>
                <a:cubicBezTo>
                  <a:pt x="2060635" y="0"/>
                  <a:pt x="2654970" y="594335"/>
                  <a:pt x="2654970" y="1327485"/>
                </a:cubicBezTo>
                <a:cubicBezTo>
                  <a:pt x="2654970" y="2060635"/>
                  <a:pt x="2060635" y="2654970"/>
                  <a:pt x="1327485" y="2654970"/>
                </a:cubicBezTo>
                <a:cubicBezTo>
                  <a:pt x="594335" y="2654970"/>
                  <a:pt x="0" y="2060635"/>
                  <a:pt x="0" y="1327485"/>
                </a:cubicBezTo>
                <a:cubicBezTo>
                  <a:pt x="0" y="594335"/>
                  <a:pt x="594335" y="0"/>
                  <a:pt x="1327485" y="0"/>
                </a:cubicBezTo>
                <a:close/>
              </a:path>
            </a:pathLst>
          </a:custGeom>
        </p:spPr>
        <p:txBody>
          <a:bodyPr wrap="square" anchor="ctr">
            <a:noAutofit/>
          </a:bodyPr>
          <a:lstStyle/>
          <a:p>
            <a:endParaRPr lang="en-US"/>
          </a:p>
        </p:txBody>
      </p:sp>
      <p:sp>
        <p:nvSpPr>
          <p:cNvPr id="19" name="Freeform: Shape 18">
            <a:extLst>
              <a:ext uri="{FF2B5EF4-FFF2-40B4-BE49-F238E27FC236}">
                <a16:creationId xmlns:a16="http://schemas.microsoft.com/office/drawing/2014/main" id="{5B8543E7-B740-4B6D-B1BF-444279A158A2}"/>
              </a:ext>
            </a:extLst>
          </p:cNvPr>
          <p:cNvSpPr>
            <a:spLocks noGrp="1"/>
          </p:cNvSpPr>
          <p:nvPr>
            <p:ph type="pic" sz="quarter" idx="15"/>
          </p:nvPr>
        </p:nvSpPr>
        <p:spPr>
          <a:xfrm>
            <a:off x="7606780" y="1891851"/>
            <a:ext cx="2654970" cy="2654970"/>
          </a:xfrm>
          <a:custGeom>
            <a:avLst/>
            <a:gdLst>
              <a:gd name="connsiteX0" fmla="*/ 1327485 w 2654970"/>
              <a:gd name="connsiteY0" fmla="*/ 0 h 2654970"/>
              <a:gd name="connsiteX1" fmla="*/ 2654970 w 2654970"/>
              <a:gd name="connsiteY1" fmla="*/ 1327485 h 2654970"/>
              <a:gd name="connsiteX2" fmla="*/ 1327485 w 2654970"/>
              <a:gd name="connsiteY2" fmla="*/ 2654970 h 2654970"/>
              <a:gd name="connsiteX3" fmla="*/ 0 w 2654970"/>
              <a:gd name="connsiteY3" fmla="*/ 1327485 h 2654970"/>
              <a:gd name="connsiteX4" fmla="*/ 1327485 w 2654970"/>
              <a:gd name="connsiteY4" fmla="*/ 0 h 265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4970" h="2654970">
                <a:moveTo>
                  <a:pt x="1327485" y="0"/>
                </a:moveTo>
                <a:cubicBezTo>
                  <a:pt x="2060635" y="0"/>
                  <a:pt x="2654970" y="594335"/>
                  <a:pt x="2654970" y="1327485"/>
                </a:cubicBezTo>
                <a:cubicBezTo>
                  <a:pt x="2654970" y="2060635"/>
                  <a:pt x="2060635" y="2654970"/>
                  <a:pt x="1327485" y="2654970"/>
                </a:cubicBezTo>
                <a:cubicBezTo>
                  <a:pt x="594335" y="2654970"/>
                  <a:pt x="0" y="2060635"/>
                  <a:pt x="0" y="1327485"/>
                </a:cubicBezTo>
                <a:cubicBezTo>
                  <a:pt x="0" y="594335"/>
                  <a:pt x="594335" y="0"/>
                  <a:pt x="1327485"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3849142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0F20165C-034E-49AF-B0A6-46E559CAC6FC}"/>
              </a:ext>
            </a:extLst>
          </p:cNvPr>
          <p:cNvSpPr>
            <a:spLocks noGrp="1"/>
          </p:cNvSpPr>
          <p:nvPr>
            <p:ph type="pic" sz="quarter" idx="13"/>
          </p:nvPr>
        </p:nvSpPr>
        <p:spPr>
          <a:xfrm>
            <a:off x="5973764" y="1588"/>
            <a:ext cx="1909762" cy="2773363"/>
          </a:xfrm>
          <a:prstGeom prst="rect">
            <a:avLst/>
          </a:prstGeom>
        </p:spPr>
        <p:txBody>
          <a:bodyPr anchor="ctr"/>
          <a:lstStyle/>
          <a:p>
            <a:endParaRPr lang="en-US"/>
          </a:p>
        </p:txBody>
      </p:sp>
      <p:sp>
        <p:nvSpPr>
          <p:cNvPr id="16" name="Picture Placeholder 2">
            <a:extLst>
              <a:ext uri="{FF2B5EF4-FFF2-40B4-BE49-F238E27FC236}">
                <a16:creationId xmlns:a16="http://schemas.microsoft.com/office/drawing/2014/main" id="{57B118EB-3309-487F-A87A-4CDD83309BC9}"/>
              </a:ext>
            </a:extLst>
          </p:cNvPr>
          <p:cNvSpPr>
            <a:spLocks noGrp="1"/>
          </p:cNvSpPr>
          <p:nvPr>
            <p:ph type="pic" sz="quarter" idx="14"/>
          </p:nvPr>
        </p:nvSpPr>
        <p:spPr>
          <a:xfrm>
            <a:off x="10282238" y="1588"/>
            <a:ext cx="1909762" cy="2773363"/>
          </a:xfrm>
          <a:prstGeom prst="rect">
            <a:avLst/>
          </a:prstGeom>
        </p:spPr>
        <p:txBody>
          <a:bodyPr anchor="ctr"/>
          <a:lstStyle/>
          <a:p>
            <a:endParaRPr lang="en-US"/>
          </a:p>
        </p:txBody>
      </p:sp>
      <p:sp>
        <p:nvSpPr>
          <p:cNvPr id="17" name="Picture Placeholder 2">
            <a:extLst>
              <a:ext uri="{FF2B5EF4-FFF2-40B4-BE49-F238E27FC236}">
                <a16:creationId xmlns:a16="http://schemas.microsoft.com/office/drawing/2014/main" id="{A1BE16C9-C3CE-46AB-B315-D42C38CC0615}"/>
              </a:ext>
            </a:extLst>
          </p:cNvPr>
          <p:cNvSpPr>
            <a:spLocks noGrp="1"/>
          </p:cNvSpPr>
          <p:nvPr>
            <p:ph type="pic" sz="quarter" idx="15"/>
          </p:nvPr>
        </p:nvSpPr>
        <p:spPr>
          <a:xfrm>
            <a:off x="10282238" y="3052762"/>
            <a:ext cx="1909762" cy="2773363"/>
          </a:xfrm>
          <a:prstGeom prst="rect">
            <a:avLst/>
          </a:prstGeom>
        </p:spPr>
        <p:txBody>
          <a:bodyPr anchor="ctr"/>
          <a:lstStyle/>
          <a:p>
            <a:endParaRPr lang="en-US"/>
          </a:p>
        </p:txBody>
      </p:sp>
      <p:sp>
        <p:nvSpPr>
          <p:cNvPr id="18" name="Picture Placeholder 2">
            <a:extLst>
              <a:ext uri="{FF2B5EF4-FFF2-40B4-BE49-F238E27FC236}">
                <a16:creationId xmlns:a16="http://schemas.microsoft.com/office/drawing/2014/main" id="{ADE2DB63-E91E-4A73-B354-8BDFD483B649}"/>
              </a:ext>
            </a:extLst>
          </p:cNvPr>
          <p:cNvSpPr>
            <a:spLocks noGrp="1"/>
          </p:cNvSpPr>
          <p:nvPr>
            <p:ph type="pic" sz="quarter" idx="16"/>
          </p:nvPr>
        </p:nvSpPr>
        <p:spPr>
          <a:xfrm>
            <a:off x="8128001" y="1033463"/>
            <a:ext cx="1909762" cy="2773363"/>
          </a:xfrm>
          <a:prstGeom prst="rect">
            <a:avLst/>
          </a:prstGeom>
        </p:spPr>
        <p:txBody>
          <a:bodyPr anchor="ctr"/>
          <a:lstStyle/>
          <a:p>
            <a:endParaRPr lang="en-US"/>
          </a:p>
        </p:txBody>
      </p:sp>
      <p:sp>
        <p:nvSpPr>
          <p:cNvPr id="19" name="Picture Placeholder 2">
            <a:extLst>
              <a:ext uri="{FF2B5EF4-FFF2-40B4-BE49-F238E27FC236}">
                <a16:creationId xmlns:a16="http://schemas.microsoft.com/office/drawing/2014/main" id="{CA325123-7740-4381-A703-5D0414FC6BDC}"/>
              </a:ext>
            </a:extLst>
          </p:cNvPr>
          <p:cNvSpPr>
            <a:spLocks noGrp="1"/>
          </p:cNvSpPr>
          <p:nvPr>
            <p:ph type="pic" sz="quarter" idx="17"/>
          </p:nvPr>
        </p:nvSpPr>
        <p:spPr>
          <a:xfrm>
            <a:off x="8128001" y="4084637"/>
            <a:ext cx="1909762" cy="2773363"/>
          </a:xfrm>
          <a:prstGeom prst="rect">
            <a:avLst/>
          </a:prstGeom>
        </p:spPr>
        <p:txBody>
          <a:bodyPr anchor="ctr"/>
          <a:lstStyle/>
          <a:p>
            <a:endParaRPr lang="en-US"/>
          </a:p>
        </p:txBody>
      </p:sp>
      <p:sp>
        <p:nvSpPr>
          <p:cNvPr id="20" name="Picture Placeholder 2">
            <a:extLst>
              <a:ext uri="{FF2B5EF4-FFF2-40B4-BE49-F238E27FC236}">
                <a16:creationId xmlns:a16="http://schemas.microsoft.com/office/drawing/2014/main" id="{BBC75372-B426-467D-918D-4EF26D44876E}"/>
              </a:ext>
            </a:extLst>
          </p:cNvPr>
          <p:cNvSpPr>
            <a:spLocks noGrp="1"/>
          </p:cNvSpPr>
          <p:nvPr>
            <p:ph type="pic" sz="quarter" idx="18"/>
          </p:nvPr>
        </p:nvSpPr>
        <p:spPr>
          <a:xfrm>
            <a:off x="5973763" y="3035300"/>
            <a:ext cx="1909762" cy="2773363"/>
          </a:xfrm>
          <a:prstGeom prst="rect">
            <a:avLst/>
          </a:prstGeom>
        </p:spPr>
        <p:txBody>
          <a:bodyPr anchor="ctr"/>
          <a:lstStyle/>
          <a:p>
            <a:endParaRPr lang="en-US"/>
          </a:p>
        </p:txBody>
      </p:sp>
    </p:spTree>
    <p:extLst>
      <p:ext uri="{BB962C8B-B14F-4D97-AF65-F5344CB8AC3E}">
        <p14:creationId xmlns:p14="http://schemas.microsoft.com/office/powerpoint/2010/main" val="198507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20" name="Picture Placeholder 2">
            <a:extLst>
              <a:ext uri="{FF2B5EF4-FFF2-40B4-BE49-F238E27FC236}">
                <a16:creationId xmlns:a16="http://schemas.microsoft.com/office/drawing/2014/main" id="{BBC75372-B426-467D-918D-4EF26D44876E}"/>
              </a:ext>
            </a:extLst>
          </p:cNvPr>
          <p:cNvSpPr>
            <a:spLocks noGrp="1"/>
          </p:cNvSpPr>
          <p:nvPr>
            <p:ph type="pic" sz="quarter" idx="18"/>
          </p:nvPr>
        </p:nvSpPr>
        <p:spPr>
          <a:xfrm>
            <a:off x="0" y="432824"/>
            <a:ext cx="4907666" cy="5678608"/>
          </a:xfrm>
          <a:prstGeom prst="rect">
            <a:avLst/>
          </a:prstGeom>
        </p:spPr>
        <p:txBody>
          <a:bodyPr anchor="ctr"/>
          <a:lstStyle/>
          <a:p>
            <a:endParaRPr lang="en-US"/>
          </a:p>
        </p:txBody>
      </p:sp>
      <p:sp>
        <p:nvSpPr>
          <p:cNvPr id="12" name="Picture Placeholder 2">
            <a:extLst>
              <a:ext uri="{FF2B5EF4-FFF2-40B4-BE49-F238E27FC236}">
                <a16:creationId xmlns:a16="http://schemas.microsoft.com/office/drawing/2014/main" id="{B3A5448F-9C30-439C-BD74-69D6D53084F3}"/>
              </a:ext>
            </a:extLst>
          </p:cNvPr>
          <p:cNvSpPr>
            <a:spLocks noGrp="1"/>
          </p:cNvSpPr>
          <p:nvPr>
            <p:ph type="pic" sz="quarter" idx="19"/>
          </p:nvPr>
        </p:nvSpPr>
        <p:spPr>
          <a:xfrm>
            <a:off x="5023413" y="432823"/>
            <a:ext cx="2558006" cy="2773363"/>
          </a:xfrm>
          <a:prstGeom prst="rect">
            <a:avLst/>
          </a:prstGeom>
        </p:spPr>
        <p:txBody>
          <a:bodyPr anchor="ctr"/>
          <a:lstStyle/>
          <a:p>
            <a:endParaRPr lang="en-US"/>
          </a:p>
        </p:txBody>
      </p:sp>
      <p:sp>
        <p:nvSpPr>
          <p:cNvPr id="13" name="Picture Placeholder 2">
            <a:extLst>
              <a:ext uri="{FF2B5EF4-FFF2-40B4-BE49-F238E27FC236}">
                <a16:creationId xmlns:a16="http://schemas.microsoft.com/office/drawing/2014/main" id="{1935381A-D594-4A03-9C84-6FEEDD6E4EB4}"/>
              </a:ext>
            </a:extLst>
          </p:cNvPr>
          <p:cNvSpPr>
            <a:spLocks noGrp="1"/>
          </p:cNvSpPr>
          <p:nvPr>
            <p:ph type="pic" sz="quarter" idx="20"/>
          </p:nvPr>
        </p:nvSpPr>
        <p:spPr>
          <a:xfrm>
            <a:off x="5023413" y="3338069"/>
            <a:ext cx="2558006" cy="2773363"/>
          </a:xfrm>
          <a:prstGeom prst="rect">
            <a:avLst/>
          </a:prstGeom>
        </p:spPr>
        <p:txBody>
          <a:bodyPr anchor="ctr"/>
          <a:lstStyle/>
          <a:p>
            <a:endParaRPr lang="en-US"/>
          </a:p>
        </p:txBody>
      </p:sp>
    </p:spTree>
    <p:extLst>
      <p:ext uri="{BB962C8B-B14F-4D97-AF65-F5344CB8AC3E}">
        <p14:creationId xmlns:p14="http://schemas.microsoft.com/office/powerpoint/2010/main" val="3390701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20" name="Picture Placeholder 2">
            <a:extLst>
              <a:ext uri="{FF2B5EF4-FFF2-40B4-BE49-F238E27FC236}">
                <a16:creationId xmlns:a16="http://schemas.microsoft.com/office/drawing/2014/main" id="{BBC75372-B426-467D-918D-4EF26D44876E}"/>
              </a:ext>
            </a:extLst>
          </p:cNvPr>
          <p:cNvSpPr>
            <a:spLocks noGrp="1"/>
          </p:cNvSpPr>
          <p:nvPr>
            <p:ph type="pic" sz="quarter" idx="18"/>
          </p:nvPr>
        </p:nvSpPr>
        <p:spPr>
          <a:xfrm>
            <a:off x="408972" y="381965"/>
            <a:ext cx="4602865" cy="4490978"/>
          </a:xfrm>
          <a:prstGeom prst="rect">
            <a:avLst/>
          </a:prstGeom>
        </p:spPr>
        <p:txBody>
          <a:bodyPr anchor="ctr"/>
          <a:lstStyle/>
          <a:p>
            <a:endParaRPr lang="en-US"/>
          </a:p>
        </p:txBody>
      </p:sp>
      <p:sp>
        <p:nvSpPr>
          <p:cNvPr id="8" name="Picture Placeholder 2">
            <a:extLst>
              <a:ext uri="{FF2B5EF4-FFF2-40B4-BE49-F238E27FC236}">
                <a16:creationId xmlns:a16="http://schemas.microsoft.com/office/drawing/2014/main" id="{64726380-3953-424C-9CA8-8C4B944F37EF}"/>
              </a:ext>
            </a:extLst>
          </p:cNvPr>
          <p:cNvSpPr>
            <a:spLocks noGrp="1"/>
          </p:cNvSpPr>
          <p:nvPr>
            <p:ph type="pic" sz="quarter" idx="19"/>
          </p:nvPr>
        </p:nvSpPr>
        <p:spPr>
          <a:xfrm>
            <a:off x="5116011" y="381965"/>
            <a:ext cx="7075989" cy="4490978"/>
          </a:xfrm>
          <a:prstGeom prst="rect">
            <a:avLst/>
          </a:prstGeom>
        </p:spPr>
        <p:txBody>
          <a:bodyPr anchor="ctr"/>
          <a:lstStyle/>
          <a:p>
            <a:endParaRPr lang="en-US"/>
          </a:p>
        </p:txBody>
      </p:sp>
    </p:spTree>
    <p:extLst>
      <p:ext uri="{BB962C8B-B14F-4D97-AF65-F5344CB8AC3E}">
        <p14:creationId xmlns:p14="http://schemas.microsoft.com/office/powerpoint/2010/main" val="2650613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113451-2C31-4BA4-BB71-EC5ED18E62DC}"/>
              </a:ext>
            </a:extLst>
          </p:cNvPr>
          <p:cNvPicPr>
            <a:picLocks noChangeAspect="1"/>
          </p:cNvPicPr>
          <p:nvPr userDrawn="1"/>
        </p:nvPicPr>
        <p:blipFill>
          <a:blip r:embed="rId2"/>
          <a:stretch>
            <a:fillRect/>
          </a:stretch>
        </p:blipFill>
        <p:spPr>
          <a:xfrm>
            <a:off x="-215900" y="-3088195"/>
            <a:ext cx="12623800" cy="12831190"/>
          </a:xfrm>
          <a:prstGeom prst="rect">
            <a:avLst/>
          </a:prstGeom>
        </p:spPr>
      </p:pic>
    </p:spTree>
    <p:extLst>
      <p:ext uri="{BB962C8B-B14F-4D97-AF65-F5344CB8AC3E}">
        <p14:creationId xmlns:p14="http://schemas.microsoft.com/office/powerpoint/2010/main" val="48297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0" y="0"/>
            <a:ext cx="12192000" cy="6858000"/>
          </a:xfrm>
          <a:prstGeom prst="rect">
            <a:avLst/>
          </a:prstGeom>
        </p:spPr>
        <p:txBody>
          <a:bodyPr anchor="ct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508000" y="508000"/>
            <a:ext cx="11175999" cy="5842000"/>
          </a:xfrm>
          <a:prstGeom prst="rect">
            <a:avLst/>
          </a:prstGeom>
        </p:spPr>
        <p:txBody>
          <a:bodyPr anchor="ctr"/>
          <a:lstStyle/>
          <a:p>
            <a:endParaRPr lang="en-US"/>
          </a:p>
        </p:txBody>
      </p:sp>
    </p:spTree>
    <p:extLst>
      <p:ext uri="{BB962C8B-B14F-4D97-AF65-F5344CB8AC3E}">
        <p14:creationId xmlns:p14="http://schemas.microsoft.com/office/powerpoint/2010/main" val="1122998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E685D14-4D8C-479F-A70D-22A76D1D2430}"/>
              </a:ext>
            </a:extLst>
          </p:cNvPr>
          <p:cNvSpPr>
            <a:spLocks noGrp="1"/>
          </p:cNvSpPr>
          <p:nvPr>
            <p:ph type="pic" sz="quarter" idx="11"/>
          </p:nvPr>
        </p:nvSpPr>
        <p:spPr>
          <a:xfrm>
            <a:off x="3343275" y="508000"/>
            <a:ext cx="5086349" cy="2921000"/>
          </a:xfrm>
          <a:prstGeom prst="rect">
            <a:avLst/>
          </a:prstGeom>
        </p:spPr>
        <p:txBody>
          <a:bodyPr anchor="ctr"/>
          <a:lstStyle/>
          <a:p>
            <a:endParaRPr lang="en-US"/>
          </a:p>
        </p:txBody>
      </p:sp>
      <p:sp>
        <p:nvSpPr>
          <p:cNvPr id="8" name="Picture Placeholder 2">
            <a:extLst>
              <a:ext uri="{FF2B5EF4-FFF2-40B4-BE49-F238E27FC236}">
                <a16:creationId xmlns:a16="http://schemas.microsoft.com/office/drawing/2014/main" id="{D81A9D34-62F1-48B0-8CD9-3B419F8ECFDC}"/>
              </a:ext>
            </a:extLst>
          </p:cNvPr>
          <p:cNvSpPr>
            <a:spLocks noGrp="1"/>
          </p:cNvSpPr>
          <p:nvPr>
            <p:ph type="pic" sz="quarter" idx="12"/>
          </p:nvPr>
        </p:nvSpPr>
        <p:spPr>
          <a:xfrm>
            <a:off x="6696074" y="3429000"/>
            <a:ext cx="4987925" cy="2921000"/>
          </a:xfrm>
          <a:prstGeom prst="rect">
            <a:avLst/>
          </a:prstGeom>
        </p:spPr>
        <p:txBody>
          <a:bodyPr anchor="ctr"/>
          <a:lstStyle/>
          <a:p>
            <a:endParaRPr lang="en-US"/>
          </a:p>
        </p:txBody>
      </p:sp>
      <p:sp>
        <p:nvSpPr>
          <p:cNvPr id="11" name="Picture Placeholder 2">
            <a:extLst>
              <a:ext uri="{FF2B5EF4-FFF2-40B4-BE49-F238E27FC236}">
                <a16:creationId xmlns:a16="http://schemas.microsoft.com/office/drawing/2014/main" id="{1DBACE20-F86F-4723-83FE-37D4F091CDD1}"/>
              </a:ext>
            </a:extLst>
          </p:cNvPr>
          <p:cNvSpPr>
            <a:spLocks noGrp="1"/>
          </p:cNvSpPr>
          <p:nvPr>
            <p:ph type="pic" sz="quarter" idx="13"/>
          </p:nvPr>
        </p:nvSpPr>
        <p:spPr>
          <a:xfrm>
            <a:off x="8429622" y="508000"/>
            <a:ext cx="3254376" cy="2921000"/>
          </a:xfrm>
          <a:prstGeom prst="rect">
            <a:avLst/>
          </a:prstGeom>
        </p:spPr>
        <p:txBody>
          <a:bodyPr anchor="ctr"/>
          <a:lstStyle/>
          <a:p>
            <a:endParaRPr lang="en-US"/>
          </a:p>
        </p:txBody>
      </p:sp>
    </p:spTree>
    <p:extLst>
      <p:ext uri="{BB962C8B-B14F-4D97-AF65-F5344CB8AC3E}">
        <p14:creationId xmlns:p14="http://schemas.microsoft.com/office/powerpoint/2010/main" val="710229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E685D14-4D8C-479F-A70D-22A76D1D2430}"/>
              </a:ext>
            </a:extLst>
          </p:cNvPr>
          <p:cNvSpPr>
            <a:spLocks noGrp="1"/>
          </p:cNvSpPr>
          <p:nvPr>
            <p:ph type="pic" sz="quarter" idx="11"/>
          </p:nvPr>
        </p:nvSpPr>
        <p:spPr>
          <a:xfrm>
            <a:off x="508001" y="507998"/>
            <a:ext cx="3661340" cy="5842001"/>
          </a:xfrm>
          <a:prstGeom prst="rect">
            <a:avLst/>
          </a:prstGeom>
        </p:spPr>
        <p:txBody>
          <a:bodyPr anchor="ctr"/>
          <a:lstStyle/>
          <a:p>
            <a:endParaRPr lang="en-US"/>
          </a:p>
        </p:txBody>
      </p:sp>
      <p:sp>
        <p:nvSpPr>
          <p:cNvPr id="10" name="Picture Placeholder 2">
            <a:extLst>
              <a:ext uri="{FF2B5EF4-FFF2-40B4-BE49-F238E27FC236}">
                <a16:creationId xmlns:a16="http://schemas.microsoft.com/office/drawing/2014/main" id="{DB19EAAB-C3FE-4396-9F1C-3A1DD05ABEA1}"/>
              </a:ext>
            </a:extLst>
          </p:cNvPr>
          <p:cNvSpPr>
            <a:spLocks noGrp="1"/>
          </p:cNvSpPr>
          <p:nvPr>
            <p:ph type="pic" sz="quarter" idx="12"/>
          </p:nvPr>
        </p:nvSpPr>
        <p:spPr>
          <a:xfrm>
            <a:off x="4265330" y="507998"/>
            <a:ext cx="3661340" cy="5842001"/>
          </a:xfrm>
          <a:prstGeom prst="rect">
            <a:avLst/>
          </a:prstGeom>
        </p:spPr>
        <p:txBody>
          <a:bodyPr anchor="ctr"/>
          <a:lstStyle/>
          <a:p>
            <a:endParaRPr lang="en-US"/>
          </a:p>
        </p:txBody>
      </p:sp>
    </p:spTree>
    <p:extLst>
      <p:ext uri="{BB962C8B-B14F-4D97-AF65-F5344CB8AC3E}">
        <p14:creationId xmlns:p14="http://schemas.microsoft.com/office/powerpoint/2010/main" val="932670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DCADF0-44E2-44C5-9A19-1B522353AA57}"/>
              </a:ext>
            </a:extLst>
          </p:cNvPr>
          <p:cNvSpPr>
            <a:spLocks noGrp="1"/>
          </p:cNvSpPr>
          <p:nvPr>
            <p:ph type="pic" sz="quarter" idx="11"/>
          </p:nvPr>
        </p:nvSpPr>
        <p:spPr>
          <a:xfrm>
            <a:off x="1631949" y="1872700"/>
            <a:ext cx="3644901" cy="2070649"/>
          </a:xfrm>
          <a:prstGeom prst="rect">
            <a:avLst/>
          </a:prstGeom>
        </p:spPr>
        <p:txBody>
          <a:bodyPr anchor="ctr"/>
          <a:lstStyle/>
          <a:p>
            <a:endParaRPr lang="en-US"/>
          </a:p>
        </p:txBody>
      </p:sp>
    </p:spTree>
    <p:extLst>
      <p:ext uri="{BB962C8B-B14F-4D97-AF65-F5344CB8AC3E}">
        <p14:creationId xmlns:p14="http://schemas.microsoft.com/office/powerpoint/2010/main" val="1097958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DCADF0-44E2-44C5-9A19-1B522353AA57}"/>
              </a:ext>
            </a:extLst>
          </p:cNvPr>
          <p:cNvSpPr>
            <a:spLocks noGrp="1"/>
          </p:cNvSpPr>
          <p:nvPr>
            <p:ph type="pic" sz="quarter" idx="11"/>
          </p:nvPr>
        </p:nvSpPr>
        <p:spPr>
          <a:xfrm>
            <a:off x="4167414" y="522510"/>
            <a:ext cx="3871686" cy="5812973"/>
          </a:xfrm>
          <a:prstGeom prst="rect">
            <a:avLst/>
          </a:prstGeom>
        </p:spPr>
        <p:txBody>
          <a:bodyPr anchor="ctr"/>
          <a:lstStyle/>
          <a:p>
            <a:endParaRPr lang="en-US"/>
          </a:p>
        </p:txBody>
      </p:sp>
    </p:spTree>
    <p:extLst>
      <p:ext uri="{BB962C8B-B14F-4D97-AF65-F5344CB8AC3E}">
        <p14:creationId xmlns:p14="http://schemas.microsoft.com/office/powerpoint/2010/main" val="1174627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
        <p:nvSpPr>
          <p:cNvPr id="5" name="Footer Placeholder 4"/>
          <p:cNvSpPr>
            <a:spLocks noGrp="1"/>
          </p:cNvSpPr>
          <p:nvPr>
            <p:ph type="ftr" sz="quarter" idx="3"/>
          </p:nvPr>
        </p:nvSpPr>
        <p:spPr>
          <a:xfrm>
            <a:off x="316371" y="6432607"/>
            <a:ext cx="2596763" cy="276224"/>
          </a:xfrm>
          <a:prstGeom prst="rect">
            <a:avLst/>
          </a:prstGeom>
        </p:spPr>
        <p:txBody>
          <a:bodyPr vert="horz" lIns="91440" tIns="45720" rIns="91440" bIns="45720" rtlCol="0" anchor="ctr"/>
          <a:lstStyle>
            <a:lvl1pPr algn="l">
              <a:lnSpc>
                <a:spcPts val="1200"/>
              </a:lnSpc>
              <a:defRPr sz="1200">
                <a:solidFill>
                  <a:schemeClr val="tx1">
                    <a:tint val="75000"/>
                  </a:schemeClr>
                </a:solidFill>
                <a:latin typeface="Open Sans "/>
                <a:ea typeface="Open Sans "/>
                <a:cs typeface="Open Sans "/>
              </a:defRPr>
            </a:lvl1pPr>
          </a:lstStyle>
          <a:p>
            <a:endParaRPr lang="en-US" dirty="0"/>
          </a:p>
        </p:txBody>
      </p:sp>
      <p:sp>
        <p:nvSpPr>
          <p:cNvPr id="6" name="Slide Number Placeholder 5"/>
          <p:cNvSpPr>
            <a:spLocks noGrp="1"/>
          </p:cNvSpPr>
          <p:nvPr>
            <p:ph type="sldNum" sz="quarter" idx="4"/>
          </p:nvPr>
        </p:nvSpPr>
        <p:spPr>
          <a:xfrm>
            <a:off x="11454607" y="6432607"/>
            <a:ext cx="396903" cy="276224"/>
          </a:xfrm>
          <a:prstGeom prst="rect">
            <a:avLst/>
          </a:prstGeom>
        </p:spPr>
        <p:txBody>
          <a:bodyPr vert="horz" lIns="91440" tIns="45720" rIns="91440" bIns="45720" rtlCol="0" anchor="ctr"/>
          <a:lstStyle>
            <a:lvl1pPr algn="r">
              <a:lnSpc>
                <a:spcPts val="1200"/>
              </a:lnSpc>
              <a:defRPr sz="1200">
                <a:solidFill>
                  <a:schemeClr val="tx1">
                    <a:tint val="75000"/>
                  </a:schemeClr>
                </a:solidFill>
                <a:latin typeface="Open Sans "/>
                <a:ea typeface="Open Sans "/>
                <a:cs typeface="Open Sans "/>
              </a:defRPr>
            </a:lvl1pPr>
          </a:lstStyle>
          <a:p>
            <a:fld id="{FFF4B438-9046-8341-84B9-B1A15D11DA4E}" type="slidenum">
              <a:rPr lang="en-US" smtClean="0"/>
              <a:pPr/>
              <a:t>‹#›</a:t>
            </a:fld>
            <a:endParaRPr lang="en-US" dirty="0"/>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60" r:id="rId1"/>
    <p:sldLayoutId id="2147483653" r:id="rId2"/>
    <p:sldLayoutId id="2147483657" r:id="rId3"/>
    <p:sldLayoutId id="2147483659"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1" r:id="rId14"/>
    <p:sldLayoutId id="2147483670" r:id="rId15"/>
    <p:sldLayoutId id="2147483672" r:id="rId16"/>
    <p:sldLayoutId id="2147483673" r:id="rId17"/>
    <p:sldLayoutId id="2147483674" r:id="rId18"/>
    <p:sldLayoutId id="2147483675" r:id="rId19"/>
    <p:sldLayoutId id="2147483676" r:id="rId20"/>
  </p:sldLayoutIdLst>
  <p:hf hd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1.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9.jpg"/><Relationship Id="rId1" Type="http://schemas.openxmlformats.org/officeDocument/2006/relationships/slideLayout" Target="../slideLayouts/slideLayout15.xml"/><Relationship Id="rId5" Type="http://schemas.openxmlformats.org/officeDocument/2006/relationships/image" Target="../media/image6.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1.jp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5.xml"/><Relationship Id="rId5" Type="http://schemas.openxmlformats.org/officeDocument/2006/relationships/image" Target="../media/image25.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3.jpeg"/><Relationship Id="rId1" Type="http://schemas.openxmlformats.org/officeDocument/2006/relationships/slideLayout" Target="../slideLayouts/slideLayout16.xml"/><Relationship Id="rId5" Type="http://schemas.openxmlformats.org/officeDocument/2006/relationships/image" Target="../media/image26.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7.xml"/><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image" Target="../media/image30.jpeg"/><Relationship Id="rId1" Type="http://schemas.openxmlformats.org/officeDocument/2006/relationships/slideLayout" Target="../slideLayouts/slideLayout18.xml"/><Relationship Id="rId6" Type="http://schemas.openxmlformats.org/officeDocument/2006/relationships/image" Target="../media/image33.jpeg"/><Relationship Id="rId5" Type="http://schemas.openxmlformats.org/officeDocument/2006/relationships/image" Target="../media/image6.jpeg"/><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3.jpeg"/><Relationship Id="rId1" Type="http://schemas.openxmlformats.org/officeDocument/2006/relationships/slideLayout" Target="../slideLayouts/slideLayout19.xml"/><Relationship Id="rId5" Type="http://schemas.microsoft.com/office/2007/relationships/hdphoto" Target="../media/hdphoto2.wdp"/><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0.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30D24F8-296C-4F77-9705-9FF8E50CE917}"/>
              </a:ext>
            </a:extLst>
          </p:cNvPr>
          <p:cNvSpPr/>
          <p:nvPr/>
        </p:nvSpPr>
        <p:spPr>
          <a:xfrm>
            <a:off x="0" y="0"/>
            <a:ext cx="12192000" cy="685800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pic>
        <p:nvPicPr>
          <p:cNvPr id="11" name="Picture 10">
            <a:extLst>
              <a:ext uri="{FF2B5EF4-FFF2-40B4-BE49-F238E27FC236}">
                <a16:creationId xmlns:a16="http://schemas.microsoft.com/office/drawing/2014/main" id="{ADC90E9D-DB8E-4955-ADE5-B4D15DC7ED44}"/>
              </a:ext>
            </a:extLst>
          </p:cNvPr>
          <p:cNvPicPr>
            <a:picLocks noChangeAspect="1"/>
          </p:cNvPicPr>
          <p:nvPr/>
        </p:nvPicPr>
        <p:blipFill>
          <a:blip r:embed="rId2"/>
          <a:stretch>
            <a:fillRect/>
          </a:stretch>
        </p:blipFill>
        <p:spPr>
          <a:xfrm>
            <a:off x="3223846" y="2498957"/>
            <a:ext cx="5744308" cy="1860086"/>
          </a:xfrm>
          <a:prstGeom prst="rect">
            <a:avLst/>
          </a:prstGeom>
        </p:spPr>
      </p:pic>
    </p:spTree>
    <p:extLst>
      <p:ext uri="{BB962C8B-B14F-4D97-AF65-F5344CB8AC3E}">
        <p14:creationId xmlns:p14="http://schemas.microsoft.com/office/powerpoint/2010/main" val="13661259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06D20B94-1075-4383-9065-D66E2EAEB909}"/>
              </a:ext>
            </a:extLst>
          </p:cNvPr>
          <p:cNvPicPr>
            <a:picLocks noGrp="1" noChangeAspect="1"/>
          </p:cNvPicPr>
          <p:nvPr>
            <p:ph type="pic" sz="quarter" idx="11"/>
          </p:nvPr>
        </p:nvPicPr>
        <p:blipFill>
          <a:blip r:embed="rId2"/>
          <a:srcRect t="10887" b="10887"/>
          <a:stretch>
            <a:fillRect/>
          </a:stretch>
        </p:blipFill>
        <p:spPr/>
      </p:pic>
      <p:sp>
        <p:nvSpPr>
          <p:cNvPr id="8" name="Rectangle 7">
            <a:extLst>
              <a:ext uri="{FF2B5EF4-FFF2-40B4-BE49-F238E27FC236}">
                <a16:creationId xmlns:a16="http://schemas.microsoft.com/office/drawing/2014/main" id="{2B7BB505-5663-42E2-86DE-0153E530E007}"/>
              </a:ext>
            </a:extLst>
          </p:cNvPr>
          <p:cNvSpPr/>
          <p:nvPr/>
        </p:nvSpPr>
        <p:spPr>
          <a:xfrm>
            <a:off x="522512" y="522512"/>
            <a:ext cx="11146971" cy="5812970"/>
          </a:xfrm>
          <a:prstGeom prst="rect">
            <a:avLst/>
          </a:prstGeom>
          <a:solidFill>
            <a:schemeClr val="tx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D483532-8A7A-48FA-99CD-AD6A760C878B}"/>
              </a:ext>
            </a:extLst>
          </p:cNvPr>
          <p:cNvGrpSpPr/>
          <p:nvPr/>
        </p:nvGrpSpPr>
        <p:grpSpPr>
          <a:xfrm>
            <a:off x="1544632" y="1361340"/>
            <a:ext cx="9097968" cy="4135314"/>
            <a:chOff x="1544632" y="1785738"/>
            <a:chExt cx="9097968" cy="4135314"/>
          </a:xfrm>
        </p:grpSpPr>
        <p:sp>
          <p:nvSpPr>
            <p:cNvPr id="9" name="TextBox 8">
              <a:extLst>
                <a:ext uri="{FF2B5EF4-FFF2-40B4-BE49-F238E27FC236}">
                  <a16:creationId xmlns:a16="http://schemas.microsoft.com/office/drawing/2014/main" id="{EB503035-19CF-4161-A234-D4B8C592FC53}"/>
                </a:ext>
              </a:extLst>
            </p:cNvPr>
            <p:cNvSpPr txBox="1"/>
            <p:nvPr/>
          </p:nvSpPr>
          <p:spPr>
            <a:xfrm>
              <a:off x="1549394" y="3288280"/>
              <a:ext cx="9093206" cy="2632772"/>
            </a:xfrm>
            <a:prstGeom prst="rect">
              <a:avLst/>
            </a:prstGeom>
            <a:noFill/>
          </p:spPr>
          <p:txBody>
            <a:bodyPr wrap="square" rtlCol="0">
              <a:spAutoFit/>
            </a:bodyPr>
            <a:lstStyle/>
            <a:p>
              <a:pPr algn="just">
                <a:lnSpc>
                  <a:spcPts val="2000"/>
                </a:lnSpc>
              </a:pPr>
              <a:r>
                <a:rPr lang="en-US" sz="1200" dirty="0">
                  <a:solidFill>
                    <a:schemeClr val="bg1">
                      <a:alpha val="86000"/>
                    </a:schemeClr>
                  </a:solidFill>
                  <a:latin typeface="Open Sans "/>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200" dirty="0" err="1">
                  <a:solidFill>
                    <a:schemeClr val="bg1">
                      <a:alpha val="86000"/>
                    </a:schemeClr>
                  </a:solidFill>
                  <a:latin typeface="Open Sans "/>
                </a:rPr>
                <a:t>consectetur</a:t>
              </a:r>
              <a:r>
                <a:rPr lang="en-US" sz="1200" dirty="0">
                  <a:solidFill>
                    <a:schemeClr val="bg1">
                      <a:alpha val="86000"/>
                    </a:schemeClr>
                  </a:solidFill>
                  <a:latin typeface="Open Sans "/>
                </a:rPr>
                <a:t>, from a Lorem Ipsum passage, and going through the cites of the word in classical literature, discovered the undoubtable source. Lorem Ipsum comes from sections 1.10.32 and 1.10.33 of "de </a:t>
              </a:r>
              <a:r>
                <a:rPr lang="en-US" sz="1200" dirty="0" err="1">
                  <a:solidFill>
                    <a:schemeClr val="bg1">
                      <a:alpha val="86000"/>
                    </a:schemeClr>
                  </a:solidFill>
                  <a:latin typeface="Open Sans "/>
                </a:rPr>
                <a:t>Finibus</a:t>
              </a:r>
              <a:r>
                <a:rPr lang="en-US" sz="1200" dirty="0">
                  <a:solidFill>
                    <a:schemeClr val="bg1">
                      <a:alpha val="86000"/>
                    </a:schemeClr>
                  </a:solidFill>
                  <a:latin typeface="Open Sans "/>
                </a:rPr>
                <a:t> </a:t>
              </a:r>
              <a:r>
                <a:rPr lang="en-US" sz="1200" dirty="0" err="1">
                  <a:solidFill>
                    <a:schemeClr val="bg1">
                      <a:alpha val="86000"/>
                    </a:schemeClr>
                  </a:solidFill>
                  <a:latin typeface="Open Sans "/>
                </a:rPr>
                <a:t>Bonorum</a:t>
              </a:r>
              <a:r>
                <a:rPr lang="en-US" sz="1200" dirty="0">
                  <a:solidFill>
                    <a:schemeClr val="bg1">
                      <a:alpha val="86000"/>
                    </a:schemeClr>
                  </a:solidFill>
                  <a:latin typeface="Open Sans "/>
                </a:rPr>
                <a:t> et </a:t>
              </a:r>
              <a:r>
                <a:rPr lang="en-US" sz="1200" dirty="0" err="1">
                  <a:solidFill>
                    <a:schemeClr val="bg1">
                      <a:alpha val="86000"/>
                    </a:schemeClr>
                  </a:solidFill>
                  <a:latin typeface="Open Sans "/>
                </a:rPr>
                <a:t>Malorum</a:t>
              </a:r>
              <a:r>
                <a:rPr lang="en-US" sz="1200" dirty="0">
                  <a:solidFill>
                    <a:schemeClr val="bg1">
                      <a:alpha val="86000"/>
                    </a:schemeClr>
                  </a:solidFill>
                  <a:latin typeface="Open Sans "/>
                </a:rPr>
                <a:t>" (The Extremes of Good and Evil) by Cicero, written in 45 BC. This book is a treatise on the theory of ethics, very popular during the Renaissance. The first line of Lorem Ipsum, "Lorem ipsum dolor sit </a:t>
              </a:r>
              <a:r>
                <a:rPr lang="en-US" sz="1200" dirty="0" err="1">
                  <a:solidFill>
                    <a:schemeClr val="bg1">
                      <a:alpha val="86000"/>
                    </a:schemeClr>
                  </a:solidFill>
                  <a:latin typeface="Open Sans "/>
                </a:rPr>
                <a:t>amet</a:t>
              </a:r>
              <a:r>
                <a:rPr lang="en-US" sz="1200" dirty="0">
                  <a:solidFill>
                    <a:schemeClr val="bg1">
                      <a:alpha val="86000"/>
                    </a:schemeClr>
                  </a:solidFill>
                  <a:latin typeface="Open Sans "/>
                </a:rPr>
                <a:t>..", comes from a line in section 1.10.32.</a:t>
              </a:r>
            </a:p>
            <a:p>
              <a:pPr algn="just">
                <a:lnSpc>
                  <a:spcPts val="2000"/>
                </a:lnSpc>
              </a:pPr>
              <a:r>
                <a:rPr lang="en-US" sz="1200" dirty="0">
                  <a:solidFill>
                    <a:schemeClr val="bg1">
                      <a:alpha val="86000"/>
                    </a:schemeClr>
                  </a:solidFill>
                  <a:latin typeface="Open Sans "/>
                </a:rPr>
                <a:t>The standard chunk of Lorem Ipsum used since the 1500s is reproduced below for those interested. Sections 1.10.32 and 1.10.33 from "de </a:t>
              </a:r>
              <a:r>
                <a:rPr lang="en-US" sz="1200" dirty="0" err="1">
                  <a:solidFill>
                    <a:schemeClr val="bg1">
                      <a:alpha val="86000"/>
                    </a:schemeClr>
                  </a:solidFill>
                  <a:latin typeface="Open Sans "/>
                </a:rPr>
                <a:t>Finibus</a:t>
              </a:r>
              <a:r>
                <a:rPr lang="en-US" sz="1200" dirty="0">
                  <a:solidFill>
                    <a:schemeClr val="bg1">
                      <a:alpha val="86000"/>
                    </a:schemeClr>
                  </a:solidFill>
                  <a:latin typeface="Open Sans "/>
                </a:rPr>
                <a:t> </a:t>
              </a:r>
              <a:r>
                <a:rPr lang="en-US" sz="1200" dirty="0" err="1">
                  <a:solidFill>
                    <a:schemeClr val="bg1">
                      <a:alpha val="86000"/>
                    </a:schemeClr>
                  </a:solidFill>
                  <a:latin typeface="Open Sans "/>
                </a:rPr>
                <a:t>Bonorum</a:t>
              </a:r>
              <a:r>
                <a:rPr lang="en-US" sz="1200" dirty="0">
                  <a:solidFill>
                    <a:schemeClr val="bg1">
                      <a:alpha val="86000"/>
                    </a:schemeClr>
                  </a:solidFill>
                  <a:latin typeface="Open Sans "/>
                </a:rPr>
                <a:t> et </a:t>
              </a:r>
              <a:r>
                <a:rPr lang="en-US" sz="1200" dirty="0" err="1">
                  <a:solidFill>
                    <a:schemeClr val="bg1">
                      <a:alpha val="86000"/>
                    </a:schemeClr>
                  </a:solidFill>
                  <a:latin typeface="Open Sans "/>
                </a:rPr>
                <a:t>Malorum</a:t>
              </a:r>
              <a:r>
                <a:rPr lang="en-US" sz="1200" dirty="0">
                  <a:solidFill>
                    <a:schemeClr val="bg1">
                      <a:alpha val="86000"/>
                    </a:schemeClr>
                  </a:solidFill>
                  <a:latin typeface="Open Sans "/>
                </a:rPr>
                <a:t>" by Cicero are also reproduced in their exact original form, accompanied by English versions from the 1914 translation by H. Rackham.</a:t>
              </a:r>
            </a:p>
          </p:txBody>
        </p:sp>
        <p:sp>
          <p:nvSpPr>
            <p:cNvPr id="14" name="TextBox 13">
              <a:extLst>
                <a:ext uri="{FF2B5EF4-FFF2-40B4-BE49-F238E27FC236}">
                  <a16:creationId xmlns:a16="http://schemas.microsoft.com/office/drawing/2014/main" id="{86668F0E-B1F0-4C14-BA51-42863CF46773}"/>
                </a:ext>
              </a:extLst>
            </p:cNvPr>
            <p:cNvSpPr txBox="1"/>
            <p:nvPr/>
          </p:nvSpPr>
          <p:spPr>
            <a:xfrm>
              <a:off x="1544632" y="1785738"/>
              <a:ext cx="4689474" cy="707886"/>
            </a:xfrm>
            <a:prstGeom prst="rect">
              <a:avLst/>
            </a:prstGeom>
            <a:noFill/>
          </p:spPr>
          <p:txBody>
            <a:bodyPr wrap="square" rtlCol="0">
              <a:spAutoFit/>
            </a:bodyPr>
            <a:lstStyle/>
            <a:p>
              <a:r>
                <a:rPr lang="en-US" sz="4000" b="1" dirty="0">
                  <a:solidFill>
                    <a:schemeClr val="bg1"/>
                  </a:solidFill>
                  <a:latin typeface="Open Sans black"/>
                  <a:ea typeface="Open Sans bold" panose="020B0806030504020204" pitchFamily="34" charset="0"/>
                  <a:cs typeface="Open Sans bold" panose="020B0806030504020204" pitchFamily="34" charset="0"/>
                </a:rPr>
                <a:t>COMPANY ABOUT</a:t>
              </a:r>
            </a:p>
          </p:txBody>
        </p:sp>
      </p:grpSp>
      <p:sp>
        <p:nvSpPr>
          <p:cNvPr id="11" name="Rectangle 10">
            <a:extLst>
              <a:ext uri="{FF2B5EF4-FFF2-40B4-BE49-F238E27FC236}">
                <a16:creationId xmlns:a16="http://schemas.microsoft.com/office/drawing/2014/main" id="{79A1F2BE-50C2-43D2-A3F6-B30D1265D107}"/>
              </a:ext>
            </a:extLst>
          </p:cNvPr>
          <p:cNvSpPr/>
          <p:nvPr/>
        </p:nvSpPr>
        <p:spPr>
          <a:xfrm>
            <a:off x="1652587" y="2321719"/>
            <a:ext cx="1219200" cy="881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988217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Picture Placeholder 68">
            <a:extLst>
              <a:ext uri="{FF2B5EF4-FFF2-40B4-BE49-F238E27FC236}">
                <a16:creationId xmlns:a16="http://schemas.microsoft.com/office/drawing/2014/main" id="{5CBDCB53-109D-4507-8487-70B1B8C52FE9}"/>
              </a:ext>
            </a:extLst>
          </p:cNvPr>
          <p:cNvPicPr>
            <a:picLocks noGrp="1" noChangeAspect="1"/>
          </p:cNvPicPr>
          <p:nvPr>
            <p:ph type="pic" sz="quarter" idx="12"/>
          </p:nvPr>
        </p:nvPicPr>
        <p:blipFill>
          <a:blip r:embed="rId2"/>
          <a:srcRect l="28809" r="28809"/>
          <a:stretch>
            <a:fillRect/>
          </a:stretch>
        </p:blipFill>
        <p:spPr/>
      </p:pic>
      <p:sp>
        <p:nvSpPr>
          <p:cNvPr id="28" name="Rectangle 27">
            <a:extLst>
              <a:ext uri="{FF2B5EF4-FFF2-40B4-BE49-F238E27FC236}">
                <a16:creationId xmlns:a16="http://schemas.microsoft.com/office/drawing/2014/main" id="{332B0D13-ED60-4B2F-852A-C4FE04E516A3}"/>
              </a:ext>
            </a:extLst>
          </p:cNvPr>
          <p:cNvSpPr/>
          <p:nvPr/>
        </p:nvSpPr>
        <p:spPr>
          <a:xfrm>
            <a:off x="4248681" y="522512"/>
            <a:ext cx="3694641" cy="5812976"/>
          </a:xfrm>
          <a:prstGeom prst="rect">
            <a:avLst/>
          </a:prstGeom>
          <a:solidFill>
            <a:schemeClr val="tx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20" name="Picture Placeholder 19">
            <a:extLst>
              <a:ext uri="{FF2B5EF4-FFF2-40B4-BE49-F238E27FC236}">
                <a16:creationId xmlns:a16="http://schemas.microsoft.com/office/drawing/2014/main" id="{62503B63-ADCD-49B2-8290-6A06F1A5FA01}"/>
              </a:ext>
            </a:extLst>
          </p:cNvPr>
          <p:cNvPicPr>
            <a:picLocks noGrp="1" noChangeAspect="1"/>
          </p:cNvPicPr>
          <p:nvPr>
            <p:ph type="pic" sz="quarter" idx="13"/>
          </p:nvPr>
        </p:nvPicPr>
        <p:blipFill>
          <a:blip r:embed="rId3"/>
          <a:srcRect l="28871" r="28871"/>
          <a:stretch>
            <a:fillRect/>
          </a:stretch>
        </p:blipFill>
        <p:spPr/>
      </p:pic>
      <p:pic>
        <p:nvPicPr>
          <p:cNvPr id="26" name="Picture Placeholder 25">
            <a:extLst>
              <a:ext uri="{FF2B5EF4-FFF2-40B4-BE49-F238E27FC236}">
                <a16:creationId xmlns:a16="http://schemas.microsoft.com/office/drawing/2014/main" id="{284B29D8-90C8-4E52-B3C6-E7D1805C4CFD}"/>
              </a:ext>
            </a:extLst>
          </p:cNvPr>
          <p:cNvPicPr>
            <a:picLocks noGrp="1" noChangeAspect="1"/>
          </p:cNvPicPr>
          <p:nvPr>
            <p:ph type="pic" sz="quarter" idx="11"/>
          </p:nvPr>
        </p:nvPicPr>
        <p:blipFill rotWithShape="1">
          <a:blip r:embed="rId4"/>
          <a:srcRect l="43963" r="13673"/>
          <a:stretch/>
        </p:blipFill>
        <p:spPr>
          <a:xfrm>
            <a:off x="508001" y="522510"/>
            <a:ext cx="3694640" cy="5812978"/>
          </a:xfrm>
        </p:spPr>
      </p:pic>
      <p:sp>
        <p:nvSpPr>
          <p:cNvPr id="27" name="Rectangle 26">
            <a:extLst>
              <a:ext uri="{FF2B5EF4-FFF2-40B4-BE49-F238E27FC236}">
                <a16:creationId xmlns:a16="http://schemas.microsoft.com/office/drawing/2014/main" id="{C9E0A1B3-9111-4752-9B89-79BF0871CFB7}"/>
              </a:ext>
            </a:extLst>
          </p:cNvPr>
          <p:cNvSpPr/>
          <p:nvPr/>
        </p:nvSpPr>
        <p:spPr>
          <a:xfrm>
            <a:off x="2209800" y="4445000"/>
            <a:ext cx="1992842" cy="1890488"/>
          </a:xfrm>
          <a:prstGeom prst="rect">
            <a:avLst/>
          </a:prstGeom>
          <a:gradFill flip="none" rotWithShape="1">
            <a:gsLst>
              <a:gs pos="9000">
                <a:schemeClr val="accent5">
                  <a:alpha val="90000"/>
                </a:schemeClr>
              </a:gs>
              <a:gs pos="100000">
                <a:schemeClr val="accent6">
                  <a:alpha val="9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65" name="Group 64">
            <a:extLst>
              <a:ext uri="{FF2B5EF4-FFF2-40B4-BE49-F238E27FC236}">
                <a16:creationId xmlns:a16="http://schemas.microsoft.com/office/drawing/2014/main" id="{08CBE2D5-09A7-432C-B038-4B4844789A6B}"/>
              </a:ext>
            </a:extLst>
          </p:cNvPr>
          <p:cNvGrpSpPr/>
          <p:nvPr/>
        </p:nvGrpSpPr>
        <p:grpSpPr>
          <a:xfrm>
            <a:off x="4931493" y="1721230"/>
            <a:ext cx="2329017" cy="3415540"/>
            <a:chOff x="4938749" y="1721226"/>
            <a:chExt cx="2329017" cy="3415540"/>
          </a:xfrm>
        </p:grpSpPr>
        <p:sp>
          <p:nvSpPr>
            <p:cNvPr id="48" name="Rectangle 47">
              <a:extLst>
                <a:ext uri="{FF2B5EF4-FFF2-40B4-BE49-F238E27FC236}">
                  <a16:creationId xmlns:a16="http://schemas.microsoft.com/office/drawing/2014/main" id="{A3FC25BD-3F63-4F13-A70E-C852EF37E46D}"/>
                </a:ext>
              </a:extLst>
            </p:cNvPr>
            <p:cNvSpPr/>
            <p:nvPr/>
          </p:nvSpPr>
          <p:spPr>
            <a:xfrm>
              <a:off x="4938749" y="1721226"/>
              <a:ext cx="2329017" cy="3415540"/>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CCC6DDB5-AAA0-4C9D-A5DE-D13DD2E0E1D5}"/>
                </a:ext>
              </a:extLst>
            </p:cNvPr>
            <p:cNvSpPr txBox="1"/>
            <p:nvPr/>
          </p:nvSpPr>
          <p:spPr>
            <a:xfrm>
              <a:off x="5174520" y="2151724"/>
              <a:ext cx="1857474" cy="2964914"/>
            </a:xfrm>
            <a:prstGeom prst="rect">
              <a:avLst/>
            </a:prstGeom>
            <a:noFill/>
          </p:spPr>
          <p:txBody>
            <a:bodyPr wrap="square" rtlCol="0">
              <a:spAutoFit/>
            </a:bodyPr>
            <a:lstStyle/>
            <a:p>
              <a:pPr algn="ctr">
                <a:lnSpc>
                  <a:spcPts val="16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centuries, but also the leap into electronic typesetting.</a:t>
              </a:r>
            </a:p>
          </p:txBody>
        </p:sp>
      </p:grpSp>
      <p:sp>
        <p:nvSpPr>
          <p:cNvPr id="51" name="Rectangle 50">
            <a:extLst>
              <a:ext uri="{FF2B5EF4-FFF2-40B4-BE49-F238E27FC236}">
                <a16:creationId xmlns:a16="http://schemas.microsoft.com/office/drawing/2014/main" id="{C9E5E7FD-E1CE-4C3A-A9DD-EE8E3612A18B}"/>
              </a:ext>
            </a:extLst>
          </p:cNvPr>
          <p:cNvSpPr/>
          <p:nvPr/>
        </p:nvSpPr>
        <p:spPr>
          <a:xfrm>
            <a:off x="2729167" y="4805468"/>
            <a:ext cx="954107" cy="1169551"/>
          </a:xfrm>
          <a:prstGeom prst="rect">
            <a:avLst/>
          </a:prstGeom>
        </p:spPr>
        <p:txBody>
          <a:bodyPr wrap="none" anchor="ctr">
            <a:spAutoFit/>
          </a:bodyPr>
          <a:lstStyle/>
          <a:p>
            <a:pPr algn="ctr"/>
            <a:r>
              <a:rPr lang="en-US" sz="7000" dirty="0">
                <a:solidFill>
                  <a:schemeClr val="bg1"/>
                </a:solidFill>
                <a:latin typeface="FontAwesome" charset="0"/>
              </a:rPr>
              <a:t></a:t>
            </a:r>
            <a:endParaRPr lang="en-US" sz="7000" dirty="0">
              <a:solidFill>
                <a:schemeClr val="bg1"/>
              </a:solidFill>
            </a:endParaRPr>
          </a:p>
        </p:txBody>
      </p:sp>
    </p:spTree>
    <p:extLst>
      <p:ext uri="{BB962C8B-B14F-4D97-AF65-F5344CB8AC3E}">
        <p14:creationId xmlns:p14="http://schemas.microsoft.com/office/powerpoint/2010/main" val="270054532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8706FB-CE7D-4A62-9561-44F77FDA38B1}"/>
              </a:ext>
            </a:extLst>
          </p:cNvPr>
          <p:cNvSpPr>
            <a:spLocks noGrp="1"/>
          </p:cNvSpPr>
          <p:nvPr>
            <p:ph type="title"/>
          </p:nvPr>
        </p:nvSpPr>
        <p:spPr>
          <a:xfrm>
            <a:off x="838200" y="365125"/>
            <a:ext cx="10515600" cy="596983"/>
          </a:xfrm>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Our Service</a:t>
            </a:r>
          </a:p>
        </p:txBody>
      </p:sp>
      <p:sp>
        <p:nvSpPr>
          <p:cNvPr id="21" name="TextBox 20">
            <a:extLst>
              <a:ext uri="{FF2B5EF4-FFF2-40B4-BE49-F238E27FC236}">
                <a16:creationId xmlns:a16="http://schemas.microsoft.com/office/drawing/2014/main" id="{50B84BD4-57EF-4430-84D5-EDD6D9E584D7}"/>
              </a:ext>
            </a:extLst>
          </p:cNvPr>
          <p:cNvSpPr txBox="1"/>
          <p:nvPr/>
        </p:nvSpPr>
        <p:spPr>
          <a:xfrm>
            <a:off x="1600200" y="1130612"/>
            <a:ext cx="8991600" cy="502702"/>
          </a:xfrm>
          <a:prstGeom prst="rect">
            <a:avLst/>
          </a:prstGeom>
          <a:noFill/>
        </p:spPr>
        <p:txBody>
          <a:bodyPr wrap="square" rtlCol="0">
            <a:spAutoFit/>
          </a:bodyPr>
          <a:lstStyle/>
          <a:p>
            <a:pPr algn="ctr">
              <a:lnSpc>
                <a:spcPts val="1600"/>
              </a:lnSpc>
            </a:pPr>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sp>
        <p:nvSpPr>
          <p:cNvPr id="22" name="Rectangle 21">
            <a:extLst>
              <a:ext uri="{FF2B5EF4-FFF2-40B4-BE49-F238E27FC236}">
                <a16:creationId xmlns:a16="http://schemas.microsoft.com/office/drawing/2014/main" id="{C4A0CBBF-4AAF-472B-91CE-4F5BD6E443BA}"/>
              </a:ext>
            </a:extLst>
          </p:cNvPr>
          <p:cNvSpPr/>
          <p:nvPr/>
        </p:nvSpPr>
        <p:spPr>
          <a:xfrm>
            <a:off x="3606801" y="2048423"/>
            <a:ext cx="2489200" cy="2032466"/>
          </a:xfrm>
          <a:prstGeom prst="rect">
            <a:avLst/>
          </a:prstGeom>
          <a:solidFill>
            <a:schemeClr val="accent6">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5" name="Rectangle 24">
            <a:extLst>
              <a:ext uri="{FF2B5EF4-FFF2-40B4-BE49-F238E27FC236}">
                <a16:creationId xmlns:a16="http://schemas.microsoft.com/office/drawing/2014/main" id="{95B8978D-0F94-4592-8769-264833DA916D}"/>
              </a:ext>
            </a:extLst>
          </p:cNvPr>
          <p:cNvSpPr/>
          <p:nvPr/>
        </p:nvSpPr>
        <p:spPr>
          <a:xfrm>
            <a:off x="3606801" y="4080889"/>
            <a:ext cx="2489200" cy="2032466"/>
          </a:xfrm>
          <a:prstGeom prst="rect">
            <a:avLst/>
          </a:prstGeom>
          <a:solidFill>
            <a:schemeClr val="accent5">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4" name="Rectangle 23">
            <a:extLst>
              <a:ext uri="{FF2B5EF4-FFF2-40B4-BE49-F238E27FC236}">
                <a16:creationId xmlns:a16="http://schemas.microsoft.com/office/drawing/2014/main" id="{E15D75AD-7735-41F9-828B-04AAD7D6CE9C}"/>
              </a:ext>
            </a:extLst>
          </p:cNvPr>
          <p:cNvSpPr/>
          <p:nvPr/>
        </p:nvSpPr>
        <p:spPr>
          <a:xfrm>
            <a:off x="6096002" y="2048423"/>
            <a:ext cx="2489199" cy="2032466"/>
          </a:xfrm>
          <a:prstGeom prst="rect">
            <a:avLst/>
          </a:prstGeom>
          <a:solidFill>
            <a:schemeClr val="accent4">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3" name="Rectangle 22">
            <a:extLst>
              <a:ext uri="{FF2B5EF4-FFF2-40B4-BE49-F238E27FC236}">
                <a16:creationId xmlns:a16="http://schemas.microsoft.com/office/drawing/2014/main" id="{BDAE1BAE-8640-4D30-8283-7F224D5A6B25}"/>
              </a:ext>
            </a:extLst>
          </p:cNvPr>
          <p:cNvSpPr/>
          <p:nvPr/>
        </p:nvSpPr>
        <p:spPr>
          <a:xfrm>
            <a:off x="6096001" y="4080887"/>
            <a:ext cx="2489200" cy="2032466"/>
          </a:xfrm>
          <a:prstGeom prst="rect">
            <a:avLst/>
          </a:prstGeom>
          <a:solidFill>
            <a:schemeClr val="accent3">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45" name="Group 44">
            <a:extLst>
              <a:ext uri="{FF2B5EF4-FFF2-40B4-BE49-F238E27FC236}">
                <a16:creationId xmlns:a16="http://schemas.microsoft.com/office/drawing/2014/main" id="{87DB31CF-F614-4ACB-A373-0E2A05EE1E88}"/>
              </a:ext>
            </a:extLst>
          </p:cNvPr>
          <p:cNvGrpSpPr/>
          <p:nvPr/>
        </p:nvGrpSpPr>
        <p:grpSpPr>
          <a:xfrm>
            <a:off x="4275434" y="2295304"/>
            <a:ext cx="1151934" cy="1538704"/>
            <a:chOff x="2454866" y="-2686604"/>
            <a:chExt cx="1151934" cy="1538704"/>
          </a:xfrm>
        </p:grpSpPr>
        <p:sp>
          <p:nvSpPr>
            <p:cNvPr id="31" name="TextBox 30">
              <a:extLst>
                <a:ext uri="{FF2B5EF4-FFF2-40B4-BE49-F238E27FC236}">
                  <a16:creationId xmlns:a16="http://schemas.microsoft.com/office/drawing/2014/main" id="{E3DAC3EF-BBCD-41DB-AD2F-68E122789269}"/>
                </a:ext>
              </a:extLst>
            </p:cNvPr>
            <p:cNvSpPr txBox="1"/>
            <p:nvPr/>
          </p:nvSpPr>
          <p:spPr>
            <a:xfrm>
              <a:off x="2454866" y="-1855786"/>
              <a:ext cx="1151934"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best</a:t>
              </a:r>
            </a:p>
          </p:txBody>
        </p:sp>
        <p:sp>
          <p:nvSpPr>
            <p:cNvPr id="30" name="Rectangle 29">
              <a:extLst>
                <a:ext uri="{FF2B5EF4-FFF2-40B4-BE49-F238E27FC236}">
                  <a16:creationId xmlns:a16="http://schemas.microsoft.com/office/drawing/2014/main" id="{9D1156A3-0917-4DCA-A0AE-798096E59182}"/>
                </a:ext>
              </a:extLst>
            </p:cNvPr>
            <p:cNvSpPr/>
            <p:nvPr/>
          </p:nvSpPr>
          <p:spPr>
            <a:xfrm>
              <a:off x="2531388" y="-2686604"/>
              <a:ext cx="998891" cy="861774"/>
            </a:xfrm>
            <a:prstGeom prst="rect">
              <a:avLst/>
            </a:prstGeom>
          </p:spPr>
          <p:txBody>
            <a:bodyPr wrap="square" anchor="ctr">
              <a:spAutoFit/>
            </a:bodyPr>
            <a:lstStyle/>
            <a:p>
              <a:pPr algn="ctr"/>
              <a:r>
                <a:rPr lang="en-US" sz="5000" dirty="0">
                  <a:solidFill>
                    <a:schemeClr val="tx1">
                      <a:alpha val="70000"/>
                    </a:schemeClr>
                  </a:solidFill>
                  <a:latin typeface="FontAwesome" charset="0"/>
                  <a:ea typeface="FontAwesome" charset="0"/>
                  <a:cs typeface="FontAwesome" charset="0"/>
                </a:rPr>
                <a:t></a:t>
              </a:r>
            </a:p>
          </p:txBody>
        </p:sp>
      </p:grpSp>
      <p:grpSp>
        <p:nvGrpSpPr>
          <p:cNvPr id="46" name="Group 45">
            <a:extLst>
              <a:ext uri="{FF2B5EF4-FFF2-40B4-BE49-F238E27FC236}">
                <a16:creationId xmlns:a16="http://schemas.microsoft.com/office/drawing/2014/main" id="{0D851AC5-1D80-44E9-81E6-76B4D1CE65BC}"/>
              </a:ext>
            </a:extLst>
          </p:cNvPr>
          <p:cNvGrpSpPr/>
          <p:nvPr/>
        </p:nvGrpSpPr>
        <p:grpSpPr>
          <a:xfrm>
            <a:off x="6690731" y="2295304"/>
            <a:ext cx="1299740" cy="1538704"/>
            <a:chOff x="4300409" y="-2686604"/>
            <a:chExt cx="1299740" cy="1538704"/>
          </a:xfrm>
        </p:grpSpPr>
        <p:sp>
          <p:nvSpPr>
            <p:cNvPr id="34" name="TextBox 33">
              <a:extLst>
                <a:ext uri="{FF2B5EF4-FFF2-40B4-BE49-F238E27FC236}">
                  <a16:creationId xmlns:a16="http://schemas.microsoft.com/office/drawing/2014/main" id="{AB45CC7D-37F1-44EB-807B-AA1CB7DA2CDB}"/>
                </a:ext>
              </a:extLst>
            </p:cNvPr>
            <p:cNvSpPr txBox="1"/>
            <p:nvPr/>
          </p:nvSpPr>
          <p:spPr>
            <a:xfrm>
              <a:off x="4300409" y="-1855786"/>
              <a:ext cx="1299740"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Experts</a:t>
              </a:r>
            </a:p>
          </p:txBody>
        </p:sp>
        <p:sp>
          <p:nvSpPr>
            <p:cNvPr id="33" name="Rectangle 32">
              <a:extLst>
                <a:ext uri="{FF2B5EF4-FFF2-40B4-BE49-F238E27FC236}">
                  <a16:creationId xmlns:a16="http://schemas.microsoft.com/office/drawing/2014/main" id="{8081E3E2-06A6-4130-B228-F4CEF1695591}"/>
                </a:ext>
              </a:extLst>
            </p:cNvPr>
            <p:cNvSpPr/>
            <p:nvPr/>
          </p:nvSpPr>
          <p:spPr>
            <a:xfrm>
              <a:off x="4450834" y="-2686604"/>
              <a:ext cx="998891" cy="861774"/>
            </a:xfrm>
            <a:prstGeom prst="rect">
              <a:avLst/>
            </a:prstGeom>
          </p:spPr>
          <p:txBody>
            <a:bodyPr wrap="square" anchor="ctr">
              <a:spAutoFit/>
            </a:bodyPr>
            <a:lstStyle/>
            <a:p>
              <a:pPr algn="ctr"/>
              <a:r>
                <a:rPr lang="en-US" sz="5000" dirty="0">
                  <a:solidFill>
                    <a:schemeClr val="tx1">
                      <a:alpha val="70000"/>
                    </a:schemeClr>
                  </a:solidFill>
                  <a:latin typeface="FontAwesome" charset="0"/>
                  <a:ea typeface="FontAwesome" charset="0"/>
                  <a:cs typeface="FontAwesome" charset="0"/>
                </a:rPr>
                <a:t></a:t>
              </a:r>
            </a:p>
          </p:txBody>
        </p:sp>
      </p:grpSp>
      <p:grpSp>
        <p:nvGrpSpPr>
          <p:cNvPr id="50" name="Group 49">
            <a:extLst>
              <a:ext uri="{FF2B5EF4-FFF2-40B4-BE49-F238E27FC236}">
                <a16:creationId xmlns:a16="http://schemas.microsoft.com/office/drawing/2014/main" id="{614064EE-5324-4370-98C6-D080FA086D60}"/>
              </a:ext>
            </a:extLst>
          </p:cNvPr>
          <p:cNvGrpSpPr/>
          <p:nvPr/>
        </p:nvGrpSpPr>
        <p:grpSpPr>
          <a:xfrm>
            <a:off x="6728181" y="4327768"/>
            <a:ext cx="1224840" cy="1538704"/>
            <a:chOff x="8435772" y="-2686604"/>
            <a:chExt cx="1224840" cy="1538704"/>
          </a:xfrm>
        </p:grpSpPr>
        <p:sp>
          <p:nvSpPr>
            <p:cNvPr id="37" name="TextBox 36">
              <a:extLst>
                <a:ext uri="{FF2B5EF4-FFF2-40B4-BE49-F238E27FC236}">
                  <a16:creationId xmlns:a16="http://schemas.microsoft.com/office/drawing/2014/main" id="{B65280C7-60BB-46FB-90DF-77F5FD649105}"/>
                </a:ext>
              </a:extLst>
            </p:cNvPr>
            <p:cNvSpPr txBox="1"/>
            <p:nvPr/>
          </p:nvSpPr>
          <p:spPr>
            <a:xfrm>
              <a:off x="8435772" y="-1855786"/>
              <a:ext cx="1224840"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Local</a:t>
              </a:r>
            </a:p>
          </p:txBody>
        </p:sp>
        <p:sp>
          <p:nvSpPr>
            <p:cNvPr id="36" name="Rectangle 35">
              <a:extLst>
                <a:ext uri="{FF2B5EF4-FFF2-40B4-BE49-F238E27FC236}">
                  <a16:creationId xmlns:a16="http://schemas.microsoft.com/office/drawing/2014/main" id="{BC985B59-A6A8-48CD-BFF3-2DF985F8A632}"/>
                </a:ext>
              </a:extLst>
            </p:cNvPr>
            <p:cNvSpPr/>
            <p:nvPr/>
          </p:nvSpPr>
          <p:spPr>
            <a:xfrm>
              <a:off x="8548747" y="-2686604"/>
              <a:ext cx="998891" cy="861774"/>
            </a:xfrm>
            <a:prstGeom prst="rect">
              <a:avLst/>
            </a:prstGeom>
          </p:spPr>
          <p:txBody>
            <a:bodyPr wrap="square" anchor="ctr">
              <a:spAutoFit/>
            </a:bodyPr>
            <a:lstStyle/>
            <a:p>
              <a:pPr algn="ctr"/>
              <a:r>
                <a:rPr lang="en-US" sz="5000" dirty="0">
                  <a:solidFill>
                    <a:schemeClr val="tx1">
                      <a:alpha val="70000"/>
                    </a:schemeClr>
                  </a:solidFill>
                  <a:latin typeface="FontAwesome" charset="0"/>
                  <a:ea typeface="FontAwesome" charset="0"/>
                  <a:cs typeface="FontAwesome" charset="0"/>
                </a:rPr>
                <a:t></a:t>
              </a:r>
            </a:p>
          </p:txBody>
        </p:sp>
      </p:grpSp>
      <p:grpSp>
        <p:nvGrpSpPr>
          <p:cNvPr id="47" name="Group 46">
            <a:extLst>
              <a:ext uri="{FF2B5EF4-FFF2-40B4-BE49-F238E27FC236}">
                <a16:creationId xmlns:a16="http://schemas.microsoft.com/office/drawing/2014/main" id="{210731FC-6CEE-4DCF-BB70-658262A3FC90}"/>
              </a:ext>
            </a:extLst>
          </p:cNvPr>
          <p:cNvGrpSpPr/>
          <p:nvPr/>
        </p:nvGrpSpPr>
        <p:grpSpPr>
          <a:xfrm>
            <a:off x="4243358" y="4327770"/>
            <a:ext cx="1216086" cy="1538704"/>
            <a:chOff x="6261682" y="-2686604"/>
            <a:chExt cx="1216086" cy="1538704"/>
          </a:xfrm>
        </p:grpSpPr>
        <p:sp>
          <p:nvSpPr>
            <p:cNvPr id="39" name="Rectangle 38">
              <a:extLst>
                <a:ext uri="{FF2B5EF4-FFF2-40B4-BE49-F238E27FC236}">
                  <a16:creationId xmlns:a16="http://schemas.microsoft.com/office/drawing/2014/main" id="{A4457516-81DE-4C60-ADEA-C52917C518BA}"/>
                </a:ext>
              </a:extLst>
            </p:cNvPr>
            <p:cNvSpPr/>
            <p:nvPr/>
          </p:nvSpPr>
          <p:spPr>
            <a:xfrm>
              <a:off x="6261682" y="-2686604"/>
              <a:ext cx="1216086" cy="861774"/>
            </a:xfrm>
            <a:prstGeom prst="rect">
              <a:avLst/>
            </a:prstGeom>
          </p:spPr>
          <p:txBody>
            <a:bodyPr wrap="square" anchor="ctr">
              <a:spAutoFit/>
            </a:bodyPr>
            <a:lstStyle/>
            <a:p>
              <a:pPr algn="ctr"/>
              <a:r>
                <a:rPr lang="en-US" sz="5000" dirty="0">
                  <a:solidFill>
                    <a:schemeClr val="tx1">
                      <a:alpha val="70000"/>
                    </a:schemeClr>
                  </a:solidFill>
                  <a:latin typeface="FontAwesome" charset="0"/>
                </a:rPr>
                <a:t></a:t>
              </a:r>
              <a:endParaRPr lang="en-US" sz="5000" dirty="0">
                <a:solidFill>
                  <a:schemeClr val="tx1">
                    <a:alpha val="70000"/>
                  </a:schemeClr>
                </a:solidFill>
              </a:endParaRPr>
            </a:p>
          </p:txBody>
        </p:sp>
        <p:sp>
          <p:nvSpPr>
            <p:cNvPr id="40" name="TextBox 39">
              <a:extLst>
                <a:ext uri="{FF2B5EF4-FFF2-40B4-BE49-F238E27FC236}">
                  <a16:creationId xmlns:a16="http://schemas.microsoft.com/office/drawing/2014/main" id="{44C8C836-051E-4A5A-98BD-79B420B322EC}"/>
                </a:ext>
              </a:extLst>
            </p:cNvPr>
            <p:cNvSpPr txBox="1"/>
            <p:nvPr/>
          </p:nvSpPr>
          <p:spPr>
            <a:xfrm>
              <a:off x="6261682" y="-1855786"/>
              <a:ext cx="1216086"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Quality</a:t>
              </a:r>
            </a:p>
          </p:txBody>
        </p:sp>
      </p:grpSp>
      <p:sp>
        <p:nvSpPr>
          <p:cNvPr id="55" name="TextBox 54">
            <a:extLst>
              <a:ext uri="{FF2B5EF4-FFF2-40B4-BE49-F238E27FC236}">
                <a16:creationId xmlns:a16="http://schemas.microsoft.com/office/drawing/2014/main" id="{46937004-946F-4BE2-9D3B-E2821F77AF62}"/>
              </a:ext>
            </a:extLst>
          </p:cNvPr>
          <p:cNvSpPr txBox="1"/>
          <p:nvPr/>
        </p:nvSpPr>
        <p:spPr>
          <a:xfrm>
            <a:off x="8864600" y="2341292"/>
            <a:ext cx="2489199" cy="1569660"/>
          </a:xfrm>
          <a:prstGeom prst="rect">
            <a:avLst/>
          </a:prstGeom>
          <a:noFill/>
        </p:spPr>
        <p:txBody>
          <a:bodyPr wrap="square" rtlCol="0">
            <a:spAutoFit/>
          </a:bodyPr>
          <a:lstStyle/>
          <a:p>
            <a:r>
              <a:rPr lang="en-US" sz="1200" dirty="0">
                <a:solidFill>
                  <a:srgbClr val="000000">
                    <a:alpha val="56000"/>
                  </a:srgbClr>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a:t>
            </a:r>
          </a:p>
        </p:txBody>
      </p:sp>
      <p:sp>
        <p:nvSpPr>
          <p:cNvPr id="56" name="TextBox 55">
            <a:extLst>
              <a:ext uri="{FF2B5EF4-FFF2-40B4-BE49-F238E27FC236}">
                <a16:creationId xmlns:a16="http://schemas.microsoft.com/office/drawing/2014/main" id="{A1FAC68B-BBDD-4FB6-8AF1-D42BE0B4C817}"/>
              </a:ext>
            </a:extLst>
          </p:cNvPr>
          <p:cNvSpPr txBox="1"/>
          <p:nvPr/>
        </p:nvSpPr>
        <p:spPr>
          <a:xfrm>
            <a:off x="8864600" y="4312290"/>
            <a:ext cx="2489199" cy="1569660"/>
          </a:xfrm>
          <a:prstGeom prst="rect">
            <a:avLst/>
          </a:prstGeom>
          <a:noFill/>
        </p:spPr>
        <p:txBody>
          <a:bodyPr wrap="square" rtlCol="0">
            <a:spAutoFit/>
          </a:bodyPr>
          <a:lstStyle/>
          <a:p>
            <a:r>
              <a:rPr lang="en-US" sz="1200" dirty="0">
                <a:solidFill>
                  <a:srgbClr val="000000">
                    <a:alpha val="56000"/>
                  </a:srgbClr>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a:t>
            </a:r>
          </a:p>
        </p:txBody>
      </p:sp>
      <p:sp>
        <p:nvSpPr>
          <p:cNvPr id="57" name="TextBox 56">
            <a:extLst>
              <a:ext uri="{FF2B5EF4-FFF2-40B4-BE49-F238E27FC236}">
                <a16:creationId xmlns:a16="http://schemas.microsoft.com/office/drawing/2014/main" id="{F84E56E8-026C-40B1-9453-3AE6E7D5016A}"/>
              </a:ext>
            </a:extLst>
          </p:cNvPr>
          <p:cNvSpPr txBox="1"/>
          <p:nvPr/>
        </p:nvSpPr>
        <p:spPr>
          <a:xfrm>
            <a:off x="838200" y="2341292"/>
            <a:ext cx="2489199" cy="1569660"/>
          </a:xfrm>
          <a:prstGeom prst="rect">
            <a:avLst/>
          </a:prstGeom>
          <a:noFill/>
        </p:spPr>
        <p:txBody>
          <a:bodyPr wrap="square" rtlCol="0">
            <a:spAutoFit/>
          </a:bodyPr>
          <a:lstStyle/>
          <a:p>
            <a:pPr algn="r"/>
            <a:r>
              <a:rPr lang="en-US" sz="1200" dirty="0">
                <a:solidFill>
                  <a:srgbClr val="000000">
                    <a:alpha val="56000"/>
                  </a:srgbClr>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a:t>
            </a:r>
          </a:p>
        </p:txBody>
      </p:sp>
      <p:sp>
        <p:nvSpPr>
          <p:cNvPr id="58" name="TextBox 57">
            <a:extLst>
              <a:ext uri="{FF2B5EF4-FFF2-40B4-BE49-F238E27FC236}">
                <a16:creationId xmlns:a16="http://schemas.microsoft.com/office/drawing/2014/main" id="{595AB600-41A1-431D-9D80-8DB861BF68DC}"/>
              </a:ext>
            </a:extLst>
          </p:cNvPr>
          <p:cNvSpPr txBox="1"/>
          <p:nvPr/>
        </p:nvSpPr>
        <p:spPr>
          <a:xfrm>
            <a:off x="838200" y="4312290"/>
            <a:ext cx="2489199" cy="1569660"/>
          </a:xfrm>
          <a:prstGeom prst="rect">
            <a:avLst/>
          </a:prstGeom>
          <a:noFill/>
        </p:spPr>
        <p:txBody>
          <a:bodyPr wrap="square" rtlCol="0">
            <a:spAutoFit/>
          </a:bodyPr>
          <a:lstStyle/>
          <a:p>
            <a:pPr algn="r"/>
            <a:r>
              <a:rPr lang="en-US" sz="1200" dirty="0">
                <a:solidFill>
                  <a:srgbClr val="000000">
                    <a:alpha val="56000"/>
                  </a:srgbClr>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a:t>
            </a:r>
          </a:p>
        </p:txBody>
      </p:sp>
    </p:spTree>
    <p:extLst>
      <p:ext uri="{BB962C8B-B14F-4D97-AF65-F5344CB8AC3E}">
        <p14:creationId xmlns:p14="http://schemas.microsoft.com/office/powerpoint/2010/main" val="3806471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Oval 67">
            <a:extLst>
              <a:ext uri="{FF2B5EF4-FFF2-40B4-BE49-F238E27FC236}">
                <a16:creationId xmlns:a16="http://schemas.microsoft.com/office/drawing/2014/main" id="{9D85C6C8-45C2-4F07-95FB-7EBDA9168D7C}"/>
              </a:ext>
            </a:extLst>
          </p:cNvPr>
          <p:cNvSpPr/>
          <p:nvPr/>
        </p:nvSpPr>
        <p:spPr>
          <a:xfrm>
            <a:off x="5278270" y="-1798810"/>
            <a:ext cx="10442182" cy="1044218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C13DABDD-71A9-4611-9366-088E0D1631E0}"/>
              </a:ext>
            </a:extLst>
          </p:cNvPr>
          <p:cNvGrpSpPr/>
          <p:nvPr/>
        </p:nvGrpSpPr>
        <p:grpSpPr>
          <a:xfrm>
            <a:off x="8548914" y="2033458"/>
            <a:ext cx="2888343" cy="2791084"/>
            <a:chOff x="8548914" y="1929310"/>
            <a:chExt cx="2888343" cy="2791084"/>
          </a:xfrm>
        </p:grpSpPr>
        <p:sp>
          <p:nvSpPr>
            <p:cNvPr id="44" name="Rectangle 43">
              <a:extLst>
                <a:ext uri="{FF2B5EF4-FFF2-40B4-BE49-F238E27FC236}">
                  <a16:creationId xmlns:a16="http://schemas.microsoft.com/office/drawing/2014/main" id="{B283B1EE-9E13-47E8-A984-B213D3DF8087}"/>
                </a:ext>
              </a:extLst>
            </p:cNvPr>
            <p:cNvSpPr/>
            <p:nvPr/>
          </p:nvSpPr>
          <p:spPr>
            <a:xfrm>
              <a:off x="8548914" y="1929310"/>
              <a:ext cx="734496" cy="861774"/>
            </a:xfrm>
            <a:prstGeom prst="rect">
              <a:avLst/>
            </a:prstGeom>
          </p:spPr>
          <p:txBody>
            <a:bodyPr wrap="none" anchor="ctr">
              <a:spAutoFit/>
            </a:bodyPr>
            <a:lstStyle/>
            <a:p>
              <a:pPr algn="ctr"/>
              <a:r>
                <a:rPr lang="en-US" sz="5000" dirty="0">
                  <a:solidFill>
                    <a:schemeClr val="bg1"/>
                  </a:solidFill>
                  <a:latin typeface="FontAwesome" charset="0"/>
                </a:rPr>
                <a:t></a:t>
              </a:r>
              <a:endParaRPr lang="en-US" sz="5000" dirty="0">
                <a:solidFill>
                  <a:schemeClr val="bg1"/>
                </a:solidFill>
              </a:endParaRPr>
            </a:p>
          </p:txBody>
        </p:sp>
        <p:sp>
          <p:nvSpPr>
            <p:cNvPr id="48" name="Subtitle 6">
              <a:extLst>
                <a:ext uri="{FF2B5EF4-FFF2-40B4-BE49-F238E27FC236}">
                  <a16:creationId xmlns:a16="http://schemas.microsoft.com/office/drawing/2014/main" id="{003A2421-2307-4A76-89CC-CDC8A393D9DA}"/>
                </a:ext>
              </a:extLst>
            </p:cNvPr>
            <p:cNvSpPr txBox="1">
              <a:spLocks/>
            </p:cNvSpPr>
            <p:nvPr/>
          </p:nvSpPr>
          <p:spPr>
            <a:xfrm>
              <a:off x="8548914" y="2837314"/>
              <a:ext cx="2888343" cy="122960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i="1" dirty="0">
                  <a:solidFill>
                    <a:schemeClr val="bg1"/>
                  </a:solidFill>
                  <a:latin typeface="Open Sans "/>
                  <a:ea typeface="Montserrat" charset="0"/>
                  <a:cs typeface="Montserrat" charset="0"/>
                </a:rPr>
                <a:t>Need to be sure there isn't anything embarrassing hidden in the middle of text. All the </a:t>
              </a:r>
              <a:r>
                <a:rPr lang="en-US" sz="900" i="1" dirty="0" err="1">
                  <a:solidFill>
                    <a:schemeClr val="bg1"/>
                  </a:solidFill>
                  <a:latin typeface="Open Sans "/>
                  <a:ea typeface="Montserrat" charset="0"/>
                  <a:cs typeface="Montserrat" charset="0"/>
                </a:rPr>
                <a:t>Lorem</a:t>
              </a:r>
              <a:r>
                <a:rPr lang="en-US" sz="900" i="1" dirty="0">
                  <a:solidFill>
                    <a:schemeClr val="bg1"/>
                  </a:solidFill>
                  <a:latin typeface="Open Sans "/>
                  <a:ea typeface="Montserrat" charset="0"/>
                  <a:cs typeface="Montserrat" charset="0"/>
                </a:rPr>
                <a:t> </a:t>
              </a:r>
              <a:r>
                <a:rPr lang="en-US" sz="900" i="1" dirty="0" err="1">
                  <a:solidFill>
                    <a:schemeClr val="bg1"/>
                  </a:solidFill>
                  <a:latin typeface="Open Sans "/>
                  <a:ea typeface="Montserrat" charset="0"/>
                  <a:cs typeface="Montserrat" charset="0"/>
                </a:rPr>
                <a:t>Ipsum</a:t>
              </a:r>
              <a:r>
                <a:rPr lang="en-US" sz="900" i="1" dirty="0">
                  <a:solidFill>
                    <a:schemeClr val="bg1"/>
                  </a:solidFill>
                  <a:latin typeface="Open Sans "/>
                  <a:ea typeface="Montserrat" charset="0"/>
                  <a:cs typeface="Montserrat" charset="0"/>
                </a:rPr>
                <a:t> generators on the Internet tend to repeat predefined chunks as necessary, making this the first true generator on the Internet. It uses a dictionary of over 200 Latin words, combined with a handful.</a:t>
              </a:r>
            </a:p>
          </p:txBody>
        </p:sp>
        <p:sp>
          <p:nvSpPr>
            <p:cNvPr id="49" name="Rectangle: Rounded Corners 48">
              <a:extLst>
                <a:ext uri="{FF2B5EF4-FFF2-40B4-BE49-F238E27FC236}">
                  <a16:creationId xmlns:a16="http://schemas.microsoft.com/office/drawing/2014/main" id="{A1CE7F68-0B55-411B-8AE5-D88EEAE0A2A5}"/>
                </a:ext>
              </a:extLst>
            </p:cNvPr>
            <p:cNvSpPr/>
            <p:nvPr/>
          </p:nvSpPr>
          <p:spPr>
            <a:xfrm>
              <a:off x="8667432" y="4289507"/>
              <a:ext cx="1597343" cy="430887"/>
            </a:xfrm>
            <a:prstGeom prst="roundRect">
              <a:avLst>
                <a:gd name="adj" fmla="val 11613"/>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7DB8DAC-9B34-4A5C-969B-1917A5A4D27C}"/>
                </a:ext>
              </a:extLst>
            </p:cNvPr>
            <p:cNvSpPr txBox="1"/>
            <p:nvPr/>
          </p:nvSpPr>
          <p:spPr>
            <a:xfrm>
              <a:off x="8780938" y="4389534"/>
              <a:ext cx="1370330" cy="230832"/>
            </a:xfrm>
            <a:prstGeom prst="rect">
              <a:avLst/>
            </a:prstGeom>
            <a:noFill/>
          </p:spPr>
          <p:txBody>
            <a:bodyPr wrap="square" rtlCol="0">
              <a:spAutoFit/>
            </a:bodyPr>
            <a:lstStyle/>
            <a:p>
              <a:pPr algn="ctr"/>
              <a:r>
                <a:rPr lang="en-US" sz="900" dirty="0">
                  <a:solidFill>
                    <a:schemeClr val="bg1"/>
                  </a:solidFill>
                  <a:latin typeface="Open Sans "/>
                </a:rPr>
                <a:t>SHOW FULL REPORT</a:t>
              </a:r>
            </a:p>
          </p:txBody>
        </p:sp>
      </p:grpSp>
      <p:sp>
        <p:nvSpPr>
          <p:cNvPr id="2" name="Oval 1">
            <a:extLst>
              <a:ext uri="{FF2B5EF4-FFF2-40B4-BE49-F238E27FC236}">
                <a16:creationId xmlns:a16="http://schemas.microsoft.com/office/drawing/2014/main" id="{D7CF7A39-78F2-4A9A-A0A5-79E8C1DC45BF}"/>
              </a:ext>
            </a:extLst>
          </p:cNvPr>
          <p:cNvSpPr/>
          <p:nvPr/>
        </p:nvSpPr>
        <p:spPr>
          <a:xfrm>
            <a:off x="4023065" y="1356065"/>
            <a:ext cx="4145870" cy="4145870"/>
          </a:xfrm>
          <a:prstGeom prst="ellipse">
            <a:avLst/>
          </a:prstGeom>
          <a:gradFill>
            <a:gsLst>
              <a:gs pos="0">
                <a:schemeClr val="bg1"/>
              </a:gs>
              <a:gs pos="100000">
                <a:schemeClr val="bg1">
                  <a:lumMod val="9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523CAFCE-D5BB-45B6-B2F3-E18F83CA7A8A}"/>
              </a:ext>
            </a:extLst>
          </p:cNvPr>
          <p:cNvGrpSpPr/>
          <p:nvPr/>
        </p:nvGrpSpPr>
        <p:grpSpPr>
          <a:xfrm>
            <a:off x="4845644" y="2197313"/>
            <a:ext cx="2500712" cy="2463374"/>
            <a:chOff x="4845644" y="2197313"/>
            <a:chExt cx="2500712" cy="2463374"/>
          </a:xfrm>
        </p:grpSpPr>
        <p:sp>
          <p:nvSpPr>
            <p:cNvPr id="59" name="TextBox 58">
              <a:extLst>
                <a:ext uri="{FF2B5EF4-FFF2-40B4-BE49-F238E27FC236}">
                  <a16:creationId xmlns:a16="http://schemas.microsoft.com/office/drawing/2014/main" id="{9CFDB1E8-B6A8-45E2-9907-532BC5F5569B}"/>
                </a:ext>
              </a:extLst>
            </p:cNvPr>
            <p:cNvSpPr txBox="1"/>
            <p:nvPr/>
          </p:nvSpPr>
          <p:spPr>
            <a:xfrm>
              <a:off x="5132524" y="2197313"/>
              <a:ext cx="1926953" cy="553998"/>
            </a:xfrm>
            <a:prstGeom prst="rect">
              <a:avLst/>
            </a:prstGeom>
            <a:noFill/>
          </p:spPr>
          <p:txBody>
            <a:bodyPr wrap="square" rtlCol="0">
              <a:spAutoFit/>
            </a:bodyPr>
            <a:lstStyle/>
            <a:p>
              <a:pPr algn="ctr"/>
              <a:r>
                <a:rPr lang="en-US" sz="3000" b="1" spc="300" dirty="0">
                  <a:solidFill>
                    <a:srgbClr val="000000">
                      <a:alpha val="86000"/>
                    </a:srgbClr>
                  </a:solidFill>
                  <a:latin typeface="Open Sans Light" panose="020B0306030504020204" pitchFamily="34" charset="0"/>
                  <a:ea typeface="Open Sans Light" panose="020B0306030504020204" pitchFamily="34" charset="0"/>
                  <a:cs typeface="Open Sans Light" panose="020B0306030504020204" pitchFamily="34" charset="0"/>
                </a:rPr>
                <a:t>SERVICE</a:t>
              </a:r>
            </a:p>
          </p:txBody>
        </p:sp>
        <p:grpSp>
          <p:nvGrpSpPr>
            <p:cNvPr id="3" name="Group 2">
              <a:extLst>
                <a:ext uri="{FF2B5EF4-FFF2-40B4-BE49-F238E27FC236}">
                  <a16:creationId xmlns:a16="http://schemas.microsoft.com/office/drawing/2014/main" id="{9F3FC6FE-10B5-4E17-9A7C-8EFC4D4CEA5B}"/>
                </a:ext>
              </a:extLst>
            </p:cNvPr>
            <p:cNvGrpSpPr/>
            <p:nvPr/>
          </p:nvGrpSpPr>
          <p:grpSpPr>
            <a:xfrm>
              <a:off x="4845644" y="2859276"/>
              <a:ext cx="2500712" cy="1801411"/>
              <a:chOff x="4904543" y="2859276"/>
              <a:chExt cx="2500712" cy="1801411"/>
            </a:xfrm>
          </p:grpSpPr>
          <p:sp>
            <p:nvSpPr>
              <p:cNvPr id="60" name="Shape 46">
                <a:extLst>
                  <a:ext uri="{FF2B5EF4-FFF2-40B4-BE49-F238E27FC236}">
                    <a16:creationId xmlns:a16="http://schemas.microsoft.com/office/drawing/2014/main" id="{DA96DCE2-0365-4587-988A-FD8571699AD2}"/>
                  </a:ext>
                </a:extLst>
              </p:cNvPr>
              <p:cNvSpPr/>
              <p:nvPr/>
            </p:nvSpPr>
            <p:spPr>
              <a:xfrm>
                <a:off x="5020617" y="3131438"/>
                <a:ext cx="598248" cy="611032"/>
              </a:xfrm>
              <a:custGeom>
                <a:avLst/>
                <a:gdLst/>
                <a:ahLst/>
                <a:cxnLst>
                  <a:cxn ang="0">
                    <a:pos x="wd2" y="hd2"/>
                  </a:cxn>
                  <a:cxn ang="5400000">
                    <a:pos x="wd2" y="hd2"/>
                  </a:cxn>
                  <a:cxn ang="10800000">
                    <a:pos x="wd2" y="hd2"/>
                  </a:cxn>
                  <a:cxn ang="16200000">
                    <a:pos x="wd2" y="hd2"/>
                  </a:cxn>
                </a:cxnLst>
                <a:rect l="0" t="0" r="r" b="b"/>
                <a:pathLst>
                  <a:path w="21600" h="21600" extrusionOk="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dirty="0"/>
              </a:p>
            </p:txBody>
          </p:sp>
          <p:sp>
            <p:nvSpPr>
              <p:cNvPr id="61" name="TextBox 60">
                <a:extLst>
                  <a:ext uri="{FF2B5EF4-FFF2-40B4-BE49-F238E27FC236}">
                    <a16:creationId xmlns:a16="http://schemas.microsoft.com/office/drawing/2014/main" id="{3946CE47-E8D8-416D-B39C-A374D4A5A2AF}"/>
                  </a:ext>
                </a:extLst>
              </p:cNvPr>
              <p:cNvSpPr txBox="1"/>
              <p:nvPr/>
            </p:nvSpPr>
            <p:spPr>
              <a:xfrm>
                <a:off x="4904543" y="4183633"/>
                <a:ext cx="1170999" cy="477054"/>
              </a:xfrm>
              <a:prstGeom prst="rect">
                <a:avLst/>
              </a:prstGeom>
              <a:noFill/>
            </p:spPr>
            <p:txBody>
              <a:bodyPr wrap="square" numCol="1" spcCol="457200" rtlCol="0" anchor="ctr">
                <a:spAutoFit/>
              </a:bodyPr>
              <a:lstStyle/>
              <a:p>
                <a:pPr>
                  <a:lnSpc>
                    <a:spcPts val="1500"/>
                  </a:lnSpc>
                </a:pPr>
                <a:r>
                  <a:rPr lang="en-US" sz="900" dirty="0">
                    <a:solidFill>
                      <a:srgbClr val="000000"/>
                    </a:solidFill>
                    <a:latin typeface="Open Sans "/>
                    <a:ea typeface="Open Sans Extrabold" panose="020B0906030804020204" pitchFamily="34" charset="0"/>
                    <a:cs typeface="Open Sans Extrabold" panose="020B0906030804020204" pitchFamily="34" charset="0"/>
                  </a:rPr>
                  <a:t>Fruitful were hath waters divide</a:t>
                </a:r>
              </a:p>
            </p:txBody>
          </p:sp>
          <p:sp>
            <p:nvSpPr>
              <p:cNvPr id="62" name="Freeform 212">
                <a:extLst>
                  <a:ext uri="{FF2B5EF4-FFF2-40B4-BE49-F238E27FC236}">
                    <a16:creationId xmlns:a16="http://schemas.microsoft.com/office/drawing/2014/main" id="{37529979-3279-47CC-95BB-6BE5D7BA1FA0}"/>
                  </a:ext>
                </a:extLst>
              </p:cNvPr>
              <p:cNvSpPr/>
              <p:nvPr/>
            </p:nvSpPr>
            <p:spPr>
              <a:xfrm>
                <a:off x="6346089" y="3113295"/>
                <a:ext cx="620785" cy="617972"/>
              </a:xfrm>
              <a:custGeom>
                <a:avLst/>
                <a:gdLst>
                  <a:gd name="connsiteX0" fmla="*/ 1049857 w 2090579"/>
                  <a:gd name="connsiteY0" fmla="*/ 847945 h 2081100"/>
                  <a:gd name="connsiteX1" fmla="*/ 860645 w 2090579"/>
                  <a:gd name="connsiteY1" fmla="*/ 1037157 h 2081100"/>
                  <a:gd name="connsiteX2" fmla="*/ 1049857 w 2090579"/>
                  <a:gd name="connsiteY2" fmla="*/ 1226369 h 2081100"/>
                  <a:gd name="connsiteX3" fmla="*/ 1239036 w 2090579"/>
                  <a:gd name="connsiteY3" fmla="*/ 1037157 h 2081100"/>
                  <a:gd name="connsiteX4" fmla="*/ 1049857 w 2090579"/>
                  <a:gd name="connsiteY4" fmla="*/ 847945 h 2081100"/>
                  <a:gd name="connsiteX5" fmla="*/ 1049857 w 2090579"/>
                  <a:gd name="connsiteY5" fmla="*/ 685800 h 2081100"/>
                  <a:gd name="connsiteX6" fmla="*/ 1401213 w 2090579"/>
                  <a:gd name="connsiteY6" fmla="*/ 1037157 h 2081100"/>
                  <a:gd name="connsiteX7" fmla="*/ 1049857 w 2090579"/>
                  <a:gd name="connsiteY7" fmla="*/ 1388513 h 2081100"/>
                  <a:gd name="connsiteX8" fmla="*/ 698500 w 2090579"/>
                  <a:gd name="connsiteY8" fmla="*/ 1037157 h 2081100"/>
                  <a:gd name="connsiteX9" fmla="*/ 1049857 w 2090579"/>
                  <a:gd name="connsiteY9" fmla="*/ 685800 h 2081100"/>
                  <a:gd name="connsiteX10" fmla="*/ 1044612 w 2090579"/>
                  <a:gd name="connsiteY10" fmla="*/ 162152 h 2081100"/>
                  <a:gd name="connsiteX11" fmla="*/ 967571 w 2090579"/>
                  <a:gd name="connsiteY11" fmla="*/ 212156 h 2081100"/>
                  <a:gd name="connsiteX12" fmla="*/ 922952 w 2090579"/>
                  <a:gd name="connsiteY12" fmla="*/ 309467 h 2081100"/>
                  <a:gd name="connsiteX13" fmla="*/ 698699 w 2090579"/>
                  <a:gd name="connsiteY13" fmla="*/ 454084 h 2081100"/>
                  <a:gd name="connsiteX14" fmla="*/ 612172 w 2090579"/>
                  <a:gd name="connsiteY14" fmla="*/ 437802 h 2081100"/>
                  <a:gd name="connsiteX15" fmla="*/ 512192 w 2090579"/>
                  <a:gd name="connsiteY15" fmla="*/ 400033 h 2081100"/>
                  <a:gd name="connsiteX16" fmla="*/ 412212 w 2090579"/>
                  <a:gd name="connsiteY16" fmla="*/ 431057 h 2081100"/>
                  <a:gd name="connsiteX17" fmla="*/ 402727 w 2090579"/>
                  <a:gd name="connsiteY17" fmla="*/ 508135 h 2081100"/>
                  <a:gd name="connsiteX18" fmla="*/ 440570 w 2090579"/>
                  <a:gd name="connsiteY18" fmla="*/ 608143 h 2081100"/>
                  <a:gd name="connsiteX19" fmla="*/ 312135 w 2090579"/>
                  <a:gd name="connsiteY19" fmla="*/ 918960 h 2081100"/>
                  <a:gd name="connsiteX20" fmla="*/ 214865 w 2090579"/>
                  <a:gd name="connsiteY20" fmla="*/ 963569 h 2081100"/>
                  <a:gd name="connsiteX21" fmla="*/ 164826 w 2090579"/>
                  <a:gd name="connsiteY21" fmla="*/ 1040550 h 2081100"/>
                  <a:gd name="connsiteX22" fmla="*/ 214865 w 2090579"/>
                  <a:gd name="connsiteY22" fmla="*/ 1117532 h 2081100"/>
                  <a:gd name="connsiteX23" fmla="*/ 312135 w 2090579"/>
                  <a:gd name="connsiteY23" fmla="*/ 1162140 h 2081100"/>
                  <a:gd name="connsiteX24" fmla="*/ 440570 w 2090579"/>
                  <a:gd name="connsiteY24" fmla="*/ 1472957 h 2081100"/>
                  <a:gd name="connsiteX25" fmla="*/ 402727 w 2090579"/>
                  <a:gd name="connsiteY25" fmla="*/ 1572965 h 2081100"/>
                  <a:gd name="connsiteX26" fmla="*/ 412212 w 2090579"/>
                  <a:gd name="connsiteY26" fmla="*/ 1650043 h 2081100"/>
                  <a:gd name="connsiteX27" fmla="*/ 512192 w 2090579"/>
                  <a:gd name="connsiteY27" fmla="*/ 1681067 h 2081100"/>
                  <a:gd name="connsiteX28" fmla="*/ 612172 w 2090579"/>
                  <a:gd name="connsiteY28" fmla="*/ 1643298 h 2081100"/>
                  <a:gd name="connsiteX29" fmla="*/ 698699 w 2090579"/>
                  <a:gd name="connsiteY29" fmla="*/ 1627016 h 2081100"/>
                  <a:gd name="connsiteX30" fmla="*/ 922952 w 2090579"/>
                  <a:gd name="connsiteY30" fmla="*/ 1771633 h 2081100"/>
                  <a:gd name="connsiteX31" fmla="*/ 967571 w 2090579"/>
                  <a:gd name="connsiteY31" fmla="*/ 1868944 h 2081100"/>
                  <a:gd name="connsiteX32" fmla="*/ 1044612 w 2090579"/>
                  <a:gd name="connsiteY32" fmla="*/ 1918948 h 2081100"/>
                  <a:gd name="connsiteX33" fmla="*/ 1121654 w 2090579"/>
                  <a:gd name="connsiteY33" fmla="*/ 1868944 h 2081100"/>
                  <a:gd name="connsiteX34" fmla="*/ 1166272 w 2090579"/>
                  <a:gd name="connsiteY34" fmla="*/ 1771633 h 2081100"/>
                  <a:gd name="connsiteX35" fmla="*/ 1390525 w 2090579"/>
                  <a:gd name="connsiteY35" fmla="*/ 1627016 h 2081100"/>
                  <a:gd name="connsiteX36" fmla="*/ 1477052 w 2090579"/>
                  <a:gd name="connsiteY36" fmla="*/ 1643298 h 2081100"/>
                  <a:gd name="connsiteX37" fmla="*/ 1577032 w 2090579"/>
                  <a:gd name="connsiteY37" fmla="*/ 1681067 h 2081100"/>
                  <a:gd name="connsiteX38" fmla="*/ 1677012 w 2090579"/>
                  <a:gd name="connsiteY38" fmla="*/ 1650043 h 2081100"/>
                  <a:gd name="connsiteX39" fmla="*/ 1686497 w 2090579"/>
                  <a:gd name="connsiteY39" fmla="*/ 1572965 h 2081100"/>
                  <a:gd name="connsiteX40" fmla="*/ 1648654 w 2090579"/>
                  <a:gd name="connsiteY40" fmla="*/ 1472957 h 2081100"/>
                  <a:gd name="connsiteX41" fmla="*/ 1777089 w 2090579"/>
                  <a:gd name="connsiteY41" fmla="*/ 1162140 h 2081100"/>
                  <a:gd name="connsiteX42" fmla="*/ 1874359 w 2090579"/>
                  <a:gd name="connsiteY42" fmla="*/ 1117532 h 2081100"/>
                  <a:gd name="connsiteX43" fmla="*/ 1924300 w 2090579"/>
                  <a:gd name="connsiteY43" fmla="*/ 1040550 h 2081100"/>
                  <a:gd name="connsiteX44" fmla="*/ 1874359 w 2090579"/>
                  <a:gd name="connsiteY44" fmla="*/ 963569 h 2081100"/>
                  <a:gd name="connsiteX45" fmla="*/ 1777089 w 2090579"/>
                  <a:gd name="connsiteY45" fmla="*/ 918960 h 2081100"/>
                  <a:gd name="connsiteX46" fmla="*/ 1648654 w 2090579"/>
                  <a:gd name="connsiteY46" fmla="*/ 608143 h 2081100"/>
                  <a:gd name="connsiteX47" fmla="*/ 1686497 w 2090579"/>
                  <a:gd name="connsiteY47" fmla="*/ 508135 h 2081100"/>
                  <a:gd name="connsiteX48" fmla="*/ 1677012 w 2090579"/>
                  <a:gd name="connsiteY48" fmla="*/ 431057 h 2081100"/>
                  <a:gd name="connsiteX49" fmla="*/ 1577032 w 2090579"/>
                  <a:gd name="connsiteY49" fmla="*/ 400033 h 2081100"/>
                  <a:gd name="connsiteX50" fmla="*/ 1477052 w 2090579"/>
                  <a:gd name="connsiteY50" fmla="*/ 437802 h 2081100"/>
                  <a:gd name="connsiteX51" fmla="*/ 1390525 w 2090579"/>
                  <a:gd name="connsiteY51" fmla="*/ 454084 h 2081100"/>
                  <a:gd name="connsiteX52" fmla="*/ 1166272 w 2090579"/>
                  <a:gd name="connsiteY52" fmla="*/ 309467 h 2081100"/>
                  <a:gd name="connsiteX53" fmla="*/ 1121654 w 2090579"/>
                  <a:gd name="connsiteY53" fmla="*/ 212156 h 2081100"/>
                  <a:gd name="connsiteX54" fmla="*/ 1044612 w 2090579"/>
                  <a:gd name="connsiteY54" fmla="*/ 162152 h 2081100"/>
                  <a:gd name="connsiteX55" fmla="*/ 1047322 w 2090579"/>
                  <a:gd name="connsiteY55" fmla="*/ 0 h 2081100"/>
                  <a:gd name="connsiteX56" fmla="*/ 1271672 w 2090579"/>
                  <a:gd name="connsiteY56" fmla="*/ 144617 h 2081100"/>
                  <a:gd name="connsiteX57" fmla="*/ 1316194 w 2090579"/>
                  <a:gd name="connsiteY57" fmla="*/ 241928 h 2081100"/>
                  <a:gd name="connsiteX58" fmla="*/ 1393235 w 2090579"/>
                  <a:gd name="connsiteY58" fmla="*/ 291932 h 2081100"/>
                  <a:gd name="connsiteX59" fmla="*/ 1422949 w 2090579"/>
                  <a:gd name="connsiteY59" fmla="*/ 286536 h 2081100"/>
                  <a:gd name="connsiteX60" fmla="*/ 1523026 w 2090579"/>
                  <a:gd name="connsiteY60" fmla="*/ 248672 h 2081100"/>
                  <a:gd name="connsiteX61" fmla="*/ 1610810 w 2090579"/>
                  <a:gd name="connsiteY61" fmla="*/ 232486 h 2081100"/>
                  <a:gd name="connsiteX62" fmla="*/ 1813577 w 2090579"/>
                  <a:gd name="connsiteY62" fmla="*/ 339238 h 2081100"/>
                  <a:gd name="connsiteX63" fmla="*/ 1841936 w 2090579"/>
                  <a:gd name="connsiteY63" fmla="*/ 564884 h 2081100"/>
                  <a:gd name="connsiteX64" fmla="*/ 1804092 w 2090579"/>
                  <a:gd name="connsiteY64" fmla="*/ 664892 h 2081100"/>
                  <a:gd name="connsiteX65" fmla="*/ 1848614 w 2090579"/>
                  <a:gd name="connsiteY65" fmla="*/ 771645 h 2081100"/>
                  <a:gd name="connsiteX66" fmla="*/ 1945981 w 2090579"/>
                  <a:gd name="connsiteY66" fmla="*/ 816254 h 2081100"/>
                  <a:gd name="connsiteX67" fmla="*/ 2090579 w 2090579"/>
                  <a:gd name="connsiteY67" fmla="*/ 1040550 h 2081100"/>
                  <a:gd name="connsiteX68" fmla="*/ 1945981 w 2090579"/>
                  <a:gd name="connsiteY68" fmla="*/ 1264847 h 2081100"/>
                  <a:gd name="connsiteX69" fmla="*/ 1848711 w 2090579"/>
                  <a:gd name="connsiteY69" fmla="*/ 1309455 h 2081100"/>
                  <a:gd name="connsiteX70" fmla="*/ 1804092 w 2090579"/>
                  <a:gd name="connsiteY70" fmla="*/ 1416208 h 2081100"/>
                  <a:gd name="connsiteX71" fmla="*/ 1841936 w 2090579"/>
                  <a:gd name="connsiteY71" fmla="*/ 1516216 h 2081100"/>
                  <a:gd name="connsiteX72" fmla="*/ 1813577 w 2090579"/>
                  <a:gd name="connsiteY72" fmla="*/ 1743307 h 2081100"/>
                  <a:gd name="connsiteX73" fmla="*/ 1610810 w 2090579"/>
                  <a:gd name="connsiteY73" fmla="*/ 1851408 h 2081100"/>
                  <a:gd name="connsiteX74" fmla="*/ 1523026 w 2090579"/>
                  <a:gd name="connsiteY74" fmla="*/ 1833777 h 2081100"/>
                  <a:gd name="connsiteX75" fmla="*/ 1422949 w 2090579"/>
                  <a:gd name="connsiteY75" fmla="*/ 1794660 h 2081100"/>
                  <a:gd name="connsiteX76" fmla="*/ 1393235 w 2090579"/>
                  <a:gd name="connsiteY76" fmla="*/ 1789264 h 2081100"/>
                  <a:gd name="connsiteX77" fmla="*/ 1316194 w 2090579"/>
                  <a:gd name="connsiteY77" fmla="*/ 1839269 h 2081100"/>
                  <a:gd name="connsiteX78" fmla="*/ 1271672 w 2090579"/>
                  <a:gd name="connsiteY78" fmla="*/ 1936483 h 2081100"/>
                  <a:gd name="connsiteX79" fmla="*/ 1047322 w 2090579"/>
                  <a:gd name="connsiteY79" fmla="*/ 2081100 h 2081100"/>
                  <a:gd name="connsiteX80" fmla="*/ 822972 w 2090579"/>
                  <a:gd name="connsiteY80" fmla="*/ 1936483 h 2081100"/>
                  <a:gd name="connsiteX81" fmla="*/ 778354 w 2090579"/>
                  <a:gd name="connsiteY81" fmla="*/ 1839269 h 2081100"/>
                  <a:gd name="connsiteX82" fmla="*/ 701409 w 2090579"/>
                  <a:gd name="connsiteY82" fmla="*/ 1789264 h 2081100"/>
                  <a:gd name="connsiteX83" fmla="*/ 671598 w 2090579"/>
                  <a:gd name="connsiteY83" fmla="*/ 1794660 h 2081100"/>
                  <a:gd name="connsiteX84" fmla="*/ 571618 w 2090579"/>
                  <a:gd name="connsiteY84" fmla="*/ 1832428 h 2081100"/>
                  <a:gd name="connsiteX85" fmla="*/ 483833 w 2090579"/>
                  <a:gd name="connsiteY85" fmla="*/ 1848711 h 2081100"/>
                  <a:gd name="connsiteX86" fmla="*/ 281066 w 2090579"/>
                  <a:gd name="connsiteY86" fmla="*/ 1741958 h 2081100"/>
                  <a:gd name="connsiteX87" fmla="*/ 252708 w 2090579"/>
                  <a:gd name="connsiteY87" fmla="*/ 1516216 h 2081100"/>
                  <a:gd name="connsiteX88" fmla="*/ 290552 w 2090579"/>
                  <a:gd name="connsiteY88" fmla="*/ 1416208 h 2081100"/>
                  <a:gd name="connsiteX89" fmla="*/ 245933 w 2090579"/>
                  <a:gd name="connsiteY89" fmla="*/ 1309455 h 2081100"/>
                  <a:gd name="connsiteX90" fmla="*/ 148663 w 2090579"/>
                  <a:gd name="connsiteY90" fmla="*/ 1264847 h 2081100"/>
                  <a:gd name="connsiteX91" fmla="*/ 0 w 2090579"/>
                  <a:gd name="connsiteY91" fmla="*/ 1041899 h 2081100"/>
                  <a:gd name="connsiteX92" fmla="*/ 144598 w 2090579"/>
                  <a:gd name="connsiteY92" fmla="*/ 817603 h 2081100"/>
                  <a:gd name="connsiteX93" fmla="*/ 241868 w 2090579"/>
                  <a:gd name="connsiteY93" fmla="*/ 772994 h 2081100"/>
                  <a:gd name="connsiteX94" fmla="*/ 286487 w 2090579"/>
                  <a:gd name="connsiteY94" fmla="*/ 666241 h 2081100"/>
                  <a:gd name="connsiteX95" fmla="*/ 248643 w 2090579"/>
                  <a:gd name="connsiteY95" fmla="*/ 566232 h 2081100"/>
                  <a:gd name="connsiteX96" fmla="*/ 277001 w 2090579"/>
                  <a:gd name="connsiteY96" fmla="*/ 340587 h 2081100"/>
                  <a:gd name="connsiteX97" fmla="*/ 479768 w 2090579"/>
                  <a:gd name="connsiteY97" fmla="*/ 233834 h 2081100"/>
                  <a:gd name="connsiteX98" fmla="*/ 567553 w 2090579"/>
                  <a:gd name="connsiteY98" fmla="*/ 250021 h 2081100"/>
                  <a:gd name="connsiteX99" fmla="*/ 667533 w 2090579"/>
                  <a:gd name="connsiteY99" fmla="*/ 287885 h 2081100"/>
                  <a:gd name="connsiteX100" fmla="*/ 697343 w 2090579"/>
                  <a:gd name="connsiteY100" fmla="*/ 293281 h 2081100"/>
                  <a:gd name="connsiteX101" fmla="*/ 774289 w 2090579"/>
                  <a:gd name="connsiteY101" fmla="*/ 243276 h 2081100"/>
                  <a:gd name="connsiteX102" fmla="*/ 818907 w 2090579"/>
                  <a:gd name="connsiteY102" fmla="*/ 145966 h 2081100"/>
                  <a:gd name="connsiteX103" fmla="*/ 1047322 w 2090579"/>
                  <a:gd name="connsiteY103" fmla="*/ 0 h 20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090579" h="2081100">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chemeClr val="accent5"/>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dirty="0"/>
              </a:p>
            </p:txBody>
          </p:sp>
          <p:sp>
            <p:nvSpPr>
              <p:cNvPr id="63" name="TextBox 62">
                <a:extLst>
                  <a:ext uri="{FF2B5EF4-FFF2-40B4-BE49-F238E27FC236}">
                    <a16:creationId xmlns:a16="http://schemas.microsoft.com/office/drawing/2014/main" id="{BA2E3465-0ECF-4B49-B180-ADC57FEF3B3C}"/>
                  </a:ext>
                </a:extLst>
              </p:cNvPr>
              <p:cNvSpPr txBox="1"/>
              <p:nvPr/>
            </p:nvSpPr>
            <p:spPr>
              <a:xfrm>
                <a:off x="6262172" y="4183633"/>
                <a:ext cx="1143083" cy="477054"/>
              </a:xfrm>
              <a:prstGeom prst="rect">
                <a:avLst/>
              </a:prstGeom>
              <a:noFill/>
            </p:spPr>
            <p:txBody>
              <a:bodyPr wrap="square" numCol="1" spcCol="457200" rtlCol="0" anchor="ctr">
                <a:spAutoFit/>
              </a:bodyPr>
              <a:lstStyle/>
              <a:p>
                <a:pPr>
                  <a:lnSpc>
                    <a:spcPts val="1500"/>
                  </a:lnSpc>
                </a:pPr>
                <a:r>
                  <a:rPr lang="en-US" sz="900" dirty="0">
                    <a:solidFill>
                      <a:srgbClr val="000000"/>
                    </a:solidFill>
                    <a:latin typeface="Open Sans "/>
                    <a:ea typeface="Open Sans Extrabold" panose="020B0906030804020204" pitchFamily="34" charset="0"/>
                    <a:cs typeface="Open Sans Extrabold" panose="020B0906030804020204" pitchFamily="34" charset="0"/>
                  </a:rPr>
                  <a:t>Fruitful were hath waters divide</a:t>
                </a:r>
              </a:p>
            </p:txBody>
          </p:sp>
          <p:cxnSp>
            <p:nvCxnSpPr>
              <p:cNvPr id="64" name="Straight Connector 63">
                <a:extLst>
                  <a:ext uri="{FF2B5EF4-FFF2-40B4-BE49-F238E27FC236}">
                    <a16:creationId xmlns:a16="http://schemas.microsoft.com/office/drawing/2014/main" id="{51327580-EA66-4AB1-A489-4D651D50DB1C}"/>
                  </a:ext>
                </a:extLst>
              </p:cNvPr>
              <p:cNvCxnSpPr/>
              <p:nvPr/>
            </p:nvCxnSpPr>
            <p:spPr>
              <a:xfrm>
                <a:off x="4904543" y="2859276"/>
                <a:ext cx="2500712"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27516E5-1523-4D84-8B0D-5FB9D64E37C2}"/>
                  </a:ext>
                </a:extLst>
              </p:cNvPr>
              <p:cNvCxnSpPr>
                <a:cxnSpLocks/>
              </p:cNvCxnSpPr>
              <p:nvPr/>
            </p:nvCxnSpPr>
            <p:spPr>
              <a:xfrm>
                <a:off x="6154899" y="2859276"/>
                <a:ext cx="0" cy="172992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E4736BCF-415F-495C-8915-3E21D45490FF}"/>
                  </a:ext>
                </a:extLst>
              </p:cNvPr>
              <p:cNvSpPr txBox="1"/>
              <p:nvPr/>
            </p:nvSpPr>
            <p:spPr>
              <a:xfrm>
                <a:off x="4909759" y="3850496"/>
                <a:ext cx="854820" cy="400110"/>
              </a:xfrm>
              <a:prstGeom prst="rect">
                <a:avLst/>
              </a:prstGeom>
              <a:noFill/>
            </p:spPr>
            <p:txBody>
              <a:bodyPr wrap="square" rtlCol="0">
                <a:spAutoFit/>
              </a:bodyPr>
              <a:lstStyle/>
              <a:p>
                <a:r>
                  <a:rPr lang="en-US" sz="2000" b="1" dirty="0">
                    <a:solidFill>
                      <a:schemeClr val="accent4"/>
                    </a:solidFill>
                    <a:latin typeface="Open Sans Extrabold" panose="020B0906030804020204" pitchFamily="34" charset="0"/>
                    <a:ea typeface="Open Sans Extrabold" panose="020B0906030804020204" pitchFamily="34" charset="0"/>
                    <a:cs typeface="Open Sans Extrabold" panose="020B0906030804020204" pitchFamily="34" charset="0"/>
                  </a:rPr>
                  <a:t>25K</a:t>
                </a:r>
              </a:p>
            </p:txBody>
          </p:sp>
          <p:sp>
            <p:nvSpPr>
              <p:cNvPr id="67" name="TextBox 66">
                <a:extLst>
                  <a:ext uri="{FF2B5EF4-FFF2-40B4-BE49-F238E27FC236}">
                    <a16:creationId xmlns:a16="http://schemas.microsoft.com/office/drawing/2014/main" id="{0993DCAC-3AFA-4730-B23A-C79E2487D55B}"/>
                  </a:ext>
                </a:extLst>
              </p:cNvPr>
              <p:cNvSpPr txBox="1"/>
              <p:nvPr/>
            </p:nvSpPr>
            <p:spPr>
              <a:xfrm>
                <a:off x="6241714" y="3850496"/>
                <a:ext cx="854820" cy="400110"/>
              </a:xfrm>
              <a:prstGeom prst="rect">
                <a:avLst/>
              </a:prstGeom>
              <a:noFill/>
            </p:spPr>
            <p:txBody>
              <a:bodyPr wrap="square" rtlCol="0">
                <a:spAutoFit/>
              </a:bodyPr>
              <a:lstStyle/>
              <a:p>
                <a:r>
                  <a:rPr lang="en-US" sz="2000" b="1" dirty="0">
                    <a:solidFill>
                      <a:schemeClr val="accent5"/>
                    </a:solidFill>
                    <a:latin typeface="Open Sans Extrabold" panose="020B0906030804020204" pitchFamily="34" charset="0"/>
                    <a:ea typeface="Open Sans Extrabold" panose="020B0906030804020204" pitchFamily="34" charset="0"/>
                    <a:cs typeface="Open Sans Extrabold" panose="020B0906030804020204" pitchFamily="34" charset="0"/>
                  </a:rPr>
                  <a:t>75K</a:t>
                </a:r>
              </a:p>
            </p:txBody>
          </p:sp>
        </p:grpSp>
      </p:grpSp>
      <p:grpSp>
        <p:nvGrpSpPr>
          <p:cNvPr id="5" name="Group 4">
            <a:extLst>
              <a:ext uri="{FF2B5EF4-FFF2-40B4-BE49-F238E27FC236}">
                <a16:creationId xmlns:a16="http://schemas.microsoft.com/office/drawing/2014/main" id="{1F98920A-6106-4D00-95D1-F198C6C2B2E9}"/>
              </a:ext>
            </a:extLst>
          </p:cNvPr>
          <p:cNvGrpSpPr/>
          <p:nvPr/>
        </p:nvGrpSpPr>
        <p:grpSpPr>
          <a:xfrm>
            <a:off x="937974" y="2271550"/>
            <a:ext cx="2301462" cy="2301462"/>
            <a:chOff x="937974" y="2047934"/>
            <a:chExt cx="2301462" cy="2301462"/>
          </a:xfrm>
        </p:grpSpPr>
        <p:sp>
          <p:nvSpPr>
            <p:cNvPr id="70" name="TextBox 69">
              <a:extLst>
                <a:ext uri="{FF2B5EF4-FFF2-40B4-BE49-F238E27FC236}">
                  <a16:creationId xmlns:a16="http://schemas.microsoft.com/office/drawing/2014/main" id="{5C990750-316B-4C5A-8B1E-323B5CD28354}"/>
                </a:ext>
              </a:extLst>
            </p:cNvPr>
            <p:cNvSpPr txBox="1"/>
            <p:nvPr/>
          </p:nvSpPr>
          <p:spPr>
            <a:xfrm>
              <a:off x="1525523" y="2670933"/>
              <a:ext cx="1129313" cy="630942"/>
            </a:xfrm>
            <a:prstGeom prst="rect">
              <a:avLst/>
            </a:prstGeom>
            <a:noFill/>
          </p:spPr>
          <p:txBody>
            <a:bodyPr wrap="square" rtlCol="0">
              <a:spAutoFit/>
            </a:bodyPr>
            <a:lstStyle/>
            <a:p>
              <a:pPr algn="ctr"/>
              <a:r>
                <a:rPr lang="en-US" sz="3500" b="1" dirty="0">
                  <a:solidFill>
                    <a:schemeClr val="tx1">
                      <a:lumMod val="65000"/>
                      <a:lumOff val="3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25%</a:t>
              </a:r>
            </a:p>
          </p:txBody>
        </p:sp>
        <p:sp>
          <p:nvSpPr>
            <p:cNvPr id="71" name="TextBox 70">
              <a:extLst>
                <a:ext uri="{FF2B5EF4-FFF2-40B4-BE49-F238E27FC236}">
                  <a16:creationId xmlns:a16="http://schemas.microsoft.com/office/drawing/2014/main" id="{FA8854D1-AAE3-44D3-B2B8-4C880B7F88AA}"/>
                </a:ext>
              </a:extLst>
            </p:cNvPr>
            <p:cNvSpPr txBox="1"/>
            <p:nvPr/>
          </p:nvSpPr>
          <p:spPr>
            <a:xfrm>
              <a:off x="1522575" y="3095455"/>
              <a:ext cx="1129313" cy="630942"/>
            </a:xfrm>
            <a:prstGeom prst="rect">
              <a:avLst/>
            </a:prstGeom>
            <a:noFill/>
          </p:spPr>
          <p:txBody>
            <a:bodyPr wrap="square" rtlCol="0">
              <a:spAutoFit/>
            </a:bodyPr>
            <a:lstStyle/>
            <a:p>
              <a:pPr algn="ctr"/>
              <a:r>
                <a:rPr lang="en-US" sz="3500" b="1" dirty="0">
                  <a:solidFill>
                    <a:schemeClr val="accent5"/>
                  </a:solidFill>
                  <a:latin typeface="Open Sans Extrabold" panose="020B0906030804020204" pitchFamily="34" charset="0"/>
                  <a:ea typeface="Open Sans Extrabold" panose="020B0906030804020204" pitchFamily="34" charset="0"/>
                  <a:cs typeface="Open Sans Extrabold" panose="020B0906030804020204" pitchFamily="34" charset="0"/>
                </a:rPr>
                <a:t>75%</a:t>
              </a:r>
            </a:p>
          </p:txBody>
        </p:sp>
        <p:sp>
          <p:nvSpPr>
            <p:cNvPr id="72" name="Freeform: Shape 71">
              <a:extLst>
                <a:ext uri="{FF2B5EF4-FFF2-40B4-BE49-F238E27FC236}">
                  <a16:creationId xmlns:a16="http://schemas.microsoft.com/office/drawing/2014/main" id="{626D4A45-00A0-4345-A228-8E3B4FC9AC00}"/>
                </a:ext>
              </a:extLst>
            </p:cNvPr>
            <p:cNvSpPr/>
            <p:nvPr/>
          </p:nvSpPr>
          <p:spPr>
            <a:xfrm>
              <a:off x="941370" y="2047934"/>
              <a:ext cx="1147336" cy="1083504"/>
            </a:xfrm>
            <a:custGeom>
              <a:avLst/>
              <a:gdLst>
                <a:gd name="connsiteX0" fmla="*/ 1147336 w 1147336"/>
                <a:gd name="connsiteY0" fmla="*/ 0 h 1083504"/>
                <a:gd name="connsiteX1" fmla="*/ 1147336 w 1147336"/>
                <a:gd name="connsiteY1" fmla="*/ 253646 h 1083504"/>
                <a:gd name="connsiteX2" fmla="*/ 254883 w 1147336"/>
                <a:gd name="connsiteY2" fmla="*/ 1059009 h 1083504"/>
                <a:gd name="connsiteX3" fmla="*/ 253646 w 1147336"/>
                <a:gd name="connsiteY3" fmla="*/ 1083504 h 1083504"/>
                <a:gd name="connsiteX4" fmla="*/ 0 w 1147336"/>
                <a:gd name="connsiteY4" fmla="*/ 1083504 h 1083504"/>
                <a:gd name="connsiteX5" fmla="*/ 2546 w 1147336"/>
                <a:gd name="connsiteY5" fmla="*/ 1033075 h 1083504"/>
                <a:gd name="connsiteX6" fmla="*/ 1147336 w 1147336"/>
                <a:gd name="connsiteY6" fmla="*/ 0 h 108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7336" h="1083504">
                  <a:moveTo>
                    <a:pt x="1147336" y="0"/>
                  </a:moveTo>
                  <a:lnTo>
                    <a:pt x="1147336" y="253646"/>
                  </a:lnTo>
                  <a:cubicBezTo>
                    <a:pt x="682855" y="253646"/>
                    <a:pt x="300822" y="606649"/>
                    <a:pt x="254883" y="1059009"/>
                  </a:cubicBezTo>
                  <a:lnTo>
                    <a:pt x="253646" y="1083504"/>
                  </a:lnTo>
                  <a:lnTo>
                    <a:pt x="0" y="1083504"/>
                  </a:lnTo>
                  <a:lnTo>
                    <a:pt x="2546" y="1033075"/>
                  </a:lnTo>
                  <a:cubicBezTo>
                    <a:pt x="61475" y="452813"/>
                    <a:pt x="551526" y="0"/>
                    <a:pt x="1147336"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Shape 72">
              <a:extLst>
                <a:ext uri="{FF2B5EF4-FFF2-40B4-BE49-F238E27FC236}">
                  <a16:creationId xmlns:a16="http://schemas.microsoft.com/office/drawing/2014/main" id="{29EF9497-FA57-4738-9B65-E0AF4EE36CB6}"/>
                </a:ext>
              </a:extLst>
            </p:cNvPr>
            <p:cNvSpPr/>
            <p:nvPr/>
          </p:nvSpPr>
          <p:spPr>
            <a:xfrm>
              <a:off x="937974" y="2047934"/>
              <a:ext cx="2301462" cy="2301462"/>
            </a:xfrm>
            <a:custGeom>
              <a:avLst/>
              <a:gdLst>
                <a:gd name="connsiteX0" fmla="*/ 1150731 w 2301462"/>
                <a:gd name="connsiteY0" fmla="*/ 0 h 2301462"/>
                <a:gd name="connsiteX1" fmla="*/ 2301462 w 2301462"/>
                <a:gd name="connsiteY1" fmla="*/ 1150731 h 2301462"/>
                <a:gd name="connsiteX2" fmla="*/ 1150731 w 2301462"/>
                <a:gd name="connsiteY2" fmla="*/ 2301462 h 2301462"/>
                <a:gd name="connsiteX3" fmla="*/ 0 w 2301462"/>
                <a:gd name="connsiteY3" fmla="*/ 1150731 h 2301462"/>
                <a:gd name="connsiteX4" fmla="*/ 3395 w 2301462"/>
                <a:gd name="connsiteY4" fmla="*/ 1083504 h 2301462"/>
                <a:gd name="connsiteX5" fmla="*/ 257041 w 2301462"/>
                <a:gd name="connsiteY5" fmla="*/ 1083504 h 2301462"/>
                <a:gd name="connsiteX6" fmla="*/ 253646 w 2301462"/>
                <a:gd name="connsiteY6" fmla="*/ 1150731 h 2301462"/>
                <a:gd name="connsiteX7" fmla="*/ 1150731 w 2301462"/>
                <a:gd name="connsiteY7" fmla="*/ 2047816 h 2301462"/>
                <a:gd name="connsiteX8" fmla="*/ 2047816 w 2301462"/>
                <a:gd name="connsiteY8" fmla="*/ 1150731 h 2301462"/>
                <a:gd name="connsiteX9" fmla="*/ 1150731 w 2301462"/>
                <a:gd name="connsiteY9" fmla="*/ 253646 h 2301462"/>
                <a:gd name="connsiteX10" fmla="*/ 1150731 w 2301462"/>
                <a:gd name="connsiteY10" fmla="*/ 0 h 230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1462" h="2301462">
                  <a:moveTo>
                    <a:pt x="1150731" y="0"/>
                  </a:moveTo>
                  <a:cubicBezTo>
                    <a:pt x="1786262" y="0"/>
                    <a:pt x="2301462" y="515200"/>
                    <a:pt x="2301462" y="1150731"/>
                  </a:cubicBezTo>
                  <a:cubicBezTo>
                    <a:pt x="2301462" y="1786262"/>
                    <a:pt x="1786262" y="2301462"/>
                    <a:pt x="1150731" y="2301462"/>
                  </a:cubicBezTo>
                  <a:cubicBezTo>
                    <a:pt x="515200" y="2301462"/>
                    <a:pt x="0" y="1786262"/>
                    <a:pt x="0" y="1150731"/>
                  </a:cubicBezTo>
                  <a:lnTo>
                    <a:pt x="3395" y="1083504"/>
                  </a:lnTo>
                  <a:lnTo>
                    <a:pt x="257041" y="1083504"/>
                  </a:lnTo>
                  <a:lnTo>
                    <a:pt x="253646" y="1150731"/>
                  </a:lnTo>
                  <a:cubicBezTo>
                    <a:pt x="253646" y="1646177"/>
                    <a:pt x="655285" y="2047816"/>
                    <a:pt x="1150731" y="2047816"/>
                  </a:cubicBezTo>
                  <a:cubicBezTo>
                    <a:pt x="1646177" y="2047816"/>
                    <a:pt x="2047816" y="1646177"/>
                    <a:pt x="2047816" y="1150731"/>
                  </a:cubicBezTo>
                  <a:cubicBezTo>
                    <a:pt x="2047816" y="655285"/>
                    <a:pt x="1646177" y="253646"/>
                    <a:pt x="1150731" y="253646"/>
                  </a:cubicBezTo>
                  <a:lnTo>
                    <a:pt x="1150731"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93657540"/>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11A76A54-3A2A-4FB6-AE69-189C1D3A641B}"/>
              </a:ext>
            </a:extLst>
          </p:cNvPr>
          <p:cNvPicPr>
            <a:picLocks noGrp="1" noChangeAspect="1"/>
          </p:cNvPicPr>
          <p:nvPr>
            <p:ph type="pic" sz="quarter" idx="13"/>
          </p:nvPr>
        </p:nvPicPr>
        <p:blipFill>
          <a:blip r:embed="rId2"/>
          <a:srcRect t="20938" b="20938"/>
          <a:stretch>
            <a:fillRect/>
          </a:stretch>
        </p:blipFill>
        <p:spPr/>
      </p:pic>
      <p:sp>
        <p:nvSpPr>
          <p:cNvPr id="2" name="Rectangle 1">
            <a:extLst>
              <a:ext uri="{FF2B5EF4-FFF2-40B4-BE49-F238E27FC236}">
                <a16:creationId xmlns:a16="http://schemas.microsoft.com/office/drawing/2014/main" id="{5EA2315E-AC5B-43F1-A62E-C334E52758CD}"/>
              </a:ext>
            </a:extLst>
          </p:cNvPr>
          <p:cNvSpPr/>
          <p:nvPr/>
        </p:nvSpPr>
        <p:spPr>
          <a:xfrm>
            <a:off x="0" y="2133600"/>
            <a:ext cx="12192000" cy="4724400"/>
          </a:xfrm>
          <a:prstGeom prst="rect">
            <a:avLst/>
          </a:prstGeom>
          <a:gradFill>
            <a:gsLst>
              <a:gs pos="100000">
                <a:schemeClr val="accent5">
                  <a:alpha val="80000"/>
                </a:schemeClr>
              </a:gs>
              <a:gs pos="0">
                <a:schemeClr val="accent6">
                  <a:alpha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C8706FB-CE7D-4A62-9561-44F77FDA38B1}"/>
              </a:ext>
            </a:extLst>
          </p:cNvPr>
          <p:cNvSpPr>
            <a:spLocks noGrp="1"/>
          </p:cNvSpPr>
          <p:nvPr>
            <p:ph type="title"/>
          </p:nvPr>
        </p:nvSpPr>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Our Service</a:t>
            </a:r>
          </a:p>
        </p:txBody>
      </p:sp>
      <p:sp>
        <p:nvSpPr>
          <p:cNvPr id="21" name="TextBox 20">
            <a:extLst>
              <a:ext uri="{FF2B5EF4-FFF2-40B4-BE49-F238E27FC236}">
                <a16:creationId xmlns:a16="http://schemas.microsoft.com/office/drawing/2014/main" id="{50B84BD4-57EF-4430-84D5-EDD6D9E584D7}"/>
              </a:ext>
            </a:extLst>
          </p:cNvPr>
          <p:cNvSpPr txBox="1"/>
          <p:nvPr/>
        </p:nvSpPr>
        <p:spPr>
          <a:xfrm>
            <a:off x="1600200" y="1130612"/>
            <a:ext cx="8991600" cy="502702"/>
          </a:xfrm>
          <a:prstGeom prst="rect">
            <a:avLst/>
          </a:prstGeom>
          <a:noFill/>
        </p:spPr>
        <p:txBody>
          <a:bodyPr wrap="square" rtlCol="0">
            <a:spAutoFit/>
          </a:bodyPr>
          <a:lstStyle/>
          <a:p>
            <a:pPr algn="ctr">
              <a:lnSpc>
                <a:spcPts val="1600"/>
              </a:lnSpc>
            </a:pPr>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sp>
        <p:nvSpPr>
          <p:cNvPr id="35" name="Freeform 8">
            <a:extLst>
              <a:ext uri="{FF2B5EF4-FFF2-40B4-BE49-F238E27FC236}">
                <a16:creationId xmlns:a16="http://schemas.microsoft.com/office/drawing/2014/main" id="{C0D30049-C75C-44EB-8A32-983B4433F123}"/>
              </a:ext>
            </a:extLst>
          </p:cNvPr>
          <p:cNvSpPr>
            <a:spLocks noEditPoints="1"/>
          </p:cNvSpPr>
          <p:nvPr/>
        </p:nvSpPr>
        <p:spPr bwMode="auto">
          <a:xfrm>
            <a:off x="1658921" y="2940352"/>
            <a:ext cx="731838" cy="735013"/>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TextBox 37">
            <a:extLst>
              <a:ext uri="{FF2B5EF4-FFF2-40B4-BE49-F238E27FC236}">
                <a16:creationId xmlns:a16="http://schemas.microsoft.com/office/drawing/2014/main" id="{35DF9941-B192-4043-840C-FF6919D001A6}"/>
              </a:ext>
            </a:extLst>
          </p:cNvPr>
          <p:cNvSpPr txBox="1"/>
          <p:nvPr/>
        </p:nvSpPr>
        <p:spPr>
          <a:xfrm>
            <a:off x="1137783" y="4023937"/>
            <a:ext cx="1723571" cy="646331"/>
          </a:xfrm>
          <a:prstGeom prst="rect">
            <a:avLst/>
          </a:prstGeom>
          <a:noFill/>
        </p:spPr>
        <p:txBody>
          <a:bodyPr wrap="square" rtlCol="0">
            <a:spAutoFit/>
          </a:bodyPr>
          <a:lstStyle/>
          <a:p>
            <a:pPr algn="ctr"/>
            <a:r>
              <a:rPr lang="en-US" spc="200" dirty="0">
                <a:solidFill>
                  <a:schemeClr val="bg1"/>
                </a:solidFill>
                <a:latin typeface="Open Sans "/>
              </a:rPr>
              <a:t>PLAN &amp;</a:t>
            </a:r>
          </a:p>
          <a:p>
            <a:pPr algn="ctr"/>
            <a:r>
              <a:rPr lang="en-US" spc="200" dirty="0">
                <a:solidFill>
                  <a:schemeClr val="bg1"/>
                </a:solidFill>
                <a:latin typeface="Open Sans "/>
              </a:rPr>
              <a:t>CREATE!</a:t>
            </a:r>
          </a:p>
        </p:txBody>
      </p:sp>
      <p:sp>
        <p:nvSpPr>
          <p:cNvPr id="41" name="Freeform 5">
            <a:extLst>
              <a:ext uri="{FF2B5EF4-FFF2-40B4-BE49-F238E27FC236}">
                <a16:creationId xmlns:a16="http://schemas.microsoft.com/office/drawing/2014/main" id="{C06BECA6-8579-4263-8670-BA3CE110019E}"/>
              </a:ext>
            </a:extLst>
          </p:cNvPr>
          <p:cNvSpPr>
            <a:spLocks noEditPoints="1"/>
          </p:cNvSpPr>
          <p:nvPr/>
        </p:nvSpPr>
        <p:spPr bwMode="auto">
          <a:xfrm>
            <a:off x="4167261" y="2973690"/>
            <a:ext cx="755650" cy="695325"/>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2" name="TextBox 41">
            <a:extLst>
              <a:ext uri="{FF2B5EF4-FFF2-40B4-BE49-F238E27FC236}">
                <a16:creationId xmlns:a16="http://schemas.microsoft.com/office/drawing/2014/main" id="{3E9D2D2E-A168-46BE-AE2F-D54FAEFC2DF0}"/>
              </a:ext>
            </a:extLst>
          </p:cNvPr>
          <p:cNvSpPr txBox="1"/>
          <p:nvPr/>
        </p:nvSpPr>
        <p:spPr>
          <a:xfrm>
            <a:off x="3497864" y="4037431"/>
            <a:ext cx="2094444" cy="646331"/>
          </a:xfrm>
          <a:prstGeom prst="rect">
            <a:avLst/>
          </a:prstGeom>
          <a:noFill/>
        </p:spPr>
        <p:txBody>
          <a:bodyPr wrap="square" rtlCol="0">
            <a:spAutoFit/>
          </a:bodyPr>
          <a:lstStyle/>
          <a:p>
            <a:pPr algn="ctr"/>
            <a:r>
              <a:rPr lang="en-US" spc="200" dirty="0">
                <a:solidFill>
                  <a:schemeClr val="bg1"/>
                </a:solidFill>
                <a:latin typeface="Open Sans "/>
              </a:rPr>
              <a:t>BUILD A</a:t>
            </a:r>
          </a:p>
          <a:p>
            <a:pPr algn="ctr"/>
            <a:r>
              <a:rPr lang="en-US" spc="200" dirty="0">
                <a:solidFill>
                  <a:schemeClr val="bg1"/>
                </a:solidFill>
                <a:latin typeface="Open Sans "/>
              </a:rPr>
              <a:t>SKILLED TEAM</a:t>
            </a:r>
          </a:p>
        </p:txBody>
      </p:sp>
      <p:sp>
        <p:nvSpPr>
          <p:cNvPr id="43" name="Freeform 7">
            <a:extLst>
              <a:ext uri="{FF2B5EF4-FFF2-40B4-BE49-F238E27FC236}">
                <a16:creationId xmlns:a16="http://schemas.microsoft.com/office/drawing/2014/main" id="{2BC1353D-F3A8-46DB-AF94-E609A148FB8E}"/>
              </a:ext>
            </a:extLst>
          </p:cNvPr>
          <p:cNvSpPr>
            <a:spLocks noEditPoints="1"/>
          </p:cNvSpPr>
          <p:nvPr/>
        </p:nvSpPr>
        <p:spPr bwMode="auto">
          <a:xfrm>
            <a:off x="6901389" y="2940352"/>
            <a:ext cx="757238" cy="762000"/>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4" name="TextBox 43">
            <a:extLst>
              <a:ext uri="{FF2B5EF4-FFF2-40B4-BE49-F238E27FC236}">
                <a16:creationId xmlns:a16="http://schemas.microsoft.com/office/drawing/2014/main" id="{D87E74F3-9A22-4EB7-8FD1-2AAB6ABDE109}"/>
              </a:ext>
            </a:extLst>
          </p:cNvPr>
          <p:cNvSpPr txBox="1"/>
          <p:nvPr/>
        </p:nvSpPr>
        <p:spPr>
          <a:xfrm>
            <a:off x="6228818" y="4037431"/>
            <a:ext cx="2094444" cy="646331"/>
          </a:xfrm>
          <a:prstGeom prst="rect">
            <a:avLst/>
          </a:prstGeom>
          <a:noFill/>
        </p:spPr>
        <p:txBody>
          <a:bodyPr wrap="square" rtlCol="0">
            <a:spAutoFit/>
          </a:bodyPr>
          <a:lstStyle/>
          <a:p>
            <a:pPr algn="ctr"/>
            <a:r>
              <a:rPr lang="en-US" spc="200" dirty="0">
                <a:solidFill>
                  <a:schemeClr val="bg1"/>
                </a:solidFill>
                <a:latin typeface="Open Sans "/>
              </a:rPr>
              <a:t>MAKE QUALITY</a:t>
            </a:r>
          </a:p>
          <a:p>
            <a:pPr algn="ctr"/>
            <a:r>
              <a:rPr lang="en-US" spc="200" dirty="0">
                <a:solidFill>
                  <a:schemeClr val="bg1"/>
                </a:solidFill>
                <a:latin typeface="Open Sans "/>
              </a:rPr>
              <a:t>PRODUCTS</a:t>
            </a:r>
          </a:p>
        </p:txBody>
      </p:sp>
      <p:sp>
        <p:nvSpPr>
          <p:cNvPr id="48" name="Freeform 6">
            <a:extLst>
              <a:ext uri="{FF2B5EF4-FFF2-40B4-BE49-F238E27FC236}">
                <a16:creationId xmlns:a16="http://schemas.microsoft.com/office/drawing/2014/main" id="{8C479C46-CA60-48B0-983F-0DB1574BCCD5}"/>
              </a:ext>
            </a:extLst>
          </p:cNvPr>
          <p:cNvSpPr>
            <a:spLocks noEditPoints="1"/>
          </p:cNvSpPr>
          <p:nvPr/>
        </p:nvSpPr>
        <p:spPr bwMode="auto">
          <a:xfrm>
            <a:off x="9643458" y="2956227"/>
            <a:ext cx="727075" cy="730250"/>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9" name="TextBox 48">
            <a:extLst>
              <a:ext uri="{FF2B5EF4-FFF2-40B4-BE49-F238E27FC236}">
                <a16:creationId xmlns:a16="http://schemas.microsoft.com/office/drawing/2014/main" id="{04A71EF2-EBB4-4A3F-B915-F4C19E3BB84D}"/>
              </a:ext>
            </a:extLst>
          </p:cNvPr>
          <p:cNvSpPr txBox="1"/>
          <p:nvPr/>
        </p:nvSpPr>
        <p:spPr>
          <a:xfrm>
            <a:off x="8959773" y="4037431"/>
            <a:ext cx="2094444" cy="646331"/>
          </a:xfrm>
          <a:prstGeom prst="rect">
            <a:avLst/>
          </a:prstGeom>
          <a:noFill/>
        </p:spPr>
        <p:txBody>
          <a:bodyPr wrap="square" rtlCol="0">
            <a:spAutoFit/>
          </a:bodyPr>
          <a:lstStyle/>
          <a:p>
            <a:pPr algn="ctr"/>
            <a:r>
              <a:rPr lang="en-US" spc="200" dirty="0">
                <a:solidFill>
                  <a:schemeClr val="bg1"/>
                </a:solidFill>
                <a:latin typeface="Open Sans "/>
              </a:rPr>
              <a:t>PUBLISH</a:t>
            </a:r>
          </a:p>
          <a:p>
            <a:pPr algn="ctr"/>
            <a:r>
              <a:rPr lang="en-US" spc="200" dirty="0">
                <a:solidFill>
                  <a:schemeClr val="bg1"/>
                </a:solidFill>
                <a:latin typeface="Open Sans "/>
              </a:rPr>
              <a:t>WORLDWIDE!</a:t>
            </a:r>
          </a:p>
        </p:txBody>
      </p:sp>
      <p:grpSp>
        <p:nvGrpSpPr>
          <p:cNvPr id="51" name="Group 50">
            <a:extLst>
              <a:ext uri="{FF2B5EF4-FFF2-40B4-BE49-F238E27FC236}">
                <a16:creationId xmlns:a16="http://schemas.microsoft.com/office/drawing/2014/main" id="{CA46C494-B2E5-4243-A34F-88087D1641E8}"/>
              </a:ext>
            </a:extLst>
          </p:cNvPr>
          <p:cNvGrpSpPr/>
          <p:nvPr/>
        </p:nvGrpSpPr>
        <p:grpSpPr>
          <a:xfrm>
            <a:off x="1850124" y="4821926"/>
            <a:ext cx="8306316" cy="298889"/>
            <a:chOff x="1850124" y="4619802"/>
            <a:chExt cx="8306316" cy="298889"/>
          </a:xfrm>
        </p:grpSpPr>
        <p:grpSp>
          <p:nvGrpSpPr>
            <p:cNvPr id="52" name="Group 51">
              <a:extLst>
                <a:ext uri="{FF2B5EF4-FFF2-40B4-BE49-F238E27FC236}">
                  <a16:creationId xmlns:a16="http://schemas.microsoft.com/office/drawing/2014/main" id="{D923E9C0-A177-4EFF-9195-1036548DA9E7}"/>
                </a:ext>
              </a:extLst>
            </p:cNvPr>
            <p:cNvGrpSpPr/>
            <p:nvPr/>
          </p:nvGrpSpPr>
          <p:grpSpPr>
            <a:xfrm>
              <a:off x="1850124" y="4619802"/>
              <a:ext cx="298889" cy="298889"/>
              <a:chOff x="1830409" y="4619802"/>
              <a:chExt cx="298889" cy="298889"/>
            </a:xfrm>
          </p:grpSpPr>
          <p:sp>
            <p:nvSpPr>
              <p:cNvPr id="69" name="Oval 68">
                <a:extLst>
                  <a:ext uri="{FF2B5EF4-FFF2-40B4-BE49-F238E27FC236}">
                    <a16:creationId xmlns:a16="http://schemas.microsoft.com/office/drawing/2014/main" id="{FEC9FDB0-E063-43A7-BBDC-74E12995713D}"/>
                  </a:ext>
                </a:extLst>
              </p:cNvPr>
              <p:cNvSpPr/>
              <p:nvPr/>
            </p:nvSpPr>
            <p:spPr>
              <a:xfrm>
                <a:off x="1830409" y="4619802"/>
                <a:ext cx="298889" cy="2988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D02A25C7-D139-4852-860C-D670243C28A1}"/>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Open Sans "/>
                  </a:rPr>
                  <a:t>1</a:t>
                </a:r>
              </a:p>
            </p:txBody>
          </p:sp>
        </p:grpSp>
        <p:grpSp>
          <p:nvGrpSpPr>
            <p:cNvPr id="53" name="Group 52">
              <a:extLst>
                <a:ext uri="{FF2B5EF4-FFF2-40B4-BE49-F238E27FC236}">
                  <a16:creationId xmlns:a16="http://schemas.microsoft.com/office/drawing/2014/main" id="{D05419E9-E5E4-4EFE-8F5D-C0A748748790}"/>
                </a:ext>
              </a:extLst>
            </p:cNvPr>
            <p:cNvGrpSpPr/>
            <p:nvPr/>
          </p:nvGrpSpPr>
          <p:grpSpPr>
            <a:xfrm>
              <a:off x="4519267" y="4619802"/>
              <a:ext cx="298889" cy="298889"/>
              <a:chOff x="1830409" y="4619802"/>
              <a:chExt cx="298889" cy="298889"/>
            </a:xfrm>
          </p:grpSpPr>
          <p:sp>
            <p:nvSpPr>
              <p:cNvPr id="67" name="Oval 66">
                <a:extLst>
                  <a:ext uri="{FF2B5EF4-FFF2-40B4-BE49-F238E27FC236}">
                    <a16:creationId xmlns:a16="http://schemas.microsoft.com/office/drawing/2014/main" id="{078D7A43-4BB8-43FC-8B71-2B3820FE14EE}"/>
                  </a:ext>
                </a:extLst>
              </p:cNvPr>
              <p:cNvSpPr/>
              <p:nvPr/>
            </p:nvSpPr>
            <p:spPr>
              <a:xfrm>
                <a:off x="1830409" y="4619802"/>
                <a:ext cx="298889" cy="2988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C1A909ED-8814-44F4-91DE-9153AE5E3597}"/>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Open Sans "/>
                  </a:rPr>
                  <a:t>2</a:t>
                </a:r>
              </a:p>
            </p:txBody>
          </p:sp>
        </p:grpSp>
        <p:grpSp>
          <p:nvGrpSpPr>
            <p:cNvPr id="54" name="Group 53">
              <a:extLst>
                <a:ext uri="{FF2B5EF4-FFF2-40B4-BE49-F238E27FC236}">
                  <a16:creationId xmlns:a16="http://schemas.microsoft.com/office/drawing/2014/main" id="{8C891445-AD64-4A3A-9CE7-D291572CFB9A}"/>
                </a:ext>
              </a:extLst>
            </p:cNvPr>
            <p:cNvGrpSpPr/>
            <p:nvPr/>
          </p:nvGrpSpPr>
          <p:grpSpPr>
            <a:xfrm>
              <a:off x="7188410" y="4619802"/>
              <a:ext cx="298889" cy="298889"/>
              <a:chOff x="1830409" y="4619802"/>
              <a:chExt cx="298889" cy="298889"/>
            </a:xfrm>
          </p:grpSpPr>
          <p:sp>
            <p:nvSpPr>
              <p:cNvPr id="65" name="Oval 64">
                <a:extLst>
                  <a:ext uri="{FF2B5EF4-FFF2-40B4-BE49-F238E27FC236}">
                    <a16:creationId xmlns:a16="http://schemas.microsoft.com/office/drawing/2014/main" id="{17228CE1-3A44-4E66-A8D0-60827E8548FB}"/>
                  </a:ext>
                </a:extLst>
              </p:cNvPr>
              <p:cNvSpPr/>
              <p:nvPr/>
            </p:nvSpPr>
            <p:spPr>
              <a:xfrm>
                <a:off x="1830409" y="4619802"/>
                <a:ext cx="298889" cy="2988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BD6692E-6C50-4A1C-AE88-092641D2AD29}"/>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Open Sans "/>
                  </a:rPr>
                  <a:t>3</a:t>
                </a:r>
              </a:p>
            </p:txBody>
          </p:sp>
        </p:grpSp>
        <p:grpSp>
          <p:nvGrpSpPr>
            <p:cNvPr id="59" name="Group 58">
              <a:extLst>
                <a:ext uri="{FF2B5EF4-FFF2-40B4-BE49-F238E27FC236}">
                  <a16:creationId xmlns:a16="http://schemas.microsoft.com/office/drawing/2014/main" id="{09923DAD-9762-4FAB-AD1B-B4B105615CE3}"/>
                </a:ext>
              </a:extLst>
            </p:cNvPr>
            <p:cNvGrpSpPr/>
            <p:nvPr/>
          </p:nvGrpSpPr>
          <p:grpSpPr>
            <a:xfrm>
              <a:off x="9857551" y="4619802"/>
              <a:ext cx="298889" cy="298889"/>
              <a:chOff x="1830409" y="4619802"/>
              <a:chExt cx="298889" cy="298889"/>
            </a:xfrm>
          </p:grpSpPr>
          <p:sp>
            <p:nvSpPr>
              <p:cNvPr id="63" name="Oval 62">
                <a:extLst>
                  <a:ext uri="{FF2B5EF4-FFF2-40B4-BE49-F238E27FC236}">
                    <a16:creationId xmlns:a16="http://schemas.microsoft.com/office/drawing/2014/main" id="{E365870B-11B2-4840-B49E-6F6733B0978D}"/>
                  </a:ext>
                </a:extLst>
              </p:cNvPr>
              <p:cNvSpPr/>
              <p:nvPr/>
            </p:nvSpPr>
            <p:spPr>
              <a:xfrm>
                <a:off x="1830409" y="4619802"/>
                <a:ext cx="298889" cy="2988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FC903B45-B142-42A2-9C7A-6188431A72FC}"/>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Open Sans "/>
                  </a:rPr>
                  <a:t>4</a:t>
                </a:r>
              </a:p>
            </p:txBody>
          </p:sp>
        </p:grpSp>
        <p:cxnSp>
          <p:nvCxnSpPr>
            <p:cNvPr id="60" name="Straight Connector 59">
              <a:extLst>
                <a:ext uri="{FF2B5EF4-FFF2-40B4-BE49-F238E27FC236}">
                  <a16:creationId xmlns:a16="http://schemas.microsoft.com/office/drawing/2014/main" id="{D5A72346-F153-47F0-9312-86EE6798930E}"/>
                </a:ext>
              </a:extLst>
            </p:cNvPr>
            <p:cNvCxnSpPr>
              <a:cxnSpLocks/>
            </p:cNvCxnSpPr>
            <p:nvPr/>
          </p:nvCxnSpPr>
          <p:spPr>
            <a:xfrm>
              <a:off x="2268606" y="4769247"/>
              <a:ext cx="2131068" cy="0"/>
            </a:xfrm>
            <a:prstGeom prst="line">
              <a:avLst/>
            </a:prstGeom>
            <a:ln w="1905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15473D00-E25D-4897-A01A-BEC821473455}"/>
                </a:ext>
              </a:extLst>
            </p:cNvPr>
            <p:cNvCxnSpPr>
              <a:cxnSpLocks/>
            </p:cNvCxnSpPr>
            <p:nvPr/>
          </p:nvCxnSpPr>
          <p:spPr>
            <a:xfrm>
              <a:off x="4937749" y="4769247"/>
              <a:ext cx="2131068" cy="0"/>
            </a:xfrm>
            <a:prstGeom prst="line">
              <a:avLst/>
            </a:prstGeom>
            <a:ln w="1905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4CE27920-EB19-4285-9244-74BF410DA91F}"/>
                </a:ext>
              </a:extLst>
            </p:cNvPr>
            <p:cNvCxnSpPr>
              <a:cxnSpLocks/>
            </p:cNvCxnSpPr>
            <p:nvPr/>
          </p:nvCxnSpPr>
          <p:spPr>
            <a:xfrm>
              <a:off x="7606892" y="4769247"/>
              <a:ext cx="2131068" cy="0"/>
            </a:xfrm>
            <a:prstGeom prst="line">
              <a:avLst/>
            </a:prstGeom>
            <a:ln w="1905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71" name="Rectangle 20">
            <a:extLst>
              <a:ext uri="{FF2B5EF4-FFF2-40B4-BE49-F238E27FC236}">
                <a16:creationId xmlns:a16="http://schemas.microsoft.com/office/drawing/2014/main" id="{00C11FBD-87BD-44A8-85C2-39FBBE613BA8}"/>
              </a:ext>
            </a:extLst>
          </p:cNvPr>
          <p:cNvSpPr>
            <a:spLocks/>
          </p:cNvSpPr>
          <p:nvPr/>
        </p:nvSpPr>
        <p:spPr bwMode="auto">
          <a:xfrm>
            <a:off x="1165217" y="5342795"/>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bg1"/>
                </a:solidFill>
                <a:latin typeface="Open Sans "/>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72" name="Rectangle 20">
            <a:extLst>
              <a:ext uri="{FF2B5EF4-FFF2-40B4-BE49-F238E27FC236}">
                <a16:creationId xmlns:a16="http://schemas.microsoft.com/office/drawing/2014/main" id="{4C70C74D-F9D8-4ECD-BD43-D7A41CF310B0}"/>
              </a:ext>
            </a:extLst>
          </p:cNvPr>
          <p:cNvSpPr>
            <a:spLocks/>
          </p:cNvSpPr>
          <p:nvPr/>
        </p:nvSpPr>
        <p:spPr bwMode="auto">
          <a:xfrm>
            <a:off x="3834360" y="5342795"/>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bg1"/>
                </a:solidFill>
                <a:latin typeface="Open Sans "/>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73" name="Rectangle 20">
            <a:extLst>
              <a:ext uri="{FF2B5EF4-FFF2-40B4-BE49-F238E27FC236}">
                <a16:creationId xmlns:a16="http://schemas.microsoft.com/office/drawing/2014/main" id="{6636A949-5B4D-4179-AD13-57C51A88614A}"/>
              </a:ext>
            </a:extLst>
          </p:cNvPr>
          <p:cNvSpPr>
            <a:spLocks/>
          </p:cNvSpPr>
          <p:nvPr/>
        </p:nvSpPr>
        <p:spPr bwMode="auto">
          <a:xfrm>
            <a:off x="6503503" y="5342795"/>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bg1"/>
                </a:solidFill>
                <a:latin typeface="Open Sans "/>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74" name="Rectangle 20">
            <a:extLst>
              <a:ext uri="{FF2B5EF4-FFF2-40B4-BE49-F238E27FC236}">
                <a16:creationId xmlns:a16="http://schemas.microsoft.com/office/drawing/2014/main" id="{32EFB59B-9DE6-4FE2-AF7D-7152752B75B2}"/>
              </a:ext>
            </a:extLst>
          </p:cNvPr>
          <p:cNvSpPr>
            <a:spLocks/>
          </p:cNvSpPr>
          <p:nvPr/>
        </p:nvSpPr>
        <p:spPr bwMode="auto">
          <a:xfrm>
            <a:off x="9172646" y="5342795"/>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900" dirty="0">
                <a:solidFill>
                  <a:schemeClr val="bg1"/>
                </a:solidFill>
                <a:latin typeface="Open Sans "/>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Tree>
    <p:extLst>
      <p:ext uri="{BB962C8B-B14F-4D97-AF65-F5344CB8AC3E}">
        <p14:creationId xmlns:p14="http://schemas.microsoft.com/office/powerpoint/2010/main" val="4245383098"/>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8706FB-CE7D-4A62-9561-44F77FDA38B1}"/>
              </a:ext>
            </a:extLst>
          </p:cNvPr>
          <p:cNvSpPr>
            <a:spLocks noGrp="1"/>
          </p:cNvSpPr>
          <p:nvPr>
            <p:ph type="title"/>
          </p:nvPr>
        </p:nvSpPr>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Our Service</a:t>
            </a:r>
          </a:p>
        </p:txBody>
      </p:sp>
      <p:pic>
        <p:nvPicPr>
          <p:cNvPr id="9" name="Picture Placeholder 8">
            <a:extLst>
              <a:ext uri="{FF2B5EF4-FFF2-40B4-BE49-F238E27FC236}">
                <a16:creationId xmlns:a16="http://schemas.microsoft.com/office/drawing/2014/main" id="{B703FD4B-2743-49FB-91B7-AC2AB29055B2}"/>
              </a:ext>
            </a:extLst>
          </p:cNvPr>
          <p:cNvPicPr>
            <a:picLocks noGrp="1" noChangeAspect="1"/>
          </p:cNvPicPr>
          <p:nvPr>
            <p:ph type="pic" sz="quarter" idx="13"/>
          </p:nvPr>
        </p:nvPicPr>
        <p:blipFill>
          <a:blip r:embed="rId2"/>
          <a:srcRect l="8940" r="8940"/>
          <a:stretch>
            <a:fillRect/>
          </a:stretch>
        </p:blipFill>
        <p:spPr/>
      </p:pic>
      <p:sp>
        <p:nvSpPr>
          <p:cNvPr id="21" name="TextBox 20">
            <a:extLst>
              <a:ext uri="{FF2B5EF4-FFF2-40B4-BE49-F238E27FC236}">
                <a16:creationId xmlns:a16="http://schemas.microsoft.com/office/drawing/2014/main" id="{50B84BD4-57EF-4430-84D5-EDD6D9E584D7}"/>
              </a:ext>
            </a:extLst>
          </p:cNvPr>
          <p:cNvSpPr txBox="1"/>
          <p:nvPr/>
        </p:nvSpPr>
        <p:spPr>
          <a:xfrm>
            <a:off x="1600200" y="1130612"/>
            <a:ext cx="8991600" cy="502702"/>
          </a:xfrm>
          <a:prstGeom prst="rect">
            <a:avLst/>
          </a:prstGeom>
          <a:noFill/>
        </p:spPr>
        <p:txBody>
          <a:bodyPr wrap="square" rtlCol="0">
            <a:spAutoFit/>
          </a:bodyPr>
          <a:lstStyle/>
          <a:p>
            <a:pPr algn="ctr">
              <a:lnSpc>
                <a:spcPts val="1600"/>
              </a:lnSpc>
            </a:pPr>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sp>
        <p:nvSpPr>
          <p:cNvPr id="36" name="Rectangle 35">
            <a:extLst>
              <a:ext uri="{FF2B5EF4-FFF2-40B4-BE49-F238E27FC236}">
                <a16:creationId xmlns:a16="http://schemas.microsoft.com/office/drawing/2014/main" id="{B53D9B99-A219-4ED2-969B-D7B01EFCD79B}"/>
              </a:ext>
            </a:extLst>
          </p:cNvPr>
          <p:cNvSpPr/>
          <p:nvPr/>
        </p:nvSpPr>
        <p:spPr>
          <a:xfrm>
            <a:off x="6638474" y="2124737"/>
            <a:ext cx="784678" cy="398720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4DCCA1C8-5B56-4586-9427-1E202BB8D851}"/>
              </a:ext>
            </a:extLst>
          </p:cNvPr>
          <p:cNvGrpSpPr/>
          <p:nvPr/>
        </p:nvGrpSpPr>
        <p:grpSpPr>
          <a:xfrm>
            <a:off x="6764696" y="2329533"/>
            <a:ext cx="532234" cy="3577614"/>
            <a:chOff x="6688219" y="2150910"/>
            <a:chExt cx="532234" cy="3577614"/>
          </a:xfrm>
        </p:grpSpPr>
        <p:sp>
          <p:nvSpPr>
            <p:cNvPr id="39" name="Rectangle 38">
              <a:extLst>
                <a:ext uri="{FF2B5EF4-FFF2-40B4-BE49-F238E27FC236}">
                  <a16:creationId xmlns:a16="http://schemas.microsoft.com/office/drawing/2014/main" id="{D48D9798-DA8D-47AA-AF09-0E43D875A7CA}"/>
                </a:ext>
              </a:extLst>
            </p:cNvPr>
            <p:cNvSpPr/>
            <p:nvPr/>
          </p:nvSpPr>
          <p:spPr>
            <a:xfrm>
              <a:off x="6688219" y="2150910"/>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0" name="Rectangle 39">
              <a:extLst>
                <a:ext uri="{FF2B5EF4-FFF2-40B4-BE49-F238E27FC236}">
                  <a16:creationId xmlns:a16="http://schemas.microsoft.com/office/drawing/2014/main" id="{A8A69C99-008C-4E82-83E9-711CB0BEA759}"/>
                </a:ext>
              </a:extLst>
            </p:cNvPr>
            <p:cNvSpPr/>
            <p:nvPr/>
          </p:nvSpPr>
          <p:spPr>
            <a:xfrm>
              <a:off x="6688219" y="3162846"/>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5" name="Rectangle 44">
              <a:extLst>
                <a:ext uri="{FF2B5EF4-FFF2-40B4-BE49-F238E27FC236}">
                  <a16:creationId xmlns:a16="http://schemas.microsoft.com/office/drawing/2014/main" id="{E201393B-6329-4832-935A-D81CBF000C8D}"/>
                </a:ext>
              </a:extLst>
            </p:cNvPr>
            <p:cNvSpPr/>
            <p:nvPr/>
          </p:nvSpPr>
          <p:spPr>
            <a:xfrm>
              <a:off x="6688219" y="4162590"/>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6" name="Rectangle 45">
              <a:extLst>
                <a:ext uri="{FF2B5EF4-FFF2-40B4-BE49-F238E27FC236}">
                  <a16:creationId xmlns:a16="http://schemas.microsoft.com/office/drawing/2014/main" id="{FB889BC1-59A8-4993-A5EE-C27A334CB980}"/>
                </a:ext>
              </a:extLst>
            </p:cNvPr>
            <p:cNvSpPr/>
            <p:nvPr/>
          </p:nvSpPr>
          <p:spPr>
            <a:xfrm>
              <a:off x="6688219" y="5174526"/>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grpSp>
      <p:sp>
        <p:nvSpPr>
          <p:cNvPr id="47" name="TextBox 46">
            <a:extLst>
              <a:ext uri="{FF2B5EF4-FFF2-40B4-BE49-F238E27FC236}">
                <a16:creationId xmlns:a16="http://schemas.microsoft.com/office/drawing/2014/main" id="{0BD98B46-6376-4CD7-87E0-C0C9257C913E}"/>
              </a:ext>
            </a:extLst>
          </p:cNvPr>
          <p:cNvSpPr txBox="1"/>
          <p:nvPr/>
        </p:nvSpPr>
        <p:spPr>
          <a:xfrm>
            <a:off x="7545853" y="2328325"/>
            <a:ext cx="882902" cy="553998"/>
          </a:xfrm>
          <a:prstGeom prst="rect">
            <a:avLst/>
          </a:prstGeom>
          <a:noFill/>
        </p:spPr>
        <p:txBody>
          <a:bodyPr wrap="square" rtlCol="0">
            <a:spAutoFit/>
          </a:bodyPr>
          <a:lstStyle/>
          <a:p>
            <a:r>
              <a:rPr lang="en-US" sz="1500" dirty="0">
                <a:latin typeface="Open Sans "/>
                <a:ea typeface="Bebas" charset="0"/>
                <a:cs typeface="Bebas" charset="0"/>
              </a:rPr>
              <a:t>Service</a:t>
            </a:r>
          </a:p>
          <a:p>
            <a:r>
              <a:rPr lang="en-US" sz="1500" dirty="0">
                <a:latin typeface="Open Sans "/>
                <a:ea typeface="Bebas" charset="0"/>
                <a:cs typeface="Bebas" charset="0"/>
              </a:rPr>
              <a:t>One</a:t>
            </a:r>
          </a:p>
        </p:txBody>
      </p:sp>
      <p:sp>
        <p:nvSpPr>
          <p:cNvPr id="50" name="TextBox 49">
            <a:extLst>
              <a:ext uri="{FF2B5EF4-FFF2-40B4-BE49-F238E27FC236}">
                <a16:creationId xmlns:a16="http://schemas.microsoft.com/office/drawing/2014/main" id="{70F76D28-F591-4022-A2D7-40E5CE65A681}"/>
              </a:ext>
            </a:extLst>
          </p:cNvPr>
          <p:cNvSpPr txBox="1"/>
          <p:nvPr/>
        </p:nvSpPr>
        <p:spPr>
          <a:xfrm>
            <a:off x="7545853" y="3341469"/>
            <a:ext cx="1183519" cy="553998"/>
          </a:xfrm>
          <a:prstGeom prst="rect">
            <a:avLst/>
          </a:prstGeom>
          <a:noFill/>
        </p:spPr>
        <p:txBody>
          <a:bodyPr wrap="square" rtlCol="0">
            <a:spAutoFit/>
          </a:bodyPr>
          <a:lstStyle/>
          <a:p>
            <a:r>
              <a:rPr lang="en-US" sz="1500" dirty="0">
                <a:latin typeface="Open Sans "/>
                <a:ea typeface="Bebas" charset="0"/>
                <a:cs typeface="Bebas" charset="0"/>
              </a:rPr>
              <a:t>Service</a:t>
            </a:r>
          </a:p>
          <a:p>
            <a:r>
              <a:rPr lang="en-US" sz="1500" dirty="0">
                <a:latin typeface="Open Sans "/>
                <a:ea typeface="Bebas" charset="0"/>
                <a:cs typeface="Bebas" charset="0"/>
              </a:rPr>
              <a:t>Name Two</a:t>
            </a:r>
          </a:p>
        </p:txBody>
      </p:sp>
      <p:sp>
        <p:nvSpPr>
          <p:cNvPr id="55" name="TextBox 54">
            <a:extLst>
              <a:ext uri="{FF2B5EF4-FFF2-40B4-BE49-F238E27FC236}">
                <a16:creationId xmlns:a16="http://schemas.microsoft.com/office/drawing/2014/main" id="{D9203191-43F1-480E-BD69-08491BA170A2}"/>
              </a:ext>
            </a:extLst>
          </p:cNvPr>
          <p:cNvSpPr txBox="1"/>
          <p:nvPr/>
        </p:nvSpPr>
        <p:spPr>
          <a:xfrm>
            <a:off x="7545853" y="4341213"/>
            <a:ext cx="882896" cy="553998"/>
          </a:xfrm>
          <a:prstGeom prst="rect">
            <a:avLst/>
          </a:prstGeom>
          <a:noFill/>
        </p:spPr>
        <p:txBody>
          <a:bodyPr wrap="square" rtlCol="0">
            <a:spAutoFit/>
          </a:bodyPr>
          <a:lstStyle/>
          <a:p>
            <a:r>
              <a:rPr lang="en-US" sz="1500" dirty="0">
                <a:latin typeface="Open Sans "/>
                <a:ea typeface="Bebas" charset="0"/>
                <a:cs typeface="Bebas" charset="0"/>
              </a:rPr>
              <a:t>Third</a:t>
            </a:r>
          </a:p>
          <a:p>
            <a:r>
              <a:rPr lang="en-US" sz="1500" dirty="0">
                <a:latin typeface="Open Sans "/>
                <a:ea typeface="Bebas" charset="0"/>
                <a:cs typeface="Bebas" charset="0"/>
              </a:rPr>
              <a:t>Service</a:t>
            </a:r>
          </a:p>
        </p:txBody>
      </p:sp>
      <p:grpSp>
        <p:nvGrpSpPr>
          <p:cNvPr id="56" name="Group 55">
            <a:extLst>
              <a:ext uri="{FF2B5EF4-FFF2-40B4-BE49-F238E27FC236}">
                <a16:creationId xmlns:a16="http://schemas.microsoft.com/office/drawing/2014/main" id="{A47F6207-CBF5-4140-8336-99947195B956}"/>
              </a:ext>
            </a:extLst>
          </p:cNvPr>
          <p:cNvGrpSpPr/>
          <p:nvPr/>
        </p:nvGrpSpPr>
        <p:grpSpPr>
          <a:xfrm>
            <a:off x="8963746" y="2263377"/>
            <a:ext cx="1640754" cy="3709927"/>
            <a:chOff x="9713045" y="1990057"/>
            <a:chExt cx="1640754" cy="3709927"/>
          </a:xfrm>
        </p:grpSpPr>
        <p:sp>
          <p:nvSpPr>
            <p:cNvPr id="57" name="Subtitle 6">
              <a:extLst>
                <a:ext uri="{FF2B5EF4-FFF2-40B4-BE49-F238E27FC236}">
                  <a16:creationId xmlns:a16="http://schemas.microsoft.com/office/drawing/2014/main" id="{2021B68A-509E-4186-9C5B-41EE5376A75D}"/>
                </a:ext>
              </a:extLst>
            </p:cNvPr>
            <p:cNvSpPr txBox="1">
              <a:spLocks/>
            </p:cNvSpPr>
            <p:nvPr/>
          </p:nvSpPr>
          <p:spPr>
            <a:xfrm>
              <a:off x="9713045" y="199005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sp>
          <p:nvSpPr>
            <p:cNvPr id="58" name="Subtitle 6">
              <a:extLst>
                <a:ext uri="{FF2B5EF4-FFF2-40B4-BE49-F238E27FC236}">
                  <a16:creationId xmlns:a16="http://schemas.microsoft.com/office/drawing/2014/main" id="{AA5C0C6A-B3CD-44AA-993B-BAB64C588ADC}"/>
                </a:ext>
              </a:extLst>
            </p:cNvPr>
            <p:cNvSpPr txBox="1">
              <a:spLocks/>
            </p:cNvSpPr>
            <p:nvPr/>
          </p:nvSpPr>
          <p:spPr>
            <a:xfrm>
              <a:off x="9713045" y="2989801"/>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sp>
          <p:nvSpPr>
            <p:cNvPr id="75" name="Subtitle 6">
              <a:extLst>
                <a:ext uri="{FF2B5EF4-FFF2-40B4-BE49-F238E27FC236}">
                  <a16:creationId xmlns:a16="http://schemas.microsoft.com/office/drawing/2014/main" id="{51C151D6-11A4-4678-8A18-E9E584B08BF9}"/>
                </a:ext>
              </a:extLst>
            </p:cNvPr>
            <p:cNvSpPr txBox="1">
              <a:spLocks/>
            </p:cNvSpPr>
            <p:nvPr/>
          </p:nvSpPr>
          <p:spPr>
            <a:xfrm>
              <a:off x="9713045" y="400173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sp>
          <p:nvSpPr>
            <p:cNvPr id="76" name="Subtitle 6">
              <a:extLst>
                <a:ext uri="{FF2B5EF4-FFF2-40B4-BE49-F238E27FC236}">
                  <a16:creationId xmlns:a16="http://schemas.microsoft.com/office/drawing/2014/main" id="{DFFE2CFA-E5B6-4A2D-8CD0-5F48AF697592}"/>
                </a:ext>
              </a:extLst>
            </p:cNvPr>
            <p:cNvSpPr txBox="1">
              <a:spLocks/>
            </p:cNvSpPr>
            <p:nvPr/>
          </p:nvSpPr>
          <p:spPr>
            <a:xfrm>
              <a:off x="9713045" y="5013673"/>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grpSp>
      <p:sp>
        <p:nvSpPr>
          <p:cNvPr id="77" name="TextBox 76">
            <a:extLst>
              <a:ext uri="{FF2B5EF4-FFF2-40B4-BE49-F238E27FC236}">
                <a16:creationId xmlns:a16="http://schemas.microsoft.com/office/drawing/2014/main" id="{8276540F-4B53-40E2-ACF2-02D0888FFEBB}"/>
              </a:ext>
            </a:extLst>
          </p:cNvPr>
          <p:cNvSpPr txBox="1"/>
          <p:nvPr/>
        </p:nvSpPr>
        <p:spPr>
          <a:xfrm>
            <a:off x="7545853" y="5355980"/>
            <a:ext cx="882899" cy="553998"/>
          </a:xfrm>
          <a:prstGeom prst="rect">
            <a:avLst/>
          </a:prstGeom>
          <a:noFill/>
        </p:spPr>
        <p:txBody>
          <a:bodyPr wrap="square" rtlCol="0">
            <a:spAutoFit/>
          </a:bodyPr>
          <a:lstStyle/>
          <a:p>
            <a:r>
              <a:rPr lang="en-US" sz="1500" dirty="0">
                <a:latin typeface="Open Sans "/>
                <a:ea typeface="Bebas" charset="0"/>
                <a:cs typeface="Bebas" charset="0"/>
              </a:rPr>
              <a:t>Service</a:t>
            </a:r>
          </a:p>
          <a:p>
            <a:r>
              <a:rPr lang="en-US" sz="1500" dirty="0">
                <a:latin typeface="Open Sans "/>
                <a:ea typeface="Bebas" charset="0"/>
                <a:cs typeface="Bebas" charset="0"/>
              </a:rPr>
              <a:t>Four</a:t>
            </a:r>
          </a:p>
        </p:txBody>
      </p:sp>
      <p:grpSp>
        <p:nvGrpSpPr>
          <p:cNvPr id="78" name="Group 77">
            <a:extLst>
              <a:ext uri="{FF2B5EF4-FFF2-40B4-BE49-F238E27FC236}">
                <a16:creationId xmlns:a16="http://schemas.microsoft.com/office/drawing/2014/main" id="{AE44FDBD-9DFF-4A23-A59B-DC269BDAAD73}"/>
              </a:ext>
            </a:extLst>
          </p:cNvPr>
          <p:cNvGrpSpPr/>
          <p:nvPr/>
        </p:nvGrpSpPr>
        <p:grpSpPr>
          <a:xfrm>
            <a:off x="8819908" y="2204197"/>
            <a:ext cx="0" cy="3828287"/>
            <a:chOff x="9569207" y="1897398"/>
            <a:chExt cx="0" cy="3828287"/>
          </a:xfrm>
        </p:grpSpPr>
        <p:cxnSp>
          <p:nvCxnSpPr>
            <p:cNvPr id="79" name="Straight Connector 78">
              <a:extLst>
                <a:ext uri="{FF2B5EF4-FFF2-40B4-BE49-F238E27FC236}">
                  <a16:creationId xmlns:a16="http://schemas.microsoft.com/office/drawing/2014/main" id="{DAF09055-4D76-454C-995F-69D718C19D51}"/>
                </a:ext>
              </a:extLst>
            </p:cNvPr>
            <p:cNvCxnSpPr/>
            <p:nvPr/>
          </p:nvCxnSpPr>
          <p:spPr>
            <a:xfrm>
              <a:off x="9569207" y="1897398"/>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635CA504-3E34-4D52-83A6-8A12DBA58A6F}"/>
                </a:ext>
              </a:extLst>
            </p:cNvPr>
            <p:cNvCxnSpPr/>
            <p:nvPr/>
          </p:nvCxnSpPr>
          <p:spPr>
            <a:xfrm>
              <a:off x="9569207" y="2905270"/>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36D37A7-08E3-48E5-BEAE-BE80AE8522D0}"/>
                </a:ext>
              </a:extLst>
            </p:cNvPr>
            <p:cNvCxnSpPr/>
            <p:nvPr/>
          </p:nvCxnSpPr>
          <p:spPr>
            <a:xfrm>
              <a:off x="9569207" y="3913142"/>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8F740CE1-D467-44A4-8738-E439375A683C}"/>
                </a:ext>
              </a:extLst>
            </p:cNvPr>
            <p:cNvCxnSpPr/>
            <p:nvPr/>
          </p:nvCxnSpPr>
          <p:spPr>
            <a:xfrm>
              <a:off x="9569207" y="4921014"/>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2129399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6FBD62F8-190A-468B-887C-9B92432719CD}"/>
              </a:ext>
            </a:extLst>
          </p:cNvPr>
          <p:cNvPicPr>
            <a:picLocks noGrp="1" noChangeAspect="1"/>
          </p:cNvPicPr>
          <p:nvPr>
            <p:ph type="pic" sz="quarter" idx="13"/>
          </p:nvPr>
        </p:nvPicPr>
        <p:blipFill>
          <a:blip r:embed="rId2"/>
          <a:srcRect l="17726" r="17726"/>
          <a:stretch>
            <a:fillRect/>
          </a:stretch>
        </p:blipFill>
        <p:spPr/>
      </p:pic>
      <p:pic>
        <p:nvPicPr>
          <p:cNvPr id="18" name="Picture Placeholder 17">
            <a:extLst>
              <a:ext uri="{FF2B5EF4-FFF2-40B4-BE49-F238E27FC236}">
                <a16:creationId xmlns:a16="http://schemas.microsoft.com/office/drawing/2014/main" id="{E3A00A2A-C3B4-4709-9108-7BF57513B6F7}"/>
              </a:ext>
            </a:extLst>
          </p:cNvPr>
          <p:cNvPicPr>
            <a:picLocks noGrp="1" noChangeAspect="1"/>
          </p:cNvPicPr>
          <p:nvPr>
            <p:ph type="pic" sz="quarter" idx="14"/>
          </p:nvPr>
        </p:nvPicPr>
        <p:blipFill>
          <a:blip r:embed="rId3"/>
          <a:srcRect l="17941" r="17941"/>
          <a:stretch>
            <a:fillRect/>
          </a:stretch>
        </p:blipFill>
        <p:spPr/>
      </p:pic>
      <p:sp>
        <p:nvSpPr>
          <p:cNvPr id="42" name="Rectangle 41">
            <a:extLst>
              <a:ext uri="{FF2B5EF4-FFF2-40B4-BE49-F238E27FC236}">
                <a16:creationId xmlns:a16="http://schemas.microsoft.com/office/drawing/2014/main" id="{4BEDB1F9-A41A-4F41-ACB9-B0C24B132AF6}"/>
              </a:ext>
            </a:extLst>
          </p:cNvPr>
          <p:cNvSpPr/>
          <p:nvPr/>
        </p:nvSpPr>
        <p:spPr>
          <a:xfrm>
            <a:off x="3278980" y="522512"/>
            <a:ext cx="2756467" cy="28459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8C974BAF-1D0C-464D-89E8-D05ECE8DF5A2}"/>
              </a:ext>
            </a:extLst>
          </p:cNvPr>
          <p:cNvSpPr/>
          <p:nvPr/>
        </p:nvSpPr>
        <p:spPr>
          <a:xfrm>
            <a:off x="6156549" y="522511"/>
            <a:ext cx="2756467" cy="28459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EAC57B0F-2652-4C22-A202-CA74301EE24B}"/>
              </a:ext>
            </a:extLst>
          </p:cNvPr>
          <p:cNvSpPr/>
          <p:nvPr/>
        </p:nvSpPr>
        <p:spPr>
          <a:xfrm>
            <a:off x="6156549" y="3489546"/>
            <a:ext cx="2756467" cy="284593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A66143C3-8264-46A4-80BE-98E06186B653}"/>
              </a:ext>
            </a:extLst>
          </p:cNvPr>
          <p:cNvSpPr/>
          <p:nvPr/>
        </p:nvSpPr>
        <p:spPr>
          <a:xfrm>
            <a:off x="3278979" y="3489547"/>
            <a:ext cx="2756467" cy="28459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747C0255-0833-49D4-8886-0CE8811FDF60}"/>
              </a:ext>
            </a:extLst>
          </p:cNvPr>
          <p:cNvGrpSpPr/>
          <p:nvPr/>
        </p:nvGrpSpPr>
        <p:grpSpPr>
          <a:xfrm>
            <a:off x="3644993" y="1009064"/>
            <a:ext cx="2024440" cy="1872828"/>
            <a:chOff x="3795789" y="863086"/>
            <a:chExt cx="2024440" cy="1872828"/>
          </a:xfrm>
        </p:grpSpPr>
        <p:sp>
          <p:nvSpPr>
            <p:cNvPr id="64" name="TextBox 63">
              <a:extLst>
                <a:ext uri="{FF2B5EF4-FFF2-40B4-BE49-F238E27FC236}">
                  <a16:creationId xmlns:a16="http://schemas.microsoft.com/office/drawing/2014/main" id="{061B48D3-1474-40B4-A258-E0C7BD07B5C2}"/>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65" name="TextBox 64">
              <a:extLst>
                <a:ext uri="{FF2B5EF4-FFF2-40B4-BE49-F238E27FC236}">
                  <a16:creationId xmlns:a16="http://schemas.microsoft.com/office/drawing/2014/main" id="{E0F07557-A74A-43B2-9AAC-92B5CCFAF5FC}"/>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nvGrpSpPr>
          <p:cNvPr id="67" name="Group 66">
            <a:extLst>
              <a:ext uri="{FF2B5EF4-FFF2-40B4-BE49-F238E27FC236}">
                <a16:creationId xmlns:a16="http://schemas.microsoft.com/office/drawing/2014/main" id="{9AEAB078-4021-4A45-8E76-E6C0B11D93EB}"/>
              </a:ext>
            </a:extLst>
          </p:cNvPr>
          <p:cNvGrpSpPr/>
          <p:nvPr/>
        </p:nvGrpSpPr>
        <p:grpSpPr>
          <a:xfrm>
            <a:off x="6522562" y="1009064"/>
            <a:ext cx="2024440" cy="1872828"/>
            <a:chOff x="3795789" y="863086"/>
            <a:chExt cx="2024440" cy="1872828"/>
          </a:xfrm>
        </p:grpSpPr>
        <p:sp>
          <p:nvSpPr>
            <p:cNvPr id="68" name="TextBox 67">
              <a:extLst>
                <a:ext uri="{FF2B5EF4-FFF2-40B4-BE49-F238E27FC236}">
                  <a16:creationId xmlns:a16="http://schemas.microsoft.com/office/drawing/2014/main" id="{6402DA51-7383-49FB-BE6A-CA88F6E87CB1}"/>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69" name="TextBox 68">
              <a:extLst>
                <a:ext uri="{FF2B5EF4-FFF2-40B4-BE49-F238E27FC236}">
                  <a16:creationId xmlns:a16="http://schemas.microsoft.com/office/drawing/2014/main" id="{58A93412-A54B-42BC-95CD-6FF4DDFC7899}"/>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nvGrpSpPr>
          <p:cNvPr id="70" name="Group 69">
            <a:extLst>
              <a:ext uri="{FF2B5EF4-FFF2-40B4-BE49-F238E27FC236}">
                <a16:creationId xmlns:a16="http://schemas.microsoft.com/office/drawing/2014/main" id="{05503AFD-AF2C-4D0E-B7B2-597FE1071034}"/>
              </a:ext>
            </a:extLst>
          </p:cNvPr>
          <p:cNvGrpSpPr/>
          <p:nvPr/>
        </p:nvGrpSpPr>
        <p:grpSpPr>
          <a:xfrm>
            <a:off x="6522562" y="3976098"/>
            <a:ext cx="2024440" cy="1872828"/>
            <a:chOff x="3795789" y="863086"/>
            <a:chExt cx="2024440" cy="1872828"/>
          </a:xfrm>
        </p:grpSpPr>
        <p:sp>
          <p:nvSpPr>
            <p:cNvPr id="71" name="TextBox 70">
              <a:extLst>
                <a:ext uri="{FF2B5EF4-FFF2-40B4-BE49-F238E27FC236}">
                  <a16:creationId xmlns:a16="http://schemas.microsoft.com/office/drawing/2014/main" id="{3E65A865-D50A-4950-BC58-43E6FF0DEB8A}"/>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72" name="TextBox 71">
              <a:extLst>
                <a:ext uri="{FF2B5EF4-FFF2-40B4-BE49-F238E27FC236}">
                  <a16:creationId xmlns:a16="http://schemas.microsoft.com/office/drawing/2014/main" id="{963E409F-4B88-424D-B0E3-A3DB4260B90E}"/>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nvGrpSpPr>
          <p:cNvPr id="73" name="Group 72">
            <a:extLst>
              <a:ext uri="{FF2B5EF4-FFF2-40B4-BE49-F238E27FC236}">
                <a16:creationId xmlns:a16="http://schemas.microsoft.com/office/drawing/2014/main" id="{C3821096-F564-4F4D-BE62-6E85E67F0D06}"/>
              </a:ext>
            </a:extLst>
          </p:cNvPr>
          <p:cNvGrpSpPr/>
          <p:nvPr/>
        </p:nvGrpSpPr>
        <p:grpSpPr>
          <a:xfrm>
            <a:off x="3644992" y="3976099"/>
            <a:ext cx="2024440" cy="1872828"/>
            <a:chOff x="3795789" y="863086"/>
            <a:chExt cx="2024440" cy="1872828"/>
          </a:xfrm>
        </p:grpSpPr>
        <p:sp>
          <p:nvSpPr>
            <p:cNvPr id="74" name="TextBox 73">
              <a:extLst>
                <a:ext uri="{FF2B5EF4-FFF2-40B4-BE49-F238E27FC236}">
                  <a16:creationId xmlns:a16="http://schemas.microsoft.com/office/drawing/2014/main" id="{20D284F0-AC56-4691-A1E0-3CC12D864169}"/>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83" name="TextBox 82">
              <a:extLst>
                <a:ext uri="{FF2B5EF4-FFF2-40B4-BE49-F238E27FC236}">
                  <a16:creationId xmlns:a16="http://schemas.microsoft.com/office/drawing/2014/main" id="{9C0E8FE4-B289-4751-9ECD-2FEAEF10C85B}"/>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pic>
        <p:nvPicPr>
          <p:cNvPr id="60" name="Picture Placeholder 59">
            <a:extLst>
              <a:ext uri="{FF2B5EF4-FFF2-40B4-BE49-F238E27FC236}">
                <a16:creationId xmlns:a16="http://schemas.microsoft.com/office/drawing/2014/main" id="{0B676DEE-6C06-43E5-86B4-5F8BC17F3E74}"/>
              </a:ext>
            </a:extLst>
          </p:cNvPr>
          <p:cNvPicPr>
            <a:picLocks noGrp="1" noChangeAspect="1"/>
          </p:cNvPicPr>
          <p:nvPr>
            <p:ph type="pic" sz="quarter" idx="16"/>
          </p:nvPr>
        </p:nvPicPr>
        <p:blipFill>
          <a:blip r:embed="rId4"/>
          <a:srcRect l="23843" r="23843"/>
          <a:stretch>
            <a:fillRect/>
          </a:stretch>
        </p:blipFill>
        <p:spPr/>
      </p:pic>
      <p:pic>
        <p:nvPicPr>
          <p:cNvPr id="87" name="Picture Placeholder 86">
            <a:extLst>
              <a:ext uri="{FF2B5EF4-FFF2-40B4-BE49-F238E27FC236}">
                <a16:creationId xmlns:a16="http://schemas.microsoft.com/office/drawing/2014/main" id="{CFA3EED6-B156-4E9B-83DB-3EA7F9D9DFFA}"/>
              </a:ext>
            </a:extLst>
          </p:cNvPr>
          <p:cNvPicPr>
            <a:picLocks noGrp="1" noChangeAspect="1"/>
          </p:cNvPicPr>
          <p:nvPr>
            <p:ph type="pic" sz="quarter" idx="15"/>
          </p:nvPr>
        </p:nvPicPr>
        <p:blipFill>
          <a:blip r:embed="rId5"/>
          <a:srcRect l="17708" r="17708"/>
          <a:stretch>
            <a:fillRect/>
          </a:stretch>
        </p:blipFill>
        <p:spPr/>
      </p:pic>
    </p:spTree>
    <p:extLst>
      <p:ext uri="{BB962C8B-B14F-4D97-AF65-F5344CB8AC3E}">
        <p14:creationId xmlns:p14="http://schemas.microsoft.com/office/powerpoint/2010/main" val="45554880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8706FB-CE7D-4A62-9561-44F77FDA38B1}"/>
              </a:ext>
            </a:extLst>
          </p:cNvPr>
          <p:cNvSpPr>
            <a:spLocks noGrp="1"/>
          </p:cNvSpPr>
          <p:nvPr>
            <p:ph type="title"/>
          </p:nvPr>
        </p:nvSpPr>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Team Members</a:t>
            </a:r>
          </a:p>
        </p:txBody>
      </p:sp>
      <p:pic>
        <p:nvPicPr>
          <p:cNvPr id="18" name="Picture Placeholder 17">
            <a:extLst>
              <a:ext uri="{FF2B5EF4-FFF2-40B4-BE49-F238E27FC236}">
                <a16:creationId xmlns:a16="http://schemas.microsoft.com/office/drawing/2014/main" id="{B4875344-952E-4224-80BA-5117D04FE6A0}"/>
              </a:ext>
            </a:extLst>
          </p:cNvPr>
          <p:cNvPicPr>
            <a:picLocks noGrp="1" noChangeAspect="1"/>
          </p:cNvPicPr>
          <p:nvPr>
            <p:ph type="pic" sz="quarter" idx="13"/>
          </p:nvPr>
        </p:nvPicPr>
        <p:blipFill>
          <a:blip r:embed="rId2"/>
          <a:srcRect l="22143" r="22143"/>
          <a:stretch>
            <a:fillRect/>
          </a:stretch>
        </p:blipFill>
        <p:spPr/>
      </p:pic>
      <p:pic>
        <p:nvPicPr>
          <p:cNvPr id="14" name="Picture Placeholder 13">
            <a:extLst>
              <a:ext uri="{FF2B5EF4-FFF2-40B4-BE49-F238E27FC236}">
                <a16:creationId xmlns:a16="http://schemas.microsoft.com/office/drawing/2014/main" id="{511FC644-6ECD-4C2F-9050-841506A601A3}"/>
              </a:ext>
            </a:extLst>
          </p:cNvPr>
          <p:cNvPicPr>
            <a:picLocks noGrp="1" noChangeAspect="1"/>
          </p:cNvPicPr>
          <p:nvPr>
            <p:ph type="pic" sz="quarter" idx="14"/>
          </p:nvPr>
        </p:nvPicPr>
        <p:blipFill>
          <a:blip r:embed="rId3"/>
          <a:srcRect l="14375" r="14375"/>
          <a:stretch>
            <a:fillRect/>
          </a:stretch>
        </p:blipFill>
        <p:spPr>
          <a:prstGeom prst="rect">
            <a:avLst/>
          </a:prstGeom>
        </p:spPr>
      </p:pic>
      <p:sp>
        <p:nvSpPr>
          <p:cNvPr id="21" name="TextBox 20">
            <a:extLst>
              <a:ext uri="{FF2B5EF4-FFF2-40B4-BE49-F238E27FC236}">
                <a16:creationId xmlns:a16="http://schemas.microsoft.com/office/drawing/2014/main" id="{50B84BD4-57EF-4430-84D5-EDD6D9E584D7}"/>
              </a:ext>
            </a:extLst>
          </p:cNvPr>
          <p:cNvSpPr txBox="1"/>
          <p:nvPr/>
        </p:nvSpPr>
        <p:spPr>
          <a:xfrm>
            <a:off x="1600200" y="1130612"/>
            <a:ext cx="8991600" cy="502702"/>
          </a:xfrm>
          <a:prstGeom prst="rect">
            <a:avLst/>
          </a:prstGeom>
          <a:noFill/>
        </p:spPr>
        <p:txBody>
          <a:bodyPr wrap="square" rtlCol="0">
            <a:spAutoFit/>
          </a:bodyPr>
          <a:lstStyle/>
          <a:p>
            <a:pPr algn="ctr">
              <a:lnSpc>
                <a:spcPts val="1600"/>
              </a:lnSpc>
            </a:pPr>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sp>
        <p:nvSpPr>
          <p:cNvPr id="34" name="TextBox 33">
            <a:extLst>
              <a:ext uri="{FF2B5EF4-FFF2-40B4-BE49-F238E27FC236}">
                <a16:creationId xmlns:a16="http://schemas.microsoft.com/office/drawing/2014/main" id="{DB700A7C-D399-44BF-A668-A0666636C93B}"/>
              </a:ext>
            </a:extLst>
          </p:cNvPr>
          <p:cNvSpPr txBox="1"/>
          <p:nvPr/>
        </p:nvSpPr>
        <p:spPr>
          <a:xfrm>
            <a:off x="2075543" y="5711371"/>
            <a:ext cx="8040914" cy="502702"/>
          </a:xfrm>
          <a:prstGeom prst="rect">
            <a:avLst/>
          </a:prstGeom>
          <a:noFill/>
        </p:spPr>
        <p:txBody>
          <a:bodyPr wrap="square" rtlCol="0">
            <a:spAutoFit/>
          </a:bodyPr>
          <a:lstStyle/>
          <a:p>
            <a:pPr algn="ctr">
              <a:lnSpc>
                <a:spcPts val="1600"/>
              </a:lnSpc>
            </a:pPr>
            <a:r>
              <a:rPr lang="en-US" sz="1200" i="1" dirty="0">
                <a:solidFill>
                  <a:schemeClr val="accent6"/>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grpSp>
        <p:nvGrpSpPr>
          <p:cNvPr id="23" name="Group 22">
            <a:extLst>
              <a:ext uri="{FF2B5EF4-FFF2-40B4-BE49-F238E27FC236}">
                <a16:creationId xmlns:a16="http://schemas.microsoft.com/office/drawing/2014/main" id="{A6D8BD12-A730-49CB-9EA4-91E4BF0E199F}"/>
              </a:ext>
            </a:extLst>
          </p:cNvPr>
          <p:cNvGrpSpPr/>
          <p:nvPr/>
        </p:nvGrpSpPr>
        <p:grpSpPr>
          <a:xfrm>
            <a:off x="3235081" y="2190756"/>
            <a:ext cx="5721838" cy="3048902"/>
            <a:chOff x="3286983" y="2190756"/>
            <a:chExt cx="5721838" cy="3048902"/>
          </a:xfrm>
        </p:grpSpPr>
        <p:grpSp>
          <p:nvGrpSpPr>
            <p:cNvPr id="19" name="Group 18">
              <a:extLst>
                <a:ext uri="{FF2B5EF4-FFF2-40B4-BE49-F238E27FC236}">
                  <a16:creationId xmlns:a16="http://schemas.microsoft.com/office/drawing/2014/main" id="{3D107A6B-9F15-4CEF-A024-AA9FF0D782C1}"/>
                </a:ext>
              </a:extLst>
            </p:cNvPr>
            <p:cNvGrpSpPr/>
            <p:nvPr/>
          </p:nvGrpSpPr>
          <p:grpSpPr>
            <a:xfrm>
              <a:off x="3286983" y="2191658"/>
              <a:ext cx="2570034" cy="3048000"/>
              <a:chOff x="3286983" y="2191658"/>
              <a:chExt cx="2570034" cy="3048000"/>
            </a:xfrm>
          </p:grpSpPr>
          <p:grpSp>
            <p:nvGrpSpPr>
              <p:cNvPr id="48" name="Group 47">
                <a:extLst>
                  <a:ext uri="{FF2B5EF4-FFF2-40B4-BE49-F238E27FC236}">
                    <a16:creationId xmlns:a16="http://schemas.microsoft.com/office/drawing/2014/main" id="{EA0560D0-DAF8-4F28-88AD-477075A36A7C}"/>
                  </a:ext>
                </a:extLst>
              </p:cNvPr>
              <p:cNvGrpSpPr/>
              <p:nvPr/>
            </p:nvGrpSpPr>
            <p:grpSpPr>
              <a:xfrm>
                <a:off x="3286983" y="2191658"/>
                <a:ext cx="2570034" cy="1438271"/>
                <a:chOff x="5630527" y="3704118"/>
                <a:chExt cx="2570034" cy="1438271"/>
              </a:xfrm>
            </p:grpSpPr>
            <p:sp>
              <p:nvSpPr>
                <p:cNvPr id="49" name="Rectangle 48">
                  <a:extLst>
                    <a:ext uri="{FF2B5EF4-FFF2-40B4-BE49-F238E27FC236}">
                      <a16:creationId xmlns:a16="http://schemas.microsoft.com/office/drawing/2014/main" id="{1BBFFA66-03E0-4C1F-A0F0-F3F56C3F3949}"/>
                    </a:ext>
                  </a:extLst>
                </p:cNvPr>
                <p:cNvSpPr/>
                <p:nvPr/>
              </p:nvSpPr>
              <p:spPr>
                <a:xfrm>
                  <a:off x="6121126" y="4362178"/>
                  <a:ext cx="1093589" cy="64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F62EEBB-0B8B-4084-8A98-D76AD4B382FF}"/>
                    </a:ext>
                  </a:extLst>
                </p:cNvPr>
                <p:cNvSpPr/>
                <p:nvPr/>
              </p:nvSpPr>
              <p:spPr>
                <a:xfrm>
                  <a:off x="6121126" y="4565137"/>
                  <a:ext cx="1431020"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8D2DE14A-75CA-405B-A650-77821CD33F4E}"/>
                    </a:ext>
                  </a:extLst>
                </p:cNvPr>
                <p:cNvSpPr/>
                <p:nvPr/>
              </p:nvSpPr>
              <p:spPr>
                <a:xfrm>
                  <a:off x="6121126" y="4768096"/>
                  <a:ext cx="1576264"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408E15C-DCB6-45A1-8DEA-3E7F1B3DE391}"/>
                    </a:ext>
                  </a:extLst>
                </p:cNvPr>
                <p:cNvSpPr/>
                <p:nvPr/>
              </p:nvSpPr>
              <p:spPr>
                <a:xfrm>
                  <a:off x="6121126" y="4971056"/>
                  <a:ext cx="959482" cy="64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2869DA3D-4660-4BE1-990F-4CCA1BB630C4}"/>
                    </a:ext>
                  </a:extLst>
                </p:cNvPr>
                <p:cNvSpPr txBox="1"/>
                <p:nvPr/>
              </p:nvSpPr>
              <p:spPr>
                <a:xfrm>
                  <a:off x="5630527" y="3704118"/>
                  <a:ext cx="1943838" cy="477054"/>
                </a:xfrm>
                <a:prstGeom prst="rect">
                  <a:avLst/>
                </a:prstGeom>
                <a:noFill/>
              </p:spPr>
              <p:txBody>
                <a:bodyPr wrap="square" rtlCol="0">
                  <a:spAutoFit/>
                </a:bodyPr>
                <a:lstStyle/>
                <a:p>
                  <a:r>
                    <a:rPr lang="en-US" sz="11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Post Title</a:t>
                  </a:r>
                </a:p>
                <a:p>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Jawa</a:t>
                  </a:r>
                  <a:r>
                    <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rPr>
                    <a:t> </a:t>
                  </a:r>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Heri</a:t>
                  </a:r>
                  <a:endPar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9" name="TextBox 58">
                  <a:extLst>
                    <a:ext uri="{FF2B5EF4-FFF2-40B4-BE49-F238E27FC236}">
                      <a16:creationId xmlns:a16="http://schemas.microsoft.com/office/drawing/2014/main" id="{3BC58A2C-E56D-4D59-ABD5-8DF668029C9C}"/>
                    </a:ext>
                  </a:extLst>
                </p:cNvPr>
                <p:cNvSpPr txBox="1"/>
                <p:nvPr/>
              </p:nvSpPr>
              <p:spPr>
                <a:xfrm>
                  <a:off x="5630527" y="4219059"/>
                  <a:ext cx="593890" cy="923330"/>
                </a:xfrm>
                <a:prstGeom prst="rect">
                  <a:avLst/>
                </a:prstGeom>
                <a:noFill/>
              </p:spPr>
              <p:txBody>
                <a:bodyPr wrap="square" numCol="1" spcCol="0" rtlCol="0" anchor="ctr">
                  <a:spAutoFit/>
                </a:bodyPr>
                <a:lstStyle/>
                <a:p>
                  <a:pPr>
                    <a:lnSpc>
                      <a:spcPct val="150000"/>
                    </a:lnSpc>
                  </a:pPr>
                  <a:r>
                    <a:rPr lang="en-US" sz="900" b="1" dirty="0">
                      <a:latin typeface="Open Sans "/>
                      <a:ea typeface="Open Sans Extrabold" panose="020B0906030804020204" pitchFamily="34" charset="0"/>
                      <a:cs typeface="Open Sans Extrabold" panose="020B0906030804020204" pitchFamily="34" charset="0"/>
                    </a:rPr>
                    <a:t>Ai</a:t>
                  </a:r>
                </a:p>
                <a:p>
                  <a:pPr>
                    <a:lnSpc>
                      <a:spcPct val="150000"/>
                    </a:lnSpc>
                  </a:pPr>
                  <a:r>
                    <a:rPr lang="en-US" sz="900" b="1" dirty="0">
                      <a:latin typeface="Open Sans "/>
                      <a:ea typeface="Open Sans Extrabold" panose="020B0906030804020204" pitchFamily="34" charset="0"/>
                      <a:cs typeface="Open Sans Extrabold" panose="020B0906030804020204" pitchFamily="34" charset="0"/>
                    </a:rPr>
                    <a:t>PSD</a:t>
                  </a:r>
                </a:p>
                <a:p>
                  <a:pPr>
                    <a:lnSpc>
                      <a:spcPct val="150000"/>
                    </a:lnSpc>
                  </a:pPr>
                  <a:r>
                    <a:rPr lang="en-US" sz="900" b="1" dirty="0">
                      <a:latin typeface="Open Sans "/>
                      <a:ea typeface="Open Sans Extrabold" panose="020B0906030804020204" pitchFamily="34" charset="0"/>
                      <a:cs typeface="Open Sans Extrabold" panose="020B0906030804020204" pitchFamily="34" charset="0"/>
                    </a:rPr>
                    <a:t>HTML</a:t>
                  </a:r>
                </a:p>
                <a:p>
                  <a:pPr>
                    <a:lnSpc>
                      <a:spcPct val="150000"/>
                    </a:lnSpc>
                  </a:pPr>
                  <a:r>
                    <a:rPr lang="en-US" sz="900" b="1" dirty="0">
                      <a:latin typeface="Open Sans "/>
                      <a:ea typeface="Open Sans Extrabold" panose="020B0906030804020204" pitchFamily="34" charset="0"/>
                      <a:cs typeface="Open Sans Extrabold" panose="020B0906030804020204" pitchFamily="34" charset="0"/>
                    </a:rPr>
                    <a:t>CSS</a:t>
                  </a:r>
                </a:p>
              </p:txBody>
            </p:sp>
            <p:sp>
              <p:nvSpPr>
                <p:cNvPr id="60" name="TextBox 59">
                  <a:extLst>
                    <a:ext uri="{FF2B5EF4-FFF2-40B4-BE49-F238E27FC236}">
                      <a16:creationId xmlns:a16="http://schemas.microsoft.com/office/drawing/2014/main" id="{9FE7F2E7-A861-4B69-89CF-3C15EA8F301F}"/>
                    </a:ext>
                  </a:extLst>
                </p:cNvPr>
                <p:cNvSpPr txBox="1"/>
                <p:nvPr/>
              </p:nvSpPr>
              <p:spPr>
                <a:xfrm>
                  <a:off x="7063002" y="4222977"/>
                  <a:ext cx="1137559" cy="913070"/>
                </a:xfrm>
                <a:prstGeom prst="rect">
                  <a:avLst/>
                </a:prstGeom>
                <a:noFill/>
              </p:spPr>
              <p:txBody>
                <a:bodyPr wrap="square" numCol="1" spcCol="0" rtlCol="0" anchor="ctr">
                  <a:spAutoFit/>
                </a:bodyPr>
                <a:lstStyle/>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60%</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85%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95%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48%</a:t>
                  </a:r>
                </a:p>
              </p:txBody>
            </p:sp>
          </p:grpSp>
          <p:sp>
            <p:nvSpPr>
              <p:cNvPr id="62" name="TextBox 61">
                <a:extLst>
                  <a:ext uri="{FF2B5EF4-FFF2-40B4-BE49-F238E27FC236}">
                    <a16:creationId xmlns:a16="http://schemas.microsoft.com/office/drawing/2014/main" id="{41D2AE30-D2E4-46DF-BBF2-9A6829CB901A}"/>
                  </a:ext>
                </a:extLst>
              </p:cNvPr>
              <p:cNvSpPr txBox="1"/>
              <p:nvPr/>
            </p:nvSpPr>
            <p:spPr>
              <a:xfrm>
                <a:off x="3286983" y="3800803"/>
                <a:ext cx="2570034" cy="1438855"/>
              </a:xfrm>
              <a:prstGeom prst="rect">
                <a:avLst/>
              </a:prstGeom>
              <a:noFill/>
            </p:spPr>
            <p:txBody>
              <a:bodyPr wrap="square" rtlCol="0">
                <a:spAutoFit/>
              </a:bodyPr>
              <a:lstStyle/>
              <a:p>
                <a:pPr>
                  <a:lnSpc>
                    <a:spcPts val="2100"/>
                  </a:lnSpc>
                </a:pPr>
                <a:r>
                  <a:rPr lang="en-US" sz="1200" dirty="0">
                    <a:solidFill>
                      <a:srgbClr val="000000"/>
                    </a:solidFill>
                    <a:latin typeface="Open Sans "/>
                    <a:ea typeface="Bodoni 72 Book" charset="0"/>
                    <a:cs typeface="Bodoni 72 Book" charset="0"/>
                  </a:rPr>
                  <a:t>Lorem Ipsum is simply dummy typesetting industry. Lorem Ipsum has been the industry's standard dummy text ever since the 1500s, when an unknown.</a:t>
                </a:r>
              </a:p>
            </p:txBody>
          </p:sp>
        </p:grpSp>
        <p:grpSp>
          <p:nvGrpSpPr>
            <p:cNvPr id="74" name="Group 73">
              <a:extLst>
                <a:ext uri="{FF2B5EF4-FFF2-40B4-BE49-F238E27FC236}">
                  <a16:creationId xmlns:a16="http://schemas.microsoft.com/office/drawing/2014/main" id="{6A5AC95D-74B5-4780-BCAD-FE764128D8C0}"/>
                </a:ext>
              </a:extLst>
            </p:cNvPr>
            <p:cNvGrpSpPr/>
            <p:nvPr/>
          </p:nvGrpSpPr>
          <p:grpSpPr>
            <a:xfrm>
              <a:off x="6438787" y="2190756"/>
              <a:ext cx="2570034" cy="3048000"/>
              <a:chOff x="3286983" y="2191658"/>
              <a:chExt cx="2570034" cy="3048000"/>
            </a:xfrm>
          </p:grpSpPr>
          <p:grpSp>
            <p:nvGrpSpPr>
              <p:cNvPr id="83" name="Group 82">
                <a:extLst>
                  <a:ext uri="{FF2B5EF4-FFF2-40B4-BE49-F238E27FC236}">
                    <a16:creationId xmlns:a16="http://schemas.microsoft.com/office/drawing/2014/main" id="{6CC641D5-9F03-40AD-ADCC-E3BE67D0007D}"/>
                  </a:ext>
                </a:extLst>
              </p:cNvPr>
              <p:cNvGrpSpPr/>
              <p:nvPr/>
            </p:nvGrpSpPr>
            <p:grpSpPr>
              <a:xfrm>
                <a:off x="3286983" y="2191658"/>
                <a:ext cx="2570034" cy="1438271"/>
                <a:chOff x="5630527" y="3704118"/>
                <a:chExt cx="2570034" cy="1438271"/>
              </a:xfrm>
            </p:grpSpPr>
            <p:sp>
              <p:nvSpPr>
                <p:cNvPr id="85" name="Rectangle 84">
                  <a:extLst>
                    <a:ext uri="{FF2B5EF4-FFF2-40B4-BE49-F238E27FC236}">
                      <a16:creationId xmlns:a16="http://schemas.microsoft.com/office/drawing/2014/main" id="{4491D28D-6684-4D53-8280-21CB65534EB6}"/>
                    </a:ext>
                  </a:extLst>
                </p:cNvPr>
                <p:cNvSpPr/>
                <p:nvPr/>
              </p:nvSpPr>
              <p:spPr>
                <a:xfrm>
                  <a:off x="6121126" y="4362178"/>
                  <a:ext cx="1093589" cy="64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5BFA1B2E-9F95-4063-ADFB-EC586822EB47}"/>
                    </a:ext>
                  </a:extLst>
                </p:cNvPr>
                <p:cNvSpPr/>
                <p:nvPr/>
              </p:nvSpPr>
              <p:spPr>
                <a:xfrm>
                  <a:off x="6121126" y="4565137"/>
                  <a:ext cx="1431020"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EA111623-AD41-4158-BD4E-3C1D28FF72B4}"/>
                    </a:ext>
                  </a:extLst>
                </p:cNvPr>
                <p:cNvSpPr/>
                <p:nvPr/>
              </p:nvSpPr>
              <p:spPr>
                <a:xfrm>
                  <a:off x="6121126" y="4768096"/>
                  <a:ext cx="1576264"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4D482143-A972-4C7B-AA81-6F455439936C}"/>
                    </a:ext>
                  </a:extLst>
                </p:cNvPr>
                <p:cNvSpPr/>
                <p:nvPr/>
              </p:nvSpPr>
              <p:spPr>
                <a:xfrm>
                  <a:off x="6121126" y="4971056"/>
                  <a:ext cx="959482" cy="64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FE2EEC54-8CD7-4011-9439-FAA78D38F110}"/>
                    </a:ext>
                  </a:extLst>
                </p:cNvPr>
                <p:cNvSpPr txBox="1"/>
                <p:nvPr/>
              </p:nvSpPr>
              <p:spPr>
                <a:xfrm>
                  <a:off x="5630527" y="3704118"/>
                  <a:ext cx="1943838" cy="477054"/>
                </a:xfrm>
                <a:prstGeom prst="rect">
                  <a:avLst/>
                </a:prstGeom>
                <a:noFill/>
              </p:spPr>
              <p:txBody>
                <a:bodyPr wrap="square" rtlCol="0">
                  <a:spAutoFit/>
                </a:bodyPr>
                <a:lstStyle/>
                <a:p>
                  <a:r>
                    <a:rPr lang="en-US" sz="11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Post Title</a:t>
                  </a:r>
                </a:p>
                <a:p>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Jawa</a:t>
                  </a:r>
                  <a:r>
                    <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rPr>
                    <a:t> </a:t>
                  </a:r>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Heri</a:t>
                  </a:r>
                  <a:endPar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90" name="TextBox 89">
                  <a:extLst>
                    <a:ext uri="{FF2B5EF4-FFF2-40B4-BE49-F238E27FC236}">
                      <a16:creationId xmlns:a16="http://schemas.microsoft.com/office/drawing/2014/main" id="{0522A1EF-1BB5-42F4-B044-B9993FA44A68}"/>
                    </a:ext>
                  </a:extLst>
                </p:cNvPr>
                <p:cNvSpPr txBox="1"/>
                <p:nvPr/>
              </p:nvSpPr>
              <p:spPr>
                <a:xfrm>
                  <a:off x="5630527" y="4219059"/>
                  <a:ext cx="593890" cy="923330"/>
                </a:xfrm>
                <a:prstGeom prst="rect">
                  <a:avLst/>
                </a:prstGeom>
                <a:noFill/>
              </p:spPr>
              <p:txBody>
                <a:bodyPr wrap="square" numCol="1" spcCol="0" rtlCol="0" anchor="ctr">
                  <a:spAutoFit/>
                </a:bodyPr>
                <a:lstStyle/>
                <a:p>
                  <a:pPr>
                    <a:lnSpc>
                      <a:spcPct val="150000"/>
                    </a:lnSpc>
                  </a:pPr>
                  <a:r>
                    <a:rPr lang="en-US" sz="900" b="1" dirty="0">
                      <a:latin typeface="Open Sans "/>
                      <a:ea typeface="Open Sans Extrabold" panose="020B0906030804020204" pitchFamily="34" charset="0"/>
                      <a:cs typeface="Open Sans Extrabold" panose="020B0906030804020204" pitchFamily="34" charset="0"/>
                    </a:rPr>
                    <a:t>Ai</a:t>
                  </a:r>
                </a:p>
                <a:p>
                  <a:pPr>
                    <a:lnSpc>
                      <a:spcPct val="150000"/>
                    </a:lnSpc>
                  </a:pPr>
                  <a:r>
                    <a:rPr lang="en-US" sz="900" b="1" dirty="0">
                      <a:latin typeface="Open Sans "/>
                      <a:ea typeface="Open Sans Extrabold" panose="020B0906030804020204" pitchFamily="34" charset="0"/>
                      <a:cs typeface="Open Sans Extrabold" panose="020B0906030804020204" pitchFamily="34" charset="0"/>
                    </a:rPr>
                    <a:t>PSD</a:t>
                  </a:r>
                </a:p>
                <a:p>
                  <a:pPr>
                    <a:lnSpc>
                      <a:spcPct val="150000"/>
                    </a:lnSpc>
                  </a:pPr>
                  <a:r>
                    <a:rPr lang="en-US" sz="900" b="1" dirty="0">
                      <a:latin typeface="Open Sans "/>
                      <a:ea typeface="Open Sans Extrabold" panose="020B0906030804020204" pitchFamily="34" charset="0"/>
                      <a:cs typeface="Open Sans Extrabold" panose="020B0906030804020204" pitchFamily="34" charset="0"/>
                    </a:rPr>
                    <a:t>HTML</a:t>
                  </a:r>
                </a:p>
                <a:p>
                  <a:pPr>
                    <a:lnSpc>
                      <a:spcPct val="150000"/>
                    </a:lnSpc>
                  </a:pPr>
                  <a:r>
                    <a:rPr lang="en-US" sz="900" b="1" dirty="0">
                      <a:latin typeface="Open Sans "/>
                      <a:ea typeface="Open Sans Extrabold" panose="020B0906030804020204" pitchFamily="34" charset="0"/>
                      <a:cs typeface="Open Sans Extrabold" panose="020B0906030804020204" pitchFamily="34" charset="0"/>
                    </a:rPr>
                    <a:t>CSS</a:t>
                  </a:r>
                </a:p>
              </p:txBody>
            </p:sp>
            <p:sp>
              <p:nvSpPr>
                <p:cNvPr id="91" name="TextBox 90">
                  <a:extLst>
                    <a:ext uri="{FF2B5EF4-FFF2-40B4-BE49-F238E27FC236}">
                      <a16:creationId xmlns:a16="http://schemas.microsoft.com/office/drawing/2014/main" id="{9A600B4C-4FD5-40B6-863C-084940F9D2D5}"/>
                    </a:ext>
                  </a:extLst>
                </p:cNvPr>
                <p:cNvSpPr txBox="1"/>
                <p:nvPr/>
              </p:nvSpPr>
              <p:spPr>
                <a:xfrm>
                  <a:off x="7063002" y="4222977"/>
                  <a:ext cx="1137559" cy="913070"/>
                </a:xfrm>
                <a:prstGeom prst="rect">
                  <a:avLst/>
                </a:prstGeom>
                <a:noFill/>
              </p:spPr>
              <p:txBody>
                <a:bodyPr wrap="square" numCol="1" spcCol="0" rtlCol="0" anchor="ctr">
                  <a:spAutoFit/>
                </a:bodyPr>
                <a:lstStyle/>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60%</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85%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95%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48%</a:t>
                  </a:r>
                </a:p>
              </p:txBody>
            </p:sp>
          </p:grpSp>
          <p:sp>
            <p:nvSpPr>
              <p:cNvPr id="84" name="TextBox 83">
                <a:extLst>
                  <a:ext uri="{FF2B5EF4-FFF2-40B4-BE49-F238E27FC236}">
                    <a16:creationId xmlns:a16="http://schemas.microsoft.com/office/drawing/2014/main" id="{A822F6FD-D94F-47CD-85A8-431EA2BF580C}"/>
                  </a:ext>
                </a:extLst>
              </p:cNvPr>
              <p:cNvSpPr txBox="1"/>
              <p:nvPr/>
            </p:nvSpPr>
            <p:spPr>
              <a:xfrm>
                <a:off x="3286983" y="3800803"/>
                <a:ext cx="2570034" cy="1438855"/>
              </a:xfrm>
              <a:prstGeom prst="rect">
                <a:avLst/>
              </a:prstGeom>
              <a:noFill/>
            </p:spPr>
            <p:txBody>
              <a:bodyPr wrap="square" rtlCol="0">
                <a:spAutoFit/>
              </a:bodyPr>
              <a:lstStyle/>
              <a:p>
                <a:pPr>
                  <a:lnSpc>
                    <a:spcPts val="2100"/>
                  </a:lnSpc>
                </a:pPr>
                <a:r>
                  <a:rPr lang="en-US" sz="1200" dirty="0">
                    <a:solidFill>
                      <a:srgbClr val="000000"/>
                    </a:solidFill>
                    <a:latin typeface="Open Sans "/>
                    <a:ea typeface="Bodoni 72 Book" charset="0"/>
                    <a:cs typeface="Bodoni 72 Book" charset="0"/>
                  </a:rPr>
                  <a:t>Lorem Ipsum is simply dummy typesetting industry. Lorem Ipsum has been the industry's standard dummy text ever since the 1500s, when an unknown.</a:t>
                </a:r>
              </a:p>
            </p:txBody>
          </p:sp>
        </p:grpSp>
        <p:cxnSp>
          <p:nvCxnSpPr>
            <p:cNvPr id="22" name="Straight Connector 21">
              <a:extLst>
                <a:ext uri="{FF2B5EF4-FFF2-40B4-BE49-F238E27FC236}">
                  <a16:creationId xmlns:a16="http://schemas.microsoft.com/office/drawing/2014/main" id="{23DFDACF-F25C-41E3-9FE7-DDA028185B5F}"/>
                </a:ext>
              </a:extLst>
            </p:cNvPr>
            <p:cNvCxnSpPr>
              <a:cxnSpLocks/>
            </p:cNvCxnSpPr>
            <p:nvPr/>
          </p:nvCxnSpPr>
          <p:spPr>
            <a:xfrm>
              <a:off x="6147902" y="2191658"/>
              <a:ext cx="0" cy="3047098"/>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24086"/>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4BEDB1F9-A41A-4F41-ACB9-B0C24B132AF6}"/>
              </a:ext>
            </a:extLst>
          </p:cNvPr>
          <p:cNvSpPr/>
          <p:nvPr/>
        </p:nvSpPr>
        <p:spPr>
          <a:xfrm>
            <a:off x="3278980" y="522512"/>
            <a:ext cx="2756467" cy="28459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8C974BAF-1D0C-464D-89E8-D05ECE8DF5A2}"/>
              </a:ext>
            </a:extLst>
          </p:cNvPr>
          <p:cNvSpPr/>
          <p:nvPr/>
        </p:nvSpPr>
        <p:spPr>
          <a:xfrm>
            <a:off x="6156549" y="522511"/>
            <a:ext cx="2756467" cy="28459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EAC57B0F-2652-4C22-A202-CA74301EE24B}"/>
              </a:ext>
            </a:extLst>
          </p:cNvPr>
          <p:cNvSpPr/>
          <p:nvPr/>
        </p:nvSpPr>
        <p:spPr>
          <a:xfrm>
            <a:off x="6156549" y="3489546"/>
            <a:ext cx="2756467" cy="28459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A66143C3-8264-46A4-80BE-98E06186B653}"/>
              </a:ext>
            </a:extLst>
          </p:cNvPr>
          <p:cNvSpPr/>
          <p:nvPr/>
        </p:nvSpPr>
        <p:spPr>
          <a:xfrm>
            <a:off x="3278979" y="3489547"/>
            <a:ext cx="2756467" cy="28459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747C0255-0833-49D4-8886-0CE8811FDF60}"/>
              </a:ext>
            </a:extLst>
          </p:cNvPr>
          <p:cNvGrpSpPr/>
          <p:nvPr/>
        </p:nvGrpSpPr>
        <p:grpSpPr>
          <a:xfrm>
            <a:off x="3644993" y="1009064"/>
            <a:ext cx="2024440" cy="1872828"/>
            <a:chOff x="3795789" y="863086"/>
            <a:chExt cx="2024440" cy="1872828"/>
          </a:xfrm>
        </p:grpSpPr>
        <p:sp>
          <p:nvSpPr>
            <p:cNvPr id="64" name="TextBox 63">
              <a:extLst>
                <a:ext uri="{FF2B5EF4-FFF2-40B4-BE49-F238E27FC236}">
                  <a16:creationId xmlns:a16="http://schemas.microsoft.com/office/drawing/2014/main" id="{061B48D3-1474-40B4-A258-E0C7BD07B5C2}"/>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65" name="TextBox 64">
              <a:extLst>
                <a:ext uri="{FF2B5EF4-FFF2-40B4-BE49-F238E27FC236}">
                  <a16:creationId xmlns:a16="http://schemas.microsoft.com/office/drawing/2014/main" id="{E0F07557-A74A-43B2-9AAC-92B5CCFAF5FC}"/>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nvGrpSpPr>
          <p:cNvPr id="67" name="Group 66">
            <a:extLst>
              <a:ext uri="{FF2B5EF4-FFF2-40B4-BE49-F238E27FC236}">
                <a16:creationId xmlns:a16="http://schemas.microsoft.com/office/drawing/2014/main" id="{9AEAB078-4021-4A45-8E76-E6C0B11D93EB}"/>
              </a:ext>
            </a:extLst>
          </p:cNvPr>
          <p:cNvGrpSpPr/>
          <p:nvPr/>
        </p:nvGrpSpPr>
        <p:grpSpPr>
          <a:xfrm>
            <a:off x="6522562" y="1009064"/>
            <a:ext cx="2024440" cy="1872828"/>
            <a:chOff x="3795789" y="863086"/>
            <a:chExt cx="2024440" cy="1872828"/>
          </a:xfrm>
        </p:grpSpPr>
        <p:sp>
          <p:nvSpPr>
            <p:cNvPr id="68" name="TextBox 67">
              <a:extLst>
                <a:ext uri="{FF2B5EF4-FFF2-40B4-BE49-F238E27FC236}">
                  <a16:creationId xmlns:a16="http://schemas.microsoft.com/office/drawing/2014/main" id="{6402DA51-7383-49FB-BE6A-CA88F6E87CB1}"/>
                </a:ext>
              </a:extLst>
            </p:cNvPr>
            <p:cNvSpPr txBox="1"/>
            <p:nvPr/>
          </p:nvSpPr>
          <p:spPr>
            <a:xfrm>
              <a:off x="3795789" y="1643307"/>
              <a:ext cx="2024440" cy="1092607"/>
            </a:xfrm>
            <a:prstGeom prst="rect">
              <a:avLst/>
            </a:prstGeom>
            <a:noFill/>
          </p:spPr>
          <p:txBody>
            <a:bodyPr wrap="square" rtlCol="0">
              <a:spAutoFit/>
            </a:bodyPr>
            <a:lstStyle/>
            <a:p>
              <a:r>
                <a:rPr lang="en-US" sz="1300" dirty="0">
                  <a:solidFill>
                    <a:schemeClr val="bg1"/>
                  </a:solidFill>
                  <a:latin typeface="Open Sans "/>
                  <a:ea typeface="Bodoni 72 Book" charset="0"/>
                  <a:cs typeface="Bodoni 72 Book" charset="0"/>
                </a:rPr>
                <a:t>printing and typesetting industry. Lorem Ipsum has been the industry's standard dummy text ever since.</a:t>
              </a:r>
            </a:p>
          </p:txBody>
        </p:sp>
        <p:sp>
          <p:nvSpPr>
            <p:cNvPr id="69" name="TextBox 68">
              <a:extLst>
                <a:ext uri="{FF2B5EF4-FFF2-40B4-BE49-F238E27FC236}">
                  <a16:creationId xmlns:a16="http://schemas.microsoft.com/office/drawing/2014/main" id="{58A93412-A54B-42BC-95CD-6FF4DDFC7899}"/>
                </a:ext>
              </a:extLst>
            </p:cNvPr>
            <p:cNvSpPr txBox="1"/>
            <p:nvPr/>
          </p:nvSpPr>
          <p:spPr>
            <a:xfrm>
              <a:off x="3795789" y="863086"/>
              <a:ext cx="2024440" cy="646331"/>
            </a:xfrm>
            <a:prstGeom prst="rect">
              <a:avLst/>
            </a:prstGeom>
            <a:noFill/>
          </p:spPr>
          <p:txBody>
            <a:bodyPr wrap="square" rtlCol="0">
              <a:spAutoFit/>
            </a:bodyPr>
            <a:lstStyle/>
            <a:p>
              <a:r>
                <a:rPr lang="en-US" b="1" dirty="0">
                  <a:solidFill>
                    <a:schemeClr val="bg1"/>
                  </a:solidFill>
                  <a:latin typeface="Open Sans "/>
                  <a:ea typeface="Bodoni 72 Book" charset="0"/>
                  <a:cs typeface="Bodoni 72 Book" charset="0"/>
                </a:rPr>
                <a:t>Ipsum Has Been The Industry</a:t>
              </a:r>
            </a:p>
          </p:txBody>
        </p:sp>
      </p:grpSp>
      <p:grpSp>
        <p:nvGrpSpPr>
          <p:cNvPr id="70" name="Group 69">
            <a:extLst>
              <a:ext uri="{FF2B5EF4-FFF2-40B4-BE49-F238E27FC236}">
                <a16:creationId xmlns:a16="http://schemas.microsoft.com/office/drawing/2014/main" id="{05503AFD-AF2C-4D0E-B7B2-597FE1071034}"/>
              </a:ext>
            </a:extLst>
          </p:cNvPr>
          <p:cNvGrpSpPr/>
          <p:nvPr/>
        </p:nvGrpSpPr>
        <p:grpSpPr>
          <a:xfrm>
            <a:off x="6522562" y="3976098"/>
            <a:ext cx="2024440" cy="1872828"/>
            <a:chOff x="3795789" y="863086"/>
            <a:chExt cx="2024440" cy="1872828"/>
          </a:xfrm>
        </p:grpSpPr>
        <p:sp>
          <p:nvSpPr>
            <p:cNvPr id="71" name="TextBox 70">
              <a:extLst>
                <a:ext uri="{FF2B5EF4-FFF2-40B4-BE49-F238E27FC236}">
                  <a16:creationId xmlns:a16="http://schemas.microsoft.com/office/drawing/2014/main" id="{3E65A865-D50A-4950-BC58-43E6FF0DEB8A}"/>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72" name="TextBox 71">
              <a:extLst>
                <a:ext uri="{FF2B5EF4-FFF2-40B4-BE49-F238E27FC236}">
                  <a16:creationId xmlns:a16="http://schemas.microsoft.com/office/drawing/2014/main" id="{963E409F-4B88-424D-B0E3-A3DB4260B90E}"/>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nvGrpSpPr>
          <p:cNvPr id="73" name="Group 72">
            <a:extLst>
              <a:ext uri="{FF2B5EF4-FFF2-40B4-BE49-F238E27FC236}">
                <a16:creationId xmlns:a16="http://schemas.microsoft.com/office/drawing/2014/main" id="{C3821096-F564-4F4D-BE62-6E85E67F0D06}"/>
              </a:ext>
            </a:extLst>
          </p:cNvPr>
          <p:cNvGrpSpPr/>
          <p:nvPr/>
        </p:nvGrpSpPr>
        <p:grpSpPr>
          <a:xfrm>
            <a:off x="3644992" y="3976099"/>
            <a:ext cx="2024440" cy="1872828"/>
            <a:chOff x="3795789" y="863086"/>
            <a:chExt cx="2024440" cy="1872828"/>
          </a:xfrm>
        </p:grpSpPr>
        <p:sp>
          <p:nvSpPr>
            <p:cNvPr id="74" name="TextBox 73">
              <a:extLst>
                <a:ext uri="{FF2B5EF4-FFF2-40B4-BE49-F238E27FC236}">
                  <a16:creationId xmlns:a16="http://schemas.microsoft.com/office/drawing/2014/main" id="{20D284F0-AC56-4691-A1E0-3CC12D864169}"/>
                </a:ext>
              </a:extLst>
            </p:cNvPr>
            <p:cNvSpPr txBox="1"/>
            <p:nvPr/>
          </p:nvSpPr>
          <p:spPr>
            <a:xfrm>
              <a:off x="3795789" y="1643307"/>
              <a:ext cx="2024440" cy="1092607"/>
            </a:xfrm>
            <a:prstGeom prst="rect">
              <a:avLst/>
            </a:prstGeom>
            <a:noFill/>
          </p:spPr>
          <p:txBody>
            <a:bodyPr wrap="square" rtlCol="0">
              <a:spAutoFit/>
            </a:bodyPr>
            <a:lstStyle/>
            <a:p>
              <a:r>
                <a:rPr lang="en-US" sz="1300" dirty="0">
                  <a:solidFill>
                    <a:schemeClr val="bg1"/>
                  </a:solidFill>
                  <a:latin typeface="Open Sans "/>
                  <a:ea typeface="Bodoni 72 Book" charset="0"/>
                  <a:cs typeface="Bodoni 72 Book" charset="0"/>
                </a:rPr>
                <a:t>printing and typesetting industry. Lorem Ipsum has been the industry's standard dummy text ever since.</a:t>
              </a:r>
            </a:p>
          </p:txBody>
        </p:sp>
        <p:sp>
          <p:nvSpPr>
            <p:cNvPr id="83" name="TextBox 82">
              <a:extLst>
                <a:ext uri="{FF2B5EF4-FFF2-40B4-BE49-F238E27FC236}">
                  <a16:creationId xmlns:a16="http://schemas.microsoft.com/office/drawing/2014/main" id="{9C0E8FE4-B289-4751-9ECD-2FEAEF10C85B}"/>
                </a:ext>
              </a:extLst>
            </p:cNvPr>
            <p:cNvSpPr txBox="1"/>
            <p:nvPr/>
          </p:nvSpPr>
          <p:spPr>
            <a:xfrm>
              <a:off x="3795789" y="863086"/>
              <a:ext cx="2024440" cy="646331"/>
            </a:xfrm>
            <a:prstGeom prst="rect">
              <a:avLst/>
            </a:prstGeom>
            <a:noFill/>
          </p:spPr>
          <p:txBody>
            <a:bodyPr wrap="square" rtlCol="0">
              <a:spAutoFit/>
            </a:bodyPr>
            <a:lstStyle/>
            <a:p>
              <a:r>
                <a:rPr lang="en-US" b="1" dirty="0">
                  <a:solidFill>
                    <a:schemeClr val="bg1"/>
                  </a:solidFill>
                  <a:latin typeface="Open Sans "/>
                  <a:ea typeface="Bodoni 72 Book" charset="0"/>
                  <a:cs typeface="Bodoni 72 Book" charset="0"/>
                </a:rPr>
                <a:t>Ipsum Has Been The Industry</a:t>
              </a:r>
            </a:p>
          </p:txBody>
        </p:sp>
      </p:grpSp>
      <p:pic>
        <p:nvPicPr>
          <p:cNvPr id="11" name="Picture Placeholder 10">
            <a:extLst>
              <a:ext uri="{FF2B5EF4-FFF2-40B4-BE49-F238E27FC236}">
                <a16:creationId xmlns:a16="http://schemas.microsoft.com/office/drawing/2014/main" id="{0BB89ECE-444C-482B-ADCC-8D6DFC4F0E8E}"/>
              </a:ext>
            </a:extLst>
          </p:cNvPr>
          <p:cNvPicPr>
            <a:picLocks noGrp="1" noChangeAspect="1"/>
          </p:cNvPicPr>
          <p:nvPr>
            <p:ph type="pic" sz="quarter" idx="13"/>
          </p:nvPr>
        </p:nvPicPr>
        <p:blipFill>
          <a:blip r:embed="rId2"/>
          <a:srcRect l="1590" r="1590"/>
          <a:stretch>
            <a:fillRect/>
          </a:stretch>
        </p:blipFill>
        <p:spPr/>
      </p:pic>
      <p:pic>
        <p:nvPicPr>
          <p:cNvPr id="23" name="Picture Placeholder 22">
            <a:extLst>
              <a:ext uri="{FF2B5EF4-FFF2-40B4-BE49-F238E27FC236}">
                <a16:creationId xmlns:a16="http://schemas.microsoft.com/office/drawing/2014/main" id="{CD3E380F-BE72-45F0-B075-EB476A61CFB8}"/>
              </a:ext>
            </a:extLst>
          </p:cNvPr>
          <p:cNvPicPr>
            <a:picLocks noGrp="1" noChangeAspect="1"/>
          </p:cNvPicPr>
          <p:nvPr>
            <p:ph type="pic" sz="quarter" idx="16"/>
          </p:nvPr>
        </p:nvPicPr>
        <p:blipFill>
          <a:blip r:embed="rId3"/>
          <a:srcRect l="1562" r="1562"/>
          <a:stretch>
            <a:fillRect/>
          </a:stretch>
        </p:blipFill>
        <p:spPr/>
      </p:pic>
      <p:pic>
        <p:nvPicPr>
          <p:cNvPr id="21" name="Picture Placeholder 20">
            <a:extLst>
              <a:ext uri="{FF2B5EF4-FFF2-40B4-BE49-F238E27FC236}">
                <a16:creationId xmlns:a16="http://schemas.microsoft.com/office/drawing/2014/main" id="{11F64879-5AF7-422C-8FED-78FCAF7F8A84}"/>
              </a:ext>
            </a:extLst>
          </p:cNvPr>
          <p:cNvPicPr>
            <a:picLocks noGrp="1" noChangeAspect="1"/>
          </p:cNvPicPr>
          <p:nvPr>
            <p:ph type="pic" sz="quarter" idx="15"/>
          </p:nvPr>
        </p:nvPicPr>
        <p:blipFill>
          <a:blip r:embed="rId4"/>
          <a:srcRect l="1562" r="1562"/>
          <a:stretch>
            <a:fillRect/>
          </a:stretch>
        </p:blipFill>
        <p:spPr/>
      </p:pic>
      <p:pic>
        <p:nvPicPr>
          <p:cNvPr id="19" name="Picture Placeholder 18">
            <a:extLst>
              <a:ext uri="{FF2B5EF4-FFF2-40B4-BE49-F238E27FC236}">
                <a16:creationId xmlns:a16="http://schemas.microsoft.com/office/drawing/2014/main" id="{2D57B3FB-A7BA-402D-A0B8-EE23E005AB12}"/>
              </a:ext>
            </a:extLst>
          </p:cNvPr>
          <p:cNvPicPr>
            <a:picLocks noGrp="1" noChangeAspect="1"/>
          </p:cNvPicPr>
          <p:nvPr>
            <p:ph type="pic" sz="quarter" idx="14"/>
          </p:nvPr>
        </p:nvPicPr>
        <p:blipFill>
          <a:blip r:embed="rId5"/>
          <a:srcRect l="1590" r="1590"/>
          <a:stretch>
            <a:fillRect/>
          </a:stretch>
        </p:blipFill>
        <p:spPr/>
      </p:pic>
    </p:spTree>
    <p:extLst>
      <p:ext uri="{BB962C8B-B14F-4D97-AF65-F5344CB8AC3E}">
        <p14:creationId xmlns:p14="http://schemas.microsoft.com/office/powerpoint/2010/main" val="13884534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2359E0B4-2F6B-41DC-9DF0-F9E4A796699F}"/>
              </a:ext>
            </a:extLst>
          </p:cNvPr>
          <p:cNvPicPr>
            <a:picLocks noGrp="1" noChangeAspect="1"/>
          </p:cNvPicPr>
          <p:nvPr>
            <p:ph type="pic" sz="quarter" idx="13"/>
          </p:nvPr>
        </p:nvPicPr>
        <p:blipFill>
          <a:blip r:embed="rId2"/>
          <a:srcRect l="39" r="39"/>
          <a:stretch>
            <a:fillRect/>
          </a:stretch>
        </p:blipFill>
        <p:spPr/>
      </p:pic>
      <p:pic>
        <p:nvPicPr>
          <p:cNvPr id="20" name="Picture Placeholder 19">
            <a:extLst>
              <a:ext uri="{FF2B5EF4-FFF2-40B4-BE49-F238E27FC236}">
                <a16:creationId xmlns:a16="http://schemas.microsoft.com/office/drawing/2014/main" id="{28DEAC06-14B0-4C1A-B166-707A8D41DA95}"/>
              </a:ext>
            </a:extLst>
          </p:cNvPr>
          <p:cNvPicPr>
            <a:picLocks noGrp="1" noChangeAspect="1"/>
          </p:cNvPicPr>
          <p:nvPr>
            <p:ph type="pic" sz="quarter" idx="15"/>
          </p:nvPr>
        </p:nvPicPr>
        <p:blipFill>
          <a:blip r:embed="rId3"/>
          <a:srcRect l="39" r="39"/>
          <a:stretch>
            <a:fillRect/>
          </a:stretch>
        </p:blipFill>
        <p:spPr>
          <a:xfrm rot="2700000">
            <a:off x="4079423" y="2678831"/>
            <a:ext cx="2055196" cy="2055196"/>
          </a:xfrm>
        </p:spPr>
      </p:pic>
      <p:pic>
        <p:nvPicPr>
          <p:cNvPr id="25" name="Picture Placeholder 24">
            <a:extLst>
              <a:ext uri="{FF2B5EF4-FFF2-40B4-BE49-F238E27FC236}">
                <a16:creationId xmlns:a16="http://schemas.microsoft.com/office/drawing/2014/main" id="{F07CA2C1-B4E3-4EE0-AF19-C4F91F25E251}"/>
              </a:ext>
            </a:extLst>
          </p:cNvPr>
          <p:cNvPicPr>
            <a:picLocks noGrp="1" noChangeAspect="1"/>
          </p:cNvPicPr>
          <p:nvPr>
            <p:ph type="pic" sz="quarter" idx="16"/>
          </p:nvPr>
        </p:nvPicPr>
        <p:blipFill>
          <a:blip r:embed="rId4"/>
          <a:srcRect l="39" r="39"/>
          <a:stretch>
            <a:fillRect/>
          </a:stretch>
        </p:blipFill>
        <p:spPr>
          <a:xfrm rot="2700000">
            <a:off x="6068486" y="2678832"/>
            <a:ext cx="2055196" cy="2055196"/>
          </a:xfrm>
        </p:spPr>
      </p:pic>
      <p:pic>
        <p:nvPicPr>
          <p:cNvPr id="27" name="Picture Placeholder 26">
            <a:extLst>
              <a:ext uri="{FF2B5EF4-FFF2-40B4-BE49-F238E27FC236}">
                <a16:creationId xmlns:a16="http://schemas.microsoft.com/office/drawing/2014/main" id="{84759226-4408-4448-8F65-D17555B65002}"/>
              </a:ext>
            </a:extLst>
          </p:cNvPr>
          <p:cNvPicPr>
            <a:picLocks noGrp="1" noChangeAspect="1"/>
          </p:cNvPicPr>
          <p:nvPr>
            <p:ph type="pic" sz="quarter" idx="17"/>
          </p:nvPr>
        </p:nvPicPr>
        <p:blipFill>
          <a:blip r:embed="rId5"/>
          <a:srcRect l="39" r="39"/>
          <a:stretch>
            <a:fillRect/>
          </a:stretch>
        </p:blipFill>
        <p:spPr/>
      </p:pic>
      <p:sp>
        <p:nvSpPr>
          <p:cNvPr id="8" name="Title 7">
            <a:extLst>
              <a:ext uri="{FF2B5EF4-FFF2-40B4-BE49-F238E27FC236}">
                <a16:creationId xmlns:a16="http://schemas.microsoft.com/office/drawing/2014/main" id="{5C8706FB-CE7D-4A62-9561-44F77FDA38B1}"/>
              </a:ext>
            </a:extLst>
          </p:cNvPr>
          <p:cNvSpPr>
            <a:spLocks noGrp="1"/>
          </p:cNvSpPr>
          <p:nvPr>
            <p:ph type="title"/>
          </p:nvPr>
        </p:nvSpPr>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Team Members</a:t>
            </a:r>
          </a:p>
        </p:txBody>
      </p:sp>
      <p:sp>
        <p:nvSpPr>
          <p:cNvPr id="21" name="TextBox 20">
            <a:extLst>
              <a:ext uri="{FF2B5EF4-FFF2-40B4-BE49-F238E27FC236}">
                <a16:creationId xmlns:a16="http://schemas.microsoft.com/office/drawing/2014/main" id="{50B84BD4-57EF-4430-84D5-EDD6D9E584D7}"/>
              </a:ext>
            </a:extLst>
          </p:cNvPr>
          <p:cNvSpPr txBox="1"/>
          <p:nvPr/>
        </p:nvSpPr>
        <p:spPr>
          <a:xfrm>
            <a:off x="1600200" y="1130612"/>
            <a:ext cx="8991600" cy="502702"/>
          </a:xfrm>
          <a:prstGeom prst="rect">
            <a:avLst/>
          </a:prstGeom>
          <a:noFill/>
        </p:spPr>
        <p:txBody>
          <a:bodyPr wrap="square" rtlCol="0">
            <a:spAutoFit/>
          </a:bodyPr>
          <a:lstStyle/>
          <a:p>
            <a:pPr algn="ctr">
              <a:lnSpc>
                <a:spcPts val="1600"/>
              </a:lnSpc>
            </a:pPr>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sp>
        <p:nvSpPr>
          <p:cNvPr id="38" name="TextBox 37">
            <a:extLst>
              <a:ext uri="{FF2B5EF4-FFF2-40B4-BE49-F238E27FC236}">
                <a16:creationId xmlns:a16="http://schemas.microsoft.com/office/drawing/2014/main" id="{E8F73E81-E091-49FB-82C4-B01602CB0F49}"/>
              </a:ext>
            </a:extLst>
          </p:cNvPr>
          <p:cNvSpPr txBox="1"/>
          <p:nvPr/>
        </p:nvSpPr>
        <p:spPr>
          <a:xfrm>
            <a:off x="2075543" y="5711371"/>
            <a:ext cx="8040914" cy="502702"/>
          </a:xfrm>
          <a:prstGeom prst="rect">
            <a:avLst/>
          </a:prstGeom>
          <a:noFill/>
        </p:spPr>
        <p:txBody>
          <a:bodyPr wrap="square" rtlCol="0">
            <a:spAutoFit/>
          </a:bodyPr>
          <a:lstStyle/>
          <a:p>
            <a:pPr algn="ctr">
              <a:lnSpc>
                <a:spcPts val="1600"/>
              </a:lnSpc>
            </a:pPr>
            <a:r>
              <a:rPr lang="en-US" sz="1200" i="1" dirty="0">
                <a:solidFill>
                  <a:schemeClr val="accent6"/>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sp>
        <p:nvSpPr>
          <p:cNvPr id="39" name="TextBox 38">
            <a:extLst>
              <a:ext uri="{FF2B5EF4-FFF2-40B4-BE49-F238E27FC236}">
                <a16:creationId xmlns:a16="http://schemas.microsoft.com/office/drawing/2014/main" id="{56C49296-796B-45EA-91CE-CDBA31F591E7}"/>
              </a:ext>
            </a:extLst>
          </p:cNvPr>
          <p:cNvSpPr txBox="1"/>
          <p:nvPr/>
        </p:nvSpPr>
        <p:spPr>
          <a:xfrm rot="18900000">
            <a:off x="1109177" y="2758591"/>
            <a:ext cx="1189633" cy="477054"/>
          </a:xfrm>
          <a:prstGeom prst="rect">
            <a:avLst/>
          </a:prstGeom>
          <a:noFill/>
        </p:spPr>
        <p:txBody>
          <a:bodyPr wrap="square" rtlCol="0">
            <a:spAutoFit/>
          </a:bodyPr>
          <a:lstStyle/>
          <a:p>
            <a:r>
              <a:rPr lang="en-US" sz="11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Post Title</a:t>
            </a:r>
          </a:p>
          <a:p>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Jawa</a:t>
            </a:r>
            <a:r>
              <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rPr>
              <a:t> </a:t>
            </a:r>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Heri</a:t>
            </a:r>
            <a:endPar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0" name="TextBox 39">
            <a:extLst>
              <a:ext uri="{FF2B5EF4-FFF2-40B4-BE49-F238E27FC236}">
                <a16:creationId xmlns:a16="http://schemas.microsoft.com/office/drawing/2014/main" id="{469887D7-FC95-4440-88C0-4C6CF8C70DE4}"/>
              </a:ext>
            </a:extLst>
          </p:cNvPr>
          <p:cNvSpPr txBox="1"/>
          <p:nvPr/>
        </p:nvSpPr>
        <p:spPr>
          <a:xfrm rot="2700000">
            <a:off x="3792391" y="4780087"/>
            <a:ext cx="1189633" cy="477054"/>
          </a:xfrm>
          <a:prstGeom prst="rect">
            <a:avLst/>
          </a:prstGeom>
          <a:noFill/>
        </p:spPr>
        <p:txBody>
          <a:bodyPr wrap="square" rtlCol="0">
            <a:spAutoFit/>
          </a:bodyPr>
          <a:lstStyle/>
          <a:p>
            <a:r>
              <a:rPr lang="en-US" sz="11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Post Title</a:t>
            </a:r>
          </a:p>
          <a:p>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Jawa</a:t>
            </a:r>
            <a:r>
              <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rPr>
              <a:t> </a:t>
            </a:r>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Heri</a:t>
            </a:r>
            <a:endPar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1" name="TextBox 40">
            <a:extLst>
              <a:ext uri="{FF2B5EF4-FFF2-40B4-BE49-F238E27FC236}">
                <a16:creationId xmlns:a16="http://schemas.microsoft.com/office/drawing/2014/main" id="{64A3E138-15BD-413A-8E8F-9728D99FBEB7}"/>
              </a:ext>
            </a:extLst>
          </p:cNvPr>
          <p:cNvSpPr txBox="1"/>
          <p:nvPr/>
        </p:nvSpPr>
        <p:spPr>
          <a:xfrm rot="18900000">
            <a:off x="5766940" y="2156625"/>
            <a:ext cx="1189633" cy="477054"/>
          </a:xfrm>
          <a:prstGeom prst="rect">
            <a:avLst/>
          </a:prstGeom>
          <a:noFill/>
        </p:spPr>
        <p:txBody>
          <a:bodyPr wrap="square" rtlCol="0">
            <a:spAutoFit/>
          </a:bodyPr>
          <a:lstStyle/>
          <a:p>
            <a:r>
              <a:rPr lang="en-US" sz="11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Post Title</a:t>
            </a:r>
          </a:p>
          <a:p>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Jawa</a:t>
            </a:r>
            <a:r>
              <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rPr>
              <a:t> </a:t>
            </a:r>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Heri</a:t>
            </a:r>
            <a:endPar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3" name="TextBox 42">
            <a:extLst>
              <a:ext uri="{FF2B5EF4-FFF2-40B4-BE49-F238E27FC236}">
                <a16:creationId xmlns:a16="http://schemas.microsoft.com/office/drawing/2014/main" id="{028BC91A-B0CB-42CC-8817-2C098BFC481C}"/>
              </a:ext>
            </a:extLst>
          </p:cNvPr>
          <p:cNvSpPr txBox="1"/>
          <p:nvPr/>
        </p:nvSpPr>
        <p:spPr>
          <a:xfrm rot="18900000">
            <a:off x="9943576" y="4062842"/>
            <a:ext cx="1189633" cy="477054"/>
          </a:xfrm>
          <a:prstGeom prst="rect">
            <a:avLst/>
          </a:prstGeom>
          <a:noFill/>
        </p:spPr>
        <p:txBody>
          <a:bodyPr wrap="square" rtlCol="0">
            <a:spAutoFit/>
          </a:bodyPr>
          <a:lstStyle/>
          <a:p>
            <a:r>
              <a:rPr lang="en-US" sz="11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Post Title</a:t>
            </a:r>
          </a:p>
          <a:p>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Jawa</a:t>
            </a:r>
            <a:r>
              <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rPr>
              <a:t> </a:t>
            </a:r>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Heri</a:t>
            </a:r>
            <a:endPar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8" name="Rectangle 27">
            <a:extLst>
              <a:ext uri="{FF2B5EF4-FFF2-40B4-BE49-F238E27FC236}">
                <a16:creationId xmlns:a16="http://schemas.microsoft.com/office/drawing/2014/main" id="{FDD71C73-5327-404B-AF00-352AF33842A9}"/>
              </a:ext>
            </a:extLst>
          </p:cNvPr>
          <p:cNvSpPr/>
          <p:nvPr/>
        </p:nvSpPr>
        <p:spPr>
          <a:xfrm rot="2700000">
            <a:off x="4079423" y="2678830"/>
            <a:ext cx="2055195" cy="2055196"/>
          </a:xfrm>
          <a:prstGeom prst="rect">
            <a:avLst/>
          </a:prstGeom>
          <a:solidFill>
            <a:schemeClr val="accent5">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8F83551E-6BD2-4387-AB54-99B4066EB0DE}"/>
              </a:ext>
            </a:extLst>
          </p:cNvPr>
          <p:cNvSpPr/>
          <p:nvPr/>
        </p:nvSpPr>
        <p:spPr>
          <a:xfrm rot="2700000">
            <a:off x="6068486" y="2678830"/>
            <a:ext cx="2055195" cy="2055196"/>
          </a:xfrm>
          <a:prstGeom prst="rect">
            <a:avLst/>
          </a:prstGeom>
          <a:solidFill>
            <a:schemeClr val="accent6">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485715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Placeholder 43">
            <a:extLst>
              <a:ext uri="{FF2B5EF4-FFF2-40B4-BE49-F238E27FC236}">
                <a16:creationId xmlns:a16="http://schemas.microsoft.com/office/drawing/2014/main" id="{8FC86F81-613B-4869-87C5-0350ADAAE668}"/>
              </a:ext>
            </a:extLst>
          </p:cNvPr>
          <p:cNvPicPr>
            <a:picLocks noGrp="1" noChangeAspect="1"/>
          </p:cNvPicPr>
          <p:nvPr>
            <p:ph type="pic" sz="quarter" idx="10"/>
          </p:nvPr>
        </p:nvPicPr>
        <p:blipFill rotWithShape="1">
          <a:blip r:embed="rId2"/>
          <a:srcRect l="21328" t="18318" b="15303"/>
          <a:stretch/>
        </p:blipFill>
        <p:spPr>
          <a:xfrm>
            <a:off x="0" y="0"/>
            <a:ext cx="12192000" cy="6858000"/>
          </a:xfrm>
        </p:spPr>
      </p:pic>
      <p:pic>
        <p:nvPicPr>
          <p:cNvPr id="45" name="Picture 44">
            <a:extLst>
              <a:ext uri="{FF2B5EF4-FFF2-40B4-BE49-F238E27FC236}">
                <a16:creationId xmlns:a16="http://schemas.microsoft.com/office/drawing/2014/main" id="{D359DCDA-7329-470F-8F00-FCC0635586FD}"/>
              </a:ext>
            </a:extLst>
          </p:cNvPr>
          <p:cNvPicPr>
            <a:picLocks noChangeAspect="1"/>
          </p:cNvPicPr>
          <p:nvPr/>
        </p:nvPicPr>
        <p:blipFill>
          <a:blip r:embed="rId3"/>
          <a:stretch>
            <a:fillRect/>
          </a:stretch>
        </p:blipFill>
        <p:spPr>
          <a:xfrm>
            <a:off x="3713039" y="2989944"/>
            <a:ext cx="4765922" cy="1543270"/>
          </a:xfrm>
          <a:prstGeom prst="rect">
            <a:avLst/>
          </a:prstGeom>
        </p:spPr>
      </p:pic>
    </p:spTree>
    <p:extLst>
      <p:ext uri="{BB962C8B-B14F-4D97-AF65-F5344CB8AC3E}">
        <p14:creationId xmlns:p14="http://schemas.microsoft.com/office/powerpoint/2010/main" val="1266052777"/>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Subtitle 2">
            <a:extLst>
              <a:ext uri="{FF2B5EF4-FFF2-40B4-BE49-F238E27FC236}">
                <a16:creationId xmlns:a16="http://schemas.microsoft.com/office/drawing/2014/main" id="{24154E6B-F847-4D7B-9774-C5F59C7D7772}"/>
              </a:ext>
            </a:extLst>
          </p:cNvPr>
          <p:cNvSpPr txBox="1">
            <a:spLocks/>
          </p:cNvSpPr>
          <p:nvPr/>
        </p:nvSpPr>
        <p:spPr>
          <a:xfrm>
            <a:off x="838201" y="1052084"/>
            <a:ext cx="10515600" cy="191427"/>
          </a:xfrm>
          <a:prstGeom prst="rect">
            <a:avLst/>
          </a:prstGeom>
        </p:spPr>
        <p:txBody>
          <a:bodyPr/>
          <a:lst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entitle lorem ipsum text dolor sit </a:t>
            </a:r>
            <a:r>
              <a:rPr lang="en-US" dirty="0" err="1"/>
              <a:t>amet</a:t>
            </a:r>
            <a:r>
              <a:rPr lang="en-US" dirty="0"/>
              <a:t> </a:t>
            </a:r>
            <a:r>
              <a:rPr lang="en-US" dirty="0" err="1"/>
              <a:t>agam</a:t>
            </a:r>
            <a:r>
              <a:rPr lang="en-US" dirty="0"/>
              <a:t> face text goes here.</a:t>
            </a:r>
          </a:p>
        </p:txBody>
      </p:sp>
      <p:sp>
        <p:nvSpPr>
          <p:cNvPr id="50" name="Title 1">
            <a:extLst>
              <a:ext uri="{FF2B5EF4-FFF2-40B4-BE49-F238E27FC236}">
                <a16:creationId xmlns:a16="http://schemas.microsoft.com/office/drawing/2014/main" id="{7EA02F00-538B-48AB-A811-9358BD5B0219}"/>
              </a:ext>
            </a:extLst>
          </p:cNvPr>
          <p:cNvSpPr txBox="1">
            <a:spLocks/>
          </p:cNvSpPr>
          <p:nvPr/>
        </p:nvSpPr>
        <p:spPr>
          <a:xfrm>
            <a:off x="838200" y="476886"/>
            <a:ext cx="10515600" cy="610234"/>
          </a:xfrm>
          <a:prstGeom prst="rect">
            <a:avLst/>
          </a:prstGeom>
        </p:spPr>
        <p:txBody>
          <a:bodyPr/>
          <a:lstStyle>
            <a:lvl1pPr algn="ctr" defTabSz="914400" rtl="0" eaLnBrk="1" latinLnBrk="0" hangingPunct="1">
              <a:lnSpc>
                <a:spcPct val="90000"/>
              </a:lnSpc>
              <a:spcBef>
                <a:spcPct val="0"/>
              </a:spcBef>
              <a:buNone/>
              <a:defRPr sz="3500" kern="1200">
                <a:solidFill>
                  <a:schemeClr val="tx1"/>
                </a:solidFill>
                <a:latin typeface="spinwerad" charset="0"/>
                <a:ea typeface="spinwerad" charset="0"/>
                <a:cs typeface="spinwerad" charset="0"/>
              </a:defRPr>
            </a:lvl1pPr>
          </a:lstStyle>
          <a:p>
            <a:r>
              <a:rPr lang="en-US" b="1" dirty="0">
                <a:latin typeface="Open Sans" panose="020B0606030504020204" pitchFamily="34" charset="0"/>
                <a:ea typeface="Open Sans" panose="020B0606030504020204" pitchFamily="34" charset="0"/>
                <a:cs typeface="Open Sans" panose="020B0606030504020204" pitchFamily="34" charset="0"/>
              </a:rPr>
              <a:t>Our Portfolio</a:t>
            </a:r>
          </a:p>
        </p:txBody>
      </p:sp>
      <p:pic>
        <p:nvPicPr>
          <p:cNvPr id="8" name="Picture Placeholder 7">
            <a:extLst>
              <a:ext uri="{FF2B5EF4-FFF2-40B4-BE49-F238E27FC236}">
                <a16:creationId xmlns:a16="http://schemas.microsoft.com/office/drawing/2014/main" id="{273CC718-BCFC-439B-BD3A-C671CEC6950E}"/>
              </a:ext>
            </a:extLst>
          </p:cNvPr>
          <p:cNvPicPr>
            <a:picLocks noGrp="1" noChangeAspect="1"/>
          </p:cNvPicPr>
          <p:nvPr>
            <p:ph type="pic" sz="quarter" idx="13"/>
          </p:nvPr>
        </p:nvPicPr>
        <p:blipFill rotWithShape="1">
          <a:blip r:embed="rId2"/>
          <a:srcRect l="19670" t="1875" r="42058" b="30085"/>
          <a:stretch/>
        </p:blipFill>
        <p:spPr>
          <a:xfrm>
            <a:off x="1227220" y="1891851"/>
            <a:ext cx="2654970" cy="2654970"/>
          </a:xfrm>
        </p:spPr>
      </p:pic>
      <p:pic>
        <p:nvPicPr>
          <p:cNvPr id="10" name="Picture Placeholder 9">
            <a:extLst>
              <a:ext uri="{FF2B5EF4-FFF2-40B4-BE49-F238E27FC236}">
                <a16:creationId xmlns:a16="http://schemas.microsoft.com/office/drawing/2014/main" id="{A8DB4D9F-7BEE-4FF9-8ABC-E484551B7AC8}"/>
              </a:ext>
            </a:extLst>
          </p:cNvPr>
          <p:cNvPicPr>
            <a:picLocks noGrp="1" noChangeAspect="1"/>
          </p:cNvPicPr>
          <p:nvPr>
            <p:ph type="pic" sz="quarter" idx="14"/>
          </p:nvPr>
        </p:nvPicPr>
        <p:blipFill rotWithShape="1">
          <a:blip r:embed="rId3"/>
          <a:srcRect l="16665" t="3094" r="17999" b="9842"/>
          <a:stretch/>
        </p:blipFill>
        <p:spPr>
          <a:xfrm>
            <a:off x="4417000" y="1891851"/>
            <a:ext cx="2654970" cy="2654970"/>
          </a:xfrm>
        </p:spPr>
      </p:pic>
      <p:pic>
        <p:nvPicPr>
          <p:cNvPr id="12" name="Picture Placeholder 11">
            <a:extLst>
              <a:ext uri="{FF2B5EF4-FFF2-40B4-BE49-F238E27FC236}">
                <a16:creationId xmlns:a16="http://schemas.microsoft.com/office/drawing/2014/main" id="{D73B44E5-1843-449C-A8C6-41AE45C66D9D}"/>
              </a:ext>
            </a:extLst>
          </p:cNvPr>
          <p:cNvPicPr>
            <a:picLocks noGrp="1" noChangeAspect="1"/>
          </p:cNvPicPr>
          <p:nvPr>
            <p:ph type="pic" sz="quarter" idx="15"/>
          </p:nvPr>
        </p:nvPicPr>
        <p:blipFill rotWithShape="1">
          <a:blip r:embed="rId4"/>
          <a:srcRect r="39721" b="15988"/>
          <a:stretch/>
        </p:blipFill>
        <p:spPr>
          <a:xfrm>
            <a:off x="7606780" y="1891851"/>
            <a:ext cx="2654970" cy="2654970"/>
          </a:xfrm>
        </p:spPr>
      </p:pic>
      <p:sp>
        <p:nvSpPr>
          <p:cNvPr id="53" name="Subtitle 6">
            <a:extLst>
              <a:ext uri="{FF2B5EF4-FFF2-40B4-BE49-F238E27FC236}">
                <a16:creationId xmlns:a16="http://schemas.microsoft.com/office/drawing/2014/main" id="{FF5EFF45-026D-46FD-8B74-C9438ACEADDA}"/>
              </a:ext>
            </a:extLst>
          </p:cNvPr>
          <p:cNvSpPr txBox="1">
            <a:spLocks/>
          </p:cNvSpPr>
          <p:nvPr/>
        </p:nvSpPr>
        <p:spPr>
          <a:xfrm>
            <a:off x="1753464" y="5147035"/>
            <a:ext cx="8663076" cy="735291"/>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ct val="150000"/>
              </a:lnSpc>
            </a:pP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There are many variations of passages of Lorem Ipsum available, but the majority have suffered alteration in some form, by injected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humour</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randomised</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words which don't look even slightly believable. If you are going to use a passage of Lorem Ipsum, you need to be sure there isn't anything embarrassing hidden or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randomised</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words which don't look  in the middle of text.</a:t>
            </a:r>
          </a:p>
        </p:txBody>
      </p:sp>
      <p:sp>
        <p:nvSpPr>
          <p:cNvPr id="30" name="Oval 29">
            <a:extLst>
              <a:ext uri="{FF2B5EF4-FFF2-40B4-BE49-F238E27FC236}">
                <a16:creationId xmlns:a16="http://schemas.microsoft.com/office/drawing/2014/main" id="{60D859F9-1447-460D-A5AD-D1CABF962AB6}"/>
              </a:ext>
            </a:extLst>
          </p:cNvPr>
          <p:cNvSpPr/>
          <p:nvPr/>
        </p:nvSpPr>
        <p:spPr>
          <a:xfrm>
            <a:off x="6360206" y="3723311"/>
            <a:ext cx="711764" cy="7117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19C05158-3493-4CD9-BE16-5D0CC6BF7BFE}"/>
              </a:ext>
            </a:extLst>
          </p:cNvPr>
          <p:cNvSpPr/>
          <p:nvPr/>
        </p:nvSpPr>
        <p:spPr>
          <a:xfrm>
            <a:off x="1628186" y="1735460"/>
            <a:ext cx="711764" cy="7117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918DF1EB-87D4-4950-B90E-7DEC9D707BFE}"/>
              </a:ext>
            </a:extLst>
          </p:cNvPr>
          <p:cNvSpPr/>
          <p:nvPr/>
        </p:nvSpPr>
        <p:spPr>
          <a:xfrm>
            <a:off x="9598706" y="2055500"/>
            <a:ext cx="711764" cy="7117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FC0FB15-ADD1-4F45-966E-51EDEBEEF446}"/>
              </a:ext>
            </a:extLst>
          </p:cNvPr>
          <p:cNvSpPr txBox="1"/>
          <p:nvPr/>
        </p:nvSpPr>
        <p:spPr>
          <a:xfrm>
            <a:off x="1753464" y="1891851"/>
            <a:ext cx="482427" cy="400110"/>
          </a:xfrm>
          <a:prstGeom prst="rect">
            <a:avLst/>
          </a:prstGeom>
          <a:noFill/>
        </p:spPr>
        <p:txBody>
          <a:bodyPr wrap="square" rtlCol="0">
            <a:spAutoFit/>
          </a:bodyPr>
          <a:lstStyle/>
          <a:p>
            <a:r>
              <a:rPr lang="en-US" sz="2000" dirty="0"/>
              <a:t>01</a:t>
            </a:r>
          </a:p>
        </p:txBody>
      </p:sp>
      <p:sp>
        <p:nvSpPr>
          <p:cNvPr id="34" name="TextBox 33">
            <a:extLst>
              <a:ext uri="{FF2B5EF4-FFF2-40B4-BE49-F238E27FC236}">
                <a16:creationId xmlns:a16="http://schemas.microsoft.com/office/drawing/2014/main" id="{9B5672FD-952B-4B27-B33C-F6B7648DDFE3}"/>
              </a:ext>
            </a:extLst>
          </p:cNvPr>
          <p:cNvSpPr txBox="1"/>
          <p:nvPr/>
        </p:nvSpPr>
        <p:spPr>
          <a:xfrm>
            <a:off x="6505461" y="3865431"/>
            <a:ext cx="482427" cy="400110"/>
          </a:xfrm>
          <a:prstGeom prst="rect">
            <a:avLst/>
          </a:prstGeom>
          <a:noFill/>
        </p:spPr>
        <p:txBody>
          <a:bodyPr wrap="square" rtlCol="0">
            <a:spAutoFit/>
          </a:bodyPr>
          <a:lstStyle/>
          <a:p>
            <a:r>
              <a:rPr lang="en-US" sz="2000" dirty="0"/>
              <a:t>01</a:t>
            </a:r>
          </a:p>
        </p:txBody>
      </p:sp>
      <p:sp>
        <p:nvSpPr>
          <p:cNvPr id="35" name="TextBox 34">
            <a:extLst>
              <a:ext uri="{FF2B5EF4-FFF2-40B4-BE49-F238E27FC236}">
                <a16:creationId xmlns:a16="http://schemas.microsoft.com/office/drawing/2014/main" id="{F02BE8C3-E35E-44CF-8D06-186A95F3FFF0}"/>
              </a:ext>
            </a:extLst>
          </p:cNvPr>
          <p:cNvSpPr txBox="1"/>
          <p:nvPr/>
        </p:nvSpPr>
        <p:spPr>
          <a:xfrm>
            <a:off x="9751581" y="2196651"/>
            <a:ext cx="482427" cy="400110"/>
          </a:xfrm>
          <a:prstGeom prst="rect">
            <a:avLst/>
          </a:prstGeom>
          <a:noFill/>
        </p:spPr>
        <p:txBody>
          <a:bodyPr wrap="square" rtlCol="0">
            <a:spAutoFit/>
          </a:bodyPr>
          <a:lstStyle/>
          <a:p>
            <a:r>
              <a:rPr lang="en-US" sz="2000" dirty="0"/>
              <a:t>01</a:t>
            </a:r>
          </a:p>
        </p:txBody>
      </p:sp>
    </p:spTree>
    <p:extLst>
      <p:ext uri="{BB962C8B-B14F-4D97-AF65-F5344CB8AC3E}">
        <p14:creationId xmlns:p14="http://schemas.microsoft.com/office/powerpoint/2010/main" val="72465761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Placeholder 55">
            <a:extLst>
              <a:ext uri="{FF2B5EF4-FFF2-40B4-BE49-F238E27FC236}">
                <a16:creationId xmlns:a16="http://schemas.microsoft.com/office/drawing/2014/main" id="{4173CF50-4BE7-47CD-9C89-E6A47F638FB9}"/>
              </a:ext>
            </a:extLst>
          </p:cNvPr>
          <p:cNvPicPr>
            <a:picLocks noGrp="1" noChangeAspect="1"/>
          </p:cNvPicPr>
          <p:nvPr>
            <p:ph type="pic" sz="quarter" idx="18"/>
          </p:nvPr>
        </p:nvPicPr>
        <p:blipFill>
          <a:blip r:embed="rId2"/>
          <a:srcRect l="27219" r="27219"/>
          <a:stretch>
            <a:fillRect/>
          </a:stretch>
        </p:blipFill>
        <p:spPr/>
      </p:pic>
      <p:pic>
        <p:nvPicPr>
          <p:cNvPr id="54" name="Picture Placeholder 53">
            <a:extLst>
              <a:ext uri="{FF2B5EF4-FFF2-40B4-BE49-F238E27FC236}">
                <a16:creationId xmlns:a16="http://schemas.microsoft.com/office/drawing/2014/main" id="{7AC5EF35-43EB-487B-B92D-1F2C02F6AE95}"/>
              </a:ext>
            </a:extLst>
          </p:cNvPr>
          <p:cNvPicPr>
            <a:picLocks noGrp="1" noChangeAspect="1"/>
          </p:cNvPicPr>
          <p:nvPr>
            <p:ph type="pic" sz="quarter" idx="16"/>
          </p:nvPr>
        </p:nvPicPr>
        <p:blipFill rotWithShape="1">
          <a:blip r:embed="rId3"/>
          <a:srcRect l="7422" r="46670"/>
          <a:stretch/>
        </p:blipFill>
        <p:spPr>
          <a:xfrm>
            <a:off x="8128001" y="1033463"/>
            <a:ext cx="1909762" cy="2773363"/>
          </a:xfrm>
        </p:spPr>
      </p:pic>
      <p:sp>
        <p:nvSpPr>
          <p:cNvPr id="16" name="Rectangle 5">
            <a:extLst>
              <a:ext uri="{FF2B5EF4-FFF2-40B4-BE49-F238E27FC236}">
                <a16:creationId xmlns:a16="http://schemas.microsoft.com/office/drawing/2014/main" id="{C2ECA789-6E49-40AA-A738-4BF924116F66}"/>
              </a:ext>
            </a:extLst>
          </p:cNvPr>
          <p:cNvSpPr>
            <a:spLocks noChangeArrowheads="1"/>
          </p:cNvSpPr>
          <p:nvPr/>
        </p:nvSpPr>
        <p:spPr bwMode="auto">
          <a:xfrm>
            <a:off x="8128001" y="1033463"/>
            <a:ext cx="1909762" cy="2773363"/>
          </a:xfrm>
          <a:prstGeom prst="rect">
            <a:avLst/>
          </a:prstGeom>
          <a:solidFill>
            <a:schemeClr val="accent6">
              <a:alpha val="65000"/>
            </a:schemeClr>
          </a:solidFill>
          <a:ln>
            <a:noFill/>
          </a:ln>
        </p:spPr>
        <p:txBody>
          <a:bodyPr vert="horz" wrap="square" lIns="91440" tIns="45720" rIns="91440" bIns="45720" numCol="1" anchor="t" anchorCtr="0" compatLnSpc="1">
            <a:prstTxWarp prst="textNoShape">
              <a:avLst/>
            </a:prstTxWarp>
          </a:bodyPr>
          <a:lstStyle/>
          <a:p>
            <a:endParaRPr lang="en-US" sz="1400"/>
          </a:p>
        </p:txBody>
      </p:sp>
      <p:pic>
        <p:nvPicPr>
          <p:cNvPr id="45" name="Picture Placeholder 44">
            <a:extLst>
              <a:ext uri="{FF2B5EF4-FFF2-40B4-BE49-F238E27FC236}">
                <a16:creationId xmlns:a16="http://schemas.microsoft.com/office/drawing/2014/main" id="{9C402B1C-E6E8-4358-8CAD-1302F4AC923D}"/>
              </a:ext>
            </a:extLst>
          </p:cNvPr>
          <p:cNvPicPr>
            <a:picLocks noGrp="1" noChangeAspect="1"/>
          </p:cNvPicPr>
          <p:nvPr>
            <p:ph type="pic" sz="quarter" idx="14"/>
          </p:nvPr>
        </p:nvPicPr>
        <p:blipFill rotWithShape="1">
          <a:blip r:embed="rId4"/>
          <a:srcRect l="53287" t="26360" r="17042" b="9008"/>
          <a:stretch/>
        </p:blipFill>
        <p:spPr>
          <a:xfrm>
            <a:off x="10282238" y="1588"/>
            <a:ext cx="1909762" cy="2773363"/>
          </a:xfrm>
        </p:spPr>
      </p:pic>
      <p:sp>
        <p:nvSpPr>
          <p:cNvPr id="19" name="Rectangle 8">
            <a:extLst>
              <a:ext uri="{FF2B5EF4-FFF2-40B4-BE49-F238E27FC236}">
                <a16:creationId xmlns:a16="http://schemas.microsoft.com/office/drawing/2014/main" id="{417809B5-3B96-40A6-8584-30F988B7C4DB}"/>
              </a:ext>
            </a:extLst>
          </p:cNvPr>
          <p:cNvSpPr>
            <a:spLocks noChangeArrowheads="1"/>
          </p:cNvSpPr>
          <p:nvPr/>
        </p:nvSpPr>
        <p:spPr bwMode="auto">
          <a:xfrm>
            <a:off x="10282238" y="1588"/>
            <a:ext cx="1909762" cy="2782888"/>
          </a:xfrm>
          <a:prstGeom prst="rect">
            <a:avLst/>
          </a:prstGeom>
          <a:solidFill>
            <a:schemeClr val="accent6">
              <a:alpha val="65000"/>
            </a:schemeClr>
          </a:solidFill>
          <a:ln>
            <a:noFill/>
          </a:ln>
        </p:spPr>
        <p:txBody>
          <a:bodyPr vert="horz" wrap="square" lIns="91440" tIns="45720" rIns="91440" bIns="45720" numCol="1" anchor="t" anchorCtr="0" compatLnSpc="1">
            <a:prstTxWarp prst="textNoShape">
              <a:avLst/>
            </a:prstTxWarp>
          </a:bodyPr>
          <a:lstStyle/>
          <a:p>
            <a:endParaRPr lang="en-US" sz="1400"/>
          </a:p>
        </p:txBody>
      </p:sp>
      <p:sp>
        <p:nvSpPr>
          <p:cNvPr id="20" name="Rectangle 9">
            <a:extLst>
              <a:ext uri="{FF2B5EF4-FFF2-40B4-BE49-F238E27FC236}">
                <a16:creationId xmlns:a16="http://schemas.microsoft.com/office/drawing/2014/main" id="{BC6521F4-E92E-48EC-8614-D3C0796E04D4}"/>
              </a:ext>
            </a:extLst>
          </p:cNvPr>
          <p:cNvSpPr>
            <a:spLocks noChangeArrowheads="1"/>
          </p:cNvSpPr>
          <p:nvPr/>
        </p:nvSpPr>
        <p:spPr bwMode="auto">
          <a:xfrm>
            <a:off x="5973763" y="3035300"/>
            <a:ext cx="1909762" cy="2790825"/>
          </a:xfrm>
          <a:prstGeom prst="rect">
            <a:avLst/>
          </a:prstGeom>
          <a:solidFill>
            <a:schemeClr val="accent6">
              <a:alpha val="65000"/>
            </a:schemeClr>
          </a:solidFill>
          <a:ln>
            <a:noFill/>
          </a:ln>
        </p:spPr>
        <p:txBody>
          <a:bodyPr vert="horz" wrap="square" lIns="91440" tIns="45720" rIns="91440" bIns="45720" numCol="1" anchor="t" anchorCtr="0" compatLnSpc="1">
            <a:prstTxWarp prst="textNoShape">
              <a:avLst/>
            </a:prstTxWarp>
          </a:bodyPr>
          <a:lstStyle/>
          <a:p>
            <a:endParaRPr lang="en-US" sz="1400"/>
          </a:p>
        </p:txBody>
      </p:sp>
      <p:sp>
        <p:nvSpPr>
          <p:cNvPr id="50" name="Title 1">
            <a:extLst>
              <a:ext uri="{FF2B5EF4-FFF2-40B4-BE49-F238E27FC236}">
                <a16:creationId xmlns:a16="http://schemas.microsoft.com/office/drawing/2014/main" id="{7EA02F00-538B-48AB-A811-9358BD5B0219}"/>
              </a:ext>
            </a:extLst>
          </p:cNvPr>
          <p:cNvSpPr txBox="1">
            <a:spLocks/>
          </p:cNvSpPr>
          <p:nvPr/>
        </p:nvSpPr>
        <p:spPr>
          <a:xfrm>
            <a:off x="838200" y="476885"/>
            <a:ext cx="2162175" cy="892551"/>
          </a:xfrm>
          <a:prstGeom prst="rect">
            <a:avLst/>
          </a:prstGeom>
        </p:spPr>
        <p:txBody>
          <a:bodyPr/>
          <a:lstStyle>
            <a:lvl1pPr algn="ctr" defTabSz="914400" rtl="0" eaLnBrk="1" latinLnBrk="0" hangingPunct="1">
              <a:lnSpc>
                <a:spcPct val="90000"/>
              </a:lnSpc>
              <a:spcBef>
                <a:spcPct val="0"/>
              </a:spcBef>
              <a:buNone/>
              <a:defRPr sz="3500" kern="1200">
                <a:solidFill>
                  <a:schemeClr val="tx1"/>
                </a:solidFill>
                <a:latin typeface="spinwerad" charset="0"/>
                <a:ea typeface="spinwerad" charset="0"/>
                <a:cs typeface="spinwerad" charset="0"/>
              </a:defRPr>
            </a:lvl1pPr>
          </a:lstStyle>
          <a:p>
            <a:pPr algn="l"/>
            <a:r>
              <a:rPr lang="en-US" b="1" dirty="0">
                <a:solidFill>
                  <a:schemeClr val="accent6"/>
                </a:solidFill>
              </a:rPr>
              <a:t>Our Portfolio</a:t>
            </a:r>
          </a:p>
        </p:txBody>
      </p:sp>
      <p:pic>
        <p:nvPicPr>
          <p:cNvPr id="43" name="Picture Placeholder 42">
            <a:extLst>
              <a:ext uri="{FF2B5EF4-FFF2-40B4-BE49-F238E27FC236}">
                <a16:creationId xmlns:a16="http://schemas.microsoft.com/office/drawing/2014/main" id="{EFC990CD-DCB6-4DDD-B019-7E507EBF854B}"/>
              </a:ext>
            </a:extLst>
          </p:cNvPr>
          <p:cNvPicPr>
            <a:picLocks noGrp="1" noChangeAspect="1"/>
          </p:cNvPicPr>
          <p:nvPr>
            <p:ph type="pic" sz="quarter" idx="15"/>
          </p:nvPr>
        </p:nvPicPr>
        <p:blipFill rotWithShape="1">
          <a:blip r:embed="rId5"/>
          <a:srcRect l="42382" t="1677" r="12775" b="644"/>
          <a:stretch/>
        </p:blipFill>
        <p:spPr>
          <a:xfrm>
            <a:off x="10282238" y="3052762"/>
            <a:ext cx="1909762" cy="2773363"/>
          </a:xfrm>
        </p:spPr>
      </p:pic>
      <p:sp>
        <p:nvSpPr>
          <p:cNvPr id="57" name="TextBox 56">
            <a:extLst>
              <a:ext uri="{FF2B5EF4-FFF2-40B4-BE49-F238E27FC236}">
                <a16:creationId xmlns:a16="http://schemas.microsoft.com/office/drawing/2014/main" id="{1BC0F1E1-499F-443F-AD83-EFDADE31D8B6}"/>
              </a:ext>
            </a:extLst>
          </p:cNvPr>
          <p:cNvSpPr txBox="1"/>
          <p:nvPr/>
        </p:nvSpPr>
        <p:spPr>
          <a:xfrm>
            <a:off x="838200" y="2837818"/>
            <a:ext cx="4127500" cy="892552"/>
          </a:xfrm>
          <a:prstGeom prst="rect">
            <a:avLst/>
          </a:prstGeom>
          <a:noFill/>
        </p:spPr>
        <p:txBody>
          <a:bodyPr wrap="square" rtlCol="0">
            <a:spAutoFit/>
          </a:bodyPr>
          <a:lstStyle/>
          <a:p>
            <a:r>
              <a:rPr lang="en-US" sz="1300" dirty="0">
                <a:solidFill>
                  <a:schemeClr val="bg1">
                    <a:lumMod val="50000"/>
                  </a:schemeClr>
                </a:solidFill>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a:t>
            </a:r>
          </a:p>
        </p:txBody>
      </p:sp>
      <p:sp>
        <p:nvSpPr>
          <p:cNvPr id="58" name="TextBox 57">
            <a:extLst>
              <a:ext uri="{FF2B5EF4-FFF2-40B4-BE49-F238E27FC236}">
                <a16:creationId xmlns:a16="http://schemas.microsoft.com/office/drawing/2014/main" id="{98F2F2EA-5AD1-4219-9319-A5D6E8FDDE02}"/>
              </a:ext>
            </a:extLst>
          </p:cNvPr>
          <p:cNvSpPr txBox="1"/>
          <p:nvPr/>
        </p:nvSpPr>
        <p:spPr>
          <a:xfrm>
            <a:off x="1504951" y="2131763"/>
            <a:ext cx="2383703" cy="646331"/>
          </a:xfrm>
          <a:prstGeom prst="rect">
            <a:avLst/>
          </a:prstGeom>
          <a:noFill/>
        </p:spPr>
        <p:txBody>
          <a:bodyPr wrap="square" rtlCol="0">
            <a:spAutoFit/>
          </a:bodyPr>
          <a:lstStyle/>
          <a:p>
            <a:r>
              <a:rPr lang="en-US" b="1" dirty="0">
                <a:solidFill>
                  <a:schemeClr val="accent5"/>
                </a:solidFill>
                <a:latin typeface="Bodoni 72 Book" charset="0"/>
                <a:ea typeface="Bodoni 72 Book" charset="0"/>
                <a:cs typeface="Bodoni 72 Book" charset="0"/>
              </a:rPr>
              <a:t>Lorem Ipsum Has Been The Industry</a:t>
            </a:r>
          </a:p>
        </p:txBody>
      </p:sp>
      <p:sp>
        <p:nvSpPr>
          <p:cNvPr id="60" name="TextBox 59">
            <a:extLst>
              <a:ext uri="{FF2B5EF4-FFF2-40B4-BE49-F238E27FC236}">
                <a16:creationId xmlns:a16="http://schemas.microsoft.com/office/drawing/2014/main" id="{62DE8BAD-339B-4A1D-A671-B457DE6BE493}"/>
              </a:ext>
            </a:extLst>
          </p:cNvPr>
          <p:cNvSpPr txBox="1"/>
          <p:nvPr/>
        </p:nvSpPr>
        <p:spPr>
          <a:xfrm>
            <a:off x="838201" y="4443796"/>
            <a:ext cx="3173933" cy="538609"/>
          </a:xfrm>
          <a:prstGeom prst="rect">
            <a:avLst/>
          </a:prstGeom>
          <a:noFill/>
        </p:spPr>
        <p:txBody>
          <a:bodyPr wrap="square" rtlCol="0">
            <a:spAutoFit/>
          </a:bodyPr>
          <a:lstStyle/>
          <a:p>
            <a:r>
              <a:rPr lang="en-US" sz="1000" dirty="0">
                <a:latin typeface="Bodoni 72 Book" charset="0"/>
                <a:ea typeface="Bodoni 72 Book" charset="0"/>
                <a:cs typeface="Bodoni 72 Book" charset="0"/>
              </a:rPr>
              <a:t>Typesetting industry:</a:t>
            </a:r>
          </a:p>
          <a:p>
            <a:r>
              <a:rPr lang="en-US" dirty="0">
                <a:solidFill>
                  <a:schemeClr val="accent6"/>
                </a:solidFill>
                <a:latin typeface="Bodoni 72 Book" charset="0"/>
                <a:ea typeface="Bodoni 72 Book" charset="0"/>
                <a:cs typeface="Bodoni 72 Book" charset="0"/>
              </a:rPr>
              <a:t>Lorem ipsum has been industry</a:t>
            </a:r>
          </a:p>
        </p:txBody>
      </p:sp>
      <p:cxnSp>
        <p:nvCxnSpPr>
          <p:cNvPr id="61" name="Straight Connector 60">
            <a:extLst>
              <a:ext uri="{FF2B5EF4-FFF2-40B4-BE49-F238E27FC236}">
                <a16:creationId xmlns:a16="http://schemas.microsoft.com/office/drawing/2014/main" id="{D11DA788-21F5-46CA-845B-C32EF3D229EF}"/>
              </a:ext>
            </a:extLst>
          </p:cNvPr>
          <p:cNvCxnSpPr>
            <a:cxnSpLocks/>
          </p:cNvCxnSpPr>
          <p:nvPr/>
        </p:nvCxnSpPr>
        <p:spPr>
          <a:xfrm flipH="1">
            <a:off x="950862" y="3938895"/>
            <a:ext cx="4014838"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96E318F1-491D-45A7-9B6B-AE0EACEC11B8}"/>
              </a:ext>
            </a:extLst>
          </p:cNvPr>
          <p:cNvSpPr txBox="1"/>
          <p:nvPr/>
        </p:nvSpPr>
        <p:spPr>
          <a:xfrm>
            <a:off x="838200" y="4999993"/>
            <a:ext cx="4127500" cy="892552"/>
          </a:xfrm>
          <a:prstGeom prst="rect">
            <a:avLst/>
          </a:prstGeom>
          <a:noFill/>
        </p:spPr>
        <p:txBody>
          <a:bodyPr wrap="square" rtlCol="0">
            <a:spAutoFit/>
          </a:bodyPr>
          <a:lstStyle/>
          <a:p>
            <a:r>
              <a:rPr lang="en-US" sz="1300" dirty="0">
                <a:solidFill>
                  <a:schemeClr val="bg1">
                    <a:lumMod val="50000"/>
                  </a:schemeClr>
                </a:solidFill>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a:t>
            </a:r>
          </a:p>
        </p:txBody>
      </p:sp>
      <p:sp>
        <p:nvSpPr>
          <p:cNvPr id="64" name="Freeform 8">
            <a:extLst>
              <a:ext uri="{FF2B5EF4-FFF2-40B4-BE49-F238E27FC236}">
                <a16:creationId xmlns:a16="http://schemas.microsoft.com/office/drawing/2014/main" id="{C9A4D264-3DBB-426F-B1BB-35AE2992F8AA}"/>
              </a:ext>
            </a:extLst>
          </p:cNvPr>
          <p:cNvSpPr>
            <a:spLocks noEditPoints="1"/>
          </p:cNvSpPr>
          <p:nvPr/>
        </p:nvSpPr>
        <p:spPr bwMode="auto">
          <a:xfrm>
            <a:off x="948532" y="2199038"/>
            <a:ext cx="447364" cy="449305"/>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pic>
        <p:nvPicPr>
          <p:cNvPr id="80" name="Picture Placeholder 79">
            <a:extLst>
              <a:ext uri="{FF2B5EF4-FFF2-40B4-BE49-F238E27FC236}">
                <a16:creationId xmlns:a16="http://schemas.microsoft.com/office/drawing/2014/main" id="{15317594-72E7-424C-9C35-B45464C830B0}"/>
              </a:ext>
            </a:extLst>
          </p:cNvPr>
          <p:cNvPicPr>
            <a:picLocks noGrp="1" noChangeAspect="1"/>
          </p:cNvPicPr>
          <p:nvPr>
            <p:ph type="pic" sz="quarter" idx="13"/>
          </p:nvPr>
        </p:nvPicPr>
        <p:blipFill rotWithShape="1">
          <a:blip r:embed="rId6"/>
          <a:srcRect l="8137" r="45955"/>
          <a:stretch/>
        </p:blipFill>
        <p:spPr>
          <a:xfrm>
            <a:off x="5973764" y="1588"/>
            <a:ext cx="1909762" cy="2773363"/>
          </a:xfrm>
        </p:spPr>
      </p:pic>
      <p:pic>
        <p:nvPicPr>
          <p:cNvPr id="84" name="Picture Placeholder 83">
            <a:extLst>
              <a:ext uri="{FF2B5EF4-FFF2-40B4-BE49-F238E27FC236}">
                <a16:creationId xmlns:a16="http://schemas.microsoft.com/office/drawing/2014/main" id="{563E8A6B-0000-46AE-8F34-1FBA6E8B3E6E}"/>
              </a:ext>
            </a:extLst>
          </p:cNvPr>
          <p:cNvPicPr>
            <a:picLocks noGrp="1" noChangeAspect="1"/>
          </p:cNvPicPr>
          <p:nvPr>
            <p:ph type="pic" sz="quarter" idx="17"/>
          </p:nvPr>
        </p:nvPicPr>
        <p:blipFill rotWithShape="1">
          <a:blip r:embed="rId7"/>
          <a:srcRect l="6621" r="62229" b="36954"/>
          <a:stretch/>
        </p:blipFill>
        <p:spPr>
          <a:xfrm>
            <a:off x="8128001" y="4084637"/>
            <a:ext cx="1909762" cy="2773363"/>
          </a:xfrm>
        </p:spPr>
      </p:pic>
    </p:spTree>
    <p:extLst>
      <p:ext uri="{BB962C8B-B14F-4D97-AF65-F5344CB8AC3E}">
        <p14:creationId xmlns:p14="http://schemas.microsoft.com/office/powerpoint/2010/main" val="139353889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05120275-8880-4895-AB28-88FB41CC8D5E}"/>
              </a:ext>
            </a:extLst>
          </p:cNvPr>
          <p:cNvGrpSpPr/>
          <p:nvPr/>
        </p:nvGrpSpPr>
        <p:grpSpPr>
          <a:xfrm>
            <a:off x="8178800" y="476884"/>
            <a:ext cx="3313878" cy="5634547"/>
            <a:chOff x="8178800" y="476885"/>
            <a:chExt cx="3173933" cy="5396600"/>
          </a:xfrm>
        </p:grpSpPr>
        <p:sp>
          <p:nvSpPr>
            <p:cNvPr id="50" name="Title 1">
              <a:extLst>
                <a:ext uri="{FF2B5EF4-FFF2-40B4-BE49-F238E27FC236}">
                  <a16:creationId xmlns:a16="http://schemas.microsoft.com/office/drawing/2014/main" id="{7EA02F00-538B-48AB-A811-9358BD5B0219}"/>
                </a:ext>
              </a:extLst>
            </p:cNvPr>
            <p:cNvSpPr txBox="1">
              <a:spLocks/>
            </p:cNvSpPr>
            <p:nvPr/>
          </p:nvSpPr>
          <p:spPr>
            <a:xfrm>
              <a:off x="8178800" y="476885"/>
              <a:ext cx="2162175" cy="892551"/>
            </a:xfrm>
            <a:prstGeom prst="rect">
              <a:avLst/>
            </a:prstGeom>
          </p:spPr>
          <p:txBody>
            <a:bodyPr/>
            <a:lstStyle>
              <a:lvl1pPr algn="ctr" defTabSz="914400" rtl="0" eaLnBrk="1" latinLnBrk="0" hangingPunct="1">
                <a:lnSpc>
                  <a:spcPct val="90000"/>
                </a:lnSpc>
                <a:spcBef>
                  <a:spcPct val="0"/>
                </a:spcBef>
                <a:buNone/>
                <a:defRPr sz="3500" kern="1200">
                  <a:solidFill>
                    <a:schemeClr val="tx1"/>
                  </a:solidFill>
                  <a:latin typeface="spinwerad" charset="0"/>
                  <a:ea typeface="spinwerad" charset="0"/>
                  <a:cs typeface="spinwerad" charset="0"/>
                </a:defRPr>
              </a:lvl1pPr>
            </a:lstStyle>
            <a:p>
              <a:pPr algn="l"/>
              <a:r>
                <a:rPr lang="en-US" b="1" dirty="0"/>
                <a:t>Our Portfolio</a:t>
              </a:r>
            </a:p>
          </p:txBody>
        </p:sp>
        <p:sp>
          <p:nvSpPr>
            <p:cNvPr id="33" name="TextBox 32">
              <a:extLst>
                <a:ext uri="{FF2B5EF4-FFF2-40B4-BE49-F238E27FC236}">
                  <a16:creationId xmlns:a16="http://schemas.microsoft.com/office/drawing/2014/main" id="{018518E3-7202-4F61-ADBC-699B0D1198E0}"/>
                </a:ext>
              </a:extLst>
            </p:cNvPr>
            <p:cNvSpPr txBox="1"/>
            <p:nvPr/>
          </p:nvSpPr>
          <p:spPr>
            <a:xfrm>
              <a:off x="8178800" y="2259093"/>
              <a:ext cx="2964406" cy="600164"/>
            </a:xfrm>
            <a:prstGeom prst="rect">
              <a:avLst/>
            </a:prstGeom>
            <a:noFill/>
          </p:spPr>
          <p:txBody>
            <a:bodyPr wrap="square" rtlCol="0">
              <a:spAutoFit/>
            </a:bodyPr>
            <a:lstStyle/>
            <a:p>
              <a:r>
                <a:rPr lang="en-US" sz="1100" dirty="0">
                  <a:solidFill>
                    <a:schemeClr val="tx1">
                      <a:alpha val="45000"/>
                    </a:schemeClr>
                  </a:solidFill>
                  <a:latin typeface="Bodoni 72 Book" charset="0"/>
                  <a:ea typeface="Bodoni 72 Book" charset="0"/>
                  <a:cs typeface="Bodoni 72 Book" charset="0"/>
                </a:rPr>
                <a:t>Lorem Ipsum is simply dummy text of the printing and typesetting industry. Lorem Ipsum has been the industry's standard dummy.</a:t>
              </a:r>
            </a:p>
          </p:txBody>
        </p:sp>
        <p:sp>
          <p:nvSpPr>
            <p:cNvPr id="34" name="TextBox 33">
              <a:extLst>
                <a:ext uri="{FF2B5EF4-FFF2-40B4-BE49-F238E27FC236}">
                  <a16:creationId xmlns:a16="http://schemas.microsoft.com/office/drawing/2014/main" id="{AC2C9D83-EBDA-419C-B1D8-0CBF87B9B93C}"/>
                </a:ext>
              </a:extLst>
            </p:cNvPr>
            <p:cNvSpPr txBox="1"/>
            <p:nvPr/>
          </p:nvSpPr>
          <p:spPr>
            <a:xfrm>
              <a:off x="8178800" y="1737622"/>
              <a:ext cx="3173933" cy="538609"/>
            </a:xfrm>
            <a:prstGeom prst="rect">
              <a:avLst/>
            </a:prstGeom>
            <a:noFill/>
          </p:spPr>
          <p:txBody>
            <a:bodyPr wrap="square" rtlCol="0">
              <a:spAutoFit/>
            </a:bodyPr>
            <a:lstStyle/>
            <a:p>
              <a:r>
                <a:rPr lang="en-US" sz="1000" dirty="0">
                  <a:latin typeface="Bodoni 72 Book" charset="0"/>
                  <a:ea typeface="Bodoni 72 Book" charset="0"/>
                  <a:cs typeface="Bodoni 72 Book" charset="0"/>
                </a:rPr>
                <a:t>Typesetting industry:</a:t>
              </a:r>
            </a:p>
            <a:p>
              <a:r>
                <a:rPr lang="en-US" dirty="0">
                  <a:solidFill>
                    <a:schemeClr val="accent1">
                      <a:lumMod val="60000"/>
                      <a:lumOff val="40000"/>
                    </a:schemeClr>
                  </a:solidFill>
                  <a:latin typeface="Bodoni 72 Book" charset="0"/>
                  <a:ea typeface="Bodoni 72 Book" charset="0"/>
                  <a:cs typeface="Bodoni 72 Book" charset="0"/>
                </a:rPr>
                <a:t>Ipsum has been industry</a:t>
              </a:r>
            </a:p>
          </p:txBody>
        </p:sp>
        <p:cxnSp>
          <p:nvCxnSpPr>
            <p:cNvPr id="35" name="Straight Connector 34">
              <a:extLst>
                <a:ext uri="{FF2B5EF4-FFF2-40B4-BE49-F238E27FC236}">
                  <a16:creationId xmlns:a16="http://schemas.microsoft.com/office/drawing/2014/main" id="{0E7C146E-61F4-4144-B871-C191D282FB38}"/>
                </a:ext>
              </a:extLst>
            </p:cNvPr>
            <p:cNvCxnSpPr/>
            <p:nvPr/>
          </p:nvCxnSpPr>
          <p:spPr>
            <a:xfrm flipH="1">
              <a:off x="8178800" y="3051996"/>
              <a:ext cx="2928278"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6A17E11A-5D72-4909-867A-62F19D713053}"/>
                </a:ext>
              </a:extLst>
            </p:cNvPr>
            <p:cNvSpPr txBox="1"/>
            <p:nvPr/>
          </p:nvSpPr>
          <p:spPr>
            <a:xfrm>
              <a:off x="8178800" y="3766207"/>
              <a:ext cx="2964406" cy="600164"/>
            </a:xfrm>
            <a:prstGeom prst="rect">
              <a:avLst/>
            </a:prstGeom>
            <a:noFill/>
          </p:spPr>
          <p:txBody>
            <a:bodyPr wrap="square" rtlCol="0">
              <a:spAutoFit/>
            </a:bodyPr>
            <a:lstStyle/>
            <a:p>
              <a:r>
                <a:rPr lang="en-US" sz="1100" dirty="0">
                  <a:solidFill>
                    <a:schemeClr val="tx1">
                      <a:alpha val="45000"/>
                    </a:schemeClr>
                  </a:solidFill>
                  <a:latin typeface="Bodoni 72 Book" charset="0"/>
                  <a:ea typeface="Bodoni 72 Book" charset="0"/>
                  <a:cs typeface="Bodoni 72 Book" charset="0"/>
                </a:rPr>
                <a:t>Lorem Ipsum is simply dummy text of the printing and typesetting industry. Lorem Ipsum has been the industry's standard dummy.</a:t>
              </a:r>
            </a:p>
          </p:txBody>
        </p:sp>
        <p:sp>
          <p:nvSpPr>
            <p:cNvPr id="37" name="TextBox 36">
              <a:extLst>
                <a:ext uri="{FF2B5EF4-FFF2-40B4-BE49-F238E27FC236}">
                  <a16:creationId xmlns:a16="http://schemas.microsoft.com/office/drawing/2014/main" id="{4D0C4B8E-74E7-434F-85B6-6F690E75BC37}"/>
                </a:ext>
              </a:extLst>
            </p:cNvPr>
            <p:cNvSpPr txBox="1"/>
            <p:nvPr/>
          </p:nvSpPr>
          <p:spPr>
            <a:xfrm>
              <a:off x="8178800" y="3244736"/>
              <a:ext cx="3173933" cy="538609"/>
            </a:xfrm>
            <a:prstGeom prst="rect">
              <a:avLst/>
            </a:prstGeom>
            <a:noFill/>
          </p:spPr>
          <p:txBody>
            <a:bodyPr wrap="square" rtlCol="0">
              <a:spAutoFit/>
            </a:bodyPr>
            <a:lstStyle/>
            <a:p>
              <a:r>
                <a:rPr lang="en-US" sz="1000" dirty="0">
                  <a:latin typeface="Bodoni 72 Book" charset="0"/>
                  <a:ea typeface="Bodoni 72 Book" charset="0"/>
                  <a:cs typeface="Bodoni 72 Book" charset="0"/>
                </a:rPr>
                <a:t>Typesetting industry:</a:t>
              </a:r>
            </a:p>
            <a:p>
              <a:r>
                <a:rPr lang="en-US" dirty="0">
                  <a:solidFill>
                    <a:schemeClr val="accent2"/>
                  </a:solidFill>
                  <a:latin typeface="Bodoni 72 Book" charset="0"/>
                  <a:ea typeface="Bodoni 72 Book" charset="0"/>
                  <a:cs typeface="Bodoni 72 Book" charset="0"/>
                </a:rPr>
                <a:t>Lorem ipsum has been industry</a:t>
              </a:r>
            </a:p>
          </p:txBody>
        </p:sp>
        <p:cxnSp>
          <p:nvCxnSpPr>
            <p:cNvPr id="38" name="Straight Connector 37">
              <a:extLst>
                <a:ext uri="{FF2B5EF4-FFF2-40B4-BE49-F238E27FC236}">
                  <a16:creationId xmlns:a16="http://schemas.microsoft.com/office/drawing/2014/main" id="{26288138-EE43-4FF4-B64D-435544E883FB}"/>
                </a:ext>
              </a:extLst>
            </p:cNvPr>
            <p:cNvCxnSpPr/>
            <p:nvPr/>
          </p:nvCxnSpPr>
          <p:spPr>
            <a:xfrm flipH="1">
              <a:off x="8178800" y="4559110"/>
              <a:ext cx="2928278"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9B3BB343-D6B5-4C58-B5AC-F9FB5B055E60}"/>
                </a:ext>
              </a:extLst>
            </p:cNvPr>
            <p:cNvSpPr txBox="1"/>
            <p:nvPr/>
          </p:nvSpPr>
          <p:spPr>
            <a:xfrm>
              <a:off x="8178800" y="5273321"/>
              <a:ext cx="2964406" cy="600164"/>
            </a:xfrm>
            <a:prstGeom prst="rect">
              <a:avLst/>
            </a:prstGeom>
            <a:noFill/>
          </p:spPr>
          <p:txBody>
            <a:bodyPr wrap="square" rtlCol="0">
              <a:spAutoFit/>
            </a:bodyPr>
            <a:lstStyle/>
            <a:p>
              <a:r>
                <a:rPr lang="en-US" sz="1100" dirty="0">
                  <a:solidFill>
                    <a:schemeClr val="tx1">
                      <a:alpha val="45000"/>
                    </a:schemeClr>
                  </a:solidFill>
                  <a:latin typeface="Bodoni 72 Book" charset="0"/>
                  <a:ea typeface="Bodoni 72 Book" charset="0"/>
                  <a:cs typeface="Bodoni 72 Book" charset="0"/>
                </a:rPr>
                <a:t>Lorem Ipsum is simply dummy text of the printing and typesetting industry. Lorem Ipsum has been the industry's standard dummy.</a:t>
              </a:r>
            </a:p>
          </p:txBody>
        </p:sp>
        <p:sp>
          <p:nvSpPr>
            <p:cNvPr id="40" name="TextBox 39">
              <a:extLst>
                <a:ext uri="{FF2B5EF4-FFF2-40B4-BE49-F238E27FC236}">
                  <a16:creationId xmlns:a16="http://schemas.microsoft.com/office/drawing/2014/main" id="{9E1CC4AF-0380-470D-A4EB-ADE0824B0C28}"/>
                </a:ext>
              </a:extLst>
            </p:cNvPr>
            <p:cNvSpPr txBox="1"/>
            <p:nvPr/>
          </p:nvSpPr>
          <p:spPr>
            <a:xfrm>
              <a:off x="8178800" y="4751850"/>
              <a:ext cx="3173933" cy="538609"/>
            </a:xfrm>
            <a:prstGeom prst="rect">
              <a:avLst/>
            </a:prstGeom>
            <a:noFill/>
          </p:spPr>
          <p:txBody>
            <a:bodyPr wrap="square" rtlCol="0">
              <a:spAutoFit/>
            </a:bodyPr>
            <a:lstStyle/>
            <a:p>
              <a:r>
                <a:rPr lang="en-US" sz="1000" dirty="0">
                  <a:latin typeface="Bodoni 72 Book" charset="0"/>
                  <a:ea typeface="Bodoni 72 Book" charset="0"/>
                  <a:cs typeface="Bodoni 72 Book" charset="0"/>
                </a:rPr>
                <a:t>Typesetting industry:</a:t>
              </a:r>
            </a:p>
            <a:p>
              <a:r>
                <a:rPr lang="en-US" dirty="0">
                  <a:solidFill>
                    <a:schemeClr val="accent3"/>
                  </a:solidFill>
                  <a:latin typeface="Bodoni 72 Book" charset="0"/>
                  <a:ea typeface="Bodoni 72 Book" charset="0"/>
                  <a:cs typeface="Bodoni 72 Book" charset="0"/>
                </a:rPr>
                <a:t>Has been industry ipsum</a:t>
              </a:r>
            </a:p>
          </p:txBody>
        </p:sp>
      </p:grpSp>
      <p:pic>
        <p:nvPicPr>
          <p:cNvPr id="46" name="Picture Placeholder 45">
            <a:extLst>
              <a:ext uri="{FF2B5EF4-FFF2-40B4-BE49-F238E27FC236}">
                <a16:creationId xmlns:a16="http://schemas.microsoft.com/office/drawing/2014/main" id="{53C47674-776B-435A-AD46-93885941FDDB}"/>
              </a:ext>
            </a:extLst>
          </p:cNvPr>
          <p:cNvPicPr>
            <a:picLocks noGrp="1" noChangeAspect="1"/>
          </p:cNvPicPr>
          <p:nvPr>
            <p:ph type="pic" sz="quarter" idx="20"/>
          </p:nvPr>
        </p:nvPicPr>
        <p:blipFill rotWithShape="1">
          <a:blip r:embed="rId2"/>
          <a:srcRect l="2783" t="861" r="35703" b="-861"/>
          <a:stretch/>
        </p:blipFill>
        <p:spPr>
          <a:xfrm>
            <a:off x="5023413" y="3338069"/>
            <a:ext cx="2558006" cy="2773363"/>
          </a:xfrm>
        </p:spPr>
      </p:pic>
      <p:pic>
        <p:nvPicPr>
          <p:cNvPr id="51" name="Picture Placeholder 50">
            <a:extLst>
              <a:ext uri="{FF2B5EF4-FFF2-40B4-BE49-F238E27FC236}">
                <a16:creationId xmlns:a16="http://schemas.microsoft.com/office/drawing/2014/main" id="{44D9A6D3-D189-4A3F-A5E6-6DBF331F095D}"/>
              </a:ext>
            </a:extLst>
          </p:cNvPr>
          <p:cNvPicPr>
            <a:picLocks noGrp="1" noChangeAspect="1"/>
          </p:cNvPicPr>
          <p:nvPr>
            <p:ph type="pic" sz="quarter" idx="18"/>
          </p:nvPr>
        </p:nvPicPr>
        <p:blipFill rotWithShape="1">
          <a:blip r:embed="rId3">
            <a:grayscl/>
          </a:blip>
          <a:srcRect l="12881" r="29511"/>
          <a:stretch/>
        </p:blipFill>
        <p:spPr>
          <a:xfrm>
            <a:off x="0" y="432824"/>
            <a:ext cx="4907666" cy="5678608"/>
          </a:xfrm>
        </p:spPr>
      </p:pic>
      <p:pic>
        <p:nvPicPr>
          <p:cNvPr id="59" name="Picture Placeholder 58">
            <a:extLst>
              <a:ext uri="{FF2B5EF4-FFF2-40B4-BE49-F238E27FC236}">
                <a16:creationId xmlns:a16="http://schemas.microsoft.com/office/drawing/2014/main" id="{F08FB2F2-33BC-4C76-8E59-7FBA88688E18}"/>
              </a:ext>
            </a:extLst>
          </p:cNvPr>
          <p:cNvPicPr>
            <a:picLocks noGrp="1" noChangeAspect="1"/>
          </p:cNvPicPr>
          <p:nvPr>
            <p:ph type="pic" sz="quarter" idx="19"/>
          </p:nvPr>
        </p:nvPicPr>
        <p:blipFill rotWithShape="1">
          <a:blip r:embed="rId4">
            <a:extLst>
              <a:ext uri="{BEBA8EAE-BF5A-486C-A8C5-ECC9F3942E4B}">
                <a14:imgProps xmlns:a14="http://schemas.microsoft.com/office/drawing/2010/main">
                  <a14:imgLayer r:embed="rId5">
                    <a14:imgEffect>
                      <a14:saturation sat="33000"/>
                    </a14:imgEffect>
                  </a14:imgLayer>
                </a14:imgProps>
              </a:ext>
            </a:extLst>
          </a:blip>
          <a:srcRect l="25660" t="6986" r="25660" b="13876"/>
          <a:stretch/>
        </p:blipFill>
        <p:spPr>
          <a:xfrm>
            <a:off x="5023413" y="432823"/>
            <a:ext cx="2558006" cy="2773363"/>
          </a:xfrm>
        </p:spPr>
      </p:pic>
    </p:spTree>
    <p:extLst>
      <p:ext uri="{BB962C8B-B14F-4D97-AF65-F5344CB8AC3E}">
        <p14:creationId xmlns:p14="http://schemas.microsoft.com/office/powerpoint/2010/main" val="104019357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2F3F86ED-3CDC-4E7E-B470-17056343D12B}"/>
              </a:ext>
            </a:extLst>
          </p:cNvPr>
          <p:cNvSpPr txBox="1"/>
          <p:nvPr/>
        </p:nvSpPr>
        <p:spPr>
          <a:xfrm>
            <a:off x="5116010" y="5048927"/>
            <a:ext cx="6742791" cy="1438855"/>
          </a:xfrm>
          <a:prstGeom prst="rect">
            <a:avLst/>
          </a:prstGeom>
          <a:noFill/>
        </p:spPr>
        <p:txBody>
          <a:bodyPr wrap="square" rtlCol="0">
            <a:spAutoFit/>
          </a:bodyPr>
          <a:lstStyle/>
          <a:p>
            <a:pPr>
              <a:lnSpc>
                <a:spcPts val="2100"/>
              </a:lnSpc>
            </a:pPr>
            <a:r>
              <a:rPr lang="en-US" sz="1300" dirty="0">
                <a:solidFill>
                  <a:schemeClr val="tx1">
                    <a:alpha val="45000"/>
                  </a:schemeClr>
                </a:solidFill>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Lorem Ipsum is simply dummy text of the printing and typesetting industry standard dummy text ever since.</a:t>
            </a:r>
          </a:p>
        </p:txBody>
      </p:sp>
      <p:sp>
        <p:nvSpPr>
          <p:cNvPr id="24" name="TextBox 23">
            <a:extLst>
              <a:ext uri="{FF2B5EF4-FFF2-40B4-BE49-F238E27FC236}">
                <a16:creationId xmlns:a16="http://schemas.microsoft.com/office/drawing/2014/main" id="{BA8C406D-F1F7-4F8B-9E0D-5BD7B17158F5}"/>
              </a:ext>
            </a:extLst>
          </p:cNvPr>
          <p:cNvSpPr txBox="1"/>
          <p:nvPr/>
        </p:nvSpPr>
        <p:spPr>
          <a:xfrm>
            <a:off x="1837905" y="5048927"/>
            <a:ext cx="3173933" cy="1121461"/>
          </a:xfrm>
          <a:prstGeom prst="rect">
            <a:avLst/>
          </a:prstGeom>
          <a:noFill/>
        </p:spPr>
        <p:txBody>
          <a:bodyPr wrap="square" rtlCol="0">
            <a:spAutoFit/>
          </a:bodyPr>
          <a:lstStyle/>
          <a:p>
            <a:pPr algn="r">
              <a:lnSpc>
                <a:spcPts val="1600"/>
              </a:lnSpc>
            </a:pPr>
            <a:r>
              <a:rPr lang="en-US" sz="1100" dirty="0">
                <a:latin typeface="Bodoni 72 Book" charset="0"/>
                <a:ea typeface="Bodoni 72 Book" charset="0"/>
                <a:cs typeface="Bodoni 72 Book" charset="0"/>
              </a:rPr>
              <a:t>Typesetting industry:</a:t>
            </a:r>
          </a:p>
          <a:p>
            <a:pPr algn="r">
              <a:lnSpc>
                <a:spcPts val="1600"/>
              </a:lnSpc>
            </a:pPr>
            <a:r>
              <a:rPr lang="en-US" sz="1600" dirty="0">
                <a:solidFill>
                  <a:schemeClr val="accent5"/>
                </a:solidFill>
                <a:latin typeface="Bodoni 72 Book" charset="0"/>
                <a:ea typeface="Bodoni 72 Book" charset="0"/>
                <a:cs typeface="Bodoni 72 Book" charset="0"/>
              </a:rPr>
              <a:t>Lorem ipsum has been industry</a:t>
            </a:r>
          </a:p>
          <a:p>
            <a:pPr algn="r">
              <a:lnSpc>
                <a:spcPts val="1600"/>
              </a:lnSpc>
            </a:pPr>
            <a:endParaRPr lang="en-US" sz="1300" dirty="0">
              <a:solidFill>
                <a:schemeClr val="accent5">
                  <a:lumMod val="50000"/>
                </a:schemeClr>
              </a:solidFill>
              <a:latin typeface="Bodoni 72 Book" charset="0"/>
              <a:ea typeface="Bodoni 72 Book" charset="0"/>
              <a:cs typeface="Bodoni 72 Book" charset="0"/>
            </a:endParaRPr>
          </a:p>
          <a:p>
            <a:pPr algn="r">
              <a:lnSpc>
                <a:spcPts val="1600"/>
              </a:lnSpc>
            </a:pPr>
            <a:r>
              <a:rPr lang="en-US" sz="1100" dirty="0">
                <a:latin typeface="Bodoni 72 Book" charset="0"/>
                <a:ea typeface="Bodoni 72 Book" charset="0"/>
                <a:cs typeface="Bodoni 72 Book" charset="0"/>
              </a:rPr>
              <a:t>Standard:</a:t>
            </a:r>
          </a:p>
          <a:p>
            <a:pPr algn="r">
              <a:lnSpc>
                <a:spcPts val="1600"/>
              </a:lnSpc>
            </a:pPr>
            <a:r>
              <a:rPr lang="en-US" sz="1600" dirty="0">
                <a:solidFill>
                  <a:schemeClr val="accent6"/>
                </a:solidFill>
                <a:latin typeface="Bodoni 72 Book" charset="0"/>
                <a:ea typeface="Bodoni 72 Book" charset="0"/>
                <a:cs typeface="Bodoni 72 Book" charset="0"/>
              </a:rPr>
              <a:t>Dummy text ever since 1500</a:t>
            </a:r>
          </a:p>
        </p:txBody>
      </p:sp>
      <p:pic>
        <p:nvPicPr>
          <p:cNvPr id="11" name="Picture Placeholder 10">
            <a:extLst>
              <a:ext uri="{FF2B5EF4-FFF2-40B4-BE49-F238E27FC236}">
                <a16:creationId xmlns:a16="http://schemas.microsoft.com/office/drawing/2014/main" id="{5F22DF1C-2D02-4554-84BB-F8DB02D266D3}"/>
              </a:ext>
            </a:extLst>
          </p:cNvPr>
          <p:cNvPicPr>
            <a:picLocks noGrp="1" noChangeAspect="1"/>
          </p:cNvPicPr>
          <p:nvPr>
            <p:ph type="pic" sz="quarter" idx="18"/>
          </p:nvPr>
        </p:nvPicPr>
        <p:blipFill rotWithShape="1">
          <a:blip r:embed="rId2"/>
          <a:srcRect l="13094" t="1956" r="27830" b="11568"/>
          <a:stretch/>
        </p:blipFill>
        <p:spPr>
          <a:xfrm>
            <a:off x="408972" y="381965"/>
            <a:ext cx="4602865" cy="4490978"/>
          </a:xfrm>
        </p:spPr>
      </p:pic>
      <p:pic>
        <p:nvPicPr>
          <p:cNvPr id="13" name="Picture Placeholder 12">
            <a:extLst>
              <a:ext uri="{FF2B5EF4-FFF2-40B4-BE49-F238E27FC236}">
                <a16:creationId xmlns:a16="http://schemas.microsoft.com/office/drawing/2014/main" id="{49A9EAF3-48E9-4743-B73A-8925D78EC52C}"/>
              </a:ext>
            </a:extLst>
          </p:cNvPr>
          <p:cNvPicPr>
            <a:picLocks noGrp="1" noChangeAspect="1"/>
          </p:cNvPicPr>
          <p:nvPr>
            <p:ph type="pic" sz="quarter" idx="19"/>
          </p:nvPr>
        </p:nvPicPr>
        <p:blipFill>
          <a:blip r:embed="rId3"/>
          <a:srcRect t="2395" b="2395"/>
          <a:stretch>
            <a:fillRect/>
          </a:stretch>
        </p:blipFill>
        <p:spPr/>
      </p:pic>
      <p:sp>
        <p:nvSpPr>
          <p:cNvPr id="15" name="Rectangle 14">
            <a:extLst>
              <a:ext uri="{FF2B5EF4-FFF2-40B4-BE49-F238E27FC236}">
                <a16:creationId xmlns:a16="http://schemas.microsoft.com/office/drawing/2014/main" id="{B7FD0496-4669-4B5F-86ED-CAD25C16504E}"/>
              </a:ext>
            </a:extLst>
          </p:cNvPr>
          <p:cNvSpPr/>
          <p:nvPr/>
        </p:nvSpPr>
        <p:spPr>
          <a:xfrm>
            <a:off x="5116011" y="370217"/>
            <a:ext cx="7075988" cy="4502725"/>
          </a:xfrm>
          <a:prstGeom prst="rect">
            <a:avLst/>
          </a:prstGeom>
          <a:solidFill>
            <a:schemeClr val="tx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E7A6A8E9-16CE-4905-9A21-EFE66930E955}"/>
              </a:ext>
            </a:extLst>
          </p:cNvPr>
          <p:cNvSpPr txBox="1"/>
          <p:nvPr/>
        </p:nvSpPr>
        <p:spPr>
          <a:xfrm>
            <a:off x="5588520" y="3375728"/>
            <a:ext cx="4146030" cy="892552"/>
          </a:xfrm>
          <a:prstGeom prst="rect">
            <a:avLst/>
          </a:prstGeom>
          <a:noFill/>
        </p:spPr>
        <p:txBody>
          <a:bodyPr wrap="square" rtlCol="0">
            <a:spAutoFit/>
          </a:bodyPr>
          <a:lstStyle/>
          <a:p>
            <a:r>
              <a:rPr lang="en-US" sz="1300" dirty="0">
                <a:solidFill>
                  <a:srgbClr val="FFFFFF"/>
                </a:solidFill>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a:t>
            </a:r>
          </a:p>
        </p:txBody>
      </p:sp>
      <p:sp>
        <p:nvSpPr>
          <p:cNvPr id="42" name="TextBox 41">
            <a:extLst>
              <a:ext uri="{FF2B5EF4-FFF2-40B4-BE49-F238E27FC236}">
                <a16:creationId xmlns:a16="http://schemas.microsoft.com/office/drawing/2014/main" id="{A15AEC35-7A23-48F3-BB1E-6A9A5E11E97F}"/>
              </a:ext>
            </a:extLst>
          </p:cNvPr>
          <p:cNvSpPr txBox="1"/>
          <p:nvPr/>
        </p:nvSpPr>
        <p:spPr>
          <a:xfrm>
            <a:off x="5588521" y="2669673"/>
            <a:ext cx="2383703" cy="646331"/>
          </a:xfrm>
          <a:prstGeom prst="rect">
            <a:avLst/>
          </a:prstGeom>
          <a:noFill/>
        </p:spPr>
        <p:txBody>
          <a:bodyPr wrap="square" rtlCol="0">
            <a:spAutoFit/>
          </a:bodyPr>
          <a:lstStyle/>
          <a:p>
            <a:r>
              <a:rPr lang="en-US" b="1" dirty="0">
                <a:solidFill>
                  <a:schemeClr val="accent4"/>
                </a:solidFill>
                <a:latin typeface="Bodoni 72 Book" charset="0"/>
                <a:ea typeface="Bodoni 72 Book" charset="0"/>
                <a:cs typeface="Bodoni 72 Book" charset="0"/>
              </a:rPr>
              <a:t>Lorem Ipsum Has Been The Industry</a:t>
            </a:r>
          </a:p>
        </p:txBody>
      </p:sp>
      <p:pic>
        <p:nvPicPr>
          <p:cNvPr id="43" name="Picture 42">
            <a:extLst>
              <a:ext uri="{FF2B5EF4-FFF2-40B4-BE49-F238E27FC236}">
                <a16:creationId xmlns:a16="http://schemas.microsoft.com/office/drawing/2014/main" id="{341B2A42-6058-4D86-8786-85B899A2EE0F}"/>
              </a:ext>
            </a:extLst>
          </p:cNvPr>
          <p:cNvPicPr>
            <a:picLocks noChangeAspect="1"/>
          </p:cNvPicPr>
          <p:nvPr/>
        </p:nvPicPr>
        <p:blipFill>
          <a:blip r:embed="rId4"/>
          <a:stretch>
            <a:fillRect/>
          </a:stretch>
        </p:blipFill>
        <p:spPr>
          <a:xfrm>
            <a:off x="5751985" y="1315060"/>
            <a:ext cx="2438400" cy="789588"/>
          </a:xfrm>
          <a:prstGeom prst="rect">
            <a:avLst/>
          </a:prstGeom>
        </p:spPr>
      </p:pic>
    </p:spTree>
    <p:extLst>
      <p:ext uri="{BB962C8B-B14F-4D97-AF65-F5344CB8AC3E}">
        <p14:creationId xmlns:p14="http://schemas.microsoft.com/office/powerpoint/2010/main" val="23979818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10E24AE2-4C7E-4D4D-B3DE-67A93E921683}"/>
              </a:ext>
            </a:extLst>
          </p:cNvPr>
          <p:cNvSpPr txBox="1">
            <a:spLocks/>
          </p:cNvSpPr>
          <p:nvPr/>
        </p:nvSpPr>
        <p:spPr>
          <a:xfrm>
            <a:off x="838201" y="1052084"/>
            <a:ext cx="10515600" cy="191427"/>
          </a:xfrm>
          <a:prstGeom prst="rect">
            <a:avLst/>
          </a:prstGeom>
        </p:spPr>
        <p:txBody>
          <a:bodyPr/>
          <a:lst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The entitle lorem ipsum text dolor sit amet agam face text goes here.</a:t>
            </a:r>
            <a:endParaRPr lang="en-US" dirty="0"/>
          </a:p>
        </p:txBody>
      </p:sp>
      <p:sp>
        <p:nvSpPr>
          <p:cNvPr id="34" name="Freeform 5">
            <a:extLst>
              <a:ext uri="{FF2B5EF4-FFF2-40B4-BE49-F238E27FC236}">
                <a16:creationId xmlns:a16="http://schemas.microsoft.com/office/drawing/2014/main" id="{E731A6EF-2F46-46D5-8D33-646ADFB671DC}"/>
              </a:ext>
            </a:extLst>
          </p:cNvPr>
          <p:cNvSpPr/>
          <p:nvPr/>
        </p:nvSpPr>
        <p:spPr>
          <a:xfrm>
            <a:off x="5930938" y="2339521"/>
            <a:ext cx="2092751" cy="1574276"/>
          </a:xfrm>
          <a:custGeom>
            <a:avLst/>
            <a:gdLst>
              <a:gd name="connsiteX0" fmla="*/ 113122 w 2092751"/>
              <a:gd name="connsiteY0" fmla="*/ 0 h 1574276"/>
              <a:gd name="connsiteX1" fmla="*/ 2092751 w 2092751"/>
              <a:gd name="connsiteY1" fmla="*/ 1112363 h 1574276"/>
              <a:gd name="connsiteX2" fmla="*/ 0 w 2092751"/>
              <a:gd name="connsiteY2" fmla="*/ 1574276 h 1574276"/>
            </a:gdLst>
            <a:ahLst/>
            <a:cxnLst>
              <a:cxn ang="0">
                <a:pos x="connsiteX0" y="connsiteY0"/>
              </a:cxn>
              <a:cxn ang="0">
                <a:pos x="connsiteX1" y="connsiteY1"/>
              </a:cxn>
              <a:cxn ang="0">
                <a:pos x="connsiteX2" y="connsiteY2"/>
              </a:cxn>
            </a:cxnLst>
            <a:rect l="l" t="t" r="r" b="b"/>
            <a:pathLst>
              <a:path w="2092751" h="1574276">
                <a:moveTo>
                  <a:pt x="113122" y="0"/>
                </a:moveTo>
                <a:lnTo>
                  <a:pt x="2092751" y="1112363"/>
                </a:lnTo>
                <a:lnTo>
                  <a:pt x="0" y="1574276"/>
                </a:ln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6">
            <a:extLst>
              <a:ext uri="{FF2B5EF4-FFF2-40B4-BE49-F238E27FC236}">
                <a16:creationId xmlns:a16="http://schemas.microsoft.com/office/drawing/2014/main" id="{06C22739-BF1F-4455-8321-27B3A9309821}"/>
              </a:ext>
            </a:extLst>
          </p:cNvPr>
          <p:cNvSpPr/>
          <p:nvPr/>
        </p:nvSpPr>
        <p:spPr>
          <a:xfrm>
            <a:off x="4630039" y="2980543"/>
            <a:ext cx="3374796" cy="2234153"/>
          </a:xfrm>
          <a:custGeom>
            <a:avLst/>
            <a:gdLst>
              <a:gd name="connsiteX0" fmla="*/ 0 w 3374796"/>
              <a:gd name="connsiteY0" fmla="*/ 0 h 2234153"/>
              <a:gd name="connsiteX1" fmla="*/ 3374796 w 3374796"/>
              <a:gd name="connsiteY1" fmla="*/ 461914 h 2234153"/>
              <a:gd name="connsiteX2" fmla="*/ 1131217 w 3374796"/>
              <a:gd name="connsiteY2" fmla="*/ 2234153 h 2234153"/>
            </a:gdLst>
            <a:ahLst/>
            <a:cxnLst>
              <a:cxn ang="0">
                <a:pos x="connsiteX0" y="connsiteY0"/>
              </a:cxn>
              <a:cxn ang="0">
                <a:pos x="connsiteX1" y="connsiteY1"/>
              </a:cxn>
              <a:cxn ang="0">
                <a:pos x="connsiteX2" y="connsiteY2"/>
              </a:cxn>
            </a:cxnLst>
            <a:rect l="l" t="t" r="r" b="b"/>
            <a:pathLst>
              <a:path w="3374796" h="2234153">
                <a:moveTo>
                  <a:pt x="0" y="0"/>
                </a:moveTo>
                <a:lnTo>
                  <a:pt x="3374796" y="461914"/>
                </a:lnTo>
                <a:lnTo>
                  <a:pt x="1131217" y="2234153"/>
                </a:ln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E3A3A279-820E-4317-9C2B-EDA604DB0BC8}"/>
              </a:ext>
            </a:extLst>
          </p:cNvPr>
          <p:cNvSpPr/>
          <p:nvPr/>
        </p:nvSpPr>
        <p:spPr>
          <a:xfrm>
            <a:off x="8689693" y="3318000"/>
            <a:ext cx="2664107" cy="2664107"/>
          </a:xfrm>
          <a:prstGeom prst="ellipse">
            <a:avLst/>
          </a:prstGeom>
          <a:solidFill>
            <a:schemeClr val="accent6">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EF64CA09-E509-4C15-B206-DA06B8E4A2EB}"/>
              </a:ext>
            </a:extLst>
          </p:cNvPr>
          <p:cNvSpPr/>
          <p:nvPr/>
        </p:nvSpPr>
        <p:spPr>
          <a:xfrm>
            <a:off x="6838132" y="2282543"/>
            <a:ext cx="2740980" cy="27409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F25CDDC1-4423-48B6-A486-94CAF5D38978}"/>
              </a:ext>
            </a:extLst>
          </p:cNvPr>
          <p:cNvSpPr/>
          <p:nvPr/>
        </p:nvSpPr>
        <p:spPr>
          <a:xfrm>
            <a:off x="5339269" y="1698081"/>
            <a:ext cx="1270400" cy="12704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589FD013-59D1-44F5-9244-E177764D1219}"/>
              </a:ext>
            </a:extLst>
          </p:cNvPr>
          <p:cNvSpPr/>
          <p:nvPr/>
        </p:nvSpPr>
        <p:spPr>
          <a:xfrm>
            <a:off x="4076076" y="2506846"/>
            <a:ext cx="1138424" cy="11384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060D15DA-95F7-4D80-A6F8-00E799D91CDF}"/>
              </a:ext>
            </a:extLst>
          </p:cNvPr>
          <p:cNvSpPr/>
          <p:nvPr/>
        </p:nvSpPr>
        <p:spPr>
          <a:xfrm>
            <a:off x="5201472" y="3391003"/>
            <a:ext cx="1144796" cy="11447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6B453E7-9AAF-4297-9C09-A6965A6A74D9}"/>
              </a:ext>
            </a:extLst>
          </p:cNvPr>
          <p:cNvSpPr/>
          <p:nvPr/>
        </p:nvSpPr>
        <p:spPr>
          <a:xfrm>
            <a:off x="4865293" y="4655147"/>
            <a:ext cx="1326960" cy="13269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DCE37222-AF48-44C9-B9B0-B540B6F1549E}"/>
              </a:ext>
            </a:extLst>
          </p:cNvPr>
          <p:cNvSpPr/>
          <p:nvPr/>
        </p:nvSpPr>
        <p:spPr>
          <a:xfrm>
            <a:off x="5699438" y="1978481"/>
            <a:ext cx="601448" cy="630942"/>
          </a:xfrm>
          <a:prstGeom prst="rect">
            <a:avLst/>
          </a:prstGeom>
        </p:spPr>
        <p:txBody>
          <a:bodyPr wrap="none" anchor="ctr">
            <a:spAutoFit/>
          </a:bodyPr>
          <a:lstStyle/>
          <a:p>
            <a:pPr algn="ctr"/>
            <a:r>
              <a:rPr lang="en-US" sz="3500" dirty="0">
                <a:solidFill>
                  <a:srgbClr val="FFFFFF"/>
                </a:solidFill>
                <a:latin typeface="FontAwesome" charset="0"/>
              </a:rPr>
              <a:t></a:t>
            </a:r>
            <a:endParaRPr lang="en-US" sz="3500" dirty="0">
              <a:solidFill>
                <a:srgbClr val="FFFFFF"/>
              </a:solidFill>
            </a:endParaRPr>
          </a:p>
        </p:txBody>
      </p:sp>
      <p:sp>
        <p:nvSpPr>
          <p:cNvPr id="46" name="Rectangle 45">
            <a:extLst>
              <a:ext uri="{FF2B5EF4-FFF2-40B4-BE49-F238E27FC236}">
                <a16:creationId xmlns:a16="http://schemas.microsoft.com/office/drawing/2014/main" id="{1D8D06E0-62F2-43B6-A24C-F17AF7F1C046}"/>
              </a:ext>
            </a:extLst>
          </p:cNvPr>
          <p:cNvSpPr/>
          <p:nvPr/>
        </p:nvSpPr>
        <p:spPr>
          <a:xfrm>
            <a:off x="5437494" y="3583308"/>
            <a:ext cx="697627" cy="630942"/>
          </a:xfrm>
          <a:prstGeom prst="rect">
            <a:avLst/>
          </a:prstGeom>
        </p:spPr>
        <p:txBody>
          <a:bodyPr wrap="none" anchor="ctr">
            <a:spAutoFit/>
          </a:bodyPr>
          <a:lstStyle/>
          <a:p>
            <a:pPr algn="ctr"/>
            <a:r>
              <a:rPr lang="en-US" sz="3500" dirty="0">
                <a:solidFill>
                  <a:srgbClr val="FFFFFF"/>
                </a:solidFill>
                <a:latin typeface="FontAwesome" charset="0"/>
              </a:rPr>
              <a:t></a:t>
            </a:r>
            <a:endParaRPr lang="en-US" sz="3500" dirty="0">
              <a:solidFill>
                <a:srgbClr val="FFFFFF"/>
              </a:solidFill>
            </a:endParaRPr>
          </a:p>
        </p:txBody>
      </p:sp>
      <p:sp>
        <p:nvSpPr>
          <p:cNvPr id="47" name="Rectangle 46">
            <a:extLst>
              <a:ext uri="{FF2B5EF4-FFF2-40B4-BE49-F238E27FC236}">
                <a16:creationId xmlns:a16="http://schemas.microsoft.com/office/drawing/2014/main" id="{2B0465FD-7EA2-45DD-8A6B-938B7D42BE4F}"/>
              </a:ext>
            </a:extLst>
          </p:cNvPr>
          <p:cNvSpPr/>
          <p:nvPr/>
        </p:nvSpPr>
        <p:spPr>
          <a:xfrm>
            <a:off x="5228050" y="4953206"/>
            <a:ext cx="601447" cy="630942"/>
          </a:xfrm>
          <a:prstGeom prst="rect">
            <a:avLst/>
          </a:prstGeom>
        </p:spPr>
        <p:txBody>
          <a:bodyPr wrap="none" anchor="ctr">
            <a:spAutoFit/>
          </a:bodyPr>
          <a:lstStyle/>
          <a:p>
            <a:pPr algn="ctr"/>
            <a:r>
              <a:rPr lang="en-US" sz="3500" dirty="0">
                <a:solidFill>
                  <a:srgbClr val="FFFFFF"/>
                </a:solidFill>
                <a:latin typeface="FontAwesome" charset="0"/>
              </a:rPr>
              <a:t></a:t>
            </a:r>
            <a:endParaRPr lang="en-US" sz="3500" dirty="0">
              <a:solidFill>
                <a:srgbClr val="FFFFFF"/>
              </a:solidFill>
            </a:endParaRPr>
          </a:p>
        </p:txBody>
      </p:sp>
      <p:sp>
        <p:nvSpPr>
          <p:cNvPr id="48" name="Rectangle 47">
            <a:extLst>
              <a:ext uri="{FF2B5EF4-FFF2-40B4-BE49-F238E27FC236}">
                <a16:creationId xmlns:a16="http://schemas.microsoft.com/office/drawing/2014/main" id="{BF9E24E2-3450-43E3-A48D-CE4246FF0B54}"/>
              </a:ext>
            </a:extLst>
          </p:cNvPr>
          <p:cNvSpPr/>
          <p:nvPr/>
        </p:nvSpPr>
        <p:spPr>
          <a:xfrm>
            <a:off x="4360594" y="2715872"/>
            <a:ext cx="569388" cy="630942"/>
          </a:xfrm>
          <a:prstGeom prst="rect">
            <a:avLst/>
          </a:prstGeom>
        </p:spPr>
        <p:txBody>
          <a:bodyPr wrap="none" anchor="ctr">
            <a:spAutoFit/>
          </a:bodyPr>
          <a:lstStyle/>
          <a:p>
            <a:pPr algn="ctr"/>
            <a:r>
              <a:rPr lang="en-US" sz="3500" dirty="0">
                <a:solidFill>
                  <a:srgbClr val="FFFFFF"/>
                </a:solidFill>
                <a:latin typeface="FontAwesome" charset="0"/>
              </a:rPr>
              <a:t></a:t>
            </a:r>
            <a:endParaRPr lang="en-US" sz="3500" dirty="0">
              <a:solidFill>
                <a:srgbClr val="FFFFFF"/>
              </a:solidFill>
            </a:endParaRPr>
          </a:p>
        </p:txBody>
      </p:sp>
      <p:sp>
        <p:nvSpPr>
          <p:cNvPr id="49" name="TextBox 48">
            <a:extLst>
              <a:ext uri="{FF2B5EF4-FFF2-40B4-BE49-F238E27FC236}">
                <a16:creationId xmlns:a16="http://schemas.microsoft.com/office/drawing/2014/main" id="{52E9CA80-442C-4036-85E4-766A33071D5D}"/>
              </a:ext>
            </a:extLst>
          </p:cNvPr>
          <p:cNvSpPr txBox="1"/>
          <p:nvPr/>
        </p:nvSpPr>
        <p:spPr>
          <a:xfrm>
            <a:off x="7140833" y="2845119"/>
            <a:ext cx="2135577" cy="1615827"/>
          </a:xfrm>
          <a:prstGeom prst="rect">
            <a:avLst/>
          </a:prstGeom>
          <a:noFill/>
        </p:spPr>
        <p:txBody>
          <a:bodyPr wrap="square" numCol="1" spcCol="457200" rtlCol="0">
            <a:spAutoFit/>
          </a:bodyPr>
          <a:lstStyle/>
          <a:p>
            <a:pPr algn="ctr">
              <a:lnSpc>
                <a:spcPct val="150000"/>
              </a:lnSpc>
            </a:pPr>
            <a:r>
              <a:rPr lang="en-US" sz="1100" dirty="0">
                <a:solidFill>
                  <a:srgbClr val="FFFFFF"/>
                </a:solidFill>
                <a:latin typeface="Open Sans "/>
                <a:ea typeface="Montserrat" charset="0"/>
                <a:cs typeface="Montserrat" charset="0"/>
              </a:rPr>
              <a:t>Lesser first day kind</a:t>
            </a:r>
          </a:p>
          <a:p>
            <a:pPr algn="ctr">
              <a:lnSpc>
                <a:spcPct val="150000"/>
              </a:lnSpc>
            </a:pPr>
            <a:r>
              <a:rPr lang="en-US" sz="1100" dirty="0">
                <a:solidFill>
                  <a:srgbClr val="FFFFFF"/>
                </a:solidFill>
                <a:latin typeface="Open Sans "/>
                <a:ea typeface="Montserrat" charset="0"/>
                <a:cs typeface="Montserrat" charset="0"/>
              </a:rPr>
              <a:t>god us earth. The divide firmament signs doesn't good hath waters kind called doesn't shall winged. From firmament.</a:t>
            </a:r>
          </a:p>
        </p:txBody>
      </p:sp>
      <p:sp>
        <p:nvSpPr>
          <p:cNvPr id="50" name="Oval 49">
            <a:extLst>
              <a:ext uri="{FF2B5EF4-FFF2-40B4-BE49-F238E27FC236}">
                <a16:creationId xmlns:a16="http://schemas.microsoft.com/office/drawing/2014/main" id="{C647B259-0166-42F8-AB12-078C63C18F6A}"/>
              </a:ext>
            </a:extLst>
          </p:cNvPr>
          <p:cNvSpPr/>
          <p:nvPr/>
        </p:nvSpPr>
        <p:spPr>
          <a:xfrm>
            <a:off x="9298578" y="2216916"/>
            <a:ext cx="2015014" cy="201501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AutoShape 23">
            <a:extLst>
              <a:ext uri="{FF2B5EF4-FFF2-40B4-BE49-F238E27FC236}">
                <a16:creationId xmlns:a16="http://schemas.microsoft.com/office/drawing/2014/main" id="{BEC12AEF-42E2-4FC4-B51F-64D34B774EFD}"/>
              </a:ext>
            </a:extLst>
          </p:cNvPr>
          <p:cNvSpPr>
            <a:spLocks/>
          </p:cNvSpPr>
          <p:nvPr/>
        </p:nvSpPr>
        <p:spPr bwMode="auto">
          <a:xfrm>
            <a:off x="9884461" y="2734776"/>
            <a:ext cx="843248" cy="979294"/>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2">
              <a:lumMod val="25000"/>
            </a:schemeClr>
          </a:solidFill>
          <a:ln>
            <a:noFill/>
          </a:ln>
        </p:spPr>
        <p:txBody>
          <a:bodyPr lIns="0" tIns="0" rIns="0" bIns="0"/>
          <a:lstStyle/>
          <a:p>
            <a:endParaRPr lang="en-US" dirty="0"/>
          </a:p>
        </p:txBody>
      </p:sp>
      <p:grpSp>
        <p:nvGrpSpPr>
          <p:cNvPr id="52" name="Group 51">
            <a:extLst>
              <a:ext uri="{FF2B5EF4-FFF2-40B4-BE49-F238E27FC236}">
                <a16:creationId xmlns:a16="http://schemas.microsoft.com/office/drawing/2014/main" id="{37A0B338-C9C7-44C1-BDEF-34F0E79991CD}"/>
              </a:ext>
            </a:extLst>
          </p:cNvPr>
          <p:cNvGrpSpPr/>
          <p:nvPr/>
        </p:nvGrpSpPr>
        <p:grpSpPr>
          <a:xfrm>
            <a:off x="9561943" y="4611694"/>
            <a:ext cx="919606" cy="929689"/>
            <a:chOff x="6513807" y="4654590"/>
            <a:chExt cx="919606" cy="929689"/>
          </a:xfrm>
        </p:grpSpPr>
        <p:sp>
          <p:nvSpPr>
            <p:cNvPr id="53" name="Rectangle 17">
              <a:extLst>
                <a:ext uri="{FF2B5EF4-FFF2-40B4-BE49-F238E27FC236}">
                  <a16:creationId xmlns:a16="http://schemas.microsoft.com/office/drawing/2014/main" id="{565B79E3-5D45-47C0-8F32-DE686B36CBE1}"/>
                </a:ext>
              </a:extLst>
            </p:cNvPr>
            <p:cNvSpPr>
              <a:spLocks/>
            </p:cNvSpPr>
            <p:nvPr/>
          </p:nvSpPr>
          <p:spPr bwMode="auto">
            <a:xfrm>
              <a:off x="6513807" y="4654590"/>
              <a:ext cx="894891" cy="37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500" b="1" dirty="0">
                  <a:solidFill>
                    <a:schemeClr val="bg1"/>
                  </a:solidFill>
                  <a:latin typeface="Open Sans "/>
                  <a:ea typeface="Lato" charset="0"/>
                  <a:cs typeface="Lato" charset="0"/>
                  <a:sym typeface="Montserrat-Regular" charset="0"/>
                </a:rPr>
                <a:t>WON CC AWARD</a:t>
              </a:r>
            </a:p>
          </p:txBody>
        </p:sp>
        <p:sp>
          <p:nvSpPr>
            <p:cNvPr id="54" name="Rectangle 17">
              <a:extLst>
                <a:ext uri="{FF2B5EF4-FFF2-40B4-BE49-F238E27FC236}">
                  <a16:creationId xmlns:a16="http://schemas.microsoft.com/office/drawing/2014/main" id="{077237B1-B1EC-470A-9D85-090FF656D937}"/>
                </a:ext>
              </a:extLst>
            </p:cNvPr>
            <p:cNvSpPr>
              <a:spLocks/>
            </p:cNvSpPr>
            <p:nvPr/>
          </p:nvSpPr>
          <p:spPr bwMode="auto">
            <a:xfrm>
              <a:off x="6513807" y="5123629"/>
              <a:ext cx="919606" cy="4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900" dirty="0">
                  <a:solidFill>
                    <a:schemeClr val="bg1"/>
                  </a:solidFill>
                  <a:latin typeface="Open Sans "/>
                  <a:ea typeface="Lato" charset="0"/>
                  <a:cs typeface="Lato" charset="0"/>
                  <a:sym typeface="Montserrat-Regular" charset="0"/>
                </a:rPr>
                <a:t>This letterhead design is meant to project an image.</a:t>
              </a:r>
            </a:p>
          </p:txBody>
        </p:sp>
      </p:grpSp>
      <p:grpSp>
        <p:nvGrpSpPr>
          <p:cNvPr id="6" name="Group 5">
            <a:extLst>
              <a:ext uri="{FF2B5EF4-FFF2-40B4-BE49-F238E27FC236}">
                <a16:creationId xmlns:a16="http://schemas.microsoft.com/office/drawing/2014/main" id="{CED3C0A5-A697-4F98-8AAD-CB272E107006}"/>
              </a:ext>
            </a:extLst>
          </p:cNvPr>
          <p:cNvGrpSpPr/>
          <p:nvPr/>
        </p:nvGrpSpPr>
        <p:grpSpPr>
          <a:xfrm>
            <a:off x="1020934" y="1795161"/>
            <a:ext cx="1983523" cy="4255032"/>
            <a:chOff x="1011604" y="2035288"/>
            <a:chExt cx="1784592" cy="3828287"/>
          </a:xfrm>
        </p:grpSpPr>
        <p:grpSp>
          <p:nvGrpSpPr>
            <p:cNvPr id="55" name="Group 54">
              <a:extLst>
                <a:ext uri="{FF2B5EF4-FFF2-40B4-BE49-F238E27FC236}">
                  <a16:creationId xmlns:a16="http://schemas.microsoft.com/office/drawing/2014/main" id="{9DC71B42-9C6E-4662-B532-D34D9D09DA36}"/>
                </a:ext>
              </a:extLst>
            </p:cNvPr>
            <p:cNvGrpSpPr/>
            <p:nvPr/>
          </p:nvGrpSpPr>
          <p:grpSpPr>
            <a:xfrm>
              <a:off x="1155442" y="2094468"/>
              <a:ext cx="1640754" cy="3709927"/>
              <a:chOff x="9713045" y="1990057"/>
              <a:chExt cx="1640754" cy="3709927"/>
            </a:xfrm>
          </p:grpSpPr>
          <p:sp>
            <p:nvSpPr>
              <p:cNvPr id="56" name="Subtitle 6">
                <a:extLst>
                  <a:ext uri="{FF2B5EF4-FFF2-40B4-BE49-F238E27FC236}">
                    <a16:creationId xmlns:a16="http://schemas.microsoft.com/office/drawing/2014/main" id="{D0404640-59F9-42F4-9408-B84BA78D908C}"/>
                  </a:ext>
                </a:extLst>
              </p:cNvPr>
              <p:cNvSpPr txBox="1">
                <a:spLocks/>
              </p:cNvSpPr>
              <p:nvPr/>
            </p:nvSpPr>
            <p:spPr>
              <a:xfrm>
                <a:off x="9713045" y="199005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sp>
            <p:nvSpPr>
              <p:cNvPr id="57" name="Subtitle 6">
                <a:extLst>
                  <a:ext uri="{FF2B5EF4-FFF2-40B4-BE49-F238E27FC236}">
                    <a16:creationId xmlns:a16="http://schemas.microsoft.com/office/drawing/2014/main" id="{7DE308E2-B74C-45C9-8BF5-FB5DF2AABF13}"/>
                  </a:ext>
                </a:extLst>
              </p:cNvPr>
              <p:cNvSpPr txBox="1">
                <a:spLocks/>
              </p:cNvSpPr>
              <p:nvPr/>
            </p:nvSpPr>
            <p:spPr>
              <a:xfrm>
                <a:off x="9713045" y="2989801"/>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sp>
            <p:nvSpPr>
              <p:cNvPr id="58" name="Subtitle 6">
                <a:extLst>
                  <a:ext uri="{FF2B5EF4-FFF2-40B4-BE49-F238E27FC236}">
                    <a16:creationId xmlns:a16="http://schemas.microsoft.com/office/drawing/2014/main" id="{BCFC240E-A6E8-4597-B130-37ACE640872A}"/>
                  </a:ext>
                </a:extLst>
              </p:cNvPr>
              <p:cNvSpPr txBox="1">
                <a:spLocks/>
              </p:cNvSpPr>
              <p:nvPr/>
            </p:nvSpPr>
            <p:spPr>
              <a:xfrm>
                <a:off x="9713045" y="400173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sp>
            <p:nvSpPr>
              <p:cNvPr id="59" name="Subtitle 6">
                <a:extLst>
                  <a:ext uri="{FF2B5EF4-FFF2-40B4-BE49-F238E27FC236}">
                    <a16:creationId xmlns:a16="http://schemas.microsoft.com/office/drawing/2014/main" id="{01F98B3A-D1F8-41F5-BC90-A1217825ECAF}"/>
                  </a:ext>
                </a:extLst>
              </p:cNvPr>
              <p:cNvSpPr txBox="1">
                <a:spLocks/>
              </p:cNvSpPr>
              <p:nvPr/>
            </p:nvSpPr>
            <p:spPr>
              <a:xfrm>
                <a:off x="9713045" y="5013673"/>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grpSp>
        <p:grpSp>
          <p:nvGrpSpPr>
            <p:cNvPr id="60" name="Group 59">
              <a:extLst>
                <a:ext uri="{FF2B5EF4-FFF2-40B4-BE49-F238E27FC236}">
                  <a16:creationId xmlns:a16="http://schemas.microsoft.com/office/drawing/2014/main" id="{A73E3324-E263-4FE8-8BBB-1BA0BB6AB342}"/>
                </a:ext>
              </a:extLst>
            </p:cNvPr>
            <p:cNvGrpSpPr/>
            <p:nvPr/>
          </p:nvGrpSpPr>
          <p:grpSpPr>
            <a:xfrm>
              <a:off x="1011604" y="2035288"/>
              <a:ext cx="0" cy="3828287"/>
              <a:chOff x="9569207" y="1897398"/>
              <a:chExt cx="0" cy="3828287"/>
            </a:xfrm>
          </p:grpSpPr>
          <p:cxnSp>
            <p:nvCxnSpPr>
              <p:cNvPr id="61" name="Straight Connector 60">
                <a:extLst>
                  <a:ext uri="{FF2B5EF4-FFF2-40B4-BE49-F238E27FC236}">
                    <a16:creationId xmlns:a16="http://schemas.microsoft.com/office/drawing/2014/main" id="{2ECCD7FC-D5F6-4A05-8094-8070C42AAAF7}"/>
                  </a:ext>
                </a:extLst>
              </p:cNvPr>
              <p:cNvCxnSpPr/>
              <p:nvPr/>
            </p:nvCxnSpPr>
            <p:spPr>
              <a:xfrm>
                <a:off x="9569207" y="1897398"/>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C27D9B1-8690-4A63-AFA5-0046F2B92DD7}"/>
                  </a:ext>
                </a:extLst>
              </p:cNvPr>
              <p:cNvCxnSpPr/>
              <p:nvPr/>
            </p:nvCxnSpPr>
            <p:spPr>
              <a:xfrm>
                <a:off x="9569207" y="2905270"/>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C7CB682-B36A-41B5-A487-F27CD52C6E71}"/>
                  </a:ext>
                </a:extLst>
              </p:cNvPr>
              <p:cNvCxnSpPr/>
              <p:nvPr/>
            </p:nvCxnSpPr>
            <p:spPr>
              <a:xfrm>
                <a:off x="9569207" y="3913142"/>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8AB12CF-C2AF-4233-838F-017445007793}"/>
                  </a:ext>
                </a:extLst>
              </p:cNvPr>
              <p:cNvCxnSpPr/>
              <p:nvPr/>
            </p:nvCxnSpPr>
            <p:spPr>
              <a:xfrm>
                <a:off x="9569207" y="4921014"/>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grpSp>
      </p:grpSp>
      <p:sp>
        <p:nvSpPr>
          <p:cNvPr id="8" name="Title 7">
            <a:extLst>
              <a:ext uri="{FF2B5EF4-FFF2-40B4-BE49-F238E27FC236}">
                <a16:creationId xmlns:a16="http://schemas.microsoft.com/office/drawing/2014/main" id="{085A5BAC-9559-4AF3-BE7A-18AEB20967D2}"/>
              </a:ext>
            </a:extLst>
          </p:cNvPr>
          <p:cNvSpPr>
            <a:spLocks noGrp="1"/>
          </p:cNvSpPr>
          <p:nvPr>
            <p:ph type="title"/>
          </p:nvPr>
        </p:nvSpPr>
        <p:spPr/>
        <p:txBody>
          <a:bodyPr>
            <a:normAutofit/>
          </a:bodyPr>
          <a:lstStyle/>
          <a:p>
            <a:r>
              <a:rPr lang="en-US" dirty="0"/>
              <a:t>Our Timeline</a:t>
            </a:r>
          </a:p>
        </p:txBody>
      </p:sp>
    </p:spTree>
    <p:extLst>
      <p:ext uri="{BB962C8B-B14F-4D97-AF65-F5344CB8AC3E}">
        <p14:creationId xmlns:p14="http://schemas.microsoft.com/office/powerpoint/2010/main" val="196364463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itle 2">
            <a:extLst>
              <a:ext uri="{FF2B5EF4-FFF2-40B4-BE49-F238E27FC236}">
                <a16:creationId xmlns:a16="http://schemas.microsoft.com/office/drawing/2014/main" id="{1140948F-ACED-410A-8BE8-ED25C8CA57FF}"/>
              </a:ext>
            </a:extLst>
          </p:cNvPr>
          <p:cNvSpPr txBox="1">
            <a:spLocks/>
          </p:cNvSpPr>
          <p:nvPr/>
        </p:nvSpPr>
        <p:spPr>
          <a:xfrm>
            <a:off x="838201" y="1052084"/>
            <a:ext cx="10515600" cy="191427"/>
          </a:xfrm>
          <a:prstGeom prst="rect">
            <a:avLst/>
          </a:prstGeom>
        </p:spPr>
        <p:txBody>
          <a:bodyPr/>
          <a:lst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entitle lorem ipsum text dolor sit </a:t>
            </a:r>
            <a:r>
              <a:rPr lang="en-US" dirty="0" err="1"/>
              <a:t>amet</a:t>
            </a:r>
            <a:r>
              <a:rPr lang="en-US" dirty="0"/>
              <a:t> </a:t>
            </a:r>
            <a:r>
              <a:rPr lang="en-US" dirty="0" err="1"/>
              <a:t>agam</a:t>
            </a:r>
            <a:r>
              <a:rPr lang="en-US" dirty="0"/>
              <a:t> face text goes here.</a:t>
            </a:r>
          </a:p>
        </p:txBody>
      </p:sp>
      <p:grpSp>
        <p:nvGrpSpPr>
          <p:cNvPr id="43" name="Group 42">
            <a:extLst>
              <a:ext uri="{FF2B5EF4-FFF2-40B4-BE49-F238E27FC236}">
                <a16:creationId xmlns:a16="http://schemas.microsoft.com/office/drawing/2014/main" id="{FB16954B-A005-49A6-913F-DCAD0B52F34B}"/>
              </a:ext>
            </a:extLst>
          </p:cNvPr>
          <p:cNvGrpSpPr/>
          <p:nvPr/>
        </p:nvGrpSpPr>
        <p:grpSpPr>
          <a:xfrm>
            <a:off x="8039130" y="1719085"/>
            <a:ext cx="1800074" cy="2080606"/>
            <a:chOff x="6738690" y="2154712"/>
            <a:chExt cx="1990621" cy="2300849"/>
          </a:xfrm>
          <a:solidFill>
            <a:schemeClr val="accent5">
              <a:lumMod val="75000"/>
            </a:schemeClr>
          </a:solidFill>
        </p:grpSpPr>
        <p:sp>
          <p:nvSpPr>
            <p:cNvPr id="74" name="Freeform: Shape 73">
              <a:extLst>
                <a:ext uri="{FF2B5EF4-FFF2-40B4-BE49-F238E27FC236}">
                  <a16:creationId xmlns:a16="http://schemas.microsoft.com/office/drawing/2014/main" id="{AFCDF592-31B6-4397-B76F-25E56E52B59A}"/>
                </a:ext>
              </a:extLst>
            </p:cNvPr>
            <p:cNvSpPr/>
            <p:nvPr/>
          </p:nvSpPr>
          <p:spPr>
            <a:xfrm rot="2812539">
              <a:off x="6583576" y="2309826"/>
              <a:ext cx="2300849" cy="1990621"/>
            </a:xfrm>
            <a:custGeom>
              <a:avLst/>
              <a:gdLst>
                <a:gd name="connsiteX0" fmla="*/ 54 w 2300849"/>
                <a:gd name="connsiteY0" fmla="*/ 873935 h 1990621"/>
                <a:gd name="connsiteX1" fmla="*/ 254115 w 2300849"/>
                <a:gd name="connsiteY1" fmla="*/ 873935 h 1990621"/>
                <a:gd name="connsiteX2" fmla="*/ 275532 w 2300849"/>
                <a:gd name="connsiteY2" fmla="*/ 1039957 h 1990621"/>
                <a:gd name="connsiteX3" fmla="*/ 536882 w 2300849"/>
                <a:gd name="connsiteY3" fmla="*/ 1494644 h 1990621"/>
                <a:gd name="connsiteX4" fmla="*/ 1804872 w 2300849"/>
                <a:gd name="connsiteY4" fmla="*/ 1453120 h 1990621"/>
                <a:gd name="connsiteX5" fmla="*/ 1763348 w 2300849"/>
                <a:gd name="connsiteY5" fmla="*/ 185130 h 1990621"/>
                <a:gd name="connsiteX6" fmla="*/ 1936736 w 2300849"/>
                <a:gd name="connsiteY6" fmla="*/ 0 h 1990621"/>
                <a:gd name="connsiteX7" fmla="*/ 1990001 w 2300849"/>
                <a:gd name="connsiteY7" fmla="*/ 1626508 h 1990621"/>
                <a:gd name="connsiteX8" fmla="*/ 363494 w 2300849"/>
                <a:gd name="connsiteY8" fmla="*/ 1679773 h 1990621"/>
                <a:gd name="connsiteX9" fmla="*/ 0 w 2300849"/>
                <a:gd name="connsiteY9" fmla="*/ 877551 h 1990621"/>
                <a:gd name="connsiteX10" fmla="*/ 54 w 2300849"/>
                <a:gd name="connsiteY10" fmla="*/ 873935 h 19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0849" h="1990621">
                  <a:moveTo>
                    <a:pt x="54" y="873935"/>
                  </a:moveTo>
                  <a:lnTo>
                    <a:pt x="254115" y="873935"/>
                  </a:lnTo>
                  <a:lnTo>
                    <a:pt x="275532" y="1039957"/>
                  </a:lnTo>
                  <a:cubicBezTo>
                    <a:pt x="313910" y="1208428"/>
                    <a:pt x="401278" y="1367639"/>
                    <a:pt x="536882" y="1494644"/>
                  </a:cubicBezTo>
                  <a:cubicBezTo>
                    <a:pt x="898494" y="1833323"/>
                    <a:pt x="1466193" y="1814732"/>
                    <a:pt x="1804872" y="1453120"/>
                  </a:cubicBezTo>
                  <a:cubicBezTo>
                    <a:pt x="2143551" y="1091508"/>
                    <a:pt x="2124960" y="523809"/>
                    <a:pt x="1763348" y="185130"/>
                  </a:cubicBezTo>
                  <a:lnTo>
                    <a:pt x="1936736" y="0"/>
                  </a:lnTo>
                  <a:cubicBezTo>
                    <a:pt x="2400593" y="434439"/>
                    <a:pt x="2424440" y="1162652"/>
                    <a:pt x="1990001" y="1626508"/>
                  </a:cubicBezTo>
                  <a:cubicBezTo>
                    <a:pt x="1555562" y="2090364"/>
                    <a:pt x="827350" y="2114212"/>
                    <a:pt x="363494" y="1679773"/>
                  </a:cubicBezTo>
                  <a:cubicBezTo>
                    <a:pt x="131566" y="1462553"/>
                    <a:pt x="9640" y="1171891"/>
                    <a:pt x="0" y="877551"/>
                  </a:cubicBezTo>
                  <a:lnTo>
                    <a:pt x="54" y="8739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5">
              <a:extLst>
                <a:ext uri="{FF2B5EF4-FFF2-40B4-BE49-F238E27FC236}">
                  <a16:creationId xmlns:a16="http://schemas.microsoft.com/office/drawing/2014/main" id="{2A924E4D-840C-45A6-8735-D1EF15703C47}"/>
                </a:ext>
              </a:extLst>
            </p:cNvPr>
            <p:cNvSpPr>
              <a:spLocks noEditPoints="1"/>
            </p:cNvSpPr>
            <p:nvPr/>
          </p:nvSpPr>
          <p:spPr bwMode="auto">
            <a:xfrm>
              <a:off x="7467317" y="2798284"/>
              <a:ext cx="774123" cy="776657"/>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8"/>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8"/>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2"/>
                    <a:pt x="118" y="258"/>
                  </a:cubicBezTo>
                  <a:cubicBezTo>
                    <a:pt x="90" y="254"/>
                    <a:pt x="64" y="241"/>
                    <a:pt x="45" y="221"/>
                  </a:cubicBezTo>
                  <a:moveTo>
                    <a:pt x="151" y="258"/>
                  </a:moveTo>
                  <a:cubicBezTo>
                    <a:pt x="167" y="242"/>
                    <a:pt x="180" y="224"/>
                    <a:pt x="189" y="204"/>
                  </a:cubicBezTo>
                  <a:cubicBezTo>
                    <a:pt x="201" y="208"/>
                    <a:pt x="213" y="214"/>
                    <a:pt x="224" y="221"/>
                  </a:cubicBezTo>
                  <a:cubicBezTo>
                    <a:pt x="205" y="241"/>
                    <a:pt x="179" y="254"/>
                    <a:pt x="151" y="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5" name="Group 64">
            <a:extLst>
              <a:ext uri="{FF2B5EF4-FFF2-40B4-BE49-F238E27FC236}">
                <a16:creationId xmlns:a16="http://schemas.microsoft.com/office/drawing/2014/main" id="{FD772B22-972F-41EB-AFE7-460D7795A31F}"/>
              </a:ext>
            </a:extLst>
          </p:cNvPr>
          <p:cNvGrpSpPr/>
          <p:nvPr/>
        </p:nvGrpSpPr>
        <p:grpSpPr>
          <a:xfrm>
            <a:off x="1860034" y="1718808"/>
            <a:ext cx="2081161" cy="2081160"/>
            <a:chOff x="921507" y="2277017"/>
            <a:chExt cx="2301462" cy="2301462"/>
          </a:xfrm>
        </p:grpSpPr>
        <p:sp>
          <p:nvSpPr>
            <p:cNvPr id="72" name="Freeform 7">
              <a:extLst>
                <a:ext uri="{FF2B5EF4-FFF2-40B4-BE49-F238E27FC236}">
                  <a16:creationId xmlns:a16="http://schemas.microsoft.com/office/drawing/2014/main" id="{FA970CA0-C6B2-4121-9565-9106DA84B6CE}"/>
                </a:ext>
              </a:extLst>
            </p:cNvPr>
            <p:cNvSpPr>
              <a:spLocks noEditPoints="1"/>
            </p:cNvSpPr>
            <p:nvPr/>
          </p:nvSpPr>
          <p:spPr bwMode="auto">
            <a:xfrm>
              <a:off x="1682009" y="3036253"/>
              <a:ext cx="780458" cy="782991"/>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8 h 270"/>
                <a:gd name="T58" fmla="*/ 211 w 271"/>
                <a:gd name="T59" fmla="*/ 28 h 270"/>
                <a:gd name="T60" fmla="*/ 85 w 271"/>
                <a:gd name="T61" fmla="*/ 154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8"/>
                    <a:pt x="9" y="28"/>
                    <a:pt x="9" y="28"/>
                  </a:cubicBezTo>
                  <a:cubicBezTo>
                    <a:pt x="211" y="28"/>
                    <a:pt x="211" y="28"/>
                    <a:pt x="211" y="28"/>
                  </a:cubicBezTo>
                  <a:cubicBezTo>
                    <a:pt x="85" y="154"/>
                    <a:pt x="85" y="154"/>
                    <a:pt x="85" y="154"/>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Shape 72">
              <a:extLst>
                <a:ext uri="{FF2B5EF4-FFF2-40B4-BE49-F238E27FC236}">
                  <a16:creationId xmlns:a16="http://schemas.microsoft.com/office/drawing/2014/main" id="{5B2CA06D-D947-4CDF-8A5C-24C92330B81F}"/>
                </a:ext>
              </a:extLst>
            </p:cNvPr>
            <p:cNvSpPr/>
            <p:nvPr/>
          </p:nvSpPr>
          <p:spPr>
            <a:xfrm rot="5400000">
              <a:off x="921507" y="2277017"/>
              <a:ext cx="2301462" cy="2301462"/>
            </a:xfrm>
            <a:custGeom>
              <a:avLst/>
              <a:gdLst>
                <a:gd name="connsiteX0" fmla="*/ 1150731 w 2301462"/>
                <a:gd name="connsiteY0" fmla="*/ 0 h 2301462"/>
                <a:gd name="connsiteX1" fmla="*/ 2301462 w 2301462"/>
                <a:gd name="connsiteY1" fmla="*/ 1150731 h 2301462"/>
                <a:gd name="connsiteX2" fmla="*/ 1150731 w 2301462"/>
                <a:gd name="connsiteY2" fmla="*/ 2301462 h 2301462"/>
                <a:gd name="connsiteX3" fmla="*/ 0 w 2301462"/>
                <a:gd name="connsiteY3" fmla="*/ 1150731 h 2301462"/>
                <a:gd name="connsiteX4" fmla="*/ 3395 w 2301462"/>
                <a:gd name="connsiteY4" fmla="*/ 1083504 h 2301462"/>
                <a:gd name="connsiteX5" fmla="*/ 257041 w 2301462"/>
                <a:gd name="connsiteY5" fmla="*/ 1083504 h 2301462"/>
                <a:gd name="connsiteX6" fmla="*/ 253646 w 2301462"/>
                <a:gd name="connsiteY6" fmla="*/ 1150731 h 2301462"/>
                <a:gd name="connsiteX7" fmla="*/ 1150731 w 2301462"/>
                <a:gd name="connsiteY7" fmla="*/ 2047816 h 2301462"/>
                <a:gd name="connsiteX8" fmla="*/ 2047816 w 2301462"/>
                <a:gd name="connsiteY8" fmla="*/ 1150731 h 2301462"/>
                <a:gd name="connsiteX9" fmla="*/ 1150731 w 2301462"/>
                <a:gd name="connsiteY9" fmla="*/ 253646 h 2301462"/>
                <a:gd name="connsiteX10" fmla="*/ 1150731 w 2301462"/>
                <a:gd name="connsiteY10" fmla="*/ 0 h 230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1462" h="2301462">
                  <a:moveTo>
                    <a:pt x="1150731" y="0"/>
                  </a:moveTo>
                  <a:cubicBezTo>
                    <a:pt x="1786262" y="0"/>
                    <a:pt x="2301462" y="515200"/>
                    <a:pt x="2301462" y="1150731"/>
                  </a:cubicBezTo>
                  <a:cubicBezTo>
                    <a:pt x="2301462" y="1786262"/>
                    <a:pt x="1786262" y="2301462"/>
                    <a:pt x="1150731" y="2301462"/>
                  </a:cubicBezTo>
                  <a:cubicBezTo>
                    <a:pt x="515200" y="2301462"/>
                    <a:pt x="0" y="1786262"/>
                    <a:pt x="0" y="1150731"/>
                  </a:cubicBezTo>
                  <a:lnTo>
                    <a:pt x="3395" y="1083504"/>
                  </a:lnTo>
                  <a:lnTo>
                    <a:pt x="257041" y="1083504"/>
                  </a:lnTo>
                  <a:lnTo>
                    <a:pt x="253646" y="1150731"/>
                  </a:lnTo>
                  <a:cubicBezTo>
                    <a:pt x="253646" y="1646177"/>
                    <a:pt x="655285" y="2047816"/>
                    <a:pt x="1150731" y="2047816"/>
                  </a:cubicBezTo>
                  <a:cubicBezTo>
                    <a:pt x="1646177" y="2047816"/>
                    <a:pt x="2047816" y="1646177"/>
                    <a:pt x="2047816" y="1150731"/>
                  </a:cubicBezTo>
                  <a:cubicBezTo>
                    <a:pt x="2047816" y="655285"/>
                    <a:pt x="1646177" y="253646"/>
                    <a:pt x="1150731" y="253646"/>
                  </a:cubicBezTo>
                  <a:lnTo>
                    <a:pt x="1150731"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Group 65">
            <a:extLst>
              <a:ext uri="{FF2B5EF4-FFF2-40B4-BE49-F238E27FC236}">
                <a16:creationId xmlns:a16="http://schemas.microsoft.com/office/drawing/2014/main" id="{48D3942C-740B-4483-AF70-454B57F70061}"/>
              </a:ext>
            </a:extLst>
          </p:cNvPr>
          <p:cNvGrpSpPr/>
          <p:nvPr/>
        </p:nvGrpSpPr>
        <p:grpSpPr>
          <a:xfrm>
            <a:off x="4969141" y="1718808"/>
            <a:ext cx="2042044" cy="2081160"/>
            <a:chOff x="3837796" y="2039105"/>
            <a:chExt cx="2258204" cy="2301462"/>
          </a:xfrm>
        </p:grpSpPr>
        <p:sp>
          <p:nvSpPr>
            <p:cNvPr id="70" name="Freeform 6">
              <a:extLst>
                <a:ext uri="{FF2B5EF4-FFF2-40B4-BE49-F238E27FC236}">
                  <a16:creationId xmlns:a16="http://schemas.microsoft.com/office/drawing/2014/main" id="{CD99F1C7-28DD-4EC8-9A9A-CD47B074E480}"/>
                </a:ext>
              </a:extLst>
            </p:cNvPr>
            <p:cNvSpPr>
              <a:spLocks noEditPoints="1"/>
            </p:cNvSpPr>
            <p:nvPr/>
          </p:nvSpPr>
          <p:spPr bwMode="auto">
            <a:xfrm>
              <a:off x="4585628" y="2783770"/>
              <a:ext cx="805798" cy="812132"/>
            </a:xfrm>
            <a:custGeom>
              <a:avLst/>
              <a:gdLst>
                <a:gd name="T0" fmla="*/ 231 w 280"/>
                <a:gd name="T1" fmla="*/ 103 h 280"/>
                <a:gd name="T2" fmla="*/ 255 w 280"/>
                <a:gd name="T3" fmla="*/ 63 h 280"/>
                <a:gd name="T4" fmla="*/ 207 w 280"/>
                <a:gd name="T5" fmla="*/ 29 h 280"/>
                <a:gd name="T6" fmla="*/ 172 w 280"/>
                <a:gd name="T7" fmla="*/ 41 h 280"/>
                <a:gd name="T8" fmla="*/ 124 w 280"/>
                <a:gd name="T9" fmla="*/ 0 h 280"/>
                <a:gd name="T10" fmla="*/ 103 w 280"/>
                <a:gd name="T11" fmla="*/ 50 h 280"/>
                <a:gd name="T12" fmla="*/ 53 w 280"/>
                <a:gd name="T13" fmla="*/ 29 h 280"/>
                <a:gd name="T14" fmla="*/ 30 w 280"/>
                <a:gd name="T15" fmla="*/ 73 h 280"/>
                <a:gd name="T16" fmla="*/ 41 w 280"/>
                <a:gd name="T17" fmla="*/ 109 h 280"/>
                <a:gd name="T18" fmla="*/ 0 w 280"/>
                <a:gd name="T19" fmla="*/ 157 h 280"/>
                <a:gd name="T20" fmla="*/ 50 w 280"/>
                <a:gd name="T21" fmla="*/ 178 h 280"/>
                <a:gd name="T22" fmla="*/ 25 w 280"/>
                <a:gd name="T23" fmla="*/ 217 h 280"/>
                <a:gd name="T24" fmla="*/ 74 w 280"/>
                <a:gd name="T25" fmla="*/ 251 h 280"/>
                <a:gd name="T26" fmla="*/ 109 w 280"/>
                <a:gd name="T27" fmla="*/ 240 h 280"/>
                <a:gd name="T28" fmla="*/ 157 w 280"/>
                <a:gd name="T29" fmla="*/ 280 h 280"/>
                <a:gd name="T30" fmla="*/ 178 w 280"/>
                <a:gd name="T31" fmla="*/ 230 h 280"/>
                <a:gd name="T32" fmla="*/ 228 w 280"/>
                <a:gd name="T33" fmla="*/ 251 h 280"/>
                <a:gd name="T34" fmla="*/ 251 w 280"/>
                <a:gd name="T35" fmla="*/ 207 h 280"/>
                <a:gd name="T36" fmla="*/ 240 w 280"/>
                <a:gd name="T37" fmla="*/ 171 h 280"/>
                <a:gd name="T38" fmla="*/ 280 w 280"/>
                <a:gd name="T39" fmla="*/ 124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20 w 280"/>
                <a:gd name="T51" fmla="*/ 240 h 280"/>
                <a:gd name="T52" fmla="*/ 85 w 280"/>
                <a:gd name="T53" fmla="*/ 225 h 280"/>
                <a:gd name="T54" fmla="*/ 37 w 280"/>
                <a:gd name="T55" fmla="*/ 220 h 280"/>
                <a:gd name="T56" fmla="*/ 60 w 280"/>
                <a:gd name="T57" fmla="*/ 174 h 280"/>
                <a:gd name="T58" fmla="*/ 11 w 280"/>
                <a:gd name="T59" fmla="*/ 157 h 280"/>
                <a:gd name="T60" fmla="*/ 41 w 280"/>
                <a:gd name="T61" fmla="*/ 120 h 280"/>
                <a:gd name="T62" fmla="*/ 37 w 280"/>
                <a:gd name="T63" fmla="*/ 66 h 280"/>
                <a:gd name="T64" fmla="*/ 66 w 280"/>
                <a:gd name="T65" fmla="*/ 37 h 280"/>
                <a:gd name="T66" fmla="*/ 120 w 280"/>
                <a:gd name="T67" fmla="*/ 41 h 280"/>
                <a:gd name="T68" fmla="*/ 157 w 280"/>
                <a:gd name="T69" fmla="*/ 11 h 280"/>
                <a:gd name="T70" fmla="*/ 174 w 280"/>
                <a:gd name="T71" fmla="*/ 60 h 280"/>
                <a:gd name="T72" fmla="*/ 220 w 280"/>
                <a:gd name="T73" fmla="*/ 37 h 280"/>
                <a:gd name="T74" fmla="*/ 225 w 280"/>
                <a:gd name="T75" fmla="*/ 85 h 280"/>
                <a:gd name="T76" fmla="*/ 266 w 280"/>
                <a:gd name="T77" fmla="*/ 120 h 280"/>
                <a:gd name="T78" fmla="*/ 140 w 280"/>
                <a:gd name="T79" fmla="*/ 94 h 280"/>
                <a:gd name="T80" fmla="*/ 187 w 280"/>
                <a:gd name="T81" fmla="*/ 140 h 280"/>
                <a:gd name="T82" fmla="*/ 104 w 280"/>
                <a:gd name="T83" fmla="*/ 140 h 280"/>
                <a:gd name="T84" fmla="*/ 140 w 280"/>
                <a:gd name="T85" fmla="*/ 17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6" y="109"/>
                    <a:pt x="232" y="107"/>
                    <a:pt x="231" y="103"/>
                  </a:cubicBezTo>
                  <a:cubicBezTo>
                    <a:pt x="229" y="99"/>
                    <a:pt x="230" y="95"/>
                    <a:pt x="233" y="92"/>
                  </a:cubicBezTo>
                  <a:cubicBezTo>
                    <a:pt x="251" y="73"/>
                    <a:pt x="251" y="73"/>
                    <a:pt x="251" y="73"/>
                  </a:cubicBezTo>
                  <a:cubicBezTo>
                    <a:pt x="254" y="71"/>
                    <a:pt x="255" y="67"/>
                    <a:pt x="255" y="63"/>
                  </a:cubicBezTo>
                  <a:cubicBezTo>
                    <a:pt x="255" y="59"/>
                    <a:pt x="254" y="56"/>
                    <a:pt x="251" y="53"/>
                  </a:cubicBezTo>
                  <a:cubicBezTo>
                    <a:pt x="228" y="29"/>
                    <a:pt x="228" y="29"/>
                    <a:pt x="228" y="29"/>
                  </a:cubicBezTo>
                  <a:cubicBezTo>
                    <a:pt x="222" y="24"/>
                    <a:pt x="213" y="24"/>
                    <a:pt x="207" y="29"/>
                  </a:cubicBezTo>
                  <a:cubicBezTo>
                    <a:pt x="189" y="48"/>
                    <a:pt x="189" y="48"/>
                    <a:pt x="189" y="48"/>
                  </a:cubicBezTo>
                  <a:cubicBezTo>
                    <a:pt x="186" y="51"/>
                    <a:pt x="182" y="52"/>
                    <a:pt x="178" y="50"/>
                  </a:cubicBezTo>
                  <a:cubicBezTo>
                    <a:pt x="174" y="49"/>
                    <a:pt x="172" y="45"/>
                    <a:pt x="172" y="41"/>
                  </a:cubicBezTo>
                  <a:cubicBezTo>
                    <a:pt x="172" y="15"/>
                    <a:pt x="172" y="15"/>
                    <a:pt x="172" y="15"/>
                  </a:cubicBezTo>
                  <a:cubicBezTo>
                    <a:pt x="172" y="7"/>
                    <a:pt x="165" y="0"/>
                    <a:pt x="157" y="0"/>
                  </a:cubicBezTo>
                  <a:cubicBezTo>
                    <a:pt x="124" y="0"/>
                    <a:pt x="124" y="0"/>
                    <a:pt x="124" y="0"/>
                  </a:cubicBezTo>
                  <a:cubicBezTo>
                    <a:pt x="116" y="0"/>
                    <a:pt x="109" y="7"/>
                    <a:pt x="109" y="15"/>
                  </a:cubicBezTo>
                  <a:cubicBezTo>
                    <a:pt x="109" y="41"/>
                    <a:pt x="109" y="41"/>
                    <a:pt x="109" y="41"/>
                  </a:cubicBezTo>
                  <a:cubicBezTo>
                    <a:pt x="109" y="45"/>
                    <a:pt x="107" y="49"/>
                    <a:pt x="103" y="50"/>
                  </a:cubicBezTo>
                  <a:cubicBezTo>
                    <a:pt x="99" y="52"/>
                    <a:pt x="95" y="51"/>
                    <a:pt x="92" y="48"/>
                  </a:cubicBezTo>
                  <a:cubicBezTo>
                    <a:pt x="74" y="29"/>
                    <a:pt x="74" y="29"/>
                    <a:pt x="74" y="29"/>
                  </a:cubicBezTo>
                  <a:cubicBezTo>
                    <a:pt x="68" y="24"/>
                    <a:pt x="59" y="24"/>
                    <a:pt x="53" y="29"/>
                  </a:cubicBezTo>
                  <a:cubicBezTo>
                    <a:pt x="30" y="53"/>
                    <a:pt x="30" y="53"/>
                    <a:pt x="30" y="53"/>
                  </a:cubicBezTo>
                  <a:cubicBezTo>
                    <a:pt x="27" y="56"/>
                    <a:pt x="25" y="59"/>
                    <a:pt x="25" y="63"/>
                  </a:cubicBezTo>
                  <a:cubicBezTo>
                    <a:pt x="25" y="67"/>
                    <a:pt x="27" y="71"/>
                    <a:pt x="30"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6"/>
                    <a:pt x="0" y="124"/>
                  </a:cubicBezTo>
                  <a:cubicBezTo>
                    <a:pt x="0" y="157"/>
                    <a:pt x="0" y="157"/>
                    <a:pt x="0" y="157"/>
                  </a:cubicBezTo>
                  <a:cubicBezTo>
                    <a:pt x="0" y="165"/>
                    <a:pt x="7" y="171"/>
                    <a:pt x="15" y="171"/>
                  </a:cubicBezTo>
                  <a:cubicBezTo>
                    <a:pt x="41" y="171"/>
                    <a:pt x="41" y="171"/>
                    <a:pt x="41" y="171"/>
                  </a:cubicBezTo>
                  <a:cubicBezTo>
                    <a:pt x="45" y="171"/>
                    <a:pt x="49" y="174"/>
                    <a:pt x="50" y="178"/>
                  </a:cubicBezTo>
                  <a:cubicBezTo>
                    <a:pt x="52" y="181"/>
                    <a:pt x="51" y="186"/>
                    <a:pt x="48" y="189"/>
                  </a:cubicBezTo>
                  <a:cubicBezTo>
                    <a:pt x="30" y="207"/>
                    <a:pt x="30" y="207"/>
                    <a:pt x="30" y="207"/>
                  </a:cubicBezTo>
                  <a:cubicBezTo>
                    <a:pt x="27" y="210"/>
                    <a:pt x="25" y="213"/>
                    <a:pt x="25" y="217"/>
                  </a:cubicBezTo>
                  <a:cubicBezTo>
                    <a:pt x="25" y="221"/>
                    <a:pt x="27" y="225"/>
                    <a:pt x="30" y="227"/>
                  </a:cubicBezTo>
                  <a:cubicBezTo>
                    <a:pt x="53" y="251"/>
                    <a:pt x="53" y="251"/>
                    <a:pt x="53" y="251"/>
                  </a:cubicBezTo>
                  <a:cubicBezTo>
                    <a:pt x="59" y="257"/>
                    <a:pt x="68" y="257"/>
                    <a:pt x="74" y="251"/>
                  </a:cubicBezTo>
                  <a:cubicBezTo>
                    <a:pt x="92" y="233"/>
                    <a:pt x="92" y="233"/>
                    <a:pt x="92" y="233"/>
                  </a:cubicBezTo>
                  <a:cubicBezTo>
                    <a:pt x="95" y="230"/>
                    <a:pt x="99" y="229"/>
                    <a:pt x="103" y="230"/>
                  </a:cubicBezTo>
                  <a:cubicBezTo>
                    <a:pt x="107" y="232"/>
                    <a:pt x="109" y="235"/>
                    <a:pt x="109" y="240"/>
                  </a:cubicBezTo>
                  <a:cubicBezTo>
                    <a:pt x="109" y="266"/>
                    <a:pt x="109" y="266"/>
                    <a:pt x="109" y="266"/>
                  </a:cubicBezTo>
                  <a:cubicBezTo>
                    <a:pt x="109" y="274"/>
                    <a:pt x="116" y="280"/>
                    <a:pt x="124" y="280"/>
                  </a:cubicBezTo>
                  <a:cubicBezTo>
                    <a:pt x="157" y="280"/>
                    <a:pt x="157" y="280"/>
                    <a:pt x="157" y="280"/>
                  </a:cubicBezTo>
                  <a:cubicBezTo>
                    <a:pt x="165" y="280"/>
                    <a:pt x="172" y="274"/>
                    <a:pt x="172" y="266"/>
                  </a:cubicBezTo>
                  <a:cubicBezTo>
                    <a:pt x="172" y="240"/>
                    <a:pt x="172" y="240"/>
                    <a:pt x="172" y="240"/>
                  </a:cubicBezTo>
                  <a:cubicBezTo>
                    <a:pt x="172" y="235"/>
                    <a:pt x="174" y="232"/>
                    <a:pt x="178" y="230"/>
                  </a:cubicBezTo>
                  <a:cubicBezTo>
                    <a:pt x="182" y="229"/>
                    <a:pt x="186" y="230"/>
                    <a:pt x="189" y="233"/>
                  </a:cubicBezTo>
                  <a:cubicBezTo>
                    <a:pt x="207" y="251"/>
                    <a:pt x="207" y="251"/>
                    <a:pt x="207" y="251"/>
                  </a:cubicBezTo>
                  <a:cubicBezTo>
                    <a:pt x="213" y="257"/>
                    <a:pt x="222" y="257"/>
                    <a:pt x="228" y="251"/>
                  </a:cubicBezTo>
                  <a:cubicBezTo>
                    <a:pt x="251" y="227"/>
                    <a:pt x="251" y="227"/>
                    <a:pt x="251" y="227"/>
                  </a:cubicBezTo>
                  <a:cubicBezTo>
                    <a:pt x="254" y="225"/>
                    <a:pt x="255" y="221"/>
                    <a:pt x="255" y="217"/>
                  </a:cubicBezTo>
                  <a:cubicBezTo>
                    <a:pt x="255" y="213"/>
                    <a:pt x="254" y="210"/>
                    <a:pt x="251" y="207"/>
                  </a:cubicBezTo>
                  <a:cubicBezTo>
                    <a:pt x="233" y="189"/>
                    <a:pt x="233" y="189"/>
                    <a:pt x="233" y="189"/>
                  </a:cubicBezTo>
                  <a:cubicBezTo>
                    <a:pt x="230" y="186"/>
                    <a:pt x="229" y="181"/>
                    <a:pt x="231" y="178"/>
                  </a:cubicBezTo>
                  <a:cubicBezTo>
                    <a:pt x="232" y="174"/>
                    <a:pt x="236" y="171"/>
                    <a:pt x="240" y="171"/>
                  </a:cubicBezTo>
                  <a:cubicBezTo>
                    <a:pt x="266" y="171"/>
                    <a:pt x="266" y="171"/>
                    <a:pt x="266" y="171"/>
                  </a:cubicBezTo>
                  <a:cubicBezTo>
                    <a:pt x="274" y="171"/>
                    <a:pt x="280" y="165"/>
                    <a:pt x="280" y="157"/>
                  </a:cubicBezTo>
                  <a:cubicBezTo>
                    <a:pt x="280" y="124"/>
                    <a:pt x="280" y="124"/>
                    <a:pt x="280" y="124"/>
                  </a:cubicBezTo>
                  <a:cubicBezTo>
                    <a:pt x="280" y="116"/>
                    <a:pt x="274" y="109"/>
                    <a:pt x="266" y="109"/>
                  </a:cubicBezTo>
                  <a:moveTo>
                    <a:pt x="270" y="157"/>
                  </a:moveTo>
                  <a:cubicBezTo>
                    <a:pt x="270" y="159"/>
                    <a:pt x="268" y="161"/>
                    <a:pt x="266" y="161"/>
                  </a:cubicBezTo>
                  <a:cubicBezTo>
                    <a:pt x="240" y="161"/>
                    <a:pt x="240" y="161"/>
                    <a:pt x="240" y="161"/>
                  </a:cubicBezTo>
                  <a:cubicBezTo>
                    <a:pt x="231" y="161"/>
                    <a:pt x="224" y="166"/>
                    <a:pt x="221" y="174"/>
                  </a:cubicBezTo>
                  <a:cubicBezTo>
                    <a:pt x="218" y="181"/>
                    <a:pt x="219" y="190"/>
                    <a:pt x="225" y="196"/>
                  </a:cubicBezTo>
                  <a:cubicBezTo>
                    <a:pt x="244" y="214"/>
                    <a:pt x="244" y="214"/>
                    <a:pt x="244" y="214"/>
                  </a:cubicBezTo>
                  <a:cubicBezTo>
                    <a:pt x="245" y="216"/>
                    <a:pt x="245" y="219"/>
                    <a:pt x="244" y="220"/>
                  </a:cubicBezTo>
                  <a:cubicBezTo>
                    <a:pt x="220" y="244"/>
                    <a:pt x="220" y="244"/>
                    <a:pt x="220" y="244"/>
                  </a:cubicBezTo>
                  <a:cubicBezTo>
                    <a:pt x="219" y="245"/>
                    <a:pt x="216" y="245"/>
                    <a:pt x="215" y="244"/>
                  </a:cubicBezTo>
                  <a:cubicBezTo>
                    <a:pt x="196" y="225"/>
                    <a:pt x="196" y="225"/>
                    <a:pt x="196" y="225"/>
                  </a:cubicBezTo>
                  <a:cubicBezTo>
                    <a:pt x="190" y="219"/>
                    <a:pt x="182" y="218"/>
                    <a:pt x="174" y="221"/>
                  </a:cubicBezTo>
                  <a:cubicBezTo>
                    <a:pt x="166" y="224"/>
                    <a:pt x="161" y="231"/>
                    <a:pt x="161" y="240"/>
                  </a:cubicBezTo>
                  <a:cubicBezTo>
                    <a:pt x="161" y="266"/>
                    <a:pt x="161" y="266"/>
                    <a:pt x="161" y="266"/>
                  </a:cubicBezTo>
                  <a:cubicBezTo>
                    <a:pt x="161" y="268"/>
                    <a:pt x="159" y="270"/>
                    <a:pt x="157" y="270"/>
                  </a:cubicBezTo>
                  <a:cubicBezTo>
                    <a:pt x="124" y="270"/>
                    <a:pt x="124" y="270"/>
                    <a:pt x="124" y="270"/>
                  </a:cubicBezTo>
                  <a:cubicBezTo>
                    <a:pt x="121" y="270"/>
                    <a:pt x="120" y="268"/>
                    <a:pt x="120" y="266"/>
                  </a:cubicBezTo>
                  <a:cubicBezTo>
                    <a:pt x="120" y="240"/>
                    <a:pt x="120" y="240"/>
                    <a:pt x="120" y="240"/>
                  </a:cubicBezTo>
                  <a:cubicBezTo>
                    <a:pt x="120" y="231"/>
                    <a:pt x="115" y="224"/>
                    <a:pt x="107" y="221"/>
                  </a:cubicBezTo>
                  <a:cubicBezTo>
                    <a:pt x="104" y="220"/>
                    <a:pt x="102" y="219"/>
                    <a:pt x="99" y="219"/>
                  </a:cubicBezTo>
                  <a:cubicBezTo>
                    <a:pt x="94" y="219"/>
                    <a:pt x="89" y="221"/>
                    <a:pt x="85" y="225"/>
                  </a:cubicBezTo>
                  <a:cubicBezTo>
                    <a:pt x="66" y="244"/>
                    <a:pt x="66" y="244"/>
                    <a:pt x="66" y="244"/>
                  </a:cubicBezTo>
                  <a:cubicBezTo>
                    <a:pt x="65" y="245"/>
                    <a:pt x="62" y="245"/>
                    <a:pt x="61" y="244"/>
                  </a:cubicBezTo>
                  <a:cubicBezTo>
                    <a:pt x="37" y="220"/>
                    <a:pt x="37" y="220"/>
                    <a:pt x="37" y="220"/>
                  </a:cubicBezTo>
                  <a:cubicBezTo>
                    <a:pt x="35" y="219"/>
                    <a:pt x="35" y="216"/>
                    <a:pt x="37" y="214"/>
                  </a:cubicBezTo>
                  <a:cubicBezTo>
                    <a:pt x="55" y="196"/>
                    <a:pt x="55" y="196"/>
                    <a:pt x="55" y="196"/>
                  </a:cubicBezTo>
                  <a:cubicBezTo>
                    <a:pt x="61" y="190"/>
                    <a:pt x="63" y="181"/>
                    <a:pt x="60" y="174"/>
                  </a:cubicBezTo>
                  <a:cubicBezTo>
                    <a:pt x="57" y="166"/>
                    <a:pt x="49" y="161"/>
                    <a:pt x="41" y="161"/>
                  </a:cubicBezTo>
                  <a:cubicBezTo>
                    <a:pt x="15" y="161"/>
                    <a:pt x="15" y="161"/>
                    <a:pt x="15" y="161"/>
                  </a:cubicBezTo>
                  <a:cubicBezTo>
                    <a:pt x="13" y="161"/>
                    <a:pt x="11" y="159"/>
                    <a:pt x="11" y="157"/>
                  </a:cubicBezTo>
                  <a:cubicBezTo>
                    <a:pt x="11" y="124"/>
                    <a:pt x="11" y="124"/>
                    <a:pt x="11" y="124"/>
                  </a:cubicBezTo>
                  <a:cubicBezTo>
                    <a:pt x="11" y="121"/>
                    <a:pt x="13" y="120"/>
                    <a:pt x="15" y="120"/>
                  </a:cubicBezTo>
                  <a:cubicBezTo>
                    <a:pt x="41" y="120"/>
                    <a:pt x="41" y="120"/>
                    <a:pt x="41" y="120"/>
                  </a:cubicBezTo>
                  <a:cubicBezTo>
                    <a:pt x="49" y="120"/>
                    <a:pt x="57" y="115"/>
                    <a:pt x="60" y="107"/>
                  </a:cubicBezTo>
                  <a:cubicBezTo>
                    <a:pt x="63" y="99"/>
                    <a:pt x="61" y="91"/>
                    <a:pt x="55" y="85"/>
                  </a:cubicBezTo>
                  <a:cubicBezTo>
                    <a:pt x="37" y="66"/>
                    <a:pt x="37" y="66"/>
                    <a:pt x="37" y="66"/>
                  </a:cubicBezTo>
                  <a:cubicBezTo>
                    <a:pt x="35" y="65"/>
                    <a:pt x="35" y="62"/>
                    <a:pt x="37" y="60"/>
                  </a:cubicBezTo>
                  <a:cubicBezTo>
                    <a:pt x="61" y="37"/>
                    <a:pt x="61" y="37"/>
                    <a:pt x="61" y="37"/>
                  </a:cubicBezTo>
                  <a:cubicBezTo>
                    <a:pt x="62" y="35"/>
                    <a:pt x="65" y="35"/>
                    <a:pt x="66" y="37"/>
                  </a:cubicBezTo>
                  <a:cubicBezTo>
                    <a:pt x="85" y="55"/>
                    <a:pt x="85" y="55"/>
                    <a:pt x="85" y="55"/>
                  </a:cubicBezTo>
                  <a:cubicBezTo>
                    <a:pt x="91" y="61"/>
                    <a:pt x="99" y="63"/>
                    <a:pt x="107" y="60"/>
                  </a:cubicBezTo>
                  <a:cubicBezTo>
                    <a:pt x="115" y="57"/>
                    <a:pt x="120" y="49"/>
                    <a:pt x="120" y="41"/>
                  </a:cubicBezTo>
                  <a:cubicBezTo>
                    <a:pt x="120" y="15"/>
                    <a:pt x="120" y="15"/>
                    <a:pt x="120" y="15"/>
                  </a:cubicBezTo>
                  <a:cubicBezTo>
                    <a:pt x="120" y="12"/>
                    <a:pt x="121" y="11"/>
                    <a:pt x="124" y="11"/>
                  </a:cubicBezTo>
                  <a:cubicBezTo>
                    <a:pt x="157" y="11"/>
                    <a:pt x="157" y="11"/>
                    <a:pt x="157" y="11"/>
                  </a:cubicBezTo>
                  <a:cubicBezTo>
                    <a:pt x="159" y="11"/>
                    <a:pt x="161" y="12"/>
                    <a:pt x="161" y="15"/>
                  </a:cubicBezTo>
                  <a:cubicBezTo>
                    <a:pt x="161" y="41"/>
                    <a:pt x="161" y="41"/>
                    <a:pt x="161" y="41"/>
                  </a:cubicBezTo>
                  <a:cubicBezTo>
                    <a:pt x="161" y="49"/>
                    <a:pt x="166" y="57"/>
                    <a:pt x="174" y="60"/>
                  </a:cubicBezTo>
                  <a:cubicBezTo>
                    <a:pt x="182" y="63"/>
                    <a:pt x="190" y="61"/>
                    <a:pt x="196" y="55"/>
                  </a:cubicBezTo>
                  <a:cubicBezTo>
                    <a:pt x="215" y="37"/>
                    <a:pt x="215" y="37"/>
                    <a:pt x="215" y="37"/>
                  </a:cubicBezTo>
                  <a:cubicBezTo>
                    <a:pt x="216" y="35"/>
                    <a:pt x="219" y="35"/>
                    <a:pt x="220" y="37"/>
                  </a:cubicBezTo>
                  <a:cubicBezTo>
                    <a:pt x="244" y="60"/>
                    <a:pt x="244" y="60"/>
                    <a:pt x="244" y="60"/>
                  </a:cubicBezTo>
                  <a:cubicBezTo>
                    <a:pt x="245" y="62"/>
                    <a:pt x="245" y="65"/>
                    <a:pt x="244" y="66"/>
                  </a:cubicBezTo>
                  <a:cubicBezTo>
                    <a:pt x="225" y="85"/>
                    <a:pt x="225" y="85"/>
                    <a:pt x="225" y="85"/>
                  </a:cubicBezTo>
                  <a:cubicBezTo>
                    <a:pt x="219" y="91"/>
                    <a:pt x="218" y="99"/>
                    <a:pt x="221" y="107"/>
                  </a:cubicBezTo>
                  <a:cubicBezTo>
                    <a:pt x="224" y="115"/>
                    <a:pt x="231" y="120"/>
                    <a:pt x="240" y="120"/>
                  </a:cubicBezTo>
                  <a:cubicBezTo>
                    <a:pt x="266" y="120"/>
                    <a:pt x="266" y="120"/>
                    <a:pt x="266" y="120"/>
                  </a:cubicBezTo>
                  <a:cubicBezTo>
                    <a:pt x="268" y="120"/>
                    <a:pt x="270" y="121"/>
                    <a:pt x="270" y="124"/>
                  </a:cubicBezTo>
                  <a:lnTo>
                    <a:pt x="270" y="157"/>
                  </a:lnTo>
                  <a:close/>
                  <a:moveTo>
                    <a:pt x="140" y="94"/>
                  </a:moveTo>
                  <a:cubicBezTo>
                    <a:pt x="115" y="94"/>
                    <a:pt x="94" y="115"/>
                    <a:pt x="94" y="140"/>
                  </a:cubicBezTo>
                  <a:cubicBezTo>
                    <a:pt x="94" y="166"/>
                    <a:pt x="115" y="187"/>
                    <a:pt x="140" y="187"/>
                  </a:cubicBezTo>
                  <a:cubicBezTo>
                    <a:pt x="166" y="187"/>
                    <a:pt x="187" y="166"/>
                    <a:pt x="187" y="140"/>
                  </a:cubicBezTo>
                  <a:cubicBezTo>
                    <a:pt x="187" y="115"/>
                    <a:pt x="166" y="94"/>
                    <a:pt x="140" y="94"/>
                  </a:cubicBezTo>
                  <a:moveTo>
                    <a:pt x="140" y="177"/>
                  </a:moveTo>
                  <a:cubicBezTo>
                    <a:pt x="120" y="177"/>
                    <a:pt x="104" y="160"/>
                    <a:pt x="104" y="140"/>
                  </a:cubicBezTo>
                  <a:cubicBezTo>
                    <a:pt x="104" y="120"/>
                    <a:pt x="120" y="104"/>
                    <a:pt x="140" y="104"/>
                  </a:cubicBezTo>
                  <a:cubicBezTo>
                    <a:pt x="160" y="104"/>
                    <a:pt x="177" y="120"/>
                    <a:pt x="177" y="140"/>
                  </a:cubicBezTo>
                  <a:cubicBezTo>
                    <a:pt x="177" y="160"/>
                    <a:pt x="160" y="177"/>
                    <a:pt x="140" y="177"/>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Shape 70">
              <a:extLst>
                <a:ext uri="{FF2B5EF4-FFF2-40B4-BE49-F238E27FC236}">
                  <a16:creationId xmlns:a16="http://schemas.microsoft.com/office/drawing/2014/main" id="{C53D2FBB-ADAA-46FA-9E43-529BC5C74157}"/>
                </a:ext>
              </a:extLst>
            </p:cNvPr>
            <p:cNvSpPr/>
            <p:nvPr/>
          </p:nvSpPr>
          <p:spPr>
            <a:xfrm>
              <a:off x="3837796" y="2039105"/>
              <a:ext cx="2258204" cy="2301462"/>
            </a:xfrm>
            <a:custGeom>
              <a:avLst/>
              <a:gdLst>
                <a:gd name="connsiteX0" fmla="*/ 1150731 w 2258204"/>
                <a:gd name="connsiteY0" fmla="*/ 0 h 2301462"/>
                <a:gd name="connsiteX1" fmla="*/ 1150732 w 2258204"/>
                <a:gd name="connsiteY1" fmla="*/ 0 h 2301462"/>
                <a:gd name="connsiteX2" fmla="*/ 1268387 w 2258204"/>
                <a:gd name="connsiteY2" fmla="*/ 5941 h 2301462"/>
                <a:gd name="connsiteX3" fmla="*/ 2255849 w 2258204"/>
                <a:gd name="connsiteY3" fmla="*/ 828887 h 2301462"/>
                <a:gd name="connsiteX4" fmla="*/ 2258204 w 2258204"/>
                <a:gd name="connsiteY4" fmla="*/ 838674 h 2301462"/>
                <a:gd name="connsiteX5" fmla="*/ 1991360 w 2258204"/>
                <a:gd name="connsiteY5" fmla="*/ 838674 h 2301462"/>
                <a:gd name="connsiteX6" fmla="*/ 1985591 w 2258204"/>
                <a:gd name="connsiteY6" fmla="*/ 821793 h 2301462"/>
                <a:gd name="connsiteX7" fmla="*/ 1242453 w 2258204"/>
                <a:gd name="connsiteY7" fmla="*/ 258278 h 2301462"/>
                <a:gd name="connsiteX8" fmla="*/ 1150732 w 2258204"/>
                <a:gd name="connsiteY8" fmla="*/ 253646 h 2301462"/>
                <a:gd name="connsiteX9" fmla="*/ 1064670 w 2258204"/>
                <a:gd name="connsiteY9" fmla="*/ 257721 h 2301462"/>
                <a:gd name="connsiteX10" fmla="*/ 258279 w 2258204"/>
                <a:gd name="connsiteY10" fmla="*/ 1059009 h 2301462"/>
                <a:gd name="connsiteX11" fmla="*/ 257042 w 2258204"/>
                <a:gd name="connsiteY11" fmla="*/ 1083504 h 2301462"/>
                <a:gd name="connsiteX12" fmla="*/ 257041 w 2258204"/>
                <a:gd name="connsiteY12" fmla="*/ 1083504 h 2301462"/>
                <a:gd name="connsiteX13" fmla="*/ 253646 w 2258204"/>
                <a:gd name="connsiteY13" fmla="*/ 1150731 h 2301462"/>
                <a:gd name="connsiteX14" fmla="*/ 1150731 w 2258204"/>
                <a:gd name="connsiteY14" fmla="*/ 2047816 h 2301462"/>
                <a:gd name="connsiteX15" fmla="*/ 1977319 w 2258204"/>
                <a:gd name="connsiteY15" fmla="*/ 1499917 h 2301462"/>
                <a:gd name="connsiteX16" fmla="*/ 1990909 w 2258204"/>
                <a:gd name="connsiteY16" fmla="*/ 1462788 h 2301462"/>
                <a:gd name="connsiteX17" fmla="*/ 2257476 w 2258204"/>
                <a:gd name="connsiteY17" fmla="*/ 1462788 h 2301462"/>
                <a:gd name="connsiteX18" fmla="*/ 2249727 w 2258204"/>
                <a:gd name="connsiteY18" fmla="*/ 1492923 h 2301462"/>
                <a:gd name="connsiteX19" fmla="*/ 1150731 w 2258204"/>
                <a:gd name="connsiteY19" fmla="*/ 2301462 h 2301462"/>
                <a:gd name="connsiteX20" fmla="*/ 0 w 2258204"/>
                <a:gd name="connsiteY20" fmla="*/ 1150731 h 2301462"/>
                <a:gd name="connsiteX21" fmla="*/ 3395 w 2258204"/>
                <a:gd name="connsiteY21" fmla="*/ 1083504 h 2301462"/>
                <a:gd name="connsiteX22" fmla="*/ 3396 w 2258204"/>
                <a:gd name="connsiteY22" fmla="*/ 1083504 h 2301462"/>
                <a:gd name="connsiteX23" fmla="*/ 5942 w 2258204"/>
                <a:gd name="connsiteY23" fmla="*/ 1033075 h 2301462"/>
                <a:gd name="connsiteX24" fmla="*/ 1040337 w 2258204"/>
                <a:gd name="connsiteY24" fmla="*/ 5227 h 2301462"/>
                <a:gd name="connsiteX25" fmla="*/ 1150731 w 2258204"/>
                <a:gd name="connsiteY25" fmla="*/ 0 h 230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58204" h="2301462">
                  <a:moveTo>
                    <a:pt x="1150731" y="0"/>
                  </a:moveTo>
                  <a:lnTo>
                    <a:pt x="1150732" y="0"/>
                  </a:lnTo>
                  <a:lnTo>
                    <a:pt x="1268387" y="5941"/>
                  </a:lnTo>
                  <a:cubicBezTo>
                    <a:pt x="1739850" y="53821"/>
                    <a:pt x="2127177" y="386308"/>
                    <a:pt x="2255849" y="828887"/>
                  </a:cubicBezTo>
                  <a:lnTo>
                    <a:pt x="2258204" y="838674"/>
                  </a:lnTo>
                  <a:lnTo>
                    <a:pt x="1991360" y="838674"/>
                  </a:lnTo>
                  <a:lnTo>
                    <a:pt x="1985591" y="821793"/>
                  </a:lnTo>
                  <a:cubicBezTo>
                    <a:pt x="1865105" y="516240"/>
                    <a:pt x="1581723" y="292732"/>
                    <a:pt x="1242453" y="258278"/>
                  </a:cubicBezTo>
                  <a:lnTo>
                    <a:pt x="1150732" y="253646"/>
                  </a:lnTo>
                  <a:lnTo>
                    <a:pt x="1064670" y="257721"/>
                  </a:lnTo>
                  <a:cubicBezTo>
                    <a:pt x="639810" y="298160"/>
                    <a:pt x="301347" y="634922"/>
                    <a:pt x="258279" y="1059009"/>
                  </a:cubicBezTo>
                  <a:lnTo>
                    <a:pt x="257042" y="1083504"/>
                  </a:lnTo>
                  <a:lnTo>
                    <a:pt x="257041" y="1083504"/>
                  </a:lnTo>
                  <a:lnTo>
                    <a:pt x="253646" y="1150731"/>
                  </a:lnTo>
                  <a:cubicBezTo>
                    <a:pt x="253646" y="1646177"/>
                    <a:pt x="655285" y="2047816"/>
                    <a:pt x="1150731" y="2047816"/>
                  </a:cubicBezTo>
                  <a:cubicBezTo>
                    <a:pt x="1522315" y="2047816"/>
                    <a:pt x="1841134" y="1821894"/>
                    <a:pt x="1977319" y="1499917"/>
                  </a:cubicBezTo>
                  <a:lnTo>
                    <a:pt x="1990909" y="1462788"/>
                  </a:lnTo>
                  <a:lnTo>
                    <a:pt x="2257476" y="1462788"/>
                  </a:lnTo>
                  <a:lnTo>
                    <a:pt x="2249727" y="1492923"/>
                  </a:lnTo>
                  <a:cubicBezTo>
                    <a:pt x="2104032" y="1961350"/>
                    <a:pt x="1667100" y="2301462"/>
                    <a:pt x="1150731" y="2301462"/>
                  </a:cubicBezTo>
                  <a:cubicBezTo>
                    <a:pt x="515200" y="2301462"/>
                    <a:pt x="0" y="1786262"/>
                    <a:pt x="0" y="1150731"/>
                  </a:cubicBezTo>
                  <a:lnTo>
                    <a:pt x="3395" y="1083504"/>
                  </a:lnTo>
                  <a:lnTo>
                    <a:pt x="3396" y="1083504"/>
                  </a:lnTo>
                  <a:lnTo>
                    <a:pt x="5942" y="1033075"/>
                  </a:lnTo>
                  <a:cubicBezTo>
                    <a:pt x="61188" y="489080"/>
                    <a:pt x="495350" y="57100"/>
                    <a:pt x="1040337" y="5227"/>
                  </a:cubicBezTo>
                  <a:lnTo>
                    <a:pt x="1150731"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TextBox 66">
            <a:extLst>
              <a:ext uri="{FF2B5EF4-FFF2-40B4-BE49-F238E27FC236}">
                <a16:creationId xmlns:a16="http://schemas.microsoft.com/office/drawing/2014/main" id="{BF2806E9-A3A2-4D1A-B6DA-1B6DED5C6C8F}"/>
              </a:ext>
            </a:extLst>
          </p:cNvPr>
          <p:cNvSpPr txBox="1"/>
          <p:nvPr/>
        </p:nvSpPr>
        <p:spPr>
          <a:xfrm>
            <a:off x="2999397" y="1685930"/>
            <a:ext cx="656695" cy="323165"/>
          </a:xfrm>
          <a:prstGeom prst="rect">
            <a:avLst/>
          </a:prstGeom>
          <a:noFill/>
        </p:spPr>
        <p:txBody>
          <a:bodyPr wrap="square" rtlCol="0">
            <a:spAutoFit/>
          </a:bodyPr>
          <a:lstStyle/>
          <a:p>
            <a:r>
              <a:rPr lang="en-US" sz="1500" b="1" dirty="0">
                <a:solidFill>
                  <a:schemeClr val="accent3"/>
                </a:solidFill>
                <a:latin typeface="Open Sans "/>
              </a:rPr>
              <a:t>75%</a:t>
            </a:r>
          </a:p>
        </p:txBody>
      </p:sp>
      <p:sp>
        <p:nvSpPr>
          <p:cNvPr id="68" name="TextBox 67">
            <a:extLst>
              <a:ext uri="{FF2B5EF4-FFF2-40B4-BE49-F238E27FC236}">
                <a16:creationId xmlns:a16="http://schemas.microsoft.com/office/drawing/2014/main" id="{F1DE3E26-D65A-467C-BB7C-9B1E9787F05A}"/>
              </a:ext>
            </a:extLst>
          </p:cNvPr>
          <p:cNvSpPr txBox="1"/>
          <p:nvPr/>
        </p:nvSpPr>
        <p:spPr>
          <a:xfrm>
            <a:off x="6757093" y="2556488"/>
            <a:ext cx="613915" cy="292231"/>
          </a:xfrm>
          <a:prstGeom prst="rect">
            <a:avLst/>
          </a:prstGeom>
          <a:noFill/>
        </p:spPr>
        <p:txBody>
          <a:bodyPr wrap="square" rtlCol="0">
            <a:spAutoFit/>
          </a:bodyPr>
          <a:lstStyle/>
          <a:p>
            <a:r>
              <a:rPr lang="en-US" sz="1500" b="1" dirty="0">
                <a:solidFill>
                  <a:schemeClr val="accent4"/>
                </a:solidFill>
                <a:latin typeface="Open Sans "/>
              </a:rPr>
              <a:t>90%</a:t>
            </a:r>
          </a:p>
        </p:txBody>
      </p:sp>
      <p:sp>
        <p:nvSpPr>
          <p:cNvPr id="69" name="TextBox 68">
            <a:extLst>
              <a:ext uri="{FF2B5EF4-FFF2-40B4-BE49-F238E27FC236}">
                <a16:creationId xmlns:a16="http://schemas.microsoft.com/office/drawing/2014/main" id="{F00301FE-8FF9-43C5-8E0B-82CBE0B1B9E5}"/>
              </a:ext>
            </a:extLst>
          </p:cNvPr>
          <p:cNvSpPr txBox="1"/>
          <p:nvPr/>
        </p:nvSpPr>
        <p:spPr>
          <a:xfrm>
            <a:off x="8325251" y="1764764"/>
            <a:ext cx="613915" cy="292231"/>
          </a:xfrm>
          <a:prstGeom prst="rect">
            <a:avLst/>
          </a:prstGeom>
          <a:noFill/>
        </p:spPr>
        <p:txBody>
          <a:bodyPr wrap="square" rtlCol="0">
            <a:spAutoFit/>
          </a:bodyPr>
          <a:lstStyle/>
          <a:p>
            <a:r>
              <a:rPr lang="en-US" sz="1500" b="1" dirty="0">
                <a:solidFill>
                  <a:schemeClr val="accent5"/>
                </a:solidFill>
                <a:latin typeface="Open Sans "/>
              </a:rPr>
              <a:t>60%</a:t>
            </a:r>
          </a:p>
        </p:txBody>
      </p:sp>
      <p:cxnSp>
        <p:nvCxnSpPr>
          <p:cNvPr id="77" name="Straight Connector 76">
            <a:extLst>
              <a:ext uri="{FF2B5EF4-FFF2-40B4-BE49-F238E27FC236}">
                <a16:creationId xmlns:a16="http://schemas.microsoft.com/office/drawing/2014/main" id="{166BFDB5-DB0C-400E-A15A-B8A706F6FB82}"/>
              </a:ext>
            </a:extLst>
          </p:cNvPr>
          <p:cNvCxnSpPr>
            <a:cxnSpLocks/>
          </p:cNvCxnSpPr>
          <p:nvPr/>
        </p:nvCxnSpPr>
        <p:spPr>
          <a:xfrm>
            <a:off x="1531763" y="4146705"/>
            <a:ext cx="9035295" cy="0"/>
          </a:xfrm>
          <a:prstGeom prst="line">
            <a:avLst/>
          </a:prstGeom>
          <a:ln w="12700">
            <a:no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66FD0281-F961-4C9B-8177-01D98CCDEFA5}"/>
              </a:ext>
            </a:extLst>
          </p:cNvPr>
          <p:cNvCxnSpPr>
            <a:cxnSpLocks/>
          </p:cNvCxnSpPr>
          <p:nvPr/>
        </p:nvCxnSpPr>
        <p:spPr>
          <a:xfrm>
            <a:off x="1531763" y="4609622"/>
            <a:ext cx="8831437"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79" name="Group 78">
            <a:extLst>
              <a:ext uri="{FF2B5EF4-FFF2-40B4-BE49-F238E27FC236}">
                <a16:creationId xmlns:a16="http://schemas.microsoft.com/office/drawing/2014/main" id="{B7F26D1B-57CA-4678-B0D0-2A9174AD82BA}"/>
              </a:ext>
            </a:extLst>
          </p:cNvPr>
          <p:cNvGrpSpPr/>
          <p:nvPr/>
        </p:nvGrpSpPr>
        <p:grpSpPr>
          <a:xfrm>
            <a:off x="1531763" y="4216155"/>
            <a:ext cx="1656753" cy="246221"/>
            <a:chOff x="1487562" y="4541199"/>
            <a:chExt cx="1656753" cy="246221"/>
          </a:xfrm>
        </p:grpSpPr>
        <p:sp>
          <p:nvSpPr>
            <p:cNvPr id="86" name="Rectangle 85">
              <a:extLst>
                <a:ext uri="{FF2B5EF4-FFF2-40B4-BE49-F238E27FC236}">
                  <a16:creationId xmlns:a16="http://schemas.microsoft.com/office/drawing/2014/main" id="{EEE93E0F-64E0-49CD-8ECB-59996D34E73D}"/>
                </a:ext>
              </a:extLst>
            </p:cNvPr>
            <p:cNvSpPr/>
            <p:nvPr/>
          </p:nvSpPr>
          <p:spPr>
            <a:xfrm>
              <a:off x="1487562" y="4577012"/>
              <a:ext cx="176191" cy="1761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a:extLst>
                <a:ext uri="{FF2B5EF4-FFF2-40B4-BE49-F238E27FC236}">
                  <a16:creationId xmlns:a16="http://schemas.microsoft.com/office/drawing/2014/main" id="{EC76DC1A-8DD6-4B79-B7C3-DE7D76B5089A}"/>
                </a:ext>
              </a:extLst>
            </p:cNvPr>
            <p:cNvSpPr txBox="1"/>
            <p:nvPr/>
          </p:nvSpPr>
          <p:spPr>
            <a:xfrm>
              <a:off x="1656988" y="4541199"/>
              <a:ext cx="1487327" cy="246221"/>
            </a:xfrm>
            <a:prstGeom prst="rect">
              <a:avLst/>
            </a:prstGeom>
            <a:noFill/>
            <a:ln>
              <a:noFill/>
            </a:ln>
          </p:spPr>
          <p:txBody>
            <a:bodyPr wrap="square" rtlCol="0">
              <a:spAutoFit/>
            </a:bodyPr>
            <a:lstStyle/>
            <a:p>
              <a:r>
                <a:rPr lang="en-US" sz="1000" dirty="0">
                  <a:solidFill>
                    <a:schemeClr val="bg2">
                      <a:lumMod val="25000"/>
                    </a:schemeClr>
                  </a:solidFill>
                  <a:latin typeface="Open Sans "/>
                </a:rPr>
                <a:t>Plan &amp; </a:t>
              </a:r>
              <a:r>
                <a:rPr lang="en-US" sz="1000" dirty="0" err="1">
                  <a:solidFill>
                    <a:schemeClr val="bg2">
                      <a:lumMod val="25000"/>
                    </a:schemeClr>
                  </a:solidFill>
                  <a:latin typeface="Open Sans "/>
                </a:rPr>
                <a:t>Createl</a:t>
              </a:r>
              <a:endParaRPr lang="en-US" sz="1000" dirty="0">
                <a:solidFill>
                  <a:schemeClr val="bg2">
                    <a:lumMod val="25000"/>
                  </a:schemeClr>
                </a:solidFill>
                <a:latin typeface="Open Sans "/>
              </a:endParaRPr>
            </a:p>
          </p:txBody>
        </p:sp>
      </p:grpSp>
      <p:grpSp>
        <p:nvGrpSpPr>
          <p:cNvPr id="80" name="Group 79">
            <a:extLst>
              <a:ext uri="{FF2B5EF4-FFF2-40B4-BE49-F238E27FC236}">
                <a16:creationId xmlns:a16="http://schemas.microsoft.com/office/drawing/2014/main" id="{83B43E47-390C-4D3B-AC4C-6C3F25C2EAA4}"/>
              </a:ext>
            </a:extLst>
          </p:cNvPr>
          <p:cNvGrpSpPr/>
          <p:nvPr/>
        </p:nvGrpSpPr>
        <p:grpSpPr>
          <a:xfrm>
            <a:off x="4969984" y="4216155"/>
            <a:ext cx="1656753" cy="246221"/>
            <a:chOff x="1487562" y="4541199"/>
            <a:chExt cx="1656753" cy="246221"/>
          </a:xfrm>
        </p:grpSpPr>
        <p:sp>
          <p:nvSpPr>
            <p:cNvPr id="84" name="Rectangle 83">
              <a:extLst>
                <a:ext uri="{FF2B5EF4-FFF2-40B4-BE49-F238E27FC236}">
                  <a16:creationId xmlns:a16="http://schemas.microsoft.com/office/drawing/2014/main" id="{2B1295BF-03C8-4CDC-AC3D-B6C9A6F6E23B}"/>
                </a:ext>
              </a:extLst>
            </p:cNvPr>
            <p:cNvSpPr/>
            <p:nvPr/>
          </p:nvSpPr>
          <p:spPr>
            <a:xfrm>
              <a:off x="1487562" y="4577012"/>
              <a:ext cx="176191" cy="1761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TextBox 84">
              <a:extLst>
                <a:ext uri="{FF2B5EF4-FFF2-40B4-BE49-F238E27FC236}">
                  <a16:creationId xmlns:a16="http://schemas.microsoft.com/office/drawing/2014/main" id="{342E07A6-A094-4EA6-936B-955497D30628}"/>
                </a:ext>
              </a:extLst>
            </p:cNvPr>
            <p:cNvSpPr txBox="1"/>
            <p:nvPr/>
          </p:nvSpPr>
          <p:spPr>
            <a:xfrm>
              <a:off x="1656988" y="4541199"/>
              <a:ext cx="1487327" cy="246221"/>
            </a:xfrm>
            <a:prstGeom prst="rect">
              <a:avLst/>
            </a:prstGeom>
            <a:noFill/>
            <a:ln>
              <a:noFill/>
            </a:ln>
          </p:spPr>
          <p:txBody>
            <a:bodyPr wrap="square" rtlCol="0">
              <a:spAutoFit/>
            </a:bodyPr>
            <a:lstStyle/>
            <a:p>
              <a:r>
                <a:rPr lang="en-US" sz="1000" dirty="0">
                  <a:solidFill>
                    <a:schemeClr val="bg2">
                      <a:lumMod val="25000"/>
                    </a:schemeClr>
                  </a:solidFill>
                  <a:latin typeface="Open Sans "/>
                </a:rPr>
                <a:t>Plan &amp; </a:t>
              </a:r>
              <a:r>
                <a:rPr lang="en-US" sz="1000" dirty="0" err="1">
                  <a:solidFill>
                    <a:schemeClr val="bg2">
                      <a:lumMod val="25000"/>
                    </a:schemeClr>
                  </a:solidFill>
                  <a:latin typeface="Open Sans "/>
                </a:rPr>
                <a:t>Createl</a:t>
              </a:r>
              <a:endParaRPr lang="en-US" sz="1000" dirty="0">
                <a:solidFill>
                  <a:schemeClr val="bg2">
                    <a:lumMod val="25000"/>
                  </a:schemeClr>
                </a:solidFill>
                <a:latin typeface="Open Sans "/>
              </a:endParaRPr>
            </a:p>
          </p:txBody>
        </p:sp>
      </p:grpSp>
      <p:grpSp>
        <p:nvGrpSpPr>
          <p:cNvPr id="81" name="Group 80">
            <a:extLst>
              <a:ext uri="{FF2B5EF4-FFF2-40B4-BE49-F238E27FC236}">
                <a16:creationId xmlns:a16="http://schemas.microsoft.com/office/drawing/2014/main" id="{1C1013D2-13C4-4F4E-9693-3AC7A8C272D2}"/>
              </a:ext>
            </a:extLst>
          </p:cNvPr>
          <p:cNvGrpSpPr/>
          <p:nvPr/>
        </p:nvGrpSpPr>
        <p:grpSpPr>
          <a:xfrm>
            <a:off x="8364946" y="4216155"/>
            <a:ext cx="1656753" cy="246221"/>
            <a:chOff x="1487562" y="4541199"/>
            <a:chExt cx="1656753" cy="246221"/>
          </a:xfrm>
        </p:grpSpPr>
        <p:sp>
          <p:nvSpPr>
            <p:cNvPr id="82" name="Rectangle 81">
              <a:extLst>
                <a:ext uri="{FF2B5EF4-FFF2-40B4-BE49-F238E27FC236}">
                  <a16:creationId xmlns:a16="http://schemas.microsoft.com/office/drawing/2014/main" id="{06EBBD06-9D8C-4848-99C0-DD84F963CCBB}"/>
                </a:ext>
              </a:extLst>
            </p:cNvPr>
            <p:cNvSpPr/>
            <p:nvPr/>
          </p:nvSpPr>
          <p:spPr>
            <a:xfrm>
              <a:off x="1487562" y="4577012"/>
              <a:ext cx="176191" cy="17619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66086DA5-E882-4CE2-8A49-1B108FB8C187}"/>
                </a:ext>
              </a:extLst>
            </p:cNvPr>
            <p:cNvSpPr txBox="1"/>
            <p:nvPr/>
          </p:nvSpPr>
          <p:spPr>
            <a:xfrm>
              <a:off x="1656988" y="4541199"/>
              <a:ext cx="1487327" cy="246221"/>
            </a:xfrm>
            <a:prstGeom prst="rect">
              <a:avLst/>
            </a:prstGeom>
            <a:noFill/>
            <a:ln>
              <a:noFill/>
            </a:ln>
          </p:spPr>
          <p:txBody>
            <a:bodyPr wrap="square" rtlCol="0">
              <a:spAutoFit/>
            </a:bodyPr>
            <a:lstStyle/>
            <a:p>
              <a:r>
                <a:rPr lang="en-US" sz="1000" dirty="0">
                  <a:solidFill>
                    <a:schemeClr val="bg2">
                      <a:lumMod val="25000"/>
                    </a:schemeClr>
                  </a:solidFill>
                  <a:latin typeface="Open Sans "/>
                </a:rPr>
                <a:t>Plan &amp; </a:t>
              </a:r>
              <a:r>
                <a:rPr lang="en-US" sz="1000" dirty="0" err="1">
                  <a:solidFill>
                    <a:schemeClr val="bg2">
                      <a:lumMod val="25000"/>
                    </a:schemeClr>
                  </a:solidFill>
                  <a:latin typeface="Open Sans "/>
                </a:rPr>
                <a:t>Createl</a:t>
              </a:r>
              <a:endParaRPr lang="en-US" sz="1000" dirty="0">
                <a:solidFill>
                  <a:schemeClr val="bg2">
                    <a:lumMod val="25000"/>
                  </a:schemeClr>
                </a:solidFill>
                <a:latin typeface="Open Sans "/>
              </a:endParaRPr>
            </a:p>
          </p:txBody>
        </p:sp>
      </p:grpSp>
      <p:grpSp>
        <p:nvGrpSpPr>
          <p:cNvPr id="88" name="Group 87">
            <a:extLst>
              <a:ext uri="{FF2B5EF4-FFF2-40B4-BE49-F238E27FC236}">
                <a16:creationId xmlns:a16="http://schemas.microsoft.com/office/drawing/2014/main" id="{8A107E4F-150C-4C93-BF38-165457080748}"/>
              </a:ext>
            </a:extLst>
          </p:cNvPr>
          <p:cNvGrpSpPr/>
          <p:nvPr/>
        </p:nvGrpSpPr>
        <p:grpSpPr>
          <a:xfrm>
            <a:off x="1460459" y="4741177"/>
            <a:ext cx="9055832" cy="476644"/>
            <a:chOff x="1388424" y="5181781"/>
            <a:chExt cx="9055832" cy="476644"/>
          </a:xfrm>
        </p:grpSpPr>
        <p:grpSp>
          <p:nvGrpSpPr>
            <p:cNvPr id="89" name="Group 88">
              <a:extLst>
                <a:ext uri="{FF2B5EF4-FFF2-40B4-BE49-F238E27FC236}">
                  <a16:creationId xmlns:a16="http://schemas.microsoft.com/office/drawing/2014/main" id="{054981EE-3295-41F4-9073-A744732595A9}"/>
                </a:ext>
              </a:extLst>
            </p:cNvPr>
            <p:cNvGrpSpPr/>
            <p:nvPr/>
          </p:nvGrpSpPr>
          <p:grpSpPr>
            <a:xfrm>
              <a:off x="1388424" y="5181781"/>
              <a:ext cx="2218376" cy="476644"/>
              <a:chOff x="1388424" y="5126023"/>
              <a:chExt cx="2218376" cy="476644"/>
            </a:xfrm>
          </p:grpSpPr>
          <p:sp>
            <p:nvSpPr>
              <p:cNvPr id="104" name="Rectangle 103">
                <a:extLst>
                  <a:ext uri="{FF2B5EF4-FFF2-40B4-BE49-F238E27FC236}">
                    <a16:creationId xmlns:a16="http://schemas.microsoft.com/office/drawing/2014/main" id="{BAF3C480-1127-4454-8291-6682D33E7EAC}"/>
                  </a:ext>
                </a:extLst>
              </p:cNvPr>
              <p:cNvSpPr/>
              <p:nvPr/>
            </p:nvSpPr>
            <p:spPr>
              <a:xfrm>
                <a:off x="1487562" y="5174897"/>
                <a:ext cx="141213" cy="14121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a:extLst>
                  <a:ext uri="{FF2B5EF4-FFF2-40B4-BE49-F238E27FC236}">
                    <a16:creationId xmlns:a16="http://schemas.microsoft.com/office/drawing/2014/main" id="{3A08543B-9573-4CFD-B199-91DB5A75B335}"/>
                  </a:ext>
                </a:extLst>
              </p:cNvPr>
              <p:cNvSpPr txBox="1"/>
              <p:nvPr/>
            </p:nvSpPr>
            <p:spPr>
              <a:xfrm>
                <a:off x="1601221" y="5126023"/>
                <a:ext cx="471017" cy="230832"/>
              </a:xfrm>
              <a:prstGeom prst="rect">
                <a:avLst/>
              </a:prstGeom>
              <a:noFill/>
            </p:spPr>
            <p:txBody>
              <a:bodyPr wrap="square" rtlCol="0">
                <a:spAutoFit/>
              </a:bodyPr>
              <a:lstStyle/>
              <a:p>
                <a:r>
                  <a:rPr lang="en-US" sz="900" b="1" dirty="0">
                    <a:solidFill>
                      <a:schemeClr val="bg1">
                        <a:lumMod val="65000"/>
                      </a:schemeClr>
                    </a:solidFill>
                    <a:latin typeface="Open Sans "/>
                  </a:rPr>
                  <a:t>365K</a:t>
                </a:r>
              </a:p>
            </p:txBody>
          </p:sp>
          <p:sp>
            <p:nvSpPr>
              <p:cNvPr id="106" name="TextBox 105">
                <a:extLst>
                  <a:ext uri="{FF2B5EF4-FFF2-40B4-BE49-F238E27FC236}">
                    <a16:creationId xmlns:a16="http://schemas.microsoft.com/office/drawing/2014/main" id="{A428D4F4-8D15-494E-B656-838EE6349D53}"/>
                  </a:ext>
                </a:extLst>
              </p:cNvPr>
              <p:cNvSpPr txBox="1"/>
              <p:nvPr/>
            </p:nvSpPr>
            <p:spPr>
              <a:xfrm>
                <a:off x="1388424" y="5356446"/>
                <a:ext cx="799151" cy="246221"/>
              </a:xfrm>
              <a:prstGeom prst="rect">
                <a:avLst/>
              </a:prstGeom>
              <a:noFill/>
            </p:spPr>
            <p:txBody>
              <a:bodyPr wrap="square" rtlCol="0">
                <a:spAutoFit/>
              </a:bodyPr>
              <a:lstStyle/>
              <a:p>
                <a:r>
                  <a:rPr lang="en-US" sz="1000" b="1" dirty="0">
                    <a:solidFill>
                      <a:schemeClr val="bg1">
                        <a:lumMod val="65000"/>
                      </a:schemeClr>
                    </a:solidFill>
                    <a:latin typeface="Open Sans "/>
                  </a:rPr>
                  <a:t>Gray Title</a:t>
                </a:r>
              </a:p>
            </p:txBody>
          </p:sp>
          <p:sp>
            <p:nvSpPr>
              <p:cNvPr id="107" name="Rectangle 106">
                <a:extLst>
                  <a:ext uri="{FF2B5EF4-FFF2-40B4-BE49-F238E27FC236}">
                    <a16:creationId xmlns:a16="http://schemas.microsoft.com/office/drawing/2014/main" id="{66D57500-E28D-4417-A94C-4C89BDDBADFD}"/>
                  </a:ext>
                </a:extLst>
              </p:cNvPr>
              <p:cNvSpPr/>
              <p:nvPr/>
            </p:nvSpPr>
            <p:spPr>
              <a:xfrm>
                <a:off x="2367779" y="5174897"/>
                <a:ext cx="141213" cy="1412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TextBox 107">
                <a:extLst>
                  <a:ext uri="{FF2B5EF4-FFF2-40B4-BE49-F238E27FC236}">
                    <a16:creationId xmlns:a16="http://schemas.microsoft.com/office/drawing/2014/main" id="{80D452C9-7575-4806-A0ED-958F3555778A}"/>
                  </a:ext>
                </a:extLst>
              </p:cNvPr>
              <p:cNvSpPr txBox="1"/>
              <p:nvPr/>
            </p:nvSpPr>
            <p:spPr>
              <a:xfrm>
                <a:off x="2481438" y="5126023"/>
                <a:ext cx="471017" cy="230832"/>
              </a:xfrm>
              <a:prstGeom prst="rect">
                <a:avLst/>
              </a:prstGeom>
              <a:noFill/>
            </p:spPr>
            <p:txBody>
              <a:bodyPr wrap="square" rtlCol="0">
                <a:spAutoFit/>
              </a:bodyPr>
              <a:lstStyle/>
              <a:p>
                <a:r>
                  <a:rPr lang="en-US" sz="900" b="1" dirty="0">
                    <a:solidFill>
                      <a:schemeClr val="accent3"/>
                    </a:solidFill>
                    <a:latin typeface="Open Sans "/>
                  </a:rPr>
                  <a:t>365K</a:t>
                </a:r>
              </a:p>
            </p:txBody>
          </p:sp>
          <p:sp>
            <p:nvSpPr>
              <p:cNvPr id="109" name="TextBox 108">
                <a:extLst>
                  <a:ext uri="{FF2B5EF4-FFF2-40B4-BE49-F238E27FC236}">
                    <a16:creationId xmlns:a16="http://schemas.microsoft.com/office/drawing/2014/main" id="{9AC0F2DB-EB24-4F56-9341-9E7BD519FC43}"/>
                  </a:ext>
                </a:extLst>
              </p:cNvPr>
              <p:cNvSpPr txBox="1"/>
              <p:nvPr/>
            </p:nvSpPr>
            <p:spPr>
              <a:xfrm>
                <a:off x="2268641" y="5356446"/>
                <a:ext cx="1338159" cy="246221"/>
              </a:xfrm>
              <a:prstGeom prst="rect">
                <a:avLst/>
              </a:prstGeom>
              <a:noFill/>
            </p:spPr>
            <p:txBody>
              <a:bodyPr wrap="square" rtlCol="0">
                <a:spAutoFit/>
              </a:bodyPr>
              <a:lstStyle/>
              <a:p>
                <a:r>
                  <a:rPr lang="en-US" sz="1000" b="1" dirty="0">
                    <a:solidFill>
                      <a:schemeClr val="accent3"/>
                    </a:solidFill>
                    <a:latin typeface="Open Sans "/>
                  </a:rPr>
                  <a:t>Highlight Heading</a:t>
                </a:r>
              </a:p>
            </p:txBody>
          </p:sp>
        </p:grpSp>
        <p:grpSp>
          <p:nvGrpSpPr>
            <p:cNvPr id="90" name="Group 89">
              <a:extLst>
                <a:ext uri="{FF2B5EF4-FFF2-40B4-BE49-F238E27FC236}">
                  <a16:creationId xmlns:a16="http://schemas.microsoft.com/office/drawing/2014/main" id="{CDF9B2E7-606D-4185-B664-CCCEF45CCF77}"/>
                </a:ext>
              </a:extLst>
            </p:cNvPr>
            <p:cNvGrpSpPr/>
            <p:nvPr/>
          </p:nvGrpSpPr>
          <p:grpSpPr>
            <a:xfrm>
              <a:off x="4824944" y="5181781"/>
              <a:ext cx="2218376" cy="476644"/>
              <a:chOff x="1388424" y="5126023"/>
              <a:chExt cx="2218376" cy="476644"/>
            </a:xfrm>
          </p:grpSpPr>
          <p:sp>
            <p:nvSpPr>
              <p:cNvPr id="98" name="Rectangle 97">
                <a:extLst>
                  <a:ext uri="{FF2B5EF4-FFF2-40B4-BE49-F238E27FC236}">
                    <a16:creationId xmlns:a16="http://schemas.microsoft.com/office/drawing/2014/main" id="{DC87CAAD-3224-4442-828B-007B097270EA}"/>
                  </a:ext>
                </a:extLst>
              </p:cNvPr>
              <p:cNvSpPr/>
              <p:nvPr/>
            </p:nvSpPr>
            <p:spPr>
              <a:xfrm>
                <a:off x="1487562" y="5174897"/>
                <a:ext cx="141213" cy="14121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Box 98">
                <a:extLst>
                  <a:ext uri="{FF2B5EF4-FFF2-40B4-BE49-F238E27FC236}">
                    <a16:creationId xmlns:a16="http://schemas.microsoft.com/office/drawing/2014/main" id="{8905637E-7427-4A71-9C1C-8263C4922980}"/>
                  </a:ext>
                </a:extLst>
              </p:cNvPr>
              <p:cNvSpPr txBox="1"/>
              <p:nvPr/>
            </p:nvSpPr>
            <p:spPr>
              <a:xfrm>
                <a:off x="1601221" y="5126023"/>
                <a:ext cx="471017" cy="230832"/>
              </a:xfrm>
              <a:prstGeom prst="rect">
                <a:avLst/>
              </a:prstGeom>
              <a:noFill/>
            </p:spPr>
            <p:txBody>
              <a:bodyPr wrap="square" rtlCol="0">
                <a:spAutoFit/>
              </a:bodyPr>
              <a:lstStyle/>
              <a:p>
                <a:r>
                  <a:rPr lang="en-US" sz="900" b="1" dirty="0">
                    <a:solidFill>
                      <a:schemeClr val="bg1">
                        <a:lumMod val="65000"/>
                      </a:schemeClr>
                    </a:solidFill>
                    <a:latin typeface="Open Sans "/>
                  </a:rPr>
                  <a:t>365K</a:t>
                </a:r>
              </a:p>
            </p:txBody>
          </p:sp>
          <p:sp>
            <p:nvSpPr>
              <p:cNvPr id="100" name="TextBox 99">
                <a:extLst>
                  <a:ext uri="{FF2B5EF4-FFF2-40B4-BE49-F238E27FC236}">
                    <a16:creationId xmlns:a16="http://schemas.microsoft.com/office/drawing/2014/main" id="{ACBBEC30-FBAD-4F0B-AF06-3104D3BD50A2}"/>
                  </a:ext>
                </a:extLst>
              </p:cNvPr>
              <p:cNvSpPr txBox="1"/>
              <p:nvPr/>
            </p:nvSpPr>
            <p:spPr>
              <a:xfrm>
                <a:off x="1388424" y="5356446"/>
                <a:ext cx="799151" cy="246221"/>
              </a:xfrm>
              <a:prstGeom prst="rect">
                <a:avLst/>
              </a:prstGeom>
              <a:noFill/>
            </p:spPr>
            <p:txBody>
              <a:bodyPr wrap="square" rtlCol="0">
                <a:spAutoFit/>
              </a:bodyPr>
              <a:lstStyle/>
              <a:p>
                <a:r>
                  <a:rPr lang="en-US" sz="1000" b="1" dirty="0">
                    <a:solidFill>
                      <a:schemeClr val="bg1">
                        <a:lumMod val="65000"/>
                      </a:schemeClr>
                    </a:solidFill>
                    <a:latin typeface="Open Sans "/>
                  </a:rPr>
                  <a:t>Gray Title</a:t>
                </a:r>
              </a:p>
            </p:txBody>
          </p:sp>
          <p:sp>
            <p:nvSpPr>
              <p:cNvPr id="101" name="Rectangle 100">
                <a:extLst>
                  <a:ext uri="{FF2B5EF4-FFF2-40B4-BE49-F238E27FC236}">
                    <a16:creationId xmlns:a16="http://schemas.microsoft.com/office/drawing/2014/main" id="{29E3F055-586C-4F89-8808-B6656E8C0D3C}"/>
                  </a:ext>
                </a:extLst>
              </p:cNvPr>
              <p:cNvSpPr/>
              <p:nvPr/>
            </p:nvSpPr>
            <p:spPr>
              <a:xfrm>
                <a:off x="2367779" y="5174897"/>
                <a:ext cx="141213" cy="1412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TextBox 101">
                <a:extLst>
                  <a:ext uri="{FF2B5EF4-FFF2-40B4-BE49-F238E27FC236}">
                    <a16:creationId xmlns:a16="http://schemas.microsoft.com/office/drawing/2014/main" id="{46B96EAA-0455-4C03-A9E6-2A8F6254E65A}"/>
                  </a:ext>
                </a:extLst>
              </p:cNvPr>
              <p:cNvSpPr txBox="1"/>
              <p:nvPr/>
            </p:nvSpPr>
            <p:spPr>
              <a:xfrm>
                <a:off x="2481438" y="5126023"/>
                <a:ext cx="471017" cy="230832"/>
              </a:xfrm>
              <a:prstGeom prst="rect">
                <a:avLst/>
              </a:prstGeom>
              <a:noFill/>
            </p:spPr>
            <p:txBody>
              <a:bodyPr wrap="square" rtlCol="0">
                <a:spAutoFit/>
              </a:bodyPr>
              <a:lstStyle/>
              <a:p>
                <a:r>
                  <a:rPr lang="en-US" sz="900" b="1" dirty="0">
                    <a:solidFill>
                      <a:schemeClr val="accent3"/>
                    </a:solidFill>
                    <a:latin typeface="Open Sans "/>
                  </a:rPr>
                  <a:t>365K</a:t>
                </a:r>
              </a:p>
            </p:txBody>
          </p:sp>
          <p:sp>
            <p:nvSpPr>
              <p:cNvPr id="103" name="TextBox 102">
                <a:extLst>
                  <a:ext uri="{FF2B5EF4-FFF2-40B4-BE49-F238E27FC236}">
                    <a16:creationId xmlns:a16="http://schemas.microsoft.com/office/drawing/2014/main" id="{5BF4098D-44FC-499E-9482-4336876FF601}"/>
                  </a:ext>
                </a:extLst>
              </p:cNvPr>
              <p:cNvSpPr txBox="1"/>
              <p:nvPr/>
            </p:nvSpPr>
            <p:spPr>
              <a:xfrm>
                <a:off x="2268641" y="5356446"/>
                <a:ext cx="1338159" cy="246221"/>
              </a:xfrm>
              <a:prstGeom prst="rect">
                <a:avLst/>
              </a:prstGeom>
              <a:noFill/>
            </p:spPr>
            <p:txBody>
              <a:bodyPr wrap="square" rtlCol="0">
                <a:spAutoFit/>
              </a:bodyPr>
              <a:lstStyle/>
              <a:p>
                <a:r>
                  <a:rPr lang="en-US" sz="1000" b="1" dirty="0">
                    <a:solidFill>
                      <a:schemeClr val="accent3"/>
                    </a:solidFill>
                    <a:latin typeface="Open Sans "/>
                  </a:rPr>
                  <a:t>Highlight Heading</a:t>
                </a:r>
              </a:p>
            </p:txBody>
          </p:sp>
        </p:grpSp>
        <p:grpSp>
          <p:nvGrpSpPr>
            <p:cNvPr id="91" name="Group 90">
              <a:extLst>
                <a:ext uri="{FF2B5EF4-FFF2-40B4-BE49-F238E27FC236}">
                  <a16:creationId xmlns:a16="http://schemas.microsoft.com/office/drawing/2014/main" id="{55EE7346-1D6A-45D2-8DE5-9458920B89DD}"/>
                </a:ext>
              </a:extLst>
            </p:cNvPr>
            <p:cNvGrpSpPr/>
            <p:nvPr/>
          </p:nvGrpSpPr>
          <p:grpSpPr>
            <a:xfrm>
              <a:off x="8225880" y="5181781"/>
              <a:ext cx="2218376" cy="476644"/>
              <a:chOff x="1388424" y="5126023"/>
              <a:chExt cx="2218376" cy="476644"/>
            </a:xfrm>
          </p:grpSpPr>
          <p:sp>
            <p:nvSpPr>
              <p:cNvPr id="92" name="Rectangle 91">
                <a:extLst>
                  <a:ext uri="{FF2B5EF4-FFF2-40B4-BE49-F238E27FC236}">
                    <a16:creationId xmlns:a16="http://schemas.microsoft.com/office/drawing/2014/main" id="{3806B87E-B4E5-4272-8D5F-2256D8637C72}"/>
                  </a:ext>
                </a:extLst>
              </p:cNvPr>
              <p:cNvSpPr/>
              <p:nvPr/>
            </p:nvSpPr>
            <p:spPr>
              <a:xfrm>
                <a:off x="1487562" y="5174897"/>
                <a:ext cx="141213" cy="14121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Box 92">
                <a:extLst>
                  <a:ext uri="{FF2B5EF4-FFF2-40B4-BE49-F238E27FC236}">
                    <a16:creationId xmlns:a16="http://schemas.microsoft.com/office/drawing/2014/main" id="{5EDFA837-83B6-4463-9B37-20D0F3BAFC8C}"/>
                  </a:ext>
                </a:extLst>
              </p:cNvPr>
              <p:cNvSpPr txBox="1"/>
              <p:nvPr/>
            </p:nvSpPr>
            <p:spPr>
              <a:xfrm>
                <a:off x="1601221" y="5126023"/>
                <a:ext cx="471017" cy="230832"/>
              </a:xfrm>
              <a:prstGeom prst="rect">
                <a:avLst/>
              </a:prstGeom>
              <a:noFill/>
            </p:spPr>
            <p:txBody>
              <a:bodyPr wrap="square" rtlCol="0">
                <a:spAutoFit/>
              </a:bodyPr>
              <a:lstStyle/>
              <a:p>
                <a:r>
                  <a:rPr lang="en-US" sz="900" b="1" dirty="0">
                    <a:solidFill>
                      <a:schemeClr val="bg1">
                        <a:lumMod val="65000"/>
                      </a:schemeClr>
                    </a:solidFill>
                    <a:latin typeface="Open Sans "/>
                  </a:rPr>
                  <a:t>365K</a:t>
                </a:r>
              </a:p>
            </p:txBody>
          </p:sp>
          <p:sp>
            <p:nvSpPr>
              <p:cNvPr id="94" name="TextBox 93">
                <a:extLst>
                  <a:ext uri="{FF2B5EF4-FFF2-40B4-BE49-F238E27FC236}">
                    <a16:creationId xmlns:a16="http://schemas.microsoft.com/office/drawing/2014/main" id="{A6CD0C84-7B07-4461-B6DD-C256CC17C377}"/>
                  </a:ext>
                </a:extLst>
              </p:cNvPr>
              <p:cNvSpPr txBox="1"/>
              <p:nvPr/>
            </p:nvSpPr>
            <p:spPr>
              <a:xfrm>
                <a:off x="1388424" y="5356446"/>
                <a:ext cx="799151" cy="246221"/>
              </a:xfrm>
              <a:prstGeom prst="rect">
                <a:avLst/>
              </a:prstGeom>
              <a:noFill/>
            </p:spPr>
            <p:txBody>
              <a:bodyPr wrap="square" rtlCol="0">
                <a:spAutoFit/>
              </a:bodyPr>
              <a:lstStyle/>
              <a:p>
                <a:r>
                  <a:rPr lang="en-US" sz="1000" b="1" dirty="0">
                    <a:solidFill>
                      <a:schemeClr val="bg1">
                        <a:lumMod val="65000"/>
                      </a:schemeClr>
                    </a:solidFill>
                    <a:latin typeface="Open Sans "/>
                  </a:rPr>
                  <a:t>Gray Title</a:t>
                </a:r>
              </a:p>
            </p:txBody>
          </p:sp>
          <p:sp>
            <p:nvSpPr>
              <p:cNvPr id="95" name="Rectangle 94">
                <a:extLst>
                  <a:ext uri="{FF2B5EF4-FFF2-40B4-BE49-F238E27FC236}">
                    <a16:creationId xmlns:a16="http://schemas.microsoft.com/office/drawing/2014/main" id="{DAEE1525-7231-423B-8A26-74B1B23FF7C7}"/>
                  </a:ext>
                </a:extLst>
              </p:cNvPr>
              <p:cNvSpPr/>
              <p:nvPr/>
            </p:nvSpPr>
            <p:spPr>
              <a:xfrm>
                <a:off x="2367779" y="5174897"/>
                <a:ext cx="141213" cy="1412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TextBox 95">
                <a:extLst>
                  <a:ext uri="{FF2B5EF4-FFF2-40B4-BE49-F238E27FC236}">
                    <a16:creationId xmlns:a16="http://schemas.microsoft.com/office/drawing/2014/main" id="{763C6B8A-267A-4F25-98E5-83CDC0E93895}"/>
                  </a:ext>
                </a:extLst>
              </p:cNvPr>
              <p:cNvSpPr txBox="1"/>
              <p:nvPr/>
            </p:nvSpPr>
            <p:spPr>
              <a:xfrm>
                <a:off x="2481438" y="5126023"/>
                <a:ext cx="471017" cy="230832"/>
              </a:xfrm>
              <a:prstGeom prst="rect">
                <a:avLst/>
              </a:prstGeom>
              <a:noFill/>
            </p:spPr>
            <p:txBody>
              <a:bodyPr wrap="square" rtlCol="0">
                <a:spAutoFit/>
              </a:bodyPr>
              <a:lstStyle/>
              <a:p>
                <a:r>
                  <a:rPr lang="en-US" sz="900" b="1" dirty="0">
                    <a:solidFill>
                      <a:schemeClr val="accent3"/>
                    </a:solidFill>
                    <a:latin typeface="Open Sans "/>
                  </a:rPr>
                  <a:t>365K</a:t>
                </a:r>
              </a:p>
            </p:txBody>
          </p:sp>
          <p:sp>
            <p:nvSpPr>
              <p:cNvPr id="97" name="TextBox 96">
                <a:extLst>
                  <a:ext uri="{FF2B5EF4-FFF2-40B4-BE49-F238E27FC236}">
                    <a16:creationId xmlns:a16="http://schemas.microsoft.com/office/drawing/2014/main" id="{9BCEF3ED-501D-485E-9F17-90CE05A52DFE}"/>
                  </a:ext>
                </a:extLst>
              </p:cNvPr>
              <p:cNvSpPr txBox="1"/>
              <p:nvPr/>
            </p:nvSpPr>
            <p:spPr>
              <a:xfrm>
                <a:off x="2268641" y="5356446"/>
                <a:ext cx="1338159" cy="246221"/>
              </a:xfrm>
              <a:prstGeom prst="rect">
                <a:avLst/>
              </a:prstGeom>
              <a:noFill/>
            </p:spPr>
            <p:txBody>
              <a:bodyPr wrap="square" rtlCol="0">
                <a:spAutoFit/>
              </a:bodyPr>
              <a:lstStyle/>
              <a:p>
                <a:r>
                  <a:rPr lang="en-US" sz="1000" b="1" dirty="0">
                    <a:solidFill>
                      <a:schemeClr val="accent3"/>
                    </a:solidFill>
                    <a:latin typeface="Open Sans "/>
                  </a:rPr>
                  <a:t>Highlight Heading</a:t>
                </a:r>
              </a:p>
            </p:txBody>
          </p:sp>
        </p:grpSp>
      </p:grpSp>
      <p:grpSp>
        <p:nvGrpSpPr>
          <p:cNvPr id="111" name="Group 110">
            <a:extLst>
              <a:ext uri="{FF2B5EF4-FFF2-40B4-BE49-F238E27FC236}">
                <a16:creationId xmlns:a16="http://schemas.microsoft.com/office/drawing/2014/main" id="{243F445D-0563-4E68-84E8-3C7994E26B7C}"/>
              </a:ext>
            </a:extLst>
          </p:cNvPr>
          <p:cNvGrpSpPr/>
          <p:nvPr/>
        </p:nvGrpSpPr>
        <p:grpSpPr>
          <a:xfrm>
            <a:off x="3840069" y="5659619"/>
            <a:ext cx="1880310" cy="393692"/>
            <a:chOff x="3781805" y="5688433"/>
            <a:chExt cx="1880310" cy="393692"/>
          </a:xfrm>
          <a:solidFill>
            <a:schemeClr val="accent3">
              <a:lumMod val="75000"/>
            </a:schemeClr>
          </a:solidFill>
        </p:grpSpPr>
        <p:sp>
          <p:nvSpPr>
            <p:cNvPr id="116" name="Rectangle: Rounded Corners 115">
              <a:extLst>
                <a:ext uri="{FF2B5EF4-FFF2-40B4-BE49-F238E27FC236}">
                  <a16:creationId xmlns:a16="http://schemas.microsoft.com/office/drawing/2014/main" id="{3C9C5E60-2B7F-4178-9D94-7D4FF204D67C}"/>
                </a:ext>
              </a:extLst>
            </p:cNvPr>
            <p:cNvSpPr/>
            <p:nvPr/>
          </p:nvSpPr>
          <p:spPr>
            <a:xfrm>
              <a:off x="3781805" y="5688433"/>
              <a:ext cx="1880310" cy="39369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a:extLst>
                <a:ext uri="{FF2B5EF4-FFF2-40B4-BE49-F238E27FC236}">
                  <a16:creationId xmlns:a16="http://schemas.microsoft.com/office/drawing/2014/main" id="{EE321288-46D5-4462-A3E8-5F21B675FB92}"/>
                </a:ext>
              </a:extLst>
            </p:cNvPr>
            <p:cNvSpPr txBox="1"/>
            <p:nvPr/>
          </p:nvSpPr>
          <p:spPr>
            <a:xfrm>
              <a:off x="3834843" y="5746779"/>
              <a:ext cx="1774234" cy="276999"/>
            </a:xfrm>
            <a:prstGeom prst="rect">
              <a:avLst/>
            </a:prstGeom>
            <a:grpFill/>
          </p:spPr>
          <p:txBody>
            <a:bodyPr wrap="square" rtlCol="0">
              <a:spAutoFit/>
            </a:bodyPr>
            <a:lstStyle/>
            <a:p>
              <a:pPr algn="ctr"/>
              <a:r>
                <a:rPr lang="en-US" sz="1200" dirty="0">
                  <a:solidFill>
                    <a:schemeClr val="bg1"/>
                  </a:solidFill>
                  <a:latin typeface="Open Sans "/>
                </a:rPr>
                <a:t>DOWNLOAD CSY</a:t>
              </a:r>
            </a:p>
          </p:txBody>
        </p:sp>
      </p:grpSp>
      <p:grpSp>
        <p:nvGrpSpPr>
          <p:cNvPr id="112" name="Group 111">
            <a:extLst>
              <a:ext uri="{FF2B5EF4-FFF2-40B4-BE49-F238E27FC236}">
                <a16:creationId xmlns:a16="http://schemas.microsoft.com/office/drawing/2014/main" id="{2ABA752D-BADB-490F-8DFD-ABB52B5B4F58}"/>
              </a:ext>
            </a:extLst>
          </p:cNvPr>
          <p:cNvGrpSpPr/>
          <p:nvPr/>
        </p:nvGrpSpPr>
        <p:grpSpPr>
          <a:xfrm>
            <a:off x="6173501" y="5659619"/>
            <a:ext cx="1880310" cy="393692"/>
            <a:chOff x="6115237" y="5688433"/>
            <a:chExt cx="1880310" cy="393692"/>
          </a:xfrm>
          <a:solidFill>
            <a:schemeClr val="accent5">
              <a:lumMod val="75000"/>
            </a:schemeClr>
          </a:solidFill>
        </p:grpSpPr>
        <p:sp>
          <p:nvSpPr>
            <p:cNvPr id="114" name="Rectangle: Rounded Corners 113">
              <a:extLst>
                <a:ext uri="{FF2B5EF4-FFF2-40B4-BE49-F238E27FC236}">
                  <a16:creationId xmlns:a16="http://schemas.microsoft.com/office/drawing/2014/main" id="{696A5650-3677-4785-B3B9-86AA009C215C}"/>
                </a:ext>
              </a:extLst>
            </p:cNvPr>
            <p:cNvSpPr/>
            <p:nvPr/>
          </p:nvSpPr>
          <p:spPr>
            <a:xfrm>
              <a:off x="6115237" y="5688433"/>
              <a:ext cx="1880310" cy="39369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a:extLst>
                <a:ext uri="{FF2B5EF4-FFF2-40B4-BE49-F238E27FC236}">
                  <a16:creationId xmlns:a16="http://schemas.microsoft.com/office/drawing/2014/main" id="{C0FBF931-1C65-4EAD-9B7F-47E14F18E14C}"/>
                </a:ext>
              </a:extLst>
            </p:cNvPr>
            <p:cNvSpPr txBox="1"/>
            <p:nvPr/>
          </p:nvSpPr>
          <p:spPr>
            <a:xfrm>
              <a:off x="6168275" y="5746779"/>
              <a:ext cx="1774234" cy="276999"/>
            </a:xfrm>
            <a:prstGeom prst="rect">
              <a:avLst/>
            </a:prstGeom>
            <a:grpFill/>
          </p:spPr>
          <p:txBody>
            <a:bodyPr wrap="square" rtlCol="0">
              <a:spAutoFit/>
            </a:bodyPr>
            <a:lstStyle/>
            <a:p>
              <a:pPr algn="ctr"/>
              <a:r>
                <a:rPr lang="en-US" sz="1200" dirty="0">
                  <a:solidFill>
                    <a:schemeClr val="bg1"/>
                  </a:solidFill>
                  <a:latin typeface="Open Sans "/>
                </a:rPr>
                <a:t>DOWNLOAD PDF</a:t>
              </a:r>
            </a:p>
          </p:txBody>
        </p:sp>
      </p:grpSp>
      <p:sp>
        <p:nvSpPr>
          <p:cNvPr id="113" name="TextBox 112">
            <a:extLst>
              <a:ext uri="{FF2B5EF4-FFF2-40B4-BE49-F238E27FC236}">
                <a16:creationId xmlns:a16="http://schemas.microsoft.com/office/drawing/2014/main" id="{6BCC7069-CF3D-47DB-82D3-50DDF6B31E44}"/>
              </a:ext>
            </a:extLst>
          </p:cNvPr>
          <p:cNvSpPr txBox="1"/>
          <p:nvPr/>
        </p:nvSpPr>
        <p:spPr>
          <a:xfrm>
            <a:off x="5720282" y="5710271"/>
            <a:ext cx="453316" cy="292388"/>
          </a:xfrm>
          <a:prstGeom prst="rect">
            <a:avLst/>
          </a:prstGeom>
          <a:noFill/>
        </p:spPr>
        <p:txBody>
          <a:bodyPr wrap="square" rtlCol="0">
            <a:spAutoFit/>
          </a:bodyPr>
          <a:lstStyle/>
          <a:p>
            <a:pPr algn="ctr"/>
            <a:r>
              <a:rPr lang="en-US" sz="1300" b="1" dirty="0">
                <a:solidFill>
                  <a:schemeClr val="accent3"/>
                </a:solidFill>
                <a:latin typeface="Open Sans "/>
              </a:rPr>
              <a:t>Or</a:t>
            </a:r>
          </a:p>
        </p:txBody>
      </p:sp>
      <p:cxnSp>
        <p:nvCxnSpPr>
          <p:cNvPr id="118" name="Straight Connector 117">
            <a:extLst>
              <a:ext uri="{FF2B5EF4-FFF2-40B4-BE49-F238E27FC236}">
                <a16:creationId xmlns:a16="http://schemas.microsoft.com/office/drawing/2014/main" id="{6181ACE6-A593-4E40-A92D-ADD0AF44672C}"/>
              </a:ext>
            </a:extLst>
          </p:cNvPr>
          <p:cNvCxnSpPr>
            <a:cxnSpLocks/>
          </p:cNvCxnSpPr>
          <p:nvPr/>
        </p:nvCxnSpPr>
        <p:spPr>
          <a:xfrm>
            <a:off x="1531763" y="4057172"/>
            <a:ext cx="8831437"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FA0AA183-A295-423D-903A-770C8D7E10E3}"/>
              </a:ext>
            </a:extLst>
          </p:cNvPr>
          <p:cNvSpPr>
            <a:spLocks noGrp="1"/>
          </p:cNvSpPr>
          <p:nvPr>
            <p:ph type="title"/>
          </p:nvPr>
        </p:nvSpPr>
        <p:spPr/>
        <p:txBody>
          <a:bodyPr>
            <a:normAutofit/>
          </a:bodyPr>
          <a:lstStyle/>
          <a:p>
            <a:r>
              <a:rPr lang="en-US"/>
              <a:t>Infographic</a:t>
            </a:r>
          </a:p>
        </p:txBody>
      </p:sp>
    </p:spTree>
    <p:extLst>
      <p:ext uri="{BB962C8B-B14F-4D97-AF65-F5344CB8AC3E}">
        <p14:creationId xmlns:p14="http://schemas.microsoft.com/office/powerpoint/2010/main" val="2675566463"/>
      </p:ext>
    </p:extLst>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ubtitle 2">
            <a:extLst>
              <a:ext uri="{FF2B5EF4-FFF2-40B4-BE49-F238E27FC236}">
                <a16:creationId xmlns:a16="http://schemas.microsoft.com/office/drawing/2014/main" id="{B8CE797C-7B19-4174-919D-1988DF4CCFA5}"/>
              </a:ext>
            </a:extLst>
          </p:cNvPr>
          <p:cNvSpPr txBox="1">
            <a:spLocks/>
          </p:cNvSpPr>
          <p:nvPr/>
        </p:nvSpPr>
        <p:spPr>
          <a:xfrm>
            <a:off x="838201" y="1052084"/>
            <a:ext cx="10515600" cy="191427"/>
          </a:xfrm>
          <a:prstGeom prst="rect">
            <a:avLst/>
          </a:prstGeom>
        </p:spPr>
        <p:txBody>
          <a:bodyPr/>
          <a:lst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The entitle lorem ipsum text dolor sit amet agam face text goes here.</a:t>
            </a:r>
            <a:endParaRPr lang="en-US" dirty="0"/>
          </a:p>
        </p:txBody>
      </p:sp>
      <p:sp>
        <p:nvSpPr>
          <p:cNvPr id="123" name="Title 1">
            <a:extLst>
              <a:ext uri="{FF2B5EF4-FFF2-40B4-BE49-F238E27FC236}">
                <a16:creationId xmlns:a16="http://schemas.microsoft.com/office/drawing/2014/main" id="{E92360E4-2681-4269-912C-B8AA5D6395BE}"/>
              </a:ext>
            </a:extLst>
          </p:cNvPr>
          <p:cNvSpPr txBox="1">
            <a:spLocks/>
          </p:cNvSpPr>
          <p:nvPr/>
        </p:nvSpPr>
        <p:spPr>
          <a:xfrm>
            <a:off x="838200" y="476886"/>
            <a:ext cx="10515600" cy="610234"/>
          </a:xfrm>
          <a:prstGeom prst="rect">
            <a:avLst/>
          </a:prstGeom>
        </p:spPr>
        <p:txBody>
          <a:bodyPr/>
          <a:lstStyle>
            <a:lvl1pPr algn="ctr" defTabSz="914400" rtl="0" eaLnBrk="1" latinLnBrk="0" hangingPunct="1">
              <a:lnSpc>
                <a:spcPct val="90000"/>
              </a:lnSpc>
              <a:spcBef>
                <a:spcPct val="0"/>
              </a:spcBef>
              <a:buNone/>
              <a:defRPr sz="3500" kern="1200">
                <a:solidFill>
                  <a:schemeClr val="tx1"/>
                </a:solidFill>
                <a:latin typeface="spinwerad" charset="0"/>
                <a:ea typeface="spinwerad" charset="0"/>
                <a:cs typeface="spinwerad" charset="0"/>
              </a:defRPr>
            </a:lvl1pPr>
          </a:lstStyle>
          <a:p>
            <a:r>
              <a:rPr lang="en-US" b="1"/>
              <a:t>Infographic</a:t>
            </a:r>
            <a:endParaRPr lang="en-US" b="1" dirty="0"/>
          </a:p>
        </p:txBody>
      </p:sp>
      <p:sp>
        <p:nvSpPr>
          <p:cNvPr id="125" name="Freeform 5">
            <a:extLst>
              <a:ext uri="{FF2B5EF4-FFF2-40B4-BE49-F238E27FC236}">
                <a16:creationId xmlns:a16="http://schemas.microsoft.com/office/drawing/2014/main" id="{6ADB5F85-FBEE-4B51-AE5D-5B25499286EC}"/>
              </a:ext>
            </a:extLst>
          </p:cNvPr>
          <p:cNvSpPr>
            <a:spLocks/>
          </p:cNvSpPr>
          <p:nvPr/>
        </p:nvSpPr>
        <p:spPr bwMode="auto">
          <a:xfrm>
            <a:off x="1509486" y="4079876"/>
            <a:ext cx="2151315" cy="1343973"/>
          </a:xfrm>
          <a:custGeom>
            <a:avLst/>
            <a:gdLst>
              <a:gd name="T0" fmla="*/ 214 w 427"/>
              <a:gd name="T1" fmla="*/ 0 h 410"/>
              <a:gd name="T2" fmla="*/ 427 w 427"/>
              <a:gd name="T3" fmla="*/ 410 h 410"/>
              <a:gd name="T4" fmla="*/ 0 w 427"/>
              <a:gd name="T5" fmla="*/ 410 h 410"/>
              <a:gd name="T6" fmla="*/ 214 w 427"/>
              <a:gd name="T7" fmla="*/ 0 h 410"/>
            </a:gdLst>
            <a:ahLst/>
            <a:cxnLst>
              <a:cxn ang="0">
                <a:pos x="T0" y="T1"/>
              </a:cxn>
              <a:cxn ang="0">
                <a:pos x="T2" y="T3"/>
              </a:cxn>
              <a:cxn ang="0">
                <a:pos x="T4" y="T5"/>
              </a:cxn>
              <a:cxn ang="0">
                <a:pos x="T6" y="T7"/>
              </a:cxn>
            </a:cxnLst>
            <a:rect l="0" t="0" r="r" b="b"/>
            <a:pathLst>
              <a:path w="427" h="410">
                <a:moveTo>
                  <a:pt x="214" y="0"/>
                </a:moveTo>
                <a:cubicBezTo>
                  <a:pt x="214" y="0"/>
                  <a:pt x="302" y="290"/>
                  <a:pt x="427" y="410"/>
                </a:cubicBezTo>
                <a:cubicBezTo>
                  <a:pt x="0" y="410"/>
                  <a:pt x="0" y="410"/>
                  <a:pt x="0" y="410"/>
                </a:cubicBezTo>
                <a:cubicBezTo>
                  <a:pt x="125" y="290"/>
                  <a:pt x="214" y="0"/>
                  <a:pt x="214" y="0"/>
                </a:cubicBezTo>
              </a:path>
            </a:pathLst>
          </a:custGeom>
          <a:solidFill>
            <a:srgbClr val="A3A3A3">
              <a:alpha val="82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6" name="Freeform 6">
            <a:extLst>
              <a:ext uri="{FF2B5EF4-FFF2-40B4-BE49-F238E27FC236}">
                <a16:creationId xmlns:a16="http://schemas.microsoft.com/office/drawing/2014/main" id="{40644012-FDF4-4107-9F89-0243B8E24C37}"/>
              </a:ext>
            </a:extLst>
          </p:cNvPr>
          <p:cNvSpPr>
            <a:spLocks/>
          </p:cNvSpPr>
          <p:nvPr/>
        </p:nvSpPr>
        <p:spPr bwMode="auto">
          <a:xfrm>
            <a:off x="2915603" y="3190631"/>
            <a:ext cx="2151315" cy="2233218"/>
          </a:xfrm>
          <a:custGeom>
            <a:avLst/>
            <a:gdLst>
              <a:gd name="T0" fmla="*/ 213 w 427"/>
              <a:gd name="T1" fmla="*/ 0 h 681"/>
              <a:gd name="T2" fmla="*/ 427 w 427"/>
              <a:gd name="T3" fmla="*/ 681 h 681"/>
              <a:gd name="T4" fmla="*/ 0 w 427"/>
              <a:gd name="T5" fmla="*/ 681 h 681"/>
              <a:gd name="T6" fmla="*/ 213 w 427"/>
              <a:gd name="T7" fmla="*/ 0 h 681"/>
            </a:gdLst>
            <a:ahLst/>
            <a:cxnLst>
              <a:cxn ang="0">
                <a:pos x="T0" y="T1"/>
              </a:cxn>
              <a:cxn ang="0">
                <a:pos x="T2" y="T3"/>
              </a:cxn>
              <a:cxn ang="0">
                <a:pos x="T4" y="T5"/>
              </a:cxn>
              <a:cxn ang="0">
                <a:pos x="T6" y="T7"/>
              </a:cxn>
            </a:cxnLst>
            <a:rect l="0" t="0" r="r" b="b"/>
            <a:pathLst>
              <a:path w="427" h="681">
                <a:moveTo>
                  <a:pt x="213" y="0"/>
                </a:moveTo>
                <a:cubicBezTo>
                  <a:pt x="213" y="0"/>
                  <a:pt x="302" y="481"/>
                  <a:pt x="427" y="681"/>
                </a:cubicBezTo>
                <a:cubicBezTo>
                  <a:pt x="0" y="681"/>
                  <a:pt x="0" y="681"/>
                  <a:pt x="0" y="681"/>
                </a:cubicBezTo>
                <a:cubicBezTo>
                  <a:pt x="124" y="481"/>
                  <a:pt x="213" y="0"/>
                  <a:pt x="213" y="0"/>
                </a:cubicBezTo>
              </a:path>
            </a:pathLst>
          </a:custGeom>
          <a:solidFill>
            <a:srgbClr val="323232">
              <a:alpha val="82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7" name="Freeform 7">
            <a:extLst>
              <a:ext uri="{FF2B5EF4-FFF2-40B4-BE49-F238E27FC236}">
                <a16:creationId xmlns:a16="http://schemas.microsoft.com/office/drawing/2014/main" id="{04E81D5F-0333-4EF0-A8BD-F751419574B2}"/>
              </a:ext>
            </a:extLst>
          </p:cNvPr>
          <p:cNvSpPr>
            <a:spLocks/>
          </p:cNvSpPr>
          <p:nvPr/>
        </p:nvSpPr>
        <p:spPr bwMode="auto">
          <a:xfrm>
            <a:off x="4321720" y="2564117"/>
            <a:ext cx="2146879" cy="2859732"/>
          </a:xfrm>
          <a:custGeom>
            <a:avLst/>
            <a:gdLst>
              <a:gd name="T0" fmla="*/ 213 w 426"/>
              <a:gd name="T1" fmla="*/ 0 h 872"/>
              <a:gd name="T2" fmla="*/ 426 w 426"/>
              <a:gd name="T3" fmla="*/ 872 h 872"/>
              <a:gd name="T4" fmla="*/ 0 w 426"/>
              <a:gd name="T5" fmla="*/ 872 h 872"/>
              <a:gd name="T6" fmla="*/ 213 w 426"/>
              <a:gd name="T7" fmla="*/ 0 h 872"/>
            </a:gdLst>
            <a:ahLst/>
            <a:cxnLst>
              <a:cxn ang="0">
                <a:pos x="T0" y="T1"/>
              </a:cxn>
              <a:cxn ang="0">
                <a:pos x="T2" y="T3"/>
              </a:cxn>
              <a:cxn ang="0">
                <a:pos x="T4" y="T5"/>
              </a:cxn>
              <a:cxn ang="0">
                <a:pos x="T6" y="T7"/>
              </a:cxn>
            </a:cxnLst>
            <a:rect l="0" t="0" r="r" b="b"/>
            <a:pathLst>
              <a:path w="426" h="872">
                <a:moveTo>
                  <a:pt x="213" y="0"/>
                </a:moveTo>
                <a:cubicBezTo>
                  <a:pt x="213" y="0"/>
                  <a:pt x="302" y="616"/>
                  <a:pt x="426" y="872"/>
                </a:cubicBezTo>
                <a:cubicBezTo>
                  <a:pt x="0" y="872"/>
                  <a:pt x="0" y="872"/>
                  <a:pt x="0" y="872"/>
                </a:cubicBezTo>
                <a:cubicBezTo>
                  <a:pt x="124" y="616"/>
                  <a:pt x="213" y="0"/>
                  <a:pt x="213" y="0"/>
                </a:cubicBezTo>
              </a:path>
            </a:pathLst>
          </a:custGeom>
          <a:solidFill>
            <a:schemeClr val="accent3">
              <a:lumMod val="75000"/>
              <a:alpha val="8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8" name="Freeform 8">
            <a:extLst>
              <a:ext uri="{FF2B5EF4-FFF2-40B4-BE49-F238E27FC236}">
                <a16:creationId xmlns:a16="http://schemas.microsoft.com/office/drawing/2014/main" id="{A427C379-8050-4973-A2DE-425BDB7F5A14}"/>
              </a:ext>
            </a:extLst>
          </p:cNvPr>
          <p:cNvSpPr>
            <a:spLocks/>
          </p:cNvSpPr>
          <p:nvPr/>
        </p:nvSpPr>
        <p:spPr bwMode="auto">
          <a:xfrm>
            <a:off x="5723401" y="3026063"/>
            <a:ext cx="2151315" cy="2397786"/>
          </a:xfrm>
          <a:custGeom>
            <a:avLst/>
            <a:gdLst>
              <a:gd name="T0" fmla="*/ 214 w 427"/>
              <a:gd name="T1" fmla="*/ 0 h 731"/>
              <a:gd name="T2" fmla="*/ 427 w 427"/>
              <a:gd name="T3" fmla="*/ 731 h 731"/>
              <a:gd name="T4" fmla="*/ 0 w 427"/>
              <a:gd name="T5" fmla="*/ 731 h 731"/>
              <a:gd name="T6" fmla="*/ 214 w 427"/>
              <a:gd name="T7" fmla="*/ 0 h 731"/>
            </a:gdLst>
            <a:ahLst/>
            <a:cxnLst>
              <a:cxn ang="0">
                <a:pos x="T0" y="T1"/>
              </a:cxn>
              <a:cxn ang="0">
                <a:pos x="T2" y="T3"/>
              </a:cxn>
              <a:cxn ang="0">
                <a:pos x="T4" y="T5"/>
              </a:cxn>
              <a:cxn ang="0">
                <a:pos x="T6" y="T7"/>
              </a:cxn>
            </a:cxnLst>
            <a:rect l="0" t="0" r="r" b="b"/>
            <a:pathLst>
              <a:path w="427" h="731">
                <a:moveTo>
                  <a:pt x="214" y="0"/>
                </a:moveTo>
                <a:cubicBezTo>
                  <a:pt x="214" y="0"/>
                  <a:pt x="303" y="516"/>
                  <a:pt x="427" y="731"/>
                </a:cubicBezTo>
                <a:cubicBezTo>
                  <a:pt x="0" y="731"/>
                  <a:pt x="0" y="731"/>
                  <a:pt x="0" y="731"/>
                </a:cubicBezTo>
                <a:cubicBezTo>
                  <a:pt x="125" y="516"/>
                  <a:pt x="214" y="0"/>
                  <a:pt x="214" y="0"/>
                </a:cubicBezTo>
              </a:path>
            </a:pathLst>
          </a:custGeom>
          <a:solidFill>
            <a:schemeClr val="accent4">
              <a:alpha val="8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9" name="Freeform 9">
            <a:extLst>
              <a:ext uri="{FF2B5EF4-FFF2-40B4-BE49-F238E27FC236}">
                <a16:creationId xmlns:a16="http://schemas.microsoft.com/office/drawing/2014/main" id="{C80A0210-B470-4CBE-902E-E8704325B35D}"/>
              </a:ext>
            </a:extLst>
          </p:cNvPr>
          <p:cNvSpPr>
            <a:spLocks/>
          </p:cNvSpPr>
          <p:nvPr/>
        </p:nvSpPr>
        <p:spPr bwMode="auto">
          <a:xfrm>
            <a:off x="7129518" y="2144036"/>
            <a:ext cx="2151315" cy="3279813"/>
          </a:xfrm>
          <a:custGeom>
            <a:avLst/>
            <a:gdLst>
              <a:gd name="T0" fmla="*/ 213 w 427"/>
              <a:gd name="T1" fmla="*/ 0 h 1000"/>
              <a:gd name="T2" fmla="*/ 427 w 427"/>
              <a:gd name="T3" fmla="*/ 1000 h 1000"/>
              <a:gd name="T4" fmla="*/ 0 w 427"/>
              <a:gd name="T5" fmla="*/ 1000 h 1000"/>
              <a:gd name="T6" fmla="*/ 213 w 427"/>
              <a:gd name="T7" fmla="*/ 0 h 1000"/>
            </a:gdLst>
            <a:ahLst/>
            <a:cxnLst>
              <a:cxn ang="0">
                <a:pos x="T0" y="T1"/>
              </a:cxn>
              <a:cxn ang="0">
                <a:pos x="T2" y="T3"/>
              </a:cxn>
              <a:cxn ang="0">
                <a:pos x="T4" y="T5"/>
              </a:cxn>
              <a:cxn ang="0">
                <a:pos x="T6" y="T7"/>
              </a:cxn>
            </a:cxnLst>
            <a:rect l="0" t="0" r="r" b="b"/>
            <a:pathLst>
              <a:path w="427" h="1000">
                <a:moveTo>
                  <a:pt x="213" y="0"/>
                </a:moveTo>
                <a:cubicBezTo>
                  <a:pt x="213" y="0"/>
                  <a:pt x="302" y="706"/>
                  <a:pt x="427" y="1000"/>
                </a:cubicBezTo>
                <a:cubicBezTo>
                  <a:pt x="0" y="1000"/>
                  <a:pt x="0" y="1000"/>
                  <a:pt x="0" y="1000"/>
                </a:cubicBezTo>
                <a:cubicBezTo>
                  <a:pt x="124" y="706"/>
                  <a:pt x="213" y="0"/>
                  <a:pt x="213" y="0"/>
                </a:cubicBezTo>
              </a:path>
            </a:pathLst>
          </a:custGeom>
          <a:solidFill>
            <a:schemeClr val="accent5">
              <a:lumMod val="75000"/>
              <a:alpha val="8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0" name="Freeform 10">
            <a:extLst>
              <a:ext uri="{FF2B5EF4-FFF2-40B4-BE49-F238E27FC236}">
                <a16:creationId xmlns:a16="http://schemas.microsoft.com/office/drawing/2014/main" id="{0FC7D4CB-D971-4892-9A63-54565795E01E}"/>
              </a:ext>
            </a:extLst>
          </p:cNvPr>
          <p:cNvSpPr>
            <a:spLocks/>
          </p:cNvSpPr>
          <p:nvPr/>
        </p:nvSpPr>
        <p:spPr bwMode="auto">
          <a:xfrm>
            <a:off x="8535635" y="2744565"/>
            <a:ext cx="2146879" cy="2679284"/>
          </a:xfrm>
          <a:custGeom>
            <a:avLst/>
            <a:gdLst>
              <a:gd name="T0" fmla="*/ 213 w 426"/>
              <a:gd name="T1" fmla="*/ 0 h 817"/>
              <a:gd name="T2" fmla="*/ 426 w 426"/>
              <a:gd name="T3" fmla="*/ 817 h 817"/>
              <a:gd name="T4" fmla="*/ 0 w 426"/>
              <a:gd name="T5" fmla="*/ 817 h 817"/>
              <a:gd name="T6" fmla="*/ 213 w 426"/>
              <a:gd name="T7" fmla="*/ 0 h 817"/>
            </a:gdLst>
            <a:ahLst/>
            <a:cxnLst>
              <a:cxn ang="0">
                <a:pos x="T0" y="T1"/>
              </a:cxn>
              <a:cxn ang="0">
                <a:pos x="T2" y="T3"/>
              </a:cxn>
              <a:cxn ang="0">
                <a:pos x="T4" y="T5"/>
              </a:cxn>
              <a:cxn ang="0">
                <a:pos x="T6" y="T7"/>
              </a:cxn>
            </a:cxnLst>
            <a:rect l="0" t="0" r="r" b="b"/>
            <a:pathLst>
              <a:path w="426" h="817">
                <a:moveTo>
                  <a:pt x="213" y="0"/>
                </a:moveTo>
                <a:cubicBezTo>
                  <a:pt x="213" y="0"/>
                  <a:pt x="302" y="577"/>
                  <a:pt x="426" y="817"/>
                </a:cubicBezTo>
                <a:cubicBezTo>
                  <a:pt x="0" y="817"/>
                  <a:pt x="0" y="817"/>
                  <a:pt x="0" y="817"/>
                </a:cubicBezTo>
                <a:cubicBezTo>
                  <a:pt x="124" y="577"/>
                  <a:pt x="213" y="0"/>
                  <a:pt x="213" y="0"/>
                </a:cubicBezTo>
              </a:path>
            </a:pathLst>
          </a:custGeom>
          <a:solidFill>
            <a:srgbClr val="19C896">
              <a:alpha val="82000"/>
            </a:srgbClr>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131" name="Straight Connector 130">
            <a:extLst>
              <a:ext uri="{FF2B5EF4-FFF2-40B4-BE49-F238E27FC236}">
                <a16:creationId xmlns:a16="http://schemas.microsoft.com/office/drawing/2014/main" id="{11985BAE-0CC6-4226-A0AA-179A9AFFB533}"/>
              </a:ext>
            </a:extLst>
          </p:cNvPr>
          <p:cNvCxnSpPr>
            <a:cxnSpLocks/>
          </p:cNvCxnSpPr>
          <p:nvPr/>
        </p:nvCxnSpPr>
        <p:spPr>
          <a:xfrm flipV="1">
            <a:off x="1509486" y="5919440"/>
            <a:ext cx="9173028" cy="1"/>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7B8C9677-8435-40D8-82BC-5AFA23E9DE1D}"/>
              </a:ext>
            </a:extLst>
          </p:cNvPr>
          <p:cNvSpPr txBox="1"/>
          <p:nvPr/>
        </p:nvSpPr>
        <p:spPr>
          <a:xfrm>
            <a:off x="2106171" y="5510062"/>
            <a:ext cx="957943" cy="323165"/>
          </a:xfrm>
          <a:prstGeom prst="rect">
            <a:avLst/>
          </a:prstGeom>
          <a:noFill/>
        </p:spPr>
        <p:txBody>
          <a:bodyPr wrap="square" rtlCol="0">
            <a:spAutoFit/>
          </a:bodyPr>
          <a:lstStyle/>
          <a:p>
            <a:pPr algn="ctr"/>
            <a:r>
              <a:rPr lang="en-US" sz="1500" dirty="0">
                <a:latin typeface="Open Sans "/>
              </a:rPr>
              <a:t>Jan</a:t>
            </a:r>
          </a:p>
        </p:txBody>
      </p:sp>
      <p:sp>
        <p:nvSpPr>
          <p:cNvPr id="134" name="TextBox 133">
            <a:extLst>
              <a:ext uri="{FF2B5EF4-FFF2-40B4-BE49-F238E27FC236}">
                <a16:creationId xmlns:a16="http://schemas.microsoft.com/office/drawing/2014/main" id="{79940D15-D455-41E0-81F4-1AD17FE88125}"/>
              </a:ext>
            </a:extLst>
          </p:cNvPr>
          <p:cNvSpPr txBox="1"/>
          <p:nvPr/>
        </p:nvSpPr>
        <p:spPr>
          <a:xfrm>
            <a:off x="3512288" y="5510062"/>
            <a:ext cx="957943" cy="323165"/>
          </a:xfrm>
          <a:prstGeom prst="rect">
            <a:avLst/>
          </a:prstGeom>
          <a:noFill/>
        </p:spPr>
        <p:txBody>
          <a:bodyPr wrap="square" rtlCol="0">
            <a:spAutoFit/>
          </a:bodyPr>
          <a:lstStyle/>
          <a:p>
            <a:pPr algn="ctr"/>
            <a:r>
              <a:rPr lang="en-US" sz="1500" dirty="0">
                <a:latin typeface="Open Sans "/>
              </a:rPr>
              <a:t>Feb</a:t>
            </a:r>
          </a:p>
        </p:txBody>
      </p:sp>
      <p:sp>
        <p:nvSpPr>
          <p:cNvPr id="135" name="TextBox 134">
            <a:extLst>
              <a:ext uri="{FF2B5EF4-FFF2-40B4-BE49-F238E27FC236}">
                <a16:creationId xmlns:a16="http://schemas.microsoft.com/office/drawing/2014/main" id="{08DBB73F-97C1-4A30-8C05-64F8BDB22E6C}"/>
              </a:ext>
            </a:extLst>
          </p:cNvPr>
          <p:cNvSpPr txBox="1"/>
          <p:nvPr/>
        </p:nvSpPr>
        <p:spPr>
          <a:xfrm>
            <a:off x="4916187" y="5510062"/>
            <a:ext cx="957943" cy="323165"/>
          </a:xfrm>
          <a:prstGeom prst="rect">
            <a:avLst/>
          </a:prstGeom>
          <a:noFill/>
        </p:spPr>
        <p:txBody>
          <a:bodyPr wrap="square" rtlCol="0">
            <a:spAutoFit/>
          </a:bodyPr>
          <a:lstStyle/>
          <a:p>
            <a:pPr algn="ctr"/>
            <a:r>
              <a:rPr lang="en-US" sz="1500" dirty="0">
                <a:latin typeface="Open Sans "/>
              </a:rPr>
              <a:t>Mar</a:t>
            </a:r>
          </a:p>
        </p:txBody>
      </p:sp>
      <p:sp>
        <p:nvSpPr>
          <p:cNvPr id="136" name="TextBox 135">
            <a:extLst>
              <a:ext uri="{FF2B5EF4-FFF2-40B4-BE49-F238E27FC236}">
                <a16:creationId xmlns:a16="http://schemas.microsoft.com/office/drawing/2014/main" id="{0B710898-F4DA-419E-95B6-FD819C608A4C}"/>
              </a:ext>
            </a:extLst>
          </p:cNvPr>
          <p:cNvSpPr txBox="1"/>
          <p:nvPr/>
        </p:nvSpPr>
        <p:spPr>
          <a:xfrm>
            <a:off x="6317872" y="5510062"/>
            <a:ext cx="957943" cy="323165"/>
          </a:xfrm>
          <a:prstGeom prst="rect">
            <a:avLst/>
          </a:prstGeom>
          <a:noFill/>
        </p:spPr>
        <p:txBody>
          <a:bodyPr wrap="square" rtlCol="0">
            <a:spAutoFit/>
          </a:bodyPr>
          <a:lstStyle/>
          <a:p>
            <a:pPr algn="ctr"/>
            <a:r>
              <a:rPr lang="en-US" sz="1500" dirty="0">
                <a:latin typeface="Open Sans "/>
              </a:rPr>
              <a:t>Apr</a:t>
            </a:r>
          </a:p>
        </p:txBody>
      </p:sp>
      <p:sp>
        <p:nvSpPr>
          <p:cNvPr id="137" name="TextBox 136">
            <a:extLst>
              <a:ext uri="{FF2B5EF4-FFF2-40B4-BE49-F238E27FC236}">
                <a16:creationId xmlns:a16="http://schemas.microsoft.com/office/drawing/2014/main" id="{4E7414CD-02B0-4B9F-935E-02216D53DBAF}"/>
              </a:ext>
            </a:extLst>
          </p:cNvPr>
          <p:cNvSpPr txBox="1"/>
          <p:nvPr/>
        </p:nvSpPr>
        <p:spPr>
          <a:xfrm>
            <a:off x="7726203" y="5510062"/>
            <a:ext cx="957943" cy="323165"/>
          </a:xfrm>
          <a:prstGeom prst="rect">
            <a:avLst/>
          </a:prstGeom>
          <a:noFill/>
        </p:spPr>
        <p:txBody>
          <a:bodyPr wrap="square" rtlCol="0">
            <a:spAutoFit/>
          </a:bodyPr>
          <a:lstStyle/>
          <a:p>
            <a:pPr algn="ctr"/>
            <a:r>
              <a:rPr lang="en-US" sz="1500" dirty="0">
                <a:latin typeface="Open Sans "/>
              </a:rPr>
              <a:t>May</a:t>
            </a:r>
          </a:p>
        </p:txBody>
      </p:sp>
      <p:sp>
        <p:nvSpPr>
          <p:cNvPr id="138" name="TextBox 137">
            <a:extLst>
              <a:ext uri="{FF2B5EF4-FFF2-40B4-BE49-F238E27FC236}">
                <a16:creationId xmlns:a16="http://schemas.microsoft.com/office/drawing/2014/main" id="{DFE02EA1-14F5-468D-A0B8-399ADFFB07A4}"/>
              </a:ext>
            </a:extLst>
          </p:cNvPr>
          <p:cNvSpPr txBox="1"/>
          <p:nvPr/>
        </p:nvSpPr>
        <p:spPr>
          <a:xfrm>
            <a:off x="9134534" y="5510062"/>
            <a:ext cx="957943" cy="323165"/>
          </a:xfrm>
          <a:prstGeom prst="rect">
            <a:avLst/>
          </a:prstGeom>
          <a:noFill/>
        </p:spPr>
        <p:txBody>
          <a:bodyPr wrap="square" rtlCol="0">
            <a:spAutoFit/>
          </a:bodyPr>
          <a:lstStyle/>
          <a:p>
            <a:pPr algn="ctr"/>
            <a:r>
              <a:rPr lang="en-US" sz="1500" dirty="0">
                <a:latin typeface="Open Sans "/>
              </a:rPr>
              <a:t>Jun</a:t>
            </a:r>
          </a:p>
        </p:txBody>
      </p:sp>
      <p:sp>
        <p:nvSpPr>
          <p:cNvPr id="139" name="TextBox 138">
            <a:extLst>
              <a:ext uri="{FF2B5EF4-FFF2-40B4-BE49-F238E27FC236}">
                <a16:creationId xmlns:a16="http://schemas.microsoft.com/office/drawing/2014/main" id="{E51F2AC8-2EC6-4B6E-9C59-68589FF1F747}"/>
              </a:ext>
            </a:extLst>
          </p:cNvPr>
          <p:cNvSpPr txBox="1"/>
          <p:nvPr/>
        </p:nvSpPr>
        <p:spPr>
          <a:xfrm>
            <a:off x="2106171" y="3622358"/>
            <a:ext cx="957943" cy="323165"/>
          </a:xfrm>
          <a:prstGeom prst="rect">
            <a:avLst/>
          </a:prstGeom>
          <a:noFill/>
        </p:spPr>
        <p:txBody>
          <a:bodyPr wrap="square" rtlCol="0">
            <a:spAutoFit/>
          </a:bodyPr>
          <a:lstStyle/>
          <a:p>
            <a:pPr algn="ctr"/>
            <a:r>
              <a:rPr lang="en-US" sz="1500" b="1" dirty="0">
                <a:solidFill>
                  <a:schemeClr val="bg2"/>
                </a:solidFill>
                <a:latin typeface="Open Sans "/>
              </a:rPr>
              <a:t>150.68K</a:t>
            </a:r>
          </a:p>
        </p:txBody>
      </p:sp>
      <p:sp>
        <p:nvSpPr>
          <p:cNvPr id="140" name="TextBox 139">
            <a:extLst>
              <a:ext uri="{FF2B5EF4-FFF2-40B4-BE49-F238E27FC236}">
                <a16:creationId xmlns:a16="http://schemas.microsoft.com/office/drawing/2014/main" id="{C23DA606-2851-423F-872D-03F3DD5392B3}"/>
              </a:ext>
            </a:extLst>
          </p:cNvPr>
          <p:cNvSpPr txBox="1"/>
          <p:nvPr/>
        </p:nvSpPr>
        <p:spPr>
          <a:xfrm>
            <a:off x="3512287" y="2781175"/>
            <a:ext cx="957943" cy="323165"/>
          </a:xfrm>
          <a:prstGeom prst="rect">
            <a:avLst/>
          </a:prstGeom>
          <a:noFill/>
        </p:spPr>
        <p:txBody>
          <a:bodyPr wrap="square" rtlCol="0">
            <a:spAutoFit/>
          </a:bodyPr>
          <a:lstStyle/>
          <a:p>
            <a:pPr algn="ctr"/>
            <a:r>
              <a:rPr lang="en-US" sz="1500" b="1" dirty="0">
                <a:solidFill>
                  <a:schemeClr val="bg2">
                    <a:lumMod val="50000"/>
                  </a:schemeClr>
                </a:solidFill>
                <a:latin typeface="Open Sans "/>
              </a:rPr>
              <a:t>156.23K</a:t>
            </a:r>
          </a:p>
        </p:txBody>
      </p:sp>
      <p:sp>
        <p:nvSpPr>
          <p:cNvPr id="141" name="TextBox 140">
            <a:extLst>
              <a:ext uri="{FF2B5EF4-FFF2-40B4-BE49-F238E27FC236}">
                <a16:creationId xmlns:a16="http://schemas.microsoft.com/office/drawing/2014/main" id="{032815D0-423D-4528-ADC5-81D8B203C2ED}"/>
              </a:ext>
            </a:extLst>
          </p:cNvPr>
          <p:cNvSpPr txBox="1"/>
          <p:nvPr/>
        </p:nvSpPr>
        <p:spPr>
          <a:xfrm>
            <a:off x="4916186" y="2131364"/>
            <a:ext cx="957943" cy="323165"/>
          </a:xfrm>
          <a:prstGeom prst="rect">
            <a:avLst/>
          </a:prstGeom>
          <a:noFill/>
        </p:spPr>
        <p:txBody>
          <a:bodyPr wrap="square" rtlCol="0">
            <a:spAutoFit/>
          </a:bodyPr>
          <a:lstStyle/>
          <a:p>
            <a:pPr algn="ctr"/>
            <a:r>
              <a:rPr lang="en-US" sz="1500" b="1" dirty="0">
                <a:solidFill>
                  <a:schemeClr val="accent3">
                    <a:lumMod val="75000"/>
                  </a:schemeClr>
                </a:solidFill>
                <a:latin typeface="Open Sans "/>
              </a:rPr>
              <a:t>356.23K</a:t>
            </a:r>
          </a:p>
        </p:txBody>
      </p:sp>
      <p:sp>
        <p:nvSpPr>
          <p:cNvPr id="142" name="TextBox 141">
            <a:extLst>
              <a:ext uri="{FF2B5EF4-FFF2-40B4-BE49-F238E27FC236}">
                <a16:creationId xmlns:a16="http://schemas.microsoft.com/office/drawing/2014/main" id="{4E5D3BC4-4A79-4E0B-8412-EB47D1B5E27B}"/>
              </a:ext>
            </a:extLst>
          </p:cNvPr>
          <p:cNvSpPr txBox="1"/>
          <p:nvPr/>
        </p:nvSpPr>
        <p:spPr>
          <a:xfrm>
            <a:off x="6317871" y="2659791"/>
            <a:ext cx="957943" cy="323165"/>
          </a:xfrm>
          <a:prstGeom prst="rect">
            <a:avLst/>
          </a:prstGeom>
          <a:noFill/>
        </p:spPr>
        <p:txBody>
          <a:bodyPr wrap="square" rtlCol="0">
            <a:spAutoFit/>
          </a:bodyPr>
          <a:lstStyle/>
          <a:p>
            <a:pPr algn="ctr"/>
            <a:r>
              <a:rPr lang="en-US" sz="1500" b="1" dirty="0">
                <a:solidFill>
                  <a:schemeClr val="accent4"/>
                </a:solidFill>
                <a:latin typeface="Open Sans "/>
              </a:rPr>
              <a:t>356.23K</a:t>
            </a:r>
          </a:p>
        </p:txBody>
      </p:sp>
      <p:sp>
        <p:nvSpPr>
          <p:cNvPr id="143" name="TextBox 142">
            <a:extLst>
              <a:ext uri="{FF2B5EF4-FFF2-40B4-BE49-F238E27FC236}">
                <a16:creationId xmlns:a16="http://schemas.microsoft.com/office/drawing/2014/main" id="{60F2E908-272A-4195-9866-B2473D020838}"/>
              </a:ext>
            </a:extLst>
          </p:cNvPr>
          <p:cNvSpPr txBox="1"/>
          <p:nvPr/>
        </p:nvSpPr>
        <p:spPr>
          <a:xfrm>
            <a:off x="7726203" y="1760747"/>
            <a:ext cx="957943" cy="323165"/>
          </a:xfrm>
          <a:prstGeom prst="rect">
            <a:avLst/>
          </a:prstGeom>
          <a:noFill/>
        </p:spPr>
        <p:txBody>
          <a:bodyPr wrap="square" rtlCol="0">
            <a:spAutoFit/>
          </a:bodyPr>
          <a:lstStyle/>
          <a:p>
            <a:pPr algn="ctr"/>
            <a:r>
              <a:rPr lang="en-US" sz="1500" b="1" dirty="0">
                <a:solidFill>
                  <a:schemeClr val="accent5"/>
                </a:solidFill>
                <a:latin typeface="Open Sans "/>
              </a:rPr>
              <a:t>356.23K</a:t>
            </a:r>
          </a:p>
        </p:txBody>
      </p:sp>
      <p:sp>
        <p:nvSpPr>
          <p:cNvPr id="144" name="TextBox 143">
            <a:extLst>
              <a:ext uri="{FF2B5EF4-FFF2-40B4-BE49-F238E27FC236}">
                <a16:creationId xmlns:a16="http://schemas.microsoft.com/office/drawing/2014/main" id="{C3ADD95A-1DA7-43C6-87B1-C8727C2BF0C3}"/>
              </a:ext>
            </a:extLst>
          </p:cNvPr>
          <p:cNvSpPr txBox="1"/>
          <p:nvPr/>
        </p:nvSpPr>
        <p:spPr>
          <a:xfrm>
            <a:off x="9134534" y="2344478"/>
            <a:ext cx="957943" cy="323165"/>
          </a:xfrm>
          <a:prstGeom prst="rect">
            <a:avLst/>
          </a:prstGeom>
          <a:noFill/>
        </p:spPr>
        <p:txBody>
          <a:bodyPr wrap="square" rtlCol="0">
            <a:spAutoFit/>
          </a:bodyPr>
          <a:lstStyle/>
          <a:p>
            <a:pPr algn="ctr"/>
            <a:r>
              <a:rPr lang="en-US" sz="1500" b="1" dirty="0">
                <a:solidFill>
                  <a:schemeClr val="accent6"/>
                </a:solidFill>
                <a:latin typeface="Open Sans "/>
              </a:rPr>
              <a:t>356.23K</a:t>
            </a:r>
          </a:p>
        </p:txBody>
      </p:sp>
    </p:spTree>
    <p:extLst>
      <p:ext uri="{BB962C8B-B14F-4D97-AF65-F5344CB8AC3E}">
        <p14:creationId xmlns:p14="http://schemas.microsoft.com/office/powerpoint/2010/main" val="1369248572"/>
      </p:ext>
    </p:extLst>
  </p:cSld>
  <p:clrMapOvr>
    <a:masterClrMapping/>
  </p:clrMapOvr>
  <p:transition spd="slow">
    <p:cove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5">
            <a:extLst>
              <a:ext uri="{FF2B5EF4-FFF2-40B4-BE49-F238E27FC236}">
                <a16:creationId xmlns:a16="http://schemas.microsoft.com/office/drawing/2014/main" id="{CEA200B0-9973-4A00-A199-0A7CF3C7F0C0}"/>
              </a:ext>
            </a:extLst>
          </p:cNvPr>
          <p:cNvSpPr>
            <a:spLocks noEditPoints="1"/>
          </p:cNvSpPr>
          <p:nvPr/>
        </p:nvSpPr>
        <p:spPr bwMode="auto">
          <a:xfrm>
            <a:off x="1802765" y="-2511931"/>
            <a:ext cx="14571474" cy="7602339"/>
          </a:xfrm>
          <a:custGeom>
            <a:avLst/>
            <a:gdLst>
              <a:gd name="T0" fmla="*/ 6388 w 6828"/>
              <a:gd name="T1" fmla="*/ 3110 h 3338"/>
              <a:gd name="T2" fmla="*/ 5739 w 6828"/>
              <a:gd name="T3" fmla="*/ 2384 h 3338"/>
              <a:gd name="T4" fmla="*/ 5609 w 6828"/>
              <a:gd name="T5" fmla="*/ 2804 h 3338"/>
              <a:gd name="T6" fmla="*/ 5942 w 6828"/>
              <a:gd name="T7" fmla="*/ 2444 h 3338"/>
              <a:gd name="T8" fmla="*/ 5998 w 6828"/>
              <a:gd name="T9" fmla="*/ 2357 h 3338"/>
              <a:gd name="T10" fmla="*/ 5626 w 6828"/>
              <a:gd name="T11" fmla="*/ 2220 h 3338"/>
              <a:gd name="T12" fmla="*/ 5567 w 6828"/>
              <a:gd name="T13" fmla="*/ 2336 h 3338"/>
              <a:gd name="T14" fmla="*/ 5375 w 6828"/>
              <a:gd name="T15" fmla="*/ 2236 h 3338"/>
              <a:gd name="T16" fmla="*/ 5172 w 6828"/>
              <a:gd name="T17" fmla="*/ 2270 h 3338"/>
              <a:gd name="T18" fmla="*/ 5535 w 6828"/>
              <a:gd name="T19" fmla="*/ 1919 h 3338"/>
              <a:gd name="T20" fmla="*/ 5949 w 6828"/>
              <a:gd name="T21" fmla="*/ 1264 h 3338"/>
              <a:gd name="T22" fmla="*/ 5887 w 6828"/>
              <a:gd name="T23" fmla="*/ 1345 h 3338"/>
              <a:gd name="T24" fmla="*/ 5998 w 6828"/>
              <a:gd name="T25" fmla="*/ 354 h 3338"/>
              <a:gd name="T26" fmla="*/ 5115 w 6828"/>
              <a:gd name="T27" fmla="*/ 243 h 3338"/>
              <a:gd name="T28" fmla="*/ 4903 w 6828"/>
              <a:gd name="T29" fmla="*/ 112 h 3338"/>
              <a:gd name="T30" fmla="*/ 4283 w 6828"/>
              <a:gd name="T31" fmla="*/ 352 h 3338"/>
              <a:gd name="T32" fmla="*/ 4239 w 6828"/>
              <a:gd name="T33" fmla="*/ 121 h 3338"/>
              <a:gd name="T34" fmla="*/ 3495 w 6828"/>
              <a:gd name="T35" fmla="*/ 302 h 3338"/>
              <a:gd name="T36" fmla="*/ 6121 w 6828"/>
              <a:gd name="T37" fmla="*/ 888 h 3338"/>
              <a:gd name="T38" fmla="*/ 6327 w 6828"/>
              <a:gd name="T39" fmla="*/ 864 h 3338"/>
              <a:gd name="T40" fmla="*/ 6561 w 6828"/>
              <a:gd name="T41" fmla="*/ 562 h 3338"/>
              <a:gd name="T42" fmla="*/ 5810 w 6828"/>
              <a:gd name="T43" fmla="*/ 510 h 3338"/>
              <a:gd name="T44" fmla="*/ 5345 w 6828"/>
              <a:gd name="T45" fmla="*/ 332 h 3338"/>
              <a:gd name="T46" fmla="*/ 4685 w 6828"/>
              <a:gd name="T47" fmla="*/ 511 h 3338"/>
              <a:gd name="T48" fmla="*/ 4483 w 6828"/>
              <a:gd name="T49" fmla="*/ 499 h 3338"/>
              <a:gd name="T50" fmla="*/ 4034 w 6828"/>
              <a:gd name="T51" fmla="*/ 646 h 3338"/>
              <a:gd name="T52" fmla="*/ 3735 w 6828"/>
              <a:gd name="T53" fmla="*/ 532 h 3338"/>
              <a:gd name="T54" fmla="*/ 3348 w 6828"/>
              <a:gd name="T55" fmla="*/ 760 h 3338"/>
              <a:gd name="T56" fmla="*/ 3655 w 6828"/>
              <a:gd name="T57" fmla="*/ 690 h 3338"/>
              <a:gd name="T58" fmla="*/ 3390 w 6828"/>
              <a:gd name="T59" fmla="*/ 1011 h 3338"/>
              <a:gd name="T60" fmla="*/ 3019 w 6828"/>
              <a:gd name="T61" fmla="*/ 1399 h 3338"/>
              <a:gd name="T62" fmla="*/ 3443 w 6828"/>
              <a:gd name="T63" fmla="*/ 1279 h 3338"/>
              <a:gd name="T64" fmla="*/ 3763 w 6828"/>
              <a:gd name="T65" fmla="*/ 1448 h 3338"/>
              <a:gd name="T66" fmla="*/ 4109 w 6828"/>
              <a:gd name="T67" fmla="*/ 1891 h 3338"/>
              <a:gd name="T68" fmla="*/ 4474 w 6828"/>
              <a:gd name="T69" fmla="*/ 1693 h 3338"/>
              <a:gd name="T70" fmla="*/ 5047 w 6828"/>
              <a:gd name="T71" fmla="*/ 1849 h 3338"/>
              <a:gd name="T72" fmla="*/ 5266 w 6828"/>
              <a:gd name="T73" fmla="*/ 1747 h 3338"/>
              <a:gd name="T74" fmla="*/ 5595 w 6828"/>
              <a:gd name="T75" fmla="*/ 1424 h 3338"/>
              <a:gd name="T76" fmla="*/ 5916 w 6828"/>
              <a:gd name="T77" fmla="*/ 1048 h 3338"/>
              <a:gd name="T78" fmla="*/ 3140 w 6828"/>
              <a:gd name="T79" fmla="*/ 977 h 3338"/>
              <a:gd name="T80" fmla="*/ 3073 w 6828"/>
              <a:gd name="T81" fmla="*/ 1021 h 3338"/>
              <a:gd name="T82" fmla="*/ 2874 w 6828"/>
              <a:gd name="T83" fmla="*/ 1778 h 3338"/>
              <a:gd name="T84" fmla="*/ 3847 w 6828"/>
              <a:gd name="T85" fmla="*/ 2552 h 3338"/>
              <a:gd name="T86" fmla="*/ 1835 w 6828"/>
              <a:gd name="T87" fmla="*/ 3313 h 3338"/>
              <a:gd name="T88" fmla="*/ 2224 w 6828"/>
              <a:gd name="T89" fmla="*/ 2779 h 3338"/>
              <a:gd name="T90" fmla="*/ 2221 w 6828"/>
              <a:gd name="T91" fmla="*/ 2103 h 3338"/>
              <a:gd name="T92" fmla="*/ 1643 w 6828"/>
              <a:gd name="T93" fmla="*/ 2237 h 3338"/>
              <a:gd name="T94" fmla="*/ 1781 w 6828"/>
              <a:gd name="T95" fmla="*/ 3083 h 3338"/>
              <a:gd name="T96" fmla="*/ 1984 w 6828"/>
              <a:gd name="T97" fmla="*/ 1122 h 3338"/>
              <a:gd name="T98" fmla="*/ 2827 w 6828"/>
              <a:gd name="T99" fmla="*/ 315 h 3338"/>
              <a:gd name="T100" fmla="*/ 2586 w 6828"/>
              <a:gd name="T101" fmla="*/ 89 h 3338"/>
              <a:gd name="T102" fmla="*/ 2269 w 6828"/>
              <a:gd name="T103" fmla="*/ 61 h 3338"/>
              <a:gd name="T104" fmla="*/ 1947 w 6828"/>
              <a:gd name="T105" fmla="*/ 135 h 3338"/>
              <a:gd name="T106" fmla="*/ 1967 w 6828"/>
              <a:gd name="T107" fmla="*/ 323 h 3338"/>
              <a:gd name="T108" fmla="*/ 2202 w 6828"/>
              <a:gd name="T109" fmla="*/ 681 h 3338"/>
              <a:gd name="T110" fmla="*/ 1841 w 6828"/>
              <a:gd name="T111" fmla="*/ 175 h 3338"/>
              <a:gd name="T112" fmla="*/ 1487 w 6828"/>
              <a:gd name="T113" fmla="*/ 138 h 3338"/>
              <a:gd name="T114" fmla="*/ 1202 w 6828"/>
              <a:gd name="T115" fmla="*/ 313 h 3338"/>
              <a:gd name="T116" fmla="*/ 903 w 6828"/>
              <a:gd name="T117" fmla="*/ 335 h 3338"/>
              <a:gd name="T118" fmla="*/ 828 w 6828"/>
              <a:gd name="T119" fmla="*/ 1241 h 3338"/>
              <a:gd name="T120" fmla="*/ 1719 w 6828"/>
              <a:gd name="T121" fmla="*/ 1478 h 3338"/>
              <a:gd name="T122" fmla="*/ 1560 w 6828"/>
              <a:gd name="T123" fmla="*/ 684 h 3338"/>
              <a:gd name="T124" fmla="*/ 1424 w 6828"/>
              <a:gd name="T125" fmla="*/ 520 h 3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28" h="3338">
                <a:moveTo>
                  <a:pt x="1658" y="793"/>
                </a:moveTo>
                <a:cubicBezTo>
                  <a:pt x="1674" y="785"/>
                  <a:pt x="1674" y="785"/>
                  <a:pt x="1674" y="785"/>
                </a:cubicBezTo>
                <a:cubicBezTo>
                  <a:pt x="1690" y="787"/>
                  <a:pt x="1690" y="787"/>
                  <a:pt x="1690" y="787"/>
                </a:cubicBezTo>
                <a:cubicBezTo>
                  <a:pt x="1690" y="793"/>
                  <a:pt x="1691" y="796"/>
                  <a:pt x="1692" y="801"/>
                </a:cubicBezTo>
                <a:cubicBezTo>
                  <a:pt x="1692" y="809"/>
                  <a:pt x="1692" y="809"/>
                  <a:pt x="1692" y="809"/>
                </a:cubicBezTo>
                <a:cubicBezTo>
                  <a:pt x="1684" y="813"/>
                  <a:pt x="1684" y="813"/>
                  <a:pt x="1684" y="813"/>
                </a:cubicBezTo>
                <a:cubicBezTo>
                  <a:pt x="1664" y="813"/>
                  <a:pt x="1664" y="813"/>
                  <a:pt x="1664" y="813"/>
                </a:cubicBezTo>
                <a:lnTo>
                  <a:pt x="1658" y="793"/>
                </a:lnTo>
                <a:close/>
                <a:moveTo>
                  <a:pt x="1606" y="797"/>
                </a:moveTo>
                <a:cubicBezTo>
                  <a:pt x="1615" y="797"/>
                  <a:pt x="1620" y="794"/>
                  <a:pt x="1626" y="789"/>
                </a:cubicBezTo>
                <a:cubicBezTo>
                  <a:pt x="1629" y="787"/>
                  <a:pt x="1630" y="784"/>
                  <a:pt x="1632" y="781"/>
                </a:cubicBezTo>
                <a:cubicBezTo>
                  <a:pt x="1630" y="773"/>
                  <a:pt x="1630" y="773"/>
                  <a:pt x="1630" y="773"/>
                </a:cubicBezTo>
                <a:cubicBezTo>
                  <a:pt x="1627" y="775"/>
                  <a:pt x="1626" y="778"/>
                  <a:pt x="1622" y="779"/>
                </a:cubicBezTo>
                <a:cubicBezTo>
                  <a:pt x="1620" y="780"/>
                  <a:pt x="1617" y="780"/>
                  <a:pt x="1614" y="781"/>
                </a:cubicBezTo>
                <a:cubicBezTo>
                  <a:pt x="1607" y="784"/>
                  <a:pt x="1603" y="788"/>
                  <a:pt x="1596" y="791"/>
                </a:cubicBezTo>
                <a:cubicBezTo>
                  <a:pt x="1600" y="793"/>
                  <a:pt x="1602" y="797"/>
                  <a:pt x="1606" y="797"/>
                </a:cubicBezTo>
                <a:moveTo>
                  <a:pt x="1710" y="449"/>
                </a:moveTo>
                <a:cubicBezTo>
                  <a:pt x="1724" y="439"/>
                  <a:pt x="1724" y="439"/>
                  <a:pt x="1724" y="439"/>
                </a:cubicBezTo>
                <a:cubicBezTo>
                  <a:pt x="1748" y="433"/>
                  <a:pt x="1748" y="433"/>
                  <a:pt x="1748" y="433"/>
                </a:cubicBezTo>
                <a:cubicBezTo>
                  <a:pt x="1724" y="417"/>
                  <a:pt x="1724" y="417"/>
                  <a:pt x="1724" y="417"/>
                </a:cubicBezTo>
                <a:cubicBezTo>
                  <a:pt x="1686" y="415"/>
                  <a:pt x="1686" y="415"/>
                  <a:pt x="1686" y="415"/>
                </a:cubicBezTo>
                <a:cubicBezTo>
                  <a:pt x="1660" y="415"/>
                  <a:pt x="1660" y="415"/>
                  <a:pt x="1660" y="415"/>
                </a:cubicBezTo>
                <a:cubicBezTo>
                  <a:pt x="1664" y="433"/>
                  <a:pt x="1664" y="433"/>
                  <a:pt x="1664" y="433"/>
                </a:cubicBezTo>
                <a:cubicBezTo>
                  <a:pt x="1670" y="447"/>
                  <a:pt x="1670" y="447"/>
                  <a:pt x="1670" y="447"/>
                </a:cubicBezTo>
                <a:lnTo>
                  <a:pt x="1710" y="449"/>
                </a:lnTo>
                <a:close/>
                <a:moveTo>
                  <a:pt x="4716" y="1979"/>
                </a:moveTo>
                <a:cubicBezTo>
                  <a:pt x="4715" y="1981"/>
                  <a:pt x="4713" y="1980"/>
                  <a:pt x="4712" y="1982"/>
                </a:cubicBezTo>
                <a:cubicBezTo>
                  <a:pt x="4712" y="1983"/>
                  <a:pt x="4712" y="1985"/>
                  <a:pt x="4711" y="1986"/>
                </a:cubicBezTo>
                <a:cubicBezTo>
                  <a:pt x="4711" y="1988"/>
                  <a:pt x="4712" y="1989"/>
                  <a:pt x="4712" y="1990"/>
                </a:cubicBezTo>
                <a:cubicBezTo>
                  <a:pt x="4712" y="1992"/>
                  <a:pt x="4711" y="1993"/>
                  <a:pt x="4711" y="1994"/>
                </a:cubicBezTo>
                <a:cubicBezTo>
                  <a:pt x="4711" y="1996"/>
                  <a:pt x="4713" y="1996"/>
                  <a:pt x="4713" y="1998"/>
                </a:cubicBezTo>
                <a:cubicBezTo>
                  <a:pt x="4713" y="2000"/>
                  <a:pt x="4712" y="2001"/>
                  <a:pt x="4712" y="2002"/>
                </a:cubicBezTo>
                <a:cubicBezTo>
                  <a:pt x="4712" y="2004"/>
                  <a:pt x="4714" y="2006"/>
                  <a:pt x="4713" y="2007"/>
                </a:cubicBezTo>
                <a:cubicBezTo>
                  <a:pt x="4713" y="2009"/>
                  <a:pt x="4711" y="2009"/>
                  <a:pt x="4710" y="2011"/>
                </a:cubicBezTo>
                <a:cubicBezTo>
                  <a:pt x="4709" y="2015"/>
                  <a:pt x="4709" y="2017"/>
                  <a:pt x="4709" y="2022"/>
                </a:cubicBezTo>
                <a:cubicBezTo>
                  <a:pt x="4709" y="2027"/>
                  <a:pt x="4709" y="2031"/>
                  <a:pt x="4711" y="2036"/>
                </a:cubicBezTo>
                <a:cubicBezTo>
                  <a:pt x="4713" y="2039"/>
                  <a:pt x="4716" y="2040"/>
                  <a:pt x="4719" y="2042"/>
                </a:cubicBezTo>
                <a:cubicBezTo>
                  <a:pt x="4721" y="2043"/>
                  <a:pt x="4722" y="2044"/>
                  <a:pt x="4723" y="2045"/>
                </a:cubicBezTo>
                <a:cubicBezTo>
                  <a:pt x="4726" y="2046"/>
                  <a:pt x="4728" y="2046"/>
                  <a:pt x="4732" y="2046"/>
                </a:cubicBezTo>
                <a:cubicBezTo>
                  <a:pt x="4736" y="2046"/>
                  <a:pt x="4738" y="2045"/>
                  <a:pt x="4743" y="2045"/>
                </a:cubicBezTo>
                <a:cubicBezTo>
                  <a:pt x="4743" y="2042"/>
                  <a:pt x="4743" y="2040"/>
                  <a:pt x="4743" y="2037"/>
                </a:cubicBezTo>
                <a:cubicBezTo>
                  <a:pt x="4743" y="2035"/>
                  <a:pt x="4743" y="2034"/>
                  <a:pt x="4743" y="2032"/>
                </a:cubicBezTo>
                <a:cubicBezTo>
                  <a:pt x="4743" y="2030"/>
                  <a:pt x="4743" y="2030"/>
                  <a:pt x="4743" y="2028"/>
                </a:cubicBezTo>
                <a:cubicBezTo>
                  <a:pt x="4743" y="2025"/>
                  <a:pt x="4742" y="2023"/>
                  <a:pt x="4741" y="2020"/>
                </a:cubicBezTo>
                <a:cubicBezTo>
                  <a:pt x="4741" y="2016"/>
                  <a:pt x="4741" y="2016"/>
                  <a:pt x="4741" y="2016"/>
                </a:cubicBezTo>
                <a:cubicBezTo>
                  <a:pt x="4741" y="2012"/>
                  <a:pt x="4741" y="2012"/>
                  <a:pt x="4741" y="2012"/>
                </a:cubicBezTo>
                <a:cubicBezTo>
                  <a:pt x="4741" y="2010"/>
                  <a:pt x="4739" y="2010"/>
                  <a:pt x="4738" y="2008"/>
                </a:cubicBezTo>
                <a:cubicBezTo>
                  <a:pt x="4738" y="2007"/>
                  <a:pt x="4736" y="2006"/>
                  <a:pt x="4735" y="2004"/>
                </a:cubicBezTo>
                <a:cubicBezTo>
                  <a:pt x="4735" y="2003"/>
                  <a:pt x="4734" y="2001"/>
                  <a:pt x="4733" y="2000"/>
                </a:cubicBezTo>
                <a:cubicBezTo>
                  <a:pt x="4732" y="1999"/>
                  <a:pt x="4730" y="1998"/>
                  <a:pt x="4729" y="1997"/>
                </a:cubicBezTo>
                <a:cubicBezTo>
                  <a:pt x="4728" y="1996"/>
                  <a:pt x="4728" y="1995"/>
                  <a:pt x="4726" y="1993"/>
                </a:cubicBezTo>
                <a:cubicBezTo>
                  <a:pt x="4725" y="1992"/>
                  <a:pt x="4724" y="1991"/>
                  <a:pt x="4723" y="1989"/>
                </a:cubicBezTo>
                <a:cubicBezTo>
                  <a:pt x="4723" y="1986"/>
                  <a:pt x="4723" y="1984"/>
                  <a:pt x="4722" y="1980"/>
                </a:cubicBezTo>
                <a:lnTo>
                  <a:pt x="4716" y="1979"/>
                </a:lnTo>
                <a:close/>
                <a:moveTo>
                  <a:pt x="5942" y="2990"/>
                </a:moveTo>
                <a:cubicBezTo>
                  <a:pt x="5943" y="2993"/>
                  <a:pt x="5945" y="2995"/>
                  <a:pt x="5946" y="2998"/>
                </a:cubicBezTo>
                <a:cubicBezTo>
                  <a:pt x="5946" y="2999"/>
                  <a:pt x="5946" y="3001"/>
                  <a:pt x="5946" y="3002"/>
                </a:cubicBezTo>
                <a:cubicBezTo>
                  <a:pt x="5946" y="3006"/>
                  <a:pt x="5946" y="3006"/>
                  <a:pt x="5946" y="3006"/>
                </a:cubicBezTo>
                <a:cubicBezTo>
                  <a:pt x="5946" y="3008"/>
                  <a:pt x="5947" y="3008"/>
                  <a:pt x="5948" y="3010"/>
                </a:cubicBezTo>
                <a:cubicBezTo>
                  <a:pt x="5949" y="3012"/>
                  <a:pt x="5950" y="3013"/>
                  <a:pt x="5952" y="3014"/>
                </a:cubicBezTo>
                <a:cubicBezTo>
                  <a:pt x="5953" y="3015"/>
                  <a:pt x="5955" y="3015"/>
                  <a:pt x="5956" y="3016"/>
                </a:cubicBezTo>
                <a:cubicBezTo>
                  <a:pt x="5959" y="3018"/>
                  <a:pt x="5961" y="3020"/>
                  <a:pt x="5963" y="3023"/>
                </a:cubicBezTo>
                <a:cubicBezTo>
                  <a:pt x="5964" y="3024"/>
                  <a:pt x="5963" y="3026"/>
                  <a:pt x="5964" y="3027"/>
                </a:cubicBezTo>
                <a:cubicBezTo>
                  <a:pt x="5965" y="3029"/>
                  <a:pt x="5966" y="3029"/>
                  <a:pt x="5967" y="3031"/>
                </a:cubicBezTo>
                <a:cubicBezTo>
                  <a:pt x="5969" y="3034"/>
                  <a:pt x="5971" y="3035"/>
                  <a:pt x="5973" y="3039"/>
                </a:cubicBezTo>
                <a:cubicBezTo>
                  <a:pt x="5974" y="3042"/>
                  <a:pt x="5975" y="3044"/>
                  <a:pt x="5977" y="3047"/>
                </a:cubicBezTo>
                <a:cubicBezTo>
                  <a:pt x="5978" y="3048"/>
                  <a:pt x="5979" y="3048"/>
                  <a:pt x="5981" y="3048"/>
                </a:cubicBezTo>
                <a:cubicBezTo>
                  <a:pt x="5990" y="3048"/>
                  <a:pt x="5990" y="3048"/>
                  <a:pt x="5990" y="3048"/>
                </a:cubicBezTo>
                <a:cubicBezTo>
                  <a:pt x="5991" y="3043"/>
                  <a:pt x="5991" y="3040"/>
                  <a:pt x="5991" y="3036"/>
                </a:cubicBezTo>
                <a:cubicBezTo>
                  <a:pt x="5991" y="3035"/>
                  <a:pt x="5990" y="3035"/>
                  <a:pt x="5990" y="3034"/>
                </a:cubicBezTo>
                <a:cubicBezTo>
                  <a:pt x="6007" y="3034"/>
                  <a:pt x="6007" y="3034"/>
                  <a:pt x="6007" y="3034"/>
                </a:cubicBezTo>
                <a:cubicBezTo>
                  <a:pt x="6007" y="3024"/>
                  <a:pt x="6007" y="3024"/>
                  <a:pt x="6007" y="3024"/>
                </a:cubicBezTo>
                <a:cubicBezTo>
                  <a:pt x="6007" y="3020"/>
                  <a:pt x="6004" y="3019"/>
                  <a:pt x="6004" y="3016"/>
                </a:cubicBezTo>
                <a:cubicBezTo>
                  <a:pt x="6004" y="3014"/>
                  <a:pt x="6005" y="3013"/>
                  <a:pt x="6006" y="3012"/>
                </a:cubicBezTo>
                <a:cubicBezTo>
                  <a:pt x="6006" y="3011"/>
                  <a:pt x="6009" y="3011"/>
                  <a:pt x="6010" y="3011"/>
                </a:cubicBezTo>
                <a:cubicBezTo>
                  <a:pt x="6011" y="3010"/>
                  <a:pt x="6013" y="3009"/>
                  <a:pt x="6014" y="3007"/>
                </a:cubicBezTo>
                <a:cubicBezTo>
                  <a:pt x="6014" y="3006"/>
                  <a:pt x="6013" y="3005"/>
                  <a:pt x="6013" y="3003"/>
                </a:cubicBezTo>
                <a:cubicBezTo>
                  <a:pt x="6013" y="3001"/>
                  <a:pt x="6014" y="3001"/>
                  <a:pt x="6014" y="2999"/>
                </a:cubicBezTo>
                <a:cubicBezTo>
                  <a:pt x="6014" y="2997"/>
                  <a:pt x="6013" y="2996"/>
                  <a:pt x="6013" y="2995"/>
                </a:cubicBezTo>
                <a:cubicBezTo>
                  <a:pt x="6013" y="2993"/>
                  <a:pt x="6013" y="2993"/>
                  <a:pt x="6013" y="2991"/>
                </a:cubicBezTo>
                <a:cubicBezTo>
                  <a:pt x="5990" y="2991"/>
                  <a:pt x="5990" y="2991"/>
                  <a:pt x="5990" y="2991"/>
                </a:cubicBezTo>
                <a:cubicBezTo>
                  <a:pt x="5988" y="2991"/>
                  <a:pt x="5987" y="2993"/>
                  <a:pt x="5986" y="2993"/>
                </a:cubicBezTo>
                <a:cubicBezTo>
                  <a:pt x="5984" y="2993"/>
                  <a:pt x="5983" y="2993"/>
                  <a:pt x="5981" y="2993"/>
                </a:cubicBezTo>
                <a:cubicBezTo>
                  <a:pt x="5979" y="2993"/>
                  <a:pt x="5979" y="2995"/>
                  <a:pt x="5977" y="2995"/>
                </a:cubicBezTo>
                <a:cubicBezTo>
                  <a:pt x="5975" y="2995"/>
                  <a:pt x="5974" y="2994"/>
                  <a:pt x="5973" y="2994"/>
                </a:cubicBezTo>
                <a:cubicBezTo>
                  <a:pt x="5971" y="2993"/>
                  <a:pt x="5971" y="2991"/>
                  <a:pt x="5970" y="2990"/>
                </a:cubicBezTo>
                <a:cubicBezTo>
                  <a:pt x="5969" y="2989"/>
                  <a:pt x="5967" y="2988"/>
                  <a:pt x="5966" y="2987"/>
                </a:cubicBezTo>
                <a:cubicBezTo>
                  <a:pt x="5965" y="2986"/>
                  <a:pt x="5964" y="2984"/>
                  <a:pt x="5963" y="2983"/>
                </a:cubicBezTo>
                <a:cubicBezTo>
                  <a:pt x="5961" y="2981"/>
                  <a:pt x="5960" y="2979"/>
                  <a:pt x="5958" y="2979"/>
                </a:cubicBezTo>
                <a:cubicBezTo>
                  <a:pt x="5955" y="2979"/>
                  <a:pt x="5954" y="2979"/>
                  <a:pt x="5951" y="2980"/>
                </a:cubicBezTo>
                <a:cubicBezTo>
                  <a:pt x="5949" y="2981"/>
                  <a:pt x="5948" y="2980"/>
                  <a:pt x="5946" y="2981"/>
                </a:cubicBezTo>
                <a:cubicBezTo>
                  <a:pt x="5945" y="2982"/>
                  <a:pt x="5946" y="2984"/>
                  <a:pt x="5945" y="2985"/>
                </a:cubicBezTo>
                <a:cubicBezTo>
                  <a:pt x="5945" y="2986"/>
                  <a:pt x="5942" y="2989"/>
                  <a:pt x="5942" y="2990"/>
                </a:cubicBezTo>
                <a:moveTo>
                  <a:pt x="6004" y="2961"/>
                </a:moveTo>
                <a:cubicBezTo>
                  <a:pt x="6004" y="2963"/>
                  <a:pt x="6003" y="2964"/>
                  <a:pt x="6004" y="2965"/>
                </a:cubicBezTo>
                <a:cubicBezTo>
                  <a:pt x="6004" y="2966"/>
                  <a:pt x="6003" y="2968"/>
                  <a:pt x="6004" y="2969"/>
                </a:cubicBezTo>
                <a:cubicBezTo>
                  <a:pt x="6005" y="2971"/>
                  <a:pt x="6006" y="2971"/>
                  <a:pt x="6008" y="2972"/>
                </a:cubicBezTo>
                <a:cubicBezTo>
                  <a:pt x="6009" y="2973"/>
                  <a:pt x="6011" y="2971"/>
                  <a:pt x="6012" y="2972"/>
                </a:cubicBezTo>
                <a:cubicBezTo>
                  <a:pt x="6013" y="2973"/>
                  <a:pt x="6012" y="2975"/>
                  <a:pt x="6013" y="2976"/>
                </a:cubicBezTo>
                <a:cubicBezTo>
                  <a:pt x="6013" y="2977"/>
                  <a:pt x="6013" y="2979"/>
                  <a:pt x="6014" y="2980"/>
                </a:cubicBezTo>
                <a:cubicBezTo>
                  <a:pt x="6021" y="2980"/>
                  <a:pt x="6021" y="2980"/>
                  <a:pt x="6021" y="2980"/>
                </a:cubicBezTo>
                <a:cubicBezTo>
                  <a:pt x="6021" y="2972"/>
                  <a:pt x="6021" y="2972"/>
                  <a:pt x="6021" y="2972"/>
                </a:cubicBezTo>
                <a:cubicBezTo>
                  <a:pt x="6021" y="2971"/>
                  <a:pt x="6021" y="2969"/>
                  <a:pt x="6020" y="2968"/>
                </a:cubicBezTo>
                <a:cubicBezTo>
                  <a:pt x="6019" y="2967"/>
                  <a:pt x="6016" y="2967"/>
                  <a:pt x="6016" y="2966"/>
                </a:cubicBezTo>
                <a:cubicBezTo>
                  <a:pt x="6015" y="2965"/>
                  <a:pt x="6014" y="2964"/>
                  <a:pt x="6013" y="2962"/>
                </a:cubicBezTo>
                <a:cubicBezTo>
                  <a:pt x="6012" y="2961"/>
                  <a:pt x="6013" y="2959"/>
                  <a:pt x="6012" y="2958"/>
                </a:cubicBezTo>
                <a:cubicBezTo>
                  <a:pt x="6011" y="2958"/>
                  <a:pt x="6009" y="2958"/>
                  <a:pt x="6008" y="2958"/>
                </a:cubicBezTo>
                <a:cubicBezTo>
                  <a:pt x="6006" y="2958"/>
                  <a:pt x="6005" y="2961"/>
                  <a:pt x="6004" y="2961"/>
                </a:cubicBezTo>
                <a:moveTo>
                  <a:pt x="5931" y="2956"/>
                </a:moveTo>
                <a:cubicBezTo>
                  <a:pt x="5930" y="2957"/>
                  <a:pt x="5928" y="2957"/>
                  <a:pt x="5927" y="2958"/>
                </a:cubicBezTo>
                <a:cubicBezTo>
                  <a:pt x="5926" y="2959"/>
                  <a:pt x="5925" y="2960"/>
                  <a:pt x="5925" y="2962"/>
                </a:cubicBezTo>
                <a:cubicBezTo>
                  <a:pt x="5925" y="2967"/>
                  <a:pt x="5928" y="2970"/>
                  <a:pt x="5931" y="2974"/>
                </a:cubicBezTo>
                <a:cubicBezTo>
                  <a:pt x="5935" y="2973"/>
                  <a:pt x="5935" y="2973"/>
                  <a:pt x="5935" y="2973"/>
                </a:cubicBezTo>
                <a:cubicBezTo>
                  <a:pt x="5935" y="2957"/>
                  <a:pt x="5935" y="2957"/>
                  <a:pt x="5935" y="2957"/>
                </a:cubicBezTo>
                <a:cubicBezTo>
                  <a:pt x="5934" y="2957"/>
                  <a:pt x="5932" y="2956"/>
                  <a:pt x="5931" y="2956"/>
                </a:cubicBezTo>
                <a:moveTo>
                  <a:pt x="6408" y="3119"/>
                </a:moveTo>
                <a:cubicBezTo>
                  <a:pt x="6408" y="3119"/>
                  <a:pt x="6409" y="3118"/>
                  <a:pt x="6410" y="3117"/>
                </a:cubicBezTo>
                <a:cubicBezTo>
                  <a:pt x="6411" y="3117"/>
                  <a:pt x="6412" y="3116"/>
                  <a:pt x="6414" y="3115"/>
                </a:cubicBezTo>
                <a:cubicBezTo>
                  <a:pt x="6415" y="3114"/>
                  <a:pt x="6414" y="3112"/>
                  <a:pt x="6416" y="3111"/>
                </a:cubicBezTo>
                <a:cubicBezTo>
                  <a:pt x="6417" y="3111"/>
                  <a:pt x="6418" y="3110"/>
                  <a:pt x="6420" y="3109"/>
                </a:cubicBezTo>
                <a:cubicBezTo>
                  <a:pt x="6424" y="3108"/>
                  <a:pt x="6427" y="3108"/>
                  <a:pt x="6432" y="3108"/>
                </a:cubicBezTo>
                <a:cubicBezTo>
                  <a:pt x="6432" y="3104"/>
                  <a:pt x="6432" y="3102"/>
                  <a:pt x="6433" y="3098"/>
                </a:cubicBezTo>
                <a:cubicBezTo>
                  <a:pt x="6433" y="3097"/>
                  <a:pt x="6435" y="3096"/>
                  <a:pt x="6436" y="3094"/>
                </a:cubicBezTo>
                <a:cubicBezTo>
                  <a:pt x="6438" y="3091"/>
                  <a:pt x="6440" y="3090"/>
                  <a:pt x="6443" y="3087"/>
                </a:cubicBezTo>
                <a:cubicBezTo>
                  <a:pt x="6445" y="3086"/>
                  <a:pt x="6447" y="3086"/>
                  <a:pt x="6447" y="3083"/>
                </a:cubicBezTo>
                <a:cubicBezTo>
                  <a:pt x="6448" y="3081"/>
                  <a:pt x="6449" y="3078"/>
                  <a:pt x="6449" y="3076"/>
                </a:cubicBezTo>
                <a:cubicBezTo>
                  <a:pt x="6450" y="3073"/>
                  <a:pt x="6451" y="3070"/>
                  <a:pt x="6451" y="3068"/>
                </a:cubicBezTo>
                <a:cubicBezTo>
                  <a:pt x="6452" y="3066"/>
                  <a:pt x="6453" y="3065"/>
                  <a:pt x="6453" y="3064"/>
                </a:cubicBezTo>
                <a:cubicBezTo>
                  <a:pt x="6454" y="3062"/>
                  <a:pt x="6454" y="3061"/>
                  <a:pt x="6454" y="3060"/>
                </a:cubicBezTo>
                <a:cubicBezTo>
                  <a:pt x="6455" y="3058"/>
                  <a:pt x="6457" y="3058"/>
                  <a:pt x="6458" y="3057"/>
                </a:cubicBezTo>
                <a:cubicBezTo>
                  <a:pt x="6461" y="3055"/>
                  <a:pt x="6463" y="3053"/>
                  <a:pt x="6466" y="3053"/>
                </a:cubicBezTo>
                <a:cubicBezTo>
                  <a:pt x="6468" y="3052"/>
                  <a:pt x="6469" y="3053"/>
                  <a:pt x="6470" y="3053"/>
                </a:cubicBezTo>
                <a:cubicBezTo>
                  <a:pt x="6475" y="3053"/>
                  <a:pt x="6478" y="3053"/>
                  <a:pt x="6482" y="3053"/>
                </a:cubicBezTo>
                <a:cubicBezTo>
                  <a:pt x="6484" y="3053"/>
                  <a:pt x="6485" y="3052"/>
                  <a:pt x="6486" y="3052"/>
                </a:cubicBezTo>
                <a:cubicBezTo>
                  <a:pt x="6486" y="3050"/>
                  <a:pt x="6485" y="3049"/>
                  <a:pt x="6484" y="3048"/>
                </a:cubicBezTo>
                <a:cubicBezTo>
                  <a:pt x="6483" y="3046"/>
                  <a:pt x="6480" y="3045"/>
                  <a:pt x="6480" y="3043"/>
                </a:cubicBezTo>
                <a:cubicBezTo>
                  <a:pt x="6480" y="3038"/>
                  <a:pt x="6483" y="3036"/>
                  <a:pt x="6485" y="3033"/>
                </a:cubicBezTo>
                <a:cubicBezTo>
                  <a:pt x="6487" y="3030"/>
                  <a:pt x="6490" y="3029"/>
                  <a:pt x="6493" y="3027"/>
                </a:cubicBezTo>
                <a:cubicBezTo>
                  <a:pt x="6494" y="3026"/>
                  <a:pt x="6496" y="3026"/>
                  <a:pt x="6497" y="3026"/>
                </a:cubicBezTo>
                <a:cubicBezTo>
                  <a:pt x="6499" y="3025"/>
                  <a:pt x="6499" y="3023"/>
                  <a:pt x="6500" y="3022"/>
                </a:cubicBezTo>
                <a:cubicBezTo>
                  <a:pt x="6502" y="3021"/>
                  <a:pt x="6504" y="3020"/>
                  <a:pt x="6504" y="3018"/>
                </a:cubicBezTo>
                <a:cubicBezTo>
                  <a:pt x="6504" y="3017"/>
                  <a:pt x="6504" y="3015"/>
                  <a:pt x="6504" y="3014"/>
                </a:cubicBezTo>
                <a:cubicBezTo>
                  <a:pt x="6504" y="3013"/>
                  <a:pt x="6504" y="3011"/>
                  <a:pt x="6504" y="3010"/>
                </a:cubicBezTo>
                <a:cubicBezTo>
                  <a:pt x="6504" y="3008"/>
                  <a:pt x="6506" y="3008"/>
                  <a:pt x="6506" y="3006"/>
                </a:cubicBezTo>
                <a:cubicBezTo>
                  <a:pt x="6506" y="2994"/>
                  <a:pt x="6506" y="2994"/>
                  <a:pt x="6506" y="2994"/>
                </a:cubicBezTo>
                <a:cubicBezTo>
                  <a:pt x="6502" y="2994"/>
                  <a:pt x="6499" y="2994"/>
                  <a:pt x="6495" y="2994"/>
                </a:cubicBezTo>
                <a:cubicBezTo>
                  <a:pt x="6492" y="2994"/>
                  <a:pt x="6490" y="2995"/>
                  <a:pt x="6487" y="2993"/>
                </a:cubicBezTo>
                <a:cubicBezTo>
                  <a:pt x="6486" y="2992"/>
                  <a:pt x="6487" y="2990"/>
                  <a:pt x="6486" y="2989"/>
                </a:cubicBezTo>
                <a:cubicBezTo>
                  <a:pt x="6486" y="2988"/>
                  <a:pt x="6485" y="2986"/>
                  <a:pt x="6484" y="2985"/>
                </a:cubicBezTo>
                <a:cubicBezTo>
                  <a:pt x="6484" y="2984"/>
                  <a:pt x="6482" y="2983"/>
                  <a:pt x="6480" y="2982"/>
                </a:cubicBezTo>
                <a:cubicBezTo>
                  <a:pt x="6478" y="2981"/>
                  <a:pt x="6477" y="2980"/>
                  <a:pt x="6474" y="2980"/>
                </a:cubicBezTo>
                <a:cubicBezTo>
                  <a:pt x="6470" y="2980"/>
                  <a:pt x="6468" y="2981"/>
                  <a:pt x="6464" y="2981"/>
                </a:cubicBezTo>
                <a:cubicBezTo>
                  <a:pt x="6464" y="3000"/>
                  <a:pt x="6464" y="3000"/>
                  <a:pt x="6464" y="3000"/>
                </a:cubicBezTo>
                <a:cubicBezTo>
                  <a:pt x="6456" y="3004"/>
                  <a:pt x="6456" y="3004"/>
                  <a:pt x="6456" y="3004"/>
                </a:cubicBezTo>
                <a:cubicBezTo>
                  <a:pt x="6455" y="3005"/>
                  <a:pt x="6454" y="3005"/>
                  <a:pt x="6452" y="3006"/>
                </a:cubicBezTo>
                <a:cubicBezTo>
                  <a:pt x="6451" y="3007"/>
                  <a:pt x="6449" y="3007"/>
                  <a:pt x="6448" y="3009"/>
                </a:cubicBezTo>
                <a:cubicBezTo>
                  <a:pt x="6448" y="3010"/>
                  <a:pt x="6448" y="3011"/>
                  <a:pt x="6448" y="3013"/>
                </a:cubicBezTo>
                <a:cubicBezTo>
                  <a:pt x="6448" y="3018"/>
                  <a:pt x="6450" y="3020"/>
                  <a:pt x="6449" y="3025"/>
                </a:cubicBezTo>
                <a:cubicBezTo>
                  <a:pt x="6449" y="3029"/>
                  <a:pt x="6446" y="3030"/>
                  <a:pt x="6443" y="3033"/>
                </a:cubicBezTo>
                <a:cubicBezTo>
                  <a:pt x="6441" y="3035"/>
                  <a:pt x="6439" y="3038"/>
                  <a:pt x="6436" y="3040"/>
                </a:cubicBezTo>
                <a:cubicBezTo>
                  <a:pt x="6432" y="3041"/>
                  <a:pt x="6430" y="3042"/>
                  <a:pt x="6427" y="3044"/>
                </a:cubicBezTo>
                <a:cubicBezTo>
                  <a:pt x="6423" y="3046"/>
                  <a:pt x="6422" y="3048"/>
                  <a:pt x="6419" y="3050"/>
                </a:cubicBezTo>
                <a:cubicBezTo>
                  <a:pt x="6415" y="3052"/>
                  <a:pt x="6415" y="3052"/>
                  <a:pt x="6415" y="3052"/>
                </a:cubicBezTo>
                <a:cubicBezTo>
                  <a:pt x="6413" y="3052"/>
                  <a:pt x="6412" y="3052"/>
                  <a:pt x="6411" y="3053"/>
                </a:cubicBezTo>
                <a:cubicBezTo>
                  <a:pt x="6409" y="3054"/>
                  <a:pt x="6409" y="3056"/>
                  <a:pt x="6408" y="3057"/>
                </a:cubicBezTo>
                <a:cubicBezTo>
                  <a:pt x="6406" y="3058"/>
                  <a:pt x="6405" y="3059"/>
                  <a:pt x="6404" y="3060"/>
                </a:cubicBezTo>
                <a:cubicBezTo>
                  <a:pt x="6402" y="3061"/>
                  <a:pt x="6402" y="3063"/>
                  <a:pt x="6401" y="3064"/>
                </a:cubicBezTo>
                <a:cubicBezTo>
                  <a:pt x="6399" y="3064"/>
                  <a:pt x="6398" y="3064"/>
                  <a:pt x="6397" y="3065"/>
                </a:cubicBezTo>
                <a:cubicBezTo>
                  <a:pt x="6393" y="3066"/>
                  <a:pt x="6390" y="3066"/>
                  <a:pt x="6388" y="3068"/>
                </a:cubicBezTo>
                <a:cubicBezTo>
                  <a:pt x="6387" y="3069"/>
                  <a:pt x="6387" y="3070"/>
                  <a:pt x="6386" y="3072"/>
                </a:cubicBezTo>
                <a:cubicBezTo>
                  <a:pt x="6384" y="3074"/>
                  <a:pt x="6384" y="3077"/>
                  <a:pt x="6382" y="3079"/>
                </a:cubicBezTo>
                <a:cubicBezTo>
                  <a:pt x="6381" y="3081"/>
                  <a:pt x="6379" y="3082"/>
                  <a:pt x="6378" y="3083"/>
                </a:cubicBezTo>
                <a:cubicBezTo>
                  <a:pt x="6377" y="3083"/>
                  <a:pt x="6375" y="3084"/>
                  <a:pt x="6374" y="3084"/>
                </a:cubicBezTo>
                <a:cubicBezTo>
                  <a:pt x="6372" y="3085"/>
                  <a:pt x="6372" y="3087"/>
                  <a:pt x="6370" y="3087"/>
                </a:cubicBezTo>
                <a:cubicBezTo>
                  <a:pt x="6369" y="3088"/>
                  <a:pt x="6367" y="3087"/>
                  <a:pt x="6366" y="3087"/>
                </a:cubicBezTo>
                <a:cubicBezTo>
                  <a:pt x="6365" y="3088"/>
                  <a:pt x="6363" y="3088"/>
                  <a:pt x="6362" y="3088"/>
                </a:cubicBezTo>
                <a:cubicBezTo>
                  <a:pt x="6362" y="3090"/>
                  <a:pt x="6362" y="3091"/>
                  <a:pt x="6362" y="3092"/>
                </a:cubicBezTo>
                <a:cubicBezTo>
                  <a:pt x="6362" y="3094"/>
                  <a:pt x="6361" y="3095"/>
                  <a:pt x="6361" y="3096"/>
                </a:cubicBezTo>
                <a:cubicBezTo>
                  <a:pt x="6360" y="3098"/>
                  <a:pt x="6358" y="3098"/>
                  <a:pt x="6358" y="3100"/>
                </a:cubicBezTo>
                <a:cubicBezTo>
                  <a:pt x="6358" y="3104"/>
                  <a:pt x="6360" y="3106"/>
                  <a:pt x="6363" y="3107"/>
                </a:cubicBezTo>
                <a:cubicBezTo>
                  <a:pt x="6364" y="3108"/>
                  <a:pt x="6365" y="3109"/>
                  <a:pt x="6367" y="3109"/>
                </a:cubicBezTo>
                <a:cubicBezTo>
                  <a:pt x="6372" y="3111"/>
                  <a:pt x="6375" y="3109"/>
                  <a:pt x="6380" y="3109"/>
                </a:cubicBezTo>
                <a:cubicBezTo>
                  <a:pt x="6383" y="3109"/>
                  <a:pt x="6385" y="3109"/>
                  <a:pt x="6388" y="3110"/>
                </a:cubicBezTo>
                <a:cubicBezTo>
                  <a:pt x="6390" y="3111"/>
                  <a:pt x="6390" y="3112"/>
                  <a:pt x="6392" y="3113"/>
                </a:cubicBezTo>
                <a:cubicBezTo>
                  <a:pt x="6393" y="3114"/>
                  <a:pt x="6393" y="3116"/>
                  <a:pt x="6395" y="3117"/>
                </a:cubicBezTo>
                <a:cubicBezTo>
                  <a:pt x="6397" y="3119"/>
                  <a:pt x="6400" y="3119"/>
                  <a:pt x="6403" y="3119"/>
                </a:cubicBezTo>
                <a:cubicBezTo>
                  <a:pt x="6405" y="3119"/>
                  <a:pt x="6406" y="3120"/>
                  <a:pt x="6408" y="3119"/>
                </a:cubicBezTo>
                <a:moveTo>
                  <a:pt x="6383" y="3129"/>
                </a:moveTo>
                <a:cubicBezTo>
                  <a:pt x="6382" y="3130"/>
                  <a:pt x="6382" y="3132"/>
                  <a:pt x="6381" y="3133"/>
                </a:cubicBezTo>
                <a:cubicBezTo>
                  <a:pt x="6380" y="3134"/>
                  <a:pt x="6378" y="3133"/>
                  <a:pt x="6377" y="3133"/>
                </a:cubicBezTo>
                <a:cubicBezTo>
                  <a:pt x="6376" y="3134"/>
                  <a:pt x="6376" y="3136"/>
                  <a:pt x="6376" y="3137"/>
                </a:cubicBezTo>
                <a:cubicBezTo>
                  <a:pt x="6392" y="3137"/>
                  <a:pt x="6392" y="3137"/>
                  <a:pt x="6392" y="3137"/>
                </a:cubicBezTo>
                <a:cubicBezTo>
                  <a:pt x="6392" y="3132"/>
                  <a:pt x="6392" y="3132"/>
                  <a:pt x="6392" y="3132"/>
                </a:cubicBezTo>
                <a:cubicBezTo>
                  <a:pt x="6392" y="3131"/>
                  <a:pt x="6391" y="3130"/>
                  <a:pt x="6391" y="3128"/>
                </a:cubicBezTo>
                <a:cubicBezTo>
                  <a:pt x="6390" y="3130"/>
                  <a:pt x="6384" y="3128"/>
                  <a:pt x="6383" y="3129"/>
                </a:cubicBezTo>
                <a:moveTo>
                  <a:pt x="6509" y="2907"/>
                </a:moveTo>
                <a:cubicBezTo>
                  <a:pt x="6509" y="2909"/>
                  <a:pt x="6510" y="2910"/>
                  <a:pt x="6510" y="2911"/>
                </a:cubicBezTo>
                <a:cubicBezTo>
                  <a:pt x="6511" y="2913"/>
                  <a:pt x="6512" y="2914"/>
                  <a:pt x="6512" y="2915"/>
                </a:cubicBezTo>
                <a:cubicBezTo>
                  <a:pt x="6513" y="2917"/>
                  <a:pt x="6515" y="2918"/>
                  <a:pt x="6515" y="2920"/>
                </a:cubicBezTo>
                <a:cubicBezTo>
                  <a:pt x="6515" y="2945"/>
                  <a:pt x="6515" y="2945"/>
                  <a:pt x="6515" y="2945"/>
                </a:cubicBezTo>
                <a:cubicBezTo>
                  <a:pt x="6495" y="2945"/>
                  <a:pt x="6495" y="2945"/>
                  <a:pt x="6495" y="2945"/>
                </a:cubicBezTo>
                <a:cubicBezTo>
                  <a:pt x="6495" y="2949"/>
                  <a:pt x="6494" y="2951"/>
                  <a:pt x="6494" y="2955"/>
                </a:cubicBezTo>
                <a:cubicBezTo>
                  <a:pt x="6494" y="2957"/>
                  <a:pt x="6495" y="2958"/>
                  <a:pt x="6495" y="2959"/>
                </a:cubicBezTo>
                <a:cubicBezTo>
                  <a:pt x="6495" y="2964"/>
                  <a:pt x="6495" y="2964"/>
                  <a:pt x="6495" y="2964"/>
                </a:cubicBezTo>
                <a:cubicBezTo>
                  <a:pt x="6521" y="2964"/>
                  <a:pt x="6521" y="2964"/>
                  <a:pt x="6521" y="2964"/>
                </a:cubicBezTo>
                <a:cubicBezTo>
                  <a:pt x="6521" y="2996"/>
                  <a:pt x="6521" y="2996"/>
                  <a:pt x="6521" y="2996"/>
                </a:cubicBezTo>
                <a:cubicBezTo>
                  <a:pt x="6538" y="2996"/>
                  <a:pt x="6538" y="2996"/>
                  <a:pt x="6538" y="2996"/>
                </a:cubicBezTo>
                <a:cubicBezTo>
                  <a:pt x="6538" y="2992"/>
                  <a:pt x="6538" y="2989"/>
                  <a:pt x="6540" y="2985"/>
                </a:cubicBezTo>
                <a:cubicBezTo>
                  <a:pt x="6541" y="2983"/>
                  <a:pt x="6543" y="2983"/>
                  <a:pt x="6544" y="2982"/>
                </a:cubicBezTo>
                <a:cubicBezTo>
                  <a:pt x="6545" y="2981"/>
                  <a:pt x="6547" y="2980"/>
                  <a:pt x="6548" y="2979"/>
                </a:cubicBezTo>
                <a:cubicBezTo>
                  <a:pt x="6549" y="2978"/>
                  <a:pt x="6551" y="2978"/>
                  <a:pt x="6552" y="2976"/>
                </a:cubicBezTo>
                <a:cubicBezTo>
                  <a:pt x="6552" y="2975"/>
                  <a:pt x="6552" y="2973"/>
                  <a:pt x="6553" y="2972"/>
                </a:cubicBezTo>
                <a:cubicBezTo>
                  <a:pt x="6554" y="2969"/>
                  <a:pt x="6556" y="2967"/>
                  <a:pt x="6557" y="2964"/>
                </a:cubicBezTo>
                <a:cubicBezTo>
                  <a:pt x="6557" y="2963"/>
                  <a:pt x="6559" y="2962"/>
                  <a:pt x="6559" y="2960"/>
                </a:cubicBezTo>
                <a:cubicBezTo>
                  <a:pt x="6559" y="2957"/>
                  <a:pt x="6559" y="2955"/>
                  <a:pt x="6559" y="2952"/>
                </a:cubicBezTo>
                <a:cubicBezTo>
                  <a:pt x="6573" y="2952"/>
                  <a:pt x="6573" y="2952"/>
                  <a:pt x="6573" y="2952"/>
                </a:cubicBezTo>
                <a:cubicBezTo>
                  <a:pt x="6573" y="2950"/>
                  <a:pt x="6572" y="2949"/>
                  <a:pt x="6573" y="2947"/>
                </a:cubicBezTo>
                <a:cubicBezTo>
                  <a:pt x="6573" y="2946"/>
                  <a:pt x="6574" y="2945"/>
                  <a:pt x="6575" y="2943"/>
                </a:cubicBezTo>
                <a:cubicBezTo>
                  <a:pt x="6575" y="2941"/>
                  <a:pt x="6577" y="2941"/>
                  <a:pt x="6578" y="2939"/>
                </a:cubicBezTo>
                <a:cubicBezTo>
                  <a:pt x="6578" y="2938"/>
                  <a:pt x="6577" y="2937"/>
                  <a:pt x="6578" y="2935"/>
                </a:cubicBezTo>
                <a:cubicBezTo>
                  <a:pt x="6579" y="2934"/>
                  <a:pt x="6580" y="2933"/>
                  <a:pt x="6581" y="2931"/>
                </a:cubicBezTo>
                <a:cubicBezTo>
                  <a:pt x="6582" y="2930"/>
                  <a:pt x="6584" y="2932"/>
                  <a:pt x="6585" y="2931"/>
                </a:cubicBezTo>
                <a:cubicBezTo>
                  <a:pt x="6586" y="2930"/>
                  <a:pt x="6587" y="2929"/>
                  <a:pt x="6587" y="2927"/>
                </a:cubicBezTo>
                <a:cubicBezTo>
                  <a:pt x="6587" y="2926"/>
                  <a:pt x="6586" y="2925"/>
                  <a:pt x="6586" y="2923"/>
                </a:cubicBezTo>
                <a:cubicBezTo>
                  <a:pt x="6586" y="2921"/>
                  <a:pt x="6585" y="2920"/>
                  <a:pt x="6585" y="2918"/>
                </a:cubicBezTo>
                <a:cubicBezTo>
                  <a:pt x="6584" y="2916"/>
                  <a:pt x="6582" y="2914"/>
                  <a:pt x="6579" y="2914"/>
                </a:cubicBezTo>
                <a:cubicBezTo>
                  <a:pt x="6576" y="2914"/>
                  <a:pt x="6575" y="2915"/>
                  <a:pt x="6573" y="2916"/>
                </a:cubicBezTo>
                <a:cubicBezTo>
                  <a:pt x="6572" y="2917"/>
                  <a:pt x="6574" y="2919"/>
                  <a:pt x="6573" y="2920"/>
                </a:cubicBezTo>
                <a:cubicBezTo>
                  <a:pt x="6571" y="2922"/>
                  <a:pt x="6569" y="2921"/>
                  <a:pt x="6566" y="2921"/>
                </a:cubicBezTo>
                <a:cubicBezTo>
                  <a:pt x="6562" y="2921"/>
                  <a:pt x="6560" y="2921"/>
                  <a:pt x="6556" y="2920"/>
                </a:cubicBezTo>
                <a:cubicBezTo>
                  <a:pt x="6551" y="2920"/>
                  <a:pt x="6551" y="2920"/>
                  <a:pt x="6551" y="2920"/>
                </a:cubicBezTo>
                <a:cubicBezTo>
                  <a:pt x="6549" y="2920"/>
                  <a:pt x="6548" y="2919"/>
                  <a:pt x="6547" y="2919"/>
                </a:cubicBezTo>
                <a:cubicBezTo>
                  <a:pt x="6545" y="2919"/>
                  <a:pt x="6544" y="2921"/>
                  <a:pt x="6543" y="2921"/>
                </a:cubicBezTo>
                <a:cubicBezTo>
                  <a:pt x="6542" y="2912"/>
                  <a:pt x="6542" y="2912"/>
                  <a:pt x="6542" y="2912"/>
                </a:cubicBezTo>
                <a:cubicBezTo>
                  <a:pt x="6543" y="2909"/>
                  <a:pt x="6545" y="2908"/>
                  <a:pt x="6545" y="2904"/>
                </a:cubicBezTo>
                <a:cubicBezTo>
                  <a:pt x="6545" y="2901"/>
                  <a:pt x="6541" y="2900"/>
                  <a:pt x="6539" y="2897"/>
                </a:cubicBezTo>
                <a:cubicBezTo>
                  <a:pt x="6537" y="2896"/>
                  <a:pt x="6537" y="2894"/>
                  <a:pt x="6535" y="2893"/>
                </a:cubicBezTo>
                <a:cubicBezTo>
                  <a:pt x="6534" y="2892"/>
                  <a:pt x="6532" y="2893"/>
                  <a:pt x="6531" y="2893"/>
                </a:cubicBezTo>
                <a:cubicBezTo>
                  <a:pt x="6530" y="2894"/>
                  <a:pt x="6529" y="2895"/>
                  <a:pt x="6528" y="2896"/>
                </a:cubicBezTo>
                <a:cubicBezTo>
                  <a:pt x="6528" y="2898"/>
                  <a:pt x="6528" y="2899"/>
                  <a:pt x="6528" y="2900"/>
                </a:cubicBezTo>
                <a:cubicBezTo>
                  <a:pt x="6528" y="2902"/>
                  <a:pt x="6526" y="2903"/>
                  <a:pt x="6525" y="2904"/>
                </a:cubicBezTo>
                <a:cubicBezTo>
                  <a:pt x="6524" y="2904"/>
                  <a:pt x="6522" y="2903"/>
                  <a:pt x="6521" y="2902"/>
                </a:cubicBezTo>
                <a:cubicBezTo>
                  <a:pt x="6520" y="2901"/>
                  <a:pt x="6519" y="2900"/>
                  <a:pt x="6518" y="2898"/>
                </a:cubicBezTo>
                <a:cubicBezTo>
                  <a:pt x="6517" y="2896"/>
                  <a:pt x="6516" y="2895"/>
                  <a:pt x="6516" y="2893"/>
                </a:cubicBezTo>
                <a:cubicBezTo>
                  <a:pt x="6516" y="2890"/>
                  <a:pt x="6517" y="2889"/>
                  <a:pt x="6517" y="2887"/>
                </a:cubicBezTo>
                <a:cubicBezTo>
                  <a:pt x="6517" y="2885"/>
                  <a:pt x="6518" y="2884"/>
                  <a:pt x="6518" y="2883"/>
                </a:cubicBezTo>
                <a:cubicBezTo>
                  <a:pt x="6518" y="2881"/>
                  <a:pt x="6518" y="2880"/>
                  <a:pt x="6517" y="2879"/>
                </a:cubicBezTo>
                <a:cubicBezTo>
                  <a:pt x="6517" y="2878"/>
                  <a:pt x="6514" y="2879"/>
                  <a:pt x="6513" y="2879"/>
                </a:cubicBezTo>
                <a:cubicBezTo>
                  <a:pt x="6512" y="2878"/>
                  <a:pt x="6512" y="2876"/>
                  <a:pt x="6511" y="2875"/>
                </a:cubicBezTo>
                <a:cubicBezTo>
                  <a:pt x="6510" y="2873"/>
                  <a:pt x="6508" y="2873"/>
                  <a:pt x="6507" y="2872"/>
                </a:cubicBezTo>
                <a:cubicBezTo>
                  <a:pt x="6506" y="2870"/>
                  <a:pt x="6506" y="2869"/>
                  <a:pt x="6505" y="2868"/>
                </a:cubicBezTo>
                <a:cubicBezTo>
                  <a:pt x="6504" y="2866"/>
                  <a:pt x="6502" y="2865"/>
                  <a:pt x="6501" y="2864"/>
                </a:cubicBezTo>
                <a:cubicBezTo>
                  <a:pt x="6500" y="2862"/>
                  <a:pt x="6499" y="2860"/>
                  <a:pt x="6498" y="2859"/>
                </a:cubicBezTo>
                <a:cubicBezTo>
                  <a:pt x="6497" y="2857"/>
                  <a:pt x="6496" y="2856"/>
                  <a:pt x="6495" y="2855"/>
                </a:cubicBezTo>
                <a:cubicBezTo>
                  <a:pt x="6494" y="2853"/>
                  <a:pt x="6494" y="2851"/>
                  <a:pt x="6492" y="2851"/>
                </a:cubicBezTo>
                <a:cubicBezTo>
                  <a:pt x="6490" y="2850"/>
                  <a:pt x="6488" y="2850"/>
                  <a:pt x="6486" y="2850"/>
                </a:cubicBezTo>
                <a:cubicBezTo>
                  <a:pt x="6484" y="2850"/>
                  <a:pt x="6481" y="2851"/>
                  <a:pt x="6481" y="2854"/>
                </a:cubicBezTo>
                <a:cubicBezTo>
                  <a:pt x="6481" y="2857"/>
                  <a:pt x="6483" y="2859"/>
                  <a:pt x="6484" y="2862"/>
                </a:cubicBezTo>
                <a:cubicBezTo>
                  <a:pt x="6485" y="2863"/>
                  <a:pt x="6486" y="2864"/>
                  <a:pt x="6486" y="2866"/>
                </a:cubicBezTo>
                <a:cubicBezTo>
                  <a:pt x="6488" y="2869"/>
                  <a:pt x="6489" y="2872"/>
                  <a:pt x="6491" y="2875"/>
                </a:cubicBezTo>
                <a:cubicBezTo>
                  <a:pt x="6494" y="2878"/>
                  <a:pt x="6497" y="2880"/>
                  <a:pt x="6500" y="2883"/>
                </a:cubicBezTo>
                <a:cubicBezTo>
                  <a:pt x="6501" y="2883"/>
                  <a:pt x="6503" y="2883"/>
                  <a:pt x="6504" y="2885"/>
                </a:cubicBezTo>
                <a:cubicBezTo>
                  <a:pt x="6505" y="2886"/>
                  <a:pt x="6505" y="2887"/>
                  <a:pt x="6506" y="2889"/>
                </a:cubicBezTo>
                <a:cubicBezTo>
                  <a:pt x="6507" y="2890"/>
                  <a:pt x="6507" y="2891"/>
                  <a:pt x="6507" y="2893"/>
                </a:cubicBezTo>
                <a:cubicBezTo>
                  <a:pt x="6508" y="2894"/>
                  <a:pt x="6509" y="2895"/>
                  <a:pt x="6510" y="2896"/>
                </a:cubicBezTo>
                <a:cubicBezTo>
                  <a:pt x="6510" y="2899"/>
                  <a:pt x="6509" y="2904"/>
                  <a:pt x="6509" y="2907"/>
                </a:cubicBezTo>
                <a:moveTo>
                  <a:pt x="6312" y="2554"/>
                </a:moveTo>
                <a:cubicBezTo>
                  <a:pt x="6313" y="2556"/>
                  <a:pt x="6314" y="2557"/>
                  <a:pt x="6315" y="2558"/>
                </a:cubicBezTo>
                <a:cubicBezTo>
                  <a:pt x="6316" y="2559"/>
                  <a:pt x="6316" y="2561"/>
                  <a:pt x="6317" y="2562"/>
                </a:cubicBezTo>
                <a:cubicBezTo>
                  <a:pt x="6318" y="2563"/>
                  <a:pt x="6320" y="2563"/>
                  <a:pt x="6321" y="2564"/>
                </a:cubicBezTo>
                <a:cubicBezTo>
                  <a:pt x="6323" y="2565"/>
                  <a:pt x="6325" y="2566"/>
                  <a:pt x="6325" y="2568"/>
                </a:cubicBezTo>
                <a:cubicBezTo>
                  <a:pt x="6326" y="2571"/>
                  <a:pt x="6325" y="2573"/>
                  <a:pt x="6325" y="2576"/>
                </a:cubicBezTo>
                <a:cubicBezTo>
                  <a:pt x="6325" y="2578"/>
                  <a:pt x="6327" y="2579"/>
                  <a:pt x="6328" y="2580"/>
                </a:cubicBezTo>
                <a:cubicBezTo>
                  <a:pt x="6329" y="2582"/>
                  <a:pt x="6330" y="2583"/>
                  <a:pt x="6331" y="2584"/>
                </a:cubicBezTo>
                <a:cubicBezTo>
                  <a:pt x="6332" y="2585"/>
                  <a:pt x="6334" y="2585"/>
                  <a:pt x="6335" y="2586"/>
                </a:cubicBezTo>
                <a:cubicBezTo>
                  <a:pt x="6339" y="2589"/>
                  <a:pt x="6343" y="2590"/>
                  <a:pt x="6348" y="2592"/>
                </a:cubicBezTo>
                <a:cubicBezTo>
                  <a:pt x="6351" y="2594"/>
                  <a:pt x="6353" y="2595"/>
                  <a:pt x="6356" y="2596"/>
                </a:cubicBezTo>
                <a:cubicBezTo>
                  <a:pt x="6357" y="2597"/>
                  <a:pt x="6358" y="2598"/>
                  <a:pt x="6360" y="2598"/>
                </a:cubicBezTo>
                <a:cubicBezTo>
                  <a:pt x="6361" y="2598"/>
                  <a:pt x="6362" y="2600"/>
                  <a:pt x="6364" y="2600"/>
                </a:cubicBezTo>
                <a:cubicBezTo>
                  <a:pt x="6373" y="2600"/>
                  <a:pt x="6373" y="2600"/>
                  <a:pt x="6373" y="2600"/>
                </a:cubicBezTo>
                <a:cubicBezTo>
                  <a:pt x="6373" y="2599"/>
                  <a:pt x="6373" y="2597"/>
                  <a:pt x="6373" y="2596"/>
                </a:cubicBezTo>
                <a:cubicBezTo>
                  <a:pt x="6372" y="2594"/>
                  <a:pt x="6371" y="2594"/>
                  <a:pt x="6370" y="2592"/>
                </a:cubicBezTo>
                <a:cubicBezTo>
                  <a:pt x="6369" y="2591"/>
                  <a:pt x="6368" y="2589"/>
                  <a:pt x="6367" y="2588"/>
                </a:cubicBezTo>
                <a:cubicBezTo>
                  <a:pt x="6366" y="2588"/>
                  <a:pt x="6364" y="2588"/>
                  <a:pt x="6363" y="2587"/>
                </a:cubicBezTo>
                <a:cubicBezTo>
                  <a:pt x="6361" y="2586"/>
                  <a:pt x="6359" y="2586"/>
                  <a:pt x="6357" y="2585"/>
                </a:cubicBezTo>
                <a:cubicBezTo>
                  <a:pt x="6355" y="2584"/>
                  <a:pt x="6354" y="2581"/>
                  <a:pt x="6352" y="2580"/>
                </a:cubicBezTo>
                <a:cubicBezTo>
                  <a:pt x="6351" y="2579"/>
                  <a:pt x="6349" y="2580"/>
                  <a:pt x="6348" y="2579"/>
                </a:cubicBezTo>
                <a:cubicBezTo>
                  <a:pt x="6346" y="2578"/>
                  <a:pt x="6345" y="2577"/>
                  <a:pt x="6344" y="2575"/>
                </a:cubicBezTo>
                <a:cubicBezTo>
                  <a:pt x="6344" y="2574"/>
                  <a:pt x="6344" y="2572"/>
                  <a:pt x="6344" y="2571"/>
                </a:cubicBezTo>
                <a:cubicBezTo>
                  <a:pt x="6343" y="2567"/>
                  <a:pt x="6340" y="2565"/>
                  <a:pt x="6337" y="2563"/>
                </a:cubicBezTo>
                <a:cubicBezTo>
                  <a:pt x="6334" y="2561"/>
                  <a:pt x="6332" y="2559"/>
                  <a:pt x="6328" y="2556"/>
                </a:cubicBezTo>
                <a:cubicBezTo>
                  <a:pt x="6326" y="2555"/>
                  <a:pt x="6325" y="2554"/>
                  <a:pt x="6323" y="2553"/>
                </a:cubicBezTo>
                <a:cubicBezTo>
                  <a:pt x="6322" y="2553"/>
                  <a:pt x="6320" y="2554"/>
                  <a:pt x="6319" y="2553"/>
                </a:cubicBezTo>
                <a:lnTo>
                  <a:pt x="6312" y="2554"/>
                </a:lnTo>
                <a:close/>
                <a:moveTo>
                  <a:pt x="5670" y="2377"/>
                </a:moveTo>
                <a:cubicBezTo>
                  <a:pt x="5669" y="2377"/>
                  <a:pt x="5667" y="2377"/>
                  <a:pt x="5667" y="2378"/>
                </a:cubicBezTo>
                <a:cubicBezTo>
                  <a:pt x="5665" y="2380"/>
                  <a:pt x="5663" y="2381"/>
                  <a:pt x="5663" y="2383"/>
                </a:cubicBezTo>
                <a:cubicBezTo>
                  <a:pt x="5663" y="2386"/>
                  <a:pt x="5663" y="2388"/>
                  <a:pt x="5665" y="2389"/>
                </a:cubicBezTo>
                <a:cubicBezTo>
                  <a:pt x="5666" y="2390"/>
                  <a:pt x="5667" y="2390"/>
                  <a:pt x="5668" y="2390"/>
                </a:cubicBezTo>
                <a:cubicBezTo>
                  <a:pt x="5670" y="2390"/>
                  <a:pt x="5671" y="2388"/>
                  <a:pt x="5672" y="2388"/>
                </a:cubicBezTo>
                <a:cubicBezTo>
                  <a:pt x="5675" y="2388"/>
                  <a:pt x="5677" y="2387"/>
                  <a:pt x="5680" y="2387"/>
                </a:cubicBezTo>
                <a:cubicBezTo>
                  <a:pt x="5684" y="2387"/>
                  <a:pt x="5684" y="2387"/>
                  <a:pt x="5684" y="2387"/>
                </a:cubicBezTo>
                <a:cubicBezTo>
                  <a:pt x="5687" y="2387"/>
                  <a:pt x="5689" y="2386"/>
                  <a:pt x="5692" y="2386"/>
                </a:cubicBezTo>
                <a:cubicBezTo>
                  <a:pt x="5692" y="2378"/>
                  <a:pt x="5692" y="2378"/>
                  <a:pt x="5692" y="2378"/>
                </a:cubicBezTo>
                <a:cubicBezTo>
                  <a:pt x="5684" y="2376"/>
                  <a:pt x="5684" y="2376"/>
                  <a:pt x="5684" y="2376"/>
                </a:cubicBezTo>
                <a:cubicBezTo>
                  <a:pt x="5681" y="2377"/>
                  <a:pt x="5679" y="2378"/>
                  <a:pt x="5675" y="2378"/>
                </a:cubicBezTo>
                <a:cubicBezTo>
                  <a:pt x="5672" y="2378"/>
                  <a:pt x="5670" y="2378"/>
                  <a:pt x="5667" y="2378"/>
                </a:cubicBezTo>
                <a:lnTo>
                  <a:pt x="5670" y="2377"/>
                </a:lnTo>
                <a:close/>
                <a:moveTo>
                  <a:pt x="5895" y="2387"/>
                </a:moveTo>
                <a:cubicBezTo>
                  <a:pt x="5895" y="2391"/>
                  <a:pt x="5895" y="2391"/>
                  <a:pt x="5895" y="2391"/>
                </a:cubicBezTo>
                <a:cubicBezTo>
                  <a:pt x="5895" y="2393"/>
                  <a:pt x="5893" y="2393"/>
                  <a:pt x="5892" y="2395"/>
                </a:cubicBezTo>
                <a:cubicBezTo>
                  <a:pt x="5892" y="2397"/>
                  <a:pt x="5890" y="2398"/>
                  <a:pt x="5889" y="2399"/>
                </a:cubicBezTo>
                <a:cubicBezTo>
                  <a:pt x="5888" y="2402"/>
                  <a:pt x="5886" y="2404"/>
                  <a:pt x="5884" y="2407"/>
                </a:cubicBezTo>
                <a:cubicBezTo>
                  <a:pt x="5884" y="2409"/>
                  <a:pt x="5882" y="2409"/>
                  <a:pt x="5881" y="2411"/>
                </a:cubicBezTo>
                <a:cubicBezTo>
                  <a:pt x="5880" y="2414"/>
                  <a:pt x="5880" y="2416"/>
                  <a:pt x="5880" y="2419"/>
                </a:cubicBezTo>
                <a:cubicBezTo>
                  <a:pt x="5880" y="2420"/>
                  <a:pt x="5880" y="2422"/>
                  <a:pt x="5880" y="2423"/>
                </a:cubicBezTo>
                <a:cubicBezTo>
                  <a:pt x="5881" y="2425"/>
                  <a:pt x="5883" y="2425"/>
                  <a:pt x="5883" y="2427"/>
                </a:cubicBezTo>
                <a:cubicBezTo>
                  <a:pt x="5884" y="2430"/>
                  <a:pt x="5883" y="2432"/>
                  <a:pt x="5883" y="2435"/>
                </a:cubicBezTo>
                <a:cubicBezTo>
                  <a:pt x="5883" y="2443"/>
                  <a:pt x="5883" y="2443"/>
                  <a:pt x="5883" y="2443"/>
                </a:cubicBezTo>
                <a:cubicBezTo>
                  <a:pt x="5883" y="2445"/>
                  <a:pt x="5883" y="2447"/>
                  <a:pt x="5882" y="2449"/>
                </a:cubicBezTo>
                <a:cubicBezTo>
                  <a:pt x="5882" y="2451"/>
                  <a:pt x="5881" y="2452"/>
                  <a:pt x="5880" y="2454"/>
                </a:cubicBezTo>
                <a:cubicBezTo>
                  <a:pt x="5880" y="2456"/>
                  <a:pt x="5877" y="2456"/>
                  <a:pt x="5877" y="2458"/>
                </a:cubicBezTo>
                <a:cubicBezTo>
                  <a:pt x="5877" y="2491"/>
                  <a:pt x="5877" y="2491"/>
                  <a:pt x="5877" y="2491"/>
                </a:cubicBezTo>
                <a:cubicBezTo>
                  <a:pt x="5877" y="2494"/>
                  <a:pt x="5877" y="2495"/>
                  <a:pt x="5875" y="2497"/>
                </a:cubicBezTo>
                <a:cubicBezTo>
                  <a:pt x="5874" y="2498"/>
                  <a:pt x="5873" y="2498"/>
                  <a:pt x="5871" y="2499"/>
                </a:cubicBezTo>
                <a:cubicBezTo>
                  <a:pt x="5870" y="2500"/>
                  <a:pt x="5869" y="2502"/>
                  <a:pt x="5867" y="2502"/>
                </a:cubicBezTo>
                <a:cubicBezTo>
                  <a:pt x="5865" y="2503"/>
                  <a:pt x="5864" y="2503"/>
                  <a:pt x="5861" y="2503"/>
                </a:cubicBezTo>
                <a:cubicBezTo>
                  <a:pt x="5857" y="2503"/>
                  <a:pt x="5855" y="2502"/>
                  <a:pt x="5851" y="2502"/>
                </a:cubicBezTo>
                <a:cubicBezTo>
                  <a:pt x="5850" y="2501"/>
                  <a:pt x="5849" y="2502"/>
                  <a:pt x="5848" y="2502"/>
                </a:cubicBezTo>
                <a:cubicBezTo>
                  <a:pt x="5846" y="2501"/>
                  <a:pt x="5845" y="2500"/>
                  <a:pt x="5844" y="2499"/>
                </a:cubicBezTo>
                <a:cubicBezTo>
                  <a:pt x="5842" y="2498"/>
                  <a:pt x="5841" y="2497"/>
                  <a:pt x="5840" y="2496"/>
                </a:cubicBezTo>
                <a:cubicBezTo>
                  <a:pt x="5839" y="2494"/>
                  <a:pt x="5840" y="2493"/>
                  <a:pt x="5840" y="2492"/>
                </a:cubicBezTo>
                <a:cubicBezTo>
                  <a:pt x="5839" y="2490"/>
                  <a:pt x="5837" y="2490"/>
                  <a:pt x="5836" y="2489"/>
                </a:cubicBezTo>
                <a:cubicBezTo>
                  <a:pt x="5831" y="2484"/>
                  <a:pt x="5827" y="2482"/>
                  <a:pt x="5822" y="2479"/>
                </a:cubicBezTo>
                <a:cubicBezTo>
                  <a:pt x="5818" y="2477"/>
                  <a:pt x="5816" y="2476"/>
                  <a:pt x="5812" y="2475"/>
                </a:cubicBezTo>
                <a:cubicBezTo>
                  <a:pt x="5810" y="2474"/>
                  <a:pt x="5808" y="2474"/>
                  <a:pt x="5807" y="2473"/>
                </a:cubicBezTo>
                <a:cubicBezTo>
                  <a:pt x="5803" y="2470"/>
                  <a:pt x="5803" y="2467"/>
                  <a:pt x="5801" y="2464"/>
                </a:cubicBezTo>
                <a:cubicBezTo>
                  <a:pt x="5800" y="2462"/>
                  <a:pt x="5800" y="2460"/>
                  <a:pt x="5799" y="2460"/>
                </a:cubicBezTo>
                <a:cubicBezTo>
                  <a:pt x="5798" y="2459"/>
                  <a:pt x="5796" y="2460"/>
                  <a:pt x="5795" y="2460"/>
                </a:cubicBezTo>
                <a:cubicBezTo>
                  <a:pt x="5794" y="2459"/>
                  <a:pt x="5792" y="2459"/>
                  <a:pt x="5791" y="2459"/>
                </a:cubicBezTo>
                <a:cubicBezTo>
                  <a:pt x="5789" y="2458"/>
                  <a:pt x="5788" y="2459"/>
                  <a:pt x="5786" y="2459"/>
                </a:cubicBezTo>
                <a:cubicBezTo>
                  <a:pt x="5784" y="2458"/>
                  <a:pt x="5783" y="2457"/>
                  <a:pt x="5782" y="2457"/>
                </a:cubicBezTo>
                <a:cubicBezTo>
                  <a:pt x="5780" y="2456"/>
                  <a:pt x="5779" y="2456"/>
                  <a:pt x="5778" y="2454"/>
                </a:cubicBezTo>
                <a:cubicBezTo>
                  <a:pt x="5777" y="2453"/>
                  <a:pt x="5779" y="2452"/>
                  <a:pt x="5779" y="2450"/>
                </a:cubicBezTo>
                <a:cubicBezTo>
                  <a:pt x="5779" y="2448"/>
                  <a:pt x="5778" y="2448"/>
                  <a:pt x="5778" y="2446"/>
                </a:cubicBezTo>
                <a:cubicBezTo>
                  <a:pt x="5778" y="2442"/>
                  <a:pt x="5780" y="2440"/>
                  <a:pt x="5780" y="2436"/>
                </a:cubicBezTo>
                <a:cubicBezTo>
                  <a:pt x="5780" y="2434"/>
                  <a:pt x="5780" y="2434"/>
                  <a:pt x="5780" y="2434"/>
                </a:cubicBezTo>
                <a:cubicBezTo>
                  <a:pt x="5780" y="2432"/>
                  <a:pt x="5778" y="2431"/>
                  <a:pt x="5778" y="2430"/>
                </a:cubicBezTo>
                <a:cubicBezTo>
                  <a:pt x="5778" y="2428"/>
                  <a:pt x="5776" y="2428"/>
                  <a:pt x="5776" y="2426"/>
                </a:cubicBezTo>
                <a:cubicBezTo>
                  <a:pt x="5776" y="2424"/>
                  <a:pt x="5777" y="2423"/>
                  <a:pt x="5778" y="2422"/>
                </a:cubicBezTo>
                <a:cubicBezTo>
                  <a:pt x="5779" y="2420"/>
                  <a:pt x="5781" y="2421"/>
                  <a:pt x="5782" y="2420"/>
                </a:cubicBezTo>
                <a:cubicBezTo>
                  <a:pt x="5783" y="2419"/>
                  <a:pt x="5782" y="2417"/>
                  <a:pt x="5783" y="2416"/>
                </a:cubicBezTo>
                <a:cubicBezTo>
                  <a:pt x="5784" y="2414"/>
                  <a:pt x="5785" y="2413"/>
                  <a:pt x="5786" y="2412"/>
                </a:cubicBezTo>
                <a:cubicBezTo>
                  <a:pt x="5787" y="2410"/>
                  <a:pt x="5788" y="2409"/>
                  <a:pt x="5789" y="2407"/>
                </a:cubicBezTo>
                <a:cubicBezTo>
                  <a:pt x="5791" y="2404"/>
                  <a:pt x="5795" y="2403"/>
                  <a:pt x="5797" y="2400"/>
                </a:cubicBezTo>
                <a:cubicBezTo>
                  <a:pt x="5798" y="2399"/>
                  <a:pt x="5797" y="2397"/>
                  <a:pt x="5798" y="2396"/>
                </a:cubicBezTo>
                <a:cubicBezTo>
                  <a:pt x="5794" y="2396"/>
                  <a:pt x="5794" y="2396"/>
                  <a:pt x="5794" y="2396"/>
                </a:cubicBezTo>
                <a:cubicBezTo>
                  <a:pt x="5791" y="2396"/>
                  <a:pt x="5789" y="2395"/>
                  <a:pt x="5786" y="2394"/>
                </a:cubicBezTo>
                <a:cubicBezTo>
                  <a:pt x="5783" y="2393"/>
                  <a:pt x="5780" y="2392"/>
                  <a:pt x="5777" y="2392"/>
                </a:cubicBezTo>
                <a:cubicBezTo>
                  <a:pt x="5773" y="2392"/>
                  <a:pt x="5773" y="2392"/>
                  <a:pt x="5773" y="2392"/>
                </a:cubicBezTo>
                <a:cubicBezTo>
                  <a:pt x="5768" y="2392"/>
                  <a:pt x="5765" y="2393"/>
                  <a:pt x="5760" y="2392"/>
                </a:cubicBezTo>
                <a:cubicBezTo>
                  <a:pt x="5758" y="2392"/>
                  <a:pt x="5757" y="2391"/>
                  <a:pt x="5755" y="2390"/>
                </a:cubicBezTo>
                <a:cubicBezTo>
                  <a:pt x="5754" y="2390"/>
                  <a:pt x="5753" y="2388"/>
                  <a:pt x="5751" y="2388"/>
                </a:cubicBezTo>
                <a:cubicBezTo>
                  <a:pt x="5750" y="2388"/>
                  <a:pt x="5748" y="2388"/>
                  <a:pt x="5747" y="2388"/>
                </a:cubicBezTo>
                <a:cubicBezTo>
                  <a:pt x="5746" y="2388"/>
                  <a:pt x="5744" y="2388"/>
                  <a:pt x="5743" y="2388"/>
                </a:cubicBezTo>
                <a:cubicBezTo>
                  <a:pt x="5741" y="2388"/>
                  <a:pt x="5741" y="2385"/>
                  <a:pt x="5739" y="2384"/>
                </a:cubicBezTo>
                <a:cubicBezTo>
                  <a:pt x="5738" y="2383"/>
                  <a:pt x="5737" y="2382"/>
                  <a:pt x="5735" y="2382"/>
                </a:cubicBezTo>
                <a:cubicBezTo>
                  <a:pt x="5734" y="2382"/>
                  <a:pt x="5732" y="2382"/>
                  <a:pt x="5731" y="2382"/>
                </a:cubicBezTo>
                <a:cubicBezTo>
                  <a:pt x="5730" y="2382"/>
                  <a:pt x="5729" y="2381"/>
                  <a:pt x="5727" y="2380"/>
                </a:cubicBezTo>
                <a:cubicBezTo>
                  <a:pt x="5726" y="2380"/>
                  <a:pt x="5724" y="2380"/>
                  <a:pt x="5723" y="2379"/>
                </a:cubicBezTo>
                <a:cubicBezTo>
                  <a:pt x="5720" y="2378"/>
                  <a:pt x="5718" y="2375"/>
                  <a:pt x="5715" y="2374"/>
                </a:cubicBezTo>
                <a:cubicBezTo>
                  <a:pt x="5714" y="2374"/>
                  <a:pt x="5713" y="2374"/>
                  <a:pt x="5711" y="2374"/>
                </a:cubicBezTo>
                <a:cubicBezTo>
                  <a:pt x="5707" y="2374"/>
                  <a:pt x="5707" y="2374"/>
                  <a:pt x="5707" y="2374"/>
                </a:cubicBezTo>
                <a:cubicBezTo>
                  <a:pt x="5706" y="2374"/>
                  <a:pt x="5705" y="2375"/>
                  <a:pt x="5703" y="2375"/>
                </a:cubicBezTo>
                <a:cubicBezTo>
                  <a:pt x="5702" y="2375"/>
                  <a:pt x="5701" y="2375"/>
                  <a:pt x="5699" y="2375"/>
                </a:cubicBezTo>
                <a:cubicBezTo>
                  <a:pt x="5699" y="2382"/>
                  <a:pt x="5699" y="2382"/>
                  <a:pt x="5699" y="2382"/>
                </a:cubicBezTo>
                <a:cubicBezTo>
                  <a:pt x="5700" y="2383"/>
                  <a:pt x="5699" y="2386"/>
                  <a:pt x="5700" y="2386"/>
                </a:cubicBezTo>
                <a:cubicBezTo>
                  <a:pt x="5703" y="2387"/>
                  <a:pt x="5706" y="2387"/>
                  <a:pt x="5708" y="2388"/>
                </a:cubicBezTo>
                <a:cubicBezTo>
                  <a:pt x="5710" y="2389"/>
                  <a:pt x="5711" y="2389"/>
                  <a:pt x="5712" y="2390"/>
                </a:cubicBezTo>
                <a:cubicBezTo>
                  <a:pt x="5713" y="2391"/>
                  <a:pt x="5715" y="2390"/>
                  <a:pt x="5716" y="2391"/>
                </a:cubicBezTo>
                <a:cubicBezTo>
                  <a:pt x="5717" y="2392"/>
                  <a:pt x="5716" y="2394"/>
                  <a:pt x="5716" y="2395"/>
                </a:cubicBezTo>
                <a:cubicBezTo>
                  <a:pt x="5715" y="2396"/>
                  <a:pt x="5714" y="2397"/>
                  <a:pt x="5712" y="2397"/>
                </a:cubicBezTo>
                <a:cubicBezTo>
                  <a:pt x="5709" y="2397"/>
                  <a:pt x="5707" y="2397"/>
                  <a:pt x="5703" y="2397"/>
                </a:cubicBezTo>
                <a:cubicBezTo>
                  <a:pt x="5700" y="2397"/>
                  <a:pt x="5698" y="2397"/>
                  <a:pt x="5695" y="2397"/>
                </a:cubicBezTo>
                <a:cubicBezTo>
                  <a:pt x="5694" y="2397"/>
                  <a:pt x="5693" y="2399"/>
                  <a:pt x="5691" y="2399"/>
                </a:cubicBezTo>
                <a:cubicBezTo>
                  <a:pt x="5689" y="2400"/>
                  <a:pt x="5688" y="2402"/>
                  <a:pt x="5686" y="2403"/>
                </a:cubicBezTo>
                <a:cubicBezTo>
                  <a:pt x="5683" y="2406"/>
                  <a:pt x="5681" y="2407"/>
                  <a:pt x="5677" y="2410"/>
                </a:cubicBezTo>
                <a:cubicBezTo>
                  <a:pt x="5676" y="2411"/>
                  <a:pt x="5674" y="2412"/>
                  <a:pt x="5672" y="2413"/>
                </a:cubicBezTo>
                <a:cubicBezTo>
                  <a:pt x="5671" y="2414"/>
                  <a:pt x="5669" y="2415"/>
                  <a:pt x="5667" y="2416"/>
                </a:cubicBezTo>
                <a:cubicBezTo>
                  <a:pt x="5666" y="2417"/>
                  <a:pt x="5664" y="2418"/>
                  <a:pt x="5664" y="2421"/>
                </a:cubicBezTo>
                <a:cubicBezTo>
                  <a:pt x="5664" y="2423"/>
                  <a:pt x="5664" y="2423"/>
                  <a:pt x="5664" y="2423"/>
                </a:cubicBezTo>
                <a:cubicBezTo>
                  <a:pt x="5664" y="2424"/>
                  <a:pt x="5665" y="2425"/>
                  <a:pt x="5665" y="2427"/>
                </a:cubicBezTo>
                <a:cubicBezTo>
                  <a:pt x="5665" y="2430"/>
                  <a:pt x="5665" y="2432"/>
                  <a:pt x="5665" y="2435"/>
                </a:cubicBezTo>
                <a:cubicBezTo>
                  <a:pt x="5665" y="2436"/>
                  <a:pt x="5664" y="2438"/>
                  <a:pt x="5664" y="2439"/>
                </a:cubicBezTo>
                <a:cubicBezTo>
                  <a:pt x="5663" y="2441"/>
                  <a:pt x="5663" y="2442"/>
                  <a:pt x="5663" y="2444"/>
                </a:cubicBezTo>
                <a:cubicBezTo>
                  <a:pt x="5662" y="2446"/>
                  <a:pt x="5661" y="2447"/>
                  <a:pt x="5660" y="2448"/>
                </a:cubicBezTo>
                <a:cubicBezTo>
                  <a:pt x="5657" y="2449"/>
                  <a:pt x="5656" y="2448"/>
                  <a:pt x="5653" y="2448"/>
                </a:cubicBezTo>
                <a:cubicBezTo>
                  <a:pt x="5647" y="2448"/>
                  <a:pt x="5643" y="2448"/>
                  <a:pt x="5638" y="2445"/>
                </a:cubicBezTo>
                <a:cubicBezTo>
                  <a:pt x="5636" y="2444"/>
                  <a:pt x="5637" y="2441"/>
                  <a:pt x="5636" y="2441"/>
                </a:cubicBezTo>
                <a:cubicBezTo>
                  <a:pt x="5634" y="2440"/>
                  <a:pt x="5633" y="2441"/>
                  <a:pt x="5632" y="2441"/>
                </a:cubicBezTo>
                <a:cubicBezTo>
                  <a:pt x="5628" y="2440"/>
                  <a:pt x="5626" y="2441"/>
                  <a:pt x="5622" y="2441"/>
                </a:cubicBezTo>
                <a:cubicBezTo>
                  <a:pt x="5621" y="2438"/>
                  <a:pt x="5620" y="2435"/>
                  <a:pt x="5620" y="2432"/>
                </a:cubicBezTo>
                <a:cubicBezTo>
                  <a:pt x="5612" y="2432"/>
                  <a:pt x="5612" y="2432"/>
                  <a:pt x="5612" y="2432"/>
                </a:cubicBezTo>
                <a:cubicBezTo>
                  <a:pt x="5609" y="2432"/>
                  <a:pt x="5607" y="2434"/>
                  <a:pt x="5604" y="2434"/>
                </a:cubicBezTo>
                <a:cubicBezTo>
                  <a:pt x="5601" y="2434"/>
                  <a:pt x="5599" y="2433"/>
                  <a:pt x="5596" y="2434"/>
                </a:cubicBezTo>
                <a:cubicBezTo>
                  <a:pt x="5593" y="2434"/>
                  <a:pt x="5591" y="2436"/>
                  <a:pt x="5588" y="2438"/>
                </a:cubicBezTo>
                <a:cubicBezTo>
                  <a:pt x="5587" y="2439"/>
                  <a:pt x="5587" y="2441"/>
                  <a:pt x="5586" y="2442"/>
                </a:cubicBezTo>
                <a:cubicBezTo>
                  <a:pt x="5585" y="2444"/>
                  <a:pt x="5583" y="2445"/>
                  <a:pt x="5582" y="2446"/>
                </a:cubicBezTo>
                <a:cubicBezTo>
                  <a:pt x="5580" y="2447"/>
                  <a:pt x="5581" y="2450"/>
                  <a:pt x="5579" y="2450"/>
                </a:cubicBezTo>
                <a:cubicBezTo>
                  <a:pt x="5576" y="2450"/>
                  <a:pt x="5574" y="2449"/>
                  <a:pt x="5571" y="2450"/>
                </a:cubicBezTo>
                <a:cubicBezTo>
                  <a:pt x="5567" y="2451"/>
                  <a:pt x="5565" y="2456"/>
                  <a:pt x="5564" y="2461"/>
                </a:cubicBezTo>
                <a:cubicBezTo>
                  <a:pt x="5564" y="2462"/>
                  <a:pt x="5563" y="2463"/>
                  <a:pt x="5563" y="2465"/>
                </a:cubicBezTo>
                <a:cubicBezTo>
                  <a:pt x="5562" y="2467"/>
                  <a:pt x="5561" y="2469"/>
                  <a:pt x="5559" y="2470"/>
                </a:cubicBezTo>
                <a:cubicBezTo>
                  <a:pt x="5558" y="2470"/>
                  <a:pt x="5556" y="2469"/>
                  <a:pt x="5555" y="2470"/>
                </a:cubicBezTo>
                <a:cubicBezTo>
                  <a:pt x="5552" y="2470"/>
                  <a:pt x="5550" y="2470"/>
                  <a:pt x="5547" y="2470"/>
                </a:cubicBezTo>
                <a:cubicBezTo>
                  <a:pt x="5547" y="2477"/>
                  <a:pt x="5547" y="2477"/>
                  <a:pt x="5547" y="2477"/>
                </a:cubicBezTo>
                <a:cubicBezTo>
                  <a:pt x="5548" y="2478"/>
                  <a:pt x="5548" y="2479"/>
                  <a:pt x="5549" y="2481"/>
                </a:cubicBezTo>
                <a:cubicBezTo>
                  <a:pt x="5550" y="2482"/>
                  <a:pt x="5552" y="2482"/>
                  <a:pt x="5553" y="2484"/>
                </a:cubicBezTo>
                <a:cubicBezTo>
                  <a:pt x="5554" y="2485"/>
                  <a:pt x="5555" y="2486"/>
                  <a:pt x="5555" y="2488"/>
                </a:cubicBezTo>
                <a:cubicBezTo>
                  <a:pt x="5555" y="2496"/>
                  <a:pt x="5555" y="2496"/>
                  <a:pt x="5555" y="2496"/>
                </a:cubicBezTo>
                <a:cubicBezTo>
                  <a:pt x="5538" y="2496"/>
                  <a:pt x="5538" y="2496"/>
                  <a:pt x="5538" y="2496"/>
                </a:cubicBezTo>
                <a:cubicBezTo>
                  <a:pt x="5538" y="2495"/>
                  <a:pt x="5538" y="2495"/>
                  <a:pt x="5538" y="2495"/>
                </a:cubicBezTo>
                <a:cubicBezTo>
                  <a:pt x="5538" y="2492"/>
                  <a:pt x="5537" y="2490"/>
                  <a:pt x="5537" y="2487"/>
                </a:cubicBezTo>
                <a:cubicBezTo>
                  <a:pt x="5537" y="2485"/>
                  <a:pt x="5538" y="2484"/>
                  <a:pt x="5538" y="2483"/>
                </a:cubicBezTo>
                <a:cubicBezTo>
                  <a:pt x="5526" y="2483"/>
                  <a:pt x="5526" y="2483"/>
                  <a:pt x="5526" y="2483"/>
                </a:cubicBezTo>
                <a:cubicBezTo>
                  <a:pt x="5525" y="2483"/>
                  <a:pt x="5524" y="2483"/>
                  <a:pt x="5522" y="2484"/>
                </a:cubicBezTo>
                <a:cubicBezTo>
                  <a:pt x="5521" y="2484"/>
                  <a:pt x="5520" y="2485"/>
                  <a:pt x="5518" y="2486"/>
                </a:cubicBezTo>
                <a:cubicBezTo>
                  <a:pt x="5517" y="2487"/>
                  <a:pt x="5516" y="2488"/>
                  <a:pt x="5515" y="2490"/>
                </a:cubicBezTo>
                <a:cubicBezTo>
                  <a:pt x="5514" y="2492"/>
                  <a:pt x="5514" y="2495"/>
                  <a:pt x="5514" y="2498"/>
                </a:cubicBezTo>
                <a:cubicBezTo>
                  <a:pt x="5514" y="2502"/>
                  <a:pt x="5515" y="2506"/>
                  <a:pt x="5514" y="2510"/>
                </a:cubicBezTo>
                <a:cubicBezTo>
                  <a:pt x="5514" y="2512"/>
                  <a:pt x="5514" y="2513"/>
                  <a:pt x="5513" y="2514"/>
                </a:cubicBezTo>
                <a:cubicBezTo>
                  <a:pt x="5513" y="2516"/>
                  <a:pt x="5511" y="2517"/>
                  <a:pt x="5509" y="2518"/>
                </a:cubicBezTo>
                <a:cubicBezTo>
                  <a:pt x="5508" y="2520"/>
                  <a:pt x="5507" y="2521"/>
                  <a:pt x="5505" y="2523"/>
                </a:cubicBezTo>
                <a:cubicBezTo>
                  <a:pt x="5505" y="2525"/>
                  <a:pt x="5503" y="2526"/>
                  <a:pt x="5502" y="2527"/>
                </a:cubicBezTo>
                <a:cubicBezTo>
                  <a:pt x="5502" y="2529"/>
                  <a:pt x="5502" y="2530"/>
                  <a:pt x="5501" y="2531"/>
                </a:cubicBezTo>
                <a:cubicBezTo>
                  <a:pt x="5501" y="2533"/>
                  <a:pt x="5499" y="2532"/>
                  <a:pt x="5497" y="2533"/>
                </a:cubicBezTo>
                <a:cubicBezTo>
                  <a:pt x="5495" y="2536"/>
                  <a:pt x="5493" y="2538"/>
                  <a:pt x="5490" y="2541"/>
                </a:cubicBezTo>
                <a:cubicBezTo>
                  <a:pt x="5490" y="2543"/>
                  <a:pt x="5490" y="2544"/>
                  <a:pt x="5488" y="2545"/>
                </a:cubicBezTo>
                <a:cubicBezTo>
                  <a:pt x="5487" y="2546"/>
                  <a:pt x="5486" y="2547"/>
                  <a:pt x="5484" y="2547"/>
                </a:cubicBezTo>
                <a:cubicBezTo>
                  <a:pt x="5483" y="2548"/>
                  <a:pt x="5482" y="2549"/>
                  <a:pt x="5480" y="2549"/>
                </a:cubicBezTo>
                <a:cubicBezTo>
                  <a:pt x="5479" y="2550"/>
                  <a:pt x="5478" y="2551"/>
                  <a:pt x="5476" y="2551"/>
                </a:cubicBezTo>
                <a:cubicBezTo>
                  <a:pt x="5475" y="2551"/>
                  <a:pt x="5474" y="2551"/>
                  <a:pt x="5472" y="2551"/>
                </a:cubicBezTo>
                <a:cubicBezTo>
                  <a:pt x="5471" y="2551"/>
                  <a:pt x="5470" y="2552"/>
                  <a:pt x="5467" y="2552"/>
                </a:cubicBezTo>
                <a:cubicBezTo>
                  <a:pt x="5461" y="2553"/>
                  <a:pt x="5457" y="2552"/>
                  <a:pt x="5450" y="2552"/>
                </a:cubicBezTo>
                <a:cubicBezTo>
                  <a:pt x="5448" y="2552"/>
                  <a:pt x="5447" y="2553"/>
                  <a:pt x="5445" y="2553"/>
                </a:cubicBezTo>
                <a:cubicBezTo>
                  <a:pt x="5440" y="2554"/>
                  <a:pt x="5438" y="2555"/>
                  <a:pt x="5435" y="2557"/>
                </a:cubicBezTo>
                <a:cubicBezTo>
                  <a:pt x="5433" y="2558"/>
                  <a:pt x="5432" y="2560"/>
                  <a:pt x="5430" y="2560"/>
                </a:cubicBezTo>
                <a:cubicBezTo>
                  <a:pt x="5425" y="2561"/>
                  <a:pt x="5422" y="2559"/>
                  <a:pt x="5418" y="2560"/>
                </a:cubicBezTo>
                <a:cubicBezTo>
                  <a:pt x="5416" y="2561"/>
                  <a:pt x="5415" y="2563"/>
                  <a:pt x="5413" y="2564"/>
                </a:cubicBezTo>
                <a:cubicBezTo>
                  <a:pt x="5409" y="2566"/>
                  <a:pt x="5407" y="2568"/>
                  <a:pt x="5403" y="2569"/>
                </a:cubicBezTo>
                <a:cubicBezTo>
                  <a:pt x="5398" y="2571"/>
                  <a:pt x="5395" y="2573"/>
                  <a:pt x="5390" y="2575"/>
                </a:cubicBezTo>
                <a:cubicBezTo>
                  <a:pt x="5388" y="2576"/>
                  <a:pt x="5386" y="2576"/>
                  <a:pt x="5385" y="2577"/>
                </a:cubicBezTo>
                <a:cubicBezTo>
                  <a:pt x="5382" y="2579"/>
                  <a:pt x="5381" y="2582"/>
                  <a:pt x="5380" y="2585"/>
                </a:cubicBezTo>
                <a:cubicBezTo>
                  <a:pt x="5379" y="2588"/>
                  <a:pt x="5380" y="2590"/>
                  <a:pt x="5380" y="2593"/>
                </a:cubicBezTo>
                <a:cubicBezTo>
                  <a:pt x="5380" y="2595"/>
                  <a:pt x="5378" y="2596"/>
                  <a:pt x="5378" y="2597"/>
                </a:cubicBezTo>
                <a:cubicBezTo>
                  <a:pt x="5376" y="2597"/>
                  <a:pt x="5375" y="2597"/>
                  <a:pt x="5374" y="2597"/>
                </a:cubicBezTo>
                <a:cubicBezTo>
                  <a:pt x="5372" y="2597"/>
                  <a:pt x="5372" y="2595"/>
                  <a:pt x="5370" y="2595"/>
                </a:cubicBezTo>
                <a:cubicBezTo>
                  <a:pt x="5369" y="2595"/>
                  <a:pt x="5367" y="2595"/>
                  <a:pt x="5366" y="2594"/>
                </a:cubicBezTo>
                <a:cubicBezTo>
                  <a:pt x="5365" y="2594"/>
                  <a:pt x="5363" y="2594"/>
                  <a:pt x="5362" y="2593"/>
                </a:cubicBezTo>
                <a:cubicBezTo>
                  <a:pt x="5361" y="2592"/>
                  <a:pt x="5363" y="2590"/>
                  <a:pt x="5362" y="2589"/>
                </a:cubicBezTo>
                <a:cubicBezTo>
                  <a:pt x="5361" y="2587"/>
                  <a:pt x="5360" y="2587"/>
                  <a:pt x="5359" y="2585"/>
                </a:cubicBezTo>
                <a:cubicBezTo>
                  <a:pt x="5358" y="2588"/>
                  <a:pt x="5358" y="2591"/>
                  <a:pt x="5356" y="2593"/>
                </a:cubicBezTo>
                <a:cubicBezTo>
                  <a:pt x="5355" y="2594"/>
                  <a:pt x="5353" y="2594"/>
                  <a:pt x="5352" y="2595"/>
                </a:cubicBezTo>
                <a:cubicBezTo>
                  <a:pt x="5352" y="2596"/>
                  <a:pt x="5352" y="2598"/>
                  <a:pt x="5352" y="2599"/>
                </a:cubicBezTo>
                <a:cubicBezTo>
                  <a:pt x="5352" y="2603"/>
                  <a:pt x="5352" y="2603"/>
                  <a:pt x="5352" y="2603"/>
                </a:cubicBezTo>
                <a:cubicBezTo>
                  <a:pt x="5352" y="2604"/>
                  <a:pt x="5353" y="2605"/>
                  <a:pt x="5353" y="2607"/>
                </a:cubicBezTo>
                <a:cubicBezTo>
                  <a:pt x="5353" y="2610"/>
                  <a:pt x="5353" y="2612"/>
                  <a:pt x="5353" y="2616"/>
                </a:cubicBezTo>
                <a:cubicBezTo>
                  <a:pt x="5353" y="2620"/>
                  <a:pt x="5353" y="2620"/>
                  <a:pt x="5353" y="2620"/>
                </a:cubicBezTo>
                <a:cubicBezTo>
                  <a:pt x="5353" y="2622"/>
                  <a:pt x="5351" y="2622"/>
                  <a:pt x="5350" y="2624"/>
                </a:cubicBezTo>
                <a:cubicBezTo>
                  <a:pt x="5349" y="2626"/>
                  <a:pt x="5347" y="2626"/>
                  <a:pt x="5346" y="2628"/>
                </a:cubicBezTo>
                <a:cubicBezTo>
                  <a:pt x="5346" y="2629"/>
                  <a:pt x="5346" y="2630"/>
                  <a:pt x="5346" y="2632"/>
                </a:cubicBezTo>
                <a:cubicBezTo>
                  <a:pt x="5346" y="2635"/>
                  <a:pt x="5346" y="2637"/>
                  <a:pt x="5347" y="2640"/>
                </a:cubicBezTo>
                <a:cubicBezTo>
                  <a:pt x="5348" y="2642"/>
                  <a:pt x="5349" y="2642"/>
                  <a:pt x="5350" y="2644"/>
                </a:cubicBezTo>
                <a:cubicBezTo>
                  <a:pt x="5351" y="2645"/>
                  <a:pt x="5353" y="2645"/>
                  <a:pt x="5354" y="2647"/>
                </a:cubicBezTo>
                <a:cubicBezTo>
                  <a:pt x="5356" y="2649"/>
                  <a:pt x="5356" y="2652"/>
                  <a:pt x="5357" y="2655"/>
                </a:cubicBezTo>
                <a:cubicBezTo>
                  <a:pt x="5359" y="2660"/>
                  <a:pt x="5362" y="2662"/>
                  <a:pt x="5365" y="2667"/>
                </a:cubicBezTo>
                <a:cubicBezTo>
                  <a:pt x="5364" y="2671"/>
                  <a:pt x="5364" y="2671"/>
                  <a:pt x="5364" y="2671"/>
                </a:cubicBezTo>
                <a:cubicBezTo>
                  <a:pt x="5362" y="2670"/>
                  <a:pt x="5362" y="2668"/>
                  <a:pt x="5360" y="2668"/>
                </a:cubicBezTo>
                <a:cubicBezTo>
                  <a:pt x="5358" y="2667"/>
                  <a:pt x="5357" y="2668"/>
                  <a:pt x="5355" y="2668"/>
                </a:cubicBezTo>
                <a:cubicBezTo>
                  <a:pt x="5353" y="2667"/>
                  <a:pt x="5353" y="2665"/>
                  <a:pt x="5351" y="2665"/>
                </a:cubicBezTo>
                <a:cubicBezTo>
                  <a:pt x="5350" y="2664"/>
                  <a:pt x="5349" y="2664"/>
                  <a:pt x="5347" y="2664"/>
                </a:cubicBezTo>
                <a:cubicBezTo>
                  <a:pt x="5345" y="2664"/>
                  <a:pt x="5345" y="2665"/>
                  <a:pt x="5343" y="2666"/>
                </a:cubicBezTo>
                <a:cubicBezTo>
                  <a:pt x="5343" y="2673"/>
                  <a:pt x="5343" y="2673"/>
                  <a:pt x="5343" y="2673"/>
                </a:cubicBezTo>
                <a:cubicBezTo>
                  <a:pt x="5343" y="2675"/>
                  <a:pt x="5345" y="2676"/>
                  <a:pt x="5346" y="2678"/>
                </a:cubicBezTo>
                <a:cubicBezTo>
                  <a:pt x="5349" y="2681"/>
                  <a:pt x="5351" y="2683"/>
                  <a:pt x="5353" y="2686"/>
                </a:cubicBezTo>
                <a:cubicBezTo>
                  <a:pt x="5354" y="2687"/>
                  <a:pt x="5355" y="2688"/>
                  <a:pt x="5356" y="2690"/>
                </a:cubicBezTo>
                <a:cubicBezTo>
                  <a:pt x="5357" y="2691"/>
                  <a:pt x="5359" y="2692"/>
                  <a:pt x="5360" y="2692"/>
                </a:cubicBezTo>
                <a:cubicBezTo>
                  <a:pt x="5362" y="2694"/>
                  <a:pt x="5363" y="2694"/>
                  <a:pt x="5364" y="2697"/>
                </a:cubicBezTo>
                <a:cubicBezTo>
                  <a:pt x="5365" y="2698"/>
                  <a:pt x="5366" y="2699"/>
                  <a:pt x="5366" y="2700"/>
                </a:cubicBezTo>
                <a:cubicBezTo>
                  <a:pt x="5366" y="2704"/>
                  <a:pt x="5366" y="2706"/>
                  <a:pt x="5366" y="2709"/>
                </a:cubicBezTo>
                <a:cubicBezTo>
                  <a:pt x="5366" y="2713"/>
                  <a:pt x="5368" y="2715"/>
                  <a:pt x="5369" y="2718"/>
                </a:cubicBezTo>
                <a:cubicBezTo>
                  <a:pt x="5370" y="2720"/>
                  <a:pt x="5371" y="2721"/>
                  <a:pt x="5372" y="2723"/>
                </a:cubicBezTo>
                <a:cubicBezTo>
                  <a:pt x="5373" y="2727"/>
                  <a:pt x="5374" y="2729"/>
                  <a:pt x="5375" y="2733"/>
                </a:cubicBezTo>
                <a:cubicBezTo>
                  <a:pt x="5375" y="2735"/>
                  <a:pt x="5376" y="2736"/>
                  <a:pt x="5376" y="2738"/>
                </a:cubicBezTo>
                <a:cubicBezTo>
                  <a:pt x="5376" y="2740"/>
                  <a:pt x="5376" y="2741"/>
                  <a:pt x="5376" y="2743"/>
                </a:cubicBezTo>
                <a:cubicBezTo>
                  <a:pt x="5376" y="2747"/>
                  <a:pt x="5378" y="2749"/>
                  <a:pt x="5380" y="2752"/>
                </a:cubicBezTo>
                <a:cubicBezTo>
                  <a:pt x="5381" y="2754"/>
                  <a:pt x="5382" y="2755"/>
                  <a:pt x="5383" y="2756"/>
                </a:cubicBezTo>
                <a:cubicBezTo>
                  <a:pt x="5385" y="2760"/>
                  <a:pt x="5387" y="2762"/>
                  <a:pt x="5389" y="2766"/>
                </a:cubicBezTo>
                <a:cubicBezTo>
                  <a:pt x="5389" y="2768"/>
                  <a:pt x="5391" y="2769"/>
                  <a:pt x="5391" y="2770"/>
                </a:cubicBezTo>
                <a:cubicBezTo>
                  <a:pt x="5391" y="2771"/>
                  <a:pt x="5392" y="2773"/>
                  <a:pt x="5392" y="2774"/>
                </a:cubicBezTo>
                <a:cubicBezTo>
                  <a:pt x="5393" y="2779"/>
                  <a:pt x="5391" y="2782"/>
                  <a:pt x="5392" y="2787"/>
                </a:cubicBezTo>
                <a:cubicBezTo>
                  <a:pt x="5392" y="2790"/>
                  <a:pt x="5394" y="2793"/>
                  <a:pt x="5395" y="2796"/>
                </a:cubicBezTo>
                <a:cubicBezTo>
                  <a:pt x="5395" y="2797"/>
                  <a:pt x="5397" y="2798"/>
                  <a:pt x="5397" y="2800"/>
                </a:cubicBezTo>
                <a:cubicBezTo>
                  <a:pt x="5397" y="2802"/>
                  <a:pt x="5398" y="2803"/>
                  <a:pt x="5398" y="2805"/>
                </a:cubicBezTo>
                <a:cubicBezTo>
                  <a:pt x="5398" y="2822"/>
                  <a:pt x="5398" y="2822"/>
                  <a:pt x="5398" y="2822"/>
                </a:cubicBezTo>
                <a:cubicBezTo>
                  <a:pt x="5395" y="2822"/>
                  <a:pt x="5393" y="2821"/>
                  <a:pt x="5390" y="2822"/>
                </a:cubicBezTo>
                <a:cubicBezTo>
                  <a:pt x="5387" y="2823"/>
                  <a:pt x="5385" y="2825"/>
                  <a:pt x="5382" y="2827"/>
                </a:cubicBezTo>
                <a:cubicBezTo>
                  <a:pt x="5381" y="2828"/>
                  <a:pt x="5379" y="2828"/>
                  <a:pt x="5378" y="2829"/>
                </a:cubicBezTo>
                <a:cubicBezTo>
                  <a:pt x="5376" y="2830"/>
                  <a:pt x="5375" y="2832"/>
                  <a:pt x="5374" y="2834"/>
                </a:cubicBezTo>
                <a:cubicBezTo>
                  <a:pt x="5375" y="2838"/>
                  <a:pt x="5375" y="2838"/>
                  <a:pt x="5375" y="2838"/>
                </a:cubicBezTo>
                <a:cubicBezTo>
                  <a:pt x="5380" y="2838"/>
                  <a:pt x="5383" y="2837"/>
                  <a:pt x="5387" y="2840"/>
                </a:cubicBezTo>
                <a:cubicBezTo>
                  <a:pt x="5389" y="2842"/>
                  <a:pt x="5389" y="2845"/>
                  <a:pt x="5392" y="2848"/>
                </a:cubicBezTo>
                <a:cubicBezTo>
                  <a:pt x="5393" y="2849"/>
                  <a:pt x="5395" y="2849"/>
                  <a:pt x="5396" y="2850"/>
                </a:cubicBezTo>
                <a:cubicBezTo>
                  <a:pt x="5397" y="2850"/>
                  <a:pt x="5398" y="2851"/>
                  <a:pt x="5400" y="2852"/>
                </a:cubicBezTo>
                <a:cubicBezTo>
                  <a:pt x="5403" y="2853"/>
                  <a:pt x="5405" y="2854"/>
                  <a:pt x="5408" y="2856"/>
                </a:cubicBezTo>
                <a:cubicBezTo>
                  <a:pt x="5409" y="2856"/>
                  <a:pt x="5411" y="2856"/>
                  <a:pt x="5412" y="2857"/>
                </a:cubicBezTo>
                <a:cubicBezTo>
                  <a:pt x="5415" y="2858"/>
                  <a:pt x="5417" y="2860"/>
                  <a:pt x="5420" y="2861"/>
                </a:cubicBezTo>
                <a:cubicBezTo>
                  <a:pt x="5422" y="2861"/>
                  <a:pt x="5424" y="2861"/>
                  <a:pt x="5426" y="2861"/>
                </a:cubicBezTo>
                <a:cubicBezTo>
                  <a:pt x="5429" y="2861"/>
                  <a:pt x="5430" y="2861"/>
                  <a:pt x="5433" y="2861"/>
                </a:cubicBezTo>
                <a:cubicBezTo>
                  <a:pt x="5436" y="2860"/>
                  <a:pt x="5438" y="2859"/>
                  <a:pt x="5441" y="2859"/>
                </a:cubicBezTo>
                <a:cubicBezTo>
                  <a:pt x="5442" y="2859"/>
                  <a:pt x="5443" y="2859"/>
                  <a:pt x="5445" y="2859"/>
                </a:cubicBezTo>
                <a:cubicBezTo>
                  <a:pt x="5447" y="2858"/>
                  <a:pt x="5448" y="2856"/>
                  <a:pt x="5450" y="2855"/>
                </a:cubicBezTo>
                <a:cubicBezTo>
                  <a:pt x="5451" y="2854"/>
                  <a:pt x="5453" y="2854"/>
                  <a:pt x="5454" y="2853"/>
                </a:cubicBezTo>
                <a:cubicBezTo>
                  <a:pt x="5455" y="2851"/>
                  <a:pt x="5456" y="2850"/>
                  <a:pt x="5457" y="2849"/>
                </a:cubicBezTo>
                <a:cubicBezTo>
                  <a:pt x="5457" y="2848"/>
                  <a:pt x="5457" y="2846"/>
                  <a:pt x="5458" y="2845"/>
                </a:cubicBezTo>
                <a:cubicBezTo>
                  <a:pt x="5459" y="2843"/>
                  <a:pt x="5460" y="2843"/>
                  <a:pt x="5462" y="2842"/>
                </a:cubicBezTo>
                <a:cubicBezTo>
                  <a:pt x="5463" y="2840"/>
                  <a:pt x="5463" y="2838"/>
                  <a:pt x="5465" y="2838"/>
                </a:cubicBezTo>
                <a:cubicBezTo>
                  <a:pt x="5467" y="2837"/>
                  <a:pt x="5470" y="2837"/>
                  <a:pt x="5472" y="2837"/>
                </a:cubicBezTo>
                <a:cubicBezTo>
                  <a:pt x="5475" y="2837"/>
                  <a:pt x="5478" y="2837"/>
                  <a:pt x="5480" y="2836"/>
                </a:cubicBezTo>
                <a:cubicBezTo>
                  <a:pt x="5482" y="2835"/>
                  <a:pt x="5482" y="2833"/>
                  <a:pt x="5484" y="2832"/>
                </a:cubicBezTo>
                <a:cubicBezTo>
                  <a:pt x="5487" y="2831"/>
                  <a:pt x="5489" y="2831"/>
                  <a:pt x="5492" y="2831"/>
                </a:cubicBezTo>
                <a:cubicBezTo>
                  <a:pt x="5499" y="2831"/>
                  <a:pt x="5504" y="2832"/>
                  <a:pt x="5510" y="2834"/>
                </a:cubicBezTo>
                <a:cubicBezTo>
                  <a:pt x="5514" y="2835"/>
                  <a:pt x="5516" y="2837"/>
                  <a:pt x="5519" y="2838"/>
                </a:cubicBezTo>
                <a:cubicBezTo>
                  <a:pt x="5521" y="2838"/>
                  <a:pt x="5522" y="2838"/>
                  <a:pt x="5524" y="2839"/>
                </a:cubicBezTo>
                <a:cubicBezTo>
                  <a:pt x="5527" y="2839"/>
                  <a:pt x="5528" y="2840"/>
                  <a:pt x="5531" y="2840"/>
                </a:cubicBezTo>
                <a:cubicBezTo>
                  <a:pt x="5533" y="2840"/>
                  <a:pt x="5535" y="2840"/>
                  <a:pt x="5537" y="2839"/>
                </a:cubicBezTo>
                <a:cubicBezTo>
                  <a:pt x="5539" y="2838"/>
                  <a:pt x="5540" y="2836"/>
                  <a:pt x="5541" y="2835"/>
                </a:cubicBezTo>
                <a:cubicBezTo>
                  <a:pt x="5543" y="2833"/>
                  <a:pt x="5544" y="2833"/>
                  <a:pt x="5545" y="2831"/>
                </a:cubicBezTo>
                <a:cubicBezTo>
                  <a:pt x="5547" y="2828"/>
                  <a:pt x="5548" y="2826"/>
                  <a:pt x="5550" y="2823"/>
                </a:cubicBezTo>
                <a:cubicBezTo>
                  <a:pt x="5552" y="2821"/>
                  <a:pt x="5553" y="2820"/>
                  <a:pt x="5555" y="2818"/>
                </a:cubicBezTo>
                <a:cubicBezTo>
                  <a:pt x="5561" y="2812"/>
                  <a:pt x="5565" y="2807"/>
                  <a:pt x="5573" y="2804"/>
                </a:cubicBezTo>
                <a:cubicBezTo>
                  <a:pt x="5574" y="2804"/>
                  <a:pt x="5576" y="2803"/>
                  <a:pt x="5577" y="2803"/>
                </a:cubicBezTo>
                <a:cubicBezTo>
                  <a:pt x="5578" y="2802"/>
                  <a:pt x="5579" y="2801"/>
                  <a:pt x="5581" y="2801"/>
                </a:cubicBezTo>
                <a:cubicBezTo>
                  <a:pt x="5582" y="2800"/>
                  <a:pt x="5583" y="2799"/>
                  <a:pt x="5585" y="2799"/>
                </a:cubicBezTo>
                <a:cubicBezTo>
                  <a:pt x="5586" y="2799"/>
                  <a:pt x="5587" y="2799"/>
                  <a:pt x="5589" y="2799"/>
                </a:cubicBezTo>
                <a:cubicBezTo>
                  <a:pt x="5590" y="2799"/>
                  <a:pt x="5592" y="2799"/>
                  <a:pt x="5593" y="2799"/>
                </a:cubicBezTo>
                <a:cubicBezTo>
                  <a:pt x="5594" y="2799"/>
                  <a:pt x="5595" y="2800"/>
                  <a:pt x="5597" y="2801"/>
                </a:cubicBezTo>
                <a:cubicBezTo>
                  <a:pt x="5599" y="2801"/>
                  <a:pt x="5599" y="2803"/>
                  <a:pt x="5601" y="2804"/>
                </a:cubicBezTo>
                <a:cubicBezTo>
                  <a:pt x="5604" y="2805"/>
                  <a:pt x="5606" y="2804"/>
                  <a:pt x="5609" y="2804"/>
                </a:cubicBezTo>
                <a:cubicBezTo>
                  <a:pt x="5612" y="2804"/>
                  <a:pt x="5614" y="2804"/>
                  <a:pt x="5617" y="2804"/>
                </a:cubicBezTo>
                <a:cubicBezTo>
                  <a:pt x="5618" y="2804"/>
                  <a:pt x="5619" y="2802"/>
                  <a:pt x="5621" y="2801"/>
                </a:cubicBezTo>
                <a:cubicBezTo>
                  <a:pt x="5625" y="2799"/>
                  <a:pt x="5626" y="2796"/>
                  <a:pt x="5630" y="2793"/>
                </a:cubicBezTo>
                <a:cubicBezTo>
                  <a:pt x="5631" y="2792"/>
                  <a:pt x="5633" y="2791"/>
                  <a:pt x="5635" y="2790"/>
                </a:cubicBezTo>
                <a:cubicBezTo>
                  <a:pt x="5636" y="2789"/>
                  <a:pt x="5636" y="2787"/>
                  <a:pt x="5638" y="2786"/>
                </a:cubicBezTo>
                <a:cubicBezTo>
                  <a:pt x="5639" y="2785"/>
                  <a:pt x="5639" y="2783"/>
                  <a:pt x="5641" y="2782"/>
                </a:cubicBezTo>
                <a:cubicBezTo>
                  <a:pt x="5642" y="2782"/>
                  <a:pt x="5643" y="2782"/>
                  <a:pt x="5645" y="2782"/>
                </a:cubicBezTo>
                <a:cubicBezTo>
                  <a:pt x="5648" y="2781"/>
                  <a:pt x="5651" y="2780"/>
                  <a:pt x="5655" y="2780"/>
                </a:cubicBezTo>
                <a:cubicBezTo>
                  <a:pt x="5658" y="2780"/>
                  <a:pt x="5660" y="2781"/>
                  <a:pt x="5663" y="2781"/>
                </a:cubicBezTo>
                <a:cubicBezTo>
                  <a:pt x="5668" y="2782"/>
                  <a:pt x="5671" y="2780"/>
                  <a:pt x="5676" y="2781"/>
                </a:cubicBezTo>
                <a:cubicBezTo>
                  <a:pt x="5679" y="2782"/>
                  <a:pt x="5682" y="2783"/>
                  <a:pt x="5684" y="2784"/>
                </a:cubicBezTo>
                <a:cubicBezTo>
                  <a:pt x="5688" y="2786"/>
                  <a:pt x="5688" y="2786"/>
                  <a:pt x="5688" y="2786"/>
                </a:cubicBezTo>
                <a:cubicBezTo>
                  <a:pt x="5690" y="2787"/>
                  <a:pt x="5691" y="2788"/>
                  <a:pt x="5692" y="2789"/>
                </a:cubicBezTo>
                <a:cubicBezTo>
                  <a:pt x="5695" y="2791"/>
                  <a:pt x="5696" y="2793"/>
                  <a:pt x="5699" y="2793"/>
                </a:cubicBezTo>
                <a:cubicBezTo>
                  <a:pt x="5702" y="2793"/>
                  <a:pt x="5703" y="2791"/>
                  <a:pt x="5706" y="2791"/>
                </a:cubicBezTo>
                <a:cubicBezTo>
                  <a:pt x="5707" y="2791"/>
                  <a:pt x="5708" y="2792"/>
                  <a:pt x="5709" y="2792"/>
                </a:cubicBezTo>
                <a:cubicBezTo>
                  <a:pt x="5717" y="2792"/>
                  <a:pt x="5717" y="2792"/>
                  <a:pt x="5717" y="2792"/>
                </a:cubicBezTo>
                <a:cubicBezTo>
                  <a:pt x="5720" y="2792"/>
                  <a:pt x="5723" y="2792"/>
                  <a:pt x="5726" y="2792"/>
                </a:cubicBezTo>
                <a:cubicBezTo>
                  <a:pt x="5728" y="2792"/>
                  <a:pt x="5729" y="2792"/>
                  <a:pt x="5730" y="2792"/>
                </a:cubicBezTo>
                <a:cubicBezTo>
                  <a:pt x="5732" y="2793"/>
                  <a:pt x="5733" y="2793"/>
                  <a:pt x="5734" y="2794"/>
                </a:cubicBezTo>
                <a:cubicBezTo>
                  <a:pt x="5736" y="2795"/>
                  <a:pt x="5736" y="2797"/>
                  <a:pt x="5737" y="2798"/>
                </a:cubicBezTo>
                <a:cubicBezTo>
                  <a:pt x="5739" y="2800"/>
                  <a:pt x="5740" y="2801"/>
                  <a:pt x="5741" y="2803"/>
                </a:cubicBezTo>
                <a:cubicBezTo>
                  <a:pt x="5741" y="2804"/>
                  <a:pt x="5742" y="2805"/>
                  <a:pt x="5742" y="2807"/>
                </a:cubicBezTo>
                <a:cubicBezTo>
                  <a:pt x="5742" y="2812"/>
                  <a:pt x="5742" y="2814"/>
                  <a:pt x="5742" y="2819"/>
                </a:cubicBezTo>
                <a:cubicBezTo>
                  <a:pt x="5748" y="2819"/>
                  <a:pt x="5753" y="2818"/>
                  <a:pt x="5757" y="2822"/>
                </a:cubicBezTo>
                <a:cubicBezTo>
                  <a:pt x="5758" y="2823"/>
                  <a:pt x="5759" y="2824"/>
                  <a:pt x="5760" y="2826"/>
                </a:cubicBezTo>
                <a:cubicBezTo>
                  <a:pt x="5761" y="2828"/>
                  <a:pt x="5762" y="2831"/>
                  <a:pt x="5762" y="2834"/>
                </a:cubicBezTo>
                <a:cubicBezTo>
                  <a:pt x="5762" y="2839"/>
                  <a:pt x="5762" y="2842"/>
                  <a:pt x="5763" y="2847"/>
                </a:cubicBezTo>
                <a:cubicBezTo>
                  <a:pt x="5763" y="2848"/>
                  <a:pt x="5763" y="2849"/>
                  <a:pt x="5764" y="2851"/>
                </a:cubicBezTo>
                <a:cubicBezTo>
                  <a:pt x="5765" y="2852"/>
                  <a:pt x="5765" y="2854"/>
                  <a:pt x="5767" y="2855"/>
                </a:cubicBezTo>
                <a:cubicBezTo>
                  <a:pt x="5768" y="2855"/>
                  <a:pt x="5769" y="2855"/>
                  <a:pt x="5771" y="2855"/>
                </a:cubicBezTo>
                <a:cubicBezTo>
                  <a:pt x="5776" y="2855"/>
                  <a:pt x="5780" y="2852"/>
                  <a:pt x="5783" y="2848"/>
                </a:cubicBezTo>
                <a:cubicBezTo>
                  <a:pt x="5784" y="2846"/>
                  <a:pt x="5783" y="2845"/>
                  <a:pt x="5784" y="2844"/>
                </a:cubicBezTo>
                <a:cubicBezTo>
                  <a:pt x="5786" y="2840"/>
                  <a:pt x="5789" y="2841"/>
                  <a:pt x="5792" y="2838"/>
                </a:cubicBezTo>
                <a:cubicBezTo>
                  <a:pt x="5793" y="2837"/>
                  <a:pt x="5793" y="2835"/>
                  <a:pt x="5794" y="2834"/>
                </a:cubicBezTo>
                <a:cubicBezTo>
                  <a:pt x="5795" y="2833"/>
                  <a:pt x="5797" y="2832"/>
                  <a:pt x="5798" y="2831"/>
                </a:cubicBezTo>
                <a:cubicBezTo>
                  <a:pt x="5799" y="2829"/>
                  <a:pt x="5800" y="2828"/>
                  <a:pt x="5801" y="2827"/>
                </a:cubicBezTo>
                <a:cubicBezTo>
                  <a:pt x="5802" y="2824"/>
                  <a:pt x="5803" y="2822"/>
                  <a:pt x="5804" y="2819"/>
                </a:cubicBezTo>
                <a:cubicBezTo>
                  <a:pt x="5804" y="2817"/>
                  <a:pt x="5805" y="2816"/>
                  <a:pt x="5806" y="2815"/>
                </a:cubicBezTo>
                <a:cubicBezTo>
                  <a:pt x="5809" y="2816"/>
                  <a:pt x="5811" y="2816"/>
                  <a:pt x="5814" y="2818"/>
                </a:cubicBezTo>
                <a:cubicBezTo>
                  <a:pt x="5815" y="2819"/>
                  <a:pt x="5817" y="2820"/>
                  <a:pt x="5817" y="2822"/>
                </a:cubicBezTo>
                <a:cubicBezTo>
                  <a:pt x="5817" y="2826"/>
                  <a:pt x="5813" y="2827"/>
                  <a:pt x="5811" y="2830"/>
                </a:cubicBezTo>
                <a:cubicBezTo>
                  <a:pt x="5807" y="2833"/>
                  <a:pt x="5807" y="2838"/>
                  <a:pt x="5807" y="2843"/>
                </a:cubicBezTo>
                <a:cubicBezTo>
                  <a:pt x="5807" y="2846"/>
                  <a:pt x="5807" y="2848"/>
                  <a:pt x="5808" y="2851"/>
                </a:cubicBezTo>
                <a:cubicBezTo>
                  <a:pt x="5809" y="2850"/>
                  <a:pt x="5811" y="2851"/>
                  <a:pt x="5812" y="2850"/>
                </a:cubicBezTo>
                <a:cubicBezTo>
                  <a:pt x="5812" y="2849"/>
                  <a:pt x="5812" y="2846"/>
                  <a:pt x="5813" y="2846"/>
                </a:cubicBezTo>
                <a:cubicBezTo>
                  <a:pt x="5814" y="2845"/>
                  <a:pt x="5815" y="2843"/>
                  <a:pt x="5817" y="2843"/>
                </a:cubicBezTo>
                <a:cubicBezTo>
                  <a:pt x="5818" y="2843"/>
                  <a:pt x="5819" y="2845"/>
                  <a:pt x="5821" y="2845"/>
                </a:cubicBezTo>
                <a:cubicBezTo>
                  <a:pt x="5822" y="2845"/>
                  <a:pt x="5823" y="2844"/>
                  <a:pt x="5825" y="2845"/>
                </a:cubicBezTo>
                <a:cubicBezTo>
                  <a:pt x="5825" y="2856"/>
                  <a:pt x="5825" y="2856"/>
                  <a:pt x="5825" y="2856"/>
                </a:cubicBezTo>
                <a:cubicBezTo>
                  <a:pt x="5825" y="2859"/>
                  <a:pt x="5823" y="2860"/>
                  <a:pt x="5823" y="2862"/>
                </a:cubicBezTo>
                <a:cubicBezTo>
                  <a:pt x="5823" y="2866"/>
                  <a:pt x="5823" y="2866"/>
                  <a:pt x="5823" y="2866"/>
                </a:cubicBezTo>
                <a:cubicBezTo>
                  <a:pt x="5822" y="2870"/>
                  <a:pt x="5821" y="2873"/>
                  <a:pt x="5821" y="2878"/>
                </a:cubicBezTo>
                <a:cubicBezTo>
                  <a:pt x="5822" y="2877"/>
                  <a:pt x="5823" y="2878"/>
                  <a:pt x="5825" y="2878"/>
                </a:cubicBezTo>
                <a:cubicBezTo>
                  <a:pt x="5827" y="2877"/>
                  <a:pt x="5827" y="2875"/>
                  <a:pt x="5829" y="2874"/>
                </a:cubicBezTo>
                <a:cubicBezTo>
                  <a:pt x="5830" y="2872"/>
                  <a:pt x="5831" y="2869"/>
                  <a:pt x="5834" y="2869"/>
                </a:cubicBezTo>
                <a:cubicBezTo>
                  <a:pt x="5836" y="2869"/>
                  <a:pt x="5838" y="2869"/>
                  <a:pt x="5840" y="2871"/>
                </a:cubicBezTo>
                <a:cubicBezTo>
                  <a:pt x="5841" y="2873"/>
                  <a:pt x="5840" y="2876"/>
                  <a:pt x="5841" y="2880"/>
                </a:cubicBezTo>
                <a:cubicBezTo>
                  <a:pt x="5842" y="2883"/>
                  <a:pt x="5846" y="2884"/>
                  <a:pt x="5849" y="2887"/>
                </a:cubicBezTo>
                <a:cubicBezTo>
                  <a:pt x="5850" y="2887"/>
                  <a:pt x="5851" y="2887"/>
                  <a:pt x="5853" y="2889"/>
                </a:cubicBezTo>
                <a:cubicBezTo>
                  <a:pt x="5854" y="2890"/>
                  <a:pt x="5853" y="2892"/>
                  <a:pt x="5853" y="2894"/>
                </a:cubicBezTo>
                <a:cubicBezTo>
                  <a:pt x="5853" y="2896"/>
                  <a:pt x="5853" y="2896"/>
                  <a:pt x="5853" y="2896"/>
                </a:cubicBezTo>
                <a:cubicBezTo>
                  <a:pt x="5853" y="2898"/>
                  <a:pt x="5853" y="2899"/>
                  <a:pt x="5853" y="2900"/>
                </a:cubicBezTo>
                <a:cubicBezTo>
                  <a:pt x="5852" y="2903"/>
                  <a:pt x="5852" y="2905"/>
                  <a:pt x="5853" y="2908"/>
                </a:cubicBezTo>
                <a:cubicBezTo>
                  <a:pt x="5853" y="2910"/>
                  <a:pt x="5852" y="2911"/>
                  <a:pt x="5853" y="2912"/>
                </a:cubicBezTo>
                <a:cubicBezTo>
                  <a:pt x="5853" y="2916"/>
                  <a:pt x="5856" y="2917"/>
                  <a:pt x="5859" y="2919"/>
                </a:cubicBezTo>
                <a:cubicBezTo>
                  <a:pt x="5861" y="2921"/>
                  <a:pt x="5863" y="2923"/>
                  <a:pt x="5866" y="2924"/>
                </a:cubicBezTo>
                <a:cubicBezTo>
                  <a:pt x="5868" y="2925"/>
                  <a:pt x="5869" y="2927"/>
                  <a:pt x="5870" y="2927"/>
                </a:cubicBezTo>
                <a:cubicBezTo>
                  <a:pt x="5873" y="2928"/>
                  <a:pt x="5875" y="2928"/>
                  <a:pt x="5878" y="2928"/>
                </a:cubicBezTo>
                <a:cubicBezTo>
                  <a:pt x="5883" y="2928"/>
                  <a:pt x="5887" y="2927"/>
                  <a:pt x="5891" y="2929"/>
                </a:cubicBezTo>
                <a:cubicBezTo>
                  <a:pt x="5893" y="2930"/>
                  <a:pt x="5893" y="2933"/>
                  <a:pt x="5894" y="2933"/>
                </a:cubicBezTo>
                <a:cubicBezTo>
                  <a:pt x="5896" y="2934"/>
                  <a:pt x="5897" y="2933"/>
                  <a:pt x="5898" y="2934"/>
                </a:cubicBezTo>
                <a:cubicBezTo>
                  <a:pt x="5900" y="2935"/>
                  <a:pt x="5901" y="2937"/>
                  <a:pt x="5902" y="2937"/>
                </a:cubicBezTo>
                <a:cubicBezTo>
                  <a:pt x="5904" y="2938"/>
                  <a:pt x="5904" y="2940"/>
                  <a:pt x="5906" y="2940"/>
                </a:cubicBezTo>
                <a:cubicBezTo>
                  <a:pt x="5910" y="2941"/>
                  <a:pt x="5912" y="2941"/>
                  <a:pt x="5916" y="2941"/>
                </a:cubicBezTo>
                <a:cubicBezTo>
                  <a:pt x="5923" y="2941"/>
                  <a:pt x="5928" y="2941"/>
                  <a:pt x="5932" y="2936"/>
                </a:cubicBezTo>
                <a:cubicBezTo>
                  <a:pt x="5936" y="2932"/>
                  <a:pt x="5936" y="2927"/>
                  <a:pt x="5936" y="2921"/>
                </a:cubicBezTo>
                <a:cubicBezTo>
                  <a:pt x="5944" y="2921"/>
                  <a:pt x="5944" y="2921"/>
                  <a:pt x="5944" y="2921"/>
                </a:cubicBezTo>
                <a:cubicBezTo>
                  <a:pt x="5949" y="2921"/>
                  <a:pt x="5952" y="2925"/>
                  <a:pt x="5954" y="2929"/>
                </a:cubicBezTo>
                <a:cubicBezTo>
                  <a:pt x="5954" y="2931"/>
                  <a:pt x="5954" y="2932"/>
                  <a:pt x="5954" y="2933"/>
                </a:cubicBezTo>
                <a:cubicBezTo>
                  <a:pt x="5955" y="2937"/>
                  <a:pt x="5955" y="2939"/>
                  <a:pt x="5958" y="2941"/>
                </a:cubicBezTo>
                <a:cubicBezTo>
                  <a:pt x="5960" y="2943"/>
                  <a:pt x="5963" y="2944"/>
                  <a:pt x="5967" y="2944"/>
                </a:cubicBezTo>
                <a:cubicBezTo>
                  <a:pt x="5972" y="2944"/>
                  <a:pt x="5975" y="2940"/>
                  <a:pt x="5979" y="2936"/>
                </a:cubicBezTo>
                <a:cubicBezTo>
                  <a:pt x="5980" y="2935"/>
                  <a:pt x="5981" y="2934"/>
                  <a:pt x="5983" y="2933"/>
                </a:cubicBezTo>
                <a:cubicBezTo>
                  <a:pt x="5986" y="2931"/>
                  <a:pt x="5988" y="2929"/>
                  <a:pt x="5992" y="2927"/>
                </a:cubicBezTo>
                <a:cubicBezTo>
                  <a:pt x="5993" y="2927"/>
                  <a:pt x="5994" y="2925"/>
                  <a:pt x="5996" y="2924"/>
                </a:cubicBezTo>
                <a:cubicBezTo>
                  <a:pt x="5999" y="2922"/>
                  <a:pt x="6002" y="2921"/>
                  <a:pt x="6006" y="2921"/>
                </a:cubicBezTo>
                <a:cubicBezTo>
                  <a:pt x="6008" y="2921"/>
                  <a:pt x="6009" y="2922"/>
                  <a:pt x="6012" y="2922"/>
                </a:cubicBezTo>
                <a:cubicBezTo>
                  <a:pt x="6020" y="2923"/>
                  <a:pt x="6025" y="2922"/>
                  <a:pt x="6033" y="2922"/>
                </a:cubicBezTo>
                <a:cubicBezTo>
                  <a:pt x="6035" y="2922"/>
                  <a:pt x="6036" y="2920"/>
                  <a:pt x="6038" y="2919"/>
                </a:cubicBezTo>
                <a:cubicBezTo>
                  <a:pt x="6039" y="2918"/>
                  <a:pt x="6041" y="2919"/>
                  <a:pt x="6042" y="2917"/>
                </a:cubicBezTo>
                <a:cubicBezTo>
                  <a:pt x="6042" y="2916"/>
                  <a:pt x="6041" y="2915"/>
                  <a:pt x="6042" y="2913"/>
                </a:cubicBezTo>
                <a:cubicBezTo>
                  <a:pt x="6043" y="2910"/>
                  <a:pt x="6045" y="2909"/>
                  <a:pt x="6046" y="2905"/>
                </a:cubicBezTo>
                <a:cubicBezTo>
                  <a:pt x="6047" y="2901"/>
                  <a:pt x="6044" y="2896"/>
                  <a:pt x="6047" y="2893"/>
                </a:cubicBezTo>
                <a:cubicBezTo>
                  <a:pt x="6048" y="2890"/>
                  <a:pt x="6052" y="2890"/>
                  <a:pt x="6054" y="2889"/>
                </a:cubicBezTo>
                <a:cubicBezTo>
                  <a:pt x="6056" y="2887"/>
                  <a:pt x="6058" y="2885"/>
                  <a:pt x="6058" y="2883"/>
                </a:cubicBezTo>
                <a:cubicBezTo>
                  <a:pt x="6058" y="2881"/>
                  <a:pt x="6058" y="2881"/>
                  <a:pt x="6058" y="2881"/>
                </a:cubicBezTo>
                <a:cubicBezTo>
                  <a:pt x="6058" y="2878"/>
                  <a:pt x="6056" y="2878"/>
                  <a:pt x="6055" y="2876"/>
                </a:cubicBezTo>
                <a:cubicBezTo>
                  <a:pt x="6055" y="2873"/>
                  <a:pt x="6055" y="2872"/>
                  <a:pt x="6055" y="2869"/>
                </a:cubicBezTo>
                <a:cubicBezTo>
                  <a:pt x="6055" y="2863"/>
                  <a:pt x="6056" y="2859"/>
                  <a:pt x="6057" y="2854"/>
                </a:cubicBezTo>
                <a:cubicBezTo>
                  <a:pt x="6058" y="2852"/>
                  <a:pt x="6059" y="2851"/>
                  <a:pt x="6059" y="2850"/>
                </a:cubicBezTo>
                <a:cubicBezTo>
                  <a:pt x="6060" y="2848"/>
                  <a:pt x="6060" y="2847"/>
                  <a:pt x="6060" y="2846"/>
                </a:cubicBezTo>
                <a:cubicBezTo>
                  <a:pt x="6061" y="2844"/>
                  <a:pt x="6062" y="2843"/>
                  <a:pt x="6062" y="2842"/>
                </a:cubicBezTo>
                <a:cubicBezTo>
                  <a:pt x="6064" y="2838"/>
                  <a:pt x="6066" y="2836"/>
                  <a:pt x="6069" y="2834"/>
                </a:cubicBezTo>
                <a:cubicBezTo>
                  <a:pt x="6071" y="2833"/>
                  <a:pt x="6072" y="2832"/>
                  <a:pt x="6073" y="2831"/>
                </a:cubicBezTo>
                <a:cubicBezTo>
                  <a:pt x="6075" y="2830"/>
                  <a:pt x="6076" y="2829"/>
                  <a:pt x="6077" y="2828"/>
                </a:cubicBezTo>
                <a:cubicBezTo>
                  <a:pt x="6078" y="2827"/>
                  <a:pt x="6079" y="2825"/>
                  <a:pt x="6079" y="2824"/>
                </a:cubicBezTo>
                <a:cubicBezTo>
                  <a:pt x="6080" y="2822"/>
                  <a:pt x="6081" y="2821"/>
                  <a:pt x="6081" y="2820"/>
                </a:cubicBezTo>
                <a:cubicBezTo>
                  <a:pt x="6082" y="2819"/>
                  <a:pt x="6081" y="2817"/>
                  <a:pt x="6081" y="2816"/>
                </a:cubicBezTo>
                <a:cubicBezTo>
                  <a:pt x="6082" y="2815"/>
                  <a:pt x="6082" y="2813"/>
                  <a:pt x="6082" y="2812"/>
                </a:cubicBezTo>
                <a:cubicBezTo>
                  <a:pt x="6083" y="2810"/>
                  <a:pt x="6084" y="2809"/>
                  <a:pt x="6085" y="2808"/>
                </a:cubicBezTo>
                <a:cubicBezTo>
                  <a:pt x="6086" y="2806"/>
                  <a:pt x="6087" y="2805"/>
                  <a:pt x="6089" y="2804"/>
                </a:cubicBezTo>
                <a:cubicBezTo>
                  <a:pt x="6091" y="2803"/>
                  <a:pt x="6092" y="2803"/>
                  <a:pt x="6093" y="2802"/>
                </a:cubicBezTo>
                <a:cubicBezTo>
                  <a:pt x="6095" y="2801"/>
                  <a:pt x="6097" y="2802"/>
                  <a:pt x="6098" y="2801"/>
                </a:cubicBezTo>
                <a:cubicBezTo>
                  <a:pt x="6099" y="2799"/>
                  <a:pt x="6098" y="2798"/>
                  <a:pt x="6098" y="2796"/>
                </a:cubicBezTo>
                <a:cubicBezTo>
                  <a:pt x="6098" y="2795"/>
                  <a:pt x="6099" y="2793"/>
                  <a:pt x="6099" y="2792"/>
                </a:cubicBezTo>
                <a:cubicBezTo>
                  <a:pt x="6099" y="2791"/>
                  <a:pt x="6100" y="2790"/>
                  <a:pt x="6100" y="2788"/>
                </a:cubicBezTo>
                <a:cubicBezTo>
                  <a:pt x="6100" y="2785"/>
                  <a:pt x="6100" y="2783"/>
                  <a:pt x="6100" y="2779"/>
                </a:cubicBezTo>
                <a:cubicBezTo>
                  <a:pt x="6102" y="2776"/>
                  <a:pt x="6104" y="2773"/>
                  <a:pt x="6106" y="2769"/>
                </a:cubicBezTo>
                <a:cubicBezTo>
                  <a:pt x="6108" y="2766"/>
                  <a:pt x="6110" y="2764"/>
                  <a:pt x="6111" y="2760"/>
                </a:cubicBezTo>
                <a:cubicBezTo>
                  <a:pt x="6112" y="2756"/>
                  <a:pt x="6113" y="2753"/>
                  <a:pt x="6114" y="2748"/>
                </a:cubicBezTo>
                <a:cubicBezTo>
                  <a:pt x="6114" y="2747"/>
                  <a:pt x="6115" y="2745"/>
                  <a:pt x="6115" y="2744"/>
                </a:cubicBezTo>
                <a:cubicBezTo>
                  <a:pt x="6115" y="2743"/>
                  <a:pt x="6116" y="2742"/>
                  <a:pt x="6116" y="2741"/>
                </a:cubicBezTo>
                <a:cubicBezTo>
                  <a:pt x="6116" y="2720"/>
                  <a:pt x="6116" y="2720"/>
                  <a:pt x="6116" y="2720"/>
                </a:cubicBezTo>
                <a:cubicBezTo>
                  <a:pt x="6116" y="2718"/>
                  <a:pt x="6114" y="2718"/>
                  <a:pt x="6113" y="2716"/>
                </a:cubicBezTo>
                <a:cubicBezTo>
                  <a:pt x="6112" y="2715"/>
                  <a:pt x="6112" y="2714"/>
                  <a:pt x="6111" y="2712"/>
                </a:cubicBezTo>
                <a:cubicBezTo>
                  <a:pt x="6110" y="2711"/>
                  <a:pt x="6108" y="2710"/>
                  <a:pt x="6107" y="2708"/>
                </a:cubicBezTo>
                <a:cubicBezTo>
                  <a:pt x="6106" y="2707"/>
                  <a:pt x="6104" y="2706"/>
                  <a:pt x="6104" y="2704"/>
                </a:cubicBezTo>
                <a:cubicBezTo>
                  <a:pt x="6104" y="2700"/>
                  <a:pt x="6104" y="2700"/>
                  <a:pt x="6104" y="2700"/>
                </a:cubicBezTo>
                <a:cubicBezTo>
                  <a:pt x="6104" y="2699"/>
                  <a:pt x="6104" y="2698"/>
                  <a:pt x="6104" y="2697"/>
                </a:cubicBezTo>
                <a:cubicBezTo>
                  <a:pt x="6105" y="2693"/>
                  <a:pt x="6107" y="2692"/>
                  <a:pt x="6108" y="2689"/>
                </a:cubicBezTo>
                <a:cubicBezTo>
                  <a:pt x="6109" y="2686"/>
                  <a:pt x="6108" y="2684"/>
                  <a:pt x="6108" y="2681"/>
                </a:cubicBezTo>
                <a:cubicBezTo>
                  <a:pt x="6106" y="2680"/>
                  <a:pt x="6106" y="2680"/>
                  <a:pt x="6106" y="2680"/>
                </a:cubicBezTo>
                <a:cubicBezTo>
                  <a:pt x="6106" y="2668"/>
                  <a:pt x="6106" y="2668"/>
                  <a:pt x="6106" y="2668"/>
                </a:cubicBezTo>
                <a:cubicBezTo>
                  <a:pt x="6106" y="2666"/>
                  <a:pt x="6106" y="2665"/>
                  <a:pt x="6106" y="2664"/>
                </a:cubicBezTo>
                <a:cubicBezTo>
                  <a:pt x="6106" y="2661"/>
                  <a:pt x="6104" y="2661"/>
                  <a:pt x="6102" y="2659"/>
                </a:cubicBezTo>
                <a:cubicBezTo>
                  <a:pt x="6100" y="2656"/>
                  <a:pt x="6098" y="2654"/>
                  <a:pt x="6096" y="2651"/>
                </a:cubicBezTo>
                <a:cubicBezTo>
                  <a:pt x="6095" y="2649"/>
                  <a:pt x="6094" y="2649"/>
                  <a:pt x="6093" y="2647"/>
                </a:cubicBezTo>
                <a:cubicBezTo>
                  <a:pt x="6093" y="2646"/>
                  <a:pt x="6094" y="2644"/>
                  <a:pt x="6093" y="2643"/>
                </a:cubicBezTo>
                <a:cubicBezTo>
                  <a:pt x="6093" y="2641"/>
                  <a:pt x="6092" y="2640"/>
                  <a:pt x="6091" y="2639"/>
                </a:cubicBezTo>
                <a:cubicBezTo>
                  <a:pt x="6091" y="2637"/>
                  <a:pt x="6090" y="2636"/>
                  <a:pt x="6089" y="2635"/>
                </a:cubicBezTo>
                <a:cubicBezTo>
                  <a:pt x="6088" y="2633"/>
                  <a:pt x="6086" y="2633"/>
                  <a:pt x="6085" y="2632"/>
                </a:cubicBezTo>
                <a:cubicBezTo>
                  <a:pt x="6083" y="2629"/>
                  <a:pt x="6081" y="2627"/>
                  <a:pt x="6078" y="2625"/>
                </a:cubicBezTo>
                <a:cubicBezTo>
                  <a:pt x="6077" y="2624"/>
                  <a:pt x="6076" y="2623"/>
                  <a:pt x="6074" y="2622"/>
                </a:cubicBezTo>
                <a:cubicBezTo>
                  <a:pt x="6073" y="2621"/>
                  <a:pt x="6071" y="2621"/>
                  <a:pt x="6069" y="2620"/>
                </a:cubicBezTo>
                <a:cubicBezTo>
                  <a:pt x="6068" y="2619"/>
                  <a:pt x="6066" y="2617"/>
                  <a:pt x="6066" y="2615"/>
                </a:cubicBezTo>
                <a:cubicBezTo>
                  <a:pt x="6066" y="2596"/>
                  <a:pt x="6066" y="2596"/>
                  <a:pt x="6066" y="2596"/>
                </a:cubicBezTo>
                <a:cubicBezTo>
                  <a:pt x="6063" y="2596"/>
                  <a:pt x="6061" y="2595"/>
                  <a:pt x="6058" y="2595"/>
                </a:cubicBezTo>
                <a:cubicBezTo>
                  <a:pt x="6054" y="2595"/>
                  <a:pt x="6051" y="2596"/>
                  <a:pt x="6047" y="2595"/>
                </a:cubicBezTo>
                <a:cubicBezTo>
                  <a:pt x="6045" y="2595"/>
                  <a:pt x="6043" y="2594"/>
                  <a:pt x="6042" y="2593"/>
                </a:cubicBezTo>
                <a:cubicBezTo>
                  <a:pt x="6040" y="2593"/>
                  <a:pt x="6039" y="2592"/>
                  <a:pt x="6038" y="2591"/>
                </a:cubicBezTo>
                <a:cubicBezTo>
                  <a:pt x="6035" y="2589"/>
                  <a:pt x="6032" y="2587"/>
                  <a:pt x="6032" y="2583"/>
                </a:cubicBezTo>
                <a:cubicBezTo>
                  <a:pt x="6032" y="2579"/>
                  <a:pt x="6032" y="2579"/>
                  <a:pt x="6032" y="2579"/>
                </a:cubicBezTo>
                <a:cubicBezTo>
                  <a:pt x="6032" y="2578"/>
                  <a:pt x="6031" y="2577"/>
                  <a:pt x="6031" y="2575"/>
                </a:cubicBezTo>
                <a:cubicBezTo>
                  <a:pt x="6030" y="2572"/>
                  <a:pt x="6031" y="2570"/>
                  <a:pt x="6031" y="2566"/>
                </a:cubicBezTo>
                <a:cubicBezTo>
                  <a:pt x="6029" y="2566"/>
                  <a:pt x="6028" y="2567"/>
                  <a:pt x="6027" y="2566"/>
                </a:cubicBezTo>
                <a:cubicBezTo>
                  <a:pt x="6025" y="2565"/>
                  <a:pt x="6023" y="2565"/>
                  <a:pt x="6023" y="2564"/>
                </a:cubicBezTo>
                <a:cubicBezTo>
                  <a:pt x="6021" y="2562"/>
                  <a:pt x="6024" y="2558"/>
                  <a:pt x="6023" y="2556"/>
                </a:cubicBezTo>
                <a:cubicBezTo>
                  <a:pt x="6022" y="2555"/>
                  <a:pt x="6020" y="2556"/>
                  <a:pt x="6019" y="2555"/>
                </a:cubicBezTo>
                <a:cubicBezTo>
                  <a:pt x="6017" y="2554"/>
                  <a:pt x="6016" y="2554"/>
                  <a:pt x="6015" y="2553"/>
                </a:cubicBezTo>
                <a:cubicBezTo>
                  <a:pt x="6012" y="2552"/>
                  <a:pt x="6009" y="2551"/>
                  <a:pt x="6007" y="2549"/>
                </a:cubicBezTo>
                <a:cubicBezTo>
                  <a:pt x="6005" y="2548"/>
                  <a:pt x="6005" y="2547"/>
                  <a:pt x="6004" y="2545"/>
                </a:cubicBezTo>
                <a:cubicBezTo>
                  <a:pt x="6003" y="2544"/>
                  <a:pt x="6001" y="2544"/>
                  <a:pt x="6000" y="2542"/>
                </a:cubicBezTo>
                <a:cubicBezTo>
                  <a:pt x="5999" y="2541"/>
                  <a:pt x="5999" y="2540"/>
                  <a:pt x="5998" y="2538"/>
                </a:cubicBezTo>
                <a:cubicBezTo>
                  <a:pt x="5997" y="2537"/>
                  <a:pt x="5995" y="2536"/>
                  <a:pt x="5993" y="2535"/>
                </a:cubicBezTo>
                <a:cubicBezTo>
                  <a:pt x="5988" y="2533"/>
                  <a:pt x="5986" y="2533"/>
                  <a:pt x="5981" y="2531"/>
                </a:cubicBezTo>
                <a:cubicBezTo>
                  <a:pt x="5979" y="2531"/>
                  <a:pt x="5977" y="2530"/>
                  <a:pt x="5976" y="2529"/>
                </a:cubicBezTo>
                <a:cubicBezTo>
                  <a:pt x="5974" y="2528"/>
                  <a:pt x="5972" y="2527"/>
                  <a:pt x="5972" y="2525"/>
                </a:cubicBezTo>
                <a:cubicBezTo>
                  <a:pt x="5971" y="2523"/>
                  <a:pt x="5973" y="2520"/>
                  <a:pt x="5972" y="2517"/>
                </a:cubicBezTo>
                <a:cubicBezTo>
                  <a:pt x="5971" y="2514"/>
                  <a:pt x="5968" y="2513"/>
                  <a:pt x="5967" y="2509"/>
                </a:cubicBezTo>
                <a:cubicBezTo>
                  <a:pt x="5966" y="2508"/>
                  <a:pt x="5967" y="2506"/>
                  <a:pt x="5967" y="2505"/>
                </a:cubicBezTo>
                <a:cubicBezTo>
                  <a:pt x="5967" y="2503"/>
                  <a:pt x="5966" y="2502"/>
                  <a:pt x="5966" y="2500"/>
                </a:cubicBezTo>
                <a:cubicBezTo>
                  <a:pt x="5966" y="2499"/>
                  <a:pt x="5964" y="2498"/>
                  <a:pt x="5964" y="2497"/>
                </a:cubicBezTo>
                <a:cubicBezTo>
                  <a:pt x="5964" y="2495"/>
                  <a:pt x="5964" y="2494"/>
                  <a:pt x="5964" y="2493"/>
                </a:cubicBezTo>
                <a:cubicBezTo>
                  <a:pt x="5964" y="2489"/>
                  <a:pt x="5964" y="2489"/>
                  <a:pt x="5964" y="2489"/>
                </a:cubicBezTo>
                <a:cubicBezTo>
                  <a:pt x="5964" y="2486"/>
                  <a:pt x="5963" y="2484"/>
                  <a:pt x="5963" y="2481"/>
                </a:cubicBezTo>
                <a:cubicBezTo>
                  <a:pt x="5963" y="2479"/>
                  <a:pt x="5963" y="2478"/>
                  <a:pt x="5963" y="2477"/>
                </a:cubicBezTo>
                <a:cubicBezTo>
                  <a:pt x="5962" y="2473"/>
                  <a:pt x="5959" y="2472"/>
                  <a:pt x="5957" y="2470"/>
                </a:cubicBezTo>
                <a:cubicBezTo>
                  <a:pt x="5955" y="2468"/>
                  <a:pt x="5953" y="2468"/>
                  <a:pt x="5952" y="2466"/>
                </a:cubicBezTo>
                <a:cubicBezTo>
                  <a:pt x="5951" y="2464"/>
                  <a:pt x="5951" y="2462"/>
                  <a:pt x="5951" y="2460"/>
                </a:cubicBezTo>
                <a:cubicBezTo>
                  <a:pt x="5951" y="2457"/>
                  <a:pt x="5953" y="2455"/>
                  <a:pt x="5953" y="2452"/>
                </a:cubicBezTo>
                <a:cubicBezTo>
                  <a:pt x="5953" y="2448"/>
                  <a:pt x="5950" y="2445"/>
                  <a:pt x="5946" y="2444"/>
                </a:cubicBezTo>
                <a:cubicBezTo>
                  <a:pt x="5945" y="2444"/>
                  <a:pt x="5943" y="2444"/>
                  <a:pt x="5942" y="2444"/>
                </a:cubicBezTo>
                <a:cubicBezTo>
                  <a:pt x="5941" y="2444"/>
                  <a:pt x="5939" y="2444"/>
                  <a:pt x="5938" y="2444"/>
                </a:cubicBezTo>
                <a:cubicBezTo>
                  <a:pt x="5937" y="2444"/>
                  <a:pt x="5936" y="2442"/>
                  <a:pt x="5934" y="2442"/>
                </a:cubicBezTo>
                <a:cubicBezTo>
                  <a:pt x="5931" y="2441"/>
                  <a:pt x="5928" y="2441"/>
                  <a:pt x="5925" y="2440"/>
                </a:cubicBezTo>
                <a:cubicBezTo>
                  <a:pt x="5924" y="2439"/>
                  <a:pt x="5922" y="2439"/>
                  <a:pt x="5921" y="2438"/>
                </a:cubicBezTo>
                <a:cubicBezTo>
                  <a:pt x="5920" y="2437"/>
                  <a:pt x="5921" y="2435"/>
                  <a:pt x="5921" y="2434"/>
                </a:cubicBezTo>
                <a:cubicBezTo>
                  <a:pt x="5921" y="2433"/>
                  <a:pt x="5921" y="2431"/>
                  <a:pt x="5921" y="2430"/>
                </a:cubicBezTo>
                <a:cubicBezTo>
                  <a:pt x="5921" y="2428"/>
                  <a:pt x="5919" y="2427"/>
                  <a:pt x="5919" y="2426"/>
                </a:cubicBezTo>
                <a:cubicBezTo>
                  <a:pt x="5919" y="2422"/>
                  <a:pt x="5919" y="2422"/>
                  <a:pt x="5919" y="2422"/>
                </a:cubicBezTo>
                <a:cubicBezTo>
                  <a:pt x="5919" y="2417"/>
                  <a:pt x="5920" y="2414"/>
                  <a:pt x="5919" y="2410"/>
                </a:cubicBezTo>
                <a:cubicBezTo>
                  <a:pt x="5919" y="2408"/>
                  <a:pt x="5916" y="2408"/>
                  <a:pt x="5915" y="2406"/>
                </a:cubicBezTo>
                <a:cubicBezTo>
                  <a:pt x="5914" y="2405"/>
                  <a:pt x="5915" y="2403"/>
                  <a:pt x="5914" y="2402"/>
                </a:cubicBezTo>
                <a:cubicBezTo>
                  <a:pt x="5913" y="2400"/>
                  <a:pt x="5911" y="2400"/>
                  <a:pt x="5910" y="2398"/>
                </a:cubicBezTo>
                <a:cubicBezTo>
                  <a:pt x="5910" y="2397"/>
                  <a:pt x="5910" y="2395"/>
                  <a:pt x="5910" y="2394"/>
                </a:cubicBezTo>
                <a:cubicBezTo>
                  <a:pt x="5910" y="2391"/>
                  <a:pt x="5910" y="2389"/>
                  <a:pt x="5909" y="2386"/>
                </a:cubicBezTo>
                <a:cubicBezTo>
                  <a:pt x="5909" y="2385"/>
                  <a:pt x="5909" y="2383"/>
                  <a:pt x="5908" y="2382"/>
                </a:cubicBezTo>
                <a:cubicBezTo>
                  <a:pt x="5907" y="2379"/>
                  <a:pt x="5904" y="2377"/>
                  <a:pt x="5901" y="2375"/>
                </a:cubicBezTo>
                <a:cubicBezTo>
                  <a:pt x="5900" y="2374"/>
                  <a:pt x="5899" y="2375"/>
                  <a:pt x="5897" y="2375"/>
                </a:cubicBezTo>
                <a:cubicBezTo>
                  <a:pt x="5896" y="2379"/>
                  <a:pt x="5896" y="2379"/>
                  <a:pt x="5896" y="2379"/>
                </a:cubicBezTo>
                <a:cubicBezTo>
                  <a:pt x="5897" y="2382"/>
                  <a:pt x="5896" y="2384"/>
                  <a:pt x="5895" y="2387"/>
                </a:cubicBezTo>
                <a:moveTo>
                  <a:pt x="6230" y="2348"/>
                </a:moveTo>
                <a:cubicBezTo>
                  <a:pt x="6231" y="2350"/>
                  <a:pt x="6231" y="2351"/>
                  <a:pt x="6233" y="2352"/>
                </a:cubicBezTo>
                <a:cubicBezTo>
                  <a:pt x="6235" y="2354"/>
                  <a:pt x="6238" y="2354"/>
                  <a:pt x="6241" y="2354"/>
                </a:cubicBezTo>
                <a:cubicBezTo>
                  <a:pt x="6245" y="2354"/>
                  <a:pt x="6245" y="2354"/>
                  <a:pt x="6245" y="2354"/>
                </a:cubicBezTo>
                <a:cubicBezTo>
                  <a:pt x="6246" y="2354"/>
                  <a:pt x="6247" y="2352"/>
                  <a:pt x="6249" y="2351"/>
                </a:cubicBezTo>
                <a:cubicBezTo>
                  <a:pt x="6248" y="2350"/>
                  <a:pt x="6247" y="2349"/>
                  <a:pt x="6246" y="2347"/>
                </a:cubicBezTo>
                <a:cubicBezTo>
                  <a:pt x="6246" y="2346"/>
                  <a:pt x="6246" y="2345"/>
                  <a:pt x="6246" y="2343"/>
                </a:cubicBezTo>
                <a:cubicBezTo>
                  <a:pt x="6245" y="2342"/>
                  <a:pt x="6243" y="2343"/>
                  <a:pt x="6242" y="2342"/>
                </a:cubicBezTo>
                <a:cubicBezTo>
                  <a:pt x="6239" y="2341"/>
                  <a:pt x="6237" y="2340"/>
                  <a:pt x="6234" y="2340"/>
                </a:cubicBezTo>
                <a:cubicBezTo>
                  <a:pt x="6232" y="2340"/>
                  <a:pt x="6231" y="2341"/>
                  <a:pt x="6229" y="2341"/>
                </a:cubicBezTo>
                <a:cubicBezTo>
                  <a:pt x="6229" y="2343"/>
                  <a:pt x="6229" y="2347"/>
                  <a:pt x="6230" y="2348"/>
                </a:cubicBezTo>
                <a:moveTo>
                  <a:pt x="6132" y="2282"/>
                </a:moveTo>
                <a:cubicBezTo>
                  <a:pt x="6132" y="2284"/>
                  <a:pt x="6134" y="2284"/>
                  <a:pt x="6135" y="2286"/>
                </a:cubicBezTo>
                <a:cubicBezTo>
                  <a:pt x="6137" y="2289"/>
                  <a:pt x="6141" y="2289"/>
                  <a:pt x="6143" y="2292"/>
                </a:cubicBezTo>
                <a:cubicBezTo>
                  <a:pt x="6144" y="2293"/>
                  <a:pt x="6144" y="2294"/>
                  <a:pt x="6145" y="2296"/>
                </a:cubicBezTo>
                <a:cubicBezTo>
                  <a:pt x="6146" y="2297"/>
                  <a:pt x="6147" y="2299"/>
                  <a:pt x="6149" y="2300"/>
                </a:cubicBezTo>
                <a:cubicBezTo>
                  <a:pt x="6150" y="2300"/>
                  <a:pt x="6151" y="2302"/>
                  <a:pt x="6153" y="2302"/>
                </a:cubicBezTo>
                <a:cubicBezTo>
                  <a:pt x="6155" y="2302"/>
                  <a:pt x="6155" y="2300"/>
                  <a:pt x="6157" y="2300"/>
                </a:cubicBezTo>
                <a:cubicBezTo>
                  <a:pt x="6156" y="2298"/>
                  <a:pt x="6156" y="2297"/>
                  <a:pt x="6156" y="2296"/>
                </a:cubicBezTo>
                <a:cubicBezTo>
                  <a:pt x="6155" y="2294"/>
                  <a:pt x="6153" y="2293"/>
                  <a:pt x="6153" y="2292"/>
                </a:cubicBezTo>
                <a:cubicBezTo>
                  <a:pt x="6152" y="2290"/>
                  <a:pt x="6153" y="2289"/>
                  <a:pt x="6153" y="2288"/>
                </a:cubicBezTo>
                <a:cubicBezTo>
                  <a:pt x="6152" y="2286"/>
                  <a:pt x="6151" y="2285"/>
                  <a:pt x="6150" y="2284"/>
                </a:cubicBezTo>
                <a:cubicBezTo>
                  <a:pt x="6148" y="2280"/>
                  <a:pt x="6145" y="2280"/>
                  <a:pt x="6142" y="2278"/>
                </a:cubicBezTo>
                <a:cubicBezTo>
                  <a:pt x="6141" y="2277"/>
                  <a:pt x="6139" y="2277"/>
                  <a:pt x="6138" y="2276"/>
                </a:cubicBezTo>
                <a:cubicBezTo>
                  <a:pt x="6137" y="2274"/>
                  <a:pt x="6138" y="2273"/>
                  <a:pt x="6138" y="2272"/>
                </a:cubicBezTo>
                <a:cubicBezTo>
                  <a:pt x="6138" y="2270"/>
                  <a:pt x="6138" y="2269"/>
                  <a:pt x="6138" y="2268"/>
                </a:cubicBezTo>
                <a:cubicBezTo>
                  <a:pt x="6134" y="2268"/>
                  <a:pt x="6134" y="2268"/>
                  <a:pt x="6134" y="2268"/>
                </a:cubicBezTo>
                <a:cubicBezTo>
                  <a:pt x="6133" y="2268"/>
                  <a:pt x="6132" y="2268"/>
                  <a:pt x="6130" y="2269"/>
                </a:cubicBezTo>
                <a:cubicBezTo>
                  <a:pt x="6131" y="2270"/>
                  <a:pt x="6132" y="2271"/>
                  <a:pt x="6132" y="2273"/>
                </a:cubicBezTo>
                <a:cubicBezTo>
                  <a:pt x="6133" y="2274"/>
                  <a:pt x="6133" y="2276"/>
                  <a:pt x="6133" y="2278"/>
                </a:cubicBezTo>
                <a:cubicBezTo>
                  <a:pt x="6133" y="2279"/>
                  <a:pt x="6132" y="2280"/>
                  <a:pt x="6132" y="2282"/>
                </a:cubicBezTo>
                <a:moveTo>
                  <a:pt x="6018" y="2270"/>
                </a:moveTo>
                <a:cubicBezTo>
                  <a:pt x="6018" y="2273"/>
                  <a:pt x="6019" y="2275"/>
                  <a:pt x="6019" y="2278"/>
                </a:cubicBezTo>
                <a:cubicBezTo>
                  <a:pt x="6019" y="2278"/>
                  <a:pt x="6018" y="2279"/>
                  <a:pt x="6018" y="2280"/>
                </a:cubicBezTo>
                <a:cubicBezTo>
                  <a:pt x="6025" y="2280"/>
                  <a:pt x="6029" y="2279"/>
                  <a:pt x="6036" y="2280"/>
                </a:cubicBezTo>
                <a:cubicBezTo>
                  <a:pt x="6039" y="2280"/>
                  <a:pt x="6041" y="2281"/>
                  <a:pt x="6044" y="2282"/>
                </a:cubicBezTo>
                <a:cubicBezTo>
                  <a:pt x="6047" y="2282"/>
                  <a:pt x="6049" y="2282"/>
                  <a:pt x="6051" y="2282"/>
                </a:cubicBezTo>
                <a:cubicBezTo>
                  <a:pt x="6054" y="2282"/>
                  <a:pt x="6056" y="2282"/>
                  <a:pt x="6059" y="2282"/>
                </a:cubicBezTo>
                <a:cubicBezTo>
                  <a:pt x="6061" y="2282"/>
                  <a:pt x="6062" y="2280"/>
                  <a:pt x="6063" y="2280"/>
                </a:cubicBezTo>
                <a:cubicBezTo>
                  <a:pt x="6065" y="2279"/>
                  <a:pt x="6065" y="2276"/>
                  <a:pt x="6067" y="2276"/>
                </a:cubicBezTo>
                <a:cubicBezTo>
                  <a:pt x="6069" y="2275"/>
                  <a:pt x="6070" y="2276"/>
                  <a:pt x="6071" y="2276"/>
                </a:cubicBezTo>
                <a:cubicBezTo>
                  <a:pt x="6073" y="2275"/>
                  <a:pt x="6074" y="2275"/>
                  <a:pt x="6075" y="2275"/>
                </a:cubicBezTo>
                <a:cubicBezTo>
                  <a:pt x="6077" y="2274"/>
                  <a:pt x="6078" y="2272"/>
                  <a:pt x="6079" y="2271"/>
                </a:cubicBezTo>
                <a:cubicBezTo>
                  <a:pt x="6081" y="2268"/>
                  <a:pt x="6083" y="2266"/>
                  <a:pt x="6083" y="2263"/>
                </a:cubicBezTo>
                <a:cubicBezTo>
                  <a:pt x="6084" y="2260"/>
                  <a:pt x="6083" y="2257"/>
                  <a:pt x="6084" y="2255"/>
                </a:cubicBezTo>
                <a:cubicBezTo>
                  <a:pt x="6085" y="2253"/>
                  <a:pt x="6087" y="2253"/>
                  <a:pt x="6087" y="2251"/>
                </a:cubicBezTo>
                <a:cubicBezTo>
                  <a:pt x="6088" y="2250"/>
                  <a:pt x="6088" y="2248"/>
                  <a:pt x="6088" y="2247"/>
                </a:cubicBezTo>
                <a:cubicBezTo>
                  <a:pt x="6088" y="2245"/>
                  <a:pt x="6087" y="2244"/>
                  <a:pt x="6086" y="2243"/>
                </a:cubicBezTo>
                <a:cubicBezTo>
                  <a:pt x="6085" y="2243"/>
                  <a:pt x="6084" y="2244"/>
                  <a:pt x="6082" y="2244"/>
                </a:cubicBezTo>
                <a:cubicBezTo>
                  <a:pt x="6081" y="2244"/>
                  <a:pt x="6080" y="2244"/>
                  <a:pt x="6078" y="2244"/>
                </a:cubicBezTo>
                <a:cubicBezTo>
                  <a:pt x="6077" y="2244"/>
                  <a:pt x="6076" y="2245"/>
                  <a:pt x="6074" y="2246"/>
                </a:cubicBezTo>
                <a:cubicBezTo>
                  <a:pt x="6073" y="2247"/>
                  <a:pt x="6071" y="2247"/>
                  <a:pt x="6070" y="2248"/>
                </a:cubicBezTo>
                <a:cubicBezTo>
                  <a:pt x="6069" y="2250"/>
                  <a:pt x="6071" y="2253"/>
                  <a:pt x="6070" y="2256"/>
                </a:cubicBezTo>
                <a:cubicBezTo>
                  <a:pt x="6070" y="2257"/>
                  <a:pt x="6068" y="2258"/>
                  <a:pt x="6067" y="2260"/>
                </a:cubicBezTo>
                <a:cubicBezTo>
                  <a:pt x="6067" y="2261"/>
                  <a:pt x="6067" y="2263"/>
                  <a:pt x="6066" y="2264"/>
                </a:cubicBezTo>
                <a:cubicBezTo>
                  <a:pt x="6065" y="2264"/>
                  <a:pt x="6064" y="2264"/>
                  <a:pt x="6062" y="2264"/>
                </a:cubicBezTo>
                <a:cubicBezTo>
                  <a:pt x="6056" y="2265"/>
                  <a:pt x="6052" y="2264"/>
                  <a:pt x="6045" y="2264"/>
                </a:cubicBezTo>
                <a:cubicBezTo>
                  <a:pt x="6041" y="2264"/>
                  <a:pt x="6041" y="2264"/>
                  <a:pt x="6041" y="2264"/>
                </a:cubicBezTo>
                <a:cubicBezTo>
                  <a:pt x="6037" y="2264"/>
                  <a:pt x="6037" y="2264"/>
                  <a:pt x="6037" y="2264"/>
                </a:cubicBezTo>
                <a:cubicBezTo>
                  <a:pt x="6032" y="2264"/>
                  <a:pt x="6029" y="2264"/>
                  <a:pt x="6024" y="2264"/>
                </a:cubicBezTo>
                <a:cubicBezTo>
                  <a:pt x="6022" y="2264"/>
                  <a:pt x="6021" y="2263"/>
                  <a:pt x="6020" y="2263"/>
                </a:cubicBezTo>
                <a:cubicBezTo>
                  <a:pt x="6020" y="2264"/>
                  <a:pt x="6018" y="2268"/>
                  <a:pt x="6018" y="2270"/>
                </a:cubicBezTo>
                <a:moveTo>
                  <a:pt x="5684" y="2319"/>
                </a:moveTo>
                <a:cubicBezTo>
                  <a:pt x="5684" y="2321"/>
                  <a:pt x="5685" y="2322"/>
                  <a:pt x="5685" y="2323"/>
                </a:cubicBezTo>
                <a:cubicBezTo>
                  <a:pt x="5697" y="2323"/>
                  <a:pt x="5697" y="2323"/>
                  <a:pt x="5697" y="2323"/>
                </a:cubicBezTo>
                <a:cubicBezTo>
                  <a:pt x="5699" y="2322"/>
                  <a:pt x="5700" y="2322"/>
                  <a:pt x="5701" y="2320"/>
                </a:cubicBezTo>
                <a:cubicBezTo>
                  <a:pt x="5703" y="2318"/>
                  <a:pt x="5704" y="2317"/>
                  <a:pt x="5704" y="2315"/>
                </a:cubicBezTo>
                <a:cubicBezTo>
                  <a:pt x="5704" y="2311"/>
                  <a:pt x="5704" y="2308"/>
                  <a:pt x="5702" y="2305"/>
                </a:cubicBezTo>
                <a:cubicBezTo>
                  <a:pt x="5702" y="2303"/>
                  <a:pt x="5700" y="2302"/>
                  <a:pt x="5699" y="2301"/>
                </a:cubicBezTo>
                <a:cubicBezTo>
                  <a:pt x="5694" y="2303"/>
                  <a:pt x="5690" y="2305"/>
                  <a:pt x="5685" y="2309"/>
                </a:cubicBezTo>
                <a:cubicBezTo>
                  <a:pt x="5685" y="2312"/>
                  <a:pt x="5684" y="2316"/>
                  <a:pt x="5684" y="2319"/>
                </a:cubicBezTo>
                <a:moveTo>
                  <a:pt x="5582" y="2308"/>
                </a:moveTo>
                <a:cubicBezTo>
                  <a:pt x="5582" y="2309"/>
                  <a:pt x="5582" y="2310"/>
                  <a:pt x="5582" y="2312"/>
                </a:cubicBezTo>
                <a:cubicBezTo>
                  <a:pt x="5582" y="2313"/>
                  <a:pt x="5583" y="2314"/>
                  <a:pt x="5584" y="2315"/>
                </a:cubicBezTo>
                <a:cubicBezTo>
                  <a:pt x="5585" y="2315"/>
                  <a:pt x="5587" y="2316"/>
                  <a:pt x="5588" y="2315"/>
                </a:cubicBezTo>
                <a:cubicBezTo>
                  <a:pt x="5590" y="2315"/>
                  <a:pt x="5590" y="2312"/>
                  <a:pt x="5592" y="2312"/>
                </a:cubicBezTo>
                <a:cubicBezTo>
                  <a:pt x="5594" y="2312"/>
                  <a:pt x="5595" y="2315"/>
                  <a:pt x="5598" y="2315"/>
                </a:cubicBezTo>
                <a:cubicBezTo>
                  <a:pt x="5600" y="2315"/>
                  <a:pt x="5600" y="2315"/>
                  <a:pt x="5600" y="2315"/>
                </a:cubicBezTo>
                <a:cubicBezTo>
                  <a:pt x="5602" y="2315"/>
                  <a:pt x="5602" y="2312"/>
                  <a:pt x="5604" y="2312"/>
                </a:cubicBezTo>
                <a:cubicBezTo>
                  <a:pt x="5601" y="2308"/>
                  <a:pt x="5601" y="2308"/>
                  <a:pt x="5601" y="2308"/>
                </a:cubicBezTo>
                <a:lnTo>
                  <a:pt x="5582" y="2308"/>
                </a:lnTo>
                <a:close/>
                <a:moveTo>
                  <a:pt x="5750" y="2268"/>
                </a:moveTo>
                <a:cubicBezTo>
                  <a:pt x="5749" y="2269"/>
                  <a:pt x="5747" y="2269"/>
                  <a:pt x="5746" y="2271"/>
                </a:cubicBezTo>
                <a:cubicBezTo>
                  <a:pt x="5745" y="2272"/>
                  <a:pt x="5743" y="2272"/>
                  <a:pt x="5742" y="2274"/>
                </a:cubicBezTo>
                <a:cubicBezTo>
                  <a:pt x="5742" y="2275"/>
                  <a:pt x="5742" y="2276"/>
                  <a:pt x="5742" y="2278"/>
                </a:cubicBezTo>
                <a:cubicBezTo>
                  <a:pt x="5742" y="2279"/>
                  <a:pt x="5741" y="2280"/>
                  <a:pt x="5741" y="2282"/>
                </a:cubicBezTo>
                <a:cubicBezTo>
                  <a:pt x="5741" y="2283"/>
                  <a:pt x="5740" y="2284"/>
                  <a:pt x="5740" y="2286"/>
                </a:cubicBezTo>
                <a:cubicBezTo>
                  <a:pt x="5740" y="2287"/>
                  <a:pt x="5738" y="2288"/>
                  <a:pt x="5738" y="2290"/>
                </a:cubicBezTo>
                <a:cubicBezTo>
                  <a:pt x="5738" y="2292"/>
                  <a:pt x="5742" y="2291"/>
                  <a:pt x="5744" y="2291"/>
                </a:cubicBezTo>
                <a:cubicBezTo>
                  <a:pt x="5746" y="2291"/>
                  <a:pt x="5747" y="2291"/>
                  <a:pt x="5748" y="2291"/>
                </a:cubicBezTo>
                <a:cubicBezTo>
                  <a:pt x="5750" y="2290"/>
                  <a:pt x="5751" y="2289"/>
                  <a:pt x="5752" y="2288"/>
                </a:cubicBezTo>
                <a:cubicBezTo>
                  <a:pt x="5753" y="2287"/>
                  <a:pt x="5753" y="2285"/>
                  <a:pt x="5753" y="2284"/>
                </a:cubicBezTo>
                <a:cubicBezTo>
                  <a:pt x="5756" y="2279"/>
                  <a:pt x="5758" y="2275"/>
                  <a:pt x="5758" y="2270"/>
                </a:cubicBezTo>
                <a:cubicBezTo>
                  <a:pt x="5758" y="2268"/>
                  <a:pt x="5758" y="2268"/>
                  <a:pt x="5758" y="2268"/>
                </a:cubicBezTo>
                <a:cubicBezTo>
                  <a:pt x="5758" y="2266"/>
                  <a:pt x="5755" y="2266"/>
                  <a:pt x="5754" y="2265"/>
                </a:cubicBezTo>
                <a:cubicBezTo>
                  <a:pt x="5753" y="2266"/>
                  <a:pt x="5752" y="2267"/>
                  <a:pt x="5750" y="2268"/>
                </a:cubicBezTo>
                <a:moveTo>
                  <a:pt x="5722" y="2236"/>
                </a:moveTo>
                <a:cubicBezTo>
                  <a:pt x="5723" y="2235"/>
                  <a:pt x="5725" y="2236"/>
                  <a:pt x="5726" y="2236"/>
                </a:cubicBezTo>
                <a:cubicBezTo>
                  <a:pt x="5728" y="2235"/>
                  <a:pt x="5727" y="2232"/>
                  <a:pt x="5729" y="2232"/>
                </a:cubicBezTo>
                <a:cubicBezTo>
                  <a:pt x="5731" y="2232"/>
                  <a:pt x="5731" y="2234"/>
                  <a:pt x="5733" y="2234"/>
                </a:cubicBezTo>
                <a:cubicBezTo>
                  <a:pt x="5736" y="2234"/>
                  <a:pt x="5738" y="2234"/>
                  <a:pt x="5741" y="2234"/>
                </a:cubicBezTo>
                <a:cubicBezTo>
                  <a:pt x="5743" y="2234"/>
                  <a:pt x="5744" y="2234"/>
                  <a:pt x="5745" y="2234"/>
                </a:cubicBezTo>
                <a:cubicBezTo>
                  <a:pt x="5748" y="2235"/>
                  <a:pt x="5750" y="2236"/>
                  <a:pt x="5753" y="2238"/>
                </a:cubicBezTo>
                <a:cubicBezTo>
                  <a:pt x="5757" y="2240"/>
                  <a:pt x="5758" y="2242"/>
                  <a:pt x="5761" y="2244"/>
                </a:cubicBezTo>
                <a:cubicBezTo>
                  <a:pt x="5762" y="2245"/>
                  <a:pt x="5764" y="2245"/>
                  <a:pt x="5765" y="2246"/>
                </a:cubicBezTo>
                <a:cubicBezTo>
                  <a:pt x="5766" y="2247"/>
                  <a:pt x="5766" y="2249"/>
                  <a:pt x="5768" y="2250"/>
                </a:cubicBezTo>
                <a:cubicBezTo>
                  <a:pt x="5769" y="2250"/>
                  <a:pt x="5771" y="2250"/>
                  <a:pt x="5772" y="2250"/>
                </a:cubicBezTo>
                <a:cubicBezTo>
                  <a:pt x="5774" y="2250"/>
                  <a:pt x="5775" y="2251"/>
                  <a:pt x="5777" y="2251"/>
                </a:cubicBezTo>
                <a:cubicBezTo>
                  <a:pt x="5778" y="2251"/>
                  <a:pt x="5779" y="2252"/>
                  <a:pt x="5781" y="2252"/>
                </a:cubicBezTo>
                <a:cubicBezTo>
                  <a:pt x="5786" y="2252"/>
                  <a:pt x="5789" y="2251"/>
                  <a:pt x="5794" y="2252"/>
                </a:cubicBezTo>
                <a:cubicBezTo>
                  <a:pt x="5795" y="2252"/>
                  <a:pt x="5796" y="2253"/>
                  <a:pt x="5798" y="2254"/>
                </a:cubicBezTo>
                <a:cubicBezTo>
                  <a:pt x="5801" y="2255"/>
                  <a:pt x="5803" y="2257"/>
                  <a:pt x="5806" y="2259"/>
                </a:cubicBezTo>
                <a:cubicBezTo>
                  <a:pt x="5807" y="2259"/>
                  <a:pt x="5809" y="2260"/>
                  <a:pt x="5810" y="2261"/>
                </a:cubicBezTo>
                <a:cubicBezTo>
                  <a:pt x="5811" y="2262"/>
                  <a:pt x="5812" y="2263"/>
                  <a:pt x="5814" y="2265"/>
                </a:cubicBezTo>
                <a:cubicBezTo>
                  <a:pt x="5816" y="2267"/>
                  <a:pt x="5819" y="2269"/>
                  <a:pt x="5821" y="2273"/>
                </a:cubicBezTo>
                <a:cubicBezTo>
                  <a:pt x="5821" y="2274"/>
                  <a:pt x="5822" y="2275"/>
                  <a:pt x="5823" y="2277"/>
                </a:cubicBezTo>
                <a:cubicBezTo>
                  <a:pt x="5826" y="2281"/>
                  <a:pt x="5831" y="2283"/>
                  <a:pt x="5831" y="2289"/>
                </a:cubicBezTo>
                <a:cubicBezTo>
                  <a:pt x="5831" y="2290"/>
                  <a:pt x="5830" y="2291"/>
                  <a:pt x="5830" y="2293"/>
                </a:cubicBezTo>
                <a:cubicBezTo>
                  <a:pt x="5830" y="2295"/>
                  <a:pt x="5830" y="2296"/>
                  <a:pt x="5830" y="2298"/>
                </a:cubicBezTo>
                <a:cubicBezTo>
                  <a:pt x="5829" y="2301"/>
                  <a:pt x="5827" y="2303"/>
                  <a:pt x="5824" y="2305"/>
                </a:cubicBezTo>
                <a:cubicBezTo>
                  <a:pt x="5822" y="2305"/>
                  <a:pt x="5821" y="2304"/>
                  <a:pt x="5820" y="2305"/>
                </a:cubicBezTo>
                <a:cubicBezTo>
                  <a:pt x="5818" y="2305"/>
                  <a:pt x="5817" y="2305"/>
                  <a:pt x="5816" y="2306"/>
                </a:cubicBezTo>
                <a:cubicBezTo>
                  <a:pt x="5814" y="2306"/>
                  <a:pt x="5813" y="2308"/>
                  <a:pt x="5812" y="2309"/>
                </a:cubicBezTo>
                <a:cubicBezTo>
                  <a:pt x="5810" y="2310"/>
                  <a:pt x="5809" y="2311"/>
                  <a:pt x="5808" y="2312"/>
                </a:cubicBezTo>
                <a:cubicBezTo>
                  <a:pt x="5807" y="2314"/>
                  <a:pt x="5806" y="2315"/>
                  <a:pt x="5806" y="2316"/>
                </a:cubicBezTo>
                <a:cubicBezTo>
                  <a:pt x="5806" y="2318"/>
                  <a:pt x="5807" y="2319"/>
                  <a:pt x="5807" y="2320"/>
                </a:cubicBezTo>
                <a:cubicBezTo>
                  <a:pt x="5807" y="2324"/>
                  <a:pt x="5811" y="2327"/>
                  <a:pt x="5815" y="2327"/>
                </a:cubicBezTo>
                <a:cubicBezTo>
                  <a:pt x="5819" y="2327"/>
                  <a:pt x="5821" y="2327"/>
                  <a:pt x="5825" y="2324"/>
                </a:cubicBezTo>
                <a:cubicBezTo>
                  <a:pt x="5826" y="2323"/>
                  <a:pt x="5827" y="2322"/>
                  <a:pt x="5829" y="2321"/>
                </a:cubicBezTo>
                <a:cubicBezTo>
                  <a:pt x="5830" y="2321"/>
                  <a:pt x="5829" y="2318"/>
                  <a:pt x="5830" y="2317"/>
                </a:cubicBezTo>
                <a:cubicBezTo>
                  <a:pt x="5831" y="2315"/>
                  <a:pt x="5832" y="2313"/>
                  <a:pt x="5835" y="2313"/>
                </a:cubicBezTo>
                <a:cubicBezTo>
                  <a:pt x="5839" y="2313"/>
                  <a:pt x="5842" y="2314"/>
                  <a:pt x="5846" y="2316"/>
                </a:cubicBezTo>
                <a:cubicBezTo>
                  <a:pt x="5847" y="2317"/>
                  <a:pt x="5848" y="2319"/>
                  <a:pt x="5850" y="2320"/>
                </a:cubicBezTo>
                <a:cubicBezTo>
                  <a:pt x="5851" y="2322"/>
                  <a:pt x="5852" y="2322"/>
                  <a:pt x="5853" y="2323"/>
                </a:cubicBezTo>
                <a:cubicBezTo>
                  <a:pt x="5855" y="2325"/>
                  <a:pt x="5856" y="2326"/>
                  <a:pt x="5857" y="2327"/>
                </a:cubicBezTo>
                <a:cubicBezTo>
                  <a:pt x="5859" y="2328"/>
                  <a:pt x="5860" y="2328"/>
                  <a:pt x="5861" y="2328"/>
                </a:cubicBezTo>
                <a:cubicBezTo>
                  <a:pt x="5863" y="2329"/>
                  <a:pt x="5864" y="2330"/>
                  <a:pt x="5865" y="2330"/>
                </a:cubicBezTo>
                <a:cubicBezTo>
                  <a:pt x="5869" y="2331"/>
                  <a:pt x="5871" y="2332"/>
                  <a:pt x="5874" y="2333"/>
                </a:cubicBezTo>
                <a:cubicBezTo>
                  <a:pt x="5876" y="2334"/>
                  <a:pt x="5877" y="2336"/>
                  <a:pt x="5878" y="2336"/>
                </a:cubicBezTo>
                <a:cubicBezTo>
                  <a:pt x="5880" y="2337"/>
                  <a:pt x="5882" y="2337"/>
                  <a:pt x="5883" y="2337"/>
                </a:cubicBezTo>
                <a:cubicBezTo>
                  <a:pt x="5886" y="2338"/>
                  <a:pt x="5888" y="2339"/>
                  <a:pt x="5890" y="2339"/>
                </a:cubicBezTo>
                <a:cubicBezTo>
                  <a:pt x="5894" y="2340"/>
                  <a:pt x="5896" y="2339"/>
                  <a:pt x="5899" y="2339"/>
                </a:cubicBezTo>
                <a:cubicBezTo>
                  <a:pt x="5902" y="2339"/>
                  <a:pt x="5904" y="2340"/>
                  <a:pt x="5907" y="2339"/>
                </a:cubicBezTo>
                <a:cubicBezTo>
                  <a:pt x="5909" y="2339"/>
                  <a:pt x="5910" y="2337"/>
                  <a:pt x="5911" y="2336"/>
                </a:cubicBezTo>
                <a:cubicBezTo>
                  <a:pt x="5912" y="2336"/>
                  <a:pt x="5914" y="2336"/>
                  <a:pt x="5915" y="2334"/>
                </a:cubicBezTo>
                <a:cubicBezTo>
                  <a:pt x="5916" y="2333"/>
                  <a:pt x="5916" y="2332"/>
                  <a:pt x="5916" y="2330"/>
                </a:cubicBezTo>
                <a:cubicBezTo>
                  <a:pt x="5917" y="2328"/>
                  <a:pt x="5916" y="2325"/>
                  <a:pt x="5916" y="2322"/>
                </a:cubicBezTo>
                <a:cubicBezTo>
                  <a:pt x="5918" y="2322"/>
                  <a:pt x="5920" y="2323"/>
                  <a:pt x="5922" y="2322"/>
                </a:cubicBezTo>
                <a:cubicBezTo>
                  <a:pt x="5925" y="2321"/>
                  <a:pt x="5927" y="2320"/>
                  <a:pt x="5930" y="2318"/>
                </a:cubicBezTo>
                <a:cubicBezTo>
                  <a:pt x="5932" y="2317"/>
                  <a:pt x="5933" y="2316"/>
                  <a:pt x="5934" y="2315"/>
                </a:cubicBezTo>
                <a:cubicBezTo>
                  <a:pt x="5937" y="2311"/>
                  <a:pt x="5939" y="2308"/>
                  <a:pt x="5943" y="2308"/>
                </a:cubicBezTo>
                <a:cubicBezTo>
                  <a:pt x="5945" y="2308"/>
                  <a:pt x="5945" y="2308"/>
                  <a:pt x="5945" y="2308"/>
                </a:cubicBezTo>
                <a:cubicBezTo>
                  <a:pt x="5947" y="2308"/>
                  <a:pt x="5948" y="2309"/>
                  <a:pt x="5949" y="2310"/>
                </a:cubicBezTo>
                <a:cubicBezTo>
                  <a:pt x="5950" y="2310"/>
                  <a:pt x="5952" y="2310"/>
                  <a:pt x="5953" y="2311"/>
                </a:cubicBezTo>
                <a:cubicBezTo>
                  <a:pt x="5954" y="2311"/>
                  <a:pt x="5955" y="2312"/>
                  <a:pt x="5957" y="2312"/>
                </a:cubicBezTo>
                <a:cubicBezTo>
                  <a:pt x="5960" y="2314"/>
                  <a:pt x="5962" y="2315"/>
                  <a:pt x="5965" y="2316"/>
                </a:cubicBezTo>
                <a:cubicBezTo>
                  <a:pt x="5966" y="2317"/>
                  <a:pt x="5968" y="2317"/>
                  <a:pt x="5969" y="2318"/>
                </a:cubicBezTo>
                <a:cubicBezTo>
                  <a:pt x="5971" y="2321"/>
                  <a:pt x="5972" y="2324"/>
                  <a:pt x="5974" y="2326"/>
                </a:cubicBezTo>
                <a:cubicBezTo>
                  <a:pt x="5975" y="2328"/>
                  <a:pt x="5975" y="2329"/>
                  <a:pt x="5976" y="2330"/>
                </a:cubicBezTo>
                <a:cubicBezTo>
                  <a:pt x="5978" y="2334"/>
                  <a:pt x="5981" y="2334"/>
                  <a:pt x="5984" y="2336"/>
                </a:cubicBezTo>
                <a:cubicBezTo>
                  <a:pt x="5985" y="2338"/>
                  <a:pt x="5986" y="2339"/>
                  <a:pt x="5987" y="2340"/>
                </a:cubicBezTo>
                <a:cubicBezTo>
                  <a:pt x="5989" y="2343"/>
                  <a:pt x="5990" y="2345"/>
                  <a:pt x="5992" y="2348"/>
                </a:cubicBezTo>
                <a:cubicBezTo>
                  <a:pt x="5993" y="2350"/>
                  <a:pt x="5994" y="2352"/>
                  <a:pt x="5995" y="2353"/>
                </a:cubicBezTo>
                <a:cubicBezTo>
                  <a:pt x="5996" y="2355"/>
                  <a:pt x="5996" y="2357"/>
                  <a:pt x="5998" y="2357"/>
                </a:cubicBezTo>
                <a:cubicBezTo>
                  <a:pt x="6000" y="2358"/>
                  <a:pt x="6002" y="2357"/>
                  <a:pt x="6004" y="2357"/>
                </a:cubicBezTo>
                <a:cubicBezTo>
                  <a:pt x="6010" y="2357"/>
                  <a:pt x="6013" y="2357"/>
                  <a:pt x="6019" y="2356"/>
                </a:cubicBezTo>
                <a:cubicBezTo>
                  <a:pt x="6022" y="2356"/>
                  <a:pt x="6023" y="2355"/>
                  <a:pt x="6026" y="2355"/>
                </a:cubicBezTo>
                <a:cubicBezTo>
                  <a:pt x="6031" y="2355"/>
                  <a:pt x="6033" y="2359"/>
                  <a:pt x="6037" y="2362"/>
                </a:cubicBezTo>
                <a:cubicBezTo>
                  <a:pt x="6039" y="2365"/>
                  <a:pt x="6041" y="2367"/>
                  <a:pt x="6045" y="2368"/>
                </a:cubicBezTo>
                <a:cubicBezTo>
                  <a:pt x="6047" y="2369"/>
                  <a:pt x="6048" y="2370"/>
                  <a:pt x="6051" y="2370"/>
                </a:cubicBezTo>
                <a:cubicBezTo>
                  <a:pt x="6053" y="2370"/>
                  <a:pt x="6054" y="2369"/>
                  <a:pt x="6056" y="2369"/>
                </a:cubicBezTo>
                <a:cubicBezTo>
                  <a:pt x="6056" y="2357"/>
                  <a:pt x="6056" y="2357"/>
                  <a:pt x="6056" y="2357"/>
                </a:cubicBezTo>
                <a:cubicBezTo>
                  <a:pt x="6056" y="2354"/>
                  <a:pt x="6054" y="2353"/>
                  <a:pt x="6051" y="2351"/>
                </a:cubicBezTo>
                <a:cubicBezTo>
                  <a:pt x="6050" y="2351"/>
                  <a:pt x="6049" y="2351"/>
                  <a:pt x="6048" y="2350"/>
                </a:cubicBezTo>
                <a:cubicBezTo>
                  <a:pt x="6046" y="2350"/>
                  <a:pt x="6045" y="2350"/>
                  <a:pt x="6044" y="2349"/>
                </a:cubicBezTo>
                <a:cubicBezTo>
                  <a:pt x="6042" y="2349"/>
                  <a:pt x="6043" y="2347"/>
                  <a:pt x="6042" y="2345"/>
                </a:cubicBezTo>
                <a:cubicBezTo>
                  <a:pt x="6040" y="2344"/>
                  <a:pt x="6040" y="2343"/>
                  <a:pt x="6039" y="2341"/>
                </a:cubicBezTo>
                <a:cubicBezTo>
                  <a:pt x="6037" y="2340"/>
                  <a:pt x="6036" y="2339"/>
                  <a:pt x="6034" y="2338"/>
                </a:cubicBezTo>
                <a:cubicBezTo>
                  <a:pt x="6032" y="2338"/>
                  <a:pt x="6031" y="2339"/>
                  <a:pt x="6030" y="2338"/>
                </a:cubicBezTo>
                <a:cubicBezTo>
                  <a:pt x="6028" y="2338"/>
                  <a:pt x="6027" y="2339"/>
                  <a:pt x="6026" y="2338"/>
                </a:cubicBezTo>
                <a:cubicBezTo>
                  <a:pt x="6024" y="2338"/>
                  <a:pt x="6023" y="2336"/>
                  <a:pt x="6022" y="2335"/>
                </a:cubicBezTo>
                <a:cubicBezTo>
                  <a:pt x="6020" y="2335"/>
                  <a:pt x="6019" y="2335"/>
                  <a:pt x="6018" y="2334"/>
                </a:cubicBezTo>
                <a:cubicBezTo>
                  <a:pt x="6016" y="2334"/>
                  <a:pt x="6015" y="2333"/>
                  <a:pt x="6014" y="2333"/>
                </a:cubicBezTo>
                <a:cubicBezTo>
                  <a:pt x="6011" y="2333"/>
                  <a:pt x="6009" y="2333"/>
                  <a:pt x="6006" y="2333"/>
                </a:cubicBezTo>
                <a:cubicBezTo>
                  <a:pt x="6006" y="2308"/>
                  <a:pt x="6006" y="2308"/>
                  <a:pt x="6006" y="2308"/>
                </a:cubicBezTo>
                <a:cubicBezTo>
                  <a:pt x="5999" y="2308"/>
                  <a:pt x="5995" y="2308"/>
                  <a:pt x="5988" y="2308"/>
                </a:cubicBezTo>
                <a:cubicBezTo>
                  <a:pt x="5988" y="2289"/>
                  <a:pt x="5988" y="2289"/>
                  <a:pt x="5988" y="2289"/>
                </a:cubicBezTo>
                <a:cubicBezTo>
                  <a:pt x="5994" y="2289"/>
                  <a:pt x="5998" y="2289"/>
                  <a:pt x="6004" y="2289"/>
                </a:cubicBezTo>
                <a:cubicBezTo>
                  <a:pt x="6004" y="2283"/>
                  <a:pt x="6004" y="2283"/>
                  <a:pt x="6004" y="2283"/>
                </a:cubicBezTo>
                <a:cubicBezTo>
                  <a:pt x="6003" y="2282"/>
                  <a:pt x="6001" y="2282"/>
                  <a:pt x="6000" y="2281"/>
                </a:cubicBezTo>
                <a:cubicBezTo>
                  <a:pt x="5999" y="2280"/>
                  <a:pt x="5998" y="2278"/>
                  <a:pt x="5997" y="2277"/>
                </a:cubicBezTo>
                <a:cubicBezTo>
                  <a:pt x="5996" y="2276"/>
                  <a:pt x="5994" y="2275"/>
                  <a:pt x="5993" y="2274"/>
                </a:cubicBezTo>
                <a:cubicBezTo>
                  <a:pt x="5973" y="2274"/>
                  <a:pt x="5973" y="2274"/>
                  <a:pt x="5973" y="2274"/>
                </a:cubicBezTo>
                <a:cubicBezTo>
                  <a:pt x="5972" y="2272"/>
                  <a:pt x="5971" y="2271"/>
                  <a:pt x="5970" y="2270"/>
                </a:cubicBezTo>
                <a:cubicBezTo>
                  <a:pt x="5969" y="2268"/>
                  <a:pt x="5967" y="2268"/>
                  <a:pt x="5966" y="2267"/>
                </a:cubicBezTo>
                <a:cubicBezTo>
                  <a:pt x="5964" y="2264"/>
                  <a:pt x="5965" y="2261"/>
                  <a:pt x="5964" y="2259"/>
                </a:cubicBezTo>
                <a:cubicBezTo>
                  <a:pt x="5963" y="2257"/>
                  <a:pt x="5964" y="2256"/>
                  <a:pt x="5963" y="2255"/>
                </a:cubicBezTo>
                <a:cubicBezTo>
                  <a:pt x="5962" y="2254"/>
                  <a:pt x="5960" y="2254"/>
                  <a:pt x="5959" y="2253"/>
                </a:cubicBezTo>
                <a:cubicBezTo>
                  <a:pt x="5958" y="2252"/>
                  <a:pt x="5956" y="2251"/>
                  <a:pt x="5955" y="2250"/>
                </a:cubicBezTo>
                <a:cubicBezTo>
                  <a:pt x="5953" y="2249"/>
                  <a:pt x="5953" y="2247"/>
                  <a:pt x="5951" y="2246"/>
                </a:cubicBezTo>
                <a:cubicBezTo>
                  <a:pt x="5950" y="2245"/>
                  <a:pt x="5948" y="2244"/>
                  <a:pt x="5947" y="2243"/>
                </a:cubicBezTo>
                <a:cubicBezTo>
                  <a:pt x="5944" y="2240"/>
                  <a:pt x="5943" y="2237"/>
                  <a:pt x="5939" y="2235"/>
                </a:cubicBezTo>
                <a:cubicBezTo>
                  <a:pt x="5938" y="2234"/>
                  <a:pt x="5937" y="2233"/>
                  <a:pt x="5935" y="2233"/>
                </a:cubicBezTo>
                <a:cubicBezTo>
                  <a:pt x="5932" y="2232"/>
                  <a:pt x="5930" y="2233"/>
                  <a:pt x="5926" y="2233"/>
                </a:cubicBezTo>
                <a:cubicBezTo>
                  <a:pt x="5922" y="2233"/>
                  <a:pt x="5920" y="2231"/>
                  <a:pt x="5917" y="2229"/>
                </a:cubicBezTo>
                <a:cubicBezTo>
                  <a:pt x="5916" y="2228"/>
                  <a:pt x="5917" y="2226"/>
                  <a:pt x="5915" y="2225"/>
                </a:cubicBezTo>
                <a:cubicBezTo>
                  <a:pt x="5914" y="2224"/>
                  <a:pt x="5912" y="2225"/>
                  <a:pt x="5911" y="2225"/>
                </a:cubicBezTo>
                <a:cubicBezTo>
                  <a:pt x="5909" y="2224"/>
                  <a:pt x="5908" y="2224"/>
                  <a:pt x="5906" y="2224"/>
                </a:cubicBezTo>
                <a:cubicBezTo>
                  <a:pt x="5903" y="2223"/>
                  <a:pt x="5901" y="2222"/>
                  <a:pt x="5898" y="2221"/>
                </a:cubicBezTo>
                <a:cubicBezTo>
                  <a:pt x="5895" y="2219"/>
                  <a:pt x="5893" y="2217"/>
                  <a:pt x="5890" y="2216"/>
                </a:cubicBezTo>
                <a:cubicBezTo>
                  <a:pt x="5889" y="2215"/>
                  <a:pt x="5888" y="2214"/>
                  <a:pt x="5886" y="2214"/>
                </a:cubicBezTo>
                <a:cubicBezTo>
                  <a:pt x="5885" y="2214"/>
                  <a:pt x="5884" y="2214"/>
                  <a:pt x="5882" y="2214"/>
                </a:cubicBezTo>
                <a:cubicBezTo>
                  <a:pt x="5877" y="2214"/>
                  <a:pt x="5874" y="2214"/>
                  <a:pt x="5869" y="2214"/>
                </a:cubicBezTo>
                <a:cubicBezTo>
                  <a:pt x="5867" y="2214"/>
                  <a:pt x="5866" y="2213"/>
                  <a:pt x="5864" y="2213"/>
                </a:cubicBezTo>
                <a:cubicBezTo>
                  <a:pt x="5860" y="2213"/>
                  <a:pt x="5857" y="2214"/>
                  <a:pt x="5853" y="2212"/>
                </a:cubicBezTo>
                <a:cubicBezTo>
                  <a:pt x="5850" y="2211"/>
                  <a:pt x="5847" y="2208"/>
                  <a:pt x="5845" y="2207"/>
                </a:cubicBezTo>
                <a:cubicBezTo>
                  <a:pt x="5842" y="2206"/>
                  <a:pt x="5840" y="2203"/>
                  <a:pt x="5837" y="2202"/>
                </a:cubicBezTo>
                <a:cubicBezTo>
                  <a:pt x="5835" y="2202"/>
                  <a:pt x="5834" y="2201"/>
                  <a:pt x="5833" y="2201"/>
                </a:cubicBezTo>
                <a:cubicBezTo>
                  <a:pt x="5831" y="2201"/>
                  <a:pt x="5829" y="2200"/>
                  <a:pt x="5828" y="2199"/>
                </a:cubicBezTo>
                <a:cubicBezTo>
                  <a:pt x="5825" y="2198"/>
                  <a:pt x="5824" y="2195"/>
                  <a:pt x="5821" y="2195"/>
                </a:cubicBezTo>
                <a:cubicBezTo>
                  <a:pt x="5818" y="2195"/>
                  <a:pt x="5816" y="2195"/>
                  <a:pt x="5815" y="2196"/>
                </a:cubicBezTo>
                <a:cubicBezTo>
                  <a:pt x="5813" y="2197"/>
                  <a:pt x="5813" y="2199"/>
                  <a:pt x="5812" y="2200"/>
                </a:cubicBezTo>
                <a:cubicBezTo>
                  <a:pt x="5809" y="2202"/>
                  <a:pt x="5806" y="2204"/>
                  <a:pt x="5803" y="2204"/>
                </a:cubicBezTo>
                <a:cubicBezTo>
                  <a:pt x="5800" y="2204"/>
                  <a:pt x="5798" y="2204"/>
                  <a:pt x="5795" y="2204"/>
                </a:cubicBezTo>
                <a:cubicBezTo>
                  <a:pt x="5793" y="2204"/>
                  <a:pt x="5792" y="2205"/>
                  <a:pt x="5791" y="2206"/>
                </a:cubicBezTo>
                <a:cubicBezTo>
                  <a:pt x="5789" y="2207"/>
                  <a:pt x="5787" y="2208"/>
                  <a:pt x="5787" y="2210"/>
                </a:cubicBezTo>
                <a:cubicBezTo>
                  <a:pt x="5786" y="2213"/>
                  <a:pt x="5788" y="2215"/>
                  <a:pt x="5787" y="2218"/>
                </a:cubicBezTo>
                <a:cubicBezTo>
                  <a:pt x="5786" y="2219"/>
                  <a:pt x="5786" y="2221"/>
                  <a:pt x="5785" y="2222"/>
                </a:cubicBezTo>
                <a:cubicBezTo>
                  <a:pt x="5784" y="2223"/>
                  <a:pt x="5782" y="2223"/>
                  <a:pt x="5781" y="2224"/>
                </a:cubicBezTo>
                <a:cubicBezTo>
                  <a:pt x="5778" y="2225"/>
                  <a:pt x="5776" y="2225"/>
                  <a:pt x="5773" y="2225"/>
                </a:cubicBezTo>
                <a:cubicBezTo>
                  <a:pt x="5769" y="2225"/>
                  <a:pt x="5767" y="2224"/>
                  <a:pt x="5764" y="2224"/>
                </a:cubicBezTo>
                <a:cubicBezTo>
                  <a:pt x="5761" y="2224"/>
                  <a:pt x="5758" y="2224"/>
                  <a:pt x="5756" y="2222"/>
                </a:cubicBezTo>
                <a:cubicBezTo>
                  <a:pt x="5755" y="2221"/>
                  <a:pt x="5754" y="2219"/>
                  <a:pt x="5753" y="2218"/>
                </a:cubicBezTo>
                <a:cubicBezTo>
                  <a:pt x="5752" y="2217"/>
                  <a:pt x="5754" y="2215"/>
                  <a:pt x="5753" y="2214"/>
                </a:cubicBezTo>
                <a:cubicBezTo>
                  <a:pt x="5751" y="2212"/>
                  <a:pt x="5748" y="2211"/>
                  <a:pt x="5745" y="2211"/>
                </a:cubicBezTo>
                <a:cubicBezTo>
                  <a:pt x="5744" y="2211"/>
                  <a:pt x="5742" y="2211"/>
                  <a:pt x="5741" y="2211"/>
                </a:cubicBezTo>
                <a:cubicBezTo>
                  <a:pt x="5739" y="2212"/>
                  <a:pt x="5739" y="2213"/>
                  <a:pt x="5737" y="2214"/>
                </a:cubicBezTo>
                <a:cubicBezTo>
                  <a:pt x="5736" y="2214"/>
                  <a:pt x="5735" y="2215"/>
                  <a:pt x="5733" y="2215"/>
                </a:cubicBezTo>
                <a:cubicBezTo>
                  <a:pt x="5708" y="2215"/>
                  <a:pt x="5708" y="2215"/>
                  <a:pt x="5708" y="2215"/>
                </a:cubicBezTo>
                <a:cubicBezTo>
                  <a:pt x="5708" y="2223"/>
                  <a:pt x="5708" y="2223"/>
                  <a:pt x="5708" y="2223"/>
                </a:cubicBezTo>
                <a:cubicBezTo>
                  <a:pt x="5710" y="2224"/>
                  <a:pt x="5711" y="2224"/>
                  <a:pt x="5712" y="2225"/>
                </a:cubicBezTo>
                <a:cubicBezTo>
                  <a:pt x="5713" y="2226"/>
                  <a:pt x="5716" y="2226"/>
                  <a:pt x="5716" y="2228"/>
                </a:cubicBezTo>
                <a:cubicBezTo>
                  <a:pt x="5717" y="2229"/>
                  <a:pt x="5716" y="2231"/>
                  <a:pt x="5716" y="2232"/>
                </a:cubicBezTo>
                <a:cubicBezTo>
                  <a:pt x="5716" y="2235"/>
                  <a:pt x="5716" y="2237"/>
                  <a:pt x="5716" y="2240"/>
                </a:cubicBezTo>
                <a:cubicBezTo>
                  <a:pt x="5722" y="2240"/>
                  <a:pt x="5722" y="2240"/>
                  <a:pt x="5722" y="2240"/>
                </a:cubicBezTo>
                <a:cubicBezTo>
                  <a:pt x="5723" y="2239"/>
                  <a:pt x="5721" y="2236"/>
                  <a:pt x="5722" y="2236"/>
                </a:cubicBezTo>
                <a:moveTo>
                  <a:pt x="5564" y="2193"/>
                </a:moveTo>
                <a:cubicBezTo>
                  <a:pt x="5563" y="2193"/>
                  <a:pt x="5561" y="2193"/>
                  <a:pt x="5560" y="2193"/>
                </a:cubicBezTo>
                <a:cubicBezTo>
                  <a:pt x="5559" y="2193"/>
                  <a:pt x="5559" y="2196"/>
                  <a:pt x="5558" y="2197"/>
                </a:cubicBezTo>
                <a:cubicBezTo>
                  <a:pt x="5560" y="2198"/>
                  <a:pt x="5560" y="2200"/>
                  <a:pt x="5562" y="2200"/>
                </a:cubicBezTo>
                <a:cubicBezTo>
                  <a:pt x="5566" y="2200"/>
                  <a:pt x="5566" y="2200"/>
                  <a:pt x="5566" y="2200"/>
                </a:cubicBezTo>
                <a:cubicBezTo>
                  <a:pt x="5570" y="2200"/>
                  <a:pt x="5570" y="2200"/>
                  <a:pt x="5570" y="2200"/>
                </a:cubicBezTo>
                <a:cubicBezTo>
                  <a:pt x="5573" y="2200"/>
                  <a:pt x="5575" y="2201"/>
                  <a:pt x="5578" y="2201"/>
                </a:cubicBezTo>
                <a:cubicBezTo>
                  <a:pt x="5581" y="2201"/>
                  <a:pt x="5583" y="2201"/>
                  <a:pt x="5586" y="2200"/>
                </a:cubicBezTo>
                <a:cubicBezTo>
                  <a:pt x="5586" y="2200"/>
                  <a:pt x="5584" y="2201"/>
                  <a:pt x="5584" y="2200"/>
                </a:cubicBezTo>
                <a:cubicBezTo>
                  <a:pt x="5583" y="2197"/>
                  <a:pt x="5584" y="2195"/>
                  <a:pt x="5584" y="2192"/>
                </a:cubicBezTo>
                <a:cubicBezTo>
                  <a:pt x="5582" y="2192"/>
                  <a:pt x="5580" y="2191"/>
                  <a:pt x="5578" y="2191"/>
                </a:cubicBezTo>
                <a:cubicBezTo>
                  <a:pt x="5566" y="2191"/>
                  <a:pt x="5566" y="2191"/>
                  <a:pt x="5566" y="2191"/>
                </a:cubicBezTo>
                <a:cubicBezTo>
                  <a:pt x="5564" y="2191"/>
                  <a:pt x="5565" y="2193"/>
                  <a:pt x="5564" y="2193"/>
                </a:cubicBezTo>
                <a:moveTo>
                  <a:pt x="5770" y="2178"/>
                </a:moveTo>
                <a:cubicBezTo>
                  <a:pt x="5770" y="2179"/>
                  <a:pt x="5771" y="2181"/>
                  <a:pt x="5771" y="2182"/>
                </a:cubicBezTo>
                <a:cubicBezTo>
                  <a:pt x="5771" y="2184"/>
                  <a:pt x="5773" y="2186"/>
                  <a:pt x="5773" y="2188"/>
                </a:cubicBezTo>
                <a:cubicBezTo>
                  <a:pt x="5773" y="2193"/>
                  <a:pt x="5772" y="2195"/>
                  <a:pt x="5772" y="2199"/>
                </a:cubicBezTo>
                <a:cubicBezTo>
                  <a:pt x="5792" y="2199"/>
                  <a:pt x="5792" y="2199"/>
                  <a:pt x="5792" y="2199"/>
                </a:cubicBezTo>
                <a:cubicBezTo>
                  <a:pt x="5792" y="2194"/>
                  <a:pt x="5792" y="2194"/>
                  <a:pt x="5792" y="2194"/>
                </a:cubicBezTo>
                <a:cubicBezTo>
                  <a:pt x="5783" y="2194"/>
                  <a:pt x="5783" y="2194"/>
                  <a:pt x="5783" y="2194"/>
                </a:cubicBezTo>
                <a:cubicBezTo>
                  <a:pt x="5784" y="2191"/>
                  <a:pt x="5784" y="2189"/>
                  <a:pt x="5784" y="2186"/>
                </a:cubicBezTo>
                <a:cubicBezTo>
                  <a:pt x="5784" y="2184"/>
                  <a:pt x="5783" y="2183"/>
                  <a:pt x="5783" y="2181"/>
                </a:cubicBezTo>
                <a:cubicBezTo>
                  <a:pt x="5783" y="2180"/>
                  <a:pt x="5783" y="2179"/>
                  <a:pt x="5783" y="2178"/>
                </a:cubicBezTo>
                <a:cubicBezTo>
                  <a:pt x="5778" y="2177"/>
                  <a:pt x="5775" y="2177"/>
                  <a:pt x="5770" y="2178"/>
                </a:cubicBezTo>
                <a:moveTo>
                  <a:pt x="5686" y="2179"/>
                </a:moveTo>
                <a:cubicBezTo>
                  <a:pt x="5684" y="2179"/>
                  <a:pt x="5683" y="2179"/>
                  <a:pt x="5681" y="2179"/>
                </a:cubicBezTo>
                <a:cubicBezTo>
                  <a:pt x="5678" y="2180"/>
                  <a:pt x="5676" y="2182"/>
                  <a:pt x="5673" y="2183"/>
                </a:cubicBezTo>
                <a:cubicBezTo>
                  <a:pt x="5674" y="2187"/>
                  <a:pt x="5674" y="2187"/>
                  <a:pt x="5674" y="2187"/>
                </a:cubicBezTo>
                <a:cubicBezTo>
                  <a:pt x="5676" y="2187"/>
                  <a:pt x="5677" y="2188"/>
                  <a:pt x="5678" y="2188"/>
                </a:cubicBezTo>
                <a:cubicBezTo>
                  <a:pt x="5680" y="2189"/>
                  <a:pt x="5681" y="2190"/>
                  <a:pt x="5682" y="2190"/>
                </a:cubicBezTo>
                <a:cubicBezTo>
                  <a:pt x="5684" y="2191"/>
                  <a:pt x="5685" y="2192"/>
                  <a:pt x="5686" y="2192"/>
                </a:cubicBezTo>
                <a:cubicBezTo>
                  <a:pt x="5688" y="2192"/>
                  <a:pt x="5689" y="2192"/>
                  <a:pt x="5690" y="2192"/>
                </a:cubicBezTo>
                <a:cubicBezTo>
                  <a:pt x="5692" y="2192"/>
                  <a:pt x="5694" y="2191"/>
                  <a:pt x="5695" y="2192"/>
                </a:cubicBezTo>
                <a:cubicBezTo>
                  <a:pt x="5697" y="2193"/>
                  <a:pt x="5698" y="2194"/>
                  <a:pt x="5699" y="2195"/>
                </a:cubicBezTo>
                <a:cubicBezTo>
                  <a:pt x="5700" y="2196"/>
                  <a:pt x="5700" y="2198"/>
                  <a:pt x="5700" y="2199"/>
                </a:cubicBezTo>
                <a:cubicBezTo>
                  <a:pt x="5701" y="2201"/>
                  <a:pt x="5701" y="2204"/>
                  <a:pt x="5703" y="2204"/>
                </a:cubicBezTo>
                <a:cubicBezTo>
                  <a:pt x="5705" y="2204"/>
                  <a:pt x="5706" y="2204"/>
                  <a:pt x="5707" y="2204"/>
                </a:cubicBezTo>
                <a:cubicBezTo>
                  <a:pt x="5711" y="2204"/>
                  <a:pt x="5711" y="2204"/>
                  <a:pt x="5711" y="2204"/>
                </a:cubicBezTo>
                <a:cubicBezTo>
                  <a:pt x="5713" y="2204"/>
                  <a:pt x="5715" y="2203"/>
                  <a:pt x="5717" y="2203"/>
                </a:cubicBezTo>
                <a:cubicBezTo>
                  <a:pt x="5718" y="2203"/>
                  <a:pt x="5718" y="2201"/>
                  <a:pt x="5719" y="2201"/>
                </a:cubicBezTo>
                <a:cubicBezTo>
                  <a:pt x="5721" y="2201"/>
                  <a:pt x="5722" y="2202"/>
                  <a:pt x="5723" y="2202"/>
                </a:cubicBezTo>
                <a:cubicBezTo>
                  <a:pt x="5725" y="2202"/>
                  <a:pt x="5726" y="2203"/>
                  <a:pt x="5727" y="2203"/>
                </a:cubicBezTo>
                <a:cubicBezTo>
                  <a:pt x="5730" y="2203"/>
                  <a:pt x="5731" y="2203"/>
                  <a:pt x="5734" y="2203"/>
                </a:cubicBezTo>
                <a:cubicBezTo>
                  <a:pt x="5736" y="2203"/>
                  <a:pt x="5738" y="2203"/>
                  <a:pt x="5740" y="2203"/>
                </a:cubicBezTo>
                <a:cubicBezTo>
                  <a:pt x="5742" y="2203"/>
                  <a:pt x="5742" y="2201"/>
                  <a:pt x="5744" y="2200"/>
                </a:cubicBezTo>
                <a:cubicBezTo>
                  <a:pt x="5743" y="2199"/>
                  <a:pt x="5744" y="2197"/>
                  <a:pt x="5743" y="2196"/>
                </a:cubicBezTo>
                <a:cubicBezTo>
                  <a:pt x="5742" y="2195"/>
                  <a:pt x="5740" y="2196"/>
                  <a:pt x="5739" y="2194"/>
                </a:cubicBezTo>
                <a:cubicBezTo>
                  <a:pt x="5737" y="2190"/>
                  <a:pt x="5739" y="2187"/>
                  <a:pt x="5739" y="2182"/>
                </a:cubicBezTo>
                <a:cubicBezTo>
                  <a:pt x="5739" y="2180"/>
                  <a:pt x="5740" y="2179"/>
                  <a:pt x="5739" y="2177"/>
                </a:cubicBezTo>
                <a:cubicBezTo>
                  <a:pt x="5738" y="2175"/>
                  <a:pt x="5738" y="2174"/>
                  <a:pt x="5736" y="2173"/>
                </a:cubicBezTo>
                <a:cubicBezTo>
                  <a:pt x="5735" y="2172"/>
                  <a:pt x="5733" y="2173"/>
                  <a:pt x="5732" y="2172"/>
                </a:cubicBezTo>
                <a:cubicBezTo>
                  <a:pt x="5729" y="2171"/>
                  <a:pt x="5727" y="2170"/>
                  <a:pt x="5723" y="2170"/>
                </a:cubicBezTo>
                <a:cubicBezTo>
                  <a:pt x="5720" y="2170"/>
                  <a:pt x="5717" y="2171"/>
                  <a:pt x="5714" y="2172"/>
                </a:cubicBezTo>
                <a:cubicBezTo>
                  <a:pt x="5713" y="2173"/>
                  <a:pt x="5712" y="2175"/>
                  <a:pt x="5710" y="2175"/>
                </a:cubicBezTo>
                <a:cubicBezTo>
                  <a:pt x="5708" y="2176"/>
                  <a:pt x="5705" y="2176"/>
                  <a:pt x="5702" y="2176"/>
                </a:cubicBezTo>
                <a:cubicBezTo>
                  <a:pt x="5699" y="2176"/>
                  <a:pt x="5697" y="2176"/>
                  <a:pt x="5694" y="2176"/>
                </a:cubicBezTo>
                <a:cubicBezTo>
                  <a:pt x="5692" y="2176"/>
                  <a:pt x="5691" y="2177"/>
                  <a:pt x="5689" y="2178"/>
                </a:cubicBezTo>
                <a:cubicBezTo>
                  <a:pt x="5688" y="2179"/>
                  <a:pt x="5687" y="2180"/>
                  <a:pt x="5685" y="2181"/>
                </a:cubicBezTo>
                <a:cubicBezTo>
                  <a:pt x="5684" y="2182"/>
                  <a:pt x="5684" y="2184"/>
                  <a:pt x="5683" y="2185"/>
                </a:cubicBezTo>
                <a:lnTo>
                  <a:pt x="5686" y="2179"/>
                </a:lnTo>
                <a:close/>
                <a:moveTo>
                  <a:pt x="5681" y="2172"/>
                </a:moveTo>
                <a:cubicBezTo>
                  <a:pt x="5685" y="2169"/>
                  <a:pt x="5687" y="2167"/>
                  <a:pt x="5687" y="2162"/>
                </a:cubicBezTo>
                <a:cubicBezTo>
                  <a:pt x="5687" y="2160"/>
                  <a:pt x="5685" y="2158"/>
                  <a:pt x="5683" y="2157"/>
                </a:cubicBezTo>
                <a:cubicBezTo>
                  <a:pt x="5682" y="2157"/>
                  <a:pt x="5681" y="2155"/>
                  <a:pt x="5679" y="2155"/>
                </a:cubicBezTo>
                <a:cubicBezTo>
                  <a:pt x="5675" y="2155"/>
                  <a:pt x="5675" y="2155"/>
                  <a:pt x="5675" y="2155"/>
                </a:cubicBezTo>
                <a:cubicBezTo>
                  <a:pt x="5674" y="2155"/>
                  <a:pt x="5672" y="2155"/>
                  <a:pt x="5671" y="2155"/>
                </a:cubicBezTo>
                <a:cubicBezTo>
                  <a:pt x="5670" y="2156"/>
                  <a:pt x="5671" y="2158"/>
                  <a:pt x="5670" y="2159"/>
                </a:cubicBezTo>
                <a:cubicBezTo>
                  <a:pt x="5669" y="2162"/>
                  <a:pt x="5668" y="2164"/>
                  <a:pt x="5667" y="2167"/>
                </a:cubicBezTo>
                <a:cubicBezTo>
                  <a:pt x="5669" y="2169"/>
                  <a:pt x="5671" y="2171"/>
                  <a:pt x="5674" y="2172"/>
                </a:cubicBezTo>
                <a:cubicBezTo>
                  <a:pt x="5676" y="2173"/>
                  <a:pt x="5680" y="2172"/>
                  <a:pt x="5681" y="2172"/>
                </a:cubicBezTo>
                <a:moveTo>
                  <a:pt x="5662" y="2197"/>
                </a:moveTo>
                <a:cubicBezTo>
                  <a:pt x="5662" y="2201"/>
                  <a:pt x="5662" y="2201"/>
                  <a:pt x="5662" y="2201"/>
                </a:cubicBezTo>
                <a:cubicBezTo>
                  <a:pt x="5662" y="2204"/>
                  <a:pt x="5662" y="2205"/>
                  <a:pt x="5663" y="2208"/>
                </a:cubicBezTo>
                <a:cubicBezTo>
                  <a:pt x="5667" y="2207"/>
                  <a:pt x="5670" y="2207"/>
                  <a:pt x="5675" y="2208"/>
                </a:cubicBezTo>
                <a:cubicBezTo>
                  <a:pt x="5675" y="2195"/>
                  <a:pt x="5675" y="2195"/>
                  <a:pt x="5675" y="2195"/>
                </a:cubicBezTo>
                <a:cubicBezTo>
                  <a:pt x="5664" y="2195"/>
                  <a:pt x="5664" y="2195"/>
                  <a:pt x="5664" y="2195"/>
                </a:cubicBezTo>
                <a:cubicBezTo>
                  <a:pt x="5664" y="2201"/>
                  <a:pt x="5664" y="2201"/>
                  <a:pt x="5664" y="2201"/>
                </a:cubicBezTo>
                <a:lnTo>
                  <a:pt x="5662" y="2197"/>
                </a:lnTo>
                <a:close/>
                <a:moveTo>
                  <a:pt x="5626" y="2220"/>
                </a:moveTo>
                <a:cubicBezTo>
                  <a:pt x="5626" y="2221"/>
                  <a:pt x="5625" y="2222"/>
                  <a:pt x="5625" y="2224"/>
                </a:cubicBezTo>
                <a:cubicBezTo>
                  <a:pt x="5625" y="2226"/>
                  <a:pt x="5626" y="2226"/>
                  <a:pt x="5627" y="2228"/>
                </a:cubicBezTo>
                <a:cubicBezTo>
                  <a:pt x="5638" y="2228"/>
                  <a:pt x="5638" y="2228"/>
                  <a:pt x="5638" y="2228"/>
                </a:cubicBezTo>
                <a:cubicBezTo>
                  <a:pt x="5642" y="2228"/>
                  <a:pt x="5643" y="2227"/>
                  <a:pt x="5647" y="2227"/>
                </a:cubicBezTo>
                <a:cubicBezTo>
                  <a:pt x="5648" y="2227"/>
                  <a:pt x="5649" y="2228"/>
                  <a:pt x="5651" y="2228"/>
                </a:cubicBezTo>
                <a:cubicBezTo>
                  <a:pt x="5655" y="2228"/>
                  <a:pt x="5655" y="2228"/>
                  <a:pt x="5655" y="2228"/>
                </a:cubicBezTo>
                <a:cubicBezTo>
                  <a:pt x="5656" y="2228"/>
                  <a:pt x="5657" y="2229"/>
                  <a:pt x="5659" y="2229"/>
                </a:cubicBezTo>
                <a:cubicBezTo>
                  <a:pt x="5660" y="2229"/>
                  <a:pt x="5661" y="2230"/>
                  <a:pt x="5663" y="2230"/>
                </a:cubicBezTo>
                <a:cubicBezTo>
                  <a:pt x="5664" y="2230"/>
                  <a:pt x="5665" y="2231"/>
                  <a:pt x="5667" y="2231"/>
                </a:cubicBezTo>
                <a:cubicBezTo>
                  <a:pt x="5668" y="2231"/>
                  <a:pt x="5669" y="2233"/>
                  <a:pt x="5670" y="2234"/>
                </a:cubicBezTo>
                <a:cubicBezTo>
                  <a:pt x="5674" y="2235"/>
                  <a:pt x="5676" y="2234"/>
                  <a:pt x="5679" y="2234"/>
                </a:cubicBezTo>
                <a:cubicBezTo>
                  <a:pt x="5679" y="2229"/>
                  <a:pt x="5678" y="2227"/>
                  <a:pt x="5679" y="2222"/>
                </a:cubicBezTo>
                <a:cubicBezTo>
                  <a:pt x="5675" y="2221"/>
                  <a:pt x="5672" y="2221"/>
                  <a:pt x="5668" y="2221"/>
                </a:cubicBezTo>
                <a:cubicBezTo>
                  <a:pt x="5665" y="2221"/>
                  <a:pt x="5664" y="2220"/>
                  <a:pt x="5661" y="2220"/>
                </a:cubicBezTo>
                <a:cubicBezTo>
                  <a:pt x="5659" y="2220"/>
                  <a:pt x="5658" y="2219"/>
                  <a:pt x="5657" y="2219"/>
                </a:cubicBezTo>
                <a:cubicBezTo>
                  <a:pt x="5653" y="2219"/>
                  <a:pt x="5653" y="2219"/>
                  <a:pt x="5653" y="2219"/>
                </a:cubicBezTo>
                <a:cubicBezTo>
                  <a:pt x="5650" y="2219"/>
                  <a:pt x="5647" y="2217"/>
                  <a:pt x="5645" y="2217"/>
                </a:cubicBezTo>
                <a:cubicBezTo>
                  <a:pt x="5641" y="2216"/>
                  <a:pt x="5639" y="2215"/>
                  <a:pt x="5635" y="2215"/>
                </a:cubicBezTo>
                <a:cubicBezTo>
                  <a:pt x="5632" y="2215"/>
                  <a:pt x="5630" y="2214"/>
                  <a:pt x="5629" y="2216"/>
                </a:cubicBezTo>
                <a:cubicBezTo>
                  <a:pt x="5628" y="2217"/>
                  <a:pt x="5628" y="2219"/>
                  <a:pt x="5628" y="2220"/>
                </a:cubicBezTo>
                <a:cubicBezTo>
                  <a:pt x="5627" y="2221"/>
                  <a:pt x="5626" y="2222"/>
                  <a:pt x="5626" y="2224"/>
                </a:cubicBezTo>
                <a:lnTo>
                  <a:pt x="5626" y="2220"/>
                </a:lnTo>
                <a:close/>
                <a:moveTo>
                  <a:pt x="5610" y="2223"/>
                </a:moveTo>
                <a:cubicBezTo>
                  <a:pt x="5607" y="2222"/>
                  <a:pt x="5605" y="2221"/>
                  <a:pt x="5602" y="2221"/>
                </a:cubicBezTo>
                <a:cubicBezTo>
                  <a:pt x="5599" y="2220"/>
                  <a:pt x="5597" y="2219"/>
                  <a:pt x="5594" y="2219"/>
                </a:cubicBezTo>
                <a:cubicBezTo>
                  <a:pt x="5593" y="2227"/>
                  <a:pt x="5593" y="2227"/>
                  <a:pt x="5593" y="2227"/>
                </a:cubicBezTo>
                <a:cubicBezTo>
                  <a:pt x="5594" y="2228"/>
                  <a:pt x="5594" y="2230"/>
                  <a:pt x="5596" y="2231"/>
                </a:cubicBezTo>
                <a:cubicBezTo>
                  <a:pt x="5600" y="2233"/>
                  <a:pt x="5600" y="2233"/>
                  <a:pt x="5600" y="2233"/>
                </a:cubicBezTo>
                <a:cubicBezTo>
                  <a:pt x="5601" y="2234"/>
                  <a:pt x="5602" y="2234"/>
                  <a:pt x="5604" y="2234"/>
                </a:cubicBezTo>
                <a:cubicBezTo>
                  <a:pt x="5612" y="2234"/>
                  <a:pt x="5612" y="2234"/>
                  <a:pt x="5612" y="2234"/>
                </a:cubicBezTo>
                <a:cubicBezTo>
                  <a:pt x="5612" y="2227"/>
                  <a:pt x="5612" y="2227"/>
                  <a:pt x="5612" y="2227"/>
                </a:cubicBezTo>
                <a:cubicBezTo>
                  <a:pt x="5611" y="2226"/>
                  <a:pt x="5611" y="2224"/>
                  <a:pt x="5610" y="2223"/>
                </a:cubicBezTo>
                <a:moveTo>
                  <a:pt x="5635" y="2115"/>
                </a:moveTo>
                <a:cubicBezTo>
                  <a:pt x="5632" y="2118"/>
                  <a:pt x="5630" y="2120"/>
                  <a:pt x="5628" y="2122"/>
                </a:cubicBezTo>
                <a:cubicBezTo>
                  <a:pt x="5626" y="2124"/>
                  <a:pt x="5625" y="2125"/>
                  <a:pt x="5624" y="2126"/>
                </a:cubicBezTo>
                <a:cubicBezTo>
                  <a:pt x="5622" y="2127"/>
                  <a:pt x="5621" y="2129"/>
                  <a:pt x="5620" y="2129"/>
                </a:cubicBezTo>
                <a:cubicBezTo>
                  <a:pt x="5618" y="2130"/>
                  <a:pt x="5617" y="2129"/>
                  <a:pt x="5616" y="2129"/>
                </a:cubicBezTo>
                <a:cubicBezTo>
                  <a:pt x="5615" y="2130"/>
                  <a:pt x="5615" y="2132"/>
                  <a:pt x="5615" y="2133"/>
                </a:cubicBezTo>
                <a:cubicBezTo>
                  <a:pt x="5615" y="2135"/>
                  <a:pt x="5615" y="2135"/>
                  <a:pt x="5615" y="2135"/>
                </a:cubicBezTo>
                <a:cubicBezTo>
                  <a:pt x="5615" y="2139"/>
                  <a:pt x="5617" y="2141"/>
                  <a:pt x="5617" y="2145"/>
                </a:cubicBezTo>
                <a:cubicBezTo>
                  <a:pt x="5617" y="2147"/>
                  <a:pt x="5616" y="2148"/>
                  <a:pt x="5616" y="2149"/>
                </a:cubicBezTo>
                <a:cubicBezTo>
                  <a:pt x="5616" y="2152"/>
                  <a:pt x="5617" y="2155"/>
                  <a:pt x="5616" y="2157"/>
                </a:cubicBezTo>
                <a:cubicBezTo>
                  <a:pt x="5615" y="2159"/>
                  <a:pt x="5614" y="2160"/>
                  <a:pt x="5613" y="2161"/>
                </a:cubicBezTo>
                <a:cubicBezTo>
                  <a:pt x="5612" y="2164"/>
                  <a:pt x="5610" y="2166"/>
                  <a:pt x="5610" y="2169"/>
                </a:cubicBezTo>
                <a:cubicBezTo>
                  <a:pt x="5610" y="2171"/>
                  <a:pt x="5611" y="2171"/>
                  <a:pt x="5611" y="2173"/>
                </a:cubicBezTo>
                <a:cubicBezTo>
                  <a:pt x="5611" y="2176"/>
                  <a:pt x="5610" y="2178"/>
                  <a:pt x="5610" y="2181"/>
                </a:cubicBezTo>
                <a:cubicBezTo>
                  <a:pt x="5612" y="2181"/>
                  <a:pt x="5613" y="2181"/>
                  <a:pt x="5615" y="2181"/>
                </a:cubicBezTo>
                <a:cubicBezTo>
                  <a:pt x="5617" y="2181"/>
                  <a:pt x="5617" y="2183"/>
                  <a:pt x="5619" y="2183"/>
                </a:cubicBezTo>
                <a:cubicBezTo>
                  <a:pt x="5622" y="2183"/>
                  <a:pt x="5624" y="2182"/>
                  <a:pt x="5627" y="2181"/>
                </a:cubicBezTo>
                <a:cubicBezTo>
                  <a:pt x="5627" y="2177"/>
                  <a:pt x="5628" y="2175"/>
                  <a:pt x="5628" y="2172"/>
                </a:cubicBezTo>
                <a:cubicBezTo>
                  <a:pt x="5628" y="2167"/>
                  <a:pt x="5627" y="2165"/>
                  <a:pt x="5627" y="2160"/>
                </a:cubicBezTo>
                <a:cubicBezTo>
                  <a:pt x="5627" y="2160"/>
                  <a:pt x="5628" y="2159"/>
                  <a:pt x="5629" y="2159"/>
                </a:cubicBezTo>
                <a:cubicBezTo>
                  <a:pt x="5634" y="2159"/>
                  <a:pt x="5637" y="2159"/>
                  <a:pt x="5643" y="2159"/>
                </a:cubicBezTo>
                <a:cubicBezTo>
                  <a:pt x="5644" y="2159"/>
                  <a:pt x="5645" y="2160"/>
                  <a:pt x="5647" y="2160"/>
                </a:cubicBezTo>
                <a:cubicBezTo>
                  <a:pt x="5647" y="2158"/>
                  <a:pt x="5648" y="2156"/>
                  <a:pt x="5648" y="2154"/>
                </a:cubicBezTo>
                <a:cubicBezTo>
                  <a:pt x="5648" y="2151"/>
                  <a:pt x="5646" y="2150"/>
                  <a:pt x="5645" y="2147"/>
                </a:cubicBezTo>
                <a:cubicBezTo>
                  <a:pt x="5644" y="2146"/>
                  <a:pt x="5641" y="2147"/>
                  <a:pt x="5641" y="2145"/>
                </a:cubicBezTo>
                <a:cubicBezTo>
                  <a:pt x="5641" y="2144"/>
                  <a:pt x="5642" y="2143"/>
                  <a:pt x="5642" y="2141"/>
                </a:cubicBezTo>
                <a:cubicBezTo>
                  <a:pt x="5641" y="2139"/>
                  <a:pt x="5642" y="2138"/>
                  <a:pt x="5642" y="2136"/>
                </a:cubicBezTo>
                <a:cubicBezTo>
                  <a:pt x="5640" y="2136"/>
                  <a:pt x="5639" y="2135"/>
                  <a:pt x="5638" y="2135"/>
                </a:cubicBezTo>
                <a:cubicBezTo>
                  <a:pt x="5635" y="2135"/>
                  <a:pt x="5633" y="2136"/>
                  <a:pt x="5630" y="2136"/>
                </a:cubicBezTo>
                <a:cubicBezTo>
                  <a:pt x="5630" y="2131"/>
                  <a:pt x="5630" y="2131"/>
                  <a:pt x="5630" y="2131"/>
                </a:cubicBezTo>
                <a:cubicBezTo>
                  <a:pt x="5630" y="2129"/>
                  <a:pt x="5630" y="2128"/>
                  <a:pt x="5631" y="2126"/>
                </a:cubicBezTo>
                <a:cubicBezTo>
                  <a:pt x="5631" y="2125"/>
                  <a:pt x="5634" y="2125"/>
                  <a:pt x="5635" y="2123"/>
                </a:cubicBezTo>
                <a:cubicBezTo>
                  <a:pt x="5635" y="2122"/>
                  <a:pt x="5636" y="2121"/>
                  <a:pt x="5636" y="2119"/>
                </a:cubicBezTo>
                <a:cubicBezTo>
                  <a:pt x="5636" y="2118"/>
                  <a:pt x="5635" y="2116"/>
                  <a:pt x="5635" y="2115"/>
                </a:cubicBezTo>
                <a:moveTo>
                  <a:pt x="5448" y="2221"/>
                </a:moveTo>
                <a:cubicBezTo>
                  <a:pt x="5448" y="2224"/>
                  <a:pt x="5449" y="2226"/>
                  <a:pt x="5452" y="2228"/>
                </a:cubicBezTo>
                <a:cubicBezTo>
                  <a:pt x="5453" y="2228"/>
                  <a:pt x="5454" y="2229"/>
                  <a:pt x="5456" y="2229"/>
                </a:cubicBezTo>
                <a:cubicBezTo>
                  <a:pt x="5457" y="2229"/>
                  <a:pt x="5458" y="2231"/>
                  <a:pt x="5460" y="2231"/>
                </a:cubicBezTo>
                <a:cubicBezTo>
                  <a:pt x="5462" y="2231"/>
                  <a:pt x="5465" y="2231"/>
                  <a:pt x="5467" y="2231"/>
                </a:cubicBezTo>
                <a:cubicBezTo>
                  <a:pt x="5467" y="2233"/>
                  <a:pt x="5468" y="2234"/>
                  <a:pt x="5468" y="2236"/>
                </a:cubicBezTo>
                <a:cubicBezTo>
                  <a:pt x="5468" y="2239"/>
                  <a:pt x="5467" y="2241"/>
                  <a:pt x="5465" y="2244"/>
                </a:cubicBezTo>
                <a:cubicBezTo>
                  <a:pt x="5465" y="2245"/>
                  <a:pt x="5464" y="2246"/>
                  <a:pt x="5464" y="2248"/>
                </a:cubicBezTo>
                <a:cubicBezTo>
                  <a:pt x="5463" y="2249"/>
                  <a:pt x="5464" y="2251"/>
                  <a:pt x="5464" y="2252"/>
                </a:cubicBezTo>
                <a:cubicBezTo>
                  <a:pt x="5464" y="2254"/>
                  <a:pt x="5463" y="2255"/>
                  <a:pt x="5464" y="2257"/>
                </a:cubicBezTo>
                <a:cubicBezTo>
                  <a:pt x="5464" y="2259"/>
                  <a:pt x="5466" y="2259"/>
                  <a:pt x="5467" y="2261"/>
                </a:cubicBezTo>
                <a:cubicBezTo>
                  <a:pt x="5467" y="2262"/>
                  <a:pt x="5467" y="2264"/>
                  <a:pt x="5467" y="2266"/>
                </a:cubicBezTo>
                <a:cubicBezTo>
                  <a:pt x="5468" y="2267"/>
                  <a:pt x="5469" y="2268"/>
                  <a:pt x="5470" y="2270"/>
                </a:cubicBezTo>
                <a:cubicBezTo>
                  <a:pt x="5471" y="2269"/>
                  <a:pt x="5472" y="2268"/>
                  <a:pt x="5473" y="2267"/>
                </a:cubicBezTo>
                <a:cubicBezTo>
                  <a:pt x="5474" y="2265"/>
                  <a:pt x="5477" y="2265"/>
                  <a:pt x="5477" y="2264"/>
                </a:cubicBezTo>
                <a:cubicBezTo>
                  <a:pt x="5478" y="2260"/>
                  <a:pt x="5478" y="2258"/>
                  <a:pt x="5478" y="2255"/>
                </a:cubicBezTo>
                <a:cubicBezTo>
                  <a:pt x="5478" y="2252"/>
                  <a:pt x="5478" y="2250"/>
                  <a:pt x="5478" y="2247"/>
                </a:cubicBezTo>
                <a:cubicBezTo>
                  <a:pt x="5478" y="2245"/>
                  <a:pt x="5480" y="2244"/>
                  <a:pt x="5480" y="2243"/>
                </a:cubicBezTo>
                <a:cubicBezTo>
                  <a:pt x="5480" y="2216"/>
                  <a:pt x="5480" y="2216"/>
                  <a:pt x="5480" y="2216"/>
                </a:cubicBezTo>
                <a:cubicBezTo>
                  <a:pt x="5492" y="2216"/>
                  <a:pt x="5492" y="2216"/>
                  <a:pt x="5492" y="2216"/>
                </a:cubicBezTo>
                <a:cubicBezTo>
                  <a:pt x="5492" y="2225"/>
                  <a:pt x="5492" y="2225"/>
                  <a:pt x="5492" y="2225"/>
                </a:cubicBezTo>
                <a:cubicBezTo>
                  <a:pt x="5490" y="2229"/>
                  <a:pt x="5490" y="2229"/>
                  <a:pt x="5490" y="2229"/>
                </a:cubicBezTo>
                <a:cubicBezTo>
                  <a:pt x="5491" y="2233"/>
                  <a:pt x="5491" y="2233"/>
                  <a:pt x="5491" y="2233"/>
                </a:cubicBezTo>
                <a:cubicBezTo>
                  <a:pt x="5493" y="2233"/>
                  <a:pt x="5494" y="2234"/>
                  <a:pt x="5495" y="2234"/>
                </a:cubicBezTo>
                <a:cubicBezTo>
                  <a:pt x="5497" y="2234"/>
                  <a:pt x="5498" y="2234"/>
                  <a:pt x="5499" y="2234"/>
                </a:cubicBezTo>
                <a:cubicBezTo>
                  <a:pt x="5501" y="2234"/>
                  <a:pt x="5502" y="2236"/>
                  <a:pt x="5503" y="2236"/>
                </a:cubicBezTo>
                <a:cubicBezTo>
                  <a:pt x="5505" y="2236"/>
                  <a:pt x="5506" y="2237"/>
                  <a:pt x="5507" y="2237"/>
                </a:cubicBezTo>
                <a:cubicBezTo>
                  <a:pt x="5509" y="2237"/>
                  <a:pt x="5510" y="2237"/>
                  <a:pt x="5511" y="2237"/>
                </a:cubicBezTo>
                <a:cubicBezTo>
                  <a:pt x="5511" y="2245"/>
                  <a:pt x="5511" y="2245"/>
                  <a:pt x="5511" y="2245"/>
                </a:cubicBezTo>
                <a:cubicBezTo>
                  <a:pt x="5511" y="2247"/>
                  <a:pt x="5510" y="2247"/>
                  <a:pt x="5509" y="2249"/>
                </a:cubicBezTo>
                <a:cubicBezTo>
                  <a:pt x="5509" y="2250"/>
                  <a:pt x="5508" y="2252"/>
                  <a:pt x="5508" y="2253"/>
                </a:cubicBezTo>
                <a:cubicBezTo>
                  <a:pt x="5508" y="2257"/>
                  <a:pt x="5508" y="2257"/>
                  <a:pt x="5508" y="2257"/>
                </a:cubicBezTo>
                <a:cubicBezTo>
                  <a:pt x="5508" y="2259"/>
                  <a:pt x="5508" y="2260"/>
                  <a:pt x="5508" y="2262"/>
                </a:cubicBezTo>
                <a:cubicBezTo>
                  <a:pt x="5509" y="2263"/>
                  <a:pt x="5511" y="2264"/>
                  <a:pt x="5512" y="2265"/>
                </a:cubicBezTo>
                <a:cubicBezTo>
                  <a:pt x="5514" y="2266"/>
                  <a:pt x="5515" y="2267"/>
                  <a:pt x="5517" y="2267"/>
                </a:cubicBezTo>
                <a:cubicBezTo>
                  <a:pt x="5530" y="2267"/>
                  <a:pt x="5530" y="2267"/>
                  <a:pt x="5530" y="2267"/>
                </a:cubicBezTo>
                <a:cubicBezTo>
                  <a:pt x="5530" y="2265"/>
                  <a:pt x="5531" y="2264"/>
                  <a:pt x="5531" y="2263"/>
                </a:cubicBezTo>
                <a:cubicBezTo>
                  <a:pt x="5531" y="2257"/>
                  <a:pt x="5531" y="2257"/>
                  <a:pt x="5531" y="2257"/>
                </a:cubicBezTo>
                <a:cubicBezTo>
                  <a:pt x="5531" y="2253"/>
                  <a:pt x="5531" y="2251"/>
                  <a:pt x="5530" y="2247"/>
                </a:cubicBezTo>
                <a:cubicBezTo>
                  <a:pt x="5530" y="2245"/>
                  <a:pt x="5527" y="2246"/>
                  <a:pt x="5526" y="2245"/>
                </a:cubicBezTo>
                <a:cubicBezTo>
                  <a:pt x="5525" y="2244"/>
                  <a:pt x="5524" y="2242"/>
                  <a:pt x="5522" y="2241"/>
                </a:cubicBezTo>
                <a:cubicBezTo>
                  <a:pt x="5521" y="2240"/>
                  <a:pt x="5519" y="2239"/>
                  <a:pt x="5518" y="2238"/>
                </a:cubicBezTo>
                <a:cubicBezTo>
                  <a:pt x="5517" y="2236"/>
                  <a:pt x="5516" y="2234"/>
                  <a:pt x="5516" y="2232"/>
                </a:cubicBezTo>
                <a:cubicBezTo>
                  <a:pt x="5516" y="2229"/>
                  <a:pt x="5518" y="2228"/>
                  <a:pt x="5518" y="2226"/>
                </a:cubicBezTo>
                <a:cubicBezTo>
                  <a:pt x="5518" y="2222"/>
                  <a:pt x="5518" y="2222"/>
                  <a:pt x="5518" y="2222"/>
                </a:cubicBezTo>
                <a:cubicBezTo>
                  <a:pt x="5518" y="2220"/>
                  <a:pt x="5519" y="2219"/>
                  <a:pt x="5518" y="2218"/>
                </a:cubicBezTo>
                <a:cubicBezTo>
                  <a:pt x="5517" y="2216"/>
                  <a:pt x="5516" y="2216"/>
                  <a:pt x="5514" y="2215"/>
                </a:cubicBezTo>
                <a:cubicBezTo>
                  <a:pt x="5513" y="2214"/>
                  <a:pt x="5513" y="2212"/>
                  <a:pt x="5511" y="2211"/>
                </a:cubicBezTo>
                <a:cubicBezTo>
                  <a:pt x="5510" y="2210"/>
                  <a:pt x="5509" y="2209"/>
                  <a:pt x="5507" y="2208"/>
                </a:cubicBezTo>
                <a:cubicBezTo>
                  <a:pt x="5506" y="2207"/>
                  <a:pt x="5504" y="2208"/>
                  <a:pt x="5502" y="2207"/>
                </a:cubicBezTo>
                <a:cubicBezTo>
                  <a:pt x="5501" y="2206"/>
                  <a:pt x="5502" y="2204"/>
                  <a:pt x="5501" y="2203"/>
                </a:cubicBezTo>
                <a:cubicBezTo>
                  <a:pt x="5502" y="2196"/>
                  <a:pt x="5502" y="2196"/>
                  <a:pt x="5502" y="2196"/>
                </a:cubicBezTo>
                <a:cubicBezTo>
                  <a:pt x="5507" y="2196"/>
                  <a:pt x="5511" y="2197"/>
                  <a:pt x="5515" y="2196"/>
                </a:cubicBezTo>
                <a:cubicBezTo>
                  <a:pt x="5517" y="2196"/>
                  <a:pt x="5517" y="2194"/>
                  <a:pt x="5519" y="2193"/>
                </a:cubicBezTo>
                <a:cubicBezTo>
                  <a:pt x="5520" y="2193"/>
                  <a:pt x="5522" y="2192"/>
                  <a:pt x="5523" y="2192"/>
                </a:cubicBezTo>
                <a:cubicBezTo>
                  <a:pt x="5528" y="2191"/>
                  <a:pt x="5531" y="2193"/>
                  <a:pt x="5535" y="2192"/>
                </a:cubicBezTo>
                <a:cubicBezTo>
                  <a:pt x="5536" y="2192"/>
                  <a:pt x="5538" y="2192"/>
                  <a:pt x="5539" y="2192"/>
                </a:cubicBezTo>
                <a:cubicBezTo>
                  <a:pt x="5541" y="2192"/>
                  <a:pt x="5542" y="2189"/>
                  <a:pt x="5542" y="2187"/>
                </a:cubicBezTo>
                <a:cubicBezTo>
                  <a:pt x="5542" y="2185"/>
                  <a:pt x="5541" y="2185"/>
                  <a:pt x="5540" y="2183"/>
                </a:cubicBezTo>
                <a:cubicBezTo>
                  <a:pt x="5539" y="2181"/>
                  <a:pt x="5538" y="2180"/>
                  <a:pt x="5537" y="2179"/>
                </a:cubicBezTo>
                <a:cubicBezTo>
                  <a:pt x="5536" y="2178"/>
                  <a:pt x="5534" y="2178"/>
                  <a:pt x="5533" y="2177"/>
                </a:cubicBezTo>
                <a:cubicBezTo>
                  <a:pt x="5532" y="2176"/>
                  <a:pt x="5531" y="2175"/>
                  <a:pt x="5529" y="2174"/>
                </a:cubicBezTo>
                <a:cubicBezTo>
                  <a:pt x="5528" y="2173"/>
                  <a:pt x="5527" y="2171"/>
                  <a:pt x="5525" y="2171"/>
                </a:cubicBezTo>
                <a:cubicBezTo>
                  <a:pt x="5521" y="2171"/>
                  <a:pt x="5521" y="2171"/>
                  <a:pt x="5521" y="2171"/>
                </a:cubicBezTo>
                <a:cubicBezTo>
                  <a:pt x="5520" y="2171"/>
                  <a:pt x="5518" y="2171"/>
                  <a:pt x="5517" y="2171"/>
                </a:cubicBezTo>
                <a:cubicBezTo>
                  <a:pt x="5516" y="2172"/>
                  <a:pt x="5515" y="2172"/>
                  <a:pt x="5513" y="2173"/>
                </a:cubicBezTo>
                <a:cubicBezTo>
                  <a:pt x="5512" y="2174"/>
                  <a:pt x="5512" y="2176"/>
                  <a:pt x="5510" y="2177"/>
                </a:cubicBezTo>
                <a:cubicBezTo>
                  <a:pt x="5507" y="2181"/>
                  <a:pt x="5504" y="2184"/>
                  <a:pt x="5498" y="2185"/>
                </a:cubicBezTo>
                <a:cubicBezTo>
                  <a:pt x="5496" y="2186"/>
                  <a:pt x="5493" y="2185"/>
                  <a:pt x="5490" y="2184"/>
                </a:cubicBezTo>
                <a:cubicBezTo>
                  <a:pt x="5489" y="2184"/>
                  <a:pt x="5488" y="2183"/>
                  <a:pt x="5486" y="2183"/>
                </a:cubicBezTo>
                <a:cubicBezTo>
                  <a:pt x="5483" y="2182"/>
                  <a:pt x="5481" y="2181"/>
                  <a:pt x="5478" y="2180"/>
                </a:cubicBezTo>
                <a:cubicBezTo>
                  <a:pt x="5477" y="2180"/>
                  <a:pt x="5477" y="2178"/>
                  <a:pt x="5475" y="2178"/>
                </a:cubicBezTo>
                <a:cubicBezTo>
                  <a:pt x="5471" y="2178"/>
                  <a:pt x="5471" y="2178"/>
                  <a:pt x="5471" y="2178"/>
                </a:cubicBezTo>
                <a:cubicBezTo>
                  <a:pt x="5469" y="2178"/>
                  <a:pt x="5469" y="2180"/>
                  <a:pt x="5467" y="2182"/>
                </a:cubicBezTo>
                <a:cubicBezTo>
                  <a:pt x="5465" y="2185"/>
                  <a:pt x="5464" y="2187"/>
                  <a:pt x="5463" y="2190"/>
                </a:cubicBezTo>
                <a:cubicBezTo>
                  <a:pt x="5462" y="2192"/>
                  <a:pt x="5463" y="2194"/>
                  <a:pt x="5463" y="2196"/>
                </a:cubicBezTo>
                <a:cubicBezTo>
                  <a:pt x="5462" y="2198"/>
                  <a:pt x="5461" y="2198"/>
                  <a:pt x="5461" y="2200"/>
                </a:cubicBezTo>
                <a:cubicBezTo>
                  <a:pt x="5461" y="2202"/>
                  <a:pt x="5461" y="2203"/>
                  <a:pt x="5461" y="2204"/>
                </a:cubicBezTo>
                <a:cubicBezTo>
                  <a:pt x="5460" y="2205"/>
                  <a:pt x="5461" y="2207"/>
                  <a:pt x="5461" y="2208"/>
                </a:cubicBezTo>
                <a:cubicBezTo>
                  <a:pt x="5460" y="2210"/>
                  <a:pt x="5458" y="2210"/>
                  <a:pt x="5457" y="2211"/>
                </a:cubicBezTo>
                <a:cubicBezTo>
                  <a:pt x="5456" y="2212"/>
                  <a:pt x="5454" y="2210"/>
                  <a:pt x="5453" y="2211"/>
                </a:cubicBezTo>
                <a:cubicBezTo>
                  <a:pt x="5451" y="2212"/>
                  <a:pt x="5451" y="2214"/>
                  <a:pt x="5450" y="2215"/>
                </a:cubicBezTo>
                <a:cubicBezTo>
                  <a:pt x="5448" y="2217"/>
                  <a:pt x="5448" y="2218"/>
                  <a:pt x="5448" y="2221"/>
                </a:cubicBezTo>
                <a:moveTo>
                  <a:pt x="5563" y="2136"/>
                </a:moveTo>
                <a:cubicBezTo>
                  <a:pt x="5562" y="2137"/>
                  <a:pt x="5563" y="2139"/>
                  <a:pt x="5562" y="2140"/>
                </a:cubicBezTo>
                <a:cubicBezTo>
                  <a:pt x="5496" y="2140"/>
                  <a:pt x="5496" y="2140"/>
                  <a:pt x="5496" y="2140"/>
                </a:cubicBezTo>
                <a:cubicBezTo>
                  <a:pt x="5491" y="2140"/>
                  <a:pt x="5491" y="2146"/>
                  <a:pt x="5487" y="2147"/>
                </a:cubicBezTo>
                <a:cubicBezTo>
                  <a:pt x="5485" y="2148"/>
                  <a:pt x="5482" y="2148"/>
                  <a:pt x="5479" y="2148"/>
                </a:cubicBezTo>
                <a:cubicBezTo>
                  <a:pt x="5475" y="2149"/>
                  <a:pt x="5471" y="2149"/>
                  <a:pt x="5467" y="2151"/>
                </a:cubicBezTo>
                <a:cubicBezTo>
                  <a:pt x="5466" y="2152"/>
                  <a:pt x="5465" y="2154"/>
                  <a:pt x="5465" y="2155"/>
                </a:cubicBezTo>
                <a:cubicBezTo>
                  <a:pt x="5463" y="2157"/>
                  <a:pt x="5463" y="2159"/>
                  <a:pt x="5463" y="2161"/>
                </a:cubicBezTo>
                <a:cubicBezTo>
                  <a:pt x="5463" y="2164"/>
                  <a:pt x="5463" y="2165"/>
                  <a:pt x="5464" y="2167"/>
                </a:cubicBezTo>
                <a:cubicBezTo>
                  <a:pt x="5468" y="2165"/>
                  <a:pt x="5471" y="2164"/>
                  <a:pt x="5475" y="2161"/>
                </a:cubicBezTo>
                <a:cubicBezTo>
                  <a:pt x="5477" y="2161"/>
                  <a:pt x="5478" y="2161"/>
                  <a:pt x="5479" y="2160"/>
                </a:cubicBezTo>
                <a:cubicBezTo>
                  <a:pt x="5481" y="2160"/>
                  <a:pt x="5481" y="2157"/>
                  <a:pt x="5482" y="2156"/>
                </a:cubicBezTo>
                <a:cubicBezTo>
                  <a:pt x="5484" y="2156"/>
                  <a:pt x="5485" y="2155"/>
                  <a:pt x="5486" y="2154"/>
                </a:cubicBezTo>
                <a:cubicBezTo>
                  <a:pt x="5488" y="2154"/>
                  <a:pt x="5489" y="2153"/>
                  <a:pt x="5490" y="2152"/>
                </a:cubicBezTo>
                <a:cubicBezTo>
                  <a:pt x="5492" y="2152"/>
                  <a:pt x="5493" y="2153"/>
                  <a:pt x="5494" y="2152"/>
                </a:cubicBezTo>
                <a:cubicBezTo>
                  <a:pt x="5496" y="2152"/>
                  <a:pt x="5497" y="2150"/>
                  <a:pt x="5498" y="2148"/>
                </a:cubicBezTo>
                <a:cubicBezTo>
                  <a:pt x="5506" y="2150"/>
                  <a:pt x="5506" y="2150"/>
                  <a:pt x="5506" y="2150"/>
                </a:cubicBezTo>
                <a:cubicBezTo>
                  <a:pt x="5531" y="2150"/>
                  <a:pt x="5531" y="2150"/>
                  <a:pt x="5531" y="2150"/>
                </a:cubicBezTo>
                <a:cubicBezTo>
                  <a:pt x="5533" y="2150"/>
                  <a:pt x="5534" y="2151"/>
                  <a:pt x="5535" y="2151"/>
                </a:cubicBezTo>
                <a:cubicBezTo>
                  <a:pt x="5537" y="2152"/>
                  <a:pt x="5538" y="2153"/>
                  <a:pt x="5539" y="2153"/>
                </a:cubicBezTo>
                <a:cubicBezTo>
                  <a:pt x="5541" y="2154"/>
                  <a:pt x="5542" y="2157"/>
                  <a:pt x="5545" y="2157"/>
                </a:cubicBezTo>
                <a:cubicBezTo>
                  <a:pt x="5547" y="2157"/>
                  <a:pt x="5549" y="2157"/>
                  <a:pt x="5551" y="2156"/>
                </a:cubicBezTo>
                <a:cubicBezTo>
                  <a:pt x="5553" y="2156"/>
                  <a:pt x="5554" y="2155"/>
                  <a:pt x="5555" y="2154"/>
                </a:cubicBezTo>
                <a:cubicBezTo>
                  <a:pt x="5557" y="2154"/>
                  <a:pt x="5556" y="2151"/>
                  <a:pt x="5558" y="2150"/>
                </a:cubicBezTo>
                <a:cubicBezTo>
                  <a:pt x="5559" y="2150"/>
                  <a:pt x="5561" y="2151"/>
                  <a:pt x="5562" y="2150"/>
                </a:cubicBezTo>
                <a:cubicBezTo>
                  <a:pt x="5566" y="2148"/>
                  <a:pt x="5566" y="2148"/>
                  <a:pt x="5566" y="2148"/>
                </a:cubicBezTo>
                <a:cubicBezTo>
                  <a:pt x="5568" y="2148"/>
                  <a:pt x="5568" y="2146"/>
                  <a:pt x="5569" y="2144"/>
                </a:cubicBezTo>
                <a:cubicBezTo>
                  <a:pt x="5571" y="2142"/>
                  <a:pt x="5572" y="2139"/>
                  <a:pt x="5573" y="2135"/>
                </a:cubicBezTo>
                <a:cubicBezTo>
                  <a:pt x="5569" y="2135"/>
                  <a:pt x="5567" y="2135"/>
                  <a:pt x="5563" y="2136"/>
                </a:cubicBezTo>
                <a:moveTo>
                  <a:pt x="5542" y="2350"/>
                </a:moveTo>
                <a:cubicBezTo>
                  <a:pt x="5542" y="2352"/>
                  <a:pt x="5541" y="2353"/>
                  <a:pt x="5541" y="2354"/>
                </a:cubicBezTo>
                <a:cubicBezTo>
                  <a:pt x="5541" y="2358"/>
                  <a:pt x="5545" y="2358"/>
                  <a:pt x="5548" y="2359"/>
                </a:cubicBezTo>
                <a:cubicBezTo>
                  <a:pt x="5549" y="2360"/>
                  <a:pt x="5551" y="2360"/>
                  <a:pt x="5552" y="2360"/>
                </a:cubicBezTo>
                <a:cubicBezTo>
                  <a:pt x="5554" y="2360"/>
                  <a:pt x="5555" y="2361"/>
                  <a:pt x="5556" y="2361"/>
                </a:cubicBezTo>
                <a:cubicBezTo>
                  <a:pt x="5560" y="2361"/>
                  <a:pt x="5560" y="2357"/>
                  <a:pt x="5562" y="2354"/>
                </a:cubicBezTo>
                <a:cubicBezTo>
                  <a:pt x="5564" y="2351"/>
                  <a:pt x="5567" y="2350"/>
                  <a:pt x="5570" y="2347"/>
                </a:cubicBezTo>
                <a:cubicBezTo>
                  <a:pt x="5572" y="2346"/>
                  <a:pt x="5573" y="2343"/>
                  <a:pt x="5575" y="2342"/>
                </a:cubicBezTo>
                <a:cubicBezTo>
                  <a:pt x="5576" y="2342"/>
                  <a:pt x="5578" y="2341"/>
                  <a:pt x="5579" y="2341"/>
                </a:cubicBezTo>
                <a:cubicBezTo>
                  <a:pt x="5582" y="2341"/>
                  <a:pt x="5584" y="2341"/>
                  <a:pt x="5587" y="2340"/>
                </a:cubicBezTo>
                <a:cubicBezTo>
                  <a:pt x="5591" y="2340"/>
                  <a:pt x="5591" y="2335"/>
                  <a:pt x="5595" y="2333"/>
                </a:cubicBezTo>
                <a:cubicBezTo>
                  <a:pt x="5597" y="2332"/>
                  <a:pt x="5600" y="2332"/>
                  <a:pt x="5603" y="2331"/>
                </a:cubicBezTo>
                <a:cubicBezTo>
                  <a:pt x="5606" y="2331"/>
                  <a:pt x="5608" y="2332"/>
                  <a:pt x="5611" y="2331"/>
                </a:cubicBezTo>
                <a:cubicBezTo>
                  <a:pt x="5612" y="2331"/>
                  <a:pt x="5614" y="2332"/>
                  <a:pt x="5615" y="2331"/>
                </a:cubicBezTo>
                <a:cubicBezTo>
                  <a:pt x="5616" y="2331"/>
                  <a:pt x="5616" y="2328"/>
                  <a:pt x="5617" y="2327"/>
                </a:cubicBezTo>
                <a:cubicBezTo>
                  <a:pt x="5615" y="2327"/>
                  <a:pt x="5614" y="2326"/>
                  <a:pt x="5613" y="2325"/>
                </a:cubicBezTo>
                <a:cubicBezTo>
                  <a:pt x="5611" y="2324"/>
                  <a:pt x="5611" y="2322"/>
                  <a:pt x="5609" y="2321"/>
                </a:cubicBezTo>
                <a:cubicBezTo>
                  <a:pt x="5606" y="2320"/>
                  <a:pt x="5604" y="2320"/>
                  <a:pt x="5601" y="2320"/>
                </a:cubicBezTo>
                <a:cubicBezTo>
                  <a:pt x="5599" y="2320"/>
                  <a:pt x="5598" y="2320"/>
                  <a:pt x="5597" y="2320"/>
                </a:cubicBezTo>
                <a:cubicBezTo>
                  <a:pt x="5596" y="2321"/>
                  <a:pt x="5594" y="2321"/>
                  <a:pt x="5593" y="2321"/>
                </a:cubicBezTo>
                <a:cubicBezTo>
                  <a:pt x="5591" y="2322"/>
                  <a:pt x="5591" y="2325"/>
                  <a:pt x="5589" y="2325"/>
                </a:cubicBezTo>
                <a:cubicBezTo>
                  <a:pt x="5588" y="2326"/>
                  <a:pt x="5586" y="2326"/>
                  <a:pt x="5585" y="2326"/>
                </a:cubicBezTo>
                <a:cubicBezTo>
                  <a:pt x="5584" y="2327"/>
                  <a:pt x="5582" y="2327"/>
                  <a:pt x="5581" y="2327"/>
                </a:cubicBezTo>
                <a:cubicBezTo>
                  <a:pt x="5579" y="2328"/>
                  <a:pt x="5579" y="2330"/>
                  <a:pt x="5577" y="2330"/>
                </a:cubicBezTo>
                <a:cubicBezTo>
                  <a:pt x="5575" y="2331"/>
                  <a:pt x="5574" y="2331"/>
                  <a:pt x="5572" y="2331"/>
                </a:cubicBezTo>
                <a:cubicBezTo>
                  <a:pt x="5571" y="2332"/>
                  <a:pt x="5569" y="2332"/>
                  <a:pt x="5568" y="2332"/>
                </a:cubicBezTo>
                <a:cubicBezTo>
                  <a:pt x="5567" y="2333"/>
                  <a:pt x="5568" y="2336"/>
                  <a:pt x="5567" y="2336"/>
                </a:cubicBezTo>
                <a:cubicBezTo>
                  <a:pt x="5564" y="2338"/>
                  <a:pt x="5562" y="2337"/>
                  <a:pt x="5559" y="2337"/>
                </a:cubicBezTo>
                <a:cubicBezTo>
                  <a:pt x="5557" y="2338"/>
                  <a:pt x="5556" y="2337"/>
                  <a:pt x="5554" y="2337"/>
                </a:cubicBezTo>
                <a:cubicBezTo>
                  <a:pt x="5552" y="2338"/>
                  <a:pt x="5553" y="2340"/>
                  <a:pt x="5551" y="2341"/>
                </a:cubicBezTo>
                <a:cubicBezTo>
                  <a:pt x="5550" y="2342"/>
                  <a:pt x="5548" y="2343"/>
                  <a:pt x="5547" y="2344"/>
                </a:cubicBezTo>
                <a:cubicBezTo>
                  <a:pt x="5545" y="2346"/>
                  <a:pt x="5543" y="2347"/>
                  <a:pt x="5543" y="2349"/>
                </a:cubicBezTo>
                <a:cubicBezTo>
                  <a:pt x="5543" y="2351"/>
                  <a:pt x="5543" y="2351"/>
                  <a:pt x="5543" y="2351"/>
                </a:cubicBezTo>
                <a:cubicBezTo>
                  <a:pt x="5543" y="2353"/>
                  <a:pt x="5545" y="2354"/>
                  <a:pt x="5545" y="2355"/>
                </a:cubicBezTo>
                <a:lnTo>
                  <a:pt x="5542" y="2350"/>
                </a:lnTo>
                <a:close/>
                <a:moveTo>
                  <a:pt x="5534" y="2367"/>
                </a:moveTo>
                <a:cubicBezTo>
                  <a:pt x="5531" y="2368"/>
                  <a:pt x="5529" y="2370"/>
                  <a:pt x="5526" y="2371"/>
                </a:cubicBezTo>
                <a:cubicBezTo>
                  <a:pt x="5527" y="2373"/>
                  <a:pt x="5528" y="2375"/>
                  <a:pt x="5528" y="2377"/>
                </a:cubicBezTo>
                <a:cubicBezTo>
                  <a:pt x="5540" y="2377"/>
                  <a:pt x="5540" y="2377"/>
                  <a:pt x="5540" y="2377"/>
                </a:cubicBezTo>
                <a:cubicBezTo>
                  <a:pt x="5540" y="2370"/>
                  <a:pt x="5540" y="2370"/>
                  <a:pt x="5540" y="2370"/>
                </a:cubicBezTo>
                <a:cubicBezTo>
                  <a:pt x="5538" y="2366"/>
                  <a:pt x="5538" y="2366"/>
                  <a:pt x="5538" y="2366"/>
                </a:cubicBezTo>
                <a:cubicBezTo>
                  <a:pt x="5537" y="2366"/>
                  <a:pt x="5535" y="2367"/>
                  <a:pt x="5534" y="2367"/>
                </a:cubicBezTo>
                <a:moveTo>
                  <a:pt x="5471" y="2326"/>
                </a:moveTo>
                <a:cubicBezTo>
                  <a:pt x="5474" y="2329"/>
                  <a:pt x="5475" y="2332"/>
                  <a:pt x="5479" y="2332"/>
                </a:cubicBezTo>
                <a:cubicBezTo>
                  <a:pt x="5488" y="2333"/>
                  <a:pt x="5492" y="2332"/>
                  <a:pt x="5501" y="2332"/>
                </a:cubicBezTo>
                <a:cubicBezTo>
                  <a:pt x="5504" y="2332"/>
                  <a:pt x="5504" y="2332"/>
                  <a:pt x="5504" y="2332"/>
                </a:cubicBezTo>
                <a:cubicBezTo>
                  <a:pt x="5511" y="2332"/>
                  <a:pt x="5515" y="2333"/>
                  <a:pt x="5522" y="2332"/>
                </a:cubicBezTo>
                <a:cubicBezTo>
                  <a:pt x="5524" y="2332"/>
                  <a:pt x="5525" y="2331"/>
                  <a:pt x="5526" y="2331"/>
                </a:cubicBezTo>
                <a:cubicBezTo>
                  <a:pt x="5528" y="2331"/>
                  <a:pt x="5529" y="2332"/>
                  <a:pt x="5530" y="2331"/>
                </a:cubicBezTo>
                <a:cubicBezTo>
                  <a:pt x="5531" y="2331"/>
                  <a:pt x="5533" y="2331"/>
                  <a:pt x="5534" y="2330"/>
                </a:cubicBezTo>
                <a:cubicBezTo>
                  <a:pt x="5536" y="2330"/>
                  <a:pt x="5537" y="2329"/>
                  <a:pt x="5538" y="2328"/>
                </a:cubicBezTo>
                <a:cubicBezTo>
                  <a:pt x="5540" y="2328"/>
                  <a:pt x="5540" y="2325"/>
                  <a:pt x="5542" y="2324"/>
                </a:cubicBezTo>
                <a:cubicBezTo>
                  <a:pt x="5543" y="2324"/>
                  <a:pt x="5545" y="2324"/>
                  <a:pt x="5546" y="2324"/>
                </a:cubicBezTo>
                <a:cubicBezTo>
                  <a:pt x="5549" y="2324"/>
                  <a:pt x="5551" y="2325"/>
                  <a:pt x="5554" y="2324"/>
                </a:cubicBezTo>
                <a:cubicBezTo>
                  <a:pt x="5556" y="2324"/>
                  <a:pt x="5557" y="2325"/>
                  <a:pt x="5559" y="2324"/>
                </a:cubicBezTo>
                <a:cubicBezTo>
                  <a:pt x="5561" y="2324"/>
                  <a:pt x="5561" y="2322"/>
                  <a:pt x="5563" y="2321"/>
                </a:cubicBezTo>
                <a:cubicBezTo>
                  <a:pt x="5561" y="2317"/>
                  <a:pt x="5561" y="2317"/>
                  <a:pt x="5561" y="2317"/>
                </a:cubicBezTo>
                <a:cubicBezTo>
                  <a:pt x="5560" y="2318"/>
                  <a:pt x="5558" y="2317"/>
                  <a:pt x="5557" y="2317"/>
                </a:cubicBezTo>
                <a:cubicBezTo>
                  <a:pt x="5555" y="2318"/>
                  <a:pt x="5555" y="2320"/>
                  <a:pt x="5553" y="2320"/>
                </a:cubicBezTo>
                <a:cubicBezTo>
                  <a:pt x="5548" y="2321"/>
                  <a:pt x="5545" y="2320"/>
                  <a:pt x="5540" y="2320"/>
                </a:cubicBezTo>
                <a:cubicBezTo>
                  <a:pt x="5537" y="2321"/>
                  <a:pt x="5535" y="2322"/>
                  <a:pt x="5532" y="2322"/>
                </a:cubicBezTo>
                <a:cubicBezTo>
                  <a:pt x="5528" y="2322"/>
                  <a:pt x="5528" y="2322"/>
                  <a:pt x="5528" y="2322"/>
                </a:cubicBezTo>
                <a:cubicBezTo>
                  <a:pt x="5527" y="2322"/>
                  <a:pt x="5526" y="2323"/>
                  <a:pt x="5524" y="2323"/>
                </a:cubicBezTo>
                <a:cubicBezTo>
                  <a:pt x="5523" y="2323"/>
                  <a:pt x="5522" y="2323"/>
                  <a:pt x="5520" y="2323"/>
                </a:cubicBezTo>
                <a:cubicBezTo>
                  <a:pt x="5518" y="2324"/>
                  <a:pt x="5517" y="2325"/>
                  <a:pt x="5514" y="2325"/>
                </a:cubicBezTo>
                <a:cubicBezTo>
                  <a:pt x="5512" y="2325"/>
                  <a:pt x="5510" y="2325"/>
                  <a:pt x="5508" y="2324"/>
                </a:cubicBezTo>
                <a:cubicBezTo>
                  <a:pt x="5506" y="2324"/>
                  <a:pt x="5506" y="2321"/>
                  <a:pt x="5503" y="2320"/>
                </a:cubicBezTo>
                <a:cubicBezTo>
                  <a:pt x="5501" y="2320"/>
                  <a:pt x="5498" y="2320"/>
                  <a:pt x="5495" y="2319"/>
                </a:cubicBezTo>
                <a:cubicBezTo>
                  <a:pt x="5493" y="2319"/>
                  <a:pt x="5492" y="2318"/>
                  <a:pt x="5489" y="2318"/>
                </a:cubicBezTo>
                <a:cubicBezTo>
                  <a:pt x="5487" y="2318"/>
                  <a:pt x="5485" y="2319"/>
                  <a:pt x="5483" y="2319"/>
                </a:cubicBezTo>
                <a:cubicBezTo>
                  <a:pt x="5482" y="2320"/>
                  <a:pt x="5480" y="2321"/>
                  <a:pt x="5478" y="2321"/>
                </a:cubicBezTo>
                <a:cubicBezTo>
                  <a:pt x="5476" y="2322"/>
                  <a:pt x="5475" y="2324"/>
                  <a:pt x="5473" y="2324"/>
                </a:cubicBezTo>
                <a:cubicBezTo>
                  <a:pt x="5468" y="2324"/>
                  <a:pt x="5468" y="2324"/>
                  <a:pt x="5468" y="2324"/>
                </a:cubicBezTo>
                <a:lnTo>
                  <a:pt x="5471" y="2326"/>
                </a:lnTo>
                <a:close/>
                <a:moveTo>
                  <a:pt x="5465" y="2339"/>
                </a:moveTo>
                <a:cubicBezTo>
                  <a:pt x="5461" y="2340"/>
                  <a:pt x="5460" y="2342"/>
                  <a:pt x="5457" y="2343"/>
                </a:cubicBezTo>
                <a:cubicBezTo>
                  <a:pt x="5457" y="2345"/>
                  <a:pt x="5458" y="2346"/>
                  <a:pt x="5459" y="2347"/>
                </a:cubicBezTo>
                <a:cubicBezTo>
                  <a:pt x="5460" y="2349"/>
                  <a:pt x="5462" y="2349"/>
                  <a:pt x="5463" y="2350"/>
                </a:cubicBezTo>
                <a:cubicBezTo>
                  <a:pt x="5463" y="2352"/>
                  <a:pt x="5464" y="2353"/>
                  <a:pt x="5465" y="2354"/>
                </a:cubicBezTo>
                <a:cubicBezTo>
                  <a:pt x="5465" y="2356"/>
                  <a:pt x="5466" y="2358"/>
                  <a:pt x="5467" y="2358"/>
                </a:cubicBezTo>
                <a:cubicBezTo>
                  <a:pt x="5469" y="2359"/>
                  <a:pt x="5471" y="2359"/>
                  <a:pt x="5472" y="2359"/>
                </a:cubicBezTo>
                <a:cubicBezTo>
                  <a:pt x="5476" y="2360"/>
                  <a:pt x="5478" y="2359"/>
                  <a:pt x="5481" y="2359"/>
                </a:cubicBezTo>
                <a:cubicBezTo>
                  <a:pt x="5486" y="2359"/>
                  <a:pt x="5489" y="2359"/>
                  <a:pt x="5493" y="2359"/>
                </a:cubicBezTo>
                <a:cubicBezTo>
                  <a:pt x="5492" y="2354"/>
                  <a:pt x="5492" y="2354"/>
                  <a:pt x="5492" y="2354"/>
                </a:cubicBezTo>
                <a:cubicBezTo>
                  <a:pt x="5491" y="2354"/>
                  <a:pt x="5490" y="2354"/>
                  <a:pt x="5488" y="2353"/>
                </a:cubicBezTo>
                <a:cubicBezTo>
                  <a:pt x="5487" y="2353"/>
                  <a:pt x="5485" y="2353"/>
                  <a:pt x="5483" y="2351"/>
                </a:cubicBezTo>
                <a:cubicBezTo>
                  <a:pt x="5482" y="2350"/>
                  <a:pt x="5483" y="2348"/>
                  <a:pt x="5482" y="2347"/>
                </a:cubicBezTo>
                <a:cubicBezTo>
                  <a:pt x="5481" y="2347"/>
                  <a:pt x="5480" y="2347"/>
                  <a:pt x="5478" y="2346"/>
                </a:cubicBezTo>
                <a:cubicBezTo>
                  <a:pt x="5477" y="2346"/>
                  <a:pt x="5476" y="2346"/>
                  <a:pt x="5474" y="2345"/>
                </a:cubicBezTo>
                <a:cubicBezTo>
                  <a:pt x="5473" y="2345"/>
                  <a:pt x="5473" y="2343"/>
                  <a:pt x="5471" y="2341"/>
                </a:cubicBezTo>
                <a:cubicBezTo>
                  <a:pt x="5470" y="2342"/>
                  <a:pt x="5466" y="2339"/>
                  <a:pt x="5465" y="2339"/>
                </a:cubicBezTo>
                <a:moveTo>
                  <a:pt x="5415" y="2322"/>
                </a:moveTo>
                <a:cubicBezTo>
                  <a:pt x="5412" y="2323"/>
                  <a:pt x="5409" y="2324"/>
                  <a:pt x="5409" y="2326"/>
                </a:cubicBezTo>
                <a:cubicBezTo>
                  <a:pt x="5409" y="2328"/>
                  <a:pt x="5411" y="2329"/>
                  <a:pt x="5412" y="2330"/>
                </a:cubicBezTo>
                <a:cubicBezTo>
                  <a:pt x="5415" y="2334"/>
                  <a:pt x="5419" y="2332"/>
                  <a:pt x="5424" y="2332"/>
                </a:cubicBezTo>
                <a:cubicBezTo>
                  <a:pt x="5427" y="2332"/>
                  <a:pt x="5429" y="2333"/>
                  <a:pt x="5432" y="2332"/>
                </a:cubicBezTo>
                <a:cubicBezTo>
                  <a:pt x="5433" y="2332"/>
                  <a:pt x="5434" y="2331"/>
                  <a:pt x="5436" y="2330"/>
                </a:cubicBezTo>
                <a:cubicBezTo>
                  <a:pt x="5437" y="2330"/>
                  <a:pt x="5437" y="2327"/>
                  <a:pt x="5439" y="2326"/>
                </a:cubicBezTo>
                <a:cubicBezTo>
                  <a:pt x="5442" y="2325"/>
                  <a:pt x="5444" y="2327"/>
                  <a:pt x="5448" y="2327"/>
                </a:cubicBezTo>
                <a:cubicBezTo>
                  <a:pt x="5451" y="2328"/>
                  <a:pt x="5453" y="2327"/>
                  <a:pt x="5457" y="2327"/>
                </a:cubicBezTo>
                <a:cubicBezTo>
                  <a:pt x="5458" y="2327"/>
                  <a:pt x="5459" y="2326"/>
                  <a:pt x="5461" y="2326"/>
                </a:cubicBezTo>
                <a:cubicBezTo>
                  <a:pt x="5460" y="2326"/>
                  <a:pt x="5459" y="2327"/>
                  <a:pt x="5459" y="2326"/>
                </a:cubicBezTo>
                <a:cubicBezTo>
                  <a:pt x="5458" y="2325"/>
                  <a:pt x="5459" y="2323"/>
                  <a:pt x="5459" y="2321"/>
                </a:cubicBezTo>
                <a:cubicBezTo>
                  <a:pt x="5456" y="2321"/>
                  <a:pt x="5453" y="2322"/>
                  <a:pt x="5451" y="2321"/>
                </a:cubicBezTo>
                <a:cubicBezTo>
                  <a:pt x="5449" y="2321"/>
                  <a:pt x="5448" y="2320"/>
                  <a:pt x="5447" y="2319"/>
                </a:cubicBezTo>
                <a:cubicBezTo>
                  <a:pt x="5445" y="2319"/>
                  <a:pt x="5444" y="2320"/>
                  <a:pt x="5443" y="2319"/>
                </a:cubicBezTo>
                <a:cubicBezTo>
                  <a:pt x="5440" y="2319"/>
                  <a:pt x="5439" y="2317"/>
                  <a:pt x="5436" y="2317"/>
                </a:cubicBezTo>
                <a:cubicBezTo>
                  <a:pt x="5434" y="2317"/>
                  <a:pt x="5432" y="2318"/>
                  <a:pt x="5430" y="2318"/>
                </a:cubicBezTo>
                <a:cubicBezTo>
                  <a:pt x="5428" y="2319"/>
                  <a:pt x="5427" y="2320"/>
                  <a:pt x="5426" y="2320"/>
                </a:cubicBezTo>
                <a:cubicBezTo>
                  <a:pt x="5425" y="2321"/>
                  <a:pt x="5424" y="2323"/>
                  <a:pt x="5423" y="2323"/>
                </a:cubicBezTo>
                <a:cubicBezTo>
                  <a:pt x="5420" y="2323"/>
                  <a:pt x="5418" y="2322"/>
                  <a:pt x="5415" y="2322"/>
                </a:cubicBezTo>
                <a:moveTo>
                  <a:pt x="5199" y="2289"/>
                </a:moveTo>
                <a:cubicBezTo>
                  <a:pt x="5199" y="2294"/>
                  <a:pt x="5199" y="2294"/>
                  <a:pt x="5199" y="2294"/>
                </a:cubicBezTo>
                <a:cubicBezTo>
                  <a:pt x="5211" y="2294"/>
                  <a:pt x="5211" y="2294"/>
                  <a:pt x="5211" y="2294"/>
                </a:cubicBezTo>
                <a:cubicBezTo>
                  <a:pt x="5211" y="2303"/>
                  <a:pt x="5211" y="2303"/>
                  <a:pt x="5211" y="2303"/>
                </a:cubicBezTo>
                <a:cubicBezTo>
                  <a:pt x="5214" y="2303"/>
                  <a:pt x="5216" y="2302"/>
                  <a:pt x="5219" y="2303"/>
                </a:cubicBezTo>
                <a:cubicBezTo>
                  <a:pt x="5220" y="2303"/>
                  <a:pt x="5222" y="2302"/>
                  <a:pt x="5223" y="2303"/>
                </a:cubicBezTo>
                <a:cubicBezTo>
                  <a:pt x="5227" y="2305"/>
                  <a:pt x="5227" y="2305"/>
                  <a:pt x="5227" y="2305"/>
                </a:cubicBezTo>
                <a:cubicBezTo>
                  <a:pt x="5228" y="2305"/>
                  <a:pt x="5228" y="2307"/>
                  <a:pt x="5230" y="2309"/>
                </a:cubicBezTo>
                <a:cubicBezTo>
                  <a:pt x="5231" y="2310"/>
                  <a:pt x="5232" y="2312"/>
                  <a:pt x="5234" y="2312"/>
                </a:cubicBezTo>
                <a:cubicBezTo>
                  <a:pt x="5236" y="2313"/>
                  <a:pt x="5237" y="2313"/>
                  <a:pt x="5240" y="2313"/>
                </a:cubicBezTo>
                <a:cubicBezTo>
                  <a:pt x="5244" y="2313"/>
                  <a:pt x="5246" y="2311"/>
                  <a:pt x="5250" y="2310"/>
                </a:cubicBezTo>
                <a:cubicBezTo>
                  <a:pt x="5251" y="2309"/>
                  <a:pt x="5252" y="2310"/>
                  <a:pt x="5254" y="2310"/>
                </a:cubicBezTo>
                <a:cubicBezTo>
                  <a:pt x="5257" y="2309"/>
                  <a:pt x="5259" y="2310"/>
                  <a:pt x="5262" y="2310"/>
                </a:cubicBezTo>
                <a:cubicBezTo>
                  <a:pt x="5265" y="2309"/>
                  <a:pt x="5267" y="2309"/>
                  <a:pt x="5270" y="2309"/>
                </a:cubicBezTo>
                <a:cubicBezTo>
                  <a:pt x="5273" y="2309"/>
                  <a:pt x="5276" y="2308"/>
                  <a:pt x="5278" y="2310"/>
                </a:cubicBezTo>
                <a:cubicBezTo>
                  <a:pt x="5280" y="2310"/>
                  <a:pt x="5279" y="2313"/>
                  <a:pt x="5280" y="2313"/>
                </a:cubicBezTo>
                <a:cubicBezTo>
                  <a:pt x="5282" y="2314"/>
                  <a:pt x="5283" y="2316"/>
                  <a:pt x="5284" y="2316"/>
                </a:cubicBezTo>
                <a:cubicBezTo>
                  <a:pt x="5286" y="2316"/>
                  <a:pt x="5287" y="2316"/>
                  <a:pt x="5288" y="2316"/>
                </a:cubicBezTo>
                <a:cubicBezTo>
                  <a:pt x="5292" y="2316"/>
                  <a:pt x="5293" y="2315"/>
                  <a:pt x="5297" y="2315"/>
                </a:cubicBezTo>
                <a:cubicBezTo>
                  <a:pt x="5300" y="2315"/>
                  <a:pt x="5303" y="2316"/>
                  <a:pt x="5306" y="2316"/>
                </a:cubicBezTo>
                <a:cubicBezTo>
                  <a:pt x="5310" y="2317"/>
                  <a:pt x="5311" y="2321"/>
                  <a:pt x="5314" y="2322"/>
                </a:cubicBezTo>
                <a:cubicBezTo>
                  <a:pt x="5316" y="2323"/>
                  <a:pt x="5317" y="2325"/>
                  <a:pt x="5318" y="2325"/>
                </a:cubicBezTo>
                <a:cubicBezTo>
                  <a:pt x="5320" y="2326"/>
                  <a:pt x="5322" y="2325"/>
                  <a:pt x="5323" y="2325"/>
                </a:cubicBezTo>
                <a:cubicBezTo>
                  <a:pt x="5326" y="2326"/>
                  <a:pt x="5329" y="2326"/>
                  <a:pt x="5332" y="2326"/>
                </a:cubicBezTo>
                <a:cubicBezTo>
                  <a:pt x="5332" y="2325"/>
                  <a:pt x="5332" y="2324"/>
                  <a:pt x="5332" y="2322"/>
                </a:cubicBezTo>
                <a:cubicBezTo>
                  <a:pt x="5332" y="2321"/>
                  <a:pt x="5334" y="2320"/>
                  <a:pt x="5334" y="2318"/>
                </a:cubicBezTo>
                <a:cubicBezTo>
                  <a:pt x="5335" y="2319"/>
                  <a:pt x="5337" y="2318"/>
                  <a:pt x="5338" y="2318"/>
                </a:cubicBezTo>
                <a:cubicBezTo>
                  <a:pt x="5340" y="2319"/>
                  <a:pt x="5340" y="2321"/>
                  <a:pt x="5342" y="2321"/>
                </a:cubicBezTo>
                <a:cubicBezTo>
                  <a:pt x="5343" y="2322"/>
                  <a:pt x="5345" y="2321"/>
                  <a:pt x="5346" y="2321"/>
                </a:cubicBezTo>
                <a:cubicBezTo>
                  <a:pt x="5350" y="2321"/>
                  <a:pt x="5350" y="2321"/>
                  <a:pt x="5350" y="2321"/>
                </a:cubicBezTo>
                <a:cubicBezTo>
                  <a:pt x="5353" y="2321"/>
                  <a:pt x="5354" y="2319"/>
                  <a:pt x="5356" y="2319"/>
                </a:cubicBezTo>
                <a:cubicBezTo>
                  <a:pt x="5359" y="2319"/>
                  <a:pt x="5361" y="2320"/>
                  <a:pt x="5363" y="2321"/>
                </a:cubicBezTo>
                <a:cubicBezTo>
                  <a:pt x="5364" y="2322"/>
                  <a:pt x="5366" y="2322"/>
                  <a:pt x="5367" y="2322"/>
                </a:cubicBezTo>
                <a:cubicBezTo>
                  <a:pt x="5369" y="2323"/>
                  <a:pt x="5369" y="2325"/>
                  <a:pt x="5370" y="2326"/>
                </a:cubicBezTo>
                <a:cubicBezTo>
                  <a:pt x="5373" y="2328"/>
                  <a:pt x="5375" y="2330"/>
                  <a:pt x="5378" y="2331"/>
                </a:cubicBezTo>
                <a:cubicBezTo>
                  <a:pt x="5381" y="2332"/>
                  <a:pt x="5383" y="2332"/>
                  <a:pt x="5386" y="2332"/>
                </a:cubicBezTo>
                <a:cubicBezTo>
                  <a:pt x="5391" y="2332"/>
                  <a:pt x="5391" y="2332"/>
                  <a:pt x="5391" y="2332"/>
                </a:cubicBezTo>
                <a:cubicBezTo>
                  <a:pt x="5393" y="2332"/>
                  <a:pt x="5393" y="2331"/>
                  <a:pt x="5395" y="2330"/>
                </a:cubicBezTo>
                <a:cubicBezTo>
                  <a:pt x="5393" y="2327"/>
                  <a:pt x="5392" y="2325"/>
                  <a:pt x="5391" y="2322"/>
                </a:cubicBezTo>
                <a:cubicBezTo>
                  <a:pt x="5390" y="2321"/>
                  <a:pt x="5389" y="2319"/>
                  <a:pt x="5387" y="2318"/>
                </a:cubicBezTo>
                <a:cubicBezTo>
                  <a:pt x="5386" y="2318"/>
                  <a:pt x="5384" y="2319"/>
                  <a:pt x="5383" y="2318"/>
                </a:cubicBezTo>
                <a:cubicBezTo>
                  <a:pt x="5379" y="2317"/>
                  <a:pt x="5378" y="2314"/>
                  <a:pt x="5376" y="2311"/>
                </a:cubicBezTo>
                <a:cubicBezTo>
                  <a:pt x="5345" y="2311"/>
                  <a:pt x="5345" y="2311"/>
                  <a:pt x="5345" y="2311"/>
                </a:cubicBezTo>
                <a:cubicBezTo>
                  <a:pt x="5345" y="2309"/>
                  <a:pt x="5344" y="2308"/>
                  <a:pt x="5345" y="2307"/>
                </a:cubicBezTo>
                <a:cubicBezTo>
                  <a:pt x="5346" y="2305"/>
                  <a:pt x="5346" y="2304"/>
                  <a:pt x="5347" y="2303"/>
                </a:cubicBezTo>
                <a:cubicBezTo>
                  <a:pt x="5348" y="2302"/>
                  <a:pt x="5350" y="2302"/>
                  <a:pt x="5351" y="2302"/>
                </a:cubicBezTo>
                <a:cubicBezTo>
                  <a:pt x="5354" y="2301"/>
                  <a:pt x="5356" y="2302"/>
                  <a:pt x="5359" y="2302"/>
                </a:cubicBezTo>
                <a:cubicBezTo>
                  <a:pt x="5362" y="2301"/>
                  <a:pt x="5364" y="2299"/>
                  <a:pt x="5367" y="2298"/>
                </a:cubicBezTo>
                <a:cubicBezTo>
                  <a:pt x="5364" y="2297"/>
                  <a:pt x="5362" y="2297"/>
                  <a:pt x="5359" y="2297"/>
                </a:cubicBezTo>
                <a:cubicBezTo>
                  <a:pt x="5358" y="2296"/>
                  <a:pt x="5357" y="2295"/>
                  <a:pt x="5355" y="2295"/>
                </a:cubicBezTo>
                <a:cubicBezTo>
                  <a:pt x="5354" y="2294"/>
                  <a:pt x="5352" y="2295"/>
                  <a:pt x="5351" y="2295"/>
                </a:cubicBezTo>
                <a:cubicBezTo>
                  <a:pt x="5348" y="2294"/>
                  <a:pt x="5346" y="2293"/>
                  <a:pt x="5342" y="2293"/>
                </a:cubicBezTo>
                <a:cubicBezTo>
                  <a:pt x="5339" y="2293"/>
                  <a:pt x="5337" y="2294"/>
                  <a:pt x="5334" y="2294"/>
                </a:cubicBezTo>
                <a:cubicBezTo>
                  <a:pt x="5332" y="2294"/>
                  <a:pt x="5331" y="2293"/>
                  <a:pt x="5329" y="2293"/>
                </a:cubicBezTo>
                <a:cubicBezTo>
                  <a:pt x="5324" y="2292"/>
                  <a:pt x="5322" y="2293"/>
                  <a:pt x="5317" y="2292"/>
                </a:cubicBezTo>
                <a:cubicBezTo>
                  <a:pt x="5314" y="2291"/>
                  <a:pt x="5313" y="2289"/>
                  <a:pt x="5309" y="2288"/>
                </a:cubicBezTo>
                <a:cubicBezTo>
                  <a:pt x="5306" y="2287"/>
                  <a:pt x="5304" y="2286"/>
                  <a:pt x="5300" y="2286"/>
                </a:cubicBezTo>
                <a:lnTo>
                  <a:pt x="5199" y="2289"/>
                </a:lnTo>
                <a:close/>
                <a:moveTo>
                  <a:pt x="5138" y="2260"/>
                </a:moveTo>
                <a:cubicBezTo>
                  <a:pt x="5137" y="2261"/>
                  <a:pt x="5136" y="2262"/>
                  <a:pt x="5135" y="2264"/>
                </a:cubicBezTo>
                <a:cubicBezTo>
                  <a:pt x="5135" y="2265"/>
                  <a:pt x="5135" y="2266"/>
                  <a:pt x="5135" y="2268"/>
                </a:cubicBezTo>
                <a:cubicBezTo>
                  <a:pt x="5139" y="2271"/>
                  <a:pt x="5139" y="2271"/>
                  <a:pt x="5139" y="2271"/>
                </a:cubicBezTo>
                <a:cubicBezTo>
                  <a:pt x="5139" y="2267"/>
                  <a:pt x="5139" y="2267"/>
                  <a:pt x="5139" y="2267"/>
                </a:cubicBezTo>
                <a:cubicBezTo>
                  <a:pt x="5139" y="2265"/>
                  <a:pt x="5138" y="2265"/>
                  <a:pt x="5138" y="2264"/>
                </a:cubicBezTo>
                <a:lnTo>
                  <a:pt x="5138" y="2260"/>
                </a:lnTo>
                <a:close/>
                <a:moveTo>
                  <a:pt x="5279" y="2124"/>
                </a:moveTo>
                <a:cubicBezTo>
                  <a:pt x="5276" y="2124"/>
                  <a:pt x="5276" y="2124"/>
                  <a:pt x="5276" y="2124"/>
                </a:cubicBezTo>
                <a:cubicBezTo>
                  <a:pt x="5274" y="2124"/>
                  <a:pt x="5273" y="2125"/>
                  <a:pt x="5272" y="2125"/>
                </a:cubicBezTo>
                <a:cubicBezTo>
                  <a:pt x="5272" y="2132"/>
                  <a:pt x="5272" y="2136"/>
                  <a:pt x="5270" y="2141"/>
                </a:cubicBezTo>
                <a:cubicBezTo>
                  <a:pt x="5269" y="2143"/>
                  <a:pt x="5266" y="2143"/>
                  <a:pt x="5266" y="2144"/>
                </a:cubicBezTo>
                <a:cubicBezTo>
                  <a:pt x="5265" y="2146"/>
                  <a:pt x="5265" y="2147"/>
                  <a:pt x="5265" y="2148"/>
                </a:cubicBezTo>
                <a:cubicBezTo>
                  <a:pt x="5264" y="2152"/>
                  <a:pt x="5265" y="2154"/>
                  <a:pt x="5265" y="2157"/>
                </a:cubicBezTo>
                <a:cubicBezTo>
                  <a:pt x="5265" y="2161"/>
                  <a:pt x="5264" y="2163"/>
                  <a:pt x="5265" y="2166"/>
                </a:cubicBezTo>
                <a:cubicBezTo>
                  <a:pt x="5265" y="2167"/>
                  <a:pt x="5265" y="2169"/>
                  <a:pt x="5266" y="2170"/>
                </a:cubicBezTo>
                <a:cubicBezTo>
                  <a:pt x="5267" y="2172"/>
                  <a:pt x="5268" y="2172"/>
                  <a:pt x="5270" y="2173"/>
                </a:cubicBezTo>
                <a:cubicBezTo>
                  <a:pt x="5272" y="2175"/>
                  <a:pt x="5275" y="2175"/>
                  <a:pt x="5278" y="2177"/>
                </a:cubicBezTo>
                <a:cubicBezTo>
                  <a:pt x="5279" y="2178"/>
                  <a:pt x="5279" y="2180"/>
                  <a:pt x="5280" y="2181"/>
                </a:cubicBezTo>
                <a:cubicBezTo>
                  <a:pt x="5281" y="2183"/>
                  <a:pt x="5284" y="2183"/>
                  <a:pt x="5284" y="2184"/>
                </a:cubicBezTo>
                <a:cubicBezTo>
                  <a:pt x="5285" y="2186"/>
                  <a:pt x="5283" y="2188"/>
                  <a:pt x="5283" y="2190"/>
                </a:cubicBezTo>
                <a:cubicBezTo>
                  <a:pt x="5283" y="2191"/>
                  <a:pt x="5284" y="2191"/>
                  <a:pt x="5284" y="2192"/>
                </a:cubicBezTo>
                <a:cubicBezTo>
                  <a:pt x="5284" y="2196"/>
                  <a:pt x="5284" y="2196"/>
                  <a:pt x="5284" y="2196"/>
                </a:cubicBezTo>
                <a:cubicBezTo>
                  <a:pt x="5284" y="2199"/>
                  <a:pt x="5282" y="2200"/>
                  <a:pt x="5282" y="2202"/>
                </a:cubicBezTo>
                <a:cubicBezTo>
                  <a:pt x="5282" y="2204"/>
                  <a:pt x="5283" y="2206"/>
                  <a:pt x="5283" y="2208"/>
                </a:cubicBezTo>
                <a:cubicBezTo>
                  <a:pt x="5284" y="2209"/>
                  <a:pt x="5284" y="2211"/>
                  <a:pt x="5284" y="2212"/>
                </a:cubicBezTo>
                <a:cubicBezTo>
                  <a:pt x="5285" y="2214"/>
                  <a:pt x="5286" y="2215"/>
                  <a:pt x="5287" y="2216"/>
                </a:cubicBezTo>
                <a:cubicBezTo>
                  <a:pt x="5289" y="2217"/>
                  <a:pt x="5290" y="2217"/>
                  <a:pt x="5291" y="2218"/>
                </a:cubicBezTo>
                <a:cubicBezTo>
                  <a:pt x="5294" y="2219"/>
                  <a:pt x="5296" y="2219"/>
                  <a:pt x="5299" y="2219"/>
                </a:cubicBezTo>
                <a:cubicBezTo>
                  <a:pt x="5303" y="2219"/>
                  <a:pt x="5305" y="2218"/>
                  <a:pt x="5308" y="2219"/>
                </a:cubicBezTo>
                <a:cubicBezTo>
                  <a:pt x="5310" y="2219"/>
                  <a:pt x="5311" y="2219"/>
                  <a:pt x="5312" y="2220"/>
                </a:cubicBezTo>
                <a:cubicBezTo>
                  <a:pt x="5313" y="2221"/>
                  <a:pt x="5313" y="2223"/>
                  <a:pt x="5313" y="2224"/>
                </a:cubicBezTo>
                <a:cubicBezTo>
                  <a:pt x="5315" y="2226"/>
                  <a:pt x="5317" y="2229"/>
                  <a:pt x="5320" y="2230"/>
                </a:cubicBezTo>
                <a:cubicBezTo>
                  <a:pt x="5323" y="2231"/>
                  <a:pt x="5325" y="2230"/>
                  <a:pt x="5328" y="2230"/>
                </a:cubicBezTo>
                <a:cubicBezTo>
                  <a:pt x="5331" y="2230"/>
                  <a:pt x="5333" y="2230"/>
                  <a:pt x="5336" y="2230"/>
                </a:cubicBezTo>
                <a:cubicBezTo>
                  <a:pt x="5340" y="2229"/>
                  <a:pt x="5342" y="2225"/>
                  <a:pt x="5346" y="2225"/>
                </a:cubicBezTo>
                <a:cubicBezTo>
                  <a:pt x="5348" y="2225"/>
                  <a:pt x="5350" y="2225"/>
                  <a:pt x="5352" y="2226"/>
                </a:cubicBezTo>
                <a:cubicBezTo>
                  <a:pt x="5354" y="2227"/>
                  <a:pt x="5354" y="2228"/>
                  <a:pt x="5356" y="2229"/>
                </a:cubicBezTo>
                <a:cubicBezTo>
                  <a:pt x="5358" y="2230"/>
                  <a:pt x="5357" y="2233"/>
                  <a:pt x="5359" y="2233"/>
                </a:cubicBezTo>
                <a:cubicBezTo>
                  <a:pt x="5362" y="2233"/>
                  <a:pt x="5363" y="2230"/>
                  <a:pt x="5365" y="2230"/>
                </a:cubicBezTo>
                <a:cubicBezTo>
                  <a:pt x="5370" y="2230"/>
                  <a:pt x="5372" y="2233"/>
                  <a:pt x="5375" y="2236"/>
                </a:cubicBezTo>
                <a:cubicBezTo>
                  <a:pt x="5376" y="2237"/>
                  <a:pt x="5377" y="2239"/>
                  <a:pt x="5379" y="2240"/>
                </a:cubicBezTo>
                <a:cubicBezTo>
                  <a:pt x="5380" y="2240"/>
                  <a:pt x="5382" y="2241"/>
                  <a:pt x="5383" y="2241"/>
                </a:cubicBezTo>
                <a:cubicBezTo>
                  <a:pt x="5385" y="2241"/>
                  <a:pt x="5387" y="2241"/>
                  <a:pt x="5389" y="2241"/>
                </a:cubicBezTo>
                <a:cubicBezTo>
                  <a:pt x="5395" y="2241"/>
                  <a:pt x="5395" y="2241"/>
                  <a:pt x="5395" y="2241"/>
                </a:cubicBezTo>
                <a:cubicBezTo>
                  <a:pt x="5396" y="2241"/>
                  <a:pt x="5396" y="2240"/>
                  <a:pt x="5397" y="2240"/>
                </a:cubicBezTo>
                <a:cubicBezTo>
                  <a:pt x="5397" y="2232"/>
                  <a:pt x="5397" y="2232"/>
                  <a:pt x="5397" y="2232"/>
                </a:cubicBezTo>
                <a:cubicBezTo>
                  <a:pt x="5398" y="2231"/>
                  <a:pt x="5397" y="2229"/>
                  <a:pt x="5398" y="2228"/>
                </a:cubicBezTo>
                <a:cubicBezTo>
                  <a:pt x="5399" y="2227"/>
                  <a:pt x="5401" y="2227"/>
                  <a:pt x="5402" y="2226"/>
                </a:cubicBezTo>
                <a:cubicBezTo>
                  <a:pt x="5403" y="2225"/>
                  <a:pt x="5405" y="2225"/>
                  <a:pt x="5406" y="2224"/>
                </a:cubicBezTo>
                <a:cubicBezTo>
                  <a:pt x="5408" y="2223"/>
                  <a:pt x="5409" y="2220"/>
                  <a:pt x="5409" y="2218"/>
                </a:cubicBezTo>
                <a:cubicBezTo>
                  <a:pt x="5409" y="2216"/>
                  <a:pt x="5408" y="2214"/>
                  <a:pt x="5408" y="2212"/>
                </a:cubicBezTo>
                <a:cubicBezTo>
                  <a:pt x="5407" y="2210"/>
                  <a:pt x="5406" y="2210"/>
                  <a:pt x="5405" y="2208"/>
                </a:cubicBezTo>
                <a:cubicBezTo>
                  <a:pt x="5404" y="2206"/>
                  <a:pt x="5403" y="2205"/>
                  <a:pt x="5403" y="2203"/>
                </a:cubicBezTo>
                <a:cubicBezTo>
                  <a:pt x="5403" y="2201"/>
                  <a:pt x="5405" y="2201"/>
                  <a:pt x="5406" y="2199"/>
                </a:cubicBezTo>
                <a:cubicBezTo>
                  <a:pt x="5407" y="2198"/>
                  <a:pt x="5409" y="2197"/>
                  <a:pt x="5410" y="2196"/>
                </a:cubicBezTo>
                <a:cubicBezTo>
                  <a:pt x="5411" y="2195"/>
                  <a:pt x="5411" y="2193"/>
                  <a:pt x="5412" y="2192"/>
                </a:cubicBezTo>
                <a:cubicBezTo>
                  <a:pt x="5413" y="2190"/>
                  <a:pt x="5414" y="2189"/>
                  <a:pt x="5415" y="2187"/>
                </a:cubicBezTo>
                <a:cubicBezTo>
                  <a:pt x="5416" y="2183"/>
                  <a:pt x="5417" y="2180"/>
                  <a:pt x="5418" y="2175"/>
                </a:cubicBezTo>
                <a:cubicBezTo>
                  <a:pt x="5430" y="2175"/>
                  <a:pt x="5430" y="2175"/>
                  <a:pt x="5430" y="2175"/>
                </a:cubicBezTo>
                <a:cubicBezTo>
                  <a:pt x="5430" y="2154"/>
                  <a:pt x="5430" y="2154"/>
                  <a:pt x="5430" y="2154"/>
                </a:cubicBezTo>
                <a:cubicBezTo>
                  <a:pt x="5435" y="2154"/>
                  <a:pt x="5438" y="2155"/>
                  <a:pt x="5443" y="2154"/>
                </a:cubicBezTo>
                <a:cubicBezTo>
                  <a:pt x="5445" y="2154"/>
                  <a:pt x="5446" y="2154"/>
                  <a:pt x="5448" y="2153"/>
                </a:cubicBezTo>
                <a:cubicBezTo>
                  <a:pt x="5450" y="2153"/>
                  <a:pt x="5450" y="2151"/>
                  <a:pt x="5452" y="2149"/>
                </a:cubicBezTo>
                <a:cubicBezTo>
                  <a:pt x="5452" y="2148"/>
                  <a:pt x="5453" y="2147"/>
                  <a:pt x="5454" y="2145"/>
                </a:cubicBezTo>
                <a:cubicBezTo>
                  <a:pt x="5452" y="2144"/>
                  <a:pt x="5452" y="2142"/>
                  <a:pt x="5451" y="2141"/>
                </a:cubicBezTo>
                <a:cubicBezTo>
                  <a:pt x="5449" y="2141"/>
                  <a:pt x="5447" y="2142"/>
                  <a:pt x="5446" y="2141"/>
                </a:cubicBezTo>
                <a:cubicBezTo>
                  <a:pt x="5444" y="2141"/>
                  <a:pt x="5443" y="2141"/>
                  <a:pt x="5442" y="2141"/>
                </a:cubicBezTo>
                <a:cubicBezTo>
                  <a:pt x="5439" y="2141"/>
                  <a:pt x="5437" y="2141"/>
                  <a:pt x="5434" y="2140"/>
                </a:cubicBezTo>
                <a:cubicBezTo>
                  <a:pt x="5433" y="2138"/>
                  <a:pt x="5432" y="2137"/>
                  <a:pt x="5432" y="2134"/>
                </a:cubicBezTo>
                <a:cubicBezTo>
                  <a:pt x="5432" y="2133"/>
                  <a:pt x="5434" y="2132"/>
                  <a:pt x="5434" y="2130"/>
                </a:cubicBezTo>
                <a:cubicBezTo>
                  <a:pt x="5434" y="2124"/>
                  <a:pt x="5434" y="2124"/>
                  <a:pt x="5434" y="2124"/>
                </a:cubicBezTo>
                <a:cubicBezTo>
                  <a:pt x="5434" y="2122"/>
                  <a:pt x="5434" y="2120"/>
                  <a:pt x="5434" y="2118"/>
                </a:cubicBezTo>
                <a:cubicBezTo>
                  <a:pt x="5433" y="2117"/>
                  <a:pt x="5432" y="2116"/>
                  <a:pt x="5432" y="2115"/>
                </a:cubicBezTo>
                <a:cubicBezTo>
                  <a:pt x="5431" y="2112"/>
                  <a:pt x="5429" y="2110"/>
                  <a:pt x="5429" y="2107"/>
                </a:cubicBezTo>
                <a:cubicBezTo>
                  <a:pt x="5429" y="2086"/>
                  <a:pt x="5429" y="2086"/>
                  <a:pt x="5429" y="2086"/>
                </a:cubicBezTo>
                <a:cubicBezTo>
                  <a:pt x="5433" y="2086"/>
                  <a:pt x="5435" y="2087"/>
                  <a:pt x="5440" y="2087"/>
                </a:cubicBezTo>
                <a:cubicBezTo>
                  <a:pt x="5441" y="2087"/>
                  <a:pt x="5442" y="2086"/>
                  <a:pt x="5444" y="2086"/>
                </a:cubicBezTo>
                <a:cubicBezTo>
                  <a:pt x="5444" y="2084"/>
                  <a:pt x="5443" y="2083"/>
                  <a:pt x="5444" y="2082"/>
                </a:cubicBezTo>
                <a:cubicBezTo>
                  <a:pt x="5444" y="2080"/>
                  <a:pt x="5443" y="2079"/>
                  <a:pt x="5444" y="2078"/>
                </a:cubicBezTo>
                <a:cubicBezTo>
                  <a:pt x="5444" y="2076"/>
                  <a:pt x="5445" y="2075"/>
                  <a:pt x="5447" y="2074"/>
                </a:cubicBezTo>
                <a:cubicBezTo>
                  <a:pt x="5448" y="2073"/>
                  <a:pt x="5449" y="2074"/>
                  <a:pt x="5451" y="2074"/>
                </a:cubicBezTo>
                <a:cubicBezTo>
                  <a:pt x="5452" y="2073"/>
                  <a:pt x="5453" y="2070"/>
                  <a:pt x="5455" y="2070"/>
                </a:cubicBezTo>
                <a:cubicBezTo>
                  <a:pt x="5457" y="2068"/>
                  <a:pt x="5460" y="2068"/>
                  <a:pt x="5463" y="2067"/>
                </a:cubicBezTo>
                <a:cubicBezTo>
                  <a:pt x="5462" y="2064"/>
                  <a:pt x="5462" y="2061"/>
                  <a:pt x="5460" y="2059"/>
                </a:cubicBezTo>
                <a:cubicBezTo>
                  <a:pt x="5458" y="2057"/>
                  <a:pt x="5455" y="2057"/>
                  <a:pt x="5452" y="2057"/>
                </a:cubicBezTo>
                <a:cubicBezTo>
                  <a:pt x="5449" y="2057"/>
                  <a:pt x="5447" y="2057"/>
                  <a:pt x="5444" y="2057"/>
                </a:cubicBezTo>
                <a:cubicBezTo>
                  <a:pt x="5442" y="2057"/>
                  <a:pt x="5440" y="2057"/>
                  <a:pt x="5439" y="2057"/>
                </a:cubicBezTo>
                <a:cubicBezTo>
                  <a:pt x="5437" y="2056"/>
                  <a:pt x="5436" y="2055"/>
                  <a:pt x="5435" y="2054"/>
                </a:cubicBezTo>
                <a:cubicBezTo>
                  <a:pt x="5433" y="2053"/>
                  <a:pt x="5431" y="2053"/>
                  <a:pt x="5431" y="2052"/>
                </a:cubicBezTo>
                <a:cubicBezTo>
                  <a:pt x="5430" y="2051"/>
                  <a:pt x="5431" y="2049"/>
                  <a:pt x="5431" y="2048"/>
                </a:cubicBezTo>
                <a:cubicBezTo>
                  <a:pt x="5430" y="2047"/>
                  <a:pt x="5431" y="2045"/>
                  <a:pt x="5431" y="2044"/>
                </a:cubicBezTo>
                <a:cubicBezTo>
                  <a:pt x="5430" y="2042"/>
                  <a:pt x="5427" y="2042"/>
                  <a:pt x="5427" y="2041"/>
                </a:cubicBezTo>
                <a:cubicBezTo>
                  <a:pt x="5425" y="2038"/>
                  <a:pt x="5425" y="2035"/>
                  <a:pt x="5423" y="2033"/>
                </a:cubicBezTo>
                <a:cubicBezTo>
                  <a:pt x="5422" y="2032"/>
                  <a:pt x="5420" y="2032"/>
                  <a:pt x="5419" y="2032"/>
                </a:cubicBezTo>
                <a:cubicBezTo>
                  <a:pt x="5418" y="2031"/>
                  <a:pt x="5416" y="2031"/>
                  <a:pt x="5415" y="2031"/>
                </a:cubicBezTo>
                <a:cubicBezTo>
                  <a:pt x="5414" y="2032"/>
                  <a:pt x="5415" y="2034"/>
                  <a:pt x="5414" y="2035"/>
                </a:cubicBezTo>
                <a:cubicBezTo>
                  <a:pt x="5413" y="2037"/>
                  <a:pt x="5411" y="2038"/>
                  <a:pt x="5410" y="2039"/>
                </a:cubicBezTo>
                <a:cubicBezTo>
                  <a:pt x="5409" y="2040"/>
                  <a:pt x="5409" y="2042"/>
                  <a:pt x="5407" y="2043"/>
                </a:cubicBezTo>
                <a:cubicBezTo>
                  <a:pt x="5404" y="2044"/>
                  <a:pt x="5402" y="2044"/>
                  <a:pt x="5399" y="2045"/>
                </a:cubicBezTo>
                <a:cubicBezTo>
                  <a:pt x="5397" y="2046"/>
                  <a:pt x="5396" y="2047"/>
                  <a:pt x="5395" y="2049"/>
                </a:cubicBezTo>
                <a:cubicBezTo>
                  <a:pt x="5393" y="2050"/>
                  <a:pt x="5392" y="2051"/>
                  <a:pt x="5391" y="2053"/>
                </a:cubicBezTo>
                <a:cubicBezTo>
                  <a:pt x="5390" y="2054"/>
                  <a:pt x="5389" y="2055"/>
                  <a:pt x="5388" y="2057"/>
                </a:cubicBezTo>
                <a:cubicBezTo>
                  <a:pt x="5387" y="2058"/>
                  <a:pt x="5387" y="2060"/>
                  <a:pt x="5387" y="2061"/>
                </a:cubicBezTo>
                <a:cubicBezTo>
                  <a:pt x="5386" y="2062"/>
                  <a:pt x="5386" y="2063"/>
                  <a:pt x="5385" y="2065"/>
                </a:cubicBezTo>
                <a:cubicBezTo>
                  <a:pt x="5384" y="2066"/>
                  <a:pt x="5382" y="2067"/>
                  <a:pt x="5381" y="2069"/>
                </a:cubicBezTo>
                <a:cubicBezTo>
                  <a:pt x="5380" y="2070"/>
                  <a:pt x="5379" y="2071"/>
                  <a:pt x="5378" y="2073"/>
                </a:cubicBezTo>
                <a:cubicBezTo>
                  <a:pt x="5377" y="2074"/>
                  <a:pt x="5377" y="2076"/>
                  <a:pt x="5375" y="2077"/>
                </a:cubicBezTo>
                <a:cubicBezTo>
                  <a:pt x="5373" y="2077"/>
                  <a:pt x="5372" y="2078"/>
                  <a:pt x="5371" y="2079"/>
                </a:cubicBezTo>
                <a:cubicBezTo>
                  <a:pt x="5367" y="2080"/>
                  <a:pt x="5363" y="2079"/>
                  <a:pt x="5358" y="2081"/>
                </a:cubicBezTo>
                <a:cubicBezTo>
                  <a:pt x="5356" y="2081"/>
                  <a:pt x="5356" y="2083"/>
                  <a:pt x="5354" y="2085"/>
                </a:cubicBezTo>
                <a:cubicBezTo>
                  <a:pt x="5353" y="2086"/>
                  <a:pt x="5351" y="2086"/>
                  <a:pt x="5350" y="2088"/>
                </a:cubicBezTo>
                <a:cubicBezTo>
                  <a:pt x="5349" y="2089"/>
                  <a:pt x="5348" y="2091"/>
                  <a:pt x="5347" y="2093"/>
                </a:cubicBezTo>
                <a:cubicBezTo>
                  <a:pt x="5346" y="2094"/>
                  <a:pt x="5347" y="2096"/>
                  <a:pt x="5346" y="2097"/>
                </a:cubicBezTo>
                <a:cubicBezTo>
                  <a:pt x="5345" y="2098"/>
                  <a:pt x="5343" y="2098"/>
                  <a:pt x="5342" y="2099"/>
                </a:cubicBezTo>
                <a:cubicBezTo>
                  <a:pt x="5341" y="2100"/>
                  <a:pt x="5340" y="2101"/>
                  <a:pt x="5338" y="2102"/>
                </a:cubicBezTo>
                <a:cubicBezTo>
                  <a:pt x="5337" y="2103"/>
                  <a:pt x="5335" y="2103"/>
                  <a:pt x="5334" y="2105"/>
                </a:cubicBezTo>
                <a:cubicBezTo>
                  <a:pt x="5333" y="2106"/>
                  <a:pt x="5333" y="2107"/>
                  <a:pt x="5331" y="2109"/>
                </a:cubicBezTo>
                <a:cubicBezTo>
                  <a:pt x="5330" y="2110"/>
                  <a:pt x="5328" y="2110"/>
                  <a:pt x="5326" y="2111"/>
                </a:cubicBezTo>
                <a:cubicBezTo>
                  <a:pt x="5325" y="2111"/>
                  <a:pt x="5324" y="2112"/>
                  <a:pt x="5322" y="2112"/>
                </a:cubicBezTo>
                <a:cubicBezTo>
                  <a:pt x="5320" y="2112"/>
                  <a:pt x="5317" y="2112"/>
                  <a:pt x="5314" y="2112"/>
                </a:cubicBezTo>
                <a:cubicBezTo>
                  <a:pt x="5314" y="2132"/>
                  <a:pt x="5314" y="2132"/>
                  <a:pt x="5314" y="2132"/>
                </a:cubicBezTo>
                <a:cubicBezTo>
                  <a:pt x="5312" y="2132"/>
                  <a:pt x="5310" y="2131"/>
                  <a:pt x="5307" y="2131"/>
                </a:cubicBezTo>
                <a:cubicBezTo>
                  <a:pt x="5306" y="2132"/>
                  <a:pt x="5305" y="2133"/>
                  <a:pt x="5303" y="2133"/>
                </a:cubicBezTo>
                <a:cubicBezTo>
                  <a:pt x="5301" y="2134"/>
                  <a:pt x="5300" y="2133"/>
                  <a:pt x="5298" y="2133"/>
                </a:cubicBezTo>
                <a:cubicBezTo>
                  <a:pt x="5295" y="2133"/>
                  <a:pt x="5294" y="2134"/>
                  <a:pt x="5291" y="2133"/>
                </a:cubicBezTo>
                <a:cubicBezTo>
                  <a:pt x="5287" y="2133"/>
                  <a:pt x="5286" y="2129"/>
                  <a:pt x="5283" y="2126"/>
                </a:cubicBezTo>
                <a:lnTo>
                  <a:pt x="5279" y="2124"/>
                </a:lnTo>
                <a:close/>
                <a:moveTo>
                  <a:pt x="5070" y="2183"/>
                </a:moveTo>
                <a:cubicBezTo>
                  <a:pt x="5070" y="2186"/>
                  <a:pt x="5069" y="2188"/>
                  <a:pt x="5070" y="2191"/>
                </a:cubicBezTo>
                <a:cubicBezTo>
                  <a:pt x="5070" y="2194"/>
                  <a:pt x="5073" y="2196"/>
                  <a:pt x="5075" y="2199"/>
                </a:cubicBezTo>
                <a:cubicBezTo>
                  <a:pt x="5077" y="2202"/>
                  <a:pt x="5078" y="2204"/>
                  <a:pt x="5080" y="2207"/>
                </a:cubicBezTo>
                <a:cubicBezTo>
                  <a:pt x="5083" y="2210"/>
                  <a:pt x="5085" y="2212"/>
                  <a:pt x="5087" y="2215"/>
                </a:cubicBezTo>
                <a:cubicBezTo>
                  <a:pt x="5089" y="2216"/>
                  <a:pt x="5089" y="2218"/>
                  <a:pt x="5090" y="2219"/>
                </a:cubicBezTo>
                <a:cubicBezTo>
                  <a:pt x="5091" y="2219"/>
                  <a:pt x="5093" y="2219"/>
                  <a:pt x="5094" y="2220"/>
                </a:cubicBezTo>
                <a:cubicBezTo>
                  <a:pt x="5096" y="2221"/>
                  <a:pt x="5096" y="2222"/>
                  <a:pt x="5097" y="2224"/>
                </a:cubicBezTo>
                <a:cubicBezTo>
                  <a:pt x="5098" y="2225"/>
                  <a:pt x="5098" y="2227"/>
                  <a:pt x="5098" y="2228"/>
                </a:cubicBezTo>
                <a:cubicBezTo>
                  <a:pt x="5099" y="2229"/>
                  <a:pt x="5100" y="2231"/>
                  <a:pt x="5101" y="2232"/>
                </a:cubicBezTo>
                <a:cubicBezTo>
                  <a:pt x="5102" y="2233"/>
                  <a:pt x="5104" y="2232"/>
                  <a:pt x="5105" y="2232"/>
                </a:cubicBezTo>
                <a:cubicBezTo>
                  <a:pt x="5105" y="2216"/>
                  <a:pt x="5105" y="2216"/>
                  <a:pt x="5105" y="2216"/>
                </a:cubicBezTo>
                <a:cubicBezTo>
                  <a:pt x="5104" y="2215"/>
                  <a:pt x="5103" y="2215"/>
                  <a:pt x="5101" y="2214"/>
                </a:cubicBezTo>
                <a:cubicBezTo>
                  <a:pt x="5100" y="2213"/>
                  <a:pt x="5099" y="2210"/>
                  <a:pt x="5097" y="2210"/>
                </a:cubicBezTo>
                <a:cubicBezTo>
                  <a:pt x="5096" y="2210"/>
                  <a:pt x="5095" y="2209"/>
                  <a:pt x="5093" y="2209"/>
                </a:cubicBezTo>
                <a:cubicBezTo>
                  <a:pt x="5092" y="2208"/>
                  <a:pt x="5090" y="2209"/>
                  <a:pt x="5088" y="2209"/>
                </a:cubicBezTo>
                <a:cubicBezTo>
                  <a:pt x="5086" y="2208"/>
                  <a:pt x="5085" y="2207"/>
                  <a:pt x="5084" y="2205"/>
                </a:cubicBezTo>
                <a:cubicBezTo>
                  <a:pt x="5083" y="2204"/>
                  <a:pt x="5082" y="2203"/>
                  <a:pt x="5082" y="2201"/>
                </a:cubicBezTo>
                <a:cubicBezTo>
                  <a:pt x="5081" y="2200"/>
                  <a:pt x="5081" y="2198"/>
                  <a:pt x="5080" y="2197"/>
                </a:cubicBezTo>
                <a:cubicBezTo>
                  <a:pt x="5080" y="2194"/>
                  <a:pt x="5080" y="2192"/>
                  <a:pt x="5080" y="2189"/>
                </a:cubicBezTo>
                <a:cubicBezTo>
                  <a:pt x="5080" y="2186"/>
                  <a:pt x="5081" y="2183"/>
                  <a:pt x="5079" y="2181"/>
                </a:cubicBezTo>
                <a:cubicBezTo>
                  <a:pt x="5078" y="2178"/>
                  <a:pt x="5075" y="2178"/>
                  <a:pt x="5072" y="2177"/>
                </a:cubicBezTo>
                <a:cubicBezTo>
                  <a:pt x="5070" y="2181"/>
                  <a:pt x="5070" y="2181"/>
                  <a:pt x="5070" y="2181"/>
                </a:cubicBezTo>
                <a:cubicBezTo>
                  <a:pt x="5070" y="2183"/>
                  <a:pt x="5070" y="2181"/>
                  <a:pt x="5070" y="2183"/>
                </a:cubicBezTo>
                <a:moveTo>
                  <a:pt x="5038" y="2139"/>
                </a:moveTo>
                <a:cubicBezTo>
                  <a:pt x="5040" y="2143"/>
                  <a:pt x="5041" y="2146"/>
                  <a:pt x="5045" y="2148"/>
                </a:cubicBezTo>
                <a:cubicBezTo>
                  <a:pt x="5046" y="2150"/>
                  <a:pt x="5048" y="2151"/>
                  <a:pt x="5050" y="2152"/>
                </a:cubicBezTo>
                <a:cubicBezTo>
                  <a:pt x="5051" y="2153"/>
                  <a:pt x="5053" y="2154"/>
                  <a:pt x="5054" y="2155"/>
                </a:cubicBezTo>
                <a:cubicBezTo>
                  <a:pt x="5055" y="2157"/>
                  <a:pt x="5056" y="2159"/>
                  <a:pt x="5057" y="2161"/>
                </a:cubicBezTo>
                <a:cubicBezTo>
                  <a:pt x="5057" y="2161"/>
                  <a:pt x="5058" y="2160"/>
                  <a:pt x="5058" y="2159"/>
                </a:cubicBezTo>
                <a:cubicBezTo>
                  <a:pt x="5058" y="2156"/>
                  <a:pt x="5058" y="2156"/>
                  <a:pt x="5058" y="2156"/>
                </a:cubicBezTo>
                <a:cubicBezTo>
                  <a:pt x="5058" y="2152"/>
                  <a:pt x="5057" y="2150"/>
                  <a:pt x="5056" y="2147"/>
                </a:cubicBezTo>
                <a:cubicBezTo>
                  <a:pt x="5055" y="2146"/>
                  <a:pt x="5053" y="2146"/>
                  <a:pt x="5052" y="2144"/>
                </a:cubicBezTo>
                <a:cubicBezTo>
                  <a:pt x="5049" y="2142"/>
                  <a:pt x="5048" y="2138"/>
                  <a:pt x="5045" y="2136"/>
                </a:cubicBezTo>
                <a:cubicBezTo>
                  <a:pt x="5043" y="2136"/>
                  <a:pt x="5042" y="2136"/>
                  <a:pt x="5041" y="2135"/>
                </a:cubicBezTo>
                <a:cubicBezTo>
                  <a:pt x="5040" y="2137"/>
                  <a:pt x="5039" y="2138"/>
                  <a:pt x="5039" y="2139"/>
                </a:cubicBezTo>
                <a:cubicBezTo>
                  <a:pt x="5038" y="2141"/>
                  <a:pt x="5039" y="2142"/>
                  <a:pt x="5039" y="2143"/>
                </a:cubicBezTo>
                <a:lnTo>
                  <a:pt x="5038" y="2139"/>
                </a:lnTo>
                <a:close/>
                <a:moveTo>
                  <a:pt x="5023" y="2113"/>
                </a:moveTo>
                <a:cubicBezTo>
                  <a:pt x="5023" y="2112"/>
                  <a:pt x="5022" y="2111"/>
                  <a:pt x="5022" y="2110"/>
                </a:cubicBezTo>
                <a:cubicBezTo>
                  <a:pt x="5018" y="2107"/>
                  <a:pt x="5018" y="2107"/>
                  <a:pt x="5018" y="2107"/>
                </a:cubicBezTo>
                <a:cubicBezTo>
                  <a:pt x="5018" y="2108"/>
                  <a:pt x="5017" y="2109"/>
                  <a:pt x="5017" y="2111"/>
                </a:cubicBezTo>
                <a:cubicBezTo>
                  <a:pt x="5017" y="2113"/>
                  <a:pt x="5019" y="2113"/>
                  <a:pt x="5019" y="2115"/>
                </a:cubicBezTo>
                <a:cubicBezTo>
                  <a:pt x="5019" y="2116"/>
                  <a:pt x="5019" y="2117"/>
                  <a:pt x="5020" y="2118"/>
                </a:cubicBezTo>
                <a:cubicBezTo>
                  <a:pt x="5020" y="2120"/>
                  <a:pt x="5020" y="2122"/>
                  <a:pt x="5021" y="2122"/>
                </a:cubicBezTo>
                <a:cubicBezTo>
                  <a:pt x="5023" y="2124"/>
                  <a:pt x="5026" y="2123"/>
                  <a:pt x="5029" y="2123"/>
                </a:cubicBezTo>
                <a:cubicBezTo>
                  <a:pt x="5030" y="2119"/>
                  <a:pt x="5030" y="2119"/>
                  <a:pt x="5030" y="2119"/>
                </a:cubicBezTo>
                <a:cubicBezTo>
                  <a:pt x="5027" y="2118"/>
                  <a:pt x="5023" y="2117"/>
                  <a:pt x="5023" y="2113"/>
                </a:cubicBezTo>
                <a:moveTo>
                  <a:pt x="5030" y="2068"/>
                </a:moveTo>
                <a:cubicBezTo>
                  <a:pt x="5028" y="2068"/>
                  <a:pt x="5027" y="2068"/>
                  <a:pt x="5026" y="2068"/>
                </a:cubicBezTo>
                <a:cubicBezTo>
                  <a:pt x="5024" y="2067"/>
                  <a:pt x="5024" y="2066"/>
                  <a:pt x="5022" y="2065"/>
                </a:cubicBezTo>
                <a:cubicBezTo>
                  <a:pt x="5021" y="2064"/>
                  <a:pt x="5019" y="2064"/>
                  <a:pt x="5018" y="2064"/>
                </a:cubicBezTo>
                <a:cubicBezTo>
                  <a:pt x="5014" y="2062"/>
                  <a:pt x="5014" y="2059"/>
                  <a:pt x="5010" y="2058"/>
                </a:cubicBezTo>
                <a:cubicBezTo>
                  <a:pt x="5008" y="2058"/>
                  <a:pt x="5008" y="2056"/>
                  <a:pt x="5006" y="2056"/>
                </a:cubicBezTo>
                <a:cubicBezTo>
                  <a:pt x="5004" y="2056"/>
                  <a:pt x="5004" y="2058"/>
                  <a:pt x="5002" y="2058"/>
                </a:cubicBezTo>
                <a:cubicBezTo>
                  <a:pt x="5002" y="2059"/>
                  <a:pt x="5002" y="2061"/>
                  <a:pt x="5002" y="2062"/>
                </a:cubicBezTo>
                <a:cubicBezTo>
                  <a:pt x="5003" y="2065"/>
                  <a:pt x="5004" y="2067"/>
                  <a:pt x="5006" y="2070"/>
                </a:cubicBezTo>
                <a:cubicBezTo>
                  <a:pt x="5007" y="2071"/>
                  <a:pt x="5009" y="2072"/>
                  <a:pt x="5010" y="2074"/>
                </a:cubicBezTo>
                <a:cubicBezTo>
                  <a:pt x="5011" y="2075"/>
                  <a:pt x="5012" y="2077"/>
                  <a:pt x="5014" y="2079"/>
                </a:cubicBezTo>
                <a:cubicBezTo>
                  <a:pt x="5015" y="2080"/>
                  <a:pt x="5016" y="2081"/>
                  <a:pt x="5018" y="2083"/>
                </a:cubicBezTo>
                <a:cubicBezTo>
                  <a:pt x="5019" y="2084"/>
                  <a:pt x="5020" y="2086"/>
                  <a:pt x="5022" y="2087"/>
                </a:cubicBezTo>
                <a:cubicBezTo>
                  <a:pt x="5025" y="2088"/>
                  <a:pt x="5027" y="2088"/>
                  <a:pt x="5030" y="2090"/>
                </a:cubicBezTo>
                <a:cubicBezTo>
                  <a:pt x="5032" y="2091"/>
                  <a:pt x="5033" y="2092"/>
                  <a:pt x="5034" y="2094"/>
                </a:cubicBezTo>
                <a:cubicBezTo>
                  <a:pt x="5035" y="2095"/>
                  <a:pt x="5035" y="2096"/>
                  <a:pt x="5037" y="2098"/>
                </a:cubicBezTo>
                <a:cubicBezTo>
                  <a:pt x="5038" y="2099"/>
                  <a:pt x="5040" y="2100"/>
                  <a:pt x="5041" y="2102"/>
                </a:cubicBezTo>
                <a:cubicBezTo>
                  <a:pt x="5042" y="2104"/>
                  <a:pt x="5043" y="2107"/>
                  <a:pt x="5044" y="2110"/>
                </a:cubicBezTo>
                <a:cubicBezTo>
                  <a:pt x="5044" y="2111"/>
                  <a:pt x="5045" y="2113"/>
                  <a:pt x="5046" y="2115"/>
                </a:cubicBezTo>
                <a:cubicBezTo>
                  <a:pt x="5046" y="2116"/>
                  <a:pt x="5046" y="2118"/>
                  <a:pt x="5048" y="2118"/>
                </a:cubicBezTo>
                <a:cubicBezTo>
                  <a:pt x="5049" y="2119"/>
                  <a:pt x="5050" y="2119"/>
                  <a:pt x="5052" y="2119"/>
                </a:cubicBezTo>
                <a:cubicBezTo>
                  <a:pt x="5053" y="2120"/>
                  <a:pt x="5054" y="2119"/>
                  <a:pt x="5056" y="2119"/>
                </a:cubicBezTo>
                <a:cubicBezTo>
                  <a:pt x="5057" y="2120"/>
                  <a:pt x="5058" y="2120"/>
                  <a:pt x="5060" y="2120"/>
                </a:cubicBezTo>
                <a:cubicBezTo>
                  <a:pt x="5063" y="2122"/>
                  <a:pt x="5064" y="2124"/>
                  <a:pt x="5066" y="2127"/>
                </a:cubicBezTo>
                <a:cubicBezTo>
                  <a:pt x="5067" y="2130"/>
                  <a:pt x="5068" y="2132"/>
                  <a:pt x="5069" y="2135"/>
                </a:cubicBezTo>
                <a:cubicBezTo>
                  <a:pt x="5069" y="2138"/>
                  <a:pt x="5068" y="2140"/>
                  <a:pt x="5069" y="2143"/>
                </a:cubicBezTo>
                <a:cubicBezTo>
                  <a:pt x="5069" y="2147"/>
                  <a:pt x="5069" y="2147"/>
                  <a:pt x="5069" y="2147"/>
                </a:cubicBezTo>
                <a:cubicBezTo>
                  <a:pt x="5069" y="2149"/>
                  <a:pt x="5071" y="2150"/>
                  <a:pt x="5072" y="2151"/>
                </a:cubicBezTo>
                <a:cubicBezTo>
                  <a:pt x="5074" y="2155"/>
                  <a:pt x="5077" y="2156"/>
                  <a:pt x="5079" y="2158"/>
                </a:cubicBezTo>
                <a:cubicBezTo>
                  <a:pt x="5082" y="2161"/>
                  <a:pt x="5085" y="2163"/>
                  <a:pt x="5087" y="2165"/>
                </a:cubicBezTo>
                <a:cubicBezTo>
                  <a:pt x="5089" y="2166"/>
                  <a:pt x="5090" y="2167"/>
                  <a:pt x="5091" y="2168"/>
                </a:cubicBezTo>
                <a:cubicBezTo>
                  <a:pt x="5094" y="2171"/>
                  <a:pt x="5095" y="2173"/>
                  <a:pt x="5097" y="2176"/>
                </a:cubicBezTo>
                <a:cubicBezTo>
                  <a:pt x="5100" y="2179"/>
                  <a:pt x="5103" y="2181"/>
                  <a:pt x="5104" y="2184"/>
                </a:cubicBezTo>
                <a:cubicBezTo>
                  <a:pt x="5106" y="2187"/>
                  <a:pt x="5107" y="2189"/>
                  <a:pt x="5108" y="2192"/>
                </a:cubicBezTo>
                <a:cubicBezTo>
                  <a:pt x="5109" y="2195"/>
                  <a:pt x="5109" y="2198"/>
                  <a:pt x="5109" y="2201"/>
                </a:cubicBezTo>
                <a:cubicBezTo>
                  <a:pt x="5110" y="2203"/>
                  <a:pt x="5111" y="2204"/>
                  <a:pt x="5111" y="2205"/>
                </a:cubicBezTo>
                <a:cubicBezTo>
                  <a:pt x="5113" y="2208"/>
                  <a:pt x="5114" y="2210"/>
                  <a:pt x="5115" y="2213"/>
                </a:cubicBezTo>
                <a:cubicBezTo>
                  <a:pt x="5116" y="2215"/>
                  <a:pt x="5118" y="2215"/>
                  <a:pt x="5119" y="2217"/>
                </a:cubicBezTo>
                <a:cubicBezTo>
                  <a:pt x="5121" y="2219"/>
                  <a:pt x="5122" y="2220"/>
                  <a:pt x="5123" y="2222"/>
                </a:cubicBezTo>
                <a:cubicBezTo>
                  <a:pt x="5125" y="2223"/>
                  <a:pt x="5126" y="2224"/>
                  <a:pt x="5127" y="2226"/>
                </a:cubicBezTo>
                <a:cubicBezTo>
                  <a:pt x="5128" y="2227"/>
                  <a:pt x="5129" y="2229"/>
                  <a:pt x="5130" y="2230"/>
                </a:cubicBezTo>
                <a:cubicBezTo>
                  <a:pt x="5133" y="2233"/>
                  <a:pt x="5136" y="2234"/>
                  <a:pt x="5139" y="2237"/>
                </a:cubicBezTo>
                <a:cubicBezTo>
                  <a:pt x="5142" y="2239"/>
                  <a:pt x="5144" y="2242"/>
                  <a:pt x="5146" y="2245"/>
                </a:cubicBezTo>
                <a:cubicBezTo>
                  <a:pt x="5147" y="2246"/>
                  <a:pt x="5149" y="2247"/>
                  <a:pt x="5150" y="2249"/>
                </a:cubicBezTo>
                <a:cubicBezTo>
                  <a:pt x="5151" y="2250"/>
                  <a:pt x="5151" y="2252"/>
                  <a:pt x="5152" y="2253"/>
                </a:cubicBezTo>
                <a:cubicBezTo>
                  <a:pt x="5154" y="2256"/>
                  <a:pt x="5157" y="2257"/>
                  <a:pt x="5160" y="2260"/>
                </a:cubicBezTo>
                <a:cubicBezTo>
                  <a:pt x="5163" y="2262"/>
                  <a:pt x="5166" y="2264"/>
                  <a:pt x="5168" y="2267"/>
                </a:cubicBezTo>
                <a:cubicBezTo>
                  <a:pt x="5169" y="2268"/>
                  <a:pt x="5171" y="2268"/>
                  <a:pt x="5172" y="2270"/>
                </a:cubicBezTo>
                <a:cubicBezTo>
                  <a:pt x="5173" y="2271"/>
                  <a:pt x="5173" y="2272"/>
                  <a:pt x="5173" y="2274"/>
                </a:cubicBezTo>
                <a:cubicBezTo>
                  <a:pt x="5175" y="2273"/>
                  <a:pt x="5176" y="2272"/>
                  <a:pt x="5177" y="2272"/>
                </a:cubicBezTo>
                <a:cubicBezTo>
                  <a:pt x="5178" y="2271"/>
                  <a:pt x="5180" y="2271"/>
                  <a:pt x="5181" y="2271"/>
                </a:cubicBezTo>
                <a:cubicBezTo>
                  <a:pt x="5184" y="2270"/>
                  <a:pt x="5186" y="2271"/>
                  <a:pt x="5190" y="2271"/>
                </a:cubicBezTo>
                <a:cubicBezTo>
                  <a:pt x="5193" y="2271"/>
                  <a:pt x="5195" y="2271"/>
                  <a:pt x="5198" y="2271"/>
                </a:cubicBezTo>
                <a:cubicBezTo>
                  <a:pt x="5200" y="2270"/>
                  <a:pt x="5201" y="2268"/>
                  <a:pt x="5202" y="2267"/>
                </a:cubicBezTo>
                <a:cubicBezTo>
                  <a:pt x="5203" y="2265"/>
                  <a:pt x="5205" y="2265"/>
                  <a:pt x="5205" y="2263"/>
                </a:cubicBezTo>
                <a:cubicBezTo>
                  <a:pt x="5205" y="2259"/>
                  <a:pt x="5205" y="2259"/>
                  <a:pt x="5205" y="2259"/>
                </a:cubicBezTo>
                <a:cubicBezTo>
                  <a:pt x="5205" y="2254"/>
                  <a:pt x="5204" y="2252"/>
                  <a:pt x="5205" y="2247"/>
                </a:cubicBezTo>
                <a:cubicBezTo>
                  <a:pt x="5205" y="2245"/>
                  <a:pt x="5206" y="2244"/>
                  <a:pt x="5206" y="2243"/>
                </a:cubicBezTo>
                <a:cubicBezTo>
                  <a:pt x="5206" y="2240"/>
                  <a:pt x="5207" y="2238"/>
                  <a:pt x="5207" y="2235"/>
                </a:cubicBezTo>
                <a:cubicBezTo>
                  <a:pt x="5207" y="2231"/>
                  <a:pt x="5207" y="2231"/>
                  <a:pt x="5207" y="2231"/>
                </a:cubicBezTo>
                <a:cubicBezTo>
                  <a:pt x="5207" y="2229"/>
                  <a:pt x="5208" y="2228"/>
                  <a:pt x="5209" y="2227"/>
                </a:cubicBezTo>
                <a:cubicBezTo>
                  <a:pt x="5210" y="2225"/>
                  <a:pt x="5211" y="2223"/>
                  <a:pt x="5214" y="2223"/>
                </a:cubicBezTo>
                <a:cubicBezTo>
                  <a:pt x="5216" y="2223"/>
                  <a:pt x="5218" y="2224"/>
                  <a:pt x="5220" y="2224"/>
                </a:cubicBezTo>
                <a:cubicBezTo>
                  <a:pt x="5222" y="2224"/>
                  <a:pt x="5222" y="2226"/>
                  <a:pt x="5224" y="2226"/>
                </a:cubicBezTo>
                <a:cubicBezTo>
                  <a:pt x="5226" y="2226"/>
                  <a:pt x="5226" y="2223"/>
                  <a:pt x="5228" y="2223"/>
                </a:cubicBezTo>
                <a:cubicBezTo>
                  <a:pt x="5228" y="2222"/>
                  <a:pt x="5228" y="2220"/>
                  <a:pt x="5228" y="2219"/>
                </a:cubicBezTo>
                <a:cubicBezTo>
                  <a:pt x="5227" y="2217"/>
                  <a:pt x="5226" y="2216"/>
                  <a:pt x="5225" y="2214"/>
                </a:cubicBezTo>
                <a:cubicBezTo>
                  <a:pt x="5224" y="2212"/>
                  <a:pt x="5223" y="2211"/>
                  <a:pt x="5221" y="2210"/>
                </a:cubicBezTo>
                <a:cubicBezTo>
                  <a:pt x="5220" y="2210"/>
                  <a:pt x="5218" y="2210"/>
                  <a:pt x="5217" y="2210"/>
                </a:cubicBezTo>
                <a:cubicBezTo>
                  <a:pt x="5215" y="2210"/>
                  <a:pt x="5214" y="2208"/>
                  <a:pt x="5213" y="2208"/>
                </a:cubicBezTo>
                <a:cubicBezTo>
                  <a:pt x="5213" y="2207"/>
                  <a:pt x="5212" y="2205"/>
                  <a:pt x="5213" y="2204"/>
                </a:cubicBezTo>
                <a:cubicBezTo>
                  <a:pt x="5214" y="2202"/>
                  <a:pt x="5215" y="2202"/>
                  <a:pt x="5217" y="2200"/>
                </a:cubicBezTo>
                <a:cubicBezTo>
                  <a:pt x="5216" y="2199"/>
                  <a:pt x="5216" y="2197"/>
                  <a:pt x="5215" y="2196"/>
                </a:cubicBezTo>
                <a:cubicBezTo>
                  <a:pt x="5214" y="2195"/>
                  <a:pt x="5212" y="2195"/>
                  <a:pt x="5211" y="2194"/>
                </a:cubicBezTo>
                <a:cubicBezTo>
                  <a:pt x="5210" y="2194"/>
                  <a:pt x="5208" y="2193"/>
                  <a:pt x="5207" y="2193"/>
                </a:cubicBezTo>
                <a:cubicBezTo>
                  <a:pt x="5205" y="2193"/>
                  <a:pt x="5204" y="2192"/>
                  <a:pt x="5202" y="2192"/>
                </a:cubicBezTo>
                <a:cubicBezTo>
                  <a:pt x="5200" y="2192"/>
                  <a:pt x="5199" y="2193"/>
                  <a:pt x="5197" y="2193"/>
                </a:cubicBezTo>
                <a:cubicBezTo>
                  <a:pt x="5196" y="2193"/>
                  <a:pt x="5194" y="2193"/>
                  <a:pt x="5193" y="2194"/>
                </a:cubicBezTo>
                <a:cubicBezTo>
                  <a:pt x="5192" y="2195"/>
                  <a:pt x="5192" y="2197"/>
                  <a:pt x="5192" y="2198"/>
                </a:cubicBezTo>
                <a:cubicBezTo>
                  <a:pt x="5191" y="2199"/>
                  <a:pt x="5191" y="2201"/>
                  <a:pt x="5191" y="2202"/>
                </a:cubicBezTo>
                <a:cubicBezTo>
                  <a:pt x="5180" y="2202"/>
                  <a:pt x="5180" y="2202"/>
                  <a:pt x="5180" y="2202"/>
                </a:cubicBezTo>
                <a:cubicBezTo>
                  <a:pt x="5180" y="2199"/>
                  <a:pt x="5179" y="2197"/>
                  <a:pt x="5179" y="2194"/>
                </a:cubicBezTo>
                <a:cubicBezTo>
                  <a:pt x="5179" y="2191"/>
                  <a:pt x="5180" y="2189"/>
                  <a:pt x="5180" y="2186"/>
                </a:cubicBezTo>
                <a:cubicBezTo>
                  <a:pt x="5179" y="2185"/>
                  <a:pt x="5178" y="2183"/>
                  <a:pt x="5177" y="2183"/>
                </a:cubicBezTo>
                <a:cubicBezTo>
                  <a:pt x="5173" y="2183"/>
                  <a:pt x="5173" y="2183"/>
                  <a:pt x="5173" y="2183"/>
                </a:cubicBezTo>
                <a:cubicBezTo>
                  <a:pt x="5170" y="2183"/>
                  <a:pt x="5167" y="2184"/>
                  <a:pt x="5164" y="2183"/>
                </a:cubicBezTo>
                <a:cubicBezTo>
                  <a:pt x="5162" y="2183"/>
                  <a:pt x="5162" y="2181"/>
                  <a:pt x="5160" y="2180"/>
                </a:cubicBezTo>
                <a:cubicBezTo>
                  <a:pt x="5158" y="2179"/>
                  <a:pt x="5158" y="2178"/>
                  <a:pt x="5156" y="2177"/>
                </a:cubicBezTo>
                <a:cubicBezTo>
                  <a:pt x="5154" y="2176"/>
                  <a:pt x="5152" y="2177"/>
                  <a:pt x="5151" y="2175"/>
                </a:cubicBezTo>
                <a:cubicBezTo>
                  <a:pt x="5150" y="2174"/>
                  <a:pt x="5150" y="2172"/>
                  <a:pt x="5150" y="2170"/>
                </a:cubicBezTo>
                <a:cubicBezTo>
                  <a:pt x="5150" y="2150"/>
                  <a:pt x="5150" y="2150"/>
                  <a:pt x="5150" y="2150"/>
                </a:cubicBezTo>
                <a:cubicBezTo>
                  <a:pt x="5146" y="2150"/>
                  <a:pt x="5143" y="2151"/>
                  <a:pt x="5139" y="2150"/>
                </a:cubicBezTo>
                <a:cubicBezTo>
                  <a:pt x="5138" y="2150"/>
                  <a:pt x="5136" y="2151"/>
                  <a:pt x="5135" y="2150"/>
                </a:cubicBezTo>
                <a:cubicBezTo>
                  <a:pt x="5133" y="2150"/>
                  <a:pt x="5132" y="2148"/>
                  <a:pt x="5131" y="2146"/>
                </a:cubicBezTo>
                <a:cubicBezTo>
                  <a:pt x="5130" y="2145"/>
                  <a:pt x="5128" y="2145"/>
                  <a:pt x="5127" y="2143"/>
                </a:cubicBezTo>
                <a:cubicBezTo>
                  <a:pt x="5127" y="2142"/>
                  <a:pt x="5127" y="2141"/>
                  <a:pt x="5126" y="2139"/>
                </a:cubicBezTo>
                <a:cubicBezTo>
                  <a:pt x="5126" y="2138"/>
                  <a:pt x="5125" y="2137"/>
                  <a:pt x="5124" y="2135"/>
                </a:cubicBezTo>
                <a:cubicBezTo>
                  <a:pt x="5124" y="2134"/>
                  <a:pt x="5125" y="2133"/>
                  <a:pt x="5124" y="2131"/>
                </a:cubicBezTo>
                <a:cubicBezTo>
                  <a:pt x="5124" y="2130"/>
                  <a:pt x="5124" y="2129"/>
                  <a:pt x="5124" y="2127"/>
                </a:cubicBezTo>
                <a:cubicBezTo>
                  <a:pt x="5124" y="2126"/>
                  <a:pt x="5122" y="2125"/>
                  <a:pt x="5121" y="2123"/>
                </a:cubicBezTo>
                <a:cubicBezTo>
                  <a:pt x="5120" y="2124"/>
                  <a:pt x="5119" y="2125"/>
                  <a:pt x="5117" y="2125"/>
                </a:cubicBezTo>
                <a:cubicBezTo>
                  <a:pt x="5113" y="2125"/>
                  <a:pt x="5113" y="2125"/>
                  <a:pt x="5113" y="2125"/>
                </a:cubicBezTo>
                <a:cubicBezTo>
                  <a:pt x="5110" y="2125"/>
                  <a:pt x="5108" y="2125"/>
                  <a:pt x="5105" y="2124"/>
                </a:cubicBezTo>
                <a:cubicBezTo>
                  <a:pt x="5103" y="2124"/>
                  <a:pt x="5102" y="2123"/>
                  <a:pt x="5100" y="2122"/>
                </a:cubicBezTo>
                <a:cubicBezTo>
                  <a:pt x="5099" y="2120"/>
                  <a:pt x="5098" y="2119"/>
                  <a:pt x="5096" y="2118"/>
                </a:cubicBezTo>
                <a:cubicBezTo>
                  <a:pt x="5096" y="2116"/>
                  <a:pt x="5096" y="2115"/>
                  <a:pt x="5095" y="2114"/>
                </a:cubicBezTo>
                <a:cubicBezTo>
                  <a:pt x="5095" y="2113"/>
                  <a:pt x="5092" y="2113"/>
                  <a:pt x="5091" y="2113"/>
                </a:cubicBezTo>
                <a:cubicBezTo>
                  <a:pt x="5090" y="2111"/>
                  <a:pt x="5090" y="2110"/>
                  <a:pt x="5088" y="2109"/>
                </a:cubicBezTo>
                <a:cubicBezTo>
                  <a:pt x="5087" y="2107"/>
                  <a:pt x="5087" y="2106"/>
                  <a:pt x="5085" y="2105"/>
                </a:cubicBezTo>
                <a:cubicBezTo>
                  <a:pt x="5084" y="2103"/>
                  <a:pt x="5083" y="2103"/>
                  <a:pt x="5082" y="2102"/>
                </a:cubicBezTo>
                <a:cubicBezTo>
                  <a:pt x="5080" y="2100"/>
                  <a:pt x="5079" y="2099"/>
                  <a:pt x="5078" y="2098"/>
                </a:cubicBezTo>
                <a:cubicBezTo>
                  <a:pt x="5076" y="2096"/>
                  <a:pt x="5074" y="2096"/>
                  <a:pt x="5073" y="2095"/>
                </a:cubicBezTo>
                <a:cubicBezTo>
                  <a:pt x="5072" y="2094"/>
                  <a:pt x="5072" y="2091"/>
                  <a:pt x="5071" y="2091"/>
                </a:cubicBezTo>
                <a:cubicBezTo>
                  <a:pt x="5068" y="2089"/>
                  <a:pt x="5065" y="2089"/>
                  <a:pt x="5063" y="2088"/>
                </a:cubicBezTo>
                <a:cubicBezTo>
                  <a:pt x="5061" y="2087"/>
                  <a:pt x="5059" y="2088"/>
                  <a:pt x="5059" y="2087"/>
                </a:cubicBezTo>
                <a:cubicBezTo>
                  <a:pt x="5058" y="2086"/>
                  <a:pt x="5058" y="2084"/>
                  <a:pt x="5058" y="2083"/>
                </a:cubicBezTo>
                <a:cubicBezTo>
                  <a:pt x="5057" y="2081"/>
                  <a:pt x="5058" y="2080"/>
                  <a:pt x="5058" y="2079"/>
                </a:cubicBezTo>
                <a:cubicBezTo>
                  <a:pt x="5057" y="2077"/>
                  <a:pt x="5055" y="2078"/>
                  <a:pt x="5054" y="2078"/>
                </a:cubicBezTo>
                <a:cubicBezTo>
                  <a:pt x="5052" y="2076"/>
                  <a:pt x="5051" y="2075"/>
                  <a:pt x="5050" y="2073"/>
                </a:cubicBezTo>
                <a:cubicBezTo>
                  <a:pt x="5047" y="2070"/>
                  <a:pt x="5046" y="2067"/>
                  <a:pt x="5045" y="2064"/>
                </a:cubicBezTo>
                <a:cubicBezTo>
                  <a:pt x="5040" y="2064"/>
                  <a:pt x="5035" y="2068"/>
                  <a:pt x="5030" y="2068"/>
                </a:cubicBezTo>
                <a:moveTo>
                  <a:pt x="5544" y="1999"/>
                </a:moveTo>
                <a:cubicBezTo>
                  <a:pt x="5541" y="1999"/>
                  <a:pt x="5539" y="1999"/>
                  <a:pt x="5536" y="2000"/>
                </a:cubicBezTo>
                <a:cubicBezTo>
                  <a:pt x="5535" y="2001"/>
                  <a:pt x="5533" y="2000"/>
                  <a:pt x="5532" y="2001"/>
                </a:cubicBezTo>
                <a:cubicBezTo>
                  <a:pt x="5531" y="2002"/>
                  <a:pt x="5533" y="2004"/>
                  <a:pt x="5532" y="2005"/>
                </a:cubicBezTo>
                <a:cubicBezTo>
                  <a:pt x="5531" y="2006"/>
                  <a:pt x="5530" y="2007"/>
                  <a:pt x="5528" y="2007"/>
                </a:cubicBezTo>
                <a:cubicBezTo>
                  <a:pt x="5527" y="2008"/>
                  <a:pt x="5525" y="2007"/>
                  <a:pt x="5524" y="2007"/>
                </a:cubicBezTo>
                <a:cubicBezTo>
                  <a:pt x="5523" y="2007"/>
                  <a:pt x="5521" y="2007"/>
                  <a:pt x="5520" y="2007"/>
                </a:cubicBezTo>
                <a:cubicBezTo>
                  <a:pt x="5519" y="2008"/>
                  <a:pt x="5517" y="2008"/>
                  <a:pt x="5516" y="2009"/>
                </a:cubicBezTo>
                <a:cubicBezTo>
                  <a:pt x="5515" y="2010"/>
                  <a:pt x="5515" y="2012"/>
                  <a:pt x="5513" y="2013"/>
                </a:cubicBezTo>
                <a:cubicBezTo>
                  <a:pt x="5512" y="2014"/>
                  <a:pt x="5511" y="2015"/>
                  <a:pt x="5511" y="2017"/>
                </a:cubicBezTo>
                <a:cubicBezTo>
                  <a:pt x="5511" y="2037"/>
                  <a:pt x="5511" y="2037"/>
                  <a:pt x="5511" y="2037"/>
                </a:cubicBezTo>
                <a:cubicBezTo>
                  <a:pt x="5515" y="2040"/>
                  <a:pt x="5515" y="2040"/>
                  <a:pt x="5515" y="2040"/>
                </a:cubicBezTo>
                <a:cubicBezTo>
                  <a:pt x="5516" y="2038"/>
                  <a:pt x="5518" y="2038"/>
                  <a:pt x="5518" y="2036"/>
                </a:cubicBezTo>
                <a:cubicBezTo>
                  <a:pt x="5518" y="2032"/>
                  <a:pt x="5518" y="2032"/>
                  <a:pt x="5518" y="2032"/>
                </a:cubicBezTo>
                <a:cubicBezTo>
                  <a:pt x="5518" y="2028"/>
                  <a:pt x="5518" y="2028"/>
                  <a:pt x="5518" y="2028"/>
                </a:cubicBezTo>
                <a:cubicBezTo>
                  <a:pt x="5518" y="2027"/>
                  <a:pt x="5518" y="2025"/>
                  <a:pt x="5518" y="2024"/>
                </a:cubicBezTo>
                <a:cubicBezTo>
                  <a:pt x="5519" y="2023"/>
                  <a:pt x="5521" y="2024"/>
                  <a:pt x="5522" y="2023"/>
                </a:cubicBezTo>
                <a:cubicBezTo>
                  <a:pt x="5524" y="2022"/>
                  <a:pt x="5524" y="2021"/>
                  <a:pt x="5526" y="2020"/>
                </a:cubicBezTo>
                <a:cubicBezTo>
                  <a:pt x="5529" y="2019"/>
                  <a:pt x="5531" y="2019"/>
                  <a:pt x="5535" y="2019"/>
                </a:cubicBezTo>
                <a:cubicBezTo>
                  <a:pt x="5540" y="2019"/>
                  <a:pt x="5542" y="2020"/>
                  <a:pt x="5547" y="2020"/>
                </a:cubicBezTo>
                <a:cubicBezTo>
                  <a:pt x="5547" y="2028"/>
                  <a:pt x="5547" y="2028"/>
                  <a:pt x="5547" y="2028"/>
                </a:cubicBezTo>
                <a:cubicBezTo>
                  <a:pt x="5547" y="2031"/>
                  <a:pt x="5546" y="2033"/>
                  <a:pt x="5547" y="2036"/>
                </a:cubicBezTo>
                <a:cubicBezTo>
                  <a:pt x="5548" y="2037"/>
                  <a:pt x="5548" y="2039"/>
                  <a:pt x="5549" y="2040"/>
                </a:cubicBezTo>
                <a:cubicBezTo>
                  <a:pt x="5550" y="2041"/>
                  <a:pt x="5552" y="2041"/>
                  <a:pt x="5553" y="2042"/>
                </a:cubicBezTo>
                <a:cubicBezTo>
                  <a:pt x="5554" y="2042"/>
                  <a:pt x="5556" y="2042"/>
                  <a:pt x="5557" y="2042"/>
                </a:cubicBezTo>
                <a:cubicBezTo>
                  <a:pt x="5559" y="2042"/>
                  <a:pt x="5559" y="2044"/>
                  <a:pt x="5561" y="2045"/>
                </a:cubicBezTo>
                <a:cubicBezTo>
                  <a:pt x="5563" y="2046"/>
                  <a:pt x="5564" y="2047"/>
                  <a:pt x="5566" y="2048"/>
                </a:cubicBezTo>
                <a:cubicBezTo>
                  <a:pt x="5568" y="2048"/>
                  <a:pt x="5570" y="2047"/>
                  <a:pt x="5571" y="2048"/>
                </a:cubicBezTo>
                <a:cubicBezTo>
                  <a:pt x="5572" y="2049"/>
                  <a:pt x="5573" y="2051"/>
                  <a:pt x="5574" y="2052"/>
                </a:cubicBezTo>
                <a:cubicBezTo>
                  <a:pt x="5575" y="2053"/>
                  <a:pt x="5573" y="2055"/>
                  <a:pt x="5574" y="2056"/>
                </a:cubicBezTo>
                <a:cubicBezTo>
                  <a:pt x="5575" y="2057"/>
                  <a:pt x="5577" y="2055"/>
                  <a:pt x="5578" y="2056"/>
                </a:cubicBezTo>
                <a:cubicBezTo>
                  <a:pt x="5579" y="2057"/>
                  <a:pt x="5580" y="2058"/>
                  <a:pt x="5582" y="2059"/>
                </a:cubicBezTo>
                <a:cubicBezTo>
                  <a:pt x="5586" y="2058"/>
                  <a:pt x="5586" y="2058"/>
                  <a:pt x="5586" y="2058"/>
                </a:cubicBezTo>
                <a:cubicBezTo>
                  <a:pt x="5586" y="2050"/>
                  <a:pt x="5586" y="2050"/>
                  <a:pt x="5586" y="2050"/>
                </a:cubicBezTo>
                <a:cubicBezTo>
                  <a:pt x="5586" y="2048"/>
                  <a:pt x="5586" y="2047"/>
                  <a:pt x="5585" y="2046"/>
                </a:cubicBezTo>
                <a:cubicBezTo>
                  <a:pt x="5584" y="2045"/>
                  <a:pt x="5581" y="2045"/>
                  <a:pt x="5581" y="2044"/>
                </a:cubicBezTo>
                <a:cubicBezTo>
                  <a:pt x="5580" y="2043"/>
                  <a:pt x="5581" y="2041"/>
                  <a:pt x="5581" y="2040"/>
                </a:cubicBezTo>
                <a:cubicBezTo>
                  <a:pt x="5580" y="2037"/>
                  <a:pt x="5579" y="2035"/>
                  <a:pt x="5579" y="2032"/>
                </a:cubicBezTo>
                <a:cubicBezTo>
                  <a:pt x="5581" y="2031"/>
                  <a:pt x="5581" y="2029"/>
                  <a:pt x="5583" y="2029"/>
                </a:cubicBezTo>
                <a:cubicBezTo>
                  <a:pt x="5585" y="2029"/>
                  <a:pt x="5586" y="2031"/>
                  <a:pt x="5588" y="2031"/>
                </a:cubicBezTo>
                <a:cubicBezTo>
                  <a:pt x="5589" y="2031"/>
                  <a:pt x="5591" y="2032"/>
                  <a:pt x="5592" y="2032"/>
                </a:cubicBezTo>
                <a:cubicBezTo>
                  <a:pt x="5593" y="2032"/>
                  <a:pt x="5594" y="2032"/>
                  <a:pt x="5596" y="2032"/>
                </a:cubicBezTo>
                <a:cubicBezTo>
                  <a:pt x="5599" y="2028"/>
                  <a:pt x="5599" y="2028"/>
                  <a:pt x="5599" y="2028"/>
                </a:cubicBezTo>
                <a:cubicBezTo>
                  <a:pt x="5595" y="2020"/>
                  <a:pt x="5595" y="2020"/>
                  <a:pt x="5595" y="2020"/>
                </a:cubicBezTo>
                <a:cubicBezTo>
                  <a:pt x="5595" y="1990"/>
                  <a:pt x="5595" y="1990"/>
                  <a:pt x="5595" y="1990"/>
                </a:cubicBezTo>
                <a:cubicBezTo>
                  <a:pt x="5595" y="1989"/>
                  <a:pt x="5594" y="1988"/>
                  <a:pt x="5594" y="1986"/>
                </a:cubicBezTo>
                <a:cubicBezTo>
                  <a:pt x="5593" y="1985"/>
                  <a:pt x="5593" y="1983"/>
                  <a:pt x="5592" y="1982"/>
                </a:cubicBezTo>
                <a:cubicBezTo>
                  <a:pt x="5590" y="1980"/>
                  <a:pt x="5588" y="1977"/>
                  <a:pt x="5585" y="1977"/>
                </a:cubicBezTo>
                <a:cubicBezTo>
                  <a:pt x="5583" y="1977"/>
                  <a:pt x="5582" y="1979"/>
                  <a:pt x="5581" y="1981"/>
                </a:cubicBezTo>
                <a:cubicBezTo>
                  <a:pt x="5579" y="1985"/>
                  <a:pt x="5579" y="1985"/>
                  <a:pt x="5579" y="1985"/>
                </a:cubicBezTo>
                <a:cubicBezTo>
                  <a:pt x="5578" y="1986"/>
                  <a:pt x="5579" y="1988"/>
                  <a:pt x="5578" y="1989"/>
                </a:cubicBezTo>
                <a:cubicBezTo>
                  <a:pt x="5576" y="1992"/>
                  <a:pt x="5573" y="1992"/>
                  <a:pt x="5570" y="1993"/>
                </a:cubicBezTo>
                <a:cubicBezTo>
                  <a:pt x="5569" y="1993"/>
                  <a:pt x="5567" y="1992"/>
                  <a:pt x="5566" y="1992"/>
                </a:cubicBezTo>
                <a:cubicBezTo>
                  <a:pt x="5564" y="1992"/>
                  <a:pt x="5564" y="1994"/>
                  <a:pt x="5562" y="1995"/>
                </a:cubicBezTo>
                <a:cubicBezTo>
                  <a:pt x="5560" y="1996"/>
                  <a:pt x="5559" y="1997"/>
                  <a:pt x="5558" y="1999"/>
                </a:cubicBezTo>
                <a:cubicBezTo>
                  <a:pt x="5558" y="2000"/>
                  <a:pt x="5558" y="2002"/>
                  <a:pt x="5557" y="2003"/>
                </a:cubicBezTo>
                <a:cubicBezTo>
                  <a:pt x="5555" y="2005"/>
                  <a:pt x="5552" y="2005"/>
                  <a:pt x="5549" y="2005"/>
                </a:cubicBezTo>
                <a:cubicBezTo>
                  <a:pt x="5548" y="2005"/>
                  <a:pt x="5546" y="2005"/>
                  <a:pt x="5545" y="2005"/>
                </a:cubicBezTo>
                <a:cubicBezTo>
                  <a:pt x="5543" y="2005"/>
                  <a:pt x="5546" y="2000"/>
                  <a:pt x="5544" y="1999"/>
                </a:cubicBezTo>
                <a:moveTo>
                  <a:pt x="5485" y="1907"/>
                </a:moveTo>
                <a:cubicBezTo>
                  <a:pt x="5485" y="1909"/>
                  <a:pt x="5484" y="1910"/>
                  <a:pt x="5484" y="1913"/>
                </a:cubicBezTo>
                <a:cubicBezTo>
                  <a:pt x="5484" y="1916"/>
                  <a:pt x="5485" y="1918"/>
                  <a:pt x="5487" y="1920"/>
                </a:cubicBezTo>
                <a:cubicBezTo>
                  <a:pt x="5489" y="1921"/>
                  <a:pt x="5490" y="1922"/>
                  <a:pt x="5491" y="1922"/>
                </a:cubicBezTo>
                <a:cubicBezTo>
                  <a:pt x="5493" y="1923"/>
                  <a:pt x="5494" y="1922"/>
                  <a:pt x="5495" y="1922"/>
                </a:cubicBezTo>
                <a:cubicBezTo>
                  <a:pt x="5498" y="1923"/>
                  <a:pt x="5500" y="1922"/>
                  <a:pt x="5502" y="1922"/>
                </a:cubicBezTo>
                <a:cubicBezTo>
                  <a:pt x="5502" y="1927"/>
                  <a:pt x="5502" y="1930"/>
                  <a:pt x="5502" y="1934"/>
                </a:cubicBezTo>
                <a:cubicBezTo>
                  <a:pt x="5503" y="1936"/>
                  <a:pt x="5504" y="1937"/>
                  <a:pt x="5504" y="1938"/>
                </a:cubicBezTo>
                <a:cubicBezTo>
                  <a:pt x="5505" y="1942"/>
                  <a:pt x="5506" y="1944"/>
                  <a:pt x="5506" y="1948"/>
                </a:cubicBezTo>
                <a:cubicBezTo>
                  <a:pt x="5506" y="1951"/>
                  <a:pt x="5506" y="1952"/>
                  <a:pt x="5505" y="1954"/>
                </a:cubicBezTo>
                <a:cubicBezTo>
                  <a:pt x="5505" y="1956"/>
                  <a:pt x="5504" y="1957"/>
                  <a:pt x="5504" y="1958"/>
                </a:cubicBezTo>
                <a:cubicBezTo>
                  <a:pt x="5504" y="1959"/>
                  <a:pt x="5505" y="1960"/>
                  <a:pt x="5505" y="1960"/>
                </a:cubicBezTo>
                <a:cubicBezTo>
                  <a:pt x="5505" y="1962"/>
                  <a:pt x="5507" y="1963"/>
                  <a:pt x="5508" y="1963"/>
                </a:cubicBezTo>
                <a:cubicBezTo>
                  <a:pt x="5510" y="1965"/>
                  <a:pt x="5511" y="1966"/>
                  <a:pt x="5512" y="1966"/>
                </a:cubicBezTo>
                <a:cubicBezTo>
                  <a:pt x="5514" y="1967"/>
                  <a:pt x="5515" y="1968"/>
                  <a:pt x="5516" y="1968"/>
                </a:cubicBezTo>
                <a:cubicBezTo>
                  <a:pt x="5519" y="1969"/>
                  <a:pt x="5521" y="1968"/>
                  <a:pt x="5524" y="1967"/>
                </a:cubicBezTo>
                <a:cubicBezTo>
                  <a:pt x="5523" y="1969"/>
                  <a:pt x="5522" y="1970"/>
                  <a:pt x="5521" y="1971"/>
                </a:cubicBezTo>
                <a:cubicBezTo>
                  <a:pt x="5521" y="1972"/>
                  <a:pt x="5521" y="1974"/>
                  <a:pt x="5521" y="1975"/>
                </a:cubicBezTo>
                <a:cubicBezTo>
                  <a:pt x="5521" y="1977"/>
                  <a:pt x="5519" y="1977"/>
                  <a:pt x="5519" y="1979"/>
                </a:cubicBezTo>
                <a:cubicBezTo>
                  <a:pt x="5519" y="1981"/>
                  <a:pt x="5520" y="1982"/>
                  <a:pt x="5520" y="1983"/>
                </a:cubicBezTo>
                <a:cubicBezTo>
                  <a:pt x="5521" y="1984"/>
                  <a:pt x="5523" y="1984"/>
                  <a:pt x="5524" y="1985"/>
                </a:cubicBezTo>
                <a:cubicBezTo>
                  <a:pt x="5526" y="1986"/>
                  <a:pt x="5527" y="1987"/>
                  <a:pt x="5528" y="1987"/>
                </a:cubicBezTo>
                <a:cubicBezTo>
                  <a:pt x="5529" y="1987"/>
                  <a:pt x="5531" y="1987"/>
                  <a:pt x="5532" y="1987"/>
                </a:cubicBezTo>
                <a:cubicBezTo>
                  <a:pt x="5534" y="1987"/>
                  <a:pt x="5535" y="1988"/>
                  <a:pt x="5536" y="1987"/>
                </a:cubicBezTo>
                <a:cubicBezTo>
                  <a:pt x="5537" y="1987"/>
                  <a:pt x="5535" y="1984"/>
                  <a:pt x="5536" y="1983"/>
                </a:cubicBezTo>
                <a:cubicBezTo>
                  <a:pt x="5537" y="1982"/>
                  <a:pt x="5539" y="1983"/>
                  <a:pt x="5540" y="1982"/>
                </a:cubicBezTo>
                <a:cubicBezTo>
                  <a:pt x="5543" y="1981"/>
                  <a:pt x="5544" y="1982"/>
                  <a:pt x="5547" y="1982"/>
                </a:cubicBezTo>
                <a:cubicBezTo>
                  <a:pt x="5547" y="1971"/>
                  <a:pt x="5547" y="1971"/>
                  <a:pt x="5547" y="1971"/>
                </a:cubicBezTo>
                <a:cubicBezTo>
                  <a:pt x="5547" y="1967"/>
                  <a:pt x="5545" y="1965"/>
                  <a:pt x="5542" y="1963"/>
                </a:cubicBezTo>
                <a:cubicBezTo>
                  <a:pt x="5541" y="1963"/>
                  <a:pt x="5539" y="1963"/>
                  <a:pt x="5538" y="1962"/>
                </a:cubicBezTo>
                <a:cubicBezTo>
                  <a:pt x="5537" y="1961"/>
                  <a:pt x="5535" y="1961"/>
                  <a:pt x="5534" y="1959"/>
                </a:cubicBezTo>
                <a:cubicBezTo>
                  <a:pt x="5534" y="1958"/>
                  <a:pt x="5534" y="1957"/>
                  <a:pt x="5533" y="1955"/>
                </a:cubicBezTo>
                <a:cubicBezTo>
                  <a:pt x="5533" y="1954"/>
                  <a:pt x="5534" y="1953"/>
                  <a:pt x="5533" y="1951"/>
                </a:cubicBezTo>
                <a:cubicBezTo>
                  <a:pt x="5532" y="1950"/>
                  <a:pt x="5531" y="1949"/>
                  <a:pt x="5529" y="1948"/>
                </a:cubicBezTo>
                <a:cubicBezTo>
                  <a:pt x="5528" y="1948"/>
                  <a:pt x="5527" y="1947"/>
                  <a:pt x="5525" y="1946"/>
                </a:cubicBezTo>
                <a:cubicBezTo>
                  <a:pt x="5524" y="1946"/>
                  <a:pt x="5522" y="1946"/>
                  <a:pt x="5521" y="1945"/>
                </a:cubicBezTo>
                <a:cubicBezTo>
                  <a:pt x="5520" y="1944"/>
                  <a:pt x="5520" y="1943"/>
                  <a:pt x="5519" y="1941"/>
                </a:cubicBezTo>
                <a:cubicBezTo>
                  <a:pt x="5518" y="1940"/>
                  <a:pt x="5517" y="1939"/>
                  <a:pt x="5517" y="1937"/>
                </a:cubicBezTo>
                <a:cubicBezTo>
                  <a:pt x="5517" y="1935"/>
                  <a:pt x="5518" y="1932"/>
                  <a:pt x="5517" y="1929"/>
                </a:cubicBezTo>
                <a:cubicBezTo>
                  <a:pt x="5517" y="1928"/>
                  <a:pt x="5515" y="1927"/>
                  <a:pt x="5514" y="1925"/>
                </a:cubicBezTo>
                <a:cubicBezTo>
                  <a:pt x="5512" y="1922"/>
                  <a:pt x="5510" y="1920"/>
                  <a:pt x="5507" y="1919"/>
                </a:cubicBezTo>
                <a:cubicBezTo>
                  <a:pt x="5505" y="1917"/>
                  <a:pt x="5502" y="1917"/>
                  <a:pt x="5499" y="1915"/>
                </a:cubicBezTo>
                <a:cubicBezTo>
                  <a:pt x="5498" y="1914"/>
                  <a:pt x="5498" y="1912"/>
                  <a:pt x="5496" y="1911"/>
                </a:cubicBezTo>
                <a:cubicBezTo>
                  <a:pt x="5495" y="1910"/>
                  <a:pt x="5494" y="1909"/>
                  <a:pt x="5492" y="1908"/>
                </a:cubicBezTo>
                <a:cubicBezTo>
                  <a:pt x="5491" y="1907"/>
                  <a:pt x="5487" y="1907"/>
                  <a:pt x="5485" y="1907"/>
                </a:cubicBezTo>
                <a:moveTo>
                  <a:pt x="5514" y="1904"/>
                </a:moveTo>
                <a:cubicBezTo>
                  <a:pt x="5517" y="1906"/>
                  <a:pt x="5520" y="1907"/>
                  <a:pt x="5523" y="1910"/>
                </a:cubicBezTo>
                <a:cubicBezTo>
                  <a:pt x="5525" y="1910"/>
                  <a:pt x="5525" y="1912"/>
                  <a:pt x="5527" y="1913"/>
                </a:cubicBezTo>
                <a:cubicBezTo>
                  <a:pt x="5529" y="1913"/>
                  <a:pt x="5530" y="1914"/>
                  <a:pt x="5531" y="1915"/>
                </a:cubicBezTo>
                <a:cubicBezTo>
                  <a:pt x="5532" y="1915"/>
                  <a:pt x="5534" y="1914"/>
                  <a:pt x="5535" y="1915"/>
                </a:cubicBezTo>
                <a:cubicBezTo>
                  <a:pt x="5536" y="1915"/>
                  <a:pt x="5534" y="1918"/>
                  <a:pt x="5535" y="1919"/>
                </a:cubicBezTo>
                <a:cubicBezTo>
                  <a:pt x="5536" y="1920"/>
                  <a:pt x="5538" y="1919"/>
                  <a:pt x="5539" y="1920"/>
                </a:cubicBezTo>
                <a:cubicBezTo>
                  <a:pt x="5541" y="1922"/>
                  <a:pt x="5542" y="1922"/>
                  <a:pt x="5543" y="1924"/>
                </a:cubicBezTo>
                <a:cubicBezTo>
                  <a:pt x="5543" y="1926"/>
                  <a:pt x="5544" y="1927"/>
                  <a:pt x="5544" y="1928"/>
                </a:cubicBezTo>
                <a:cubicBezTo>
                  <a:pt x="5544" y="1930"/>
                  <a:pt x="5544" y="1931"/>
                  <a:pt x="5544" y="1932"/>
                </a:cubicBezTo>
                <a:cubicBezTo>
                  <a:pt x="5545" y="1934"/>
                  <a:pt x="5545" y="1935"/>
                  <a:pt x="5546" y="1936"/>
                </a:cubicBezTo>
                <a:cubicBezTo>
                  <a:pt x="5547" y="1938"/>
                  <a:pt x="5549" y="1938"/>
                  <a:pt x="5550" y="1938"/>
                </a:cubicBezTo>
                <a:cubicBezTo>
                  <a:pt x="5553" y="1941"/>
                  <a:pt x="5555" y="1943"/>
                  <a:pt x="5558" y="1945"/>
                </a:cubicBezTo>
                <a:cubicBezTo>
                  <a:pt x="5559" y="1946"/>
                  <a:pt x="5561" y="1946"/>
                  <a:pt x="5562" y="1947"/>
                </a:cubicBezTo>
                <a:cubicBezTo>
                  <a:pt x="5563" y="1949"/>
                  <a:pt x="5564" y="1950"/>
                  <a:pt x="5565" y="1951"/>
                </a:cubicBezTo>
                <a:cubicBezTo>
                  <a:pt x="5566" y="1954"/>
                  <a:pt x="5566" y="1957"/>
                  <a:pt x="5566" y="1960"/>
                </a:cubicBezTo>
                <a:cubicBezTo>
                  <a:pt x="5582" y="1960"/>
                  <a:pt x="5582" y="1960"/>
                  <a:pt x="5582" y="1960"/>
                </a:cubicBezTo>
                <a:cubicBezTo>
                  <a:pt x="5582" y="1958"/>
                  <a:pt x="5582" y="1957"/>
                  <a:pt x="5582" y="1955"/>
                </a:cubicBezTo>
                <a:cubicBezTo>
                  <a:pt x="5582" y="1952"/>
                  <a:pt x="5583" y="1950"/>
                  <a:pt x="5583" y="1947"/>
                </a:cubicBezTo>
                <a:cubicBezTo>
                  <a:pt x="5583" y="1947"/>
                  <a:pt x="5582" y="1946"/>
                  <a:pt x="5582" y="1946"/>
                </a:cubicBezTo>
                <a:cubicBezTo>
                  <a:pt x="5582" y="1940"/>
                  <a:pt x="5579" y="1937"/>
                  <a:pt x="5576" y="1933"/>
                </a:cubicBezTo>
                <a:cubicBezTo>
                  <a:pt x="5575" y="1932"/>
                  <a:pt x="5573" y="1933"/>
                  <a:pt x="5572" y="1931"/>
                </a:cubicBezTo>
                <a:cubicBezTo>
                  <a:pt x="5571" y="1930"/>
                  <a:pt x="5572" y="1929"/>
                  <a:pt x="5571" y="1927"/>
                </a:cubicBezTo>
                <a:cubicBezTo>
                  <a:pt x="5570" y="1926"/>
                  <a:pt x="5569" y="1924"/>
                  <a:pt x="5568" y="1922"/>
                </a:cubicBezTo>
                <a:cubicBezTo>
                  <a:pt x="5567" y="1921"/>
                  <a:pt x="5566" y="1920"/>
                  <a:pt x="5564" y="1919"/>
                </a:cubicBezTo>
                <a:cubicBezTo>
                  <a:pt x="5562" y="1917"/>
                  <a:pt x="5561" y="1917"/>
                  <a:pt x="5559" y="1916"/>
                </a:cubicBezTo>
                <a:cubicBezTo>
                  <a:pt x="5558" y="1915"/>
                  <a:pt x="5556" y="1916"/>
                  <a:pt x="5555" y="1915"/>
                </a:cubicBezTo>
                <a:cubicBezTo>
                  <a:pt x="5553" y="1911"/>
                  <a:pt x="5553" y="1911"/>
                  <a:pt x="5553" y="1911"/>
                </a:cubicBezTo>
                <a:cubicBezTo>
                  <a:pt x="5552" y="1909"/>
                  <a:pt x="5554" y="1908"/>
                  <a:pt x="5554" y="1906"/>
                </a:cubicBezTo>
                <a:cubicBezTo>
                  <a:pt x="5554" y="1895"/>
                  <a:pt x="5554" y="1895"/>
                  <a:pt x="5554" y="1895"/>
                </a:cubicBezTo>
                <a:cubicBezTo>
                  <a:pt x="5553" y="1895"/>
                  <a:pt x="5552" y="1896"/>
                  <a:pt x="5550" y="1896"/>
                </a:cubicBezTo>
                <a:cubicBezTo>
                  <a:pt x="5549" y="1896"/>
                  <a:pt x="5548" y="1895"/>
                  <a:pt x="5546" y="1895"/>
                </a:cubicBezTo>
                <a:cubicBezTo>
                  <a:pt x="5542" y="1895"/>
                  <a:pt x="5542" y="1895"/>
                  <a:pt x="5542" y="1895"/>
                </a:cubicBezTo>
                <a:cubicBezTo>
                  <a:pt x="5539" y="1895"/>
                  <a:pt x="5537" y="1894"/>
                  <a:pt x="5534" y="1896"/>
                </a:cubicBezTo>
                <a:cubicBezTo>
                  <a:pt x="5533" y="1896"/>
                  <a:pt x="5533" y="1899"/>
                  <a:pt x="5532" y="1900"/>
                </a:cubicBezTo>
                <a:cubicBezTo>
                  <a:pt x="5531" y="1900"/>
                  <a:pt x="5530" y="1901"/>
                  <a:pt x="5528" y="1902"/>
                </a:cubicBezTo>
                <a:cubicBezTo>
                  <a:pt x="5527" y="1902"/>
                  <a:pt x="5526" y="1902"/>
                  <a:pt x="5524" y="1902"/>
                </a:cubicBezTo>
                <a:cubicBezTo>
                  <a:pt x="5521" y="1902"/>
                  <a:pt x="5517" y="1904"/>
                  <a:pt x="5514" y="1904"/>
                </a:cubicBezTo>
                <a:moveTo>
                  <a:pt x="5476" y="1921"/>
                </a:moveTo>
                <a:cubicBezTo>
                  <a:pt x="5476" y="1923"/>
                  <a:pt x="5475" y="1924"/>
                  <a:pt x="5474" y="1925"/>
                </a:cubicBezTo>
                <a:cubicBezTo>
                  <a:pt x="5472" y="1929"/>
                  <a:pt x="5469" y="1930"/>
                  <a:pt x="5467" y="1934"/>
                </a:cubicBezTo>
                <a:cubicBezTo>
                  <a:pt x="5467" y="1936"/>
                  <a:pt x="5468" y="1937"/>
                  <a:pt x="5467" y="1938"/>
                </a:cubicBezTo>
                <a:cubicBezTo>
                  <a:pt x="5467" y="1940"/>
                  <a:pt x="5465" y="1941"/>
                  <a:pt x="5465" y="1942"/>
                </a:cubicBezTo>
                <a:cubicBezTo>
                  <a:pt x="5464" y="1944"/>
                  <a:pt x="5463" y="1945"/>
                  <a:pt x="5463" y="1946"/>
                </a:cubicBezTo>
                <a:cubicBezTo>
                  <a:pt x="5462" y="1948"/>
                  <a:pt x="5460" y="1948"/>
                  <a:pt x="5459" y="1949"/>
                </a:cubicBezTo>
                <a:cubicBezTo>
                  <a:pt x="5458" y="1951"/>
                  <a:pt x="5457" y="1952"/>
                  <a:pt x="5457" y="1953"/>
                </a:cubicBezTo>
                <a:cubicBezTo>
                  <a:pt x="5456" y="1955"/>
                  <a:pt x="5455" y="1956"/>
                  <a:pt x="5455" y="1957"/>
                </a:cubicBezTo>
                <a:cubicBezTo>
                  <a:pt x="5454" y="1959"/>
                  <a:pt x="5451" y="1959"/>
                  <a:pt x="5451" y="1960"/>
                </a:cubicBezTo>
                <a:cubicBezTo>
                  <a:pt x="5450" y="1962"/>
                  <a:pt x="5451" y="1963"/>
                  <a:pt x="5451" y="1964"/>
                </a:cubicBezTo>
                <a:cubicBezTo>
                  <a:pt x="5450" y="1966"/>
                  <a:pt x="5451" y="1967"/>
                  <a:pt x="5451" y="1968"/>
                </a:cubicBezTo>
                <a:cubicBezTo>
                  <a:pt x="5450" y="1970"/>
                  <a:pt x="5448" y="1971"/>
                  <a:pt x="5448" y="1972"/>
                </a:cubicBezTo>
                <a:cubicBezTo>
                  <a:pt x="5447" y="1974"/>
                  <a:pt x="5446" y="1975"/>
                  <a:pt x="5445" y="1976"/>
                </a:cubicBezTo>
                <a:cubicBezTo>
                  <a:pt x="5444" y="1977"/>
                  <a:pt x="5444" y="1979"/>
                  <a:pt x="5443" y="1980"/>
                </a:cubicBezTo>
                <a:cubicBezTo>
                  <a:pt x="5440" y="1982"/>
                  <a:pt x="5437" y="1980"/>
                  <a:pt x="5435" y="1982"/>
                </a:cubicBezTo>
                <a:cubicBezTo>
                  <a:pt x="5434" y="1983"/>
                  <a:pt x="5435" y="1985"/>
                  <a:pt x="5434" y="1986"/>
                </a:cubicBezTo>
                <a:cubicBezTo>
                  <a:pt x="5432" y="1987"/>
                  <a:pt x="5431" y="1988"/>
                  <a:pt x="5430" y="1989"/>
                </a:cubicBezTo>
                <a:cubicBezTo>
                  <a:pt x="5428" y="1990"/>
                  <a:pt x="5427" y="1990"/>
                  <a:pt x="5426" y="1990"/>
                </a:cubicBezTo>
                <a:cubicBezTo>
                  <a:pt x="5425" y="1990"/>
                  <a:pt x="5423" y="1989"/>
                  <a:pt x="5422" y="1990"/>
                </a:cubicBezTo>
                <a:cubicBezTo>
                  <a:pt x="5420" y="1991"/>
                  <a:pt x="5420" y="1993"/>
                  <a:pt x="5419" y="1994"/>
                </a:cubicBezTo>
                <a:cubicBezTo>
                  <a:pt x="5417" y="1997"/>
                  <a:pt x="5417" y="1999"/>
                  <a:pt x="5416" y="2002"/>
                </a:cubicBezTo>
                <a:cubicBezTo>
                  <a:pt x="5417" y="2002"/>
                  <a:pt x="5418" y="2003"/>
                  <a:pt x="5419" y="2003"/>
                </a:cubicBezTo>
                <a:cubicBezTo>
                  <a:pt x="5421" y="2003"/>
                  <a:pt x="5422" y="2002"/>
                  <a:pt x="5424" y="2002"/>
                </a:cubicBezTo>
                <a:cubicBezTo>
                  <a:pt x="5425" y="2002"/>
                  <a:pt x="5426" y="2003"/>
                  <a:pt x="5428" y="2002"/>
                </a:cubicBezTo>
                <a:cubicBezTo>
                  <a:pt x="5429" y="2001"/>
                  <a:pt x="5430" y="2000"/>
                  <a:pt x="5432" y="1999"/>
                </a:cubicBezTo>
                <a:cubicBezTo>
                  <a:pt x="5433" y="1998"/>
                  <a:pt x="5434" y="1997"/>
                  <a:pt x="5435" y="1995"/>
                </a:cubicBezTo>
                <a:cubicBezTo>
                  <a:pt x="5435" y="1994"/>
                  <a:pt x="5434" y="1992"/>
                  <a:pt x="5435" y="1991"/>
                </a:cubicBezTo>
                <a:cubicBezTo>
                  <a:pt x="5436" y="1988"/>
                  <a:pt x="5438" y="1986"/>
                  <a:pt x="5441" y="1984"/>
                </a:cubicBezTo>
                <a:cubicBezTo>
                  <a:pt x="5442" y="1983"/>
                  <a:pt x="5443" y="1984"/>
                  <a:pt x="5445" y="1983"/>
                </a:cubicBezTo>
                <a:cubicBezTo>
                  <a:pt x="5446" y="1983"/>
                  <a:pt x="5447" y="1981"/>
                  <a:pt x="5449" y="1981"/>
                </a:cubicBezTo>
                <a:cubicBezTo>
                  <a:pt x="5452" y="1980"/>
                  <a:pt x="5454" y="1981"/>
                  <a:pt x="5458" y="1981"/>
                </a:cubicBezTo>
                <a:cubicBezTo>
                  <a:pt x="5458" y="1978"/>
                  <a:pt x="5457" y="1976"/>
                  <a:pt x="5458" y="1973"/>
                </a:cubicBezTo>
                <a:cubicBezTo>
                  <a:pt x="5458" y="1970"/>
                  <a:pt x="5459" y="1968"/>
                  <a:pt x="5461" y="1965"/>
                </a:cubicBezTo>
                <a:cubicBezTo>
                  <a:pt x="5462" y="1962"/>
                  <a:pt x="5463" y="1960"/>
                  <a:pt x="5465" y="1957"/>
                </a:cubicBezTo>
                <a:cubicBezTo>
                  <a:pt x="5467" y="1956"/>
                  <a:pt x="5468" y="1956"/>
                  <a:pt x="5470" y="1955"/>
                </a:cubicBezTo>
                <a:cubicBezTo>
                  <a:pt x="5471" y="1954"/>
                  <a:pt x="5473" y="1955"/>
                  <a:pt x="5473" y="1953"/>
                </a:cubicBezTo>
                <a:cubicBezTo>
                  <a:pt x="5474" y="1952"/>
                  <a:pt x="5474" y="1950"/>
                  <a:pt x="5474" y="1948"/>
                </a:cubicBezTo>
                <a:cubicBezTo>
                  <a:pt x="5475" y="1945"/>
                  <a:pt x="5474" y="1943"/>
                  <a:pt x="5474" y="1939"/>
                </a:cubicBezTo>
                <a:cubicBezTo>
                  <a:pt x="5474" y="1938"/>
                  <a:pt x="5475" y="1937"/>
                  <a:pt x="5475" y="1935"/>
                </a:cubicBezTo>
                <a:cubicBezTo>
                  <a:pt x="5476" y="1932"/>
                  <a:pt x="5476" y="1925"/>
                  <a:pt x="5476" y="1921"/>
                </a:cubicBezTo>
                <a:moveTo>
                  <a:pt x="5492" y="1805"/>
                </a:moveTo>
                <a:cubicBezTo>
                  <a:pt x="5482" y="1805"/>
                  <a:pt x="5482" y="1805"/>
                  <a:pt x="5482" y="1805"/>
                </a:cubicBezTo>
                <a:cubicBezTo>
                  <a:pt x="5482" y="1806"/>
                  <a:pt x="5482" y="1806"/>
                  <a:pt x="5482" y="1807"/>
                </a:cubicBezTo>
                <a:cubicBezTo>
                  <a:pt x="5482" y="1808"/>
                  <a:pt x="5482" y="1808"/>
                  <a:pt x="5482" y="1809"/>
                </a:cubicBezTo>
                <a:cubicBezTo>
                  <a:pt x="5482" y="1810"/>
                  <a:pt x="5482" y="1810"/>
                  <a:pt x="5482" y="1811"/>
                </a:cubicBezTo>
                <a:cubicBezTo>
                  <a:pt x="5482" y="1812"/>
                  <a:pt x="5482" y="1812"/>
                  <a:pt x="5482" y="1813"/>
                </a:cubicBezTo>
                <a:cubicBezTo>
                  <a:pt x="5482" y="1814"/>
                  <a:pt x="5482" y="1815"/>
                  <a:pt x="5482" y="1816"/>
                </a:cubicBezTo>
                <a:cubicBezTo>
                  <a:pt x="5482" y="1816"/>
                  <a:pt x="5482" y="1817"/>
                  <a:pt x="5482" y="1818"/>
                </a:cubicBezTo>
                <a:cubicBezTo>
                  <a:pt x="5483" y="1818"/>
                  <a:pt x="5483" y="1819"/>
                  <a:pt x="5483" y="1820"/>
                </a:cubicBezTo>
                <a:cubicBezTo>
                  <a:pt x="5484" y="1821"/>
                  <a:pt x="5484" y="1822"/>
                  <a:pt x="5484" y="1824"/>
                </a:cubicBezTo>
                <a:cubicBezTo>
                  <a:pt x="5484" y="1824"/>
                  <a:pt x="5484" y="1825"/>
                  <a:pt x="5484" y="1826"/>
                </a:cubicBezTo>
                <a:cubicBezTo>
                  <a:pt x="5484" y="1827"/>
                  <a:pt x="5482" y="1827"/>
                  <a:pt x="5482" y="1828"/>
                </a:cubicBezTo>
                <a:cubicBezTo>
                  <a:pt x="5482" y="1829"/>
                  <a:pt x="5481" y="1829"/>
                  <a:pt x="5481" y="1830"/>
                </a:cubicBezTo>
                <a:cubicBezTo>
                  <a:pt x="5481" y="1831"/>
                  <a:pt x="5480" y="1833"/>
                  <a:pt x="5480" y="1834"/>
                </a:cubicBezTo>
                <a:cubicBezTo>
                  <a:pt x="5480" y="1838"/>
                  <a:pt x="5482" y="1840"/>
                  <a:pt x="5482" y="1843"/>
                </a:cubicBezTo>
                <a:cubicBezTo>
                  <a:pt x="5482" y="1845"/>
                  <a:pt x="5481" y="1845"/>
                  <a:pt x="5480" y="1845"/>
                </a:cubicBezTo>
                <a:cubicBezTo>
                  <a:pt x="5479" y="1846"/>
                  <a:pt x="5479" y="1847"/>
                  <a:pt x="5478" y="1847"/>
                </a:cubicBezTo>
                <a:cubicBezTo>
                  <a:pt x="5476" y="1848"/>
                  <a:pt x="5475" y="1848"/>
                  <a:pt x="5473" y="1849"/>
                </a:cubicBezTo>
                <a:cubicBezTo>
                  <a:pt x="5472" y="1850"/>
                  <a:pt x="5471" y="1850"/>
                  <a:pt x="5470" y="1851"/>
                </a:cubicBezTo>
                <a:cubicBezTo>
                  <a:pt x="5469" y="1852"/>
                  <a:pt x="5468" y="1853"/>
                  <a:pt x="5468" y="1854"/>
                </a:cubicBezTo>
                <a:cubicBezTo>
                  <a:pt x="5468" y="1855"/>
                  <a:pt x="5468" y="1855"/>
                  <a:pt x="5468" y="1856"/>
                </a:cubicBezTo>
                <a:cubicBezTo>
                  <a:pt x="5468" y="1857"/>
                  <a:pt x="5468" y="1858"/>
                  <a:pt x="5468" y="1859"/>
                </a:cubicBezTo>
                <a:cubicBezTo>
                  <a:pt x="5468" y="1860"/>
                  <a:pt x="5469" y="1861"/>
                  <a:pt x="5470" y="1862"/>
                </a:cubicBezTo>
                <a:cubicBezTo>
                  <a:pt x="5471" y="1863"/>
                  <a:pt x="5471" y="1864"/>
                  <a:pt x="5472" y="1865"/>
                </a:cubicBezTo>
                <a:cubicBezTo>
                  <a:pt x="5474" y="1866"/>
                  <a:pt x="5475" y="1867"/>
                  <a:pt x="5476" y="1868"/>
                </a:cubicBezTo>
                <a:cubicBezTo>
                  <a:pt x="5477" y="1869"/>
                  <a:pt x="5477" y="1869"/>
                  <a:pt x="5478" y="1870"/>
                </a:cubicBezTo>
                <a:cubicBezTo>
                  <a:pt x="5480" y="1871"/>
                  <a:pt x="5481" y="1872"/>
                  <a:pt x="5483" y="1873"/>
                </a:cubicBezTo>
                <a:cubicBezTo>
                  <a:pt x="5484" y="1874"/>
                  <a:pt x="5485" y="1875"/>
                  <a:pt x="5485" y="1875"/>
                </a:cubicBezTo>
                <a:cubicBezTo>
                  <a:pt x="5486" y="1875"/>
                  <a:pt x="5487" y="1875"/>
                  <a:pt x="5487" y="1875"/>
                </a:cubicBezTo>
                <a:cubicBezTo>
                  <a:pt x="5486" y="1878"/>
                  <a:pt x="5485" y="1879"/>
                  <a:pt x="5485" y="1882"/>
                </a:cubicBezTo>
                <a:cubicBezTo>
                  <a:pt x="5485" y="1884"/>
                  <a:pt x="5486" y="1885"/>
                  <a:pt x="5486" y="1886"/>
                </a:cubicBezTo>
                <a:cubicBezTo>
                  <a:pt x="5487" y="1888"/>
                  <a:pt x="5487" y="1889"/>
                  <a:pt x="5489" y="1890"/>
                </a:cubicBezTo>
                <a:cubicBezTo>
                  <a:pt x="5490" y="1891"/>
                  <a:pt x="5491" y="1891"/>
                  <a:pt x="5491" y="1891"/>
                </a:cubicBezTo>
                <a:cubicBezTo>
                  <a:pt x="5492" y="1891"/>
                  <a:pt x="5493" y="1892"/>
                  <a:pt x="5494" y="1892"/>
                </a:cubicBezTo>
                <a:cubicBezTo>
                  <a:pt x="5503" y="1892"/>
                  <a:pt x="5503" y="1892"/>
                  <a:pt x="5503" y="1892"/>
                </a:cubicBezTo>
                <a:cubicBezTo>
                  <a:pt x="5503" y="1885"/>
                  <a:pt x="5503" y="1885"/>
                  <a:pt x="5503" y="1885"/>
                </a:cubicBezTo>
                <a:cubicBezTo>
                  <a:pt x="5503" y="1883"/>
                  <a:pt x="5502" y="1882"/>
                  <a:pt x="5502" y="1881"/>
                </a:cubicBezTo>
                <a:cubicBezTo>
                  <a:pt x="5502" y="1871"/>
                  <a:pt x="5502" y="1871"/>
                  <a:pt x="5502" y="1871"/>
                </a:cubicBezTo>
                <a:cubicBezTo>
                  <a:pt x="5502" y="1869"/>
                  <a:pt x="5504" y="1868"/>
                  <a:pt x="5505" y="1866"/>
                </a:cubicBezTo>
                <a:cubicBezTo>
                  <a:pt x="5507" y="1865"/>
                  <a:pt x="5508" y="1864"/>
                  <a:pt x="5509" y="1863"/>
                </a:cubicBezTo>
                <a:cubicBezTo>
                  <a:pt x="5510" y="1862"/>
                  <a:pt x="5511" y="1862"/>
                  <a:pt x="5511" y="1862"/>
                </a:cubicBezTo>
                <a:cubicBezTo>
                  <a:pt x="5512" y="1861"/>
                  <a:pt x="5512" y="1860"/>
                  <a:pt x="5512" y="1860"/>
                </a:cubicBezTo>
                <a:cubicBezTo>
                  <a:pt x="5513" y="1859"/>
                  <a:pt x="5514" y="1858"/>
                  <a:pt x="5514" y="1857"/>
                </a:cubicBezTo>
                <a:cubicBezTo>
                  <a:pt x="5515" y="1856"/>
                  <a:pt x="5516" y="1856"/>
                  <a:pt x="5516" y="1855"/>
                </a:cubicBezTo>
                <a:cubicBezTo>
                  <a:pt x="5517" y="1854"/>
                  <a:pt x="5517" y="1853"/>
                  <a:pt x="5517" y="1852"/>
                </a:cubicBezTo>
                <a:cubicBezTo>
                  <a:pt x="5518" y="1850"/>
                  <a:pt x="5519" y="1849"/>
                  <a:pt x="5519" y="1847"/>
                </a:cubicBezTo>
                <a:cubicBezTo>
                  <a:pt x="5520" y="1846"/>
                  <a:pt x="5520" y="1845"/>
                  <a:pt x="5520" y="1843"/>
                </a:cubicBezTo>
                <a:cubicBezTo>
                  <a:pt x="5520" y="1840"/>
                  <a:pt x="5520" y="1840"/>
                  <a:pt x="5520" y="1840"/>
                </a:cubicBezTo>
                <a:cubicBezTo>
                  <a:pt x="5520" y="1839"/>
                  <a:pt x="5521" y="1839"/>
                  <a:pt x="5521" y="1838"/>
                </a:cubicBezTo>
                <a:cubicBezTo>
                  <a:pt x="5521" y="1836"/>
                  <a:pt x="5521" y="1836"/>
                  <a:pt x="5521" y="1836"/>
                </a:cubicBezTo>
                <a:cubicBezTo>
                  <a:pt x="5521" y="1834"/>
                  <a:pt x="5521" y="1833"/>
                  <a:pt x="5520" y="1831"/>
                </a:cubicBezTo>
                <a:cubicBezTo>
                  <a:pt x="5520" y="1831"/>
                  <a:pt x="5520" y="1830"/>
                  <a:pt x="5519" y="1830"/>
                </a:cubicBezTo>
                <a:cubicBezTo>
                  <a:pt x="5519" y="1829"/>
                  <a:pt x="5518" y="1828"/>
                  <a:pt x="5518" y="1828"/>
                </a:cubicBezTo>
                <a:cubicBezTo>
                  <a:pt x="5518" y="1827"/>
                  <a:pt x="5518" y="1826"/>
                  <a:pt x="5518" y="1826"/>
                </a:cubicBezTo>
                <a:cubicBezTo>
                  <a:pt x="5517" y="1825"/>
                  <a:pt x="5517" y="1824"/>
                  <a:pt x="5517" y="1823"/>
                </a:cubicBezTo>
                <a:cubicBezTo>
                  <a:pt x="5517" y="1822"/>
                  <a:pt x="5516" y="1821"/>
                  <a:pt x="5516" y="1821"/>
                </a:cubicBezTo>
                <a:cubicBezTo>
                  <a:pt x="5516" y="1820"/>
                  <a:pt x="5516" y="1819"/>
                  <a:pt x="5515" y="1819"/>
                </a:cubicBezTo>
                <a:cubicBezTo>
                  <a:pt x="5515" y="1818"/>
                  <a:pt x="5514" y="1817"/>
                  <a:pt x="5514" y="1817"/>
                </a:cubicBezTo>
                <a:cubicBezTo>
                  <a:pt x="5513" y="1816"/>
                  <a:pt x="5513" y="1815"/>
                  <a:pt x="5512" y="1815"/>
                </a:cubicBezTo>
                <a:cubicBezTo>
                  <a:pt x="5511" y="1814"/>
                  <a:pt x="5510" y="1813"/>
                  <a:pt x="5509" y="1813"/>
                </a:cubicBezTo>
                <a:cubicBezTo>
                  <a:pt x="5509" y="1812"/>
                  <a:pt x="5508" y="1812"/>
                  <a:pt x="5507" y="1812"/>
                </a:cubicBezTo>
                <a:cubicBezTo>
                  <a:pt x="5505" y="1812"/>
                  <a:pt x="5505" y="1812"/>
                  <a:pt x="5505" y="1812"/>
                </a:cubicBezTo>
                <a:cubicBezTo>
                  <a:pt x="5503" y="1811"/>
                  <a:pt x="5502" y="1812"/>
                  <a:pt x="5501" y="1811"/>
                </a:cubicBezTo>
                <a:cubicBezTo>
                  <a:pt x="5500" y="1811"/>
                  <a:pt x="5499" y="1810"/>
                  <a:pt x="5499" y="1810"/>
                </a:cubicBezTo>
                <a:cubicBezTo>
                  <a:pt x="5498" y="1810"/>
                  <a:pt x="5499" y="1808"/>
                  <a:pt x="5498" y="1808"/>
                </a:cubicBezTo>
                <a:cubicBezTo>
                  <a:pt x="5497" y="1807"/>
                  <a:pt x="5496" y="1807"/>
                  <a:pt x="5496" y="1807"/>
                </a:cubicBezTo>
                <a:cubicBezTo>
                  <a:pt x="5494" y="1806"/>
                  <a:pt x="5494" y="1805"/>
                  <a:pt x="5492" y="1805"/>
                </a:cubicBezTo>
                <a:moveTo>
                  <a:pt x="5511" y="1680"/>
                </a:moveTo>
                <a:cubicBezTo>
                  <a:pt x="5511" y="1677"/>
                  <a:pt x="5512" y="1676"/>
                  <a:pt x="5512" y="1674"/>
                </a:cubicBezTo>
                <a:cubicBezTo>
                  <a:pt x="5509" y="1674"/>
                  <a:pt x="5507" y="1674"/>
                  <a:pt x="5504" y="1674"/>
                </a:cubicBezTo>
                <a:cubicBezTo>
                  <a:pt x="5503" y="1674"/>
                  <a:pt x="5502" y="1673"/>
                  <a:pt x="5500" y="1674"/>
                </a:cubicBezTo>
                <a:cubicBezTo>
                  <a:pt x="5499" y="1675"/>
                  <a:pt x="5499" y="1677"/>
                  <a:pt x="5497" y="1678"/>
                </a:cubicBezTo>
                <a:cubicBezTo>
                  <a:pt x="5496" y="1679"/>
                  <a:pt x="5495" y="1680"/>
                  <a:pt x="5493" y="1681"/>
                </a:cubicBezTo>
                <a:cubicBezTo>
                  <a:pt x="5492" y="1682"/>
                  <a:pt x="5490" y="1682"/>
                  <a:pt x="5489" y="1684"/>
                </a:cubicBezTo>
                <a:cubicBezTo>
                  <a:pt x="5488" y="1685"/>
                  <a:pt x="5487" y="1686"/>
                  <a:pt x="5486" y="1688"/>
                </a:cubicBezTo>
                <a:cubicBezTo>
                  <a:pt x="5485" y="1689"/>
                  <a:pt x="5485" y="1690"/>
                  <a:pt x="5484" y="1692"/>
                </a:cubicBezTo>
                <a:cubicBezTo>
                  <a:pt x="5484" y="1693"/>
                  <a:pt x="5481" y="1692"/>
                  <a:pt x="5480" y="1693"/>
                </a:cubicBezTo>
                <a:cubicBezTo>
                  <a:pt x="5480" y="1694"/>
                  <a:pt x="5480" y="1695"/>
                  <a:pt x="5479" y="1697"/>
                </a:cubicBezTo>
                <a:cubicBezTo>
                  <a:pt x="5478" y="1699"/>
                  <a:pt x="5477" y="1701"/>
                  <a:pt x="5477" y="1704"/>
                </a:cubicBezTo>
                <a:cubicBezTo>
                  <a:pt x="5477" y="1738"/>
                  <a:pt x="5477" y="1738"/>
                  <a:pt x="5477" y="1738"/>
                </a:cubicBezTo>
                <a:cubicBezTo>
                  <a:pt x="5489" y="1738"/>
                  <a:pt x="5489" y="1738"/>
                  <a:pt x="5489" y="1738"/>
                </a:cubicBezTo>
                <a:cubicBezTo>
                  <a:pt x="5489" y="1735"/>
                  <a:pt x="5489" y="1733"/>
                  <a:pt x="5489" y="1729"/>
                </a:cubicBezTo>
                <a:cubicBezTo>
                  <a:pt x="5489" y="1728"/>
                  <a:pt x="5490" y="1727"/>
                  <a:pt x="5490" y="1726"/>
                </a:cubicBezTo>
                <a:cubicBezTo>
                  <a:pt x="5491" y="1724"/>
                  <a:pt x="5491" y="1723"/>
                  <a:pt x="5491" y="1722"/>
                </a:cubicBezTo>
                <a:cubicBezTo>
                  <a:pt x="5492" y="1720"/>
                  <a:pt x="5495" y="1720"/>
                  <a:pt x="5495" y="1719"/>
                </a:cubicBezTo>
                <a:cubicBezTo>
                  <a:pt x="5497" y="1715"/>
                  <a:pt x="5497" y="1715"/>
                  <a:pt x="5497" y="1715"/>
                </a:cubicBezTo>
                <a:cubicBezTo>
                  <a:pt x="5498" y="1713"/>
                  <a:pt x="5497" y="1712"/>
                  <a:pt x="5497" y="1711"/>
                </a:cubicBezTo>
                <a:cubicBezTo>
                  <a:pt x="5498" y="1709"/>
                  <a:pt x="5500" y="1708"/>
                  <a:pt x="5501" y="1707"/>
                </a:cubicBezTo>
                <a:cubicBezTo>
                  <a:pt x="5502" y="1705"/>
                  <a:pt x="5503" y="1704"/>
                  <a:pt x="5503" y="1703"/>
                </a:cubicBezTo>
                <a:cubicBezTo>
                  <a:pt x="5505" y="1699"/>
                  <a:pt x="5508" y="1698"/>
                  <a:pt x="5510" y="1695"/>
                </a:cubicBezTo>
                <a:cubicBezTo>
                  <a:pt x="5511" y="1693"/>
                  <a:pt x="5513" y="1692"/>
                  <a:pt x="5513" y="1691"/>
                </a:cubicBezTo>
                <a:cubicBezTo>
                  <a:pt x="5513" y="1687"/>
                  <a:pt x="5513" y="1687"/>
                  <a:pt x="5513" y="1687"/>
                </a:cubicBezTo>
                <a:cubicBezTo>
                  <a:pt x="5513" y="1683"/>
                  <a:pt x="5513" y="1683"/>
                  <a:pt x="5513" y="1683"/>
                </a:cubicBezTo>
                <a:cubicBezTo>
                  <a:pt x="5513" y="1681"/>
                  <a:pt x="5511" y="1681"/>
                  <a:pt x="5511" y="1680"/>
                </a:cubicBezTo>
                <a:moveTo>
                  <a:pt x="6019" y="1234"/>
                </a:moveTo>
                <a:cubicBezTo>
                  <a:pt x="6017" y="1234"/>
                  <a:pt x="6016" y="1234"/>
                  <a:pt x="6015" y="1234"/>
                </a:cubicBezTo>
                <a:cubicBezTo>
                  <a:pt x="6012" y="1235"/>
                  <a:pt x="6009" y="1237"/>
                  <a:pt x="6007" y="1239"/>
                </a:cubicBezTo>
                <a:cubicBezTo>
                  <a:pt x="6006" y="1240"/>
                  <a:pt x="6006" y="1242"/>
                  <a:pt x="6006" y="1243"/>
                </a:cubicBezTo>
                <a:cubicBezTo>
                  <a:pt x="6005" y="1244"/>
                  <a:pt x="6005" y="1246"/>
                  <a:pt x="6004" y="1247"/>
                </a:cubicBezTo>
                <a:cubicBezTo>
                  <a:pt x="6003" y="1248"/>
                  <a:pt x="6001" y="1248"/>
                  <a:pt x="6000" y="1249"/>
                </a:cubicBezTo>
                <a:cubicBezTo>
                  <a:pt x="5997" y="1251"/>
                  <a:pt x="5995" y="1253"/>
                  <a:pt x="5992" y="1254"/>
                </a:cubicBezTo>
                <a:cubicBezTo>
                  <a:pt x="5991" y="1254"/>
                  <a:pt x="5989" y="1254"/>
                  <a:pt x="5988" y="1254"/>
                </a:cubicBezTo>
                <a:cubicBezTo>
                  <a:pt x="5985" y="1254"/>
                  <a:pt x="5983" y="1254"/>
                  <a:pt x="5980" y="1254"/>
                </a:cubicBezTo>
                <a:cubicBezTo>
                  <a:pt x="5976" y="1254"/>
                  <a:pt x="5976" y="1254"/>
                  <a:pt x="5976" y="1254"/>
                </a:cubicBezTo>
                <a:cubicBezTo>
                  <a:pt x="5974" y="1254"/>
                  <a:pt x="5973" y="1256"/>
                  <a:pt x="5972" y="1256"/>
                </a:cubicBezTo>
                <a:cubicBezTo>
                  <a:pt x="5968" y="1256"/>
                  <a:pt x="5968" y="1256"/>
                  <a:pt x="5968" y="1256"/>
                </a:cubicBezTo>
                <a:cubicBezTo>
                  <a:pt x="5965" y="1256"/>
                  <a:pt x="5963" y="1255"/>
                  <a:pt x="5960" y="1256"/>
                </a:cubicBezTo>
                <a:cubicBezTo>
                  <a:pt x="5958" y="1257"/>
                  <a:pt x="5958" y="1259"/>
                  <a:pt x="5957" y="1260"/>
                </a:cubicBezTo>
                <a:cubicBezTo>
                  <a:pt x="5956" y="1261"/>
                  <a:pt x="5954" y="1261"/>
                  <a:pt x="5953" y="1262"/>
                </a:cubicBezTo>
                <a:cubicBezTo>
                  <a:pt x="5951" y="1263"/>
                  <a:pt x="5951" y="1263"/>
                  <a:pt x="5949" y="1264"/>
                </a:cubicBezTo>
                <a:cubicBezTo>
                  <a:pt x="5947" y="1265"/>
                  <a:pt x="5946" y="1266"/>
                  <a:pt x="5943" y="1266"/>
                </a:cubicBezTo>
                <a:cubicBezTo>
                  <a:pt x="5941" y="1266"/>
                  <a:pt x="5939" y="1265"/>
                  <a:pt x="5937" y="1264"/>
                </a:cubicBezTo>
                <a:cubicBezTo>
                  <a:pt x="5932" y="1262"/>
                  <a:pt x="5929" y="1261"/>
                  <a:pt x="5925" y="1258"/>
                </a:cubicBezTo>
                <a:cubicBezTo>
                  <a:pt x="5923" y="1257"/>
                  <a:pt x="5922" y="1256"/>
                  <a:pt x="5920" y="1255"/>
                </a:cubicBezTo>
                <a:cubicBezTo>
                  <a:pt x="5917" y="1252"/>
                  <a:pt x="5917" y="1250"/>
                  <a:pt x="5914" y="1247"/>
                </a:cubicBezTo>
                <a:cubicBezTo>
                  <a:pt x="5913" y="1246"/>
                  <a:pt x="5912" y="1245"/>
                  <a:pt x="5910" y="1244"/>
                </a:cubicBezTo>
                <a:cubicBezTo>
                  <a:pt x="5909" y="1243"/>
                  <a:pt x="5908" y="1242"/>
                  <a:pt x="5906" y="1241"/>
                </a:cubicBezTo>
                <a:cubicBezTo>
                  <a:pt x="5902" y="1240"/>
                  <a:pt x="5898" y="1240"/>
                  <a:pt x="5893" y="1239"/>
                </a:cubicBezTo>
                <a:cubicBezTo>
                  <a:pt x="5891" y="1239"/>
                  <a:pt x="5890" y="1237"/>
                  <a:pt x="5888" y="1236"/>
                </a:cubicBezTo>
                <a:cubicBezTo>
                  <a:pt x="5888" y="1238"/>
                  <a:pt x="5886" y="1238"/>
                  <a:pt x="5886" y="1240"/>
                </a:cubicBezTo>
                <a:cubicBezTo>
                  <a:pt x="5886" y="1243"/>
                  <a:pt x="5886" y="1245"/>
                  <a:pt x="5886" y="1249"/>
                </a:cubicBezTo>
                <a:cubicBezTo>
                  <a:pt x="5886" y="1250"/>
                  <a:pt x="5887" y="1251"/>
                  <a:pt x="5887" y="1253"/>
                </a:cubicBezTo>
                <a:cubicBezTo>
                  <a:pt x="5888" y="1256"/>
                  <a:pt x="5888" y="1258"/>
                  <a:pt x="5888" y="1261"/>
                </a:cubicBezTo>
                <a:cubicBezTo>
                  <a:pt x="5888" y="1262"/>
                  <a:pt x="5888" y="1264"/>
                  <a:pt x="5887" y="1265"/>
                </a:cubicBezTo>
                <a:cubicBezTo>
                  <a:pt x="5887" y="1266"/>
                  <a:pt x="5888" y="1268"/>
                  <a:pt x="5887" y="1269"/>
                </a:cubicBezTo>
                <a:cubicBezTo>
                  <a:pt x="5887" y="1271"/>
                  <a:pt x="5884" y="1270"/>
                  <a:pt x="5883" y="1272"/>
                </a:cubicBezTo>
                <a:cubicBezTo>
                  <a:pt x="5882" y="1273"/>
                  <a:pt x="5882" y="1275"/>
                  <a:pt x="5881" y="1276"/>
                </a:cubicBezTo>
                <a:cubicBezTo>
                  <a:pt x="5880" y="1277"/>
                  <a:pt x="5878" y="1277"/>
                  <a:pt x="5877" y="1278"/>
                </a:cubicBezTo>
                <a:cubicBezTo>
                  <a:pt x="5876" y="1279"/>
                  <a:pt x="5875" y="1280"/>
                  <a:pt x="5874" y="1282"/>
                </a:cubicBezTo>
                <a:cubicBezTo>
                  <a:pt x="5872" y="1286"/>
                  <a:pt x="5873" y="1289"/>
                  <a:pt x="5873" y="1294"/>
                </a:cubicBezTo>
                <a:cubicBezTo>
                  <a:pt x="5872" y="1294"/>
                  <a:pt x="5871" y="1296"/>
                  <a:pt x="5869" y="1296"/>
                </a:cubicBezTo>
                <a:cubicBezTo>
                  <a:pt x="5867" y="1296"/>
                  <a:pt x="5867" y="1294"/>
                  <a:pt x="5865" y="1292"/>
                </a:cubicBezTo>
                <a:cubicBezTo>
                  <a:pt x="5865" y="1291"/>
                  <a:pt x="5864" y="1289"/>
                  <a:pt x="5863" y="1288"/>
                </a:cubicBezTo>
                <a:cubicBezTo>
                  <a:pt x="5862" y="1290"/>
                  <a:pt x="5861" y="1291"/>
                  <a:pt x="5860" y="1293"/>
                </a:cubicBezTo>
                <a:cubicBezTo>
                  <a:pt x="5860" y="1294"/>
                  <a:pt x="5861" y="1296"/>
                  <a:pt x="5860" y="1297"/>
                </a:cubicBezTo>
                <a:cubicBezTo>
                  <a:pt x="5858" y="1297"/>
                  <a:pt x="5857" y="1296"/>
                  <a:pt x="5856" y="1297"/>
                </a:cubicBezTo>
                <a:cubicBezTo>
                  <a:pt x="5854" y="1298"/>
                  <a:pt x="5853" y="1299"/>
                  <a:pt x="5853" y="1301"/>
                </a:cubicBezTo>
                <a:cubicBezTo>
                  <a:pt x="5850" y="1304"/>
                  <a:pt x="5848" y="1306"/>
                  <a:pt x="5848" y="1311"/>
                </a:cubicBezTo>
                <a:cubicBezTo>
                  <a:pt x="5848" y="1313"/>
                  <a:pt x="5848" y="1315"/>
                  <a:pt x="5850" y="1317"/>
                </a:cubicBezTo>
                <a:cubicBezTo>
                  <a:pt x="5850" y="1318"/>
                  <a:pt x="5852" y="1318"/>
                  <a:pt x="5853" y="1319"/>
                </a:cubicBezTo>
                <a:cubicBezTo>
                  <a:pt x="5855" y="1320"/>
                  <a:pt x="5857" y="1321"/>
                  <a:pt x="5857" y="1323"/>
                </a:cubicBezTo>
                <a:cubicBezTo>
                  <a:pt x="5858" y="1324"/>
                  <a:pt x="5857" y="1326"/>
                  <a:pt x="5857" y="1327"/>
                </a:cubicBezTo>
                <a:cubicBezTo>
                  <a:pt x="5859" y="1328"/>
                  <a:pt x="5860" y="1329"/>
                  <a:pt x="5861" y="1330"/>
                </a:cubicBezTo>
                <a:cubicBezTo>
                  <a:pt x="5863" y="1330"/>
                  <a:pt x="5863" y="1330"/>
                  <a:pt x="5863" y="1330"/>
                </a:cubicBezTo>
                <a:cubicBezTo>
                  <a:pt x="5866" y="1330"/>
                  <a:pt x="5867" y="1328"/>
                  <a:pt x="5869" y="1327"/>
                </a:cubicBezTo>
                <a:cubicBezTo>
                  <a:pt x="5869" y="1337"/>
                  <a:pt x="5869" y="1337"/>
                  <a:pt x="5869" y="1337"/>
                </a:cubicBezTo>
                <a:cubicBezTo>
                  <a:pt x="5854" y="1337"/>
                  <a:pt x="5854" y="1337"/>
                  <a:pt x="5854" y="1337"/>
                </a:cubicBezTo>
                <a:cubicBezTo>
                  <a:pt x="5854" y="1340"/>
                  <a:pt x="5853" y="1342"/>
                  <a:pt x="5853" y="1345"/>
                </a:cubicBezTo>
                <a:cubicBezTo>
                  <a:pt x="5853" y="1349"/>
                  <a:pt x="5853" y="1349"/>
                  <a:pt x="5853" y="1349"/>
                </a:cubicBezTo>
                <a:cubicBezTo>
                  <a:pt x="5853" y="1351"/>
                  <a:pt x="5855" y="1353"/>
                  <a:pt x="5854" y="1354"/>
                </a:cubicBezTo>
                <a:cubicBezTo>
                  <a:pt x="5854" y="1356"/>
                  <a:pt x="5852" y="1357"/>
                  <a:pt x="5851" y="1358"/>
                </a:cubicBezTo>
                <a:cubicBezTo>
                  <a:pt x="5851" y="1360"/>
                  <a:pt x="5851" y="1361"/>
                  <a:pt x="5851" y="1362"/>
                </a:cubicBezTo>
                <a:cubicBezTo>
                  <a:pt x="5851" y="1364"/>
                  <a:pt x="5851" y="1365"/>
                  <a:pt x="5851" y="1366"/>
                </a:cubicBezTo>
                <a:cubicBezTo>
                  <a:pt x="5851" y="1379"/>
                  <a:pt x="5851" y="1379"/>
                  <a:pt x="5851" y="1379"/>
                </a:cubicBezTo>
                <a:cubicBezTo>
                  <a:pt x="5851" y="1383"/>
                  <a:pt x="5852" y="1385"/>
                  <a:pt x="5851" y="1388"/>
                </a:cubicBezTo>
                <a:cubicBezTo>
                  <a:pt x="5851" y="1389"/>
                  <a:pt x="5851" y="1391"/>
                  <a:pt x="5851" y="1392"/>
                </a:cubicBezTo>
                <a:cubicBezTo>
                  <a:pt x="5850" y="1393"/>
                  <a:pt x="5848" y="1393"/>
                  <a:pt x="5847" y="1394"/>
                </a:cubicBezTo>
                <a:cubicBezTo>
                  <a:pt x="5845" y="1395"/>
                  <a:pt x="5844" y="1394"/>
                  <a:pt x="5843" y="1394"/>
                </a:cubicBezTo>
                <a:cubicBezTo>
                  <a:pt x="5841" y="1395"/>
                  <a:pt x="5840" y="1396"/>
                  <a:pt x="5839" y="1398"/>
                </a:cubicBezTo>
                <a:cubicBezTo>
                  <a:pt x="5837" y="1401"/>
                  <a:pt x="5836" y="1403"/>
                  <a:pt x="5835" y="1406"/>
                </a:cubicBezTo>
                <a:cubicBezTo>
                  <a:pt x="5833" y="1408"/>
                  <a:pt x="5831" y="1409"/>
                  <a:pt x="5830" y="1411"/>
                </a:cubicBezTo>
                <a:cubicBezTo>
                  <a:pt x="5828" y="1414"/>
                  <a:pt x="5826" y="1416"/>
                  <a:pt x="5824" y="1418"/>
                </a:cubicBezTo>
                <a:cubicBezTo>
                  <a:pt x="5824" y="1417"/>
                  <a:pt x="5823" y="1416"/>
                  <a:pt x="5823" y="1414"/>
                </a:cubicBezTo>
                <a:cubicBezTo>
                  <a:pt x="5823" y="1412"/>
                  <a:pt x="5825" y="1412"/>
                  <a:pt x="5825" y="1410"/>
                </a:cubicBezTo>
                <a:cubicBezTo>
                  <a:pt x="5825" y="1407"/>
                  <a:pt x="5824" y="1405"/>
                  <a:pt x="5824" y="1402"/>
                </a:cubicBezTo>
                <a:cubicBezTo>
                  <a:pt x="5823" y="1403"/>
                  <a:pt x="5821" y="1402"/>
                  <a:pt x="5821" y="1403"/>
                </a:cubicBezTo>
                <a:cubicBezTo>
                  <a:pt x="5820" y="1405"/>
                  <a:pt x="5820" y="1406"/>
                  <a:pt x="5820" y="1408"/>
                </a:cubicBezTo>
                <a:cubicBezTo>
                  <a:pt x="5819" y="1411"/>
                  <a:pt x="5819" y="1413"/>
                  <a:pt x="5819" y="1416"/>
                </a:cubicBezTo>
                <a:cubicBezTo>
                  <a:pt x="5804" y="1416"/>
                  <a:pt x="5804" y="1416"/>
                  <a:pt x="5804" y="1416"/>
                </a:cubicBezTo>
                <a:cubicBezTo>
                  <a:pt x="5804" y="1432"/>
                  <a:pt x="5804" y="1432"/>
                  <a:pt x="5804" y="1432"/>
                </a:cubicBezTo>
                <a:cubicBezTo>
                  <a:pt x="5800" y="1433"/>
                  <a:pt x="5800" y="1433"/>
                  <a:pt x="5800" y="1433"/>
                </a:cubicBezTo>
                <a:cubicBezTo>
                  <a:pt x="5799" y="1432"/>
                  <a:pt x="5797" y="1433"/>
                  <a:pt x="5796" y="1431"/>
                </a:cubicBezTo>
                <a:cubicBezTo>
                  <a:pt x="5795" y="1430"/>
                  <a:pt x="5794" y="1429"/>
                  <a:pt x="5794" y="1427"/>
                </a:cubicBezTo>
                <a:cubicBezTo>
                  <a:pt x="5793" y="1424"/>
                  <a:pt x="5794" y="1422"/>
                  <a:pt x="5795" y="1419"/>
                </a:cubicBezTo>
                <a:cubicBezTo>
                  <a:pt x="5791" y="1418"/>
                  <a:pt x="5791" y="1418"/>
                  <a:pt x="5791" y="1418"/>
                </a:cubicBezTo>
                <a:cubicBezTo>
                  <a:pt x="5790" y="1420"/>
                  <a:pt x="5788" y="1420"/>
                  <a:pt x="5788" y="1422"/>
                </a:cubicBezTo>
                <a:cubicBezTo>
                  <a:pt x="5787" y="1424"/>
                  <a:pt x="5788" y="1425"/>
                  <a:pt x="5788" y="1427"/>
                </a:cubicBezTo>
                <a:cubicBezTo>
                  <a:pt x="5787" y="1430"/>
                  <a:pt x="5787" y="1432"/>
                  <a:pt x="5787" y="1435"/>
                </a:cubicBezTo>
                <a:cubicBezTo>
                  <a:pt x="5785" y="1435"/>
                  <a:pt x="5784" y="1436"/>
                  <a:pt x="5783" y="1436"/>
                </a:cubicBezTo>
                <a:cubicBezTo>
                  <a:pt x="5780" y="1436"/>
                  <a:pt x="5778" y="1436"/>
                  <a:pt x="5775" y="1436"/>
                </a:cubicBezTo>
                <a:cubicBezTo>
                  <a:pt x="5775" y="1460"/>
                  <a:pt x="5775" y="1460"/>
                  <a:pt x="5775" y="1460"/>
                </a:cubicBezTo>
                <a:cubicBezTo>
                  <a:pt x="5767" y="1460"/>
                  <a:pt x="5767" y="1460"/>
                  <a:pt x="5767" y="1460"/>
                </a:cubicBezTo>
                <a:cubicBezTo>
                  <a:pt x="5766" y="1459"/>
                  <a:pt x="5764" y="1459"/>
                  <a:pt x="5763" y="1458"/>
                </a:cubicBezTo>
                <a:cubicBezTo>
                  <a:pt x="5762" y="1457"/>
                  <a:pt x="5763" y="1455"/>
                  <a:pt x="5762" y="1454"/>
                </a:cubicBezTo>
                <a:cubicBezTo>
                  <a:pt x="5761" y="1453"/>
                  <a:pt x="5760" y="1452"/>
                  <a:pt x="5758" y="1451"/>
                </a:cubicBezTo>
                <a:cubicBezTo>
                  <a:pt x="5757" y="1450"/>
                  <a:pt x="5755" y="1450"/>
                  <a:pt x="5754" y="1450"/>
                </a:cubicBezTo>
                <a:cubicBezTo>
                  <a:pt x="5752" y="1453"/>
                  <a:pt x="5752" y="1456"/>
                  <a:pt x="5749" y="1458"/>
                </a:cubicBezTo>
                <a:cubicBezTo>
                  <a:pt x="5748" y="1458"/>
                  <a:pt x="5746" y="1459"/>
                  <a:pt x="5745" y="1459"/>
                </a:cubicBezTo>
                <a:cubicBezTo>
                  <a:pt x="5742" y="1459"/>
                  <a:pt x="5740" y="1458"/>
                  <a:pt x="5737" y="1458"/>
                </a:cubicBezTo>
                <a:cubicBezTo>
                  <a:pt x="5732" y="1458"/>
                  <a:pt x="5729" y="1458"/>
                  <a:pt x="5724" y="1458"/>
                </a:cubicBezTo>
                <a:cubicBezTo>
                  <a:pt x="5723" y="1458"/>
                  <a:pt x="5721" y="1458"/>
                  <a:pt x="5720" y="1458"/>
                </a:cubicBezTo>
                <a:cubicBezTo>
                  <a:pt x="5719" y="1458"/>
                  <a:pt x="5718" y="1460"/>
                  <a:pt x="5716" y="1460"/>
                </a:cubicBezTo>
                <a:cubicBezTo>
                  <a:pt x="5715" y="1460"/>
                  <a:pt x="5713" y="1461"/>
                  <a:pt x="5712" y="1461"/>
                </a:cubicBezTo>
                <a:cubicBezTo>
                  <a:pt x="5710" y="1461"/>
                  <a:pt x="5707" y="1460"/>
                  <a:pt x="5704" y="1461"/>
                </a:cubicBezTo>
                <a:cubicBezTo>
                  <a:pt x="5701" y="1462"/>
                  <a:pt x="5699" y="1465"/>
                  <a:pt x="5697" y="1468"/>
                </a:cubicBezTo>
                <a:cubicBezTo>
                  <a:pt x="5697" y="1469"/>
                  <a:pt x="5696" y="1470"/>
                  <a:pt x="5695" y="1472"/>
                </a:cubicBezTo>
                <a:cubicBezTo>
                  <a:pt x="5695" y="1473"/>
                  <a:pt x="5695" y="1474"/>
                  <a:pt x="5695" y="1476"/>
                </a:cubicBezTo>
                <a:cubicBezTo>
                  <a:pt x="5695" y="1479"/>
                  <a:pt x="5695" y="1481"/>
                  <a:pt x="5695" y="1484"/>
                </a:cubicBezTo>
                <a:cubicBezTo>
                  <a:pt x="5677" y="1484"/>
                  <a:pt x="5677" y="1484"/>
                  <a:pt x="5677" y="1484"/>
                </a:cubicBezTo>
                <a:cubicBezTo>
                  <a:pt x="5677" y="1486"/>
                  <a:pt x="5676" y="1487"/>
                  <a:pt x="5676" y="1489"/>
                </a:cubicBezTo>
                <a:cubicBezTo>
                  <a:pt x="5676" y="1492"/>
                  <a:pt x="5677" y="1494"/>
                  <a:pt x="5677" y="1497"/>
                </a:cubicBezTo>
                <a:cubicBezTo>
                  <a:pt x="5674" y="1497"/>
                  <a:pt x="5672" y="1497"/>
                  <a:pt x="5668" y="1498"/>
                </a:cubicBezTo>
                <a:cubicBezTo>
                  <a:pt x="5667" y="1498"/>
                  <a:pt x="5666" y="1498"/>
                  <a:pt x="5665" y="1499"/>
                </a:cubicBezTo>
                <a:cubicBezTo>
                  <a:pt x="5663" y="1499"/>
                  <a:pt x="5663" y="1501"/>
                  <a:pt x="5662" y="1503"/>
                </a:cubicBezTo>
                <a:cubicBezTo>
                  <a:pt x="5661" y="1504"/>
                  <a:pt x="5659" y="1505"/>
                  <a:pt x="5659" y="1507"/>
                </a:cubicBezTo>
                <a:cubicBezTo>
                  <a:pt x="5658" y="1508"/>
                  <a:pt x="5658" y="1509"/>
                  <a:pt x="5658" y="1511"/>
                </a:cubicBezTo>
                <a:cubicBezTo>
                  <a:pt x="5657" y="1512"/>
                  <a:pt x="5656" y="1513"/>
                  <a:pt x="5656" y="1515"/>
                </a:cubicBezTo>
                <a:cubicBezTo>
                  <a:pt x="5655" y="1516"/>
                  <a:pt x="5655" y="1518"/>
                  <a:pt x="5655" y="1519"/>
                </a:cubicBezTo>
                <a:cubicBezTo>
                  <a:pt x="5656" y="1519"/>
                  <a:pt x="5658" y="1521"/>
                  <a:pt x="5660" y="1521"/>
                </a:cubicBezTo>
                <a:cubicBezTo>
                  <a:pt x="5663" y="1521"/>
                  <a:pt x="5665" y="1521"/>
                  <a:pt x="5668" y="1521"/>
                </a:cubicBezTo>
                <a:cubicBezTo>
                  <a:pt x="5672" y="1521"/>
                  <a:pt x="5674" y="1521"/>
                  <a:pt x="5677" y="1521"/>
                </a:cubicBezTo>
                <a:cubicBezTo>
                  <a:pt x="5678" y="1521"/>
                  <a:pt x="5677" y="1519"/>
                  <a:pt x="5677" y="1519"/>
                </a:cubicBezTo>
                <a:cubicBezTo>
                  <a:pt x="5677" y="1521"/>
                  <a:pt x="5678" y="1522"/>
                  <a:pt x="5677" y="1524"/>
                </a:cubicBezTo>
                <a:cubicBezTo>
                  <a:pt x="5677" y="1525"/>
                  <a:pt x="5677" y="1526"/>
                  <a:pt x="5676" y="1528"/>
                </a:cubicBezTo>
                <a:cubicBezTo>
                  <a:pt x="5676" y="1529"/>
                  <a:pt x="5674" y="1530"/>
                  <a:pt x="5673" y="1532"/>
                </a:cubicBezTo>
                <a:cubicBezTo>
                  <a:pt x="5671" y="1535"/>
                  <a:pt x="5671" y="1535"/>
                  <a:pt x="5671" y="1535"/>
                </a:cubicBezTo>
                <a:cubicBezTo>
                  <a:pt x="5671" y="1537"/>
                  <a:pt x="5669" y="1538"/>
                  <a:pt x="5668" y="1540"/>
                </a:cubicBezTo>
                <a:cubicBezTo>
                  <a:pt x="5668" y="1541"/>
                  <a:pt x="5667" y="1543"/>
                  <a:pt x="5667" y="1545"/>
                </a:cubicBezTo>
                <a:cubicBezTo>
                  <a:pt x="5667" y="1551"/>
                  <a:pt x="5672" y="1555"/>
                  <a:pt x="5678" y="1555"/>
                </a:cubicBezTo>
                <a:cubicBezTo>
                  <a:pt x="5685" y="1555"/>
                  <a:pt x="5685" y="1555"/>
                  <a:pt x="5685" y="1555"/>
                </a:cubicBezTo>
                <a:cubicBezTo>
                  <a:pt x="5685" y="1551"/>
                  <a:pt x="5685" y="1548"/>
                  <a:pt x="5685" y="1543"/>
                </a:cubicBezTo>
                <a:cubicBezTo>
                  <a:pt x="5686" y="1541"/>
                  <a:pt x="5686" y="1538"/>
                  <a:pt x="5687" y="1535"/>
                </a:cubicBezTo>
                <a:cubicBezTo>
                  <a:pt x="5689" y="1533"/>
                  <a:pt x="5692" y="1534"/>
                  <a:pt x="5695" y="1533"/>
                </a:cubicBezTo>
                <a:cubicBezTo>
                  <a:pt x="5700" y="1531"/>
                  <a:pt x="5703" y="1529"/>
                  <a:pt x="5703" y="1525"/>
                </a:cubicBezTo>
                <a:cubicBezTo>
                  <a:pt x="5703" y="1520"/>
                  <a:pt x="5699" y="1519"/>
                  <a:pt x="5698" y="1515"/>
                </a:cubicBezTo>
                <a:cubicBezTo>
                  <a:pt x="5698" y="1513"/>
                  <a:pt x="5698" y="1512"/>
                  <a:pt x="5698" y="1511"/>
                </a:cubicBezTo>
                <a:cubicBezTo>
                  <a:pt x="5698" y="1508"/>
                  <a:pt x="5698" y="1506"/>
                  <a:pt x="5698" y="1503"/>
                </a:cubicBezTo>
                <a:cubicBezTo>
                  <a:pt x="5697" y="1503"/>
                  <a:pt x="5696" y="1504"/>
                  <a:pt x="5694" y="1504"/>
                </a:cubicBezTo>
                <a:cubicBezTo>
                  <a:pt x="5691" y="1504"/>
                  <a:pt x="5689" y="1503"/>
                  <a:pt x="5685" y="1503"/>
                </a:cubicBezTo>
                <a:cubicBezTo>
                  <a:pt x="5686" y="1502"/>
                  <a:pt x="5684" y="1500"/>
                  <a:pt x="5685" y="1499"/>
                </a:cubicBezTo>
                <a:cubicBezTo>
                  <a:pt x="5687" y="1498"/>
                  <a:pt x="5688" y="1497"/>
                  <a:pt x="5689" y="1497"/>
                </a:cubicBezTo>
                <a:cubicBezTo>
                  <a:pt x="5691" y="1496"/>
                  <a:pt x="5692" y="1495"/>
                  <a:pt x="5693" y="1495"/>
                </a:cubicBezTo>
                <a:cubicBezTo>
                  <a:pt x="5697" y="1494"/>
                  <a:pt x="5699" y="1495"/>
                  <a:pt x="5702" y="1495"/>
                </a:cubicBezTo>
                <a:cubicBezTo>
                  <a:pt x="5706" y="1495"/>
                  <a:pt x="5708" y="1493"/>
                  <a:pt x="5711" y="1491"/>
                </a:cubicBezTo>
                <a:cubicBezTo>
                  <a:pt x="5716" y="1488"/>
                  <a:pt x="5718" y="1484"/>
                  <a:pt x="5723" y="1483"/>
                </a:cubicBezTo>
                <a:cubicBezTo>
                  <a:pt x="5724" y="1483"/>
                  <a:pt x="5726" y="1483"/>
                  <a:pt x="5727" y="1483"/>
                </a:cubicBezTo>
                <a:cubicBezTo>
                  <a:pt x="5728" y="1483"/>
                  <a:pt x="5730" y="1482"/>
                  <a:pt x="5731" y="1482"/>
                </a:cubicBezTo>
                <a:cubicBezTo>
                  <a:pt x="5734" y="1482"/>
                  <a:pt x="5736" y="1482"/>
                  <a:pt x="5739" y="1482"/>
                </a:cubicBezTo>
                <a:cubicBezTo>
                  <a:pt x="5741" y="1482"/>
                  <a:pt x="5742" y="1481"/>
                  <a:pt x="5743" y="1481"/>
                </a:cubicBezTo>
                <a:cubicBezTo>
                  <a:pt x="5744" y="1481"/>
                  <a:pt x="5746" y="1480"/>
                  <a:pt x="5747" y="1480"/>
                </a:cubicBezTo>
                <a:cubicBezTo>
                  <a:pt x="5752" y="1479"/>
                  <a:pt x="5754" y="1480"/>
                  <a:pt x="5759" y="1480"/>
                </a:cubicBezTo>
                <a:cubicBezTo>
                  <a:pt x="5760" y="1480"/>
                  <a:pt x="5761" y="1479"/>
                  <a:pt x="5763" y="1479"/>
                </a:cubicBezTo>
                <a:cubicBezTo>
                  <a:pt x="5761" y="1480"/>
                  <a:pt x="5762" y="1483"/>
                  <a:pt x="5760" y="1483"/>
                </a:cubicBezTo>
                <a:cubicBezTo>
                  <a:pt x="5759" y="1483"/>
                  <a:pt x="5757" y="1483"/>
                  <a:pt x="5756" y="1483"/>
                </a:cubicBezTo>
                <a:cubicBezTo>
                  <a:pt x="5753" y="1483"/>
                  <a:pt x="5751" y="1482"/>
                  <a:pt x="5748" y="1483"/>
                </a:cubicBezTo>
                <a:cubicBezTo>
                  <a:pt x="5741" y="1484"/>
                  <a:pt x="5739" y="1491"/>
                  <a:pt x="5732" y="1491"/>
                </a:cubicBezTo>
                <a:cubicBezTo>
                  <a:pt x="5712" y="1491"/>
                  <a:pt x="5712" y="1491"/>
                  <a:pt x="5712" y="1491"/>
                </a:cubicBezTo>
                <a:cubicBezTo>
                  <a:pt x="5712" y="1518"/>
                  <a:pt x="5712" y="1518"/>
                  <a:pt x="5712" y="1518"/>
                </a:cubicBezTo>
                <a:cubicBezTo>
                  <a:pt x="5720" y="1518"/>
                  <a:pt x="5720" y="1518"/>
                  <a:pt x="5720" y="1518"/>
                </a:cubicBezTo>
                <a:cubicBezTo>
                  <a:pt x="5722" y="1518"/>
                  <a:pt x="5723" y="1516"/>
                  <a:pt x="5725" y="1516"/>
                </a:cubicBezTo>
                <a:cubicBezTo>
                  <a:pt x="5728" y="1514"/>
                  <a:pt x="5730" y="1513"/>
                  <a:pt x="5733" y="1512"/>
                </a:cubicBezTo>
                <a:cubicBezTo>
                  <a:pt x="5734" y="1511"/>
                  <a:pt x="5734" y="1509"/>
                  <a:pt x="5735" y="1508"/>
                </a:cubicBezTo>
                <a:cubicBezTo>
                  <a:pt x="5736" y="1506"/>
                  <a:pt x="5737" y="1505"/>
                  <a:pt x="5739" y="1504"/>
                </a:cubicBezTo>
                <a:cubicBezTo>
                  <a:pt x="5741" y="1503"/>
                  <a:pt x="5741" y="1501"/>
                  <a:pt x="5743" y="1501"/>
                </a:cubicBezTo>
                <a:cubicBezTo>
                  <a:pt x="5744" y="1500"/>
                  <a:pt x="5746" y="1500"/>
                  <a:pt x="5747" y="1500"/>
                </a:cubicBezTo>
                <a:cubicBezTo>
                  <a:pt x="5750" y="1499"/>
                  <a:pt x="5753" y="1501"/>
                  <a:pt x="5755" y="1500"/>
                </a:cubicBezTo>
                <a:cubicBezTo>
                  <a:pt x="5756" y="1499"/>
                  <a:pt x="5756" y="1497"/>
                  <a:pt x="5757" y="1496"/>
                </a:cubicBezTo>
                <a:cubicBezTo>
                  <a:pt x="5758" y="1494"/>
                  <a:pt x="5757" y="1493"/>
                  <a:pt x="5757" y="1492"/>
                </a:cubicBezTo>
                <a:cubicBezTo>
                  <a:pt x="5758" y="1490"/>
                  <a:pt x="5760" y="1491"/>
                  <a:pt x="5761" y="1490"/>
                </a:cubicBezTo>
                <a:cubicBezTo>
                  <a:pt x="5762" y="1491"/>
                  <a:pt x="5763" y="1492"/>
                  <a:pt x="5764" y="1494"/>
                </a:cubicBezTo>
                <a:cubicBezTo>
                  <a:pt x="5764" y="1495"/>
                  <a:pt x="5763" y="1497"/>
                  <a:pt x="5764" y="1498"/>
                </a:cubicBezTo>
                <a:cubicBezTo>
                  <a:pt x="5765" y="1499"/>
                  <a:pt x="5766" y="1500"/>
                  <a:pt x="5768" y="1501"/>
                </a:cubicBezTo>
                <a:cubicBezTo>
                  <a:pt x="5770" y="1502"/>
                  <a:pt x="5772" y="1502"/>
                  <a:pt x="5774" y="1502"/>
                </a:cubicBezTo>
                <a:cubicBezTo>
                  <a:pt x="5777" y="1502"/>
                  <a:pt x="5778" y="1500"/>
                  <a:pt x="5780" y="1498"/>
                </a:cubicBezTo>
                <a:cubicBezTo>
                  <a:pt x="5781" y="1496"/>
                  <a:pt x="5781" y="1495"/>
                  <a:pt x="5782" y="1494"/>
                </a:cubicBezTo>
                <a:cubicBezTo>
                  <a:pt x="5785" y="1491"/>
                  <a:pt x="5789" y="1492"/>
                  <a:pt x="5793" y="1492"/>
                </a:cubicBezTo>
                <a:cubicBezTo>
                  <a:pt x="5793" y="1490"/>
                  <a:pt x="5793" y="1489"/>
                  <a:pt x="5793" y="1488"/>
                </a:cubicBezTo>
                <a:cubicBezTo>
                  <a:pt x="5793" y="1486"/>
                  <a:pt x="5795" y="1486"/>
                  <a:pt x="5795" y="1484"/>
                </a:cubicBezTo>
                <a:cubicBezTo>
                  <a:pt x="5795" y="1482"/>
                  <a:pt x="5793" y="1481"/>
                  <a:pt x="5793" y="1480"/>
                </a:cubicBezTo>
                <a:cubicBezTo>
                  <a:pt x="5793" y="1479"/>
                  <a:pt x="5792" y="1477"/>
                  <a:pt x="5792" y="1476"/>
                </a:cubicBezTo>
                <a:cubicBezTo>
                  <a:pt x="5796" y="1474"/>
                  <a:pt x="5796" y="1474"/>
                  <a:pt x="5796" y="1474"/>
                </a:cubicBezTo>
                <a:cubicBezTo>
                  <a:pt x="5841" y="1475"/>
                  <a:pt x="5841" y="1475"/>
                  <a:pt x="5841" y="1475"/>
                </a:cubicBezTo>
                <a:cubicBezTo>
                  <a:pt x="5843" y="1472"/>
                  <a:pt x="5844" y="1470"/>
                  <a:pt x="5848" y="1469"/>
                </a:cubicBezTo>
                <a:cubicBezTo>
                  <a:pt x="5851" y="1468"/>
                  <a:pt x="5853" y="1470"/>
                  <a:pt x="5857" y="1470"/>
                </a:cubicBezTo>
                <a:cubicBezTo>
                  <a:pt x="5860" y="1470"/>
                  <a:pt x="5862" y="1468"/>
                  <a:pt x="5863" y="1466"/>
                </a:cubicBezTo>
                <a:cubicBezTo>
                  <a:pt x="5865" y="1463"/>
                  <a:pt x="5867" y="1461"/>
                  <a:pt x="5867" y="1458"/>
                </a:cubicBezTo>
                <a:cubicBezTo>
                  <a:pt x="5867" y="1438"/>
                  <a:pt x="5867" y="1438"/>
                  <a:pt x="5867" y="1438"/>
                </a:cubicBezTo>
                <a:cubicBezTo>
                  <a:pt x="5867" y="1437"/>
                  <a:pt x="5868" y="1436"/>
                  <a:pt x="5868" y="1434"/>
                </a:cubicBezTo>
                <a:cubicBezTo>
                  <a:pt x="5869" y="1433"/>
                  <a:pt x="5869" y="1431"/>
                  <a:pt x="5869" y="1430"/>
                </a:cubicBezTo>
                <a:cubicBezTo>
                  <a:pt x="5871" y="1426"/>
                  <a:pt x="5875" y="1426"/>
                  <a:pt x="5875" y="1422"/>
                </a:cubicBezTo>
                <a:cubicBezTo>
                  <a:pt x="5875" y="1418"/>
                  <a:pt x="5875" y="1418"/>
                  <a:pt x="5875" y="1418"/>
                </a:cubicBezTo>
                <a:cubicBezTo>
                  <a:pt x="5876" y="1415"/>
                  <a:pt x="5875" y="1413"/>
                  <a:pt x="5874" y="1410"/>
                </a:cubicBezTo>
                <a:cubicBezTo>
                  <a:pt x="5874" y="1404"/>
                  <a:pt x="5874" y="1404"/>
                  <a:pt x="5874" y="1404"/>
                </a:cubicBezTo>
                <a:cubicBezTo>
                  <a:pt x="5874" y="1401"/>
                  <a:pt x="5873" y="1399"/>
                  <a:pt x="5874" y="1397"/>
                </a:cubicBezTo>
                <a:cubicBezTo>
                  <a:pt x="5875" y="1395"/>
                  <a:pt x="5878" y="1395"/>
                  <a:pt x="5879" y="1394"/>
                </a:cubicBezTo>
                <a:cubicBezTo>
                  <a:pt x="5881" y="1393"/>
                  <a:pt x="5883" y="1394"/>
                  <a:pt x="5883" y="1392"/>
                </a:cubicBezTo>
                <a:cubicBezTo>
                  <a:pt x="5885" y="1388"/>
                  <a:pt x="5884" y="1385"/>
                  <a:pt x="5884" y="1380"/>
                </a:cubicBezTo>
                <a:cubicBezTo>
                  <a:pt x="5884" y="1379"/>
                  <a:pt x="5885" y="1378"/>
                  <a:pt x="5885" y="1376"/>
                </a:cubicBezTo>
                <a:cubicBezTo>
                  <a:pt x="5886" y="1373"/>
                  <a:pt x="5887" y="1371"/>
                  <a:pt x="5888" y="1368"/>
                </a:cubicBezTo>
                <a:cubicBezTo>
                  <a:pt x="5889" y="1367"/>
                  <a:pt x="5891" y="1366"/>
                  <a:pt x="5891" y="1364"/>
                </a:cubicBezTo>
                <a:cubicBezTo>
                  <a:pt x="5893" y="1361"/>
                  <a:pt x="5892" y="1359"/>
                  <a:pt x="5892" y="1355"/>
                </a:cubicBezTo>
                <a:cubicBezTo>
                  <a:pt x="5892" y="1352"/>
                  <a:pt x="5893" y="1350"/>
                  <a:pt x="5891" y="1347"/>
                </a:cubicBezTo>
                <a:cubicBezTo>
                  <a:pt x="5891" y="1346"/>
                  <a:pt x="5888" y="1346"/>
                  <a:pt x="5887" y="1345"/>
                </a:cubicBezTo>
                <a:cubicBezTo>
                  <a:pt x="5887" y="1343"/>
                  <a:pt x="5886" y="1342"/>
                  <a:pt x="5885" y="1340"/>
                </a:cubicBezTo>
                <a:cubicBezTo>
                  <a:pt x="5884" y="1338"/>
                  <a:pt x="5881" y="1336"/>
                  <a:pt x="5880" y="1333"/>
                </a:cubicBezTo>
                <a:cubicBezTo>
                  <a:pt x="5880" y="1331"/>
                  <a:pt x="5881" y="1330"/>
                  <a:pt x="5880" y="1329"/>
                </a:cubicBezTo>
                <a:cubicBezTo>
                  <a:pt x="5879" y="1325"/>
                  <a:pt x="5877" y="1324"/>
                  <a:pt x="5876" y="1321"/>
                </a:cubicBezTo>
                <a:cubicBezTo>
                  <a:pt x="5876" y="1319"/>
                  <a:pt x="5877" y="1318"/>
                  <a:pt x="5876" y="1317"/>
                </a:cubicBezTo>
                <a:cubicBezTo>
                  <a:pt x="5876" y="1315"/>
                  <a:pt x="5876" y="1314"/>
                  <a:pt x="5874" y="1313"/>
                </a:cubicBezTo>
                <a:cubicBezTo>
                  <a:pt x="5873" y="1312"/>
                  <a:pt x="5872" y="1312"/>
                  <a:pt x="5870" y="1312"/>
                </a:cubicBezTo>
                <a:cubicBezTo>
                  <a:pt x="5868" y="1311"/>
                  <a:pt x="5865" y="1310"/>
                  <a:pt x="5862" y="1310"/>
                </a:cubicBezTo>
                <a:cubicBezTo>
                  <a:pt x="5862" y="1304"/>
                  <a:pt x="5862" y="1304"/>
                  <a:pt x="5862" y="1304"/>
                </a:cubicBezTo>
                <a:cubicBezTo>
                  <a:pt x="5882" y="1304"/>
                  <a:pt x="5882" y="1304"/>
                  <a:pt x="5882" y="1304"/>
                </a:cubicBezTo>
                <a:cubicBezTo>
                  <a:pt x="5884" y="1304"/>
                  <a:pt x="5885" y="1301"/>
                  <a:pt x="5887" y="1301"/>
                </a:cubicBezTo>
                <a:cubicBezTo>
                  <a:pt x="5889" y="1301"/>
                  <a:pt x="5889" y="1301"/>
                  <a:pt x="5889" y="1301"/>
                </a:cubicBezTo>
                <a:cubicBezTo>
                  <a:pt x="5892" y="1301"/>
                  <a:pt x="5893" y="1303"/>
                  <a:pt x="5895" y="1304"/>
                </a:cubicBezTo>
                <a:cubicBezTo>
                  <a:pt x="5897" y="1304"/>
                  <a:pt x="5898" y="1305"/>
                  <a:pt x="5899" y="1306"/>
                </a:cubicBezTo>
                <a:cubicBezTo>
                  <a:pt x="5901" y="1306"/>
                  <a:pt x="5902" y="1305"/>
                  <a:pt x="5903" y="1306"/>
                </a:cubicBezTo>
                <a:cubicBezTo>
                  <a:pt x="5905" y="1306"/>
                  <a:pt x="5904" y="1309"/>
                  <a:pt x="5905" y="1310"/>
                </a:cubicBezTo>
                <a:cubicBezTo>
                  <a:pt x="5908" y="1311"/>
                  <a:pt x="5911" y="1310"/>
                  <a:pt x="5914" y="1311"/>
                </a:cubicBezTo>
                <a:cubicBezTo>
                  <a:pt x="5918" y="1311"/>
                  <a:pt x="5920" y="1311"/>
                  <a:pt x="5923" y="1312"/>
                </a:cubicBezTo>
                <a:cubicBezTo>
                  <a:pt x="5923" y="1310"/>
                  <a:pt x="5924" y="1309"/>
                  <a:pt x="5924" y="1308"/>
                </a:cubicBezTo>
                <a:cubicBezTo>
                  <a:pt x="5925" y="1303"/>
                  <a:pt x="5924" y="1300"/>
                  <a:pt x="5923" y="1296"/>
                </a:cubicBezTo>
                <a:cubicBezTo>
                  <a:pt x="5945" y="1296"/>
                  <a:pt x="5945" y="1296"/>
                  <a:pt x="5945" y="1296"/>
                </a:cubicBezTo>
                <a:cubicBezTo>
                  <a:pt x="5947" y="1296"/>
                  <a:pt x="5947" y="1293"/>
                  <a:pt x="5949" y="1293"/>
                </a:cubicBezTo>
                <a:cubicBezTo>
                  <a:pt x="5950" y="1293"/>
                  <a:pt x="5952" y="1292"/>
                  <a:pt x="5953" y="1292"/>
                </a:cubicBezTo>
                <a:cubicBezTo>
                  <a:pt x="5954" y="1291"/>
                  <a:pt x="5956" y="1292"/>
                  <a:pt x="5957" y="1291"/>
                </a:cubicBezTo>
                <a:cubicBezTo>
                  <a:pt x="5958" y="1290"/>
                  <a:pt x="5958" y="1288"/>
                  <a:pt x="5958" y="1287"/>
                </a:cubicBezTo>
                <a:cubicBezTo>
                  <a:pt x="5959" y="1284"/>
                  <a:pt x="5958" y="1282"/>
                  <a:pt x="5958" y="1279"/>
                </a:cubicBezTo>
                <a:cubicBezTo>
                  <a:pt x="5958" y="1278"/>
                  <a:pt x="5958" y="1276"/>
                  <a:pt x="5959" y="1275"/>
                </a:cubicBezTo>
                <a:cubicBezTo>
                  <a:pt x="5959" y="1273"/>
                  <a:pt x="5960" y="1272"/>
                  <a:pt x="5961" y="1271"/>
                </a:cubicBezTo>
                <a:cubicBezTo>
                  <a:pt x="5962" y="1270"/>
                  <a:pt x="5964" y="1270"/>
                  <a:pt x="5965" y="1270"/>
                </a:cubicBezTo>
                <a:cubicBezTo>
                  <a:pt x="5966" y="1269"/>
                  <a:pt x="5967" y="1268"/>
                  <a:pt x="5969" y="1268"/>
                </a:cubicBezTo>
                <a:cubicBezTo>
                  <a:pt x="5972" y="1267"/>
                  <a:pt x="5974" y="1269"/>
                  <a:pt x="5977" y="1268"/>
                </a:cubicBezTo>
                <a:cubicBezTo>
                  <a:pt x="5979" y="1267"/>
                  <a:pt x="5979" y="1265"/>
                  <a:pt x="5981" y="1265"/>
                </a:cubicBezTo>
                <a:cubicBezTo>
                  <a:pt x="5985" y="1263"/>
                  <a:pt x="5988" y="1263"/>
                  <a:pt x="5993" y="1262"/>
                </a:cubicBezTo>
                <a:cubicBezTo>
                  <a:pt x="5997" y="1262"/>
                  <a:pt x="5997" y="1262"/>
                  <a:pt x="5997" y="1262"/>
                </a:cubicBezTo>
                <a:cubicBezTo>
                  <a:pt x="5998" y="1262"/>
                  <a:pt x="6000" y="1261"/>
                  <a:pt x="6001" y="1261"/>
                </a:cubicBezTo>
                <a:cubicBezTo>
                  <a:pt x="6002" y="1261"/>
                  <a:pt x="6004" y="1261"/>
                  <a:pt x="6005" y="1260"/>
                </a:cubicBezTo>
                <a:cubicBezTo>
                  <a:pt x="6006" y="1259"/>
                  <a:pt x="6005" y="1257"/>
                  <a:pt x="6006" y="1256"/>
                </a:cubicBezTo>
                <a:cubicBezTo>
                  <a:pt x="6006" y="1255"/>
                  <a:pt x="6006" y="1253"/>
                  <a:pt x="6007" y="1252"/>
                </a:cubicBezTo>
                <a:cubicBezTo>
                  <a:pt x="6007" y="1251"/>
                  <a:pt x="6010" y="1251"/>
                  <a:pt x="6011" y="1250"/>
                </a:cubicBezTo>
                <a:cubicBezTo>
                  <a:pt x="6012" y="1249"/>
                  <a:pt x="6013" y="1247"/>
                  <a:pt x="6014" y="1246"/>
                </a:cubicBezTo>
                <a:cubicBezTo>
                  <a:pt x="6015" y="1245"/>
                  <a:pt x="6017" y="1245"/>
                  <a:pt x="6018" y="1243"/>
                </a:cubicBezTo>
                <a:cubicBezTo>
                  <a:pt x="6018" y="1242"/>
                  <a:pt x="6018" y="1240"/>
                  <a:pt x="6019" y="1239"/>
                </a:cubicBezTo>
                <a:cubicBezTo>
                  <a:pt x="6019" y="1238"/>
                  <a:pt x="6019" y="1236"/>
                  <a:pt x="6019" y="1234"/>
                </a:cubicBezTo>
                <a:moveTo>
                  <a:pt x="6055" y="1215"/>
                </a:moveTo>
                <a:cubicBezTo>
                  <a:pt x="6054" y="1215"/>
                  <a:pt x="6053" y="1215"/>
                  <a:pt x="6051" y="1215"/>
                </a:cubicBezTo>
                <a:cubicBezTo>
                  <a:pt x="6050" y="1216"/>
                  <a:pt x="6049" y="1217"/>
                  <a:pt x="6048" y="1218"/>
                </a:cubicBezTo>
                <a:cubicBezTo>
                  <a:pt x="6046" y="1219"/>
                  <a:pt x="6045" y="1219"/>
                  <a:pt x="6044" y="1220"/>
                </a:cubicBezTo>
                <a:cubicBezTo>
                  <a:pt x="6042" y="1221"/>
                  <a:pt x="6041" y="1223"/>
                  <a:pt x="6040" y="1224"/>
                </a:cubicBezTo>
                <a:cubicBezTo>
                  <a:pt x="6038" y="1225"/>
                  <a:pt x="6037" y="1225"/>
                  <a:pt x="6036" y="1226"/>
                </a:cubicBezTo>
                <a:cubicBezTo>
                  <a:pt x="6038" y="1228"/>
                  <a:pt x="6040" y="1229"/>
                  <a:pt x="6043" y="1229"/>
                </a:cubicBezTo>
                <a:cubicBezTo>
                  <a:pt x="6046" y="1229"/>
                  <a:pt x="6048" y="1230"/>
                  <a:pt x="6049" y="1228"/>
                </a:cubicBezTo>
                <a:cubicBezTo>
                  <a:pt x="6050" y="1227"/>
                  <a:pt x="6050" y="1225"/>
                  <a:pt x="6050" y="1224"/>
                </a:cubicBezTo>
                <a:cubicBezTo>
                  <a:pt x="6053" y="1221"/>
                  <a:pt x="6054" y="1219"/>
                  <a:pt x="6055" y="1215"/>
                </a:cubicBezTo>
                <a:moveTo>
                  <a:pt x="6153" y="1109"/>
                </a:moveTo>
                <a:cubicBezTo>
                  <a:pt x="6152" y="1110"/>
                  <a:pt x="6152" y="1112"/>
                  <a:pt x="6151" y="1114"/>
                </a:cubicBezTo>
                <a:cubicBezTo>
                  <a:pt x="6150" y="1115"/>
                  <a:pt x="6149" y="1116"/>
                  <a:pt x="6148" y="1118"/>
                </a:cubicBezTo>
                <a:cubicBezTo>
                  <a:pt x="6148" y="1119"/>
                  <a:pt x="6149" y="1120"/>
                  <a:pt x="6148" y="1122"/>
                </a:cubicBezTo>
                <a:cubicBezTo>
                  <a:pt x="6147" y="1124"/>
                  <a:pt x="6145" y="1125"/>
                  <a:pt x="6143" y="1128"/>
                </a:cubicBezTo>
                <a:cubicBezTo>
                  <a:pt x="6141" y="1132"/>
                  <a:pt x="6141" y="1132"/>
                  <a:pt x="6141" y="1132"/>
                </a:cubicBezTo>
                <a:cubicBezTo>
                  <a:pt x="6142" y="1131"/>
                  <a:pt x="6144" y="1132"/>
                  <a:pt x="6145" y="1132"/>
                </a:cubicBezTo>
                <a:cubicBezTo>
                  <a:pt x="6147" y="1130"/>
                  <a:pt x="6147" y="1128"/>
                  <a:pt x="6148" y="1127"/>
                </a:cubicBezTo>
                <a:cubicBezTo>
                  <a:pt x="6149" y="1125"/>
                  <a:pt x="6150" y="1124"/>
                  <a:pt x="6151" y="1123"/>
                </a:cubicBezTo>
                <a:cubicBezTo>
                  <a:pt x="6152" y="1121"/>
                  <a:pt x="6154" y="1122"/>
                  <a:pt x="6155" y="1121"/>
                </a:cubicBezTo>
                <a:cubicBezTo>
                  <a:pt x="6156" y="1120"/>
                  <a:pt x="6155" y="1118"/>
                  <a:pt x="6156" y="1117"/>
                </a:cubicBezTo>
                <a:cubicBezTo>
                  <a:pt x="6156" y="1115"/>
                  <a:pt x="6158" y="1114"/>
                  <a:pt x="6158" y="1113"/>
                </a:cubicBezTo>
                <a:cubicBezTo>
                  <a:pt x="6158" y="1111"/>
                  <a:pt x="6158" y="1110"/>
                  <a:pt x="6158" y="1109"/>
                </a:cubicBezTo>
                <a:cubicBezTo>
                  <a:pt x="6154" y="1108"/>
                  <a:pt x="6154" y="1108"/>
                  <a:pt x="6154" y="1108"/>
                </a:cubicBezTo>
                <a:lnTo>
                  <a:pt x="6153" y="1109"/>
                </a:lnTo>
                <a:close/>
                <a:moveTo>
                  <a:pt x="6391" y="1004"/>
                </a:moveTo>
                <a:cubicBezTo>
                  <a:pt x="6389" y="1000"/>
                  <a:pt x="6389" y="1000"/>
                  <a:pt x="6389" y="1000"/>
                </a:cubicBezTo>
                <a:cubicBezTo>
                  <a:pt x="6388" y="999"/>
                  <a:pt x="6386" y="998"/>
                  <a:pt x="6384" y="998"/>
                </a:cubicBezTo>
                <a:cubicBezTo>
                  <a:pt x="6383" y="999"/>
                  <a:pt x="6381" y="998"/>
                  <a:pt x="6380" y="998"/>
                </a:cubicBezTo>
                <a:cubicBezTo>
                  <a:pt x="6378" y="999"/>
                  <a:pt x="6379" y="1002"/>
                  <a:pt x="6379" y="1003"/>
                </a:cubicBezTo>
                <a:cubicBezTo>
                  <a:pt x="6378" y="1006"/>
                  <a:pt x="6379" y="1007"/>
                  <a:pt x="6379" y="1010"/>
                </a:cubicBezTo>
                <a:cubicBezTo>
                  <a:pt x="6391" y="1010"/>
                  <a:pt x="6391" y="1010"/>
                  <a:pt x="6391" y="1010"/>
                </a:cubicBezTo>
                <a:cubicBezTo>
                  <a:pt x="6391" y="1007"/>
                  <a:pt x="6392" y="1006"/>
                  <a:pt x="6391" y="1004"/>
                </a:cubicBezTo>
                <a:moveTo>
                  <a:pt x="6364" y="1007"/>
                </a:moveTo>
                <a:cubicBezTo>
                  <a:pt x="6363" y="1006"/>
                  <a:pt x="6362" y="1005"/>
                  <a:pt x="6362" y="1003"/>
                </a:cubicBezTo>
                <a:cubicBezTo>
                  <a:pt x="6361" y="1000"/>
                  <a:pt x="6362" y="998"/>
                  <a:pt x="6362" y="994"/>
                </a:cubicBezTo>
                <a:cubicBezTo>
                  <a:pt x="6362" y="992"/>
                  <a:pt x="6360" y="992"/>
                  <a:pt x="6359" y="990"/>
                </a:cubicBezTo>
                <a:cubicBezTo>
                  <a:pt x="6358" y="988"/>
                  <a:pt x="6357" y="987"/>
                  <a:pt x="6356" y="985"/>
                </a:cubicBezTo>
                <a:cubicBezTo>
                  <a:pt x="6354" y="984"/>
                  <a:pt x="6353" y="983"/>
                  <a:pt x="6351" y="981"/>
                </a:cubicBezTo>
                <a:cubicBezTo>
                  <a:pt x="6351" y="985"/>
                  <a:pt x="6350" y="988"/>
                  <a:pt x="6351" y="991"/>
                </a:cubicBezTo>
                <a:cubicBezTo>
                  <a:pt x="6351" y="993"/>
                  <a:pt x="6353" y="994"/>
                  <a:pt x="6353" y="995"/>
                </a:cubicBezTo>
                <a:cubicBezTo>
                  <a:pt x="6353" y="999"/>
                  <a:pt x="6353" y="1001"/>
                  <a:pt x="6353" y="1004"/>
                </a:cubicBezTo>
                <a:cubicBezTo>
                  <a:pt x="6353" y="1007"/>
                  <a:pt x="6354" y="1009"/>
                  <a:pt x="6354" y="1012"/>
                </a:cubicBezTo>
                <a:cubicBezTo>
                  <a:pt x="6366" y="1012"/>
                  <a:pt x="6366" y="1012"/>
                  <a:pt x="6366" y="1012"/>
                </a:cubicBezTo>
                <a:cubicBezTo>
                  <a:pt x="6365" y="1010"/>
                  <a:pt x="6364" y="1009"/>
                  <a:pt x="6364" y="1007"/>
                </a:cubicBezTo>
                <a:moveTo>
                  <a:pt x="6312" y="899"/>
                </a:moveTo>
                <a:cubicBezTo>
                  <a:pt x="6314" y="899"/>
                  <a:pt x="6315" y="897"/>
                  <a:pt x="6316" y="897"/>
                </a:cubicBezTo>
                <a:cubicBezTo>
                  <a:pt x="6318" y="896"/>
                  <a:pt x="6319" y="895"/>
                  <a:pt x="6320" y="894"/>
                </a:cubicBezTo>
                <a:cubicBezTo>
                  <a:pt x="6321" y="893"/>
                  <a:pt x="6323" y="894"/>
                  <a:pt x="6324" y="893"/>
                </a:cubicBezTo>
                <a:cubicBezTo>
                  <a:pt x="6326" y="891"/>
                  <a:pt x="6325" y="888"/>
                  <a:pt x="6325" y="885"/>
                </a:cubicBezTo>
                <a:cubicBezTo>
                  <a:pt x="6324" y="884"/>
                  <a:pt x="6323" y="883"/>
                  <a:pt x="6321" y="883"/>
                </a:cubicBezTo>
                <a:cubicBezTo>
                  <a:pt x="6319" y="883"/>
                  <a:pt x="6319" y="883"/>
                  <a:pt x="6319" y="883"/>
                </a:cubicBezTo>
                <a:cubicBezTo>
                  <a:pt x="6317" y="883"/>
                  <a:pt x="6315" y="884"/>
                  <a:pt x="6313" y="884"/>
                </a:cubicBezTo>
                <a:cubicBezTo>
                  <a:pt x="6310" y="884"/>
                  <a:pt x="6308" y="884"/>
                  <a:pt x="6305" y="885"/>
                </a:cubicBezTo>
                <a:cubicBezTo>
                  <a:pt x="6302" y="886"/>
                  <a:pt x="6299" y="888"/>
                  <a:pt x="6299" y="892"/>
                </a:cubicBezTo>
                <a:cubicBezTo>
                  <a:pt x="6299" y="899"/>
                  <a:pt x="6299" y="899"/>
                  <a:pt x="6299" y="899"/>
                </a:cubicBezTo>
                <a:cubicBezTo>
                  <a:pt x="6301" y="899"/>
                  <a:pt x="6302" y="900"/>
                  <a:pt x="6303" y="900"/>
                </a:cubicBezTo>
                <a:cubicBezTo>
                  <a:pt x="6307" y="900"/>
                  <a:pt x="6308" y="899"/>
                  <a:pt x="6312" y="899"/>
                </a:cubicBezTo>
                <a:moveTo>
                  <a:pt x="6772" y="761"/>
                </a:moveTo>
                <a:cubicBezTo>
                  <a:pt x="6775" y="761"/>
                  <a:pt x="6777" y="760"/>
                  <a:pt x="6780" y="761"/>
                </a:cubicBezTo>
                <a:cubicBezTo>
                  <a:pt x="6781" y="761"/>
                  <a:pt x="6783" y="760"/>
                  <a:pt x="6784" y="761"/>
                </a:cubicBezTo>
                <a:cubicBezTo>
                  <a:pt x="6785" y="761"/>
                  <a:pt x="6785" y="764"/>
                  <a:pt x="6787" y="764"/>
                </a:cubicBezTo>
                <a:cubicBezTo>
                  <a:pt x="6790" y="766"/>
                  <a:pt x="6792" y="765"/>
                  <a:pt x="6796" y="765"/>
                </a:cubicBezTo>
                <a:cubicBezTo>
                  <a:pt x="6801" y="765"/>
                  <a:pt x="6801" y="765"/>
                  <a:pt x="6801" y="765"/>
                </a:cubicBezTo>
                <a:cubicBezTo>
                  <a:pt x="6803" y="765"/>
                  <a:pt x="6804" y="763"/>
                  <a:pt x="6807" y="763"/>
                </a:cubicBezTo>
                <a:cubicBezTo>
                  <a:pt x="6811" y="763"/>
                  <a:pt x="6813" y="765"/>
                  <a:pt x="6817" y="766"/>
                </a:cubicBezTo>
                <a:cubicBezTo>
                  <a:pt x="6819" y="767"/>
                  <a:pt x="6820" y="769"/>
                  <a:pt x="6823" y="769"/>
                </a:cubicBezTo>
                <a:cubicBezTo>
                  <a:pt x="6825" y="769"/>
                  <a:pt x="6826" y="769"/>
                  <a:pt x="6828" y="768"/>
                </a:cubicBezTo>
                <a:cubicBezTo>
                  <a:pt x="6828" y="761"/>
                  <a:pt x="6828" y="761"/>
                  <a:pt x="6828" y="761"/>
                </a:cubicBezTo>
                <a:cubicBezTo>
                  <a:pt x="6827" y="760"/>
                  <a:pt x="6826" y="760"/>
                  <a:pt x="6825" y="760"/>
                </a:cubicBezTo>
                <a:cubicBezTo>
                  <a:pt x="6823" y="759"/>
                  <a:pt x="6822" y="758"/>
                  <a:pt x="6821" y="758"/>
                </a:cubicBezTo>
                <a:cubicBezTo>
                  <a:pt x="6819" y="757"/>
                  <a:pt x="6818" y="757"/>
                  <a:pt x="6817" y="757"/>
                </a:cubicBezTo>
                <a:cubicBezTo>
                  <a:pt x="6813" y="756"/>
                  <a:pt x="6811" y="755"/>
                  <a:pt x="6808" y="755"/>
                </a:cubicBezTo>
                <a:cubicBezTo>
                  <a:pt x="6805" y="754"/>
                  <a:pt x="6802" y="754"/>
                  <a:pt x="6800" y="754"/>
                </a:cubicBezTo>
                <a:cubicBezTo>
                  <a:pt x="6798" y="753"/>
                  <a:pt x="6797" y="752"/>
                  <a:pt x="6796" y="752"/>
                </a:cubicBezTo>
                <a:cubicBezTo>
                  <a:pt x="6794" y="752"/>
                  <a:pt x="6793" y="752"/>
                  <a:pt x="6792" y="752"/>
                </a:cubicBezTo>
                <a:cubicBezTo>
                  <a:pt x="6789" y="751"/>
                  <a:pt x="6788" y="751"/>
                  <a:pt x="6786" y="751"/>
                </a:cubicBezTo>
                <a:cubicBezTo>
                  <a:pt x="6780" y="751"/>
                  <a:pt x="6777" y="752"/>
                  <a:pt x="6771" y="754"/>
                </a:cubicBezTo>
                <a:cubicBezTo>
                  <a:pt x="6772" y="755"/>
                  <a:pt x="6770" y="760"/>
                  <a:pt x="6772" y="761"/>
                </a:cubicBezTo>
                <a:moveTo>
                  <a:pt x="6596" y="517"/>
                </a:moveTo>
                <a:cubicBezTo>
                  <a:pt x="6597" y="517"/>
                  <a:pt x="6598" y="517"/>
                  <a:pt x="6600" y="517"/>
                </a:cubicBezTo>
                <a:cubicBezTo>
                  <a:pt x="6603" y="517"/>
                  <a:pt x="6606" y="517"/>
                  <a:pt x="6610" y="517"/>
                </a:cubicBezTo>
                <a:cubicBezTo>
                  <a:pt x="6616" y="517"/>
                  <a:pt x="6619" y="518"/>
                  <a:pt x="6625" y="517"/>
                </a:cubicBezTo>
                <a:cubicBezTo>
                  <a:pt x="6628" y="517"/>
                  <a:pt x="6630" y="515"/>
                  <a:pt x="6633" y="514"/>
                </a:cubicBezTo>
                <a:cubicBezTo>
                  <a:pt x="6634" y="513"/>
                  <a:pt x="6635" y="512"/>
                  <a:pt x="6636" y="512"/>
                </a:cubicBezTo>
                <a:cubicBezTo>
                  <a:pt x="6640" y="511"/>
                  <a:pt x="6642" y="512"/>
                  <a:pt x="6645" y="512"/>
                </a:cubicBezTo>
                <a:cubicBezTo>
                  <a:pt x="6653" y="512"/>
                  <a:pt x="6653" y="512"/>
                  <a:pt x="6653" y="512"/>
                </a:cubicBezTo>
                <a:cubicBezTo>
                  <a:pt x="6655" y="512"/>
                  <a:pt x="6656" y="513"/>
                  <a:pt x="6657" y="513"/>
                </a:cubicBezTo>
                <a:cubicBezTo>
                  <a:pt x="6662" y="513"/>
                  <a:pt x="6662" y="513"/>
                  <a:pt x="6662" y="513"/>
                </a:cubicBezTo>
                <a:cubicBezTo>
                  <a:pt x="6664" y="513"/>
                  <a:pt x="6665" y="512"/>
                  <a:pt x="6666" y="512"/>
                </a:cubicBezTo>
                <a:cubicBezTo>
                  <a:pt x="6666" y="506"/>
                  <a:pt x="6666" y="506"/>
                  <a:pt x="6666" y="506"/>
                </a:cubicBezTo>
                <a:cubicBezTo>
                  <a:pt x="6666" y="505"/>
                  <a:pt x="6666" y="503"/>
                  <a:pt x="6664" y="502"/>
                </a:cubicBezTo>
                <a:cubicBezTo>
                  <a:pt x="6663" y="501"/>
                  <a:pt x="6662" y="500"/>
                  <a:pt x="6660" y="499"/>
                </a:cubicBezTo>
                <a:cubicBezTo>
                  <a:pt x="6656" y="497"/>
                  <a:pt x="6653" y="498"/>
                  <a:pt x="6648" y="498"/>
                </a:cubicBezTo>
                <a:cubicBezTo>
                  <a:pt x="6647" y="498"/>
                  <a:pt x="6646" y="497"/>
                  <a:pt x="6644" y="497"/>
                </a:cubicBezTo>
                <a:cubicBezTo>
                  <a:pt x="6643" y="497"/>
                  <a:pt x="6641" y="497"/>
                  <a:pt x="6639" y="497"/>
                </a:cubicBezTo>
                <a:cubicBezTo>
                  <a:pt x="6638" y="497"/>
                  <a:pt x="6637" y="495"/>
                  <a:pt x="6635" y="495"/>
                </a:cubicBezTo>
                <a:cubicBezTo>
                  <a:pt x="6633" y="494"/>
                  <a:pt x="6633" y="491"/>
                  <a:pt x="6632" y="491"/>
                </a:cubicBezTo>
                <a:cubicBezTo>
                  <a:pt x="6630" y="491"/>
                  <a:pt x="6629" y="491"/>
                  <a:pt x="6627" y="491"/>
                </a:cubicBezTo>
                <a:cubicBezTo>
                  <a:pt x="6625" y="491"/>
                  <a:pt x="6624" y="490"/>
                  <a:pt x="6623" y="491"/>
                </a:cubicBezTo>
                <a:cubicBezTo>
                  <a:pt x="6621" y="492"/>
                  <a:pt x="6620" y="493"/>
                  <a:pt x="6619" y="494"/>
                </a:cubicBezTo>
                <a:cubicBezTo>
                  <a:pt x="6618" y="495"/>
                  <a:pt x="6619" y="497"/>
                  <a:pt x="6618" y="498"/>
                </a:cubicBezTo>
                <a:cubicBezTo>
                  <a:pt x="6616" y="498"/>
                  <a:pt x="6615" y="498"/>
                  <a:pt x="6614" y="498"/>
                </a:cubicBezTo>
                <a:cubicBezTo>
                  <a:pt x="6612" y="498"/>
                  <a:pt x="6611" y="498"/>
                  <a:pt x="6609" y="498"/>
                </a:cubicBezTo>
                <a:cubicBezTo>
                  <a:pt x="6606" y="498"/>
                  <a:pt x="6604" y="498"/>
                  <a:pt x="6601" y="498"/>
                </a:cubicBezTo>
                <a:cubicBezTo>
                  <a:pt x="6599" y="498"/>
                  <a:pt x="6598" y="499"/>
                  <a:pt x="6597" y="500"/>
                </a:cubicBezTo>
                <a:cubicBezTo>
                  <a:pt x="6592" y="502"/>
                  <a:pt x="6593" y="507"/>
                  <a:pt x="6593" y="512"/>
                </a:cubicBezTo>
                <a:cubicBezTo>
                  <a:pt x="6594" y="514"/>
                  <a:pt x="6594" y="516"/>
                  <a:pt x="6596" y="517"/>
                </a:cubicBezTo>
                <a:moveTo>
                  <a:pt x="5974" y="365"/>
                </a:moveTo>
                <a:cubicBezTo>
                  <a:pt x="5975" y="365"/>
                  <a:pt x="5977" y="365"/>
                  <a:pt x="5978" y="366"/>
                </a:cubicBezTo>
                <a:cubicBezTo>
                  <a:pt x="5979" y="366"/>
                  <a:pt x="5981" y="367"/>
                  <a:pt x="5982" y="368"/>
                </a:cubicBezTo>
                <a:cubicBezTo>
                  <a:pt x="5983" y="368"/>
                  <a:pt x="5983" y="371"/>
                  <a:pt x="5984" y="372"/>
                </a:cubicBezTo>
                <a:cubicBezTo>
                  <a:pt x="5986" y="373"/>
                  <a:pt x="5988" y="374"/>
                  <a:pt x="5990" y="374"/>
                </a:cubicBezTo>
                <a:cubicBezTo>
                  <a:pt x="5993" y="374"/>
                  <a:pt x="5995" y="373"/>
                  <a:pt x="5997" y="373"/>
                </a:cubicBezTo>
                <a:cubicBezTo>
                  <a:pt x="6000" y="372"/>
                  <a:pt x="6002" y="370"/>
                  <a:pt x="6006" y="370"/>
                </a:cubicBezTo>
                <a:cubicBezTo>
                  <a:pt x="6009" y="370"/>
                  <a:pt x="6011" y="372"/>
                  <a:pt x="6014" y="374"/>
                </a:cubicBezTo>
                <a:cubicBezTo>
                  <a:pt x="6015" y="375"/>
                  <a:pt x="6016" y="377"/>
                  <a:pt x="6018" y="377"/>
                </a:cubicBezTo>
                <a:cubicBezTo>
                  <a:pt x="6019" y="378"/>
                  <a:pt x="6020" y="378"/>
                  <a:pt x="6022" y="378"/>
                </a:cubicBezTo>
                <a:cubicBezTo>
                  <a:pt x="6023" y="379"/>
                  <a:pt x="6024" y="380"/>
                  <a:pt x="6026" y="380"/>
                </a:cubicBezTo>
                <a:cubicBezTo>
                  <a:pt x="6028" y="381"/>
                  <a:pt x="6031" y="380"/>
                  <a:pt x="6034" y="380"/>
                </a:cubicBezTo>
                <a:cubicBezTo>
                  <a:pt x="6038" y="380"/>
                  <a:pt x="6038" y="380"/>
                  <a:pt x="6038" y="380"/>
                </a:cubicBezTo>
                <a:cubicBezTo>
                  <a:pt x="6039" y="380"/>
                  <a:pt x="6040" y="381"/>
                  <a:pt x="6042" y="380"/>
                </a:cubicBezTo>
                <a:cubicBezTo>
                  <a:pt x="6044" y="380"/>
                  <a:pt x="6044" y="378"/>
                  <a:pt x="6046" y="377"/>
                </a:cubicBezTo>
                <a:cubicBezTo>
                  <a:pt x="6047" y="375"/>
                  <a:pt x="6047" y="373"/>
                  <a:pt x="6049" y="373"/>
                </a:cubicBezTo>
                <a:cubicBezTo>
                  <a:pt x="6050" y="372"/>
                  <a:pt x="6051" y="373"/>
                  <a:pt x="6052" y="373"/>
                </a:cubicBezTo>
                <a:cubicBezTo>
                  <a:pt x="6054" y="372"/>
                  <a:pt x="6056" y="373"/>
                  <a:pt x="6058" y="373"/>
                </a:cubicBezTo>
                <a:cubicBezTo>
                  <a:pt x="6058" y="365"/>
                  <a:pt x="6058" y="365"/>
                  <a:pt x="6058" y="365"/>
                </a:cubicBezTo>
                <a:cubicBezTo>
                  <a:pt x="6058" y="363"/>
                  <a:pt x="6057" y="362"/>
                  <a:pt x="6057" y="361"/>
                </a:cubicBezTo>
                <a:cubicBezTo>
                  <a:pt x="6057" y="360"/>
                  <a:pt x="6058" y="360"/>
                  <a:pt x="6058" y="360"/>
                </a:cubicBezTo>
                <a:cubicBezTo>
                  <a:pt x="6053" y="359"/>
                  <a:pt x="6050" y="359"/>
                  <a:pt x="6045" y="359"/>
                </a:cubicBezTo>
                <a:cubicBezTo>
                  <a:pt x="6043" y="359"/>
                  <a:pt x="6042" y="359"/>
                  <a:pt x="6041" y="360"/>
                </a:cubicBezTo>
                <a:cubicBezTo>
                  <a:pt x="6038" y="360"/>
                  <a:pt x="6036" y="361"/>
                  <a:pt x="6032" y="361"/>
                </a:cubicBezTo>
                <a:cubicBezTo>
                  <a:pt x="6029" y="361"/>
                  <a:pt x="6029" y="361"/>
                  <a:pt x="6029" y="361"/>
                </a:cubicBezTo>
                <a:cubicBezTo>
                  <a:pt x="6027" y="361"/>
                  <a:pt x="6026" y="360"/>
                  <a:pt x="6025" y="360"/>
                </a:cubicBezTo>
                <a:cubicBezTo>
                  <a:pt x="6020" y="360"/>
                  <a:pt x="6020" y="360"/>
                  <a:pt x="6020" y="360"/>
                </a:cubicBezTo>
                <a:cubicBezTo>
                  <a:pt x="6018" y="360"/>
                  <a:pt x="6017" y="360"/>
                  <a:pt x="6016" y="360"/>
                </a:cubicBezTo>
                <a:cubicBezTo>
                  <a:pt x="6016" y="350"/>
                  <a:pt x="6016" y="350"/>
                  <a:pt x="6016" y="350"/>
                </a:cubicBezTo>
                <a:cubicBezTo>
                  <a:pt x="6011" y="349"/>
                  <a:pt x="6008" y="349"/>
                  <a:pt x="6003" y="349"/>
                </a:cubicBezTo>
                <a:cubicBezTo>
                  <a:pt x="6001" y="349"/>
                  <a:pt x="6000" y="349"/>
                  <a:pt x="5999" y="350"/>
                </a:cubicBezTo>
                <a:cubicBezTo>
                  <a:pt x="5998" y="350"/>
                  <a:pt x="5999" y="353"/>
                  <a:pt x="5998" y="354"/>
                </a:cubicBezTo>
                <a:cubicBezTo>
                  <a:pt x="5996" y="355"/>
                  <a:pt x="5994" y="354"/>
                  <a:pt x="5992" y="354"/>
                </a:cubicBezTo>
                <a:cubicBezTo>
                  <a:pt x="5990" y="354"/>
                  <a:pt x="5988" y="354"/>
                  <a:pt x="5986" y="354"/>
                </a:cubicBezTo>
                <a:cubicBezTo>
                  <a:pt x="5981" y="351"/>
                  <a:pt x="5980" y="347"/>
                  <a:pt x="5977" y="343"/>
                </a:cubicBezTo>
                <a:cubicBezTo>
                  <a:pt x="5973" y="345"/>
                  <a:pt x="5973" y="345"/>
                  <a:pt x="5973" y="345"/>
                </a:cubicBezTo>
                <a:cubicBezTo>
                  <a:pt x="5973" y="362"/>
                  <a:pt x="5973" y="362"/>
                  <a:pt x="5973" y="362"/>
                </a:cubicBezTo>
                <a:cubicBezTo>
                  <a:pt x="5974" y="362"/>
                  <a:pt x="5972" y="364"/>
                  <a:pt x="5974" y="365"/>
                </a:cubicBezTo>
                <a:moveTo>
                  <a:pt x="5854" y="428"/>
                </a:moveTo>
                <a:cubicBezTo>
                  <a:pt x="5857" y="429"/>
                  <a:pt x="5860" y="429"/>
                  <a:pt x="5862" y="429"/>
                </a:cubicBezTo>
                <a:cubicBezTo>
                  <a:pt x="5865" y="429"/>
                  <a:pt x="5867" y="430"/>
                  <a:pt x="5870" y="430"/>
                </a:cubicBezTo>
                <a:cubicBezTo>
                  <a:pt x="5874" y="430"/>
                  <a:pt x="5874" y="430"/>
                  <a:pt x="5874" y="430"/>
                </a:cubicBezTo>
                <a:cubicBezTo>
                  <a:pt x="5876" y="430"/>
                  <a:pt x="5877" y="429"/>
                  <a:pt x="5879" y="429"/>
                </a:cubicBezTo>
                <a:cubicBezTo>
                  <a:pt x="5884" y="429"/>
                  <a:pt x="5887" y="429"/>
                  <a:pt x="5891" y="429"/>
                </a:cubicBezTo>
                <a:cubicBezTo>
                  <a:pt x="5894" y="429"/>
                  <a:pt x="5895" y="428"/>
                  <a:pt x="5897" y="428"/>
                </a:cubicBezTo>
                <a:cubicBezTo>
                  <a:pt x="5899" y="428"/>
                  <a:pt x="5899" y="428"/>
                  <a:pt x="5899" y="428"/>
                </a:cubicBezTo>
                <a:cubicBezTo>
                  <a:pt x="5901" y="429"/>
                  <a:pt x="5902" y="430"/>
                  <a:pt x="5903" y="431"/>
                </a:cubicBezTo>
                <a:cubicBezTo>
                  <a:pt x="5906" y="432"/>
                  <a:pt x="5908" y="433"/>
                  <a:pt x="5911" y="434"/>
                </a:cubicBezTo>
                <a:cubicBezTo>
                  <a:pt x="5913" y="435"/>
                  <a:pt x="5914" y="435"/>
                  <a:pt x="5916" y="435"/>
                </a:cubicBezTo>
                <a:cubicBezTo>
                  <a:pt x="5923" y="435"/>
                  <a:pt x="5923" y="435"/>
                  <a:pt x="5923" y="435"/>
                </a:cubicBezTo>
                <a:cubicBezTo>
                  <a:pt x="5924" y="427"/>
                  <a:pt x="5924" y="427"/>
                  <a:pt x="5924" y="427"/>
                </a:cubicBezTo>
                <a:cubicBezTo>
                  <a:pt x="5923" y="426"/>
                  <a:pt x="5923" y="424"/>
                  <a:pt x="5922" y="423"/>
                </a:cubicBezTo>
                <a:cubicBezTo>
                  <a:pt x="5921" y="423"/>
                  <a:pt x="5919" y="422"/>
                  <a:pt x="5918" y="421"/>
                </a:cubicBezTo>
                <a:cubicBezTo>
                  <a:pt x="5917" y="421"/>
                  <a:pt x="5916" y="419"/>
                  <a:pt x="5914" y="418"/>
                </a:cubicBezTo>
                <a:cubicBezTo>
                  <a:pt x="5913" y="418"/>
                  <a:pt x="5911" y="419"/>
                  <a:pt x="5910" y="418"/>
                </a:cubicBezTo>
                <a:cubicBezTo>
                  <a:pt x="5909" y="418"/>
                  <a:pt x="5907" y="418"/>
                  <a:pt x="5906" y="417"/>
                </a:cubicBezTo>
                <a:cubicBezTo>
                  <a:pt x="5904" y="416"/>
                  <a:pt x="5904" y="416"/>
                  <a:pt x="5902" y="414"/>
                </a:cubicBezTo>
                <a:cubicBezTo>
                  <a:pt x="5901" y="414"/>
                  <a:pt x="5903" y="411"/>
                  <a:pt x="5901" y="410"/>
                </a:cubicBezTo>
                <a:cubicBezTo>
                  <a:pt x="5900" y="410"/>
                  <a:pt x="5899" y="410"/>
                  <a:pt x="5897" y="410"/>
                </a:cubicBezTo>
                <a:cubicBezTo>
                  <a:pt x="5893" y="410"/>
                  <a:pt x="5893" y="410"/>
                  <a:pt x="5893" y="410"/>
                </a:cubicBezTo>
                <a:cubicBezTo>
                  <a:pt x="5889" y="410"/>
                  <a:pt x="5885" y="409"/>
                  <a:pt x="5881" y="411"/>
                </a:cubicBezTo>
                <a:cubicBezTo>
                  <a:pt x="5880" y="412"/>
                  <a:pt x="5879" y="413"/>
                  <a:pt x="5877" y="414"/>
                </a:cubicBezTo>
                <a:cubicBezTo>
                  <a:pt x="5876" y="415"/>
                  <a:pt x="5877" y="418"/>
                  <a:pt x="5875" y="418"/>
                </a:cubicBezTo>
                <a:cubicBezTo>
                  <a:pt x="5874" y="419"/>
                  <a:pt x="5872" y="418"/>
                  <a:pt x="5870" y="418"/>
                </a:cubicBezTo>
                <a:cubicBezTo>
                  <a:pt x="5865" y="420"/>
                  <a:pt x="5863" y="424"/>
                  <a:pt x="5859" y="427"/>
                </a:cubicBezTo>
                <a:lnTo>
                  <a:pt x="5854" y="428"/>
                </a:lnTo>
                <a:close/>
                <a:moveTo>
                  <a:pt x="5874" y="403"/>
                </a:moveTo>
                <a:cubicBezTo>
                  <a:pt x="5876" y="403"/>
                  <a:pt x="5877" y="402"/>
                  <a:pt x="5878" y="401"/>
                </a:cubicBezTo>
                <a:cubicBezTo>
                  <a:pt x="5880" y="401"/>
                  <a:pt x="5879" y="399"/>
                  <a:pt x="5879" y="397"/>
                </a:cubicBezTo>
                <a:cubicBezTo>
                  <a:pt x="5878" y="397"/>
                  <a:pt x="5877" y="396"/>
                  <a:pt x="5875" y="395"/>
                </a:cubicBezTo>
                <a:cubicBezTo>
                  <a:pt x="5874" y="395"/>
                  <a:pt x="5873" y="396"/>
                  <a:pt x="5871" y="395"/>
                </a:cubicBezTo>
                <a:cubicBezTo>
                  <a:pt x="5868" y="395"/>
                  <a:pt x="5867" y="392"/>
                  <a:pt x="5863" y="392"/>
                </a:cubicBezTo>
                <a:cubicBezTo>
                  <a:pt x="5856" y="392"/>
                  <a:pt x="5856" y="392"/>
                  <a:pt x="5856" y="392"/>
                </a:cubicBezTo>
                <a:cubicBezTo>
                  <a:pt x="5856" y="394"/>
                  <a:pt x="5854" y="395"/>
                  <a:pt x="5854" y="397"/>
                </a:cubicBezTo>
                <a:cubicBezTo>
                  <a:pt x="5854" y="399"/>
                  <a:pt x="5856" y="400"/>
                  <a:pt x="5857" y="401"/>
                </a:cubicBezTo>
                <a:cubicBezTo>
                  <a:pt x="5859" y="402"/>
                  <a:pt x="5860" y="402"/>
                  <a:pt x="5861" y="402"/>
                </a:cubicBezTo>
                <a:cubicBezTo>
                  <a:pt x="5864" y="403"/>
                  <a:pt x="5866" y="404"/>
                  <a:pt x="5869" y="404"/>
                </a:cubicBezTo>
                <a:cubicBezTo>
                  <a:pt x="5871" y="404"/>
                  <a:pt x="5872" y="403"/>
                  <a:pt x="5874" y="403"/>
                </a:cubicBezTo>
                <a:moveTo>
                  <a:pt x="5800" y="359"/>
                </a:moveTo>
                <a:cubicBezTo>
                  <a:pt x="5801" y="360"/>
                  <a:pt x="5802" y="361"/>
                  <a:pt x="5803" y="363"/>
                </a:cubicBezTo>
                <a:cubicBezTo>
                  <a:pt x="5804" y="364"/>
                  <a:pt x="5803" y="366"/>
                  <a:pt x="5805" y="367"/>
                </a:cubicBezTo>
                <a:cubicBezTo>
                  <a:pt x="5806" y="367"/>
                  <a:pt x="5808" y="367"/>
                  <a:pt x="5809" y="368"/>
                </a:cubicBezTo>
                <a:cubicBezTo>
                  <a:pt x="5810" y="368"/>
                  <a:pt x="5811" y="370"/>
                  <a:pt x="5813" y="371"/>
                </a:cubicBezTo>
                <a:cubicBezTo>
                  <a:pt x="5814" y="371"/>
                  <a:pt x="5815" y="371"/>
                  <a:pt x="5817" y="372"/>
                </a:cubicBezTo>
                <a:cubicBezTo>
                  <a:pt x="5819" y="373"/>
                  <a:pt x="5820" y="374"/>
                  <a:pt x="5822" y="375"/>
                </a:cubicBezTo>
                <a:cubicBezTo>
                  <a:pt x="5822" y="377"/>
                  <a:pt x="5823" y="378"/>
                  <a:pt x="5824" y="379"/>
                </a:cubicBezTo>
                <a:cubicBezTo>
                  <a:pt x="5824" y="381"/>
                  <a:pt x="5825" y="382"/>
                  <a:pt x="5826" y="383"/>
                </a:cubicBezTo>
                <a:cubicBezTo>
                  <a:pt x="5827" y="385"/>
                  <a:pt x="5830" y="384"/>
                  <a:pt x="5832" y="384"/>
                </a:cubicBezTo>
                <a:cubicBezTo>
                  <a:pt x="5836" y="384"/>
                  <a:pt x="5839" y="384"/>
                  <a:pt x="5843" y="383"/>
                </a:cubicBezTo>
                <a:cubicBezTo>
                  <a:pt x="5843" y="381"/>
                  <a:pt x="5843" y="379"/>
                  <a:pt x="5844" y="377"/>
                </a:cubicBezTo>
                <a:cubicBezTo>
                  <a:pt x="5844" y="376"/>
                  <a:pt x="5843" y="375"/>
                  <a:pt x="5844" y="374"/>
                </a:cubicBezTo>
                <a:cubicBezTo>
                  <a:pt x="5844" y="372"/>
                  <a:pt x="5846" y="371"/>
                  <a:pt x="5847" y="370"/>
                </a:cubicBezTo>
                <a:cubicBezTo>
                  <a:pt x="5851" y="372"/>
                  <a:pt x="5853" y="375"/>
                  <a:pt x="5859" y="375"/>
                </a:cubicBezTo>
                <a:cubicBezTo>
                  <a:pt x="5863" y="375"/>
                  <a:pt x="5866" y="374"/>
                  <a:pt x="5870" y="374"/>
                </a:cubicBezTo>
                <a:cubicBezTo>
                  <a:pt x="5874" y="373"/>
                  <a:pt x="5876" y="374"/>
                  <a:pt x="5879" y="373"/>
                </a:cubicBezTo>
                <a:cubicBezTo>
                  <a:pt x="5881" y="372"/>
                  <a:pt x="5879" y="369"/>
                  <a:pt x="5880" y="369"/>
                </a:cubicBezTo>
                <a:cubicBezTo>
                  <a:pt x="5882" y="368"/>
                  <a:pt x="5883" y="369"/>
                  <a:pt x="5884" y="369"/>
                </a:cubicBezTo>
                <a:cubicBezTo>
                  <a:pt x="5886" y="369"/>
                  <a:pt x="5887" y="368"/>
                  <a:pt x="5888" y="369"/>
                </a:cubicBezTo>
                <a:cubicBezTo>
                  <a:pt x="5890" y="369"/>
                  <a:pt x="5890" y="372"/>
                  <a:pt x="5891" y="373"/>
                </a:cubicBezTo>
                <a:cubicBezTo>
                  <a:pt x="5893" y="373"/>
                  <a:pt x="5894" y="374"/>
                  <a:pt x="5895" y="374"/>
                </a:cubicBezTo>
                <a:cubicBezTo>
                  <a:pt x="5899" y="374"/>
                  <a:pt x="5901" y="371"/>
                  <a:pt x="5903" y="369"/>
                </a:cubicBezTo>
                <a:cubicBezTo>
                  <a:pt x="5905" y="368"/>
                  <a:pt x="5905" y="366"/>
                  <a:pt x="5906" y="365"/>
                </a:cubicBezTo>
                <a:cubicBezTo>
                  <a:pt x="5908" y="363"/>
                  <a:pt x="5910" y="364"/>
                  <a:pt x="5912" y="364"/>
                </a:cubicBezTo>
                <a:cubicBezTo>
                  <a:pt x="5914" y="364"/>
                  <a:pt x="5914" y="364"/>
                  <a:pt x="5914" y="364"/>
                </a:cubicBezTo>
                <a:cubicBezTo>
                  <a:pt x="5916" y="364"/>
                  <a:pt x="5916" y="366"/>
                  <a:pt x="5918" y="367"/>
                </a:cubicBezTo>
                <a:cubicBezTo>
                  <a:pt x="5919" y="367"/>
                  <a:pt x="5921" y="367"/>
                  <a:pt x="5922" y="368"/>
                </a:cubicBezTo>
                <a:cubicBezTo>
                  <a:pt x="5924" y="368"/>
                  <a:pt x="5925" y="369"/>
                  <a:pt x="5926" y="369"/>
                </a:cubicBezTo>
                <a:cubicBezTo>
                  <a:pt x="5942" y="369"/>
                  <a:pt x="5942" y="369"/>
                  <a:pt x="5942" y="369"/>
                </a:cubicBezTo>
                <a:cubicBezTo>
                  <a:pt x="5942" y="364"/>
                  <a:pt x="5941" y="362"/>
                  <a:pt x="5942" y="358"/>
                </a:cubicBezTo>
                <a:cubicBezTo>
                  <a:pt x="5942" y="356"/>
                  <a:pt x="5943" y="355"/>
                  <a:pt x="5944" y="354"/>
                </a:cubicBezTo>
                <a:cubicBezTo>
                  <a:pt x="5945" y="352"/>
                  <a:pt x="5947" y="351"/>
                  <a:pt x="5948" y="350"/>
                </a:cubicBezTo>
                <a:cubicBezTo>
                  <a:pt x="5949" y="348"/>
                  <a:pt x="5951" y="347"/>
                  <a:pt x="5951" y="346"/>
                </a:cubicBezTo>
                <a:cubicBezTo>
                  <a:pt x="5951" y="344"/>
                  <a:pt x="5951" y="343"/>
                  <a:pt x="5951" y="342"/>
                </a:cubicBezTo>
                <a:cubicBezTo>
                  <a:pt x="5950" y="341"/>
                  <a:pt x="5948" y="341"/>
                  <a:pt x="5947" y="341"/>
                </a:cubicBezTo>
                <a:cubicBezTo>
                  <a:pt x="5946" y="340"/>
                  <a:pt x="5944" y="341"/>
                  <a:pt x="5943" y="341"/>
                </a:cubicBezTo>
                <a:cubicBezTo>
                  <a:pt x="5942" y="340"/>
                  <a:pt x="5943" y="337"/>
                  <a:pt x="5941" y="337"/>
                </a:cubicBezTo>
                <a:cubicBezTo>
                  <a:pt x="5940" y="336"/>
                  <a:pt x="5938" y="337"/>
                  <a:pt x="5937" y="337"/>
                </a:cubicBezTo>
                <a:cubicBezTo>
                  <a:pt x="5933" y="336"/>
                  <a:pt x="5930" y="337"/>
                  <a:pt x="5925" y="337"/>
                </a:cubicBezTo>
                <a:cubicBezTo>
                  <a:pt x="5923" y="337"/>
                  <a:pt x="5921" y="336"/>
                  <a:pt x="5919" y="336"/>
                </a:cubicBezTo>
                <a:cubicBezTo>
                  <a:pt x="5917" y="336"/>
                  <a:pt x="5917" y="336"/>
                  <a:pt x="5917" y="336"/>
                </a:cubicBezTo>
                <a:cubicBezTo>
                  <a:pt x="5916" y="336"/>
                  <a:pt x="5914" y="337"/>
                  <a:pt x="5913" y="338"/>
                </a:cubicBezTo>
                <a:cubicBezTo>
                  <a:pt x="5912" y="339"/>
                  <a:pt x="5913" y="341"/>
                  <a:pt x="5912" y="342"/>
                </a:cubicBezTo>
                <a:cubicBezTo>
                  <a:pt x="5911" y="343"/>
                  <a:pt x="5909" y="344"/>
                  <a:pt x="5908" y="346"/>
                </a:cubicBezTo>
                <a:cubicBezTo>
                  <a:pt x="5908" y="347"/>
                  <a:pt x="5907" y="348"/>
                  <a:pt x="5907" y="350"/>
                </a:cubicBezTo>
                <a:cubicBezTo>
                  <a:pt x="5907" y="353"/>
                  <a:pt x="5907" y="355"/>
                  <a:pt x="5907" y="358"/>
                </a:cubicBezTo>
                <a:cubicBezTo>
                  <a:pt x="5904" y="358"/>
                  <a:pt x="5902" y="358"/>
                  <a:pt x="5899" y="358"/>
                </a:cubicBezTo>
                <a:cubicBezTo>
                  <a:pt x="5898" y="358"/>
                  <a:pt x="5897" y="358"/>
                  <a:pt x="5895" y="358"/>
                </a:cubicBezTo>
                <a:cubicBezTo>
                  <a:pt x="5895" y="346"/>
                  <a:pt x="5895" y="346"/>
                  <a:pt x="5895" y="346"/>
                </a:cubicBezTo>
                <a:cubicBezTo>
                  <a:pt x="5895" y="345"/>
                  <a:pt x="5898" y="344"/>
                  <a:pt x="5898" y="343"/>
                </a:cubicBezTo>
                <a:cubicBezTo>
                  <a:pt x="5900" y="340"/>
                  <a:pt x="5902" y="338"/>
                  <a:pt x="5902" y="335"/>
                </a:cubicBezTo>
                <a:cubicBezTo>
                  <a:pt x="5902" y="333"/>
                  <a:pt x="5901" y="332"/>
                  <a:pt x="5900" y="331"/>
                </a:cubicBezTo>
                <a:cubicBezTo>
                  <a:pt x="5897" y="331"/>
                  <a:pt x="5895" y="331"/>
                  <a:pt x="5892" y="331"/>
                </a:cubicBezTo>
                <a:cubicBezTo>
                  <a:pt x="5891" y="331"/>
                  <a:pt x="5890" y="330"/>
                  <a:pt x="5888" y="330"/>
                </a:cubicBezTo>
                <a:cubicBezTo>
                  <a:pt x="5885" y="329"/>
                  <a:pt x="5883" y="330"/>
                  <a:pt x="5880" y="330"/>
                </a:cubicBezTo>
                <a:cubicBezTo>
                  <a:pt x="5879" y="330"/>
                  <a:pt x="5878" y="330"/>
                  <a:pt x="5876" y="331"/>
                </a:cubicBezTo>
                <a:cubicBezTo>
                  <a:pt x="5876" y="342"/>
                  <a:pt x="5876" y="342"/>
                  <a:pt x="5876" y="342"/>
                </a:cubicBezTo>
                <a:cubicBezTo>
                  <a:pt x="5873" y="341"/>
                  <a:pt x="5871" y="341"/>
                  <a:pt x="5868" y="341"/>
                </a:cubicBezTo>
                <a:cubicBezTo>
                  <a:pt x="5865" y="341"/>
                  <a:pt x="5863" y="341"/>
                  <a:pt x="5860" y="341"/>
                </a:cubicBezTo>
                <a:cubicBezTo>
                  <a:pt x="5859" y="341"/>
                  <a:pt x="5858" y="341"/>
                  <a:pt x="5857" y="341"/>
                </a:cubicBezTo>
                <a:cubicBezTo>
                  <a:pt x="5855" y="340"/>
                  <a:pt x="5855" y="338"/>
                  <a:pt x="5853" y="337"/>
                </a:cubicBezTo>
                <a:cubicBezTo>
                  <a:pt x="5852" y="336"/>
                  <a:pt x="5851" y="334"/>
                  <a:pt x="5851" y="333"/>
                </a:cubicBezTo>
                <a:cubicBezTo>
                  <a:pt x="5850" y="331"/>
                  <a:pt x="5848" y="332"/>
                  <a:pt x="5847" y="331"/>
                </a:cubicBezTo>
                <a:cubicBezTo>
                  <a:pt x="5846" y="330"/>
                  <a:pt x="5848" y="328"/>
                  <a:pt x="5847" y="327"/>
                </a:cubicBezTo>
                <a:cubicBezTo>
                  <a:pt x="5845" y="325"/>
                  <a:pt x="5843" y="327"/>
                  <a:pt x="5840" y="327"/>
                </a:cubicBezTo>
                <a:cubicBezTo>
                  <a:pt x="5835" y="327"/>
                  <a:pt x="5835" y="327"/>
                  <a:pt x="5835" y="327"/>
                </a:cubicBezTo>
                <a:cubicBezTo>
                  <a:pt x="5833" y="327"/>
                  <a:pt x="5832" y="328"/>
                  <a:pt x="5831" y="328"/>
                </a:cubicBezTo>
                <a:cubicBezTo>
                  <a:pt x="5823" y="328"/>
                  <a:pt x="5818" y="328"/>
                  <a:pt x="5811" y="328"/>
                </a:cubicBezTo>
                <a:cubicBezTo>
                  <a:pt x="5811" y="331"/>
                  <a:pt x="5812" y="333"/>
                  <a:pt x="5812" y="337"/>
                </a:cubicBezTo>
                <a:cubicBezTo>
                  <a:pt x="5811" y="340"/>
                  <a:pt x="5809" y="342"/>
                  <a:pt x="5808" y="345"/>
                </a:cubicBezTo>
                <a:cubicBezTo>
                  <a:pt x="5807" y="346"/>
                  <a:pt x="5807" y="347"/>
                  <a:pt x="5807" y="349"/>
                </a:cubicBezTo>
                <a:cubicBezTo>
                  <a:pt x="5806" y="351"/>
                  <a:pt x="5804" y="352"/>
                  <a:pt x="5804" y="354"/>
                </a:cubicBezTo>
                <a:cubicBezTo>
                  <a:pt x="5803" y="355"/>
                  <a:pt x="5804" y="356"/>
                  <a:pt x="5804" y="358"/>
                </a:cubicBezTo>
                <a:cubicBezTo>
                  <a:pt x="5803" y="359"/>
                  <a:pt x="5803" y="360"/>
                  <a:pt x="5803" y="362"/>
                </a:cubicBezTo>
                <a:lnTo>
                  <a:pt x="5800" y="359"/>
                </a:lnTo>
                <a:close/>
                <a:moveTo>
                  <a:pt x="5779" y="351"/>
                </a:moveTo>
                <a:cubicBezTo>
                  <a:pt x="5779" y="349"/>
                  <a:pt x="5778" y="348"/>
                  <a:pt x="5778" y="347"/>
                </a:cubicBezTo>
                <a:cubicBezTo>
                  <a:pt x="5778" y="344"/>
                  <a:pt x="5778" y="342"/>
                  <a:pt x="5779" y="339"/>
                </a:cubicBezTo>
                <a:cubicBezTo>
                  <a:pt x="5777" y="338"/>
                  <a:pt x="5776" y="339"/>
                  <a:pt x="5774" y="339"/>
                </a:cubicBezTo>
                <a:cubicBezTo>
                  <a:pt x="5772" y="339"/>
                  <a:pt x="5772" y="337"/>
                  <a:pt x="5770" y="337"/>
                </a:cubicBezTo>
                <a:cubicBezTo>
                  <a:pt x="5768" y="337"/>
                  <a:pt x="5766" y="339"/>
                  <a:pt x="5766" y="341"/>
                </a:cubicBezTo>
                <a:cubicBezTo>
                  <a:pt x="5766" y="342"/>
                  <a:pt x="5766" y="343"/>
                  <a:pt x="5766" y="345"/>
                </a:cubicBezTo>
                <a:cubicBezTo>
                  <a:pt x="5766" y="346"/>
                  <a:pt x="5766" y="347"/>
                  <a:pt x="5766" y="349"/>
                </a:cubicBezTo>
                <a:cubicBezTo>
                  <a:pt x="5766" y="350"/>
                  <a:pt x="5768" y="351"/>
                  <a:pt x="5770" y="352"/>
                </a:cubicBezTo>
                <a:cubicBezTo>
                  <a:pt x="5772" y="353"/>
                  <a:pt x="5772" y="355"/>
                  <a:pt x="5774" y="355"/>
                </a:cubicBezTo>
                <a:cubicBezTo>
                  <a:pt x="5776" y="355"/>
                  <a:pt x="5777" y="352"/>
                  <a:pt x="5779" y="351"/>
                </a:cubicBezTo>
                <a:moveTo>
                  <a:pt x="5768" y="393"/>
                </a:moveTo>
                <a:cubicBezTo>
                  <a:pt x="5768" y="395"/>
                  <a:pt x="5768" y="396"/>
                  <a:pt x="5769" y="397"/>
                </a:cubicBezTo>
                <a:cubicBezTo>
                  <a:pt x="5770" y="400"/>
                  <a:pt x="5773" y="402"/>
                  <a:pt x="5774" y="405"/>
                </a:cubicBezTo>
                <a:cubicBezTo>
                  <a:pt x="5774" y="407"/>
                  <a:pt x="5776" y="408"/>
                  <a:pt x="5776" y="409"/>
                </a:cubicBezTo>
                <a:cubicBezTo>
                  <a:pt x="5776" y="412"/>
                  <a:pt x="5776" y="414"/>
                  <a:pt x="5776" y="417"/>
                </a:cubicBezTo>
                <a:cubicBezTo>
                  <a:pt x="5794" y="417"/>
                  <a:pt x="5794" y="417"/>
                  <a:pt x="5794" y="417"/>
                </a:cubicBezTo>
                <a:cubicBezTo>
                  <a:pt x="5793" y="416"/>
                  <a:pt x="5793" y="413"/>
                  <a:pt x="5792" y="412"/>
                </a:cubicBezTo>
                <a:cubicBezTo>
                  <a:pt x="5790" y="412"/>
                  <a:pt x="5788" y="412"/>
                  <a:pt x="5787" y="411"/>
                </a:cubicBezTo>
                <a:cubicBezTo>
                  <a:pt x="5786" y="411"/>
                  <a:pt x="5784" y="410"/>
                  <a:pt x="5783" y="409"/>
                </a:cubicBezTo>
                <a:cubicBezTo>
                  <a:pt x="5780" y="407"/>
                  <a:pt x="5780" y="404"/>
                  <a:pt x="5778" y="401"/>
                </a:cubicBezTo>
                <a:cubicBezTo>
                  <a:pt x="5776" y="397"/>
                  <a:pt x="5776" y="397"/>
                  <a:pt x="5776" y="397"/>
                </a:cubicBezTo>
                <a:cubicBezTo>
                  <a:pt x="5775" y="396"/>
                  <a:pt x="5774" y="395"/>
                  <a:pt x="5773" y="393"/>
                </a:cubicBezTo>
                <a:lnTo>
                  <a:pt x="5768" y="393"/>
                </a:lnTo>
                <a:close/>
                <a:moveTo>
                  <a:pt x="5239" y="247"/>
                </a:moveTo>
                <a:cubicBezTo>
                  <a:pt x="5238" y="245"/>
                  <a:pt x="5235" y="246"/>
                  <a:pt x="5235" y="244"/>
                </a:cubicBezTo>
                <a:cubicBezTo>
                  <a:pt x="5234" y="243"/>
                  <a:pt x="5236" y="241"/>
                  <a:pt x="5235" y="240"/>
                </a:cubicBezTo>
                <a:cubicBezTo>
                  <a:pt x="5234" y="239"/>
                  <a:pt x="5232" y="239"/>
                  <a:pt x="5231" y="239"/>
                </a:cubicBezTo>
                <a:cubicBezTo>
                  <a:pt x="5229" y="239"/>
                  <a:pt x="5228" y="238"/>
                  <a:pt x="5226" y="238"/>
                </a:cubicBezTo>
                <a:cubicBezTo>
                  <a:pt x="5222" y="238"/>
                  <a:pt x="5222" y="238"/>
                  <a:pt x="5222" y="238"/>
                </a:cubicBezTo>
                <a:cubicBezTo>
                  <a:pt x="5220" y="238"/>
                  <a:pt x="5219" y="236"/>
                  <a:pt x="5218" y="236"/>
                </a:cubicBezTo>
                <a:cubicBezTo>
                  <a:pt x="5216" y="236"/>
                  <a:pt x="5215" y="236"/>
                  <a:pt x="5213" y="236"/>
                </a:cubicBezTo>
                <a:cubicBezTo>
                  <a:pt x="5209" y="236"/>
                  <a:pt x="5209" y="236"/>
                  <a:pt x="5209" y="236"/>
                </a:cubicBezTo>
                <a:cubicBezTo>
                  <a:pt x="5207" y="236"/>
                  <a:pt x="5207" y="238"/>
                  <a:pt x="5205" y="239"/>
                </a:cubicBezTo>
                <a:cubicBezTo>
                  <a:pt x="5206" y="243"/>
                  <a:pt x="5206" y="243"/>
                  <a:pt x="5206" y="243"/>
                </a:cubicBezTo>
                <a:cubicBezTo>
                  <a:pt x="5207" y="243"/>
                  <a:pt x="5209" y="244"/>
                  <a:pt x="5210" y="244"/>
                </a:cubicBezTo>
                <a:cubicBezTo>
                  <a:pt x="5211" y="244"/>
                  <a:pt x="5213" y="244"/>
                  <a:pt x="5214" y="244"/>
                </a:cubicBezTo>
                <a:cubicBezTo>
                  <a:pt x="5216" y="245"/>
                  <a:pt x="5216" y="246"/>
                  <a:pt x="5218" y="247"/>
                </a:cubicBezTo>
                <a:cubicBezTo>
                  <a:pt x="5219" y="248"/>
                  <a:pt x="5219" y="250"/>
                  <a:pt x="5221" y="251"/>
                </a:cubicBezTo>
                <a:cubicBezTo>
                  <a:pt x="5224" y="253"/>
                  <a:pt x="5227" y="252"/>
                  <a:pt x="5230" y="252"/>
                </a:cubicBezTo>
                <a:cubicBezTo>
                  <a:pt x="5235" y="252"/>
                  <a:pt x="5235" y="252"/>
                  <a:pt x="5235" y="252"/>
                </a:cubicBezTo>
                <a:cubicBezTo>
                  <a:pt x="5236" y="252"/>
                  <a:pt x="5237" y="251"/>
                  <a:pt x="5239" y="251"/>
                </a:cubicBezTo>
                <a:cubicBezTo>
                  <a:pt x="5238" y="250"/>
                  <a:pt x="5239" y="248"/>
                  <a:pt x="5239" y="247"/>
                </a:cubicBezTo>
                <a:moveTo>
                  <a:pt x="5007" y="294"/>
                </a:moveTo>
                <a:cubicBezTo>
                  <a:pt x="5008" y="293"/>
                  <a:pt x="5009" y="292"/>
                  <a:pt x="5011" y="292"/>
                </a:cubicBezTo>
                <a:cubicBezTo>
                  <a:pt x="5014" y="292"/>
                  <a:pt x="5016" y="292"/>
                  <a:pt x="5019" y="293"/>
                </a:cubicBezTo>
                <a:cubicBezTo>
                  <a:pt x="5020" y="293"/>
                  <a:pt x="5021" y="295"/>
                  <a:pt x="5023" y="295"/>
                </a:cubicBezTo>
                <a:cubicBezTo>
                  <a:pt x="5027" y="295"/>
                  <a:pt x="5027" y="295"/>
                  <a:pt x="5027" y="295"/>
                </a:cubicBezTo>
                <a:cubicBezTo>
                  <a:pt x="5027" y="295"/>
                  <a:pt x="5027" y="294"/>
                  <a:pt x="5028" y="294"/>
                </a:cubicBezTo>
                <a:cubicBezTo>
                  <a:pt x="5028" y="291"/>
                  <a:pt x="5028" y="289"/>
                  <a:pt x="5027" y="287"/>
                </a:cubicBezTo>
                <a:cubicBezTo>
                  <a:pt x="5026" y="286"/>
                  <a:pt x="5028" y="284"/>
                  <a:pt x="5027" y="283"/>
                </a:cubicBezTo>
                <a:cubicBezTo>
                  <a:pt x="5025" y="281"/>
                  <a:pt x="5023" y="281"/>
                  <a:pt x="5021" y="281"/>
                </a:cubicBezTo>
                <a:cubicBezTo>
                  <a:pt x="5019" y="281"/>
                  <a:pt x="5019" y="281"/>
                  <a:pt x="5019" y="281"/>
                </a:cubicBezTo>
                <a:cubicBezTo>
                  <a:pt x="5017" y="281"/>
                  <a:pt x="5017" y="284"/>
                  <a:pt x="5016" y="285"/>
                </a:cubicBezTo>
                <a:cubicBezTo>
                  <a:pt x="5013" y="287"/>
                  <a:pt x="5011" y="288"/>
                  <a:pt x="5007" y="289"/>
                </a:cubicBezTo>
                <a:lnTo>
                  <a:pt x="5007" y="294"/>
                </a:lnTo>
                <a:close/>
                <a:moveTo>
                  <a:pt x="5093" y="258"/>
                </a:moveTo>
                <a:cubicBezTo>
                  <a:pt x="5098" y="258"/>
                  <a:pt x="5100" y="255"/>
                  <a:pt x="5103" y="252"/>
                </a:cubicBezTo>
                <a:cubicBezTo>
                  <a:pt x="5105" y="251"/>
                  <a:pt x="5106" y="250"/>
                  <a:pt x="5107" y="248"/>
                </a:cubicBezTo>
                <a:cubicBezTo>
                  <a:pt x="5109" y="247"/>
                  <a:pt x="5109" y="245"/>
                  <a:pt x="5111" y="244"/>
                </a:cubicBezTo>
                <a:cubicBezTo>
                  <a:pt x="5113" y="244"/>
                  <a:pt x="5114" y="243"/>
                  <a:pt x="5115" y="243"/>
                </a:cubicBezTo>
                <a:cubicBezTo>
                  <a:pt x="5117" y="243"/>
                  <a:pt x="5118" y="242"/>
                  <a:pt x="5120" y="242"/>
                </a:cubicBezTo>
                <a:cubicBezTo>
                  <a:pt x="5122" y="242"/>
                  <a:pt x="5123" y="244"/>
                  <a:pt x="5124" y="244"/>
                </a:cubicBezTo>
                <a:cubicBezTo>
                  <a:pt x="5146" y="244"/>
                  <a:pt x="5146" y="244"/>
                  <a:pt x="5146" y="244"/>
                </a:cubicBezTo>
                <a:cubicBezTo>
                  <a:pt x="5148" y="244"/>
                  <a:pt x="5148" y="242"/>
                  <a:pt x="5150" y="241"/>
                </a:cubicBezTo>
                <a:cubicBezTo>
                  <a:pt x="5152" y="241"/>
                  <a:pt x="5153" y="239"/>
                  <a:pt x="5154" y="239"/>
                </a:cubicBezTo>
                <a:cubicBezTo>
                  <a:pt x="5155" y="239"/>
                  <a:pt x="5157" y="239"/>
                  <a:pt x="5158" y="239"/>
                </a:cubicBezTo>
                <a:cubicBezTo>
                  <a:pt x="5161" y="239"/>
                  <a:pt x="5163" y="239"/>
                  <a:pt x="5166" y="239"/>
                </a:cubicBezTo>
                <a:cubicBezTo>
                  <a:pt x="5168" y="239"/>
                  <a:pt x="5169" y="239"/>
                  <a:pt x="5170" y="239"/>
                </a:cubicBezTo>
                <a:cubicBezTo>
                  <a:pt x="5173" y="239"/>
                  <a:pt x="5174" y="236"/>
                  <a:pt x="5176" y="236"/>
                </a:cubicBezTo>
                <a:cubicBezTo>
                  <a:pt x="5180" y="236"/>
                  <a:pt x="5182" y="237"/>
                  <a:pt x="5186" y="237"/>
                </a:cubicBezTo>
                <a:cubicBezTo>
                  <a:pt x="5189" y="237"/>
                  <a:pt x="5192" y="237"/>
                  <a:pt x="5194" y="235"/>
                </a:cubicBezTo>
                <a:cubicBezTo>
                  <a:pt x="5195" y="234"/>
                  <a:pt x="5195" y="233"/>
                  <a:pt x="5196" y="231"/>
                </a:cubicBezTo>
                <a:cubicBezTo>
                  <a:pt x="5196" y="230"/>
                  <a:pt x="5197" y="229"/>
                  <a:pt x="5197" y="228"/>
                </a:cubicBezTo>
                <a:cubicBezTo>
                  <a:pt x="5197" y="226"/>
                  <a:pt x="5196" y="225"/>
                  <a:pt x="5196" y="223"/>
                </a:cubicBezTo>
                <a:cubicBezTo>
                  <a:pt x="5196" y="218"/>
                  <a:pt x="5196" y="218"/>
                  <a:pt x="5196" y="218"/>
                </a:cubicBezTo>
                <a:cubicBezTo>
                  <a:pt x="5179" y="218"/>
                  <a:pt x="5179" y="218"/>
                  <a:pt x="5179" y="218"/>
                </a:cubicBezTo>
                <a:cubicBezTo>
                  <a:pt x="5179" y="215"/>
                  <a:pt x="5179" y="213"/>
                  <a:pt x="5179" y="209"/>
                </a:cubicBezTo>
                <a:cubicBezTo>
                  <a:pt x="5179" y="208"/>
                  <a:pt x="5179" y="206"/>
                  <a:pt x="5179" y="205"/>
                </a:cubicBezTo>
                <a:cubicBezTo>
                  <a:pt x="5178" y="204"/>
                  <a:pt x="5177" y="204"/>
                  <a:pt x="5175" y="203"/>
                </a:cubicBezTo>
                <a:cubicBezTo>
                  <a:pt x="5174" y="203"/>
                  <a:pt x="5172" y="203"/>
                  <a:pt x="5171" y="202"/>
                </a:cubicBezTo>
                <a:cubicBezTo>
                  <a:pt x="5166" y="201"/>
                  <a:pt x="5164" y="200"/>
                  <a:pt x="5159" y="200"/>
                </a:cubicBezTo>
                <a:cubicBezTo>
                  <a:pt x="5157" y="200"/>
                  <a:pt x="5156" y="200"/>
                  <a:pt x="5154" y="200"/>
                </a:cubicBezTo>
                <a:cubicBezTo>
                  <a:pt x="5153" y="201"/>
                  <a:pt x="5153" y="203"/>
                  <a:pt x="5152" y="204"/>
                </a:cubicBezTo>
                <a:cubicBezTo>
                  <a:pt x="5151" y="206"/>
                  <a:pt x="5150" y="208"/>
                  <a:pt x="5148" y="208"/>
                </a:cubicBezTo>
                <a:cubicBezTo>
                  <a:pt x="5146" y="208"/>
                  <a:pt x="5146" y="208"/>
                  <a:pt x="5146" y="208"/>
                </a:cubicBezTo>
                <a:cubicBezTo>
                  <a:pt x="5144" y="208"/>
                  <a:pt x="5144" y="206"/>
                  <a:pt x="5142" y="205"/>
                </a:cubicBezTo>
                <a:cubicBezTo>
                  <a:pt x="5144" y="204"/>
                  <a:pt x="5145" y="203"/>
                  <a:pt x="5146" y="201"/>
                </a:cubicBezTo>
                <a:cubicBezTo>
                  <a:pt x="5147" y="200"/>
                  <a:pt x="5149" y="200"/>
                  <a:pt x="5150" y="198"/>
                </a:cubicBezTo>
                <a:cubicBezTo>
                  <a:pt x="5151" y="197"/>
                  <a:pt x="5150" y="196"/>
                  <a:pt x="5150" y="194"/>
                </a:cubicBezTo>
                <a:cubicBezTo>
                  <a:pt x="5149" y="194"/>
                  <a:pt x="5147" y="194"/>
                  <a:pt x="5146" y="193"/>
                </a:cubicBezTo>
                <a:cubicBezTo>
                  <a:pt x="5145" y="193"/>
                  <a:pt x="5143" y="193"/>
                  <a:pt x="5142" y="192"/>
                </a:cubicBezTo>
                <a:cubicBezTo>
                  <a:pt x="5140" y="192"/>
                  <a:pt x="5140" y="188"/>
                  <a:pt x="5138" y="188"/>
                </a:cubicBezTo>
                <a:cubicBezTo>
                  <a:pt x="5136" y="188"/>
                  <a:pt x="5136" y="188"/>
                  <a:pt x="5136" y="188"/>
                </a:cubicBezTo>
                <a:cubicBezTo>
                  <a:pt x="5134" y="188"/>
                  <a:pt x="5134" y="191"/>
                  <a:pt x="5132" y="191"/>
                </a:cubicBezTo>
                <a:cubicBezTo>
                  <a:pt x="5130" y="192"/>
                  <a:pt x="5129" y="192"/>
                  <a:pt x="5127" y="192"/>
                </a:cubicBezTo>
                <a:cubicBezTo>
                  <a:pt x="5126" y="193"/>
                  <a:pt x="5125" y="193"/>
                  <a:pt x="5123" y="193"/>
                </a:cubicBezTo>
                <a:cubicBezTo>
                  <a:pt x="5122" y="194"/>
                  <a:pt x="5122" y="196"/>
                  <a:pt x="5120" y="197"/>
                </a:cubicBezTo>
                <a:cubicBezTo>
                  <a:pt x="5119" y="198"/>
                  <a:pt x="5117" y="199"/>
                  <a:pt x="5116" y="200"/>
                </a:cubicBezTo>
                <a:cubicBezTo>
                  <a:pt x="5116" y="202"/>
                  <a:pt x="5115" y="203"/>
                  <a:pt x="5114" y="204"/>
                </a:cubicBezTo>
                <a:cubicBezTo>
                  <a:pt x="5114" y="206"/>
                  <a:pt x="5114" y="207"/>
                  <a:pt x="5113" y="208"/>
                </a:cubicBezTo>
                <a:cubicBezTo>
                  <a:pt x="5113" y="210"/>
                  <a:pt x="5113" y="211"/>
                  <a:pt x="5111" y="212"/>
                </a:cubicBezTo>
                <a:cubicBezTo>
                  <a:pt x="5110" y="213"/>
                  <a:pt x="5108" y="212"/>
                  <a:pt x="5107" y="212"/>
                </a:cubicBezTo>
                <a:cubicBezTo>
                  <a:pt x="5106" y="213"/>
                  <a:pt x="5104" y="214"/>
                  <a:pt x="5103" y="215"/>
                </a:cubicBezTo>
                <a:cubicBezTo>
                  <a:pt x="5103" y="217"/>
                  <a:pt x="5103" y="218"/>
                  <a:pt x="5103" y="219"/>
                </a:cubicBezTo>
                <a:cubicBezTo>
                  <a:pt x="5103" y="222"/>
                  <a:pt x="5104" y="225"/>
                  <a:pt x="5103" y="227"/>
                </a:cubicBezTo>
                <a:cubicBezTo>
                  <a:pt x="5103" y="229"/>
                  <a:pt x="5102" y="230"/>
                  <a:pt x="5101" y="231"/>
                </a:cubicBezTo>
                <a:cubicBezTo>
                  <a:pt x="5101" y="233"/>
                  <a:pt x="5099" y="232"/>
                  <a:pt x="5097" y="233"/>
                </a:cubicBezTo>
                <a:cubicBezTo>
                  <a:pt x="5096" y="234"/>
                  <a:pt x="5094" y="234"/>
                  <a:pt x="5092" y="235"/>
                </a:cubicBezTo>
                <a:cubicBezTo>
                  <a:pt x="5091" y="236"/>
                  <a:pt x="5089" y="236"/>
                  <a:pt x="5088" y="237"/>
                </a:cubicBezTo>
                <a:cubicBezTo>
                  <a:pt x="5087" y="239"/>
                  <a:pt x="5086" y="239"/>
                  <a:pt x="5085" y="241"/>
                </a:cubicBezTo>
                <a:cubicBezTo>
                  <a:pt x="5085" y="243"/>
                  <a:pt x="5086" y="244"/>
                  <a:pt x="5085" y="246"/>
                </a:cubicBezTo>
                <a:cubicBezTo>
                  <a:pt x="5085" y="248"/>
                  <a:pt x="5085" y="249"/>
                  <a:pt x="5085" y="251"/>
                </a:cubicBezTo>
                <a:cubicBezTo>
                  <a:pt x="5088" y="252"/>
                  <a:pt x="5091" y="258"/>
                  <a:pt x="5093" y="258"/>
                </a:cubicBezTo>
                <a:moveTo>
                  <a:pt x="5030" y="160"/>
                </a:moveTo>
                <a:cubicBezTo>
                  <a:pt x="5028" y="160"/>
                  <a:pt x="5027" y="161"/>
                  <a:pt x="5026" y="162"/>
                </a:cubicBezTo>
                <a:cubicBezTo>
                  <a:pt x="5024" y="162"/>
                  <a:pt x="5023" y="163"/>
                  <a:pt x="5022" y="164"/>
                </a:cubicBezTo>
                <a:cubicBezTo>
                  <a:pt x="5020" y="165"/>
                  <a:pt x="5021" y="167"/>
                  <a:pt x="5019" y="168"/>
                </a:cubicBezTo>
                <a:cubicBezTo>
                  <a:pt x="5018" y="168"/>
                  <a:pt x="5016" y="168"/>
                  <a:pt x="5015" y="169"/>
                </a:cubicBezTo>
                <a:cubicBezTo>
                  <a:pt x="5010" y="170"/>
                  <a:pt x="5008" y="168"/>
                  <a:pt x="5003" y="169"/>
                </a:cubicBezTo>
                <a:cubicBezTo>
                  <a:pt x="5001" y="169"/>
                  <a:pt x="5000" y="169"/>
                  <a:pt x="4999" y="170"/>
                </a:cubicBezTo>
                <a:cubicBezTo>
                  <a:pt x="4998" y="170"/>
                  <a:pt x="4996" y="169"/>
                  <a:pt x="4995" y="170"/>
                </a:cubicBezTo>
                <a:cubicBezTo>
                  <a:pt x="4993" y="170"/>
                  <a:pt x="4992" y="172"/>
                  <a:pt x="4991" y="173"/>
                </a:cubicBezTo>
                <a:cubicBezTo>
                  <a:pt x="4989" y="173"/>
                  <a:pt x="4990" y="176"/>
                  <a:pt x="4988" y="177"/>
                </a:cubicBezTo>
                <a:cubicBezTo>
                  <a:pt x="4987" y="177"/>
                  <a:pt x="4985" y="176"/>
                  <a:pt x="4984" y="177"/>
                </a:cubicBezTo>
                <a:cubicBezTo>
                  <a:pt x="4983" y="177"/>
                  <a:pt x="4981" y="177"/>
                  <a:pt x="4980" y="178"/>
                </a:cubicBezTo>
                <a:cubicBezTo>
                  <a:pt x="4978" y="178"/>
                  <a:pt x="4977" y="180"/>
                  <a:pt x="4976" y="182"/>
                </a:cubicBezTo>
                <a:cubicBezTo>
                  <a:pt x="4975" y="183"/>
                  <a:pt x="4974" y="184"/>
                  <a:pt x="4973" y="185"/>
                </a:cubicBezTo>
                <a:cubicBezTo>
                  <a:pt x="4973" y="186"/>
                  <a:pt x="4973" y="187"/>
                  <a:pt x="4973" y="188"/>
                </a:cubicBezTo>
                <a:cubicBezTo>
                  <a:pt x="4976" y="189"/>
                  <a:pt x="4979" y="190"/>
                  <a:pt x="4981" y="191"/>
                </a:cubicBezTo>
                <a:cubicBezTo>
                  <a:pt x="4982" y="192"/>
                  <a:pt x="4984" y="192"/>
                  <a:pt x="4985" y="193"/>
                </a:cubicBezTo>
                <a:cubicBezTo>
                  <a:pt x="4986" y="195"/>
                  <a:pt x="4985" y="196"/>
                  <a:pt x="4985" y="197"/>
                </a:cubicBezTo>
                <a:cubicBezTo>
                  <a:pt x="4985" y="199"/>
                  <a:pt x="4985" y="200"/>
                  <a:pt x="4985" y="201"/>
                </a:cubicBezTo>
                <a:cubicBezTo>
                  <a:pt x="4985" y="204"/>
                  <a:pt x="4986" y="205"/>
                  <a:pt x="4986" y="207"/>
                </a:cubicBezTo>
                <a:cubicBezTo>
                  <a:pt x="5022" y="207"/>
                  <a:pt x="5022" y="207"/>
                  <a:pt x="5022" y="207"/>
                </a:cubicBezTo>
                <a:cubicBezTo>
                  <a:pt x="5023" y="207"/>
                  <a:pt x="5024" y="208"/>
                  <a:pt x="5026" y="208"/>
                </a:cubicBezTo>
                <a:cubicBezTo>
                  <a:pt x="5027" y="209"/>
                  <a:pt x="5029" y="208"/>
                  <a:pt x="5030" y="208"/>
                </a:cubicBezTo>
                <a:cubicBezTo>
                  <a:pt x="5032" y="209"/>
                  <a:pt x="5032" y="211"/>
                  <a:pt x="5033" y="212"/>
                </a:cubicBezTo>
                <a:cubicBezTo>
                  <a:pt x="5034" y="214"/>
                  <a:pt x="5035" y="216"/>
                  <a:pt x="5036" y="217"/>
                </a:cubicBezTo>
                <a:cubicBezTo>
                  <a:pt x="5046" y="217"/>
                  <a:pt x="5051" y="216"/>
                  <a:pt x="5062" y="216"/>
                </a:cubicBezTo>
                <a:cubicBezTo>
                  <a:pt x="5063" y="216"/>
                  <a:pt x="5064" y="217"/>
                  <a:pt x="5066" y="217"/>
                </a:cubicBezTo>
                <a:cubicBezTo>
                  <a:pt x="5072" y="217"/>
                  <a:pt x="5072" y="217"/>
                  <a:pt x="5072" y="217"/>
                </a:cubicBezTo>
                <a:cubicBezTo>
                  <a:pt x="5075" y="217"/>
                  <a:pt x="5076" y="218"/>
                  <a:pt x="5079" y="217"/>
                </a:cubicBezTo>
                <a:cubicBezTo>
                  <a:pt x="5080" y="217"/>
                  <a:pt x="5081" y="217"/>
                  <a:pt x="5082" y="216"/>
                </a:cubicBezTo>
                <a:cubicBezTo>
                  <a:pt x="5085" y="216"/>
                  <a:pt x="5088" y="215"/>
                  <a:pt x="5090" y="213"/>
                </a:cubicBezTo>
                <a:cubicBezTo>
                  <a:pt x="5092" y="213"/>
                  <a:pt x="5092" y="211"/>
                  <a:pt x="5092" y="210"/>
                </a:cubicBezTo>
                <a:cubicBezTo>
                  <a:pt x="5092" y="201"/>
                  <a:pt x="5092" y="201"/>
                  <a:pt x="5092" y="201"/>
                </a:cubicBezTo>
                <a:cubicBezTo>
                  <a:pt x="5090" y="201"/>
                  <a:pt x="5089" y="202"/>
                  <a:pt x="5086" y="201"/>
                </a:cubicBezTo>
                <a:cubicBezTo>
                  <a:pt x="5085" y="201"/>
                  <a:pt x="5084" y="200"/>
                  <a:pt x="5082" y="199"/>
                </a:cubicBezTo>
                <a:cubicBezTo>
                  <a:pt x="5083" y="196"/>
                  <a:pt x="5082" y="194"/>
                  <a:pt x="5083" y="191"/>
                </a:cubicBezTo>
                <a:cubicBezTo>
                  <a:pt x="5084" y="190"/>
                  <a:pt x="5085" y="189"/>
                  <a:pt x="5085" y="187"/>
                </a:cubicBezTo>
                <a:cubicBezTo>
                  <a:pt x="5086" y="186"/>
                  <a:pt x="5087" y="185"/>
                  <a:pt x="5088" y="183"/>
                </a:cubicBezTo>
                <a:cubicBezTo>
                  <a:pt x="5090" y="182"/>
                  <a:pt x="5092" y="181"/>
                  <a:pt x="5092" y="179"/>
                </a:cubicBezTo>
                <a:cubicBezTo>
                  <a:pt x="5092" y="176"/>
                  <a:pt x="5091" y="174"/>
                  <a:pt x="5089" y="172"/>
                </a:cubicBezTo>
                <a:cubicBezTo>
                  <a:pt x="5089" y="170"/>
                  <a:pt x="5088" y="169"/>
                  <a:pt x="5087" y="168"/>
                </a:cubicBezTo>
                <a:cubicBezTo>
                  <a:pt x="5086" y="166"/>
                  <a:pt x="5086" y="164"/>
                  <a:pt x="5084" y="164"/>
                </a:cubicBezTo>
                <a:cubicBezTo>
                  <a:pt x="5081" y="162"/>
                  <a:pt x="5079" y="163"/>
                  <a:pt x="5075" y="163"/>
                </a:cubicBezTo>
                <a:cubicBezTo>
                  <a:pt x="5072" y="163"/>
                  <a:pt x="5071" y="162"/>
                  <a:pt x="5069" y="163"/>
                </a:cubicBezTo>
                <a:cubicBezTo>
                  <a:pt x="5067" y="163"/>
                  <a:pt x="5066" y="164"/>
                  <a:pt x="5065" y="165"/>
                </a:cubicBezTo>
                <a:cubicBezTo>
                  <a:pt x="5063" y="165"/>
                  <a:pt x="5064" y="168"/>
                  <a:pt x="5063" y="169"/>
                </a:cubicBezTo>
                <a:cubicBezTo>
                  <a:pt x="5061" y="170"/>
                  <a:pt x="5060" y="171"/>
                  <a:pt x="5059" y="172"/>
                </a:cubicBezTo>
                <a:cubicBezTo>
                  <a:pt x="5057" y="172"/>
                  <a:pt x="5056" y="172"/>
                  <a:pt x="5055" y="172"/>
                </a:cubicBezTo>
                <a:cubicBezTo>
                  <a:pt x="5052" y="172"/>
                  <a:pt x="5050" y="172"/>
                  <a:pt x="5047" y="172"/>
                </a:cubicBezTo>
                <a:cubicBezTo>
                  <a:pt x="5047" y="170"/>
                  <a:pt x="5048" y="169"/>
                  <a:pt x="5049" y="168"/>
                </a:cubicBezTo>
                <a:cubicBezTo>
                  <a:pt x="5050" y="166"/>
                  <a:pt x="5051" y="166"/>
                  <a:pt x="5053" y="165"/>
                </a:cubicBezTo>
                <a:cubicBezTo>
                  <a:pt x="5052" y="160"/>
                  <a:pt x="5052" y="160"/>
                  <a:pt x="5052" y="160"/>
                </a:cubicBezTo>
                <a:cubicBezTo>
                  <a:pt x="5047" y="160"/>
                  <a:pt x="5044" y="160"/>
                  <a:pt x="5039" y="160"/>
                </a:cubicBezTo>
                <a:cubicBezTo>
                  <a:pt x="5035" y="160"/>
                  <a:pt x="5033" y="159"/>
                  <a:pt x="5030" y="160"/>
                </a:cubicBezTo>
                <a:moveTo>
                  <a:pt x="4970" y="164"/>
                </a:moveTo>
                <a:cubicBezTo>
                  <a:pt x="4972" y="164"/>
                  <a:pt x="4973" y="165"/>
                  <a:pt x="4974" y="166"/>
                </a:cubicBezTo>
                <a:cubicBezTo>
                  <a:pt x="4976" y="166"/>
                  <a:pt x="4978" y="166"/>
                  <a:pt x="4980" y="166"/>
                </a:cubicBezTo>
                <a:cubicBezTo>
                  <a:pt x="4982" y="166"/>
                  <a:pt x="4984" y="166"/>
                  <a:pt x="4986" y="166"/>
                </a:cubicBezTo>
                <a:cubicBezTo>
                  <a:pt x="4988" y="165"/>
                  <a:pt x="4988" y="163"/>
                  <a:pt x="4990" y="163"/>
                </a:cubicBezTo>
                <a:cubicBezTo>
                  <a:pt x="4992" y="162"/>
                  <a:pt x="4992" y="159"/>
                  <a:pt x="4994" y="159"/>
                </a:cubicBezTo>
                <a:cubicBezTo>
                  <a:pt x="4995" y="158"/>
                  <a:pt x="4997" y="159"/>
                  <a:pt x="4998" y="159"/>
                </a:cubicBezTo>
                <a:cubicBezTo>
                  <a:pt x="5001" y="158"/>
                  <a:pt x="5003" y="159"/>
                  <a:pt x="5006" y="159"/>
                </a:cubicBezTo>
                <a:cubicBezTo>
                  <a:pt x="5007" y="158"/>
                  <a:pt x="5009" y="158"/>
                  <a:pt x="5010" y="158"/>
                </a:cubicBezTo>
                <a:cubicBezTo>
                  <a:pt x="5012" y="157"/>
                  <a:pt x="5011" y="154"/>
                  <a:pt x="5013" y="154"/>
                </a:cubicBezTo>
                <a:cubicBezTo>
                  <a:pt x="5016" y="153"/>
                  <a:pt x="5018" y="154"/>
                  <a:pt x="5021" y="154"/>
                </a:cubicBezTo>
                <a:cubicBezTo>
                  <a:pt x="5027" y="154"/>
                  <a:pt x="5031" y="153"/>
                  <a:pt x="5037" y="153"/>
                </a:cubicBezTo>
                <a:cubicBezTo>
                  <a:pt x="5037" y="151"/>
                  <a:pt x="5038" y="150"/>
                  <a:pt x="5038" y="148"/>
                </a:cubicBezTo>
                <a:cubicBezTo>
                  <a:pt x="5038" y="145"/>
                  <a:pt x="5037" y="142"/>
                  <a:pt x="5039" y="140"/>
                </a:cubicBezTo>
                <a:cubicBezTo>
                  <a:pt x="5039" y="138"/>
                  <a:pt x="5040" y="137"/>
                  <a:pt x="5042" y="136"/>
                </a:cubicBezTo>
                <a:cubicBezTo>
                  <a:pt x="5043" y="135"/>
                  <a:pt x="5044" y="136"/>
                  <a:pt x="5046" y="136"/>
                </a:cubicBezTo>
                <a:cubicBezTo>
                  <a:pt x="5047" y="135"/>
                  <a:pt x="5047" y="133"/>
                  <a:pt x="5049" y="132"/>
                </a:cubicBezTo>
                <a:cubicBezTo>
                  <a:pt x="5050" y="131"/>
                  <a:pt x="5051" y="131"/>
                  <a:pt x="5053" y="130"/>
                </a:cubicBezTo>
                <a:cubicBezTo>
                  <a:pt x="5051" y="129"/>
                  <a:pt x="5050" y="129"/>
                  <a:pt x="5049" y="128"/>
                </a:cubicBezTo>
                <a:cubicBezTo>
                  <a:pt x="5048" y="128"/>
                  <a:pt x="5049" y="127"/>
                  <a:pt x="5049" y="127"/>
                </a:cubicBezTo>
                <a:cubicBezTo>
                  <a:pt x="5023" y="127"/>
                  <a:pt x="5023" y="127"/>
                  <a:pt x="5023" y="127"/>
                </a:cubicBezTo>
                <a:cubicBezTo>
                  <a:pt x="5023" y="123"/>
                  <a:pt x="5023" y="120"/>
                  <a:pt x="5021" y="117"/>
                </a:cubicBezTo>
                <a:cubicBezTo>
                  <a:pt x="5020" y="116"/>
                  <a:pt x="5020" y="114"/>
                  <a:pt x="5019" y="113"/>
                </a:cubicBezTo>
                <a:cubicBezTo>
                  <a:pt x="5018" y="112"/>
                  <a:pt x="5016" y="113"/>
                  <a:pt x="5015" y="113"/>
                </a:cubicBezTo>
                <a:cubicBezTo>
                  <a:pt x="5013" y="113"/>
                  <a:pt x="5013" y="111"/>
                  <a:pt x="5011" y="111"/>
                </a:cubicBezTo>
                <a:cubicBezTo>
                  <a:pt x="5008" y="111"/>
                  <a:pt x="5006" y="113"/>
                  <a:pt x="5003" y="114"/>
                </a:cubicBezTo>
                <a:cubicBezTo>
                  <a:pt x="5002" y="114"/>
                  <a:pt x="5000" y="114"/>
                  <a:pt x="4999" y="115"/>
                </a:cubicBezTo>
                <a:cubicBezTo>
                  <a:pt x="4997" y="116"/>
                  <a:pt x="4998" y="118"/>
                  <a:pt x="4996" y="119"/>
                </a:cubicBezTo>
                <a:cubicBezTo>
                  <a:pt x="4993" y="120"/>
                  <a:pt x="4990" y="119"/>
                  <a:pt x="4987" y="120"/>
                </a:cubicBezTo>
                <a:cubicBezTo>
                  <a:pt x="4985" y="120"/>
                  <a:pt x="4985" y="121"/>
                  <a:pt x="4983" y="122"/>
                </a:cubicBezTo>
                <a:cubicBezTo>
                  <a:pt x="4980" y="123"/>
                  <a:pt x="4978" y="125"/>
                  <a:pt x="4975" y="125"/>
                </a:cubicBezTo>
                <a:cubicBezTo>
                  <a:pt x="4972" y="125"/>
                  <a:pt x="4970" y="125"/>
                  <a:pt x="4966" y="125"/>
                </a:cubicBezTo>
                <a:cubicBezTo>
                  <a:pt x="4965" y="125"/>
                  <a:pt x="4964" y="126"/>
                  <a:pt x="4962" y="126"/>
                </a:cubicBezTo>
                <a:cubicBezTo>
                  <a:pt x="4962" y="129"/>
                  <a:pt x="4962" y="131"/>
                  <a:pt x="4962" y="134"/>
                </a:cubicBezTo>
                <a:cubicBezTo>
                  <a:pt x="4962" y="136"/>
                  <a:pt x="4961" y="136"/>
                  <a:pt x="4960" y="138"/>
                </a:cubicBezTo>
                <a:cubicBezTo>
                  <a:pt x="4959" y="140"/>
                  <a:pt x="4958" y="141"/>
                  <a:pt x="4956" y="142"/>
                </a:cubicBezTo>
                <a:cubicBezTo>
                  <a:pt x="4953" y="142"/>
                  <a:pt x="4951" y="141"/>
                  <a:pt x="4948" y="142"/>
                </a:cubicBezTo>
                <a:cubicBezTo>
                  <a:pt x="4947" y="142"/>
                  <a:pt x="4946" y="143"/>
                  <a:pt x="4944" y="144"/>
                </a:cubicBezTo>
                <a:cubicBezTo>
                  <a:pt x="4942" y="144"/>
                  <a:pt x="4941" y="144"/>
                  <a:pt x="4939" y="145"/>
                </a:cubicBezTo>
                <a:cubicBezTo>
                  <a:pt x="4938" y="145"/>
                  <a:pt x="4939" y="148"/>
                  <a:pt x="4938" y="149"/>
                </a:cubicBezTo>
                <a:cubicBezTo>
                  <a:pt x="4939" y="150"/>
                  <a:pt x="4939" y="152"/>
                  <a:pt x="4940" y="153"/>
                </a:cubicBezTo>
                <a:cubicBezTo>
                  <a:pt x="4942" y="154"/>
                  <a:pt x="4944" y="155"/>
                  <a:pt x="4946" y="155"/>
                </a:cubicBezTo>
                <a:cubicBezTo>
                  <a:pt x="4949" y="155"/>
                  <a:pt x="4951" y="153"/>
                  <a:pt x="4954" y="153"/>
                </a:cubicBezTo>
                <a:cubicBezTo>
                  <a:pt x="4956" y="153"/>
                  <a:pt x="4956" y="153"/>
                  <a:pt x="4956" y="153"/>
                </a:cubicBezTo>
                <a:cubicBezTo>
                  <a:pt x="4958" y="153"/>
                  <a:pt x="4959" y="155"/>
                  <a:pt x="4960" y="157"/>
                </a:cubicBezTo>
                <a:cubicBezTo>
                  <a:pt x="4961" y="158"/>
                  <a:pt x="4961" y="160"/>
                  <a:pt x="4963" y="161"/>
                </a:cubicBezTo>
                <a:cubicBezTo>
                  <a:pt x="4964" y="161"/>
                  <a:pt x="4966" y="162"/>
                  <a:pt x="4967" y="162"/>
                </a:cubicBezTo>
                <a:cubicBezTo>
                  <a:pt x="4968" y="162"/>
                  <a:pt x="4969" y="163"/>
                  <a:pt x="4970" y="164"/>
                </a:cubicBezTo>
                <a:moveTo>
                  <a:pt x="4962" y="173"/>
                </a:moveTo>
                <a:cubicBezTo>
                  <a:pt x="4961" y="173"/>
                  <a:pt x="4959" y="172"/>
                  <a:pt x="4958" y="172"/>
                </a:cubicBezTo>
                <a:cubicBezTo>
                  <a:pt x="4957" y="171"/>
                  <a:pt x="4956" y="170"/>
                  <a:pt x="4954" y="170"/>
                </a:cubicBezTo>
                <a:cubicBezTo>
                  <a:pt x="4952" y="169"/>
                  <a:pt x="4951" y="169"/>
                  <a:pt x="4949" y="169"/>
                </a:cubicBezTo>
                <a:cubicBezTo>
                  <a:pt x="4947" y="168"/>
                  <a:pt x="4946" y="167"/>
                  <a:pt x="4944" y="167"/>
                </a:cubicBezTo>
                <a:cubicBezTo>
                  <a:pt x="4940" y="167"/>
                  <a:pt x="4940" y="167"/>
                  <a:pt x="4940" y="167"/>
                </a:cubicBezTo>
                <a:cubicBezTo>
                  <a:pt x="4939" y="167"/>
                  <a:pt x="4938" y="166"/>
                  <a:pt x="4936" y="166"/>
                </a:cubicBezTo>
                <a:cubicBezTo>
                  <a:pt x="4935" y="166"/>
                  <a:pt x="4935" y="168"/>
                  <a:pt x="4933" y="168"/>
                </a:cubicBezTo>
                <a:cubicBezTo>
                  <a:pt x="4929" y="168"/>
                  <a:pt x="4929" y="168"/>
                  <a:pt x="4929" y="168"/>
                </a:cubicBezTo>
                <a:cubicBezTo>
                  <a:pt x="4926" y="168"/>
                  <a:pt x="4926" y="168"/>
                  <a:pt x="4926" y="168"/>
                </a:cubicBezTo>
                <a:cubicBezTo>
                  <a:pt x="4926" y="172"/>
                  <a:pt x="4926" y="175"/>
                  <a:pt x="4926" y="180"/>
                </a:cubicBezTo>
                <a:cubicBezTo>
                  <a:pt x="4932" y="180"/>
                  <a:pt x="4936" y="180"/>
                  <a:pt x="4942" y="181"/>
                </a:cubicBezTo>
                <a:cubicBezTo>
                  <a:pt x="4946" y="181"/>
                  <a:pt x="4946" y="181"/>
                  <a:pt x="4946" y="181"/>
                </a:cubicBezTo>
                <a:cubicBezTo>
                  <a:pt x="4948" y="181"/>
                  <a:pt x="4949" y="182"/>
                  <a:pt x="4950" y="183"/>
                </a:cubicBezTo>
                <a:cubicBezTo>
                  <a:pt x="4952" y="184"/>
                  <a:pt x="4950" y="188"/>
                  <a:pt x="4952" y="188"/>
                </a:cubicBezTo>
                <a:cubicBezTo>
                  <a:pt x="4953" y="189"/>
                  <a:pt x="4955" y="188"/>
                  <a:pt x="4956" y="188"/>
                </a:cubicBezTo>
                <a:cubicBezTo>
                  <a:pt x="4958" y="188"/>
                  <a:pt x="4959" y="189"/>
                  <a:pt x="4960" y="188"/>
                </a:cubicBezTo>
                <a:cubicBezTo>
                  <a:pt x="4962" y="188"/>
                  <a:pt x="4963" y="186"/>
                  <a:pt x="4964" y="185"/>
                </a:cubicBezTo>
                <a:cubicBezTo>
                  <a:pt x="4965" y="185"/>
                  <a:pt x="4967" y="185"/>
                  <a:pt x="4968" y="183"/>
                </a:cubicBezTo>
                <a:cubicBezTo>
                  <a:pt x="4969" y="182"/>
                  <a:pt x="4968" y="181"/>
                  <a:pt x="4968" y="180"/>
                </a:cubicBezTo>
                <a:cubicBezTo>
                  <a:pt x="4968" y="176"/>
                  <a:pt x="4968" y="176"/>
                  <a:pt x="4968" y="176"/>
                </a:cubicBezTo>
                <a:cubicBezTo>
                  <a:pt x="4968" y="174"/>
                  <a:pt x="4967" y="173"/>
                  <a:pt x="4966" y="172"/>
                </a:cubicBezTo>
                <a:cubicBezTo>
                  <a:pt x="4965" y="172"/>
                  <a:pt x="4963" y="173"/>
                  <a:pt x="4962" y="173"/>
                </a:cubicBezTo>
                <a:moveTo>
                  <a:pt x="4921" y="108"/>
                </a:moveTo>
                <a:cubicBezTo>
                  <a:pt x="4919" y="108"/>
                  <a:pt x="4918" y="111"/>
                  <a:pt x="4915" y="111"/>
                </a:cubicBezTo>
                <a:cubicBezTo>
                  <a:pt x="4913" y="111"/>
                  <a:pt x="4912" y="109"/>
                  <a:pt x="4910" y="109"/>
                </a:cubicBezTo>
                <a:cubicBezTo>
                  <a:pt x="4909" y="109"/>
                  <a:pt x="4908" y="108"/>
                  <a:pt x="4906" y="108"/>
                </a:cubicBezTo>
                <a:cubicBezTo>
                  <a:pt x="4903" y="112"/>
                  <a:pt x="4903" y="112"/>
                  <a:pt x="4903" y="112"/>
                </a:cubicBezTo>
                <a:cubicBezTo>
                  <a:pt x="4903" y="120"/>
                  <a:pt x="4903" y="120"/>
                  <a:pt x="4903" y="120"/>
                </a:cubicBezTo>
                <a:cubicBezTo>
                  <a:pt x="4905" y="120"/>
                  <a:pt x="4907" y="120"/>
                  <a:pt x="4908" y="121"/>
                </a:cubicBezTo>
                <a:cubicBezTo>
                  <a:pt x="4910" y="122"/>
                  <a:pt x="4911" y="123"/>
                  <a:pt x="4912" y="124"/>
                </a:cubicBezTo>
                <a:cubicBezTo>
                  <a:pt x="4914" y="125"/>
                  <a:pt x="4914" y="127"/>
                  <a:pt x="4916" y="127"/>
                </a:cubicBezTo>
                <a:cubicBezTo>
                  <a:pt x="4918" y="127"/>
                  <a:pt x="4918" y="127"/>
                  <a:pt x="4918" y="127"/>
                </a:cubicBezTo>
                <a:cubicBezTo>
                  <a:pt x="4921" y="127"/>
                  <a:pt x="4922" y="126"/>
                  <a:pt x="4924" y="125"/>
                </a:cubicBezTo>
                <a:cubicBezTo>
                  <a:pt x="4926" y="124"/>
                  <a:pt x="4928" y="124"/>
                  <a:pt x="4928" y="123"/>
                </a:cubicBezTo>
                <a:cubicBezTo>
                  <a:pt x="4929" y="122"/>
                  <a:pt x="4929" y="120"/>
                  <a:pt x="4929" y="119"/>
                </a:cubicBezTo>
                <a:cubicBezTo>
                  <a:pt x="4929" y="117"/>
                  <a:pt x="4928" y="116"/>
                  <a:pt x="4927" y="115"/>
                </a:cubicBezTo>
                <a:cubicBezTo>
                  <a:pt x="4927" y="114"/>
                  <a:pt x="4928" y="112"/>
                  <a:pt x="4927" y="111"/>
                </a:cubicBezTo>
                <a:cubicBezTo>
                  <a:pt x="4926" y="109"/>
                  <a:pt x="4924" y="108"/>
                  <a:pt x="4921" y="108"/>
                </a:cubicBezTo>
                <a:moveTo>
                  <a:pt x="4145" y="574"/>
                </a:moveTo>
                <a:cubicBezTo>
                  <a:pt x="4144" y="574"/>
                  <a:pt x="4143" y="574"/>
                  <a:pt x="4141" y="573"/>
                </a:cubicBezTo>
                <a:cubicBezTo>
                  <a:pt x="4140" y="573"/>
                  <a:pt x="4138" y="573"/>
                  <a:pt x="4137" y="572"/>
                </a:cubicBezTo>
                <a:cubicBezTo>
                  <a:pt x="4136" y="571"/>
                  <a:pt x="4136" y="570"/>
                  <a:pt x="4135" y="568"/>
                </a:cubicBezTo>
                <a:cubicBezTo>
                  <a:pt x="4135" y="567"/>
                  <a:pt x="4136" y="566"/>
                  <a:pt x="4135" y="565"/>
                </a:cubicBezTo>
                <a:cubicBezTo>
                  <a:pt x="4111" y="565"/>
                  <a:pt x="4111" y="565"/>
                  <a:pt x="4111" y="565"/>
                </a:cubicBezTo>
                <a:cubicBezTo>
                  <a:pt x="4111" y="567"/>
                  <a:pt x="4110" y="568"/>
                  <a:pt x="4110" y="569"/>
                </a:cubicBezTo>
                <a:cubicBezTo>
                  <a:pt x="4110" y="571"/>
                  <a:pt x="4111" y="572"/>
                  <a:pt x="4112" y="573"/>
                </a:cubicBezTo>
                <a:cubicBezTo>
                  <a:pt x="4112" y="592"/>
                  <a:pt x="4112" y="592"/>
                  <a:pt x="4112" y="592"/>
                </a:cubicBezTo>
                <a:cubicBezTo>
                  <a:pt x="4123" y="592"/>
                  <a:pt x="4123" y="592"/>
                  <a:pt x="4123" y="592"/>
                </a:cubicBezTo>
                <a:cubicBezTo>
                  <a:pt x="4125" y="592"/>
                  <a:pt x="4126" y="592"/>
                  <a:pt x="4127" y="591"/>
                </a:cubicBezTo>
                <a:cubicBezTo>
                  <a:pt x="4129" y="590"/>
                  <a:pt x="4128" y="586"/>
                  <a:pt x="4130" y="585"/>
                </a:cubicBezTo>
                <a:cubicBezTo>
                  <a:pt x="4131" y="585"/>
                  <a:pt x="4132" y="586"/>
                  <a:pt x="4132" y="585"/>
                </a:cubicBezTo>
                <a:cubicBezTo>
                  <a:pt x="4134" y="584"/>
                  <a:pt x="4136" y="584"/>
                  <a:pt x="4138" y="583"/>
                </a:cubicBezTo>
                <a:cubicBezTo>
                  <a:pt x="4140" y="583"/>
                  <a:pt x="4142" y="583"/>
                  <a:pt x="4142" y="582"/>
                </a:cubicBezTo>
                <a:cubicBezTo>
                  <a:pt x="4143" y="581"/>
                  <a:pt x="4144" y="580"/>
                  <a:pt x="4145" y="578"/>
                </a:cubicBezTo>
                <a:cubicBezTo>
                  <a:pt x="4146" y="577"/>
                  <a:pt x="4145" y="576"/>
                  <a:pt x="4145" y="574"/>
                </a:cubicBezTo>
                <a:moveTo>
                  <a:pt x="4222" y="430"/>
                </a:moveTo>
                <a:cubicBezTo>
                  <a:pt x="4219" y="430"/>
                  <a:pt x="4217" y="429"/>
                  <a:pt x="4214" y="429"/>
                </a:cubicBezTo>
                <a:cubicBezTo>
                  <a:pt x="4212" y="429"/>
                  <a:pt x="4211" y="430"/>
                  <a:pt x="4209" y="430"/>
                </a:cubicBezTo>
                <a:cubicBezTo>
                  <a:pt x="4209" y="443"/>
                  <a:pt x="4209" y="443"/>
                  <a:pt x="4209" y="443"/>
                </a:cubicBezTo>
                <a:cubicBezTo>
                  <a:pt x="4205" y="443"/>
                  <a:pt x="4203" y="443"/>
                  <a:pt x="4199" y="443"/>
                </a:cubicBezTo>
                <a:cubicBezTo>
                  <a:pt x="4196" y="443"/>
                  <a:pt x="4194" y="445"/>
                  <a:pt x="4191" y="446"/>
                </a:cubicBezTo>
                <a:cubicBezTo>
                  <a:pt x="4191" y="448"/>
                  <a:pt x="4191" y="449"/>
                  <a:pt x="4191" y="450"/>
                </a:cubicBezTo>
                <a:cubicBezTo>
                  <a:pt x="4191" y="452"/>
                  <a:pt x="4193" y="452"/>
                  <a:pt x="4193" y="454"/>
                </a:cubicBezTo>
                <a:cubicBezTo>
                  <a:pt x="4193" y="456"/>
                  <a:pt x="4192" y="457"/>
                  <a:pt x="4192" y="458"/>
                </a:cubicBezTo>
                <a:cubicBezTo>
                  <a:pt x="4192" y="460"/>
                  <a:pt x="4189" y="459"/>
                  <a:pt x="4188" y="461"/>
                </a:cubicBezTo>
                <a:cubicBezTo>
                  <a:pt x="4188" y="462"/>
                  <a:pt x="4188" y="464"/>
                  <a:pt x="4188" y="465"/>
                </a:cubicBezTo>
                <a:cubicBezTo>
                  <a:pt x="4188" y="466"/>
                  <a:pt x="4187" y="468"/>
                  <a:pt x="4187" y="469"/>
                </a:cubicBezTo>
                <a:cubicBezTo>
                  <a:pt x="4184" y="469"/>
                  <a:pt x="4182" y="469"/>
                  <a:pt x="4179" y="469"/>
                </a:cubicBezTo>
                <a:cubicBezTo>
                  <a:pt x="4178" y="469"/>
                  <a:pt x="4176" y="468"/>
                  <a:pt x="4175" y="469"/>
                </a:cubicBezTo>
                <a:cubicBezTo>
                  <a:pt x="4174" y="470"/>
                  <a:pt x="4173" y="471"/>
                  <a:pt x="4172" y="473"/>
                </a:cubicBezTo>
                <a:cubicBezTo>
                  <a:pt x="4171" y="474"/>
                  <a:pt x="4173" y="476"/>
                  <a:pt x="4172" y="477"/>
                </a:cubicBezTo>
                <a:cubicBezTo>
                  <a:pt x="4171" y="478"/>
                  <a:pt x="4169" y="477"/>
                  <a:pt x="4168" y="479"/>
                </a:cubicBezTo>
                <a:cubicBezTo>
                  <a:pt x="4167" y="482"/>
                  <a:pt x="4168" y="484"/>
                  <a:pt x="4168" y="487"/>
                </a:cubicBezTo>
                <a:cubicBezTo>
                  <a:pt x="4168" y="489"/>
                  <a:pt x="4167" y="489"/>
                  <a:pt x="4167" y="491"/>
                </a:cubicBezTo>
                <a:cubicBezTo>
                  <a:pt x="4167" y="492"/>
                  <a:pt x="4168" y="493"/>
                  <a:pt x="4168" y="495"/>
                </a:cubicBezTo>
                <a:cubicBezTo>
                  <a:pt x="4168" y="496"/>
                  <a:pt x="4168" y="497"/>
                  <a:pt x="4168" y="499"/>
                </a:cubicBezTo>
                <a:cubicBezTo>
                  <a:pt x="4178" y="500"/>
                  <a:pt x="4178" y="500"/>
                  <a:pt x="4178" y="500"/>
                </a:cubicBezTo>
                <a:cubicBezTo>
                  <a:pt x="4179" y="499"/>
                  <a:pt x="4178" y="497"/>
                  <a:pt x="4179" y="496"/>
                </a:cubicBezTo>
                <a:cubicBezTo>
                  <a:pt x="4180" y="495"/>
                  <a:pt x="4182" y="495"/>
                  <a:pt x="4183" y="494"/>
                </a:cubicBezTo>
                <a:cubicBezTo>
                  <a:pt x="4184" y="495"/>
                  <a:pt x="4187" y="494"/>
                  <a:pt x="4187" y="495"/>
                </a:cubicBezTo>
                <a:cubicBezTo>
                  <a:pt x="4188" y="496"/>
                  <a:pt x="4188" y="498"/>
                  <a:pt x="4188" y="499"/>
                </a:cubicBezTo>
                <a:cubicBezTo>
                  <a:pt x="4189" y="500"/>
                  <a:pt x="4190" y="501"/>
                  <a:pt x="4191" y="503"/>
                </a:cubicBezTo>
                <a:cubicBezTo>
                  <a:pt x="4193" y="501"/>
                  <a:pt x="4194" y="501"/>
                  <a:pt x="4195" y="499"/>
                </a:cubicBezTo>
                <a:cubicBezTo>
                  <a:pt x="4196" y="498"/>
                  <a:pt x="4195" y="496"/>
                  <a:pt x="4195" y="495"/>
                </a:cubicBezTo>
                <a:cubicBezTo>
                  <a:pt x="4197" y="496"/>
                  <a:pt x="4198" y="496"/>
                  <a:pt x="4199" y="497"/>
                </a:cubicBezTo>
                <a:cubicBezTo>
                  <a:pt x="4201" y="498"/>
                  <a:pt x="4201" y="500"/>
                  <a:pt x="4203" y="501"/>
                </a:cubicBezTo>
                <a:cubicBezTo>
                  <a:pt x="4206" y="503"/>
                  <a:pt x="4209" y="503"/>
                  <a:pt x="4212" y="506"/>
                </a:cubicBezTo>
                <a:cubicBezTo>
                  <a:pt x="4213" y="507"/>
                  <a:pt x="4213" y="509"/>
                  <a:pt x="4214" y="510"/>
                </a:cubicBezTo>
                <a:cubicBezTo>
                  <a:pt x="4207" y="519"/>
                  <a:pt x="4207" y="519"/>
                  <a:pt x="4207" y="519"/>
                </a:cubicBezTo>
                <a:cubicBezTo>
                  <a:pt x="4207" y="521"/>
                  <a:pt x="4207" y="521"/>
                  <a:pt x="4207" y="521"/>
                </a:cubicBezTo>
                <a:cubicBezTo>
                  <a:pt x="4208" y="522"/>
                  <a:pt x="4208" y="523"/>
                  <a:pt x="4209" y="525"/>
                </a:cubicBezTo>
                <a:cubicBezTo>
                  <a:pt x="4231" y="525"/>
                  <a:pt x="4231" y="525"/>
                  <a:pt x="4231" y="525"/>
                </a:cubicBezTo>
                <a:cubicBezTo>
                  <a:pt x="4236" y="525"/>
                  <a:pt x="4239" y="527"/>
                  <a:pt x="4245" y="528"/>
                </a:cubicBezTo>
                <a:cubicBezTo>
                  <a:pt x="4247" y="528"/>
                  <a:pt x="4248" y="527"/>
                  <a:pt x="4250" y="528"/>
                </a:cubicBezTo>
                <a:cubicBezTo>
                  <a:pt x="4253" y="528"/>
                  <a:pt x="4255" y="529"/>
                  <a:pt x="4259" y="530"/>
                </a:cubicBezTo>
                <a:cubicBezTo>
                  <a:pt x="4261" y="530"/>
                  <a:pt x="4263" y="530"/>
                  <a:pt x="4265" y="530"/>
                </a:cubicBezTo>
                <a:cubicBezTo>
                  <a:pt x="4272" y="530"/>
                  <a:pt x="4272" y="530"/>
                  <a:pt x="4272" y="530"/>
                </a:cubicBezTo>
                <a:cubicBezTo>
                  <a:pt x="4273" y="530"/>
                  <a:pt x="4274" y="529"/>
                  <a:pt x="4276" y="529"/>
                </a:cubicBezTo>
                <a:cubicBezTo>
                  <a:pt x="4277" y="529"/>
                  <a:pt x="4277" y="529"/>
                  <a:pt x="4279" y="529"/>
                </a:cubicBezTo>
                <a:cubicBezTo>
                  <a:pt x="4279" y="521"/>
                  <a:pt x="4279" y="521"/>
                  <a:pt x="4279" y="521"/>
                </a:cubicBezTo>
                <a:cubicBezTo>
                  <a:pt x="4278" y="519"/>
                  <a:pt x="4278" y="518"/>
                  <a:pt x="4278" y="517"/>
                </a:cubicBezTo>
                <a:cubicBezTo>
                  <a:pt x="4277" y="516"/>
                  <a:pt x="4274" y="516"/>
                  <a:pt x="4274" y="515"/>
                </a:cubicBezTo>
                <a:cubicBezTo>
                  <a:pt x="4273" y="512"/>
                  <a:pt x="4274" y="510"/>
                  <a:pt x="4274" y="507"/>
                </a:cubicBezTo>
                <a:cubicBezTo>
                  <a:pt x="4272" y="507"/>
                  <a:pt x="4271" y="508"/>
                  <a:pt x="4270" y="507"/>
                </a:cubicBezTo>
                <a:cubicBezTo>
                  <a:pt x="4268" y="506"/>
                  <a:pt x="4267" y="505"/>
                  <a:pt x="4266" y="504"/>
                </a:cubicBezTo>
                <a:cubicBezTo>
                  <a:pt x="4265" y="503"/>
                  <a:pt x="4266" y="501"/>
                  <a:pt x="4266" y="500"/>
                </a:cubicBezTo>
                <a:cubicBezTo>
                  <a:pt x="4265" y="498"/>
                  <a:pt x="4263" y="498"/>
                  <a:pt x="4262" y="497"/>
                </a:cubicBezTo>
                <a:cubicBezTo>
                  <a:pt x="4260" y="495"/>
                  <a:pt x="4259" y="494"/>
                  <a:pt x="4258" y="493"/>
                </a:cubicBezTo>
                <a:cubicBezTo>
                  <a:pt x="4256" y="491"/>
                  <a:pt x="4254" y="490"/>
                  <a:pt x="4253" y="488"/>
                </a:cubicBezTo>
                <a:cubicBezTo>
                  <a:pt x="4252" y="487"/>
                  <a:pt x="4253" y="485"/>
                  <a:pt x="4252" y="484"/>
                </a:cubicBezTo>
                <a:cubicBezTo>
                  <a:pt x="4251" y="483"/>
                  <a:pt x="4248" y="484"/>
                  <a:pt x="4248" y="483"/>
                </a:cubicBezTo>
                <a:cubicBezTo>
                  <a:pt x="4247" y="482"/>
                  <a:pt x="4248" y="480"/>
                  <a:pt x="4248" y="479"/>
                </a:cubicBezTo>
                <a:cubicBezTo>
                  <a:pt x="4248" y="478"/>
                  <a:pt x="4248" y="477"/>
                  <a:pt x="4248" y="475"/>
                </a:cubicBezTo>
                <a:cubicBezTo>
                  <a:pt x="4248" y="473"/>
                  <a:pt x="4246" y="471"/>
                  <a:pt x="4246" y="469"/>
                </a:cubicBezTo>
                <a:cubicBezTo>
                  <a:pt x="4246" y="467"/>
                  <a:pt x="4246" y="467"/>
                  <a:pt x="4246" y="467"/>
                </a:cubicBezTo>
                <a:cubicBezTo>
                  <a:pt x="4246" y="465"/>
                  <a:pt x="4249" y="466"/>
                  <a:pt x="4250" y="464"/>
                </a:cubicBezTo>
                <a:cubicBezTo>
                  <a:pt x="4250" y="463"/>
                  <a:pt x="4251" y="461"/>
                  <a:pt x="4251" y="460"/>
                </a:cubicBezTo>
                <a:cubicBezTo>
                  <a:pt x="4252" y="456"/>
                  <a:pt x="4250" y="453"/>
                  <a:pt x="4251" y="448"/>
                </a:cubicBezTo>
                <a:cubicBezTo>
                  <a:pt x="4251" y="447"/>
                  <a:pt x="4254" y="447"/>
                  <a:pt x="4255" y="446"/>
                </a:cubicBezTo>
                <a:cubicBezTo>
                  <a:pt x="4257" y="443"/>
                  <a:pt x="4259" y="441"/>
                  <a:pt x="4262" y="438"/>
                </a:cubicBezTo>
                <a:cubicBezTo>
                  <a:pt x="4262" y="437"/>
                  <a:pt x="4262" y="435"/>
                  <a:pt x="4263" y="434"/>
                </a:cubicBezTo>
                <a:cubicBezTo>
                  <a:pt x="4264" y="433"/>
                  <a:pt x="4266" y="434"/>
                  <a:pt x="4267" y="433"/>
                </a:cubicBezTo>
                <a:cubicBezTo>
                  <a:pt x="4268" y="433"/>
                  <a:pt x="4270" y="433"/>
                  <a:pt x="4271" y="432"/>
                </a:cubicBezTo>
                <a:cubicBezTo>
                  <a:pt x="4272" y="431"/>
                  <a:pt x="4270" y="429"/>
                  <a:pt x="4271" y="428"/>
                </a:cubicBezTo>
                <a:cubicBezTo>
                  <a:pt x="4272" y="428"/>
                  <a:pt x="4274" y="428"/>
                  <a:pt x="4275" y="427"/>
                </a:cubicBezTo>
                <a:cubicBezTo>
                  <a:pt x="4277" y="425"/>
                  <a:pt x="4280" y="423"/>
                  <a:pt x="4282" y="420"/>
                </a:cubicBezTo>
                <a:cubicBezTo>
                  <a:pt x="4282" y="419"/>
                  <a:pt x="4281" y="418"/>
                  <a:pt x="4282" y="416"/>
                </a:cubicBezTo>
                <a:cubicBezTo>
                  <a:pt x="4282" y="415"/>
                  <a:pt x="4285" y="415"/>
                  <a:pt x="4286" y="414"/>
                </a:cubicBezTo>
                <a:cubicBezTo>
                  <a:pt x="4287" y="413"/>
                  <a:pt x="4286" y="411"/>
                  <a:pt x="4288" y="410"/>
                </a:cubicBezTo>
                <a:cubicBezTo>
                  <a:pt x="4289" y="410"/>
                  <a:pt x="4291" y="411"/>
                  <a:pt x="4292" y="410"/>
                </a:cubicBezTo>
                <a:cubicBezTo>
                  <a:pt x="4294" y="409"/>
                  <a:pt x="4296" y="406"/>
                  <a:pt x="4298" y="403"/>
                </a:cubicBezTo>
                <a:cubicBezTo>
                  <a:pt x="4298" y="402"/>
                  <a:pt x="4298" y="401"/>
                  <a:pt x="4299" y="399"/>
                </a:cubicBezTo>
                <a:cubicBezTo>
                  <a:pt x="4299" y="398"/>
                  <a:pt x="4300" y="397"/>
                  <a:pt x="4301" y="395"/>
                </a:cubicBezTo>
                <a:cubicBezTo>
                  <a:pt x="4302" y="394"/>
                  <a:pt x="4304" y="394"/>
                  <a:pt x="4305" y="392"/>
                </a:cubicBezTo>
                <a:cubicBezTo>
                  <a:pt x="4305" y="391"/>
                  <a:pt x="4306" y="390"/>
                  <a:pt x="4307" y="388"/>
                </a:cubicBezTo>
                <a:cubicBezTo>
                  <a:pt x="4308" y="387"/>
                  <a:pt x="4307" y="386"/>
                  <a:pt x="4307" y="384"/>
                </a:cubicBezTo>
                <a:cubicBezTo>
                  <a:pt x="4311" y="384"/>
                  <a:pt x="4313" y="385"/>
                  <a:pt x="4316" y="384"/>
                </a:cubicBezTo>
                <a:cubicBezTo>
                  <a:pt x="4318" y="384"/>
                  <a:pt x="4320" y="385"/>
                  <a:pt x="4321" y="384"/>
                </a:cubicBezTo>
                <a:cubicBezTo>
                  <a:pt x="4323" y="384"/>
                  <a:pt x="4323" y="381"/>
                  <a:pt x="4324" y="380"/>
                </a:cubicBezTo>
                <a:cubicBezTo>
                  <a:pt x="4326" y="380"/>
                  <a:pt x="4328" y="381"/>
                  <a:pt x="4329" y="380"/>
                </a:cubicBezTo>
                <a:cubicBezTo>
                  <a:pt x="4331" y="380"/>
                  <a:pt x="4333" y="379"/>
                  <a:pt x="4334" y="377"/>
                </a:cubicBezTo>
                <a:cubicBezTo>
                  <a:pt x="4335" y="377"/>
                  <a:pt x="4333" y="374"/>
                  <a:pt x="4334" y="374"/>
                </a:cubicBezTo>
                <a:cubicBezTo>
                  <a:pt x="4335" y="373"/>
                  <a:pt x="4337" y="373"/>
                  <a:pt x="4338" y="373"/>
                </a:cubicBezTo>
                <a:cubicBezTo>
                  <a:pt x="4340" y="372"/>
                  <a:pt x="4341" y="373"/>
                  <a:pt x="4342" y="373"/>
                </a:cubicBezTo>
                <a:cubicBezTo>
                  <a:pt x="4344" y="372"/>
                  <a:pt x="4345" y="372"/>
                  <a:pt x="4346" y="372"/>
                </a:cubicBezTo>
                <a:cubicBezTo>
                  <a:pt x="4348" y="371"/>
                  <a:pt x="4349" y="370"/>
                  <a:pt x="4350" y="369"/>
                </a:cubicBezTo>
                <a:cubicBezTo>
                  <a:pt x="4352" y="368"/>
                  <a:pt x="4351" y="366"/>
                  <a:pt x="4352" y="365"/>
                </a:cubicBezTo>
                <a:cubicBezTo>
                  <a:pt x="4353" y="363"/>
                  <a:pt x="4355" y="364"/>
                  <a:pt x="4356" y="363"/>
                </a:cubicBezTo>
                <a:cubicBezTo>
                  <a:pt x="4358" y="361"/>
                  <a:pt x="4360" y="361"/>
                  <a:pt x="4360" y="359"/>
                </a:cubicBezTo>
                <a:cubicBezTo>
                  <a:pt x="4360" y="356"/>
                  <a:pt x="4359" y="354"/>
                  <a:pt x="4359" y="352"/>
                </a:cubicBezTo>
                <a:cubicBezTo>
                  <a:pt x="4362" y="351"/>
                  <a:pt x="4364" y="351"/>
                  <a:pt x="4367" y="351"/>
                </a:cubicBezTo>
                <a:cubicBezTo>
                  <a:pt x="4373" y="350"/>
                  <a:pt x="4377" y="352"/>
                  <a:pt x="4383" y="350"/>
                </a:cubicBezTo>
                <a:cubicBezTo>
                  <a:pt x="4385" y="349"/>
                  <a:pt x="4385" y="347"/>
                  <a:pt x="4386" y="346"/>
                </a:cubicBezTo>
                <a:cubicBezTo>
                  <a:pt x="4388" y="344"/>
                  <a:pt x="4389" y="342"/>
                  <a:pt x="4391" y="342"/>
                </a:cubicBezTo>
                <a:cubicBezTo>
                  <a:pt x="4392" y="341"/>
                  <a:pt x="4394" y="342"/>
                  <a:pt x="4395" y="342"/>
                </a:cubicBezTo>
                <a:cubicBezTo>
                  <a:pt x="4398" y="341"/>
                  <a:pt x="4400" y="339"/>
                  <a:pt x="4403" y="339"/>
                </a:cubicBezTo>
                <a:cubicBezTo>
                  <a:pt x="4427" y="339"/>
                  <a:pt x="4427" y="339"/>
                  <a:pt x="4427" y="339"/>
                </a:cubicBezTo>
                <a:cubicBezTo>
                  <a:pt x="4428" y="339"/>
                  <a:pt x="4430" y="337"/>
                  <a:pt x="4431" y="337"/>
                </a:cubicBezTo>
                <a:cubicBezTo>
                  <a:pt x="4433" y="335"/>
                  <a:pt x="4433" y="333"/>
                  <a:pt x="4435" y="333"/>
                </a:cubicBezTo>
                <a:cubicBezTo>
                  <a:pt x="4438" y="332"/>
                  <a:pt x="4440" y="332"/>
                  <a:pt x="4443" y="332"/>
                </a:cubicBezTo>
                <a:cubicBezTo>
                  <a:pt x="4446" y="332"/>
                  <a:pt x="4448" y="332"/>
                  <a:pt x="4451" y="332"/>
                </a:cubicBezTo>
                <a:cubicBezTo>
                  <a:pt x="4454" y="331"/>
                  <a:pt x="4455" y="326"/>
                  <a:pt x="4459" y="326"/>
                </a:cubicBezTo>
                <a:cubicBezTo>
                  <a:pt x="4478" y="326"/>
                  <a:pt x="4478" y="326"/>
                  <a:pt x="4478" y="326"/>
                </a:cubicBezTo>
                <a:cubicBezTo>
                  <a:pt x="4480" y="326"/>
                  <a:pt x="4481" y="325"/>
                  <a:pt x="4483" y="324"/>
                </a:cubicBezTo>
                <a:cubicBezTo>
                  <a:pt x="4486" y="322"/>
                  <a:pt x="4487" y="319"/>
                  <a:pt x="4490" y="316"/>
                </a:cubicBezTo>
                <a:cubicBezTo>
                  <a:pt x="4491" y="315"/>
                  <a:pt x="4490" y="313"/>
                  <a:pt x="4492" y="312"/>
                </a:cubicBezTo>
                <a:cubicBezTo>
                  <a:pt x="4493" y="311"/>
                  <a:pt x="4494" y="311"/>
                  <a:pt x="4496" y="311"/>
                </a:cubicBezTo>
                <a:cubicBezTo>
                  <a:pt x="4498" y="310"/>
                  <a:pt x="4500" y="311"/>
                  <a:pt x="4503" y="311"/>
                </a:cubicBezTo>
                <a:cubicBezTo>
                  <a:pt x="4504" y="309"/>
                  <a:pt x="4505" y="307"/>
                  <a:pt x="4505" y="305"/>
                </a:cubicBezTo>
                <a:cubicBezTo>
                  <a:pt x="4505" y="303"/>
                  <a:pt x="4503" y="303"/>
                  <a:pt x="4502" y="301"/>
                </a:cubicBezTo>
                <a:cubicBezTo>
                  <a:pt x="4502" y="299"/>
                  <a:pt x="4501" y="298"/>
                  <a:pt x="4500" y="297"/>
                </a:cubicBezTo>
                <a:cubicBezTo>
                  <a:pt x="4500" y="296"/>
                  <a:pt x="4501" y="294"/>
                  <a:pt x="4500" y="293"/>
                </a:cubicBezTo>
                <a:cubicBezTo>
                  <a:pt x="4497" y="291"/>
                  <a:pt x="4494" y="293"/>
                  <a:pt x="4491" y="293"/>
                </a:cubicBezTo>
                <a:cubicBezTo>
                  <a:pt x="4489" y="293"/>
                  <a:pt x="4488" y="291"/>
                  <a:pt x="4486" y="291"/>
                </a:cubicBezTo>
                <a:cubicBezTo>
                  <a:pt x="4482" y="291"/>
                  <a:pt x="4482" y="291"/>
                  <a:pt x="4482" y="291"/>
                </a:cubicBezTo>
                <a:cubicBezTo>
                  <a:pt x="4478" y="291"/>
                  <a:pt x="4478" y="291"/>
                  <a:pt x="4478" y="291"/>
                </a:cubicBezTo>
                <a:cubicBezTo>
                  <a:pt x="4476" y="291"/>
                  <a:pt x="4475" y="292"/>
                  <a:pt x="4474" y="292"/>
                </a:cubicBezTo>
                <a:cubicBezTo>
                  <a:pt x="4471" y="292"/>
                  <a:pt x="4468" y="291"/>
                  <a:pt x="4466" y="292"/>
                </a:cubicBezTo>
                <a:cubicBezTo>
                  <a:pt x="4462" y="292"/>
                  <a:pt x="4460" y="293"/>
                  <a:pt x="4458" y="296"/>
                </a:cubicBezTo>
                <a:cubicBezTo>
                  <a:pt x="4457" y="297"/>
                  <a:pt x="4457" y="299"/>
                  <a:pt x="4457" y="300"/>
                </a:cubicBezTo>
                <a:cubicBezTo>
                  <a:pt x="4456" y="301"/>
                  <a:pt x="4456" y="303"/>
                  <a:pt x="4455" y="304"/>
                </a:cubicBezTo>
                <a:cubicBezTo>
                  <a:pt x="4454" y="305"/>
                  <a:pt x="4453" y="306"/>
                  <a:pt x="4451" y="307"/>
                </a:cubicBezTo>
                <a:cubicBezTo>
                  <a:pt x="4448" y="308"/>
                  <a:pt x="4446" y="307"/>
                  <a:pt x="4443" y="307"/>
                </a:cubicBezTo>
                <a:cubicBezTo>
                  <a:pt x="4441" y="307"/>
                  <a:pt x="4440" y="307"/>
                  <a:pt x="4439" y="307"/>
                </a:cubicBezTo>
                <a:cubicBezTo>
                  <a:pt x="4437" y="307"/>
                  <a:pt x="4436" y="308"/>
                  <a:pt x="4435" y="309"/>
                </a:cubicBezTo>
                <a:cubicBezTo>
                  <a:pt x="4433" y="310"/>
                  <a:pt x="4433" y="311"/>
                  <a:pt x="4431" y="312"/>
                </a:cubicBezTo>
                <a:cubicBezTo>
                  <a:pt x="4429" y="313"/>
                  <a:pt x="4428" y="314"/>
                  <a:pt x="4427" y="314"/>
                </a:cubicBezTo>
                <a:cubicBezTo>
                  <a:pt x="4426" y="314"/>
                  <a:pt x="4424" y="314"/>
                  <a:pt x="4423" y="314"/>
                </a:cubicBezTo>
                <a:cubicBezTo>
                  <a:pt x="4420" y="314"/>
                  <a:pt x="4418" y="314"/>
                  <a:pt x="4415" y="314"/>
                </a:cubicBezTo>
                <a:cubicBezTo>
                  <a:pt x="4413" y="314"/>
                  <a:pt x="4411" y="314"/>
                  <a:pt x="4409" y="315"/>
                </a:cubicBezTo>
                <a:cubicBezTo>
                  <a:pt x="4407" y="315"/>
                  <a:pt x="4407" y="316"/>
                  <a:pt x="4405" y="317"/>
                </a:cubicBezTo>
                <a:cubicBezTo>
                  <a:pt x="4404" y="317"/>
                  <a:pt x="4402" y="317"/>
                  <a:pt x="4401" y="318"/>
                </a:cubicBezTo>
                <a:cubicBezTo>
                  <a:pt x="4399" y="318"/>
                  <a:pt x="4399" y="321"/>
                  <a:pt x="4397" y="321"/>
                </a:cubicBezTo>
                <a:cubicBezTo>
                  <a:pt x="4396" y="321"/>
                  <a:pt x="4395" y="321"/>
                  <a:pt x="4393" y="321"/>
                </a:cubicBezTo>
                <a:cubicBezTo>
                  <a:pt x="4388" y="322"/>
                  <a:pt x="4385" y="321"/>
                  <a:pt x="4379" y="321"/>
                </a:cubicBezTo>
                <a:cubicBezTo>
                  <a:pt x="4376" y="321"/>
                  <a:pt x="4374" y="320"/>
                  <a:pt x="4371" y="320"/>
                </a:cubicBezTo>
                <a:cubicBezTo>
                  <a:pt x="4366" y="320"/>
                  <a:pt x="4366" y="320"/>
                  <a:pt x="4366" y="320"/>
                </a:cubicBezTo>
                <a:cubicBezTo>
                  <a:pt x="4365" y="320"/>
                  <a:pt x="4364" y="321"/>
                  <a:pt x="4362" y="321"/>
                </a:cubicBezTo>
                <a:cubicBezTo>
                  <a:pt x="4359" y="321"/>
                  <a:pt x="4356" y="320"/>
                  <a:pt x="4353" y="321"/>
                </a:cubicBezTo>
                <a:cubicBezTo>
                  <a:pt x="4352" y="321"/>
                  <a:pt x="4351" y="323"/>
                  <a:pt x="4349" y="323"/>
                </a:cubicBezTo>
                <a:cubicBezTo>
                  <a:pt x="4346" y="324"/>
                  <a:pt x="4344" y="324"/>
                  <a:pt x="4341" y="326"/>
                </a:cubicBezTo>
                <a:cubicBezTo>
                  <a:pt x="4340" y="327"/>
                  <a:pt x="4340" y="328"/>
                  <a:pt x="4339" y="330"/>
                </a:cubicBezTo>
                <a:cubicBezTo>
                  <a:pt x="4337" y="332"/>
                  <a:pt x="4336" y="335"/>
                  <a:pt x="4334" y="338"/>
                </a:cubicBezTo>
                <a:cubicBezTo>
                  <a:pt x="4306" y="338"/>
                  <a:pt x="4306" y="338"/>
                  <a:pt x="4306" y="338"/>
                </a:cubicBezTo>
                <a:cubicBezTo>
                  <a:pt x="4305" y="339"/>
                  <a:pt x="4304" y="339"/>
                  <a:pt x="4303" y="341"/>
                </a:cubicBezTo>
                <a:cubicBezTo>
                  <a:pt x="4301" y="342"/>
                  <a:pt x="4301" y="343"/>
                  <a:pt x="4300" y="345"/>
                </a:cubicBezTo>
                <a:cubicBezTo>
                  <a:pt x="4298" y="346"/>
                  <a:pt x="4298" y="348"/>
                  <a:pt x="4297" y="349"/>
                </a:cubicBezTo>
                <a:cubicBezTo>
                  <a:pt x="4296" y="349"/>
                  <a:pt x="4294" y="349"/>
                  <a:pt x="4293" y="350"/>
                </a:cubicBezTo>
                <a:cubicBezTo>
                  <a:pt x="4291" y="350"/>
                  <a:pt x="4289" y="350"/>
                  <a:pt x="4287" y="351"/>
                </a:cubicBezTo>
                <a:cubicBezTo>
                  <a:pt x="4285" y="351"/>
                  <a:pt x="4284" y="351"/>
                  <a:pt x="4283" y="352"/>
                </a:cubicBezTo>
                <a:cubicBezTo>
                  <a:pt x="4281" y="353"/>
                  <a:pt x="4279" y="353"/>
                  <a:pt x="4279" y="355"/>
                </a:cubicBezTo>
                <a:cubicBezTo>
                  <a:pt x="4278" y="356"/>
                  <a:pt x="4279" y="357"/>
                  <a:pt x="4279" y="359"/>
                </a:cubicBezTo>
                <a:cubicBezTo>
                  <a:pt x="4278" y="362"/>
                  <a:pt x="4279" y="364"/>
                  <a:pt x="4279" y="368"/>
                </a:cubicBezTo>
                <a:cubicBezTo>
                  <a:pt x="4276" y="367"/>
                  <a:pt x="4275" y="367"/>
                  <a:pt x="4273" y="367"/>
                </a:cubicBezTo>
                <a:cubicBezTo>
                  <a:pt x="4268" y="366"/>
                  <a:pt x="4265" y="366"/>
                  <a:pt x="4261" y="367"/>
                </a:cubicBezTo>
                <a:cubicBezTo>
                  <a:pt x="4259" y="367"/>
                  <a:pt x="4258" y="367"/>
                  <a:pt x="4257" y="368"/>
                </a:cubicBezTo>
                <a:cubicBezTo>
                  <a:pt x="4258" y="369"/>
                  <a:pt x="4260" y="370"/>
                  <a:pt x="4260" y="373"/>
                </a:cubicBezTo>
                <a:cubicBezTo>
                  <a:pt x="4260" y="376"/>
                  <a:pt x="4257" y="378"/>
                  <a:pt x="4255" y="380"/>
                </a:cubicBezTo>
                <a:cubicBezTo>
                  <a:pt x="4254" y="382"/>
                  <a:pt x="4252" y="382"/>
                  <a:pt x="4251" y="383"/>
                </a:cubicBezTo>
                <a:cubicBezTo>
                  <a:pt x="4250" y="385"/>
                  <a:pt x="4251" y="386"/>
                  <a:pt x="4251" y="387"/>
                </a:cubicBezTo>
                <a:cubicBezTo>
                  <a:pt x="4251" y="391"/>
                  <a:pt x="4251" y="391"/>
                  <a:pt x="4251" y="391"/>
                </a:cubicBezTo>
                <a:cubicBezTo>
                  <a:pt x="4251" y="399"/>
                  <a:pt x="4251" y="399"/>
                  <a:pt x="4251" y="399"/>
                </a:cubicBezTo>
                <a:cubicBezTo>
                  <a:pt x="4249" y="400"/>
                  <a:pt x="4247" y="400"/>
                  <a:pt x="4245" y="400"/>
                </a:cubicBezTo>
                <a:cubicBezTo>
                  <a:pt x="4240" y="401"/>
                  <a:pt x="4237" y="400"/>
                  <a:pt x="4233" y="400"/>
                </a:cubicBezTo>
                <a:cubicBezTo>
                  <a:pt x="4230" y="401"/>
                  <a:pt x="4227" y="402"/>
                  <a:pt x="4224" y="403"/>
                </a:cubicBezTo>
                <a:cubicBezTo>
                  <a:pt x="4222" y="404"/>
                  <a:pt x="4221" y="405"/>
                  <a:pt x="4219" y="406"/>
                </a:cubicBezTo>
                <a:cubicBezTo>
                  <a:pt x="4216" y="408"/>
                  <a:pt x="4214" y="411"/>
                  <a:pt x="4214" y="414"/>
                </a:cubicBezTo>
                <a:cubicBezTo>
                  <a:pt x="4214" y="416"/>
                  <a:pt x="4215" y="418"/>
                  <a:pt x="4216" y="419"/>
                </a:cubicBezTo>
                <a:cubicBezTo>
                  <a:pt x="4217" y="419"/>
                  <a:pt x="4219" y="419"/>
                  <a:pt x="4220" y="418"/>
                </a:cubicBezTo>
                <a:cubicBezTo>
                  <a:pt x="4222" y="418"/>
                  <a:pt x="4223" y="415"/>
                  <a:pt x="4226" y="415"/>
                </a:cubicBezTo>
                <a:cubicBezTo>
                  <a:pt x="4228" y="415"/>
                  <a:pt x="4230" y="416"/>
                  <a:pt x="4232" y="416"/>
                </a:cubicBezTo>
                <a:cubicBezTo>
                  <a:pt x="4231" y="419"/>
                  <a:pt x="4230" y="420"/>
                  <a:pt x="4230" y="422"/>
                </a:cubicBezTo>
                <a:cubicBezTo>
                  <a:pt x="4230" y="424"/>
                  <a:pt x="4230" y="424"/>
                  <a:pt x="4230" y="424"/>
                </a:cubicBezTo>
                <a:cubicBezTo>
                  <a:pt x="4230" y="426"/>
                  <a:pt x="4232" y="427"/>
                  <a:pt x="4233" y="428"/>
                </a:cubicBezTo>
                <a:cubicBezTo>
                  <a:pt x="4230" y="428"/>
                  <a:pt x="4225" y="430"/>
                  <a:pt x="4222" y="430"/>
                </a:cubicBezTo>
                <a:moveTo>
                  <a:pt x="4521" y="439"/>
                </a:moveTo>
                <a:cubicBezTo>
                  <a:pt x="4524" y="439"/>
                  <a:pt x="4525" y="438"/>
                  <a:pt x="4527" y="438"/>
                </a:cubicBezTo>
                <a:cubicBezTo>
                  <a:pt x="4529" y="438"/>
                  <a:pt x="4530" y="438"/>
                  <a:pt x="4531" y="438"/>
                </a:cubicBezTo>
                <a:cubicBezTo>
                  <a:pt x="4533" y="438"/>
                  <a:pt x="4534" y="436"/>
                  <a:pt x="4535" y="436"/>
                </a:cubicBezTo>
                <a:cubicBezTo>
                  <a:pt x="4538" y="436"/>
                  <a:pt x="4540" y="436"/>
                  <a:pt x="4543" y="436"/>
                </a:cubicBezTo>
                <a:cubicBezTo>
                  <a:pt x="4547" y="436"/>
                  <a:pt x="4547" y="436"/>
                  <a:pt x="4547" y="436"/>
                </a:cubicBezTo>
                <a:cubicBezTo>
                  <a:pt x="4549" y="436"/>
                  <a:pt x="4550" y="434"/>
                  <a:pt x="4551" y="433"/>
                </a:cubicBezTo>
                <a:cubicBezTo>
                  <a:pt x="4551" y="432"/>
                  <a:pt x="4552" y="430"/>
                  <a:pt x="4551" y="429"/>
                </a:cubicBezTo>
                <a:cubicBezTo>
                  <a:pt x="4550" y="428"/>
                  <a:pt x="4550" y="426"/>
                  <a:pt x="4548" y="425"/>
                </a:cubicBezTo>
                <a:cubicBezTo>
                  <a:pt x="4547" y="424"/>
                  <a:pt x="4546" y="424"/>
                  <a:pt x="4544" y="423"/>
                </a:cubicBezTo>
                <a:cubicBezTo>
                  <a:pt x="4543" y="423"/>
                  <a:pt x="4542" y="423"/>
                  <a:pt x="4540" y="422"/>
                </a:cubicBezTo>
                <a:cubicBezTo>
                  <a:pt x="4539" y="422"/>
                  <a:pt x="4538" y="421"/>
                  <a:pt x="4536" y="421"/>
                </a:cubicBezTo>
                <a:cubicBezTo>
                  <a:pt x="4533" y="421"/>
                  <a:pt x="4531" y="424"/>
                  <a:pt x="4528" y="425"/>
                </a:cubicBezTo>
                <a:cubicBezTo>
                  <a:pt x="4527" y="426"/>
                  <a:pt x="4526" y="428"/>
                  <a:pt x="4524" y="429"/>
                </a:cubicBezTo>
                <a:cubicBezTo>
                  <a:pt x="4521" y="432"/>
                  <a:pt x="4519" y="433"/>
                  <a:pt x="4516" y="436"/>
                </a:cubicBezTo>
                <a:cubicBezTo>
                  <a:pt x="4518" y="437"/>
                  <a:pt x="4519" y="439"/>
                  <a:pt x="4521" y="439"/>
                </a:cubicBezTo>
                <a:moveTo>
                  <a:pt x="4379" y="124"/>
                </a:moveTo>
                <a:cubicBezTo>
                  <a:pt x="4381" y="128"/>
                  <a:pt x="4381" y="128"/>
                  <a:pt x="4381" y="128"/>
                </a:cubicBezTo>
                <a:cubicBezTo>
                  <a:pt x="4384" y="131"/>
                  <a:pt x="4386" y="133"/>
                  <a:pt x="4389" y="135"/>
                </a:cubicBezTo>
                <a:cubicBezTo>
                  <a:pt x="4391" y="136"/>
                  <a:pt x="4392" y="137"/>
                  <a:pt x="4393" y="138"/>
                </a:cubicBezTo>
                <a:cubicBezTo>
                  <a:pt x="4396" y="140"/>
                  <a:pt x="4399" y="141"/>
                  <a:pt x="4403" y="141"/>
                </a:cubicBezTo>
                <a:cubicBezTo>
                  <a:pt x="4405" y="141"/>
                  <a:pt x="4407" y="140"/>
                  <a:pt x="4409" y="140"/>
                </a:cubicBezTo>
                <a:cubicBezTo>
                  <a:pt x="4410" y="139"/>
                  <a:pt x="4411" y="139"/>
                  <a:pt x="4413" y="138"/>
                </a:cubicBezTo>
                <a:cubicBezTo>
                  <a:pt x="4414" y="137"/>
                  <a:pt x="4416" y="137"/>
                  <a:pt x="4417" y="136"/>
                </a:cubicBezTo>
                <a:cubicBezTo>
                  <a:pt x="4418" y="135"/>
                  <a:pt x="4418" y="133"/>
                  <a:pt x="4419" y="132"/>
                </a:cubicBezTo>
                <a:cubicBezTo>
                  <a:pt x="4420" y="131"/>
                  <a:pt x="4420" y="129"/>
                  <a:pt x="4422" y="128"/>
                </a:cubicBezTo>
                <a:cubicBezTo>
                  <a:pt x="4423" y="127"/>
                  <a:pt x="4425" y="127"/>
                  <a:pt x="4426" y="127"/>
                </a:cubicBezTo>
                <a:cubicBezTo>
                  <a:pt x="4427" y="126"/>
                  <a:pt x="4428" y="125"/>
                  <a:pt x="4430" y="125"/>
                </a:cubicBezTo>
                <a:cubicBezTo>
                  <a:pt x="4431" y="124"/>
                  <a:pt x="4432" y="123"/>
                  <a:pt x="4434" y="123"/>
                </a:cubicBezTo>
                <a:cubicBezTo>
                  <a:pt x="4437" y="122"/>
                  <a:pt x="4439" y="121"/>
                  <a:pt x="4442" y="121"/>
                </a:cubicBezTo>
                <a:cubicBezTo>
                  <a:pt x="4441" y="117"/>
                  <a:pt x="4441" y="117"/>
                  <a:pt x="4441" y="117"/>
                </a:cubicBezTo>
                <a:cubicBezTo>
                  <a:pt x="4439" y="116"/>
                  <a:pt x="4438" y="115"/>
                  <a:pt x="4437" y="115"/>
                </a:cubicBezTo>
                <a:cubicBezTo>
                  <a:pt x="4433" y="115"/>
                  <a:pt x="4433" y="115"/>
                  <a:pt x="4433" y="115"/>
                </a:cubicBezTo>
                <a:cubicBezTo>
                  <a:pt x="4432" y="115"/>
                  <a:pt x="4430" y="114"/>
                  <a:pt x="4429" y="114"/>
                </a:cubicBezTo>
                <a:cubicBezTo>
                  <a:pt x="4427" y="114"/>
                  <a:pt x="4425" y="114"/>
                  <a:pt x="4423" y="114"/>
                </a:cubicBezTo>
                <a:cubicBezTo>
                  <a:pt x="4421" y="114"/>
                  <a:pt x="4419" y="113"/>
                  <a:pt x="4417" y="114"/>
                </a:cubicBezTo>
                <a:cubicBezTo>
                  <a:pt x="4416" y="114"/>
                  <a:pt x="4414" y="114"/>
                  <a:pt x="4413" y="115"/>
                </a:cubicBezTo>
                <a:cubicBezTo>
                  <a:pt x="4412" y="115"/>
                  <a:pt x="4413" y="118"/>
                  <a:pt x="4412" y="119"/>
                </a:cubicBezTo>
                <a:cubicBezTo>
                  <a:pt x="4411" y="119"/>
                  <a:pt x="4409" y="119"/>
                  <a:pt x="4408" y="119"/>
                </a:cubicBezTo>
                <a:cubicBezTo>
                  <a:pt x="4404" y="120"/>
                  <a:pt x="4401" y="118"/>
                  <a:pt x="4396" y="119"/>
                </a:cubicBezTo>
                <a:cubicBezTo>
                  <a:pt x="4395" y="119"/>
                  <a:pt x="4393" y="120"/>
                  <a:pt x="4392" y="120"/>
                </a:cubicBezTo>
                <a:cubicBezTo>
                  <a:pt x="4390" y="120"/>
                  <a:pt x="4390" y="122"/>
                  <a:pt x="4388" y="123"/>
                </a:cubicBezTo>
                <a:cubicBezTo>
                  <a:pt x="4386" y="124"/>
                  <a:pt x="4386" y="126"/>
                  <a:pt x="4384" y="126"/>
                </a:cubicBezTo>
                <a:cubicBezTo>
                  <a:pt x="4382" y="126"/>
                  <a:pt x="4381" y="124"/>
                  <a:pt x="4379" y="124"/>
                </a:cubicBezTo>
                <a:moveTo>
                  <a:pt x="4330" y="124"/>
                </a:moveTo>
                <a:cubicBezTo>
                  <a:pt x="4330" y="125"/>
                  <a:pt x="4331" y="127"/>
                  <a:pt x="4330" y="128"/>
                </a:cubicBezTo>
                <a:cubicBezTo>
                  <a:pt x="4330" y="129"/>
                  <a:pt x="4331" y="131"/>
                  <a:pt x="4330" y="132"/>
                </a:cubicBezTo>
                <a:cubicBezTo>
                  <a:pt x="4330" y="133"/>
                  <a:pt x="4328" y="132"/>
                  <a:pt x="4326" y="133"/>
                </a:cubicBezTo>
                <a:cubicBezTo>
                  <a:pt x="4324" y="135"/>
                  <a:pt x="4321" y="136"/>
                  <a:pt x="4318" y="138"/>
                </a:cubicBezTo>
                <a:cubicBezTo>
                  <a:pt x="4317" y="139"/>
                  <a:pt x="4317" y="140"/>
                  <a:pt x="4316" y="142"/>
                </a:cubicBezTo>
                <a:cubicBezTo>
                  <a:pt x="4320" y="144"/>
                  <a:pt x="4320" y="144"/>
                  <a:pt x="4320" y="144"/>
                </a:cubicBezTo>
                <a:cubicBezTo>
                  <a:pt x="4322" y="144"/>
                  <a:pt x="4323" y="146"/>
                  <a:pt x="4324" y="147"/>
                </a:cubicBezTo>
                <a:cubicBezTo>
                  <a:pt x="4326" y="148"/>
                  <a:pt x="4328" y="148"/>
                  <a:pt x="4330" y="148"/>
                </a:cubicBezTo>
                <a:cubicBezTo>
                  <a:pt x="4332" y="148"/>
                  <a:pt x="4332" y="148"/>
                  <a:pt x="4332" y="148"/>
                </a:cubicBezTo>
                <a:cubicBezTo>
                  <a:pt x="4334" y="147"/>
                  <a:pt x="4335" y="145"/>
                  <a:pt x="4336" y="145"/>
                </a:cubicBezTo>
                <a:cubicBezTo>
                  <a:pt x="4338" y="144"/>
                  <a:pt x="4340" y="145"/>
                  <a:pt x="4342" y="145"/>
                </a:cubicBezTo>
                <a:cubicBezTo>
                  <a:pt x="4348" y="145"/>
                  <a:pt x="4348" y="145"/>
                  <a:pt x="4348" y="145"/>
                </a:cubicBezTo>
                <a:cubicBezTo>
                  <a:pt x="4350" y="145"/>
                  <a:pt x="4351" y="146"/>
                  <a:pt x="4353" y="146"/>
                </a:cubicBezTo>
                <a:cubicBezTo>
                  <a:pt x="4359" y="146"/>
                  <a:pt x="4362" y="146"/>
                  <a:pt x="4368" y="146"/>
                </a:cubicBezTo>
                <a:cubicBezTo>
                  <a:pt x="4370" y="146"/>
                  <a:pt x="4371" y="144"/>
                  <a:pt x="4372" y="144"/>
                </a:cubicBezTo>
                <a:cubicBezTo>
                  <a:pt x="4371" y="143"/>
                  <a:pt x="4369" y="141"/>
                  <a:pt x="4368" y="140"/>
                </a:cubicBezTo>
                <a:cubicBezTo>
                  <a:pt x="4367" y="138"/>
                  <a:pt x="4366" y="137"/>
                  <a:pt x="4365" y="136"/>
                </a:cubicBezTo>
                <a:cubicBezTo>
                  <a:pt x="4365" y="135"/>
                  <a:pt x="4366" y="133"/>
                  <a:pt x="4365" y="132"/>
                </a:cubicBezTo>
                <a:cubicBezTo>
                  <a:pt x="4364" y="129"/>
                  <a:pt x="4361" y="127"/>
                  <a:pt x="4360" y="124"/>
                </a:cubicBezTo>
                <a:cubicBezTo>
                  <a:pt x="4359" y="121"/>
                  <a:pt x="4360" y="119"/>
                  <a:pt x="4360" y="116"/>
                </a:cubicBezTo>
                <a:cubicBezTo>
                  <a:pt x="4354" y="115"/>
                  <a:pt x="4354" y="115"/>
                  <a:pt x="4354" y="115"/>
                </a:cubicBezTo>
                <a:cubicBezTo>
                  <a:pt x="4353" y="115"/>
                  <a:pt x="4351" y="115"/>
                  <a:pt x="4350" y="116"/>
                </a:cubicBezTo>
                <a:cubicBezTo>
                  <a:pt x="4349" y="117"/>
                  <a:pt x="4349" y="119"/>
                  <a:pt x="4347" y="120"/>
                </a:cubicBezTo>
                <a:cubicBezTo>
                  <a:pt x="4346" y="121"/>
                  <a:pt x="4345" y="123"/>
                  <a:pt x="4343" y="124"/>
                </a:cubicBezTo>
                <a:cubicBezTo>
                  <a:pt x="4342" y="124"/>
                  <a:pt x="4341" y="124"/>
                  <a:pt x="4339" y="125"/>
                </a:cubicBezTo>
                <a:cubicBezTo>
                  <a:pt x="4338" y="126"/>
                  <a:pt x="4337" y="126"/>
                  <a:pt x="4335" y="127"/>
                </a:cubicBezTo>
                <a:lnTo>
                  <a:pt x="4330" y="124"/>
                </a:lnTo>
                <a:close/>
                <a:moveTo>
                  <a:pt x="4323" y="160"/>
                </a:moveTo>
                <a:cubicBezTo>
                  <a:pt x="4322" y="160"/>
                  <a:pt x="4320" y="161"/>
                  <a:pt x="4318" y="162"/>
                </a:cubicBezTo>
                <a:cubicBezTo>
                  <a:pt x="4314" y="162"/>
                  <a:pt x="4314" y="162"/>
                  <a:pt x="4314" y="162"/>
                </a:cubicBezTo>
                <a:cubicBezTo>
                  <a:pt x="4313" y="162"/>
                  <a:pt x="4313" y="163"/>
                  <a:pt x="4311" y="163"/>
                </a:cubicBezTo>
                <a:cubicBezTo>
                  <a:pt x="4307" y="163"/>
                  <a:pt x="4307" y="163"/>
                  <a:pt x="4307" y="163"/>
                </a:cubicBezTo>
                <a:cubicBezTo>
                  <a:pt x="4308" y="164"/>
                  <a:pt x="4307" y="166"/>
                  <a:pt x="4307" y="167"/>
                </a:cubicBezTo>
                <a:cubicBezTo>
                  <a:pt x="4308" y="168"/>
                  <a:pt x="4308" y="170"/>
                  <a:pt x="4309" y="171"/>
                </a:cubicBezTo>
                <a:cubicBezTo>
                  <a:pt x="4311" y="171"/>
                  <a:pt x="4312" y="171"/>
                  <a:pt x="4314" y="171"/>
                </a:cubicBezTo>
                <a:cubicBezTo>
                  <a:pt x="4316" y="171"/>
                  <a:pt x="4317" y="171"/>
                  <a:pt x="4318" y="171"/>
                </a:cubicBezTo>
                <a:cubicBezTo>
                  <a:pt x="4320" y="170"/>
                  <a:pt x="4321" y="169"/>
                  <a:pt x="4322" y="169"/>
                </a:cubicBezTo>
                <a:cubicBezTo>
                  <a:pt x="4325" y="168"/>
                  <a:pt x="4328" y="167"/>
                  <a:pt x="4330" y="167"/>
                </a:cubicBezTo>
                <a:cubicBezTo>
                  <a:pt x="4330" y="165"/>
                  <a:pt x="4331" y="164"/>
                  <a:pt x="4330" y="163"/>
                </a:cubicBezTo>
                <a:cubicBezTo>
                  <a:pt x="4330" y="161"/>
                  <a:pt x="4328" y="160"/>
                  <a:pt x="4327" y="159"/>
                </a:cubicBezTo>
                <a:cubicBezTo>
                  <a:pt x="4326" y="159"/>
                  <a:pt x="4325" y="159"/>
                  <a:pt x="4323" y="160"/>
                </a:cubicBezTo>
                <a:moveTo>
                  <a:pt x="4254" y="154"/>
                </a:moveTo>
                <a:cubicBezTo>
                  <a:pt x="4254" y="166"/>
                  <a:pt x="4254" y="166"/>
                  <a:pt x="4254" y="166"/>
                </a:cubicBezTo>
                <a:cubicBezTo>
                  <a:pt x="4272" y="166"/>
                  <a:pt x="4272" y="166"/>
                  <a:pt x="4272" y="166"/>
                </a:cubicBezTo>
                <a:cubicBezTo>
                  <a:pt x="4273" y="164"/>
                  <a:pt x="4275" y="164"/>
                  <a:pt x="4276" y="162"/>
                </a:cubicBezTo>
                <a:cubicBezTo>
                  <a:pt x="4276" y="160"/>
                  <a:pt x="4275" y="159"/>
                  <a:pt x="4276" y="158"/>
                </a:cubicBezTo>
                <a:cubicBezTo>
                  <a:pt x="4276" y="157"/>
                  <a:pt x="4278" y="157"/>
                  <a:pt x="4279" y="156"/>
                </a:cubicBezTo>
                <a:cubicBezTo>
                  <a:pt x="4279" y="160"/>
                  <a:pt x="4278" y="163"/>
                  <a:pt x="4281" y="166"/>
                </a:cubicBezTo>
                <a:cubicBezTo>
                  <a:pt x="4282" y="167"/>
                  <a:pt x="4284" y="168"/>
                  <a:pt x="4286" y="168"/>
                </a:cubicBezTo>
                <a:cubicBezTo>
                  <a:pt x="4287" y="168"/>
                  <a:pt x="4288" y="166"/>
                  <a:pt x="4290" y="166"/>
                </a:cubicBezTo>
                <a:cubicBezTo>
                  <a:pt x="4291" y="166"/>
                  <a:pt x="4292" y="166"/>
                  <a:pt x="4294" y="166"/>
                </a:cubicBezTo>
                <a:cubicBezTo>
                  <a:pt x="4294" y="161"/>
                  <a:pt x="4295" y="158"/>
                  <a:pt x="4294" y="154"/>
                </a:cubicBezTo>
                <a:cubicBezTo>
                  <a:pt x="4311" y="154"/>
                  <a:pt x="4311" y="154"/>
                  <a:pt x="4311" y="154"/>
                </a:cubicBezTo>
                <a:cubicBezTo>
                  <a:pt x="4311" y="150"/>
                  <a:pt x="4311" y="150"/>
                  <a:pt x="4311" y="150"/>
                </a:cubicBezTo>
                <a:cubicBezTo>
                  <a:pt x="4311" y="148"/>
                  <a:pt x="4311" y="147"/>
                  <a:pt x="4310" y="146"/>
                </a:cubicBezTo>
                <a:cubicBezTo>
                  <a:pt x="4281" y="146"/>
                  <a:pt x="4281" y="146"/>
                  <a:pt x="4281" y="146"/>
                </a:cubicBezTo>
                <a:cubicBezTo>
                  <a:pt x="4277" y="146"/>
                  <a:pt x="4276" y="147"/>
                  <a:pt x="4273" y="149"/>
                </a:cubicBezTo>
                <a:cubicBezTo>
                  <a:pt x="4271" y="149"/>
                  <a:pt x="4269" y="150"/>
                  <a:pt x="4268" y="151"/>
                </a:cubicBezTo>
                <a:cubicBezTo>
                  <a:pt x="4266" y="151"/>
                  <a:pt x="4265" y="153"/>
                  <a:pt x="4264" y="154"/>
                </a:cubicBezTo>
                <a:cubicBezTo>
                  <a:pt x="4260" y="155"/>
                  <a:pt x="4258" y="156"/>
                  <a:pt x="4254" y="157"/>
                </a:cubicBezTo>
                <a:lnTo>
                  <a:pt x="4254" y="154"/>
                </a:lnTo>
                <a:close/>
                <a:moveTo>
                  <a:pt x="4197" y="156"/>
                </a:moveTo>
                <a:cubicBezTo>
                  <a:pt x="4198" y="155"/>
                  <a:pt x="4201" y="155"/>
                  <a:pt x="4201" y="154"/>
                </a:cubicBezTo>
                <a:cubicBezTo>
                  <a:pt x="4202" y="152"/>
                  <a:pt x="4200" y="151"/>
                  <a:pt x="4201" y="150"/>
                </a:cubicBezTo>
                <a:cubicBezTo>
                  <a:pt x="4202" y="148"/>
                  <a:pt x="4202" y="146"/>
                  <a:pt x="4203" y="146"/>
                </a:cubicBezTo>
                <a:cubicBezTo>
                  <a:pt x="4205" y="144"/>
                  <a:pt x="4208" y="146"/>
                  <a:pt x="4211" y="146"/>
                </a:cubicBezTo>
                <a:cubicBezTo>
                  <a:pt x="4212" y="145"/>
                  <a:pt x="4214" y="145"/>
                  <a:pt x="4215" y="145"/>
                </a:cubicBezTo>
                <a:cubicBezTo>
                  <a:pt x="4217" y="144"/>
                  <a:pt x="4217" y="142"/>
                  <a:pt x="4219" y="142"/>
                </a:cubicBezTo>
                <a:cubicBezTo>
                  <a:pt x="4222" y="141"/>
                  <a:pt x="4224" y="142"/>
                  <a:pt x="4227" y="142"/>
                </a:cubicBezTo>
                <a:cubicBezTo>
                  <a:pt x="4229" y="141"/>
                  <a:pt x="4229" y="139"/>
                  <a:pt x="4231" y="139"/>
                </a:cubicBezTo>
                <a:cubicBezTo>
                  <a:pt x="4232" y="139"/>
                  <a:pt x="4234" y="139"/>
                  <a:pt x="4235" y="139"/>
                </a:cubicBezTo>
                <a:cubicBezTo>
                  <a:pt x="4238" y="139"/>
                  <a:pt x="4240" y="139"/>
                  <a:pt x="4243" y="138"/>
                </a:cubicBezTo>
                <a:cubicBezTo>
                  <a:pt x="4244" y="137"/>
                  <a:pt x="4246" y="137"/>
                  <a:pt x="4247" y="137"/>
                </a:cubicBezTo>
                <a:cubicBezTo>
                  <a:pt x="4248" y="136"/>
                  <a:pt x="4247" y="133"/>
                  <a:pt x="4249" y="133"/>
                </a:cubicBezTo>
                <a:cubicBezTo>
                  <a:pt x="4252" y="133"/>
                  <a:pt x="4254" y="135"/>
                  <a:pt x="4257" y="136"/>
                </a:cubicBezTo>
                <a:cubicBezTo>
                  <a:pt x="4258" y="136"/>
                  <a:pt x="4259" y="136"/>
                  <a:pt x="4261" y="137"/>
                </a:cubicBezTo>
                <a:cubicBezTo>
                  <a:pt x="4263" y="137"/>
                  <a:pt x="4264" y="138"/>
                  <a:pt x="4266" y="138"/>
                </a:cubicBezTo>
                <a:cubicBezTo>
                  <a:pt x="4274" y="138"/>
                  <a:pt x="4274" y="138"/>
                  <a:pt x="4274" y="138"/>
                </a:cubicBezTo>
                <a:cubicBezTo>
                  <a:pt x="4273" y="136"/>
                  <a:pt x="4274" y="135"/>
                  <a:pt x="4274" y="134"/>
                </a:cubicBezTo>
                <a:cubicBezTo>
                  <a:pt x="4273" y="131"/>
                  <a:pt x="4271" y="129"/>
                  <a:pt x="4271" y="126"/>
                </a:cubicBezTo>
                <a:cubicBezTo>
                  <a:pt x="4271" y="122"/>
                  <a:pt x="4275" y="121"/>
                  <a:pt x="4279" y="121"/>
                </a:cubicBezTo>
                <a:cubicBezTo>
                  <a:pt x="4281" y="121"/>
                  <a:pt x="4283" y="122"/>
                  <a:pt x="4285" y="123"/>
                </a:cubicBezTo>
                <a:cubicBezTo>
                  <a:pt x="4286" y="123"/>
                  <a:pt x="4288" y="123"/>
                  <a:pt x="4289" y="124"/>
                </a:cubicBezTo>
                <a:cubicBezTo>
                  <a:pt x="4290" y="125"/>
                  <a:pt x="4289" y="127"/>
                  <a:pt x="4291" y="128"/>
                </a:cubicBezTo>
                <a:cubicBezTo>
                  <a:pt x="4294" y="131"/>
                  <a:pt x="4297" y="132"/>
                  <a:pt x="4301" y="132"/>
                </a:cubicBezTo>
                <a:cubicBezTo>
                  <a:pt x="4305" y="132"/>
                  <a:pt x="4307" y="131"/>
                  <a:pt x="4311" y="131"/>
                </a:cubicBezTo>
                <a:cubicBezTo>
                  <a:pt x="4311" y="129"/>
                  <a:pt x="4312" y="128"/>
                  <a:pt x="4312" y="126"/>
                </a:cubicBezTo>
                <a:cubicBezTo>
                  <a:pt x="4312" y="124"/>
                  <a:pt x="4311" y="123"/>
                  <a:pt x="4311" y="122"/>
                </a:cubicBezTo>
                <a:cubicBezTo>
                  <a:pt x="4311" y="117"/>
                  <a:pt x="4311" y="117"/>
                  <a:pt x="4311" y="117"/>
                </a:cubicBezTo>
                <a:cubicBezTo>
                  <a:pt x="4308" y="117"/>
                  <a:pt x="4306" y="117"/>
                  <a:pt x="4303" y="117"/>
                </a:cubicBezTo>
                <a:cubicBezTo>
                  <a:pt x="4301" y="117"/>
                  <a:pt x="4300" y="118"/>
                  <a:pt x="4299" y="118"/>
                </a:cubicBezTo>
                <a:cubicBezTo>
                  <a:pt x="4296" y="118"/>
                  <a:pt x="4294" y="118"/>
                  <a:pt x="4291" y="118"/>
                </a:cubicBezTo>
                <a:cubicBezTo>
                  <a:pt x="4289" y="118"/>
                  <a:pt x="4288" y="117"/>
                  <a:pt x="4287" y="117"/>
                </a:cubicBezTo>
                <a:cubicBezTo>
                  <a:pt x="4288" y="115"/>
                  <a:pt x="4289" y="113"/>
                  <a:pt x="4291" y="111"/>
                </a:cubicBezTo>
                <a:cubicBezTo>
                  <a:pt x="4292" y="109"/>
                  <a:pt x="4294" y="109"/>
                  <a:pt x="4296" y="107"/>
                </a:cubicBezTo>
                <a:cubicBezTo>
                  <a:pt x="4297" y="105"/>
                  <a:pt x="4298" y="104"/>
                  <a:pt x="4300" y="102"/>
                </a:cubicBezTo>
                <a:cubicBezTo>
                  <a:pt x="4299" y="98"/>
                  <a:pt x="4299" y="98"/>
                  <a:pt x="4299" y="98"/>
                </a:cubicBezTo>
                <a:cubicBezTo>
                  <a:pt x="4297" y="98"/>
                  <a:pt x="4296" y="98"/>
                  <a:pt x="4295" y="98"/>
                </a:cubicBezTo>
                <a:cubicBezTo>
                  <a:pt x="4293" y="98"/>
                  <a:pt x="4291" y="99"/>
                  <a:pt x="4290" y="99"/>
                </a:cubicBezTo>
                <a:cubicBezTo>
                  <a:pt x="4288" y="99"/>
                  <a:pt x="4287" y="100"/>
                  <a:pt x="4286" y="100"/>
                </a:cubicBezTo>
                <a:cubicBezTo>
                  <a:pt x="4282" y="100"/>
                  <a:pt x="4282" y="100"/>
                  <a:pt x="4282" y="100"/>
                </a:cubicBezTo>
                <a:cubicBezTo>
                  <a:pt x="4280" y="100"/>
                  <a:pt x="4279" y="101"/>
                  <a:pt x="4278" y="101"/>
                </a:cubicBezTo>
                <a:cubicBezTo>
                  <a:pt x="4276" y="101"/>
                  <a:pt x="4274" y="101"/>
                  <a:pt x="4273" y="102"/>
                </a:cubicBezTo>
                <a:cubicBezTo>
                  <a:pt x="4271" y="103"/>
                  <a:pt x="4269" y="103"/>
                  <a:pt x="4269" y="105"/>
                </a:cubicBezTo>
                <a:cubicBezTo>
                  <a:pt x="4268" y="106"/>
                  <a:pt x="4269" y="107"/>
                  <a:pt x="4269" y="109"/>
                </a:cubicBezTo>
                <a:cubicBezTo>
                  <a:pt x="4269" y="110"/>
                  <a:pt x="4270" y="111"/>
                  <a:pt x="4270" y="113"/>
                </a:cubicBezTo>
                <a:cubicBezTo>
                  <a:pt x="4270" y="115"/>
                  <a:pt x="4269" y="116"/>
                  <a:pt x="4269" y="118"/>
                </a:cubicBezTo>
                <a:cubicBezTo>
                  <a:pt x="4265" y="118"/>
                  <a:pt x="4263" y="118"/>
                  <a:pt x="4260" y="118"/>
                </a:cubicBezTo>
                <a:cubicBezTo>
                  <a:pt x="4258" y="118"/>
                  <a:pt x="4257" y="117"/>
                  <a:pt x="4256" y="117"/>
                </a:cubicBezTo>
                <a:cubicBezTo>
                  <a:pt x="4251" y="117"/>
                  <a:pt x="4251" y="117"/>
                  <a:pt x="4251" y="117"/>
                </a:cubicBezTo>
                <a:cubicBezTo>
                  <a:pt x="4247" y="117"/>
                  <a:pt x="4247" y="117"/>
                  <a:pt x="4247" y="117"/>
                </a:cubicBezTo>
                <a:cubicBezTo>
                  <a:pt x="4245" y="117"/>
                  <a:pt x="4243" y="116"/>
                  <a:pt x="4242" y="117"/>
                </a:cubicBezTo>
                <a:cubicBezTo>
                  <a:pt x="4240" y="118"/>
                  <a:pt x="4239" y="119"/>
                  <a:pt x="4239" y="121"/>
                </a:cubicBezTo>
                <a:cubicBezTo>
                  <a:pt x="4239" y="122"/>
                  <a:pt x="4240" y="124"/>
                  <a:pt x="4240" y="125"/>
                </a:cubicBezTo>
                <a:cubicBezTo>
                  <a:pt x="4239" y="126"/>
                  <a:pt x="4236" y="125"/>
                  <a:pt x="4236" y="127"/>
                </a:cubicBezTo>
                <a:cubicBezTo>
                  <a:pt x="4236" y="129"/>
                  <a:pt x="4238" y="129"/>
                  <a:pt x="4238" y="131"/>
                </a:cubicBezTo>
                <a:cubicBezTo>
                  <a:pt x="4238" y="138"/>
                  <a:pt x="4238" y="138"/>
                  <a:pt x="4238" y="138"/>
                </a:cubicBezTo>
                <a:cubicBezTo>
                  <a:pt x="4232" y="139"/>
                  <a:pt x="4228" y="138"/>
                  <a:pt x="4222" y="139"/>
                </a:cubicBezTo>
                <a:cubicBezTo>
                  <a:pt x="4220" y="139"/>
                  <a:pt x="4219" y="139"/>
                  <a:pt x="4217" y="140"/>
                </a:cubicBezTo>
                <a:cubicBezTo>
                  <a:pt x="4216" y="140"/>
                  <a:pt x="4214" y="140"/>
                  <a:pt x="4213" y="141"/>
                </a:cubicBezTo>
                <a:cubicBezTo>
                  <a:pt x="4211" y="141"/>
                  <a:pt x="4211" y="142"/>
                  <a:pt x="4209" y="143"/>
                </a:cubicBezTo>
                <a:cubicBezTo>
                  <a:pt x="4208" y="143"/>
                  <a:pt x="4206" y="142"/>
                  <a:pt x="4205" y="143"/>
                </a:cubicBezTo>
                <a:cubicBezTo>
                  <a:pt x="4204" y="143"/>
                  <a:pt x="4203" y="144"/>
                  <a:pt x="4201" y="145"/>
                </a:cubicBezTo>
                <a:cubicBezTo>
                  <a:pt x="4199" y="146"/>
                  <a:pt x="4199" y="147"/>
                  <a:pt x="4197" y="149"/>
                </a:cubicBezTo>
                <a:cubicBezTo>
                  <a:pt x="4193" y="153"/>
                  <a:pt x="4193" y="153"/>
                  <a:pt x="4193" y="153"/>
                </a:cubicBezTo>
                <a:lnTo>
                  <a:pt x="4197" y="156"/>
                </a:lnTo>
                <a:close/>
                <a:moveTo>
                  <a:pt x="4117" y="129"/>
                </a:moveTo>
                <a:cubicBezTo>
                  <a:pt x="4114" y="129"/>
                  <a:pt x="4112" y="128"/>
                  <a:pt x="4110" y="129"/>
                </a:cubicBezTo>
                <a:cubicBezTo>
                  <a:pt x="4108" y="129"/>
                  <a:pt x="4107" y="130"/>
                  <a:pt x="4106" y="131"/>
                </a:cubicBezTo>
                <a:cubicBezTo>
                  <a:pt x="4104" y="131"/>
                  <a:pt x="4103" y="132"/>
                  <a:pt x="4102" y="133"/>
                </a:cubicBezTo>
                <a:cubicBezTo>
                  <a:pt x="4100" y="133"/>
                  <a:pt x="4100" y="133"/>
                  <a:pt x="4100" y="133"/>
                </a:cubicBezTo>
                <a:cubicBezTo>
                  <a:pt x="4097" y="133"/>
                  <a:pt x="4096" y="132"/>
                  <a:pt x="4094" y="132"/>
                </a:cubicBezTo>
                <a:cubicBezTo>
                  <a:pt x="4092" y="132"/>
                  <a:pt x="4091" y="131"/>
                  <a:pt x="4090" y="131"/>
                </a:cubicBezTo>
                <a:cubicBezTo>
                  <a:pt x="4088" y="130"/>
                  <a:pt x="4086" y="129"/>
                  <a:pt x="4085" y="129"/>
                </a:cubicBezTo>
                <a:cubicBezTo>
                  <a:pt x="4084" y="131"/>
                  <a:pt x="4083" y="132"/>
                  <a:pt x="4082" y="134"/>
                </a:cubicBezTo>
                <a:cubicBezTo>
                  <a:pt x="4081" y="135"/>
                  <a:pt x="4082" y="137"/>
                  <a:pt x="4081" y="138"/>
                </a:cubicBezTo>
                <a:cubicBezTo>
                  <a:pt x="4079" y="138"/>
                  <a:pt x="4078" y="140"/>
                  <a:pt x="4077" y="140"/>
                </a:cubicBezTo>
                <a:cubicBezTo>
                  <a:pt x="4075" y="140"/>
                  <a:pt x="4074" y="137"/>
                  <a:pt x="4073" y="137"/>
                </a:cubicBezTo>
                <a:cubicBezTo>
                  <a:pt x="4071" y="136"/>
                  <a:pt x="4070" y="136"/>
                  <a:pt x="4069" y="136"/>
                </a:cubicBezTo>
                <a:cubicBezTo>
                  <a:pt x="4066" y="135"/>
                  <a:pt x="4064" y="134"/>
                  <a:pt x="4061" y="134"/>
                </a:cubicBezTo>
                <a:cubicBezTo>
                  <a:pt x="4053" y="134"/>
                  <a:pt x="4053" y="134"/>
                  <a:pt x="4053" y="134"/>
                </a:cubicBezTo>
                <a:cubicBezTo>
                  <a:pt x="4053" y="137"/>
                  <a:pt x="4052" y="140"/>
                  <a:pt x="4054" y="143"/>
                </a:cubicBezTo>
                <a:cubicBezTo>
                  <a:pt x="4056" y="146"/>
                  <a:pt x="4059" y="149"/>
                  <a:pt x="4063" y="149"/>
                </a:cubicBezTo>
                <a:cubicBezTo>
                  <a:pt x="4066" y="149"/>
                  <a:pt x="4068" y="147"/>
                  <a:pt x="4071" y="146"/>
                </a:cubicBezTo>
                <a:cubicBezTo>
                  <a:pt x="4072" y="145"/>
                  <a:pt x="4073" y="145"/>
                  <a:pt x="4075" y="145"/>
                </a:cubicBezTo>
                <a:cubicBezTo>
                  <a:pt x="4076" y="144"/>
                  <a:pt x="4078" y="143"/>
                  <a:pt x="4080" y="143"/>
                </a:cubicBezTo>
                <a:cubicBezTo>
                  <a:pt x="4081" y="142"/>
                  <a:pt x="4082" y="141"/>
                  <a:pt x="4084" y="141"/>
                </a:cubicBezTo>
                <a:cubicBezTo>
                  <a:pt x="4087" y="140"/>
                  <a:pt x="4089" y="140"/>
                  <a:pt x="4092" y="140"/>
                </a:cubicBezTo>
                <a:cubicBezTo>
                  <a:pt x="4095" y="140"/>
                  <a:pt x="4097" y="140"/>
                  <a:pt x="4100" y="141"/>
                </a:cubicBezTo>
                <a:cubicBezTo>
                  <a:pt x="4101" y="141"/>
                  <a:pt x="4102" y="142"/>
                  <a:pt x="4104" y="142"/>
                </a:cubicBezTo>
                <a:cubicBezTo>
                  <a:pt x="4105" y="142"/>
                  <a:pt x="4106" y="141"/>
                  <a:pt x="4108" y="141"/>
                </a:cubicBezTo>
                <a:cubicBezTo>
                  <a:pt x="4109" y="147"/>
                  <a:pt x="4109" y="147"/>
                  <a:pt x="4109" y="147"/>
                </a:cubicBezTo>
                <a:cubicBezTo>
                  <a:pt x="4107" y="148"/>
                  <a:pt x="4107" y="150"/>
                  <a:pt x="4105" y="151"/>
                </a:cubicBezTo>
                <a:cubicBezTo>
                  <a:pt x="4101" y="151"/>
                  <a:pt x="4099" y="151"/>
                  <a:pt x="4096" y="151"/>
                </a:cubicBezTo>
                <a:cubicBezTo>
                  <a:pt x="4096" y="159"/>
                  <a:pt x="4096" y="159"/>
                  <a:pt x="4096" y="159"/>
                </a:cubicBezTo>
                <a:cubicBezTo>
                  <a:pt x="4096" y="161"/>
                  <a:pt x="4097" y="161"/>
                  <a:pt x="4098" y="163"/>
                </a:cubicBezTo>
                <a:cubicBezTo>
                  <a:pt x="4099" y="164"/>
                  <a:pt x="4101" y="166"/>
                  <a:pt x="4103" y="167"/>
                </a:cubicBezTo>
                <a:cubicBezTo>
                  <a:pt x="4107" y="169"/>
                  <a:pt x="4107" y="169"/>
                  <a:pt x="4107" y="169"/>
                </a:cubicBezTo>
                <a:cubicBezTo>
                  <a:pt x="4111" y="171"/>
                  <a:pt x="4113" y="173"/>
                  <a:pt x="4118" y="173"/>
                </a:cubicBezTo>
                <a:cubicBezTo>
                  <a:pt x="4121" y="173"/>
                  <a:pt x="4123" y="172"/>
                  <a:pt x="4125" y="171"/>
                </a:cubicBezTo>
                <a:cubicBezTo>
                  <a:pt x="4127" y="170"/>
                  <a:pt x="4128" y="169"/>
                  <a:pt x="4129" y="168"/>
                </a:cubicBezTo>
                <a:cubicBezTo>
                  <a:pt x="4131" y="166"/>
                  <a:pt x="4132" y="164"/>
                  <a:pt x="4132" y="162"/>
                </a:cubicBezTo>
                <a:cubicBezTo>
                  <a:pt x="4133" y="159"/>
                  <a:pt x="4132" y="157"/>
                  <a:pt x="4131" y="154"/>
                </a:cubicBezTo>
                <a:cubicBezTo>
                  <a:pt x="4131" y="150"/>
                  <a:pt x="4131" y="150"/>
                  <a:pt x="4131" y="150"/>
                </a:cubicBezTo>
                <a:cubicBezTo>
                  <a:pt x="4136" y="149"/>
                  <a:pt x="4139" y="149"/>
                  <a:pt x="4143" y="149"/>
                </a:cubicBezTo>
                <a:cubicBezTo>
                  <a:pt x="4145" y="149"/>
                  <a:pt x="4146" y="150"/>
                  <a:pt x="4147" y="150"/>
                </a:cubicBezTo>
                <a:cubicBezTo>
                  <a:pt x="4150" y="150"/>
                  <a:pt x="4150" y="150"/>
                  <a:pt x="4150" y="150"/>
                </a:cubicBezTo>
                <a:cubicBezTo>
                  <a:pt x="4152" y="150"/>
                  <a:pt x="4154" y="150"/>
                  <a:pt x="4156" y="149"/>
                </a:cubicBezTo>
                <a:cubicBezTo>
                  <a:pt x="4158" y="148"/>
                  <a:pt x="4159" y="147"/>
                  <a:pt x="4160" y="146"/>
                </a:cubicBezTo>
                <a:cubicBezTo>
                  <a:pt x="4161" y="145"/>
                  <a:pt x="4163" y="145"/>
                  <a:pt x="4164" y="144"/>
                </a:cubicBezTo>
                <a:cubicBezTo>
                  <a:pt x="4165" y="143"/>
                  <a:pt x="4166" y="141"/>
                  <a:pt x="4166" y="139"/>
                </a:cubicBezTo>
                <a:cubicBezTo>
                  <a:pt x="4166" y="132"/>
                  <a:pt x="4166" y="132"/>
                  <a:pt x="4166" y="132"/>
                </a:cubicBezTo>
                <a:cubicBezTo>
                  <a:pt x="4162" y="131"/>
                  <a:pt x="4160" y="131"/>
                  <a:pt x="4155" y="131"/>
                </a:cubicBezTo>
                <a:cubicBezTo>
                  <a:pt x="4155" y="119"/>
                  <a:pt x="4155" y="119"/>
                  <a:pt x="4155" y="119"/>
                </a:cubicBezTo>
                <a:cubicBezTo>
                  <a:pt x="4154" y="119"/>
                  <a:pt x="4153" y="117"/>
                  <a:pt x="4151" y="117"/>
                </a:cubicBezTo>
                <a:cubicBezTo>
                  <a:pt x="4150" y="117"/>
                  <a:pt x="4149" y="118"/>
                  <a:pt x="4147" y="118"/>
                </a:cubicBezTo>
                <a:cubicBezTo>
                  <a:pt x="4144" y="118"/>
                  <a:pt x="4142" y="117"/>
                  <a:pt x="4139" y="119"/>
                </a:cubicBezTo>
                <a:cubicBezTo>
                  <a:pt x="4138" y="120"/>
                  <a:pt x="4140" y="122"/>
                  <a:pt x="4139" y="123"/>
                </a:cubicBezTo>
                <a:cubicBezTo>
                  <a:pt x="4138" y="124"/>
                  <a:pt x="4137" y="124"/>
                  <a:pt x="4135" y="126"/>
                </a:cubicBezTo>
                <a:cubicBezTo>
                  <a:pt x="4134" y="127"/>
                  <a:pt x="4133" y="129"/>
                  <a:pt x="4131" y="130"/>
                </a:cubicBezTo>
                <a:cubicBezTo>
                  <a:pt x="4127" y="131"/>
                  <a:pt x="4122" y="129"/>
                  <a:pt x="4117" y="129"/>
                </a:cubicBezTo>
                <a:moveTo>
                  <a:pt x="3547" y="163"/>
                </a:moveTo>
                <a:cubicBezTo>
                  <a:pt x="3548" y="164"/>
                  <a:pt x="3551" y="164"/>
                  <a:pt x="3552" y="165"/>
                </a:cubicBezTo>
                <a:cubicBezTo>
                  <a:pt x="3554" y="165"/>
                  <a:pt x="3555" y="166"/>
                  <a:pt x="3556" y="167"/>
                </a:cubicBezTo>
                <a:cubicBezTo>
                  <a:pt x="3560" y="167"/>
                  <a:pt x="3560" y="167"/>
                  <a:pt x="3560" y="167"/>
                </a:cubicBezTo>
                <a:cubicBezTo>
                  <a:pt x="3562" y="167"/>
                  <a:pt x="3563" y="167"/>
                  <a:pt x="3564" y="168"/>
                </a:cubicBezTo>
                <a:cubicBezTo>
                  <a:pt x="3567" y="168"/>
                  <a:pt x="3568" y="170"/>
                  <a:pt x="3570" y="170"/>
                </a:cubicBezTo>
                <a:cubicBezTo>
                  <a:pt x="3573" y="170"/>
                  <a:pt x="3574" y="169"/>
                  <a:pt x="3576" y="169"/>
                </a:cubicBezTo>
                <a:cubicBezTo>
                  <a:pt x="3578" y="168"/>
                  <a:pt x="3580" y="167"/>
                  <a:pt x="3582" y="167"/>
                </a:cubicBezTo>
                <a:cubicBezTo>
                  <a:pt x="3584" y="167"/>
                  <a:pt x="3586" y="167"/>
                  <a:pt x="3588" y="168"/>
                </a:cubicBezTo>
                <a:cubicBezTo>
                  <a:pt x="3589" y="168"/>
                  <a:pt x="3591" y="168"/>
                  <a:pt x="3592" y="169"/>
                </a:cubicBezTo>
                <a:cubicBezTo>
                  <a:pt x="3594" y="169"/>
                  <a:pt x="3595" y="170"/>
                  <a:pt x="3596" y="172"/>
                </a:cubicBezTo>
                <a:cubicBezTo>
                  <a:pt x="3597" y="172"/>
                  <a:pt x="3597" y="174"/>
                  <a:pt x="3597" y="176"/>
                </a:cubicBezTo>
                <a:cubicBezTo>
                  <a:pt x="3567" y="176"/>
                  <a:pt x="3567" y="176"/>
                  <a:pt x="3567" y="176"/>
                </a:cubicBezTo>
                <a:cubicBezTo>
                  <a:pt x="3567" y="184"/>
                  <a:pt x="3567" y="184"/>
                  <a:pt x="3567" y="184"/>
                </a:cubicBezTo>
                <a:cubicBezTo>
                  <a:pt x="3570" y="186"/>
                  <a:pt x="3573" y="186"/>
                  <a:pt x="3575" y="187"/>
                </a:cubicBezTo>
                <a:cubicBezTo>
                  <a:pt x="3578" y="189"/>
                  <a:pt x="3580" y="191"/>
                  <a:pt x="3583" y="191"/>
                </a:cubicBezTo>
                <a:cubicBezTo>
                  <a:pt x="3605" y="191"/>
                  <a:pt x="3605" y="191"/>
                  <a:pt x="3605" y="191"/>
                </a:cubicBezTo>
                <a:cubicBezTo>
                  <a:pt x="3607" y="191"/>
                  <a:pt x="3607" y="190"/>
                  <a:pt x="3609" y="190"/>
                </a:cubicBezTo>
                <a:cubicBezTo>
                  <a:pt x="3612" y="190"/>
                  <a:pt x="3614" y="190"/>
                  <a:pt x="3617" y="191"/>
                </a:cubicBezTo>
                <a:cubicBezTo>
                  <a:pt x="3619" y="192"/>
                  <a:pt x="3619" y="194"/>
                  <a:pt x="3620" y="195"/>
                </a:cubicBezTo>
                <a:cubicBezTo>
                  <a:pt x="3622" y="196"/>
                  <a:pt x="3623" y="197"/>
                  <a:pt x="3625" y="197"/>
                </a:cubicBezTo>
                <a:cubicBezTo>
                  <a:pt x="3626" y="198"/>
                  <a:pt x="3628" y="198"/>
                  <a:pt x="3629" y="198"/>
                </a:cubicBezTo>
                <a:cubicBezTo>
                  <a:pt x="3631" y="199"/>
                  <a:pt x="3633" y="198"/>
                  <a:pt x="3635" y="198"/>
                </a:cubicBezTo>
                <a:cubicBezTo>
                  <a:pt x="3639" y="198"/>
                  <a:pt x="3641" y="199"/>
                  <a:pt x="3645" y="197"/>
                </a:cubicBezTo>
                <a:cubicBezTo>
                  <a:pt x="3646" y="197"/>
                  <a:pt x="3647" y="196"/>
                  <a:pt x="3649" y="195"/>
                </a:cubicBezTo>
                <a:cubicBezTo>
                  <a:pt x="3651" y="195"/>
                  <a:pt x="3651" y="193"/>
                  <a:pt x="3653" y="192"/>
                </a:cubicBezTo>
                <a:cubicBezTo>
                  <a:pt x="3655" y="191"/>
                  <a:pt x="3655" y="188"/>
                  <a:pt x="3658" y="188"/>
                </a:cubicBezTo>
                <a:cubicBezTo>
                  <a:pt x="3663" y="188"/>
                  <a:pt x="3666" y="192"/>
                  <a:pt x="3671" y="192"/>
                </a:cubicBezTo>
                <a:cubicBezTo>
                  <a:pt x="3675" y="192"/>
                  <a:pt x="3677" y="191"/>
                  <a:pt x="3681" y="189"/>
                </a:cubicBezTo>
                <a:cubicBezTo>
                  <a:pt x="3682" y="189"/>
                  <a:pt x="3684" y="189"/>
                  <a:pt x="3685" y="187"/>
                </a:cubicBezTo>
                <a:cubicBezTo>
                  <a:pt x="3686" y="185"/>
                  <a:pt x="3684" y="182"/>
                  <a:pt x="3685" y="180"/>
                </a:cubicBezTo>
                <a:cubicBezTo>
                  <a:pt x="3686" y="177"/>
                  <a:pt x="3688" y="175"/>
                  <a:pt x="3691" y="174"/>
                </a:cubicBezTo>
                <a:cubicBezTo>
                  <a:pt x="3692" y="173"/>
                  <a:pt x="3693" y="174"/>
                  <a:pt x="3695" y="174"/>
                </a:cubicBezTo>
                <a:cubicBezTo>
                  <a:pt x="3696" y="173"/>
                  <a:pt x="3698" y="173"/>
                  <a:pt x="3700" y="173"/>
                </a:cubicBezTo>
                <a:cubicBezTo>
                  <a:pt x="3701" y="172"/>
                  <a:pt x="3702" y="170"/>
                  <a:pt x="3704" y="170"/>
                </a:cubicBezTo>
                <a:cubicBezTo>
                  <a:pt x="3708" y="168"/>
                  <a:pt x="3708" y="168"/>
                  <a:pt x="3708" y="168"/>
                </a:cubicBezTo>
                <a:cubicBezTo>
                  <a:pt x="3705" y="165"/>
                  <a:pt x="3704" y="162"/>
                  <a:pt x="3701" y="161"/>
                </a:cubicBezTo>
                <a:cubicBezTo>
                  <a:pt x="3698" y="159"/>
                  <a:pt x="3695" y="160"/>
                  <a:pt x="3692" y="160"/>
                </a:cubicBezTo>
                <a:cubicBezTo>
                  <a:pt x="3690" y="160"/>
                  <a:pt x="3689" y="159"/>
                  <a:pt x="3688" y="160"/>
                </a:cubicBezTo>
                <a:cubicBezTo>
                  <a:pt x="3684" y="160"/>
                  <a:pt x="3683" y="163"/>
                  <a:pt x="3679" y="163"/>
                </a:cubicBezTo>
                <a:cubicBezTo>
                  <a:pt x="3672" y="163"/>
                  <a:pt x="3672" y="163"/>
                  <a:pt x="3672" y="163"/>
                </a:cubicBezTo>
                <a:cubicBezTo>
                  <a:pt x="3672" y="161"/>
                  <a:pt x="3672" y="160"/>
                  <a:pt x="3672" y="158"/>
                </a:cubicBezTo>
                <a:cubicBezTo>
                  <a:pt x="3672" y="156"/>
                  <a:pt x="3671" y="155"/>
                  <a:pt x="3670" y="154"/>
                </a:cubicBezTo>
                <a:cubicBezTo>
                  <a:pt x="3669" y="152"/>
                  <a:pt x="3667" y="151"/>
                  <a:pt x="3665" y="150"/>
                </a:cubicBezTo>
                <a:cubicBezTo>
                  <a:pt x="3664" y="148"/>
                  <a:pt x="3663" y="147"/>
                  <a:pt x="3662" y="146"/>
                </a:cubicBezTo>
                <a:cubicBezTo>
                  <a:pt x="3661" y="146"/>
                  <a:pt x="3659" y="146"/>
                  <a:pt x="3658" y="147"/>
                </a:cubicBezTo>
                <a:cubicBezTo>
                  <a:pt x="3656" y="148"/>
                  <a:pt x="3656" y="150"/>
                  <a:pt x="3655" y="151"/>
                </a:cubicBezTo>
                <a:cubicBezTo>
                  <a:pt x="3653" y="152"/>
                  <a:pt x="3652" y="153"/>
                  <a:pt x="3651" y="155"/>
                </a:cubicBezTo>
                <a:cubicBezTo>
                  <a:pt x="3648" y="157"/>
                  <a:pt x="3646" y="160"/>
                  <a:pt x="3642" y="160"/>
                </a:cubicBezTo>
                <a:cubicBezTo>
                  <a:pt x="3640" y="160"/>
                  <a:pt x="3639" y="161"/>
                  <a:pt x="3638" y="161"/>
                </a:cubicBezTo>
                <a:cubicBezTo>
                  <a:pt x="3636" y="161"/>
                  <a:pt x="3636" y="158"/>
                  <a:pt x="3634" y="158"/>
                </a:cubicBezTo>
                <a:cubicBezTo>
                  <a:pt x="3642" y="149"/>
                  <a:pt x="3642" y="149"/>
                  <a:pt x="3642" y="149"/>
                </a:cubicBezTo>
                <a:cubicBezTo>
                  <a:pt x="3642" y="147"/>
                  <a:pt x="3642" y="147"/>
                  <a:pt x="3642" y="147"/>
                </a:cubicBezTo>
                <a:cubicBezTo>
                  <a:pt x="3642" y="145"/>
                  <a:pt x="3641" y="144"/>
                  <a:pt x="3641" y="143"/>
                </a:cubicBezTo>
                <a:cubicBezTo>
                  <a:pt x="3640" y="143"/>
                  <a:pt x="3638" y="143"/>
                  <a:pt x="3637" y="144"/>
                </a:cubicBezTo>
                <a:cubicBezTo>
                  <a:pt x="3635" y="145"/>
                  <a:pt x="3635" y="148"/>
                  <a:pt x="3633" y="148"/>
                </a:cubicBezTo>
                <a:cubicBezTo>
                  <a:pt x="3631" y="148"/>
                  <a:pt x="3631" y="148"/>
                  <a:pt x="3631" y="148"/>
                </a:cubicBezTo>
                <a:cubicBezTo>
                  <a:pt x="3629" y="148"/>
                  <a:pt x="3628" y="146"/>
                  <a:pt x="3627" y="146"/>
                </a:cubicBezTo>
                <a:cubicBezTo>
                  <a:pt x="3615" y="146"/>
                  <a:pt x="3615" y="146"/>
                  <a:pt x="3615" y="146"/>
                </a:cubicBezTo>
                <a:cubicBezTo>
                  <a:pt x="3615" y="150"/>
                  <a:pt x="3614" y="152"/>
                  <a:pt x="3614" y="156"/>
                </a:cubicBezTo>
                <a:cubicBezTo>
                  <a:pt x="3614" y="159"/>
                  <a:pt x="3614" y="161"/>
                  <a:pt x="3613" y="164"/>
                </a:cubicBezTo>
                <a:cubicBezTo>
                  <a:pt x="3613" y="165"/>
                  <a:pt x="3611" y="166"/>
                  <a:pt x="3610" y="168"/>
                </a:cubicBezTo>
                <a:cubicBezTo>
                  <a:pt x="3606" y="167"/>
                  <a:pt x="3606" y="167"/>
                  <a:pt x="3606" y="167"/>
                </a:cubicBezTo>
                <a:cubicBezTo>
                  <a:pt x="3606" y="162"/>
                  <a:pt x="3607" y="158"/>
                  <a:pt x="3604" y="155"/>
                </a:cubicBezTo>
                <a:cubicBezTo>
                  <a:pt x="3603" y="153"/>
                  <a:pt x="3602" y="153"/>
                  <a:pt x="3600" y="152"/>
                </a:cubicBezTo>
                <a:cubicBezTo>
                  <a:pt x="3599" y="151"/>
                  <a:pt x="3598" y="150"/>
                  <a:pt x="3596" y="150"/>
                </a:cubicBezTo>
                <a:cubicBezTo>
                  <a:pt x="3595" y="149"/>
                  <a:pt x="3594" y="149"/>
                  <a:pt x="3592" y="149"/>
                </a:cubicBezTo>
                <a:cubicBezTo>
                  <a:pt x="3579" y="149"/>
                  <a:pt x="3572" y="148"/>
                  <a:pt x="3560" y="148"/>
                </a:cubicBezTo>
                <a:cubicBezTo>
                  <a:pt x="3558" y="148"/>
                  <a:pt x="3557" y="148"/>
                  <a:pt x="3555" y="149"/>
                </a:cubicBezTo>
                <a:cubicBezTo>
                  <a:pt x="3554" y="149"/>
                  <a:pt x="3553" y="149"/>
                  <a:pt x="3551" y="150"/>
                </a:cubicBezTo>
                <a:cubicBezTo>
                  <a:pt x="3549" y="151"/>
                  <a:pt x="3546" y="153"/>
                  <a:pt x="3546" y="156"/>
                </a:cubicBezTo>
                <a:cubicBezTo>
                  <a:pt x="3546" y="158"/>
                  <a:pt x="3546" y="160"/>
                  <a:pt x="3547" y="163"/>
                </a:cubicBezTo>
                <a:moveTo>
                  <a:pt x="3508" y="238"/>
                </a:moveTo>
                <a:cubicBezTo>
                  <a:pt x="3508" y="239"/>
                  <a:pt x="3509" y="239"/>
                  <a:pt x="3510" y="239"/>
                </a:cubicBezTo>
                <a:cubicBezTo>
                  <a:pt x="3509" y="241"/>
                  <a:pt x="3509" y="243"/>
                  <a:pt x="3508" y="243"/>
                </a:cubicBezTo>
                <a:cubicBezTo>
                  <a:pt x="3504" y="244"/>
                  <a:pt x="3502" y="242"/>
                  <a:pt x="3499" y="242"/>
                </a:cubicBezTo>
                <a:cubicBezTo>
                  <a:pt x="3494" y="242"/>
                  <a:pt x="3494" y="242"/>
                  <a:pt x="3494" y="242"/>
                </a:cubicBezTo>
                <a:cubicBezTo>
                  <a:pt x="3492" y="242"/>
                  <a:pt x="3491" y="241"/>
                  <a:pt x="3490" y="241"/>
                </a:cubicBezTo>
                <a:cubicBezTo>
                  <a:pt x="3487" y="241"/>
                  <a:pt x="3484" y="241"/>
                  <a:pt x="3482" y="241"/>
                </a:cubicBezTo>
                <a:cubicBezTo>
                  <a:pt x="3480" y="241"/>
                  <a:pt x="3479" y="243"/>
                  <a:pt x="3478" y="243"/>
                </a:cubicBezTo>
                <a:cubicBezTo>
                  <a:pt x="3476" y="244"/>
                  <a:pt x="3475" y="245"/>
                  <a:pt x="3474" y="245"/>
                </a:cubicBezTo>
                <a:cubicBezTo>
                  <a:pt x="3469" y="246"/>
                  <a:pt x="3466" y="245"/>
                  <a:pt x="3461" y="245"/>
                </a:cubicBezTo>
                <a:cubicBezTo>
                  <a:pt x="3456" y="246"/>
                  <a:pt x="3453" y="246"/>
                  <a:pt x="3449" y="249"/>
                </a:cubicBezTo>
                <a:cubicBezTo>
                  <a:pt x="3448" y="250"/>
                  <a:pt x="3448" y="252"/>
                  <a:pt x="3448" y="253"/>
                </a:cubicBezTo>
                <a:cubicBezTo>
                  <a:pt x="3448" y="262"/>
                  <a:pt x="3448" y="262"/>
                  <a:pt x="3448" y="262"/>
                </a:cubicBezTo>
                <a:cubicBezTo>
                  <a:pt x="3453" y="261"/>
                  <a:pt x="3455" y="260"/>
                  <a:pt x="3460" y="260"/>
                </a:cubicBezTo>
                <a:cubicBezTo>
                  <a:pt x="3464" y="260"/>
                  <a:pt x="3464" y="260"/>
                  <a:pt x="3464" y="260"/>
                </a:cubicBezTo>
                <a:cubicBezTo>
                  <a:pt x="3465" y="260"/>
                  <a:pt x="3466" y="261"/>
                  <a:pt x="3468" y="261"/>
                </a:cubicBezTo>
                <a:cubicBezTo>
                  <a:pt x="3471" y="261"/>
                  <a:pt x="3472" y="262"/>
                  <a:pt x="3475" y="262"/>
                </a:cubicBezTo>
                <a:cubicBezTo>
                  <a:pt x="3479" y="262"/>
                  <a:pt x="3481" y="262"/>
                  <a:pt x="3485" y="260"/>
                </a:cubicBezTo>
                <a:cubicBezTo>
                  <a:pt x="3488" y="259"/>
                  <a:pt x="3490" y="257"/>
                  <a:pt x="3493" y="255"/>
                </a:cubicBezTo>
                <a:cubicBezTo>
                  <a:pt x="3495" y="254"/>
                  <a:pt x="3496" y="252"/>
                  <a:pt x="3499" y="252"/>
                </a:cubicBezTo>
                <a:cubicBezTo>
                  <a:pt x="3501" y="252"/>
                  <a:pt x="3501" y="252"/>
                  <a:pt x="3501" y="252"/>
                </a:cubicBezTo>
                <a:cubicBezTo>
                  <a:pt x="3502" y="252"/>
                  <a:pt x="3503" y="253"/>
                  <a:pt x="3505" y="253"/>
                </a:cubicBezTo>
                <a:cubicBezTo>
                  <a:pt x="3506" y="254"/>
                  <a:pt x="3506" y="256"/>
                  <a:pt x="3507" y="257"/>
                </a:cubicBezTo>
                <a:cubicBezTo>
                  <a:pt x="3505" y="258"/>
                  <a:pt x="3505" y="261"/>
                  <a:pt x="3504" y="261"/>
                </a:cubicBezTo>
                <a:cubicBezTo>
                  <a:pt x="3502" y="261"/>
                  <a:pt x="3501" y="261"/>
                  <a:pt x="3500" y="261"/>
                </a:cubicBezTo>
                <a:cubicBezTo>
                  <a:pt x="3498" y="262"/>
                  <a:pt x="3497" y="262"/>
                  <a:pt x="3496" y="262"/>
                </a:cubicBezTo>
                <a:cubicBezTo>
                  <a:pt x="3494" y="263"/>
                  <a:pt x="3494" y="265"/>
                  <a:pt x="3493" y="266"/>
                </a:cubicBezTo>
                <a:cubicBezTo>
                  <a:pt x="3491" y="268"/>
                  <a:pt x="3489" y="269"/>
                  <a:pt x="3487" y="269"/>
                </a:cubicBezTo>
                <a:cubicBezTo>
                  <a:pt x="3484" y="269"/>
                  <a:pt x="3483" y="268"/>
                  <a:pt x="3481" y="268"/>
                </a:cubicBezTo>
                <a:cubicBezTo>
                  <a:pt x="3475" y="268"/>
                  <a:pt x="3472" y="268"/>
                  <a:pt x="3467" y="268"/>
                </a:cubicBezTo>
                <a:cubicBezTo>
                  <a:pt x="3465" y="268"/>
                  <a:pt x="3464" y="268"/>
                  <a:pt x="3463" y="268"/>
                </a:cubicBezTo>
                <a:cubicBezTo>
                  <a:pt x="3461" y="268"/>
                  <a:pt x="3460" y="270"/>
                  <a:pt x="3459" y="270"/>
                </a:cubicBezTo>
                <a:cubicBezTo>
                  <a:pt x="3458" y="271"/>
                  <a:pt x="3456" y="270"/>
                  <a:pt x="3455" y="271"/>
                </a:cubicBezTo>
                <a:cubicBezTo>
                  <a:pt x="3454" y="272"/>
                  <a:pt x="3454" y="273"/>
                  <a:pt x="3454" y="275"/>
                </a:cubicBezTo>
                <a:cubicBezTo>
                  <a:pt x="3454" y="276"/>
                  <a:pt x="3454" y="278"/>
                  <a:pt x="3455" y="279"/>
                </a:cubicBezTo>
                <a:cubicBezTo>
                  <a:pt x="3456" y="282"/>
                  <a:pt x="3459" y="285"/>
                  <a:pt x="3462" y="286"/>
                </a:cubicBezTo>
                <a:cubicBezTo>
                  <a:pt x="3463" y="286"/>
                  <a:pt x="3464" y="286"/>
                  <a:pt x="3466" y="286"/>
                </a:cubicBezTo>
                <a:cubicBezTo>
                  <a:pt x="3469" y="286"/>
                  <a:pt x="3471" y="286"/>
                  <a:pt x="3474" y="286"/>
                </a:cubicBezTo>
                <a:cubicBezTo>
                  <a:pt x="3475" y="286"/>
                  <a:pt x="3477" y="287"/>
                  <a:pt x="3478" y="287"/>
                </a:cubicBezTo>
                <a:cubicBezTo>
                  <a:pt x="3481" y="288"/>
                  <a:pt x="3483" y="289"/>
                  <a:pt x="3486" y="291"/>
                </a:cubicBezTo>
                <a:cubicBezTo>
                  <a:pt x="3487" y="292"/>
                  <a:pt x="3489" y="292"/>
                  <a:pt x="3490" y="294"/>
                </a:cubicBezTo>
                <a:cubicBezTo>
                  <a:pt x="3490" y="295"/>
                  <a:pt x="3491" y="297"/>
                  <a:pt x="3492" y="298"/>
                </a:cubicBezTo>
                <a:cubicBezTo>
                  <a:pt x="3493" y="299"/>
                  <a:pt x="3494" y="300"/>
                  <a:pt x="3495" y="302"/>
                </a:cubicBezTo>
                <a:cubicBezTo>
                  <a:pt x="3497" y="305"/>
                  <a:pt x="3498" y="307"/>
                  <a:pt x="3501" y="310"/>
                </a:cubicBezTo>
                <a:cubicBezTo>
                  <a:pt x="3505" y="309"/>
                  <a:pt x="3505" y="309"/>
                  <a:pt x="3505" y="309"/>
                </a:cubicBezTo>
                <a:cubicBezTo>
                  <a:pt x="3505" y="308"/>
                  <a:pt x="3504" y="306"/>
                  <a:pt x="3505" y="305"/>
                </a:cubicBezTo>
                <a:cubicBezTo>
                  <a:pt x="3506" y="303"/>
                  <a:pt x="3506" y="302"/>
                  <a:pt x="3508" y="301"/>
                </a:cubicBezTo>
                <a:cubicBezTo>
                  <a:pt x="3509" y="300"/>
                  <a:pt x="3510" y="300"/>
                  <a:pt x="3512" y="299"/>
                </a:cubicBezTo>
                <a:cubicBezTo>
                  <a:pt x="3514" y="297"/>
                  <a:pt x="3518" y="297"/>
                  <a:pt x="3520" y="294"/>
                </a:cubicBezTo>
                <a:cubicBezTo>
                  <a:pt x="3520" y="293"/>
                  <a:pt x="3520" y="291"/>
                  <a:pt x="3521" y="290"/>
                </a:cubicBezTo>
                <a:cubicBezTo>
                  <a:pt x="3521" y="287"/>
                  <a:pt x="3520" y="285"/>
                  <a:pt x="3521" y="281"/>
                </a:cubicBezTo>
                <a:cubicBezTo>
                  <a:pt x="3521" y="279"/>
                  <a:pt x="3522" y="279"/>
                  <a:pt x="3523" y="277"/>
                </a:cubicBezTo>
                <a:cubicBezTo>
                  <a:pt x="3523" y="275"/>
                  <a:pt x="3525" y="274"/>
                  <a:pt x="3527" y="273"/>
                </a:cubicBezTo>
                <a:cubicBezTo>
                  <a:pt x="3528" y="272"/>
                  <a:pt x="3529" y="271"/>
                  <a:pt x="3531" y="271"/>
                </a:cubicBezTo>
                <a:cubicBezTo>
                  <a:pt x="3533" y="271"/>
                  <a:pt x="3535" y="271"/>
                  <a:pt x="3538" y="271"/>
                </a:cubicBezTo>
                <a:cubicBezTo>
                  <a:pt x="3538" y="251"/>
                  <a:pt x="3538" y="251"/>
                  <a:pt x="3538" y="251"/>
                </a:cubicBezTo>
                <a:cubicBezTo>
                  <a:pt x="3541" y="251"/>
                  <a:pt x="3543" y="252"/>
                  <a:pt x="3545" y="251"/>
                </a:cubicBezTo>
                <a:cubicBezTo>
                  <a:pt x="3549" y="250"/>
                  <a:pt x="3551" y="248"/>
                  <a:pt x="3553" y="246"/>
                </a:cubicBezTo>
                <a:cubicBezTo>
                  <a:pt x="3553" y="244"/>
                  <a:pt x="3551" y="244"/>
                  <a:pt x="3550" y="242"/>
                </a:cubicBezTo>
                <a:cubicBezTo>
                  <a:pt x="3550" y="241"/>
                  <a:pt x="3551" y="240"/>
                  <a:pt x="3551" y="238"/>
                </a:cubicBezTo>
                <a:cubicBezTo>
                  <a:pt x="3551" y="237"/>
                  <a:pt x="3550" y="236"/>
                  <a:pt x="3550" y="234"/>
                </a:cubicBezTo>
                <a:cubicBezTo>
                  <a:pt x="3550" y="233"/>
                  <a:pt x="3551" y="232"/>
                  <a:pt x="3551" y="230"/>
                </a:cubicBezTo>
                <a:cubicBezTo>
                  <a:pt x="3551" y="229"/>
                  <a:pt x="3551" y="228"/>
                  <a:pt x="3551" y="226"/>
                </a:cubicBezTo>
                <a:cubicBezTo>
                  <a:pt x="3579" y="226"/>
                  <a:pt x="3579" y="226"/>
                  <a:pt x="3579" y="226"/>
                </a:cubicBezTo>
                <a:cubicBezTo>
                  <a:pt x="3579" y="228"/>
                  <a:pt x="3580" y="229"/>
                  <a:pt x="3579" y="231"/>
                </a:cubicBezTo>
                <a:cubicBezTo>
                  <a:pt x="3578" y="234"/>
                  <a:pt x="3576" y="236"/>
                  <a:pt x="3576" y="239"/>
                </a:cubicBezTo>
                <a:cubicBezTo>
                  <a:pt x="3576" y="241"/>
                  <a:pt x="3577" y="242"/>
                  <a:pt x="3577" y="243"/>
                </a:cubicBezTo>
                <a:cubicBezTo>
                  <a:pt x="3580" y="243"/>
                  <a:pt x="3582" y="243"/>
                  <a:pt x="3585" y="243"/>
                </a:cubicBezTo>
                <a:cubicBezTo>
                  <a:pt x="3587" y="243"/>
                  <a:pt x="3589" y="244"/>
                  <a:pt x="3590" y="245"/>
                </a:cubicBezTo>
                <a:cubicBezTo>
                  <a:pt x="3591" y="246"/>
                  <a:pt x="3594" y="246"/>
                  <a:pt x="3594" y="248"/>
                </a:cubicBezTo>
                <a:cubicBezTo>
                  <a:pt x="3594" y="249"/>
                  <a:pt x="3594" y="251"/>
                  <a:pt x="3594" y="252"/>
                </a:cubicBezTo>
                <a:cubicBezTo>
                  <a:pt x="3594" y="255"/>
                  <a:pt x="3594" y="257"/>
                  <a:pt x="3593" y="260"/>
                </a:cubicBezTo>
                <a:cubicBezTo>
                  <a:pt x="3593" y="262"/>
                  <a:pt x="3590" y="261"/>
                  <a:pt x="3589" y="262"/>
                </a:cubicBezTo>
                <a:cubicBezTo>
                  <a:pt x="3586" y="265"/>
                  <a:pt x="3583" y="267"/>
                  <a:pt x="3583" y="271"/>
                </a:cubicBezTo>
                <a:cubicBezTo>
                  <a:pt x="3583" y="273"/>
                  <a:pt x="3584" y="274"/>
                  <a:pt x="3584" y="276"/>
                </a:cubicBezTo>
                <a:cubicBezTo>
                  <a:pt x="3593" y="276"/>
                  <a:pt x="3593" y="276"/>
                  <a:pt x="3593" y="276"/>
                </a:cubicBezTo>
                <a:cubicBezTo>
                  <a:pt x="3598" y="276"/>
                  <a:pt x="3601" y="272"/>
                  <a:pt x="3605" y="269"/>
                </a:cubicBezTo>
                <a:cubicBezTo>
                  <a:pt x="3608" y="268"/>
                  <a:pt x="3610" y="265"/>
                  <a:pt x="3613" y="265"/>
                </a:cubicBezTo>
                <a:cubicBezTo>
                  <a:pt x="3615" y="265"/>
                  <a:pt x="3616" y="267"/>
                  <a:pt x="3617" y="268"/>
                </a:cubicBezTo>
                <a:cubicBezTo>
                  <a:pt x="3618" y="269"/>
                  <a:pt x="3617" y="271"/>
                  <a:pt x="3617" y="272"/>
                </a:cubicBezTo>
                <a:cubicBezTo>
                  <a:pt x="3617" y="275"/>
                  <a:pt x="3617" y="277"/>
                  <a:pt x="3617" y="280"/>
                </a:cubicBezTo>
                <a:cubicBezTo>
                  <a:pt x="3628" y="280"/>
                  <a:pt x="3628" y="280"/>
                  <a:pt x="3628" y="280"/>
                </a:cubicBezTo>
                <a:cubicBezTo>
                  <a:pt x="3629" y="279"/>
                  <a:pt x="3631" y="279"/>
                  <a:pt x="3632" y="278"/>
                </a:cubicBezTo>
                <a:cubicBezTo>
                  <a:pt x="3633" y="277"/>
                  <a:pt x="3633" y="275"/>
                  <a:pt x="3633" y="274"/>
                </a:cubicBezTo>
                <a:cubicBezTo>
                  <a:pt x="3634" y="273"/>
                  <a:pt x="3634" y="272"/>
                  <a:pt x="3635" y="270"/>
                </a:cubicBezTo>
                <a:cubicBezTo>
                  <a:pt x="3658" y="270"/>
                  <a:pt x="3658" y="270"/>
                  <a:pt x="3658" y="270"/>
                </a:cubicBezTo>
                <a:cubicBezTo>
                  <a:pt x="3666" y="268"/>
                  <a:pt x="3666" y="268"/>
                  <a:pt x="3666" y="268"/>
                </a:cubicBezTo>
                <a:cubicBezTo>
                  <a:pt x="3667" y="264"/>
                  <a:pt x="3667" y="264"/>
                  <a:pt x="3667" y="264"/>
                </a:cubicBezTo>
                <a:cubicBezTo>
                  <a:pt x="3664" y="260"/>
                  <a:pt x="3661" y="257"/>
                  <a:pt x="3656" y="256"/>
                </a:cubicBezTo>
                <a:cubicBezTo>
                  <a:pt x="3654" y="256"/>
                  <a:pt x="3653" y="257"/>
                  <a:pt x="3652" y="257"/>
                </a:cubicBezTo>
                <a:cubicBezTo>
                  <a:pt x="3648" y="257"/>
                  <a:pt x="3646" y="257"/>
                  <a:pt x="3642" y="257"/>
                </a:cubicBezTo>
                <a:cubicBezTo>
                  <a:pt x="3642" y="253"/>
                  <a:pt x="3642" y="251"/>
                  <a:pt x="3642" y="247"/>
                </a:cubicBezTo>
                <a:cubicBezTo>
                  <a:pt x="3642" y="246"/>
                  <a:pt x="3642" y="245"/>
                  <a:pt x="3642" y="243"/>
                </a:cubicBezTo>
                <a:cubicBezTo>
                  <a:pt x="3617" y="243"/>
                  <a:pt x="3617" y="243"/>
                  <a:pt x="3617" y="243"/>
                </a:cubicBezTo>
                <a:cubicBezTo>
                  <a:pt x="3617" y="237"/>
                  <a:pt x="3619" y="232"/>
                  <a:pt x="3614" y="228"/>
                </a:cubicBezTo>
                <a:cubicBezTo>
                  <a:pt x="3613" y="228"/>
                  <a:pt x="3611" y="228"/>
                  <a:pt x="3610" y="227"/>
                </a:cubicBezTo>
                <a:cubicBezTo>
                  <a:pt x="3609" y="227"/>
                  <a:pt x="3607" y="226"/>
                  <a:pt x="3606" y="225"/>
                </a:cubicBezTo>
                <a:cubicBezTo>
                  <a:pt x="3605" y="224"/>
                  <a:pt x="3605" y="223"/>
                  <a:pt x="3604" y="221"/>
                </a:cubicBezTo>
                <a:cubicBezTo>
                  <a:pt x="3604" y="220"/>
                  <a:pt x="3604" y="218"/>
                  <a:pt x="3603" y="217"/>
                </a:cubicBezTo>
                <a:cubicBezTo>
                  <a:pt x="3601" y="215"/>
                  <a:pt x="3597" y="216"/>
                  <a:pt x="3594" y="215"/>
                </a:cubicBezTo>
                <a:cubicBezTo>
                  <a:pt x="3593" y="215"/>
                  <a:pt x="3591" y="216"/>
                  <a:pt x="3590" y="215"/>
                </a:cubicBezTo>
                <a:cubicBezTo>
                  <a:pt x="3588" y="215"/>
                  <a:pt x="3587" y="214"/>
                  <a:pt x="3586" y="212"/>
                </a:cubicBezTo>
                <a:cubicBezTo>
                  <a:pt x="3584" y="210"/>
                  <a:pt x="3585" y="206"/>
                  <a:pt x="3582" y="204"/>
                </a:cubicBezTo>
                <a:cubicBezTo>
                  <a:pt x="3581" y="204"/>
                  <a:pt x="3579" y="204"/>
                  <a:pt x="3578" y="203"/>
                </a:cubicBezTo>
                <a:cubicBezTo>
                  <a:pt x="3577" y="203"/>
                  <a:pt x="3576" y="202"/>
                  <a:pt x="3574" y="202"/>
                </a:cubicBezTo>
                <a:cubicBezTo>
                  <a:pt x="3573" y="202"/>
                  <a:pt x="3572" y="203"/>
                  <a:pt x="3570" y="203"/>
                </a:cubicBezTo>
                <a:cubicBezTo>
                  <a:pt x="3568" y="204"/>
                  <a:pt x="3567" y="207"/>
                  <a:pt x="3564" y="207"/>
                </a:cubicBezTo>
                <a:cubicBezTo>
                  <a:pt x="3561" y="207"/>
                  <a:pt x="3559" y="206"/>
                  <a:pt x="3556" y="205"/>
                </a:cubicBezTo>
                <a:cubicBezTo>
                  <a:pt x="3555" y="205"/>
                  <a:pt x="3554" y="206"/>
                  <a:pt x="3552" y="205"/>
                </a:cubicBezTo>
                <a:cubicBezTo>
                  <a:pt x="3551" y="205"/>
                  <a:pt x="3551" y="203"/>
                  <a:pt x="3549" y="202"/>
                </a:cubicBezTo>
                <a:cubicBezTo>
                  <a:pt x="3549" y="190"/>
                  <a:pt x="3549" y="190"/>
                  <a:pt x="3549" y="190"/>
                </a:cubicBezTo>
                <a:cubicBezTo>
                  <a:pt x="3549" y="191"/>
                  <a:pt x="3550" y="192"/>
                  <a:pt x="3549" y="192"/>
                </a:cubicBezTo>
                <a:cubicBezTo>
                  <a:pt x="3547" y="193"/>
                  <a:pt x="3546" y="192"/>
                  <a:pt x="3543" y="192"/>
                </a:cubicBezTo>
                <a:cubicBezTo>
                  <a:pt x="3541" y="192"/>
                  <a:pt x="3540" y="193"/>
                  <a:pt x="3537" y="192"/>
                </a:cubicBezTo>
                <a:cubicBezTo>
                  <a:pt x="3536" y="192"/>
                  <a:pt x="3535" y="191"/>
                  <a:pt x="3533" y="190"/>
                </a:cubicBezTo>
                <a:cubicBezTo>
                  <a:pt x="3534" y="189"/>
                  <a:pt x="3534" y="188"/>
                  <a:pt x="3534" y="186"/>
                </a:cubicBezTo>
                <a:cubicBezTo>
                  <a:pt x="3536" y="183"/>
                  <a:pt x="3539" y="182"/>
                  <a:pt x="3540" y="179"/>
                </a:cubicBezTo>
                <a:cubicBezTo>
                  <a:pt x="3541" y="177"/>
                  <a:pt x="3540" y="176"/>
                  <a:pt x="3540" y="175"/>
                </a:cubicBezTo>
                <a:cubicBezTo>
                  <a:pt x="3506" y="169"/>
                  <a:pt x="3506" y="169"/>
                  <a:pt x="3506" y="169"/>
                </a:cubicBezTo>
                <a:cubicBezTo>
                  <a:pt x="3504" y="169"/>
                  <a:pt x="3503" y="168"/>
                  <a:pt x="3502" y="169"/>
                </a:cubicBezTo>
                <a:cubicBezTo>
                  <a:pt x="3500" y="170"/>
                  <a:pt x="3499" y="171"/>
                  <a:pt x="3498" y="173"/>
                </a:cubicBezTo>
                <a:cubicBezTo>
                  <a:pt x="3496" y="175"/>
                  <a:pt x="3496" y="178"/>
                  <a:pt x="3496" y="181"/>
                </a:cubicBezTo>
                <a:cubicBezTo>
                  <a:pt x="3496" y="184"/>
                  <a:pt x="3496" y="184"/>
                  <a:pt x="3496" y="184"/>
                </a:cubicBezTo>
                <a:cubicBezTo>
                  <a:pt x="3496" y="186"/>
                  <a:pt x="3496" y="187"/>
                  <a:pt x="3497" y="188"/>
                </a:cubicBezTo>
                <a:cubicBezTo>
                  <a:pt x="3497" y="191"/>
                  <a:pt x="3500" y="192"/>
                  <a:pt x="3500" y="195"/>
                </a:cubicBezTo>
                <a:cubicBezTo>
                  <a:pt x="3500" y="198"/>
                  <a:pt x="3498" y="199"/>
                  <a:pt x="3497" y="201"/>
                </a:cubicBezTo>
                <a:cubicBezTo>
                  <a:pt x="3495" y="203"/>
                  <a:pt x="3493" y="204"/>
                  <a:pt x="3491" y="204"/>
                </a:cubicBezTo>
                <a:cubicBezTo>
                  <a:pt x="3488" y="204"/>
                  <a:pt x="3486" y="204"/>
                  <a:pt x="3485" y="202"/>
                </a:cubicBezTo>
                <a:cubicBezTo>
                  <a:pt x="3483" y="200"/>
                  <a:pt x="3482" y="197"/>
                  <a:pt x="3482" y="193"/>
                </a:cubicBezTo>
                <a:cubicBezTo>
                  <a:pt x="3482" y="189"/>
                  <a:pt x="3482" y="189"/>
                  <a:pt x="3482" y="189"/>
                </a:cubicBezTo>
                <a:cubicBezTo>
                  <a:pt x="3482" y="188"/>
                  <a:pt x="3481" y="187"/>
                  <a:pt x="3481" y="185"/>
                </a:cubicBezTo>
                <a:cubicBezTo>
                  <a:pt x="3481" y="182"/>
                  <a:pt x="3481" y="182"/>
                  <a:pt x="3481" y="182"/>
                </a:cubicBezTo>
                <a:cubicBezTo>
                  <a:pt x="3480" y="179"/>
                  <a:pt x="3480" y="177"/>
                  <a:pt x="3480" y="175"/>
                </a:cubicBezTo>
                <a:cubicBezTo>
                  <a:pt x="3472" y="174"/>
                  <a:pt x="3472" y="174"/>
                  <a:pt x="3472" y="174"/>
                </a:cubicBezTo>
                <a:cubicBezTo>
                  <a:pt x="3469" y="175"/>
                  <a:pt x="3466" y="176"/>
                  <a:pt x="3464" y="178"/>
                </a:cubicBezTo>
                <a:cubicBezTo>
                  <a:pt x="3463" y="179"/>
                  <a:pt x="3463" y="180"/>
                  <a:pt x="3462" y="182"/>
                </a:cubicBezTo>
                <a:cubicBezTo>
                  <a:pt x="3461" y="183"/>
                  <a:pt x="3459" y="183"/>
                  <a:pt x="3458" y="184"/>
                </a:cubicBezTo>
                <a:cubicBezTo>
                  <a:pt x="3457" y="185"/>
                  <a:pt x="3456" y="187"/>
                  <a:pt x="3454" y="187"/>
                </a:cubicBezTo>
                <a:cubicBezTo>
                  <a:pt x="3441" y="187"/>
                  <a:pt x="3441" y="187"/>
                  <a:pt x="3441" y="187"/>
                </a:cubicBezTo>
                <a:cubicBezTo>
                  <a:pt x="3441" y="181"/>
                  <a:pt x="3441" y="181"/>
                  <a:pt x="3441" y="181"/>
                </a:cubicBezTo>
                <a:cubicBezTo>
                  <a:pt x="3442" y="180"/>
                  <a:pt x="3441" y="177"/>
                  <a:pt x="3443" y="177"/>
                </a:cubicBezTo>
                <a:cubicBezTo>
                  <a:pt x="3444" y="176"/>
                  <a:pt x="3446" y="177"/>
                  <a:pt x="3447" y="177"/>
                </a:cubicBezTo>
                <a:cubicBezTo>
                  <a:pt x="3449" y="176"/>
                  <a:pt x="3449" y="174"/>
                  <a:pt x="3451" y="174"/>
                </a:cubicBezTo>
                <a:cubicBezTo>
                  <a:pt x="3450" y="170"/>
                  <a:pt x="3450" y="170"/>
                  <a:pt x="3450" y="170"/>
                </a:cubicBezTo>
                <a:cubicBezTo>
                  <a:pt x="3449" y="170"/>
                  <a:pt x="3447" y="169"/>
                  <a:pt x="3446" y="170"/>
                </a:cubicBezTo>
                <a:cubicBezTo>
                  <a:pt x="3444" y="170"/>
                  <a:pt x="3443" y="172"/>
                  <a:pt x="3442" y="173"/>
                </a:cubicBezTo>
                <a:cubicBezTo>
                  <a:pt x="3441" y="173"/>
                  <a:pt x="3439" y="174"/>
                  <a:pt x="3438" y="175"/>
                </a:cubicBezTo>
                <a:cubicBezTo>
                  <a:pt x="3437" y="175"/>
                  <a:pt x="3437" y="177"/>
                  <a:pt x="3436" y="179"/>
                </a:cubicBezTo>
                <a:cubicBezTo>
                  <a:pt x="3410" y="179"/>
                  <a:pt x="3410" y="179"/>
                  <a:pt x="3410" y="179"/>
                </a:cubicBezTo>
                <a:cubicBezTo>
                  <a:pt x="3409" y="179"/>
                  <a:pt x="3408" y="179"/>
                  <a:pt x="3406" y="180"/>
                </a:cubicBezTo>
                <a:cubicBezTo>
                  <a:pt x="3403" y="180"/>
                  <a:pt x="3400" y="180"/>
                  <a:pt x="3397" y="181"/>
                </a:cubicBezTo>
                <a:cubicBezTo>
                  <a:pt x="3396" y="181"/>
                  <a:pt x="3395" y="182"/>
                  <a:pt x="3393" y="182"/>
                </a:cubicBezTo>
                <a:cubicBezTo>
                  <a:pt x="3393" y="185"/>
                  <a:pt x="3393" y="188"/>
                  <a:pt x="3394" y="190"/>
                </a:cubicBezTo>
                <a:cubicBezTo>
                  <a:pt x="3395" y="192"/>
                  <a:pt x="3397" y="193"/>
                  <a:pt x="3398" y="194"/>
                </a:cubicBezTo>
                <a:cubicBezTo>
                  <a:pt x="3400" y="196"/>
                  <a:pt x="3399" y="198"/>
                  <a:pt x="3401" y="198"/>
                </a:cubicBezTo>
                <a:cubicBezTo>
                  <a:pt x="3406" y="199"/>
                  <a:pt x="3408" y="198"/>
                  <a:pt x="3413" y="198"/>
                </a:cubicBezTo>
                <a:cubicBezTo>
                  <a:pt x="3415" y="198"/>
                  <a:pt x="3416" y="199"/>
                  <a:pt x="3417" y="199"/>
                </a:cubicBezTo>
                <a:cubicBezTo>
                  <a:pt x="3417" y="201"/>
                  <a:pt x="3418" y="202"/>
                  <a:pt x="3417" y="203"/>
                </a:cubicBezTo>
                <a:cubicBezTo>
                  <a:pt x="3417" y="205"/>
                  <a:pt x="3417" y="206"/>
                  <a:pt x="3416" y="207"/>
                </a:cubicBezTo>
                <a:cubicBezTo>
                  <a:pt x="3415" y="209"/>
                  <a:pt x="3412" y="208"/>
                  <a:pt x="3412" y="210"/>
                </a:cubicBezTo>
                <a:cubicBezTo>
                  <a:pt x="3412" y="213"/>
                  <a:pt x="3412" y="214"/>
                  <a:pt x="3413" y="216"/>
                </a:cubicBezTo>
                <a:cubicBezTo>
                  <a:pt x="3414" y="218"/>
                  <a:pt x="3416" y="218"/>
                  <a:pt x="3417" y="219"/>
                </a:cubicBezTo>
                <a:cubicBezTo>
                  <a:pt x="3418" y="221"/>
                  <a:pt x="3418" y="223"/>
                  <a:pt x="3418" y="225"/>
                </a:cubicBezTo>
                <a:cubicBezTo>
                  <a:pt x="3418" y="228"/>
                  <a:pt x="3417" y="230"/>
                  <a:pt x="3416" y="232"/>
                </a:cubicBezTo>
                <a:cubicBezTo>
                  <a:pt x="3415" y="232"/>
                  <a:pt x="3413" y="231"/>
                  <a:pt x="3412" y="230"/>
                </a:cubicBezTo>
                <a:cubicBezTo>
                  <a:pt x="3411" y="230"/>
                  <a:pt x="3409" y="230"/>
                  <a:pt x="3408" y="228"/>
                </a:cubicBezTo>
                <a:cubicBezTo>
                  <a:pt x="3407" y="227"/>
                  <a:pt x="3408" y="226"/>
                  <a:pt x="3407" y="224"/>
                </a:cubicBezTo>
                <a:cubicBezTo>
                  <a:pt x="3406" y="223"/>
                  <a:pt x="3406" y="220"/>
                  <a:pt x="3405" y="219"/>
                </a:cubicBezTo>
                <a:cubicBezTo>
                  <a:pt x="3404" y="218"/>
                  <a:pt x="3403" y="217"/>
                  <a:pt x="3401" y="216"/>
                </a:cubicBezTo>
                <a:cubicBezTo>
                  <a:pt x="3400" y="216"/>
                  <a:pt x="3399" y="215"/>
                  <a:pt x="3397" y="214"/>
                </a:cubicBezTo>
                <a:cubicBezTo>
                  <a:pt x="3396" y="214"/>
                  <a:pt x="3395" y="215"/>
                  <a:pt x="3393" y="214"/>
                </a:cubicBezTo>
                <a:cubicBezTo>
                  <a:pt x="3395" y="217"/>
                  <a:pt x="3396" y="219"/>
                  <a:pt x="3397" y="222"/>
                </a:cubicBezTo>
                <a:cubicBezTo>
                  <a:pt x="3397" y="224"/>
                  <a:pt x="3397" y="225"/>
                  <a:pt x="3397" y="226"/>
                </a:cubicBezTo>
                <a:cubicBezTo>
                  <a:pt x="3397" y="228"/>
                  <a:pt x="3398" y="229"/>
                  <a:pt x="3398" y="230"/>
                </a:cubicBezTo>
                <a:cubicBezTo>
                  <a:pt x="3399" y="232"/>
                  <a:pt x="3401" y="233"/>
                  <a:pt x="3402" y="234"/>
                </a:cubicBezTo>
                <a:cubicBezTo>
                  <a:pt x="3404" y="236"/>
                  <a:pt x="3404" y="237"/>
                  <a:pt x="3406" y="238"/>
                </a:cubicBezTo>
                <a:cubicBezTo>
                  <a:pt x="3409" y="240"/>
                  <a:pt x="3412" y="241"/>
                  <a:pt x="3415" y="241"/>
                </a:cubicBezTo>
                <a:cubicBezTo>
                  <a:pt x="3417" y="241"/>
                  <a:pt x="3418" y="240"/>
                  <a:pt x="3420" y="240"/>
                </a:cubicBezTo>
                <a:cubicBezTo>
                  <a:pt x="3419" y="237"/>
                  <a:pt x="3419" y="235"/>
                  <a:pt x="3419" y="232"/>
                </a:cubicBezTo>
                <a:cubicBezTo>
                  <a:pt x="3419" y="231"/>
                  <a:pt x="3420" y="230"/>
                  <a:pt x="3420" y="228"/>
                </a:cubicBezTo>
                <a:cubicBezTo>
                  <a:pt x="3423" y="229"/>
                  <a:pt x="3426" y="227"/>
                  <a:pt x="3428" y="229"/>
                </a:cubicBezTo>
                <a:cubicBezTo>
                  <a:pt x="3431" y="231"/>
                  <a:pt x="3429" y="235"/>
                  <a:pt x="3431" y="237"/>
                </a:cubicBezTo>
                <a:cubicBezTo>
                  <a:pt x="3432" y="239"/>
                  <a:pt x="3433" y="239"/>
                  <a:pt x="3435" y="240"/>
                </a:cubicBezTo>
                <a:cubicBezTo>
                  <a:pt x="3436" y="241"/>
                  <a:pt x="3437" y="242"/>
                  <a:pt x="3439" y="242"/>
                </a:cubicBezTo>
                <a:cubicBezTo>
                  <a:pt x="3442" y="243"/>
                  <a:pt x="3444" y="242"/>
                  <a:pt x="3447" y="242"/>
                </a:cubicBezTo>
                <a:cubicBezTo>
                  <a:pt x="3451" y="242"/>
                  <a:pt x="3451" y="242"/>
                  <a:pt x="3451" y="242"/>
                </a:cubicBezTo>
                <a:cubicBezTo>
                  <a:pt x="3452" y="242"/>
                  <a:pt x="3454" y="243"/>
                  <a:pt x="3455" y="242"/>
                </a:cubicBezTo>
                <a:cubicBezTo>
                  <a:pt x="3456" y="241"/>
                  <a:pt x="3457" y="240"/>
                  <a:pt x="3458" y="238"/>
                </a:cubicBezTo>
                <a:cubicBezTo>
                  <a:pt x="3459" y="237"/>
                  <a:pt x="3457" y="235"/>
                  <a:pt x="3458" y="234"/>
                </a:cubicBezTo>
                <a:cubicBezTo>
                  <a:pt x="3459" y="233"/>
                  <a:pt x="3459" y="231"/>
                  <a:pt x="3461" y="230"/>
                </a:cubicBezTo>
                <a:cubicBezTo>
                  <a:pt x="3462" y="230"/>
                  <a:pt x="3464" y="231"/>
                  <a:pt x="3465" y="230"/>
                </a:cubicBezTo>
                <a:cubicBezTo>
                  <a:pt x="3466" y="230"/>
                  <a:pt x="3467" y="229"/>
                  <a:pt x="3469" y="228"/>
                </a:cubicBezTo>
                <a:cubicBezTo>
                  <a:pt x="3469" y="227"/>
                  <a:pt x="3468" y="226"/>
                  <a:pt x="3468" y="224"/>
                </a:cubicBezTo>
                <a:cubicBezTo>
                  <a:pt x="3468" y="218"/>
                  <a:pt x="3468" y="218"/>
                  <a:pt x="3468" y="218"/>
                </a:cubicBezTo>
                <a:cubicBezTo>
                  <a:pt x="3476" y="217"/>
                  <a:pt x="3476" y="217"/>
                  <a:pt x="3476" y="217"/>
                </a:cubicBezTo>
                <a:cubicBezTo>
                  <a:pt x="3477" y="219"/>
                  <a:pt x="3479" y="219"/>
                  <a:pt x="3480" y="220"/>
                </a:cubicBezTo>
                <a:cubicBezTo>
                  <a:pt x="3480" y="222"/>
                  <a:pt x="3480" y="223"/>
                  <a:pt x="3480" y="224"/>
                </a:cubicBezTo>
                <a:cubicBezTo>
                  <a:pt x="3480" y="227"/>
                  <a:pt x="3480" y="229"/>
                  <a:pt x="3481" y="232"/>
                </a:cubicBezTo>
                <a:cubicBezTo>
                  <a:pt x="3496" y="232"/>
                  <a:pt x="3496" y="232"/>
                  <a:pt x="3496" y="232"/>
                </a:cubicBezTo>
                <a:cubicBezTo>
                  <a:pt x="3504" y="226"/>
                  <a:pt x="3504" y="226"/>
                  <a:pt x="3504" y="226"/>
                </a:cubicBezTo>
                <a:cubicBezTo>
                  <a:pt x="3508" y="229"/>
                  <a:pt x="3508" y="229"/>
                  <a:pt x="3508" y="229"/>
                </a:cubicBezTo>
                <a:cubicBezTo>
                  <a:pt x="3508" y="233"/>
                  <a:pt x="3507" y="235"/>
                  <a:pt x="3508" y="238"/>
                </a:cubicBezTo>
                <a:moveTo>
                  <a:pt x="5969" y="882"/>
                </a:moveTo>
                <a:cubicBezTo>
                  <a:pt x="5971" y="882"/>
                  <a:pt x="5973" y="881"/>
                  <a:pt x="5975" y="881"/>
                </a:cubicBezTo>
                <a:cubicBezTo>
                  <a:pt x="5976" y="881"/>
                  <a:pt x="5977" y="879"/>
                  <a:pt x="5979" y="879"/>
                </a:cubicBezTo>
                <a:cubicBezTo>
                  <a:pt x="6029" y="879"/>
                  <a:pt x="6029" y="879"/>
                  <a:pt x="6029" y="879"/>
                </a:cubicBezTo>
                <a:cubicBezTo>
                  <a:pt x="6029" y="871"/>
                  <a:pt x="6029" y="871"/>
                  <a:pt x="6029" y="871"/>
                </a:cubicBezTo>
                <a:cubicBezTo>
                  <a:pt x="6029" y="867"/>
                  <a:pt x="6029" y="865"/>
                  <a:pt x="6031" y="862"/>
                </a:cubicBezTo>
                <a:cubicBezTo>
                  <a:pt x="6032" y="860"/>
                  <a:pt x="6033" y="860"/>
                  <a:pt x="6035" y="859"/>
                </a:cubicBezTo>
                <a:cubicBezTo>
                  <a:pt x="6037" y="860"/>
                  <a:pt x="6038" y="862"/>
                  <a:pt x="6040" y="863"/>
                </a:cubicBezTo>
                <a:cubicBezTo>
                  <a:pt x="6042" y="864"/>
                  <a:pt x="6043" y="866"/>
                  <a:pt x="6046" y="866"/>
                </a:cubicBezTo>
                <a:cubicBezTo>
                  <a:pt x="6049" y="866"/>
                  <a:pt x="6050" y="864"/>
                  <a:pt x="6053" y="864"/>
                </a:cubicBezTo>
                <a:cubicBezTo>
                  <a:pt x="6056" y="864"/>
                  <a:pt x="6057" y="865"/>
                  <a:pt x="6059" y="866"/>
                </a:cubicBezTo>
                <a:cubicBezTo>
                  <a:pt x="6061" y="867"/>
                  <a:pt x="6062" y="869"/>
                  <a:pt x="6063" y="870"/>
                </a:cubicBezTo>
                <a:cubicBezTo>
                  <a:pt x="6065" y="870"/>
                  <a:pt x="6066" y="870"/>
                  <a:pt x="6067" y="871"/>
                </a:cubicBezTo>
                <a:cubicBezTo>
                  <a:pt x="6069" y="872"/>
                  <a:pt x="6070" y="873"/>
                  <a:pt x="6071" y="874"/>
                </a:cubicBezTo>
                <a:cubicBezTo>
                  <a:pt x="6071" y="875"/>
                  <a:pt x="6071" y="877"/>
                  <a:pt x="6070" y="878"/>
                </a:cubicBezTo>
                <a:cubicBezTo>
                  <a:pt x="6069" y="880"/>
                  <a:pt x="6066" y="880"/>
                  <a:pt x="6066" y="882"/>
                </a:cubicBezTo>
                <a:cubicBezTo>
                  <a:pt x="6066" y="885"/>
                  <a:pt x="6066" y="887"/>
                  <a:pt x="6068" y="889"/>
                </a:cubicBezTo>
                <a:cubicBezTo>
                  <a:pt x="6070" y="890"/>
                  <a:pt x="6071" y="890"/>
                  <a:pt x="6073" y="890"/>
                </a:cubicBezTo>
                <a:cubicBezTo>
                  <a:pt x="6092" y="890"/>
                  <a:pt x="6092" y="890"/>
                  <a:pt x="6092" y="890"/>
                </a:cubicBezTo>
                <a:cubicBezTo>
                  <a:pt x="6096" y="890"/>
                  <a:pt x="6098" y="887"/>
                  <a:pt x="6100" y="884"/>
                </a:cubicBezTo>
                <a:cubicBezTo>
                  <a:pt x="6102" y="882"/>
                  <a:pt x="6102" y="881"/>
                  <a:pt x="6103" y="880"/>
                </a:cubicBezTo>
                <a:cubicBezTo>
                  <a:pt x="6104" y="878"/>
                  <a:pt x="6105" y="876"/>
                  <a:pt x="6107" y="876"/>
                </a:cubicBezTo>
                <a:cubicBezTo>
                  <a:pt x="6112" y="876"/>
                  <a:pt x="6113" y="881"/>
                  <a:pt x="6117" y="885"/>
                </a:cubicBezTo>
                <a:cubicBezTo>
                  <a:pt x="6118" y="886"/>
                  <a:pt x="6120" y="887"/>
                  <a:pt x="6121" y="888"/>
                </a:cubicBezTo>
                <a:cubicBezTo>
                  <a:pt x="6121" y="886"/>
                  <a:pt x="6121" y="885"/>
                  <a:pt x="6121" y="884"/>
                </a:cubicBezTo>
                <a:cubicBezTo>
                  <a:pt x="6121" y="882"/>
                  <a:pt x="6123" y="881"/>
                  <a:pt x="6123" y="880"/>
                </a:cubicBezTo>
                <a:cubicBezTo>
                  <a:pt x="6124" y="880"/>
                  <a:pt x="6126" y="880"/>
                  <a:pt x="6127" y="881"/>
                </a:cubicBezTo>
                <a:cubicBezTo>
                  <a:pt x="6129" y="882"/>
                  <a:pt x="6129" y="884"/>
                  <a:pt x="6131" y="884"/>
                </a:cubicBezTo>
                <a:cubicBezTo>
                  <a:pt x="6143" y="884"/>
                  <a:pt x="6143" y="884"/>
                  <a:pt x="6143" y="884"/>
                </a:cubicBezTo>
                <a:cubicBezTo>
                  <a:pt x="6143" y="883"/>
                  <a:pt x="6144" y="881"/>
                  <a:pt x="6143" y="880"/>
                </a:cubicBezTo>
                <a:cubicBezTo>
                  <a:pt x="6142" y="878"/>
                  <a:pt x="6141" y="878"/>
                  <a:pt x="6140" y="876"/>
                </a:cubicBezTo>
                <a:cubicBezTo>
                  <a:pt x="6140" y="875"/>
                  <a:pt x="6139" y="873"/>
                  <a:pt x="6139" y="872"/>
                </a:cubicBezTo>
                <a:cubicBezTo>
                  <a:pt x="6136" y="873"/>
                  <a:pt x="6134" y="873"/>
                  <a:pt x="6131" y="873"/>
                </a:cubicBezTo>
                <a:cubicBezTo>
                  <a:pt x="6130" y="873"/>
                  <a:pt x="6129" y="872"/>
                  <a:pt x="6127" y="872"/>
                </a:cubicBezTo>
                <a:cubicBezTo>
                  <a:pt x="6127" y="862"/>
                  <a:pt x="6127" y="862"/>
                  <a:pt x="6127" y="862"/>
                </a:cubicBezTo>
                <a:cubicBezTo>
                  <a:pt x="6127" y="858"/>
                  <a:pt x="6130" y="857"/>
                  <a:pt x="6133" y="855"/>
                </a:cubicBezTo>
                <a:cubicBezTo>
                  <a:pt x="6134" y="854"/>
                  <a:pt x="6136" y="856"/>
                  <a:pt x="6137" y="855"/>
                </a:cubicBezTo>
                <a:cubicBezTo>
                  <a:pt x="6139" y="854"/>
                  <a:pt x="6139" y="853"/>
                  <a:pt x="6140" y="851"/>
                </a:cubicBezTo>
                <a:cubicBezTo>
                  <a:pt x="6141" y="850"/>
                  <a:pt x="6141" y="848"/>
                  <a:pt x="6142" y="847"/>
                </a:cubicBezTo>
                <a:cubicBezTo>
                  <a:pt x="6143" y="846"/>
                  <a:pt x="6144" y="845"/>
                  <a:pt x="6145" y="843"/>
                </a:cubicBezTo>
                <a:cubicBezTo>
                  <a:pt x="6146" y="842"/>
                  <a:pt x="6147" y="841"/>
                  <a:pt x="6148" y="839"/>
                </a:cubicBezTo>
                <a:cubicBezTo>
                  <a:pt x="6149" y="838"/>
                  <a:pt x="6150" y="836"/>
                  <a:pt x="6152" y="835"/>
                </a:cubicBezTo>
                <a:cubicBezTo>
                  <a:pt x="6153" y="835"/>
                  <a:pt x="6155" y="836"/>
                  <a:pt x="6156" y="835"/>
                </a:cubicBezTo>
                <a:cubicBezTo>
                  <a:pt x="6160" y="833"/>
                  <a:pt x="6160" y="833"/>
                  <a:pt x="6160" y="833"/>
                </a:cubicBezTo>
                <a:cubicBezTo>
                  <a:pt x="6162" y="832"/>
                  <a:pt x="6162" y="830"/>
                  <a:pt x="6163" y="828"/>
                </a:cubicBezTo>
                <a:cubicBezTo>
                  <a:pt x="6166" y="824"/>
                  <a:pt x="6168" y="822"/>
                  <a:pt x="6171" y="818"/>
                </a:cubicBezTo>
                <a:cubicBezTo>
                  <a:pt x="6175" y="814"/>
                  <a:pt x="6177" y="811"/>
                  <a:pt x="6182" y="807"/>
                </a:cubicBezTo>
                <a:cubicBezTo>
                  <a:pt x="6185" y="805"/>
                  <a:pt x="6188" y="803"/>
                  <a:pt x="6192" y="803"/>
                </a:cubicBezTo>
                <a:cubicBezTo>
                  <a:pt x="6194" y="803"/>
                  <a:pt x="6196" y="804"/>
                  <a:pt x="6198" y="804"/>
                </a:cubicBezTo>
                <a:cubicBezTo>
                  <a:pt x="6200" y="805"/>
                  <a:pt x="6201" y="806"/>
                  <a:pt x="6204" y="806"/>
                </a:cubicBezTo>
                <a:cubicBezTo>
                  <a:pt x="6206" y="806"/>
                  <a:pt x="6206" y="806"/>
                  <a:pt x="6206" y="806"/>
                </a:cubicBezTo>
                <a:cubicBezTo>
                  <a:pt x="6207" y="806"/>
                  <a:pt x="6208" y="805"/>
                  <a:pt x="6210" y="804"/>
                </a:cubicBezTo>
                <a:cubicBezTo>
                  <a:pt x="6211" y="803"/>
                  <a:pt x="6211" y="800"/>
                  <a:pt x="6214" y="800"/>
                </a:cubicBezTo>
                <a:cubicBezTo>
                  <a:pt x="6216" y="800"/>
                  <a:pt x="6216" y="800"/>
                  <a:pt x="6216" y="800"/>
                </a:cubicBezTo>
                <a:cubicBezTo>
                  <a:pt x="6218" y="800"/>
                  <a:pt x="6217" y="803"/>
                  <a:pt x="6219" y="804"/>
                </a:cubicBezTo>
                <a:cubicBezTo>
                  <a:pt x="6220" y="805"/>
                  <a:pt x="6220" y="808"/>
                  <a:pt x="6222" y="808"/>
                </a:cubicBezTo>
                <a:cubicBezTo>
                  <a:pt x="6223" y="809"/>
                  <a:pt x="6224" y="809"/>
                  <a:pt x="6226" y="809"/>
                </a:cubicBezTo>
                <a:cubicBezTo>
                  <a:pt x="6227" y="810"/>
                  <a:pt x="6228" y="809"/>
                  <a:pt x="6230" y="809"/>
                </a:cubicBezTo>
                <a:cubicBezTo>
                  <a:pt x="6231" y="810"/>
                  <a:pt x="6232" y="811"/>
                  <a:pt x="6234" y="812"/>
                </a:cubicBezTo>
                <a:cubicBezTo>
                  <a:pt x="6232" y="814"/>
                  <a:pt x="6230" y="815"/>
                  <a:pt x="6230" y="818"/>
                </a:cubicBezTo>
                <a:cubicBezTo>
                  <a:pt x="6230" y="820"/>
                  <a:pt x="6230" y="820"/>
                  <a:pt x="6230" y="820"/>
                </a:cubicBezTo>
                <a:cubicBezTo>
                  <a:pt x="6230" y="822"/>
                  <a:pt x="6231" y="823"/>
                  <a:pt x="6232" y="824"/>
                </a:cubicBezTo>
                <a:cubicBezTo>
                  <a:pt x="6232" y="825"/>
                  <a:pt x="6235" y="825"/>
                  <a:pt x="6236" y="826"/>
                </a:cubicBezTo>
                <a:cubicBezTo>
                  <a:pt x="6236" y="827"/>
                  <a:pt x="6236" y="829"/>
                  <a:pt x="6236" y="830"/>
                </a:cubicBezTo>
                <a:cubicBezTo>
                  <a:pt x="6236" y="833"/>
                  <a:pt x="6236" y="835"/>
                  <a:pt x="6236" y="838"/>
                </a:cubicBezTo>
                <a:cubicBezTo>
                  <a:pt x="6242" y="839"/>
                  <a:pt x="6242" y="839"/>
                  <a:pt x="6242" y="839"/>
                </a:cubicBezTo>
                <a:cubicBezTo>
                  <a:pt x="6243" y="838"/>
                  <a:pt x="6244" y="838"/>
                  <a:pt x="6246" y="837"/>
                </a:cubicBezTo>
                <a:cubicBezTo>
                  <a:pt x="6247" y="836"/>
                  <a:pt x="6247" y="834"/>
                  <a:pt x="6249" y="833"/>
                </a:cubicBezTo>
                <a:cubicBezTo>
                  <a:pt x="6251" y="830"/>
                  <a:pt x="6254" y="829"/>
                  <a:pt x="6257" y="827"/>
                </a:cubicBezTo>
                <a:cubicBezTo>
                  <a:pt x="6259" y="827"/>
                  <a:pt x="6260" y="827"/>
                  <a:pt x="6261" y="826"/>
                </a:cubicBezTo>
                <a:cubicBezTo>
                  <a:pt x="6263" y="825"/>
                  <a:pt x="6264" y="824"/>
                  <a:pt x="6265" y="823"/>
                </a:cubicBezTo>
                <a:cubicBezTo>
                  <a:pt x="6267" y="822"/>
                  <a:pt x="6267" y="820"/>
                  <a:pt x="6268" y="819"/>
                </a:cubicBezTo>
                <a:cubicBezTo>
                  <a:pt x="6270" y="818"/>
                  <a:pt x="6271" y="816"/>
                  <a:pt x="6272" y="815"/>
                </a:cubicBezTo>
                <a:cubicBezTo>
                  <a:pt x="6274" y="814"/>
                  <a:pt x="6274" y="812"/>
                  <a:pt x="6275" y="811"/>
                </a:cubicBezTo>
                <a:cubicBezTo>
                  <a:pt x="6278" y="810"/>
                  <a:pt x="6281" y="811"/>
                  <a:pt x="6283" y="810"/>
                </a:cubicBezTo>
                <a:cubicBezTo>
                  <a:pt x="6285" y="810"/>
                  <a:pt x="6286" y="811"/>
                  <a:pt x="6287" y="810"/>
                </a:cubicBezTo>
                <a:cubicBezTo>
                  <a:pt x="6289" y="810"/>
                  <a:pt x="6289" y="808"/>
                  <a:pt x="6289" y="806"/>
                </a:cubicBezTo>
                <a:cubicBezTo>
                  <a:pt x="6290" y="805"/>
                  <a:pt x="6291" y="804"/>
                  <a:pt x="6291" y="802"/>
                </a:cubicBezTo>
                <a:cubicBezTo>
                  <a:pt x="6292" y="801"/>
                  <a:pt x="6293" y="800"/>
                  <a:pt x="6293" y="798"/>
                </a:cubicBezTo>
                <a:cubicBezTo>
                  <a:pt x="6294" y="796"/>
                  <a:pt x="6293" y="793"/>
                  <a:pt x="6293" y="790"/>
                </a:cubicBezTo>
                <a:cubicBezTo>
                  <a:pt x="6294" y="787"/>
                  <a:pt x="6295" y="785"/>
                  <a:pt x="6295" y="782"/>
                </a:cubicBezTo>
                <a:cubicBezTo>
                  <a:pt x="6298" y="782"/>
                  <a:pt x="6300" y="783"/>
                  <a:pt x="6303" y="782"/>
                </a:cubicBezTo>
                <a:cubicBezTo>
                  <a:pt x="6306" y="782"/>
                  <a:pt x="6308" y="779"/>
                  <a:pt x="6311" y="779"/>
                </a:cubicBezTo>
                <a:cubicBezTo>
                  <a:pt x="6331" y="779"/>
                  <a:pt x="6331" y="779"/>
                  <a:pt x="6331" y="779"/>
                </a:cubicBezTo>
                <a:cubicBezTo>
                  <a:pt x="6331" y="785"/>
                  <a:pt x="6331" y="785"/>
                  <a:pt x="6331" y="785"/>
                </a:cubicBezTo>
                <a:cubicBezTo>
                  <a:pt x="6330" y="786"/>
                  <a:pt x="6329" y="788"/>
                  <a:pt x="6327" y="788"/>
                </a:cubicBezTo>
                <a:cubicBezTo>
                  <a:pt x="6319" y="792"/>
                  <a:pt x="6319" y="792"/>
                  <a:pt x="6319" y="792"/>
                </a:cubicBezTo>
                <a:cubicBezTo>
                  <a:pt x="6318" y="793"/>
                  <a:pt x="6316" y="794"/>
                  <a:pt x="6315" y="794"/>
                </a:cubicBezTo>
                <a:cubicBezTo>
                  <a:pt x="6313" y="795"/>
                  <a:pt x="6312" y="797"/>
                  <a:pt x="6311" y="798"/>
                </a:cubicBezTo>
                <a:cubicBezTo>
                  <a:pt x="6310" y="800"/>
                  <a:pt x="6309" y="801"/>
                  <a:pt x="6309" y="802"/>
                </a:cubicBezTo>
                <a:cubicBezTo>
                  <a:pt x="6309" y="804"/>
                  <a:pt x="6308" y="805"/>
                  <a:pt x="6308" y="806"/>
                </a:cubicBezTo>
                <a:cubicBezTo>
                  <a:pt x="6308" y="808"/>
                  <a:pt x="6308" y="809"/>
                  <a:pt x="6308" y="810"/>
                </a:cubicBezTo>
                <a:cubicBezTo>
                  <a:pt x="6308" y="811"/>
                  <a:pt x="6307" y="813"/>
                  <a:pt x="6307" y="814"/>
                </a:cubicBezTo>
                <a:cubicBezTo>
                  <a:pt x="6306" y="818"/>
                  <a:pt x="6304" y="820"/>
                  <a:pt x="6303" y="823"/>
                </a:cubicBezTo>
                <a:cubicBezTo>
                  <a:pt x="6303" y="824"/>
                  <a:pt x="6302" y="826"/>
                  <a:pt x="6302" y="827"/>
                </a:cubicBezTo>
                <a:cubicBezTo>
                  <a:pt x="6302" y="828"/>
                  <a:pt x="6302" y="830"/>
                  <a:pt x="6301" y="831"/>
                </a:cubicBezTo>
                <a:cubicBezTo>
                  <a:pt x="6300" y="833"/>
                  <a:pt x="6300" y="834"/>
                  <a:pt x="6298" y="835"/>
                </a:cubicBezTo>
                <a:cubicBezTo>
                  <a:pt x="6297" y="836"/>
                  <a:pt x="6295" y="836"/>
                  <a:pt x="6294" y="836"/>
                </a:cubicBezTo>
                <a:cubicBezTo>
                  <a:pt x="6292" y="837"/>
                  <a:pt x="6291" y="837"/>
                  <a:pt x="6289" y="838"/>
                </a:cubicBezTo>
                <a:cubicBezTo>
                  <a:pt x="6288" y="839"/>
                  <a:pt x="6286" y="838"/>
                  <a:pt x="6285" y="839"/>
                </a:cubicBezTo>
                <a:cubicBezTo>
                  <a:pt x="6284" y="840"/>
                  <a:pt x="6285" y="842"/>
                  <a:pt x="6284" y="843"/>
                </a:cubicBezTo>
                <a:cubicBezTo>
                  <a:pt x="6284" y="844"/>
                  <a:pt x="6284" y="846"/>
                  <a:pt x="6283" y="847"/>
                </a:cubicBezTo>
                <a:cubicBezTo>
                  <a:pt x="6282" y="851"/>
                  <a:pt x="6279" y="851"/>
                  <a:pt x="6275" y="853"/>
                </a:cubicBezTo>
                <a:cubicBezTo>
                  <a:pt x="6271" y="856"/>
                  <a:pt x="6268" y="859"/>
                  <a:pt x="6263" y="862"/>
                </a:cubicBezTo>
                <a:cubicBezTo>
                  <a:pt x="6258" y="865"/>
                  <a:pt x="6255" y="867"/>
                  <a:pt x="6250" y="870"/>
                </a:cubicBezTo>
                <a:cubicBezTo>
                  <a:pt x="6246" y="873"/>
                  <a:pt x="6243" y="875"/>
                  <a:pt x="6239" y="879"/>
                </a:cubicBezTo>
                <a:cubicBezTo>
                  <a:pt x="6234" y="883"/>
                  <a:pt x="6232" y="887"/>
                  <a:pt x="6229" y="891"/>
                </a:cubicBezTo>
                <a:cubicBezTo>
                  <a:pt x="6228" y="892"/>
                  <a:pt x="6227" y="894"/>
                  <a:pt x="6226" y="895"/>
                </a:cubicBezTo>
                <a:cubicBezTo>
                  <a:pt x="6223" y="897"/>
                  <a:pt x="6220" y="897"/>
                  <a:pt x="6218" y="900"/>
                </a:cubicBezTo>
                <a:cubicBezTo>
                  <a:pt x="6217" y="901"/>
                  <a:pt x="6217" y="903"/>
                  <a:pt x="6217" y="904"/>
                </a:cubicBezTo>
                <a:cubicBezTo>
                  <a:pt x="6216" y="906"/>
                  <a:pt x="6215" y="908"/>
                  <a:pt x="6213" y="908"/>
                </a:cubicBezTo>
                <a:cubicBezTo>
                  <a:pt x="6211" y="908"/>
                  <a:pt x="6210" y="908"/>
                  <a:pt x="6209" y="908"/>
                </a:cubicBezTo>
                <a:cubicBezTo>
                  <a:pt x="6207" y="908"/>
                  <a:pt x="6205" y="908"/>
                  <a:pt x="6204" y="908"/>
                </a:cubicBezTo>
                <a:cubicBezTo>
                  <a:pt x="6202" y="908"/>
                  <a:pt x="6201" y="909"/>
                  <a:pt x="6200" y="910"/>
                </a:cubicBezTo>
                <a:cubicBezTo>
                  <a:pt x="6198" y="910"/>
                  <a:pt x="6197" y="910"/>
                  <a:pt x="6196" y="911"/>
                </a:cubicBezTo>
                <a:cubicBezTo>
                  <a:pt x="6192" y="912"/>
                  <a:pt x="6190" y="913"/>
                  <a:pt x="6187" y="915"/>
                </a:cubicBezTo>
                <a:cubicBezTo>
                  <a:pt x="6185" y="915"/>
                  <a:pt x="6184" y="916"/>
                  <a:pt x="6183" y="917"/>
                </a:cubicBezTo>
                <a:cubicBezTo>
                  <a:pt x="6182" y="917"/>
                  <a:pt x="6180" y="916"/>
                  <a:pt x="6179" y="917"/>
                </a:cubicBezTo>
                <a:cubicBezTo>
                  <a:pt x="6177" y="917"/>
                  <a:pt x="6176" y="917"/>
                  <a:pt x="6175" y="919"/>
                </a:cubicBezTo>
                <a:cubicBezTo>
                  <a:pt x="6174" y="920"/>
                  <a:pt x="6172" y="921"/>
                  <a:pt x="6172" y="923"/>
                </a:cubicBezTo>
                <a:cubicBezTo>
                  <a:pt x="6172" y="925"/>
                  <a:pt x="6175" y="926"/>
                  <a:pt x="6175" y="929"/>
                </a:cubicBezTo>
                <a:cubicBezTo>
                  <a:pt x="6175" y="933"/>
                  <a:pt x="6174" y="936"/>
                  <a:pt x="6173" y="940"/>
                </a:cubicBezTo>
                <a:cubicBezTo>
                  <a:pt x="6172" y="942"/>
                  <a:pt x="6170" y="942"/>
                  <a:pt x="6169" y="944"/>
                </a:cubicBezTo>
                <a:cubicBezTo>
                  <a:pt x="6168" y="945"/>
                  <a:pt x="6166" y="945"/>
                  <a:pt x="6165" y="947"/>
                </a:cubicBezTo>
                <a:cubicBezTo>
                  <a:pt x="6164" y="948"/>
                  <a:pt x="6164" y="949"/>
                  <a:pt x="6164" y="951"/>
                </a:cubicBezTo>
                <a:cubicBezTo>
                  <a:pt x="6163" y="952"/>
                  <a:pt x="6161" y="953"/>
                  <a:pt x="6161" y="956"/>
                </a:cubicBezTo>
                <a:cubicBezTo>
                  <a:pt x="6161" y="958"/>
                  <a:pt x="6161" y="959"/>
                  <a:pt x="6161" y="960"/>
                </a:cubicBezTo>
                <a:cubicBezTo>
                  <a:pt x="6161" y="963"/>
                  <a:pt x="6162" y="966"/>
                  <a:pt x="6161" y="968"/>
                </a:cubicBezTo>
                <a:cubicBezTo>
                  <a:pt x="6160" y="972"/>
                  <a:pt x="6157" y="973"/>
                  <a:pt x="6156" y="976"/>
                </a:cubicBezTo>
                <a:cubicBezTo>
                  <a:pt x="6155" y="980"/>
                  <a:pt x="6156" y="982"/>
                  <a:pt x="6156" y="985"/>
                </a:cubicBezTo>
                <a:cubicBezTo>
                  <a:pt x="6156" y="988"/>
                  <a:pt x="6155" y="990"/>
                  <a:pt x="6155" y="993"/>
                </a:cubicBezTo>
                <a:cubicBezTo>
                  <a:pt x="6155" y="1010"/>
                  <a:pt x="6158" y="1019"/>
                  <a:pt x="6158" y="1036"/>
                </a:cubicBezTo>
                <a:cubicBezTo>
                  <a:pt x="6158" y="1038"/>
                  <a:pt x="6158" y="1040"/>
                  <a:pt x="6158" y="1042"/>
                </a:cubicBezTo>
                <a:cubicBezTo>
                  <a:pt x="6157" y="1044"/>
                  <a:pt x="6155" y="1045"/>
                  <a:pt x="6154" y="1046"/>
                </a:cubicBezTo>
                <a:cubicBezTo>
                  <a:pt x="6164" y="1063"/>
                  <a:pt x="6164" y="1063"/>
                  <a:pt x="6164" y="1063"/>
                </a:cubicBezTo>
                <a:cubicBezTo>
                  <a:pt x="6164" y="1095"/>
                  <a:pt x="6164" y="1095"/>
                  <a:pt x="6164" y="1095"/>
                </a:cubicBezTo>
                <a:cubicBezTo>
                  <a:pt x="6166" y="1095"/>
                  <a:pt x="6167" y="1097"/>
                  <a:pt x="6169" y="1097"/>
                </a:cubicBezTo>
                <a:cubicBezTo>
                  <a:pt x="6171" y="1097"/>
                  <a:pt x="6171" y="1094"/>
                  <a:pt x="6173" y="1094"/>
                </a:cubicBezTo>
                <a:cubicBezTo>
                  <a:pt x="6174" y="1094"/>
                  <a:pt x="6176" y="1093"/>
                  <a:pt x="6177" y="1093"/>
                </a:cubicBezTo>
                <a:cubicBezTo>
                  <a:pt x="6178" y="1092"/>
                  <a:pt x="6179" y="1091"/>
                  <a:pt x="6181" y="1091"/>
                </a:cubicBezTo>
                <a:cubicBezTo>
                  <a:pt x="6182" y="1091"/>
                  <a:pt x="6184" y="1090"/>
                  <a:pt x="6185" y="1090"/>
                </a:cubicBezTo>
                <a:cubicBezTo>
                  <a:pt x="6187" y="1090"/>
                  <a:pt x="6189" y="1090"/>
                  <a:pt x="6192" y="1090"/>
                </a:cubicBezTo>
                <a:cubicBezTo>
                  <a:pt x="6192" y="1085"/>
                  <a:pt x="6191" y="1082"/>
                  <a:pt x="6192" y="1078"/>
                </a:cubicBezTo>
                <a:cubicBezTo>
                  <a:pt x="6192" y="1077"/>
                  <a:pt x="6191" y="1075"/>
                  <a:pt x="6192" y="1074"/>
                </a:cubicBezTo>
                <a:cubicBezTo>
                  <a:pt x="6193" y="1072"/>
                  <a:pt x="6193" y="1071"/>
                  <a:pt x="6195" y="1070"/>
                </a:cubicBezTo>
                <a:cubicBezTo>
                  <a:pt x="6196" y="1069"/>
                  <a:pt x="6197" y="1069"/>
                  <a:pt x="6199" y="1068"/>
                </a:cubicBezTo>
                <a:cubicBezTo>
                  <a:pt x="6200" y="1067"/>
                  <a:pt x="6201" y="1065"/>
                  <a:pt x="6202" y="1064"/>
                </a:cubicBezTo>
                <a:cubicBezTo>
                  <a:pt x="6203" y="1062"/>
                  <a:pt x="6204" y="1062"/>
                  <a:pt x="6205" y="1060"/>
                </a:cubicBezTo>
                <a:cubicBezTo>
                  <a:pt x="6207" y="1056"/>
                  <a:pt x="6207" y="1056"/>
                  <a:pt x="6207" y="1056"/>
                </a:cubicBezTo>
                <a:cubicBezTo>
                  <a:pt x="6207" y="1054"/>
                  <a:pt x="6208" y="1053"/>
                  <a:pt x="6209" y="1052"/>
                </a:cubicBezTo>
                <a:cubicBezTo>
                  <a:pt x="6210" y="1050"/>
                  <a:pt x="6211" y="1048"/>
                  <a:pt x="6214" y="1048"/>
                </a:cubicBezTo>
                <a:cubicBezTo>
                  <a:pt x="6216" y="1048"/>
                  <a:pt x="6216" y="1048"/>
                  <a:pt x="6216" y="1048"/>
                </a:cubicBezTo>
                <a:cubicBezTo>
                  <a:pt x="6217" y="1048"/>
                  <a:pt x="6218" y="1050"/>
                  <a:pt x="6220" y="1050"/>
                </a:cubicBezTo>
                <a:cubicBezTo>
                  <a:pt x="6224" y="1050"/>
                  <a:pt x="6224" y="1050"/>
                  <a:pt x="6224" y="1050"/>
                </a:cubicBezTo>
                <a:cubicBezTo>
                  <a:pt x="6225" y="1050"/>
                  <a:pt x="6226" y="1051"/>
                  <a:pt x="6228" y="1050"/>
                </a:cubicBezTo>
                <a:cubicBezTo>
                  <a:pt x="6229" y="1049"/>
                  <a:pt x="6229" y="1047"/>
                  <a:pt x="6231" y="1046"/>
                </a:cubicBezTo>
                <a:cubicBezTo>
                  <a:pt x="6232" y="1045"/>
                  <a:pt x="6233" y="1044"/>
                  <a:pt x="6233" y="1042"/>
                </a:cubicBezTo>
                <a:cubicBezTo>
                  <a:pt x="6233" y="1022"/>
                  <a:pt x="6233" y="1022"/>
                  <a:pt x="6233" y="1022"/>
                </a:cubicBezTo>
                <a:cubicBezTo>
                  <a:pt x="6235" y="1019"/>
                  <a:pt x="6237" y="1017"/>
                  <a:pt x="6240" y="1014"/>
                </a:cubicBezTo>
                <a:cubicBezTo>
                  <a:pt x="6241" y="1013"/>
                  <a:pt x="6242" y="1012"/>
                  <a:pt x="6243" y="1011"/>
                </a:cubicBezTo>
                <a:cubicBezTo>
                  <a:pt x="6272" y="1011"/>
                  <a:pt x="6272" y="1011"/>
                  <a:pt x="6272" y="1011"/>
                </a:cubicBezTo>
                <a:cubicBezTo>
                  <a:pt x="6272" y="1000"/>
                  <a:pt x="6272" y="1000"/>
                  <a:pt x="6272" y="1000"/>
                </a:cubicBezTo>
                <a:cubicBezTo>
                  <a:pt x="6272" y="997"/>
                  <a:pt x="6270" y="995"/>
                  <a:pt x="6268" y="992"/>
                </a:cubicBezTo>
                <a:cubicBezTo>
                  <a:pt x="6268" y="991"/>
                  <a:pt x="6266" y="990"/>
                  <a:pt x="6265" y="988"/>
                </a:cubicBezTo>
                <a:cubicBezTo>
                  <a:pt x="6265" y="984"/>
                  <a:pt x="6265" y="984"/>
                  <a:pt x="6265" y="984"/>
                </a:cubicBezTo>
                <a:cubicBezTo>
                  <a:pt x="6265" y="980"/>
                  <a:pt x="6265" y="980"/>
                  <a:pt x="6265" y="980"/>
                </a:cubicBezTo>
                <a:cubicBezTo>
                  <a:pt x="6266" y="979"/>
                  <a:pt x="6268" y="978"/>
                  <a:pt x="6268" y="976"/>
                </a:cubicBezTo>
                <a:cubicBezTo>
                  <a:pt x="6269" y="974"/>
                  <a:pt x="6271" y="973"/>
                  <a:pt x="6272" y="971"/>
                </a:cubicBezTo>
                <a:cubicBezTo>
                  <a:pt x="6273" y="970"/>
                  <a:pt x="6274" y="969"/>
                  <a:pt x="6274" y="967"/>
                </a:cubicBezTo>
                <a:cubicBezTo>
                  <a:pt x="6276" y="966"/>
                  <a:pt x="6276" y="963"/>
                  <a:pt x="6278" y="963"/>
                </a:cubicBezTo>
                <a:cubicBezTo>
                  <a:pt x="6281" y="963"/>
                  <a:pt x="6283" y="963"/>
                  <a:pt x="6284" y="964"/>
                </a:cubicBezTo>
                <a:cubicBezTo>
                  <a:pt x="6285" y="965"/>
                  <a:pt x="6285" y="967"/>
                  <a:pt x="6285" y="968"/>
                </a:cubicBezTo>
                <a:cubicBezTo>
                  <a:pt x="6287" y="970"/>
                  <a:pt x="6288" y="970"/>
                  <a:pt x="6289" y="971"/>
                </a:cubicBezTo>
                <a:cubicBezTo>
                  <a:pt x="6297" y="971"/>
                  <a:pt x="6297" y="971"/>
                  <a:pt x="6297" y="971"/>
                </a:cubicBezTo>
                <a:cubicBezTo>
                  <a:pt x="6298" y="963"/>
                  <a:pt x="6298" y="963"/>
                  <a:pt x="6298" y="963"/>
                </a:cubicBezTo>
                <a:cubicBezTo>
                  <a:pt x="6297" y="962"/>
                  <a:pt x="6296" y="961"/>
                  <a:pt x="6295" y="959"/>
                </a:cubicBezTo>
                <a:cubicBezTo>
                  <a:pt x="6293" y="957"/>
                  <a:pt x="6290" y="956"/>
                  <a:pt x="6288" y="952"/>
                </a:cubicBezTo>
                <a:cubicBezTo>
                  <a:pt x="6288" y="951"/>
                  <a:pt x="6289" y="950"/>
                  <a:pt x="6288" y="949"/>
                </a:cubicBezTo>
                <a:cubicBezTo>
                  <a:pt x="6288" y="947"/>
                  <a:pt x="6289" y="946"/>
                  <a:pt x="6288" y="945"/>
                </a:cubicBezTo>
                <a:cubicBezTo>
                  <a:pt x="6288" y="943"/>
                  <a:pt x="6287" y="942"/>
                  <a:pt x="6286" y="941"/>
                </a:cubicBezTo>
                <a:cubicBezTo>
                  <a:pt x="6286" y="938"/>
                  <a:pt x="6285" y="935"/>
                  <a:pt x="6285" y="932"/>
                </a:cubicBezTo>
                <a:cubicBezTo>
                  <a:pt x="6285" y="930"/>
                  <a:pt x="6285" y="929"/>
                  <a:pt x="6285" y="928"/>
                </a:cubicBezTo>
                <a:cubicBezTo>
                  <a:pt x="6286" y="926"/>
                  <a:pt x="6288" y="927"/>
                  <a:pt x="6289" y="927"/>
                </a:cubicBezTo>
                <a:cubicBezTo>
                  <a:pt x="6291" y="926"/>
                  <a:pt x="6292" y="925"/>
                  <a:pt x="6293" y="925"/>
                </a:cubicBezTo>
                <a:cubicBezTo>
                  <a:pt x="6293" y="923"/>
                  <a:pt x="6294" y="922"/>
                  <a:pt x="6293" y="921"/>
                </a:cubicBezTo>
                <a:cubicBezTo>
                  <a:pt x="6293" y="919"/>
                  <a:pt x="6291" y="918"/>
                  <a:pt x="6290" y="917"/>
                </a:cubicBezTo>
                <a:cubicBezTo>
                  <a:pt x="6289" y="917"/>
                  <a:pt x="6288" y="916"/>
                  <a:pt x="6286" y="917"/>
                </a:cubicBezTo>
                <a:cubicBezTo>
                  <a:pt x="6285" y="917"/>
                  <a:pt x="6285" y="921"/>
                  <a:pt x="6283" y="921"/>
                </a:cubicBezTo>
                <a:cubicBezTo>
                  <a:pt x="6275" y="921"/>
                  <a:pt x="6275" y="921"/>
                  <a:pt x="6275" y="921"/>
                </a:cubicBezTo>
                <a:cubicBezTo>
                  <a:pt x="6276" y="918"/>
                  <a:pt x="6275" y="914"/>
                  <a:pt x="6275" y="912"/>
                </a:cubicBezTo>
                <a:cubicBezTo>
                  <a:pt x="6276" y="908"/>
                  <a:pt x="6278" y="907"/>
                  <a:pt x="6279" y="904"/>
                </a:cubicBezTo>
                <a:cubicBezTo>
                  <a:pt x="6280" y="903"/>
                  <a:pt x="6280" y="901"/>
                  <a:pt x="6280" y="900"/>
                </a:cubicBezTo>
                <a:cubicBezTo>
                  <a:pt x="6281" y="898"/>
                  <a:pt x="6282" y="897"/>
                  <a:pt x="6283" y="896"/>
                </a:cubicBezTo>
                <a:cubicBezTo>
                  <a:pt x="6286" y="894"/>
                  <a:pt x="6289" y="894"/>
                  <a:pt x="6291" y="892"/>
                </a:cubicBezTo>
                <a:cubicBezTo>
                  <a:pt x="6292" y="891"/>
                  <a:pt x="6294" y="889"/>
                  <a:pt x="6294" y="888"/>
                </a:cubicBezTo>
                <a:cubicBezTo>
                  <a:pt x="6295" y="887"/>
                  <a:pt x="6295" y="885"/>
                  <a:pt x="6295" y="884"/>
                </a:cubicBezTo>
                <a:cubicBezTo>
                  <a:pt x="6296" y="882"/>
                  <a:pt x="6297" y="881"/>
                  <a:pt x="6297" y="880"/>
                </a:cubicBezTo>
                <a:cubicBezTo>
                  <a:pt x="6297" y="879"/>
                  <a:pt x="6298" y="877"/>
                  <a:pt x="6298" y="876"/>
                </a:cubicBezTo>
                <a:cubicBezTo>
                  <a:pt x="6299" y="873"/>
                  <a:pt x="6298" y="870"/>
                  <a:pt x="6298" y="867"/>
                </a:cubicBezTo>
                <a:cubicBezTo>
                  <a:pt x="6298" y="865"/>
                  <a:pt x="6299" y="864"/>
                  <a:pt x="6299" y="863"/>
                </a:cubicBezTo>
                <a:cubicBezTo>
                  <a:pt x="6299" y="862"/>
                  <a:pt x="6299" y="860"/>
                  <a:pt x="6300" y="859"/>
                </a:cubicBezTo>
                <a:cubicBezTo>
                  <a:pt x="6301" y="858"/>
                  <a:pt x="6302" y="856"/>
                  <a:pt x="6303" y="855"/>
                </a:cubicBezTo>
                <a:cubicBezTo>
                  <a:pt x="6304" y="854"/>
                  <a:pt x="6306" y="854"/>
                  <a:pt x="6307" y="854"/>
                </a:cubicBezTo>
                <a:cubicBezTo>
                  <a:pt x="6308" y="854"/>
                  <a:pt x="6310" y="853"/>
                  <a:pt x="6311" y="853"/>
                </a:cubicBezTo>
                <a:cubicBezTo>
                  <a:pt x="6315" y="853"/>
                  <a:pt x="6316" y="855"/>
                  <a:pt x="6319" y="857"/>
                </a:cubicBezTo>
                <a:cubicBezTo>
                  <a:pt x="6320" y="858"/>
                  <a:pt x="6320" y="860"/>
                  <a:pt x="6321" y="861"/>
                </a:cubicBezTo>
                <a:cubicBezTo>
                  <a:pt x="6323" y="863"/>
                  <a:pt x="6325" y="864"/>
                  <a:pt x="6327" y="864"/>
                </a:cubicBezTo>
                <a:cubicBezTo>
                  <a:pt x="6330" y="864"/>
                  <a:pt x="6331" y="863"/>
                  <a:pt x="6333" y="862"/>
                </a:cubicBezTo>
                <a:cubicBezTo>
                  <a:pt x="6335" y="861"/>
                  <a:pt x="6335" y="859"/>
                  <a:pt x="6336" y="858"/>
                </a:cubicBezTo>
                <a:cubicBezTo>
                  <a:pt x="6337" y="857"/>
                  <a:pt x="6338" y="855"/>
                  <a:pt x="6339" y="854"/>
                </a:cubicBezTo>
                <a:cubicBezTo>
                  <a:pt x="6340" y="853"/>
                  <a:pt x="6342" y="853"/>
                  <a:pt x="6343" y="852"/>
                </a:cubicBezTo>
                <a:cubicBezTo>
                  <a:pt x="6344" y="854"/>
                  <a:pt x="6346" y="853"/>
                  <a:pt x="6347" y="855"/>
                </a:cubicBezTo>
                <a:cubicBezTo>
                  <a:pt x="6347" y="856"/>
                  <a:pt x="6346" y="858"/>
                  <a:pt x="6347" y="859"/>
                </a:cubicBezTo>
                <a:cubicBezTo>
                  <a:pt x="6348" y="861"/>
                  <a:pt x="6349" y="861"/>
                  <a:pt x="6350" y="863"/>
                </a:cubicBezTo>
                <a:cubicBezTo>
                  <a:pt x="6351" y="863"/>
                  <a:pt x="6353" y="863"/>
                  <a:pt x="6354" y="863"/>
                </a:cubicBezTo>
                <a:cubicBezTo>
                  <a:pt x="6356" y="862"/>
                  <a:pt x="6356" y="861"/>
                  <a:pt x="6358" y="860"/>
                </a:cubicBezTo>
                <a:cubicBezTo>
                  <a:pt x="6359" y="859"/>
                  <a:pt x="6361" y="858"/>
                  <a:pt x="6362" y="857"/>
                </a:cubicBezTo>
                <a:cubicBezTo>
                  <a:pt x="6365" y="854"/>
                  <a:pt x="6366" y="852"/>
                  <a:pt x="6368" y="849"/>
                </a:cubicBezTo>
                <a:cubicBezTo>
                  <a:pt x="6369" y="848"/>
                  <a:pt x="6369" y="846"/>
                  <a:pt x="6371" y="845"/>
                </a:cubicBezTo>
                <a:cubicBezTo>
                  <a:pt x="6373" y="844"/>
                  <a:pt x="6375" y="845"/>
                  <a:pt x="6377" y="845"/>
                </a:cubicBezTo>
                <a:cubicBezTo>
                  <a:pt x="6379" y="845"/>
                  <a:pt x="6381" y="845"/>
                  <a:pt x="6383" y="845"/>
                </a:cubicBezTo>
                <a:cubicBezTo>
                  <a:pt x="6384" y="845"/>
                  <a:pt x="6386" y="846"/>
                  <a:pt x="6387" y="846"/>
                </a:cubicBezTo>
                <a:cubicBezTo>
                  <a:pt x="6388" y="846"/>
                  <a:pt x="6389" y="847"/>
                  <a:pt x="6391" y="847"/>
                </a:cubicBezTo>
                <a:cubicBezTo>
                  <a:pt x="6420" y="847"/>
                  <a:pt x="6420" y="847"/>
                  <a:pt x="6420" y="847"/>
                </a:cubicBezTo>
                <a:cubicBezTo>
                  <a:pt x="6420" y="850"/>
                  <a:pt x="6419" y="852"/>
                  <a:pt x="6420" y="855"/>
                </a:cubicBezTo>
                <a:cubicBezTo>
                  <a:pt x="6420" y="857"/>
                  <a:pt x="6419" y="858"/>
                  <a:pt x="6420" y="859"/>
                </a:cubicBezTo>
                <a:cubicBezTo>
                  <a:pt x="6421" y="862"/>
                  <a:pt x="6423" y="864"/>
                  <a:pt x="6426" y="866"/>
                </a:cubicBezTo>
                <a:cubicBezTo>
                  <a:pt x="6427" y="866"/>
                  <a:pt x="6428" y="866"/>
                  <a:pt x="6430" y="866"/>
                </a:cubicBezTo>
                <a:cubicBezTo>
                  <a:pt x="6430" y="860"/>
                  <a:pt x="6429" y="854"/>
                  <a:pt x="6434" y="850"/>
                </a:cubicBezTo>
                <a:cubicBezTo>
                  <a:pt x="6435" y="849"/>
                  <a:pt x="6436" y="849"/>
                  <a:pt x="6438" y="848"/>
                </a:cubicBezTo>
                <a:cubicBezTo>
                  <a:pt x="6439" y="847"/>
                  <a:pt x="6440" y="846"/>
                  <a:pt x="6441" y="845"/>
                </a:cubicBezTo>
                <a:cubicBezTo>
                  <a:pt x="6443" y="844"/>
                  <a:pt x="6443" y="843"/>
                  <a:pt x="6444" y="841"/>
                </a:cubicBezTo>
                <a:cubicBezTo>
                  <a:pt x="6447" y="838"/>
                  <a:pt x="6448" y="835"/>
                  <a:pt x="6450" y="832"/>
                </a:cubicBezTo>
                <a:cubicBezTo>
                  <a:pt x="6452" y="830"/>
                  <a:pt x="6453" y="829"/>
                  <a:pt x="6454" y="827"/>
                </a:cubicBezTo>
                <a:cubicBezTo>
                  <a:pt x="6456" y="826"/>
                  <a:pt x="6456" y="824"/>
                  <a:pt x="6457" y="823"/>
                </a:cubicBezTo>
                <a:cubicBezTo>
                  <a:pt x="6460" y="822"/>
                  <a:pt x="6463" y="822"/>
                  <a:pt x="6465" y="821"/>
                </a:cubicBezTo>
                <a:cubicBezTo>
                  <a:pt x="6467" y="821"/>
                  <a:pt x="6468" y="819"/>
                  <a:pt x="6470" y="819"/>
                </a:cubicBezTo>
                <a:cubicBezTo>
                  <a:pt x="6475" y="819"/>
                  <a:pt x="6475" y="819"/>
                  <a:pt x="6475" y="819"/>
                </a:cubicBezTo>
                <a:cubicBezTo>
                  <a:pt x="6479" y="819"/>
                  <a:pt x="6481" y="820"/>
                  <a:pt x="6484" y="819"/>
                </a:cubicBezTo>
                <a:cubicBezTo>
                  <a:pt x="6486" y="819"/>
                  <a:pt x="6487" y="818"/>
                  <a:pt x="6488" y="817"/>
                </a:cubicBezTo>
                <a:cubicBezTo>
                  <a:pt x="6491" y="816"/>
                  <a:pt x="6493" y="815"/>
                  <a:pt x="6496" y="814"/>
                </a:cubicBezTo>
                <a:cubicBezTo>
                  <a:pt x="6498" y="814"/>
                  <a:pt x="6500" y="814"/>
                  <a:pt x="6501" y="812"/>
                </a:cubicBezTo>
                <a:cubicBezTo>
                  <a:pt x="6502" y="811"/>
                  <a:pt x="6502" y="810"/>
                  <a:pt x="6503" y="808"/>
                </a:cubicBezTo>
                <a:cubicBezTo>
                  <a:pt x="6504" y="807"/>
                  <a:pt x="6505" y="805"/>
                  <a:pt x="6507" y="804"/>
                </a:cubicBezTo>
                <a:cubicBezTo>
                  <a:pt x="6508" y="804"/>
                  <a:pt x="6510" y="804"/>
                  <a:pt x="6511" y="803"/>
                </a:cubicBezTo>
                <a:cubicBezTo>
                  <a:pt x="6516" y="801"/>
                  <a:pt x="6518" y="797"/>
                  <a:pt x="6523" y="795"/>
                </a:cubicBezTo>
                <a:cubicBezTo>
                  <a:pt x="6526" y="795"/>
                  <a:pt x="6529" y="796"/>
                  <a:pt x="6532" y="795"/>
                </a:cubicBezTo>
                <a:cubicBezTo>
                  <a:pt x="6534" y="795"/>
                  <a:pt x="6535" y="794"/>
                  <a:pt x="6537" y="793"/>
                </a:cubicBezTo>
                <a:cubicBezTo>
                  <a:pt x="6539" y="793"/>
                  <a:pt x="6540" y="792"/>
                  <a:pt x="6542" y="791"/>
                </a:cubicBezTo>
                <a:cubicBezTo>
                  <a:pt x="6546" y="789"/>
                  <a:pt x="6546" y="785"/>
                  <a:pt x="6550" y="782"/>
                </a:cubicBezTo>
                <a:cubicBezTo>
                  <a:pt x="6551" y="782"/>
                  <a:pt x="6552" y="780"/>
                  <a:pt x="6554" y="779"/>
                </a:cubicBezTo>
                <a:cubicBezTo>
                  <a:pt x="6557" y="779"/>
                  <a:pt x="6559" y="779"/>
                  <a:pt x="6562" y="779"/>
                </a:cubicBezTo>
                <a:cubicBezTo>
                  <a:pt x="6567" y="779"/>
                  <a:pt x="6569" y="779"/>
                  <a:pt x="6574" y="780"/>
                </a:cubicBezTo>
                <a:cubicBezTo>
                  <a:pt x="6576" y="781"/>
                  <a:pt x="6576" y="782"/>
                  <a:pt x="6578" y="783"/>
                </a:cubicBezTo>
                <a:cubicBezTo>
                  <a:pt x="6580" y="784"/>
                  <a:pt x="6580" y="787"/>
                  <a:pt x="6582" y="787"/>
                </a:cubicBezTo>
                <a:cubicBezTo>
                  <a:pt x="6583" y="788"/>
                  <a:pt x="6584" y="788"/>
                  <a:pt x="6586" y="788"/>
                </a:cubicBezTo>
                <a:cubicBezTo>
                  <a:pt x="6589" y="789"/>
                  <a:pt x="6592" y="789"/>
                  <a:pt x="6596" y="789"/>
                </a:cubicBezTo>
                <a:cubicBezTo>
                  <a:pt x="6602" y="789"/>
                  <a:pt x="6602" y="789"/>
                  <a:pt x="6602" y="789"/>
                </a:cubicBezTo>
                <a:cubicBezTo>
                  <a:pt x="6604" y="789"/>
                  <a:pt x="6605" y="789"/>
                  <a:pt x="6607" y="788"/>
                </a:cubicBezTo>
                <a:cubicBezTo>
                  <a:pt x="6607" y="776"/>
                  <a:pt x="6607" y="776"/>
                  <a:pt x="6607" y="776"/>
                </a:cubicBezTo>
                <a:cubicBezTo>
                  <a:pt x="6605" y="775"/>
                  <a:pt x="6604" y="775"/>
                  <a:pt x="6603" y="773"/>
                </a:cubicBezTo>
                <a:cubicBezTo>
                  <a:pt x="6601" y="772"/>
                  <a:pt x="6599" y="772"/>
                  <a:pt x="6599" y="770"/>
                </a:cubicBezTo>
                <a:cubicBezTo>
                  <a:pt x="6598" y="769"/>
                  <a:pt x="6598" y="768"/>
                  <a:pt x="6598" y="766"/>
                </a:cubicBezTo>
                <a:cubicBezTo>
                  <a:pt x="6596" y="763"/>
                  <a:pt x="6596" y="763"/>
                  <a:pt x="6596" y="763"/>
                </a:cubicBezTo>
                <a:cubicBezTo>
                  <a:pt x="6595" y="761"/>
                  <a:pt x="6593" y="760"/>
                  <a:pt x="6593" y="759"/>
                </a:cubicBezTo>
                <a:cubicBezTo>
                  <a:pt x="6592" y="757"/>
                  <a:pt x="6590" y="756"/>
                  <a:pt x="6590" y="755"/>
                </a:cubicBezTo>
                <a:cubicBezTo>
                  <a:pt x="6589" y="753"/>
                  <a:pt x="6589" y="752"/>
                  <a:pt x="6589" y="751"/>
                </a:cubicBezTo>
                <a:cubicBezTo>
                  <a:pt x="6588" y="739"/>
                  <a:pt x="6588" y="739"/>
                  <a:pt x="6588" y="739"/>
                </a:cubicBezTo>
                <a:cubicBezTo>
                  <a:pt x="6584" y="739"/>
                  <a:pt x="6579" y="740"/>
                  <a:pt x="6577" y="737"/>
                </a:cubicBezTo>
                <a:cubicBezTo>
                  <a:pt x="6576" y="735"/>
                  <a:pt x="6576" y="734"/>
                  <a:pt x="6575" y="733"/>
                </a:cubicBezTo>
                <a:cubicBezTo>
                  <a:pt x="6574" y="731"/>
                  <a:pt x="6575" y="730"/>
                  <a:pt x="6574" y="729"/>
                </a:cubicBezTo>
                <a:cubicBezTo>
                  <a:pt x="6573" y="727"/>
                  <a:pt x="6573" y="726"/>
                  <a:pt x="6572" y="725"/>
                </a:cubicBezTo>
                <a:cubicBezTo>
                  <a:pt x="6571" y="723"/>
                  <a:pt x="6569" y="724"/>
                  <a:pt x="6567" y="724"/>
                </a:cubicBezTo>
                <a:cubicBezTo>
                  <a:pt x="6547" y="724"/>
                  <a:pt x="6547" y="724"/>
                  <a:pt x="6547" y="724"/>
                </a:cubicBezTo>
                <a:cubicBezTo>
                  <a:pt x="6545" y="724"/>
                  <a:pt x="6543" y="724"/>
                  <a:pt x="6542" y="723"/>
                </a:cubicBezTo>
                <a:cubicBezTo>
                  <a:pt x="6541" y="722"/>
                  <a:pt x="6542" y="720"/>
                  <a:pt x="6541" y="719"/>
                </a:cubicBezTo>
                <a:cubicBezTo>
                  <a:pt x="6542" y="717"/>
                  <a:pt x="6542" y="716"/>
                  <a:pt x="6544" y="715"/>
                </a:cubicBezTo>
                <a:cubicBezTo>
                  <a:pt x="6545" y="714"/>
                  <a:pt x="6547" y="714"/>
                  <a:pt x="6548" y="714"/>
                </a:cubicBezTo>
                <a:cubicBezTo>
                  <a:pt x="6550" y="713"/>
                  <a:pt x="6550" y="710"/>
                  <a:pt x="6552" y="710"/>
                </a:cubicBezTo>
                <a:cubicBezTo>
                  <a:pt x="6553" y="710"/>
                  <a:pt x="6554" y="710"/>
                  <a:pt x="6556" y="710"/>
                </a:cubicBezTo>
                <a:cubicBezTo>
                  <a:pt x="6560" y="710"/>
                  <a:pt x="6560" y="710"/>
                  <a:pt x="6560" y="710"/>
                </a:cubicBezTo>
                <a:cubicBezTo>
                  <a:pt x="6564" y="710"/>
                  <a:pt x="6564" y="716"/>
                  <a:pt x="6568" y="716"/>
                </a:cubicBezTo>
                <a:cubicBezTo>
                  <a:pt x="6592" y="716"/>
                  <a:pt x="6592" y="716"/>
                  <a:pt x="6592" y="716"/>
                </a:cubicBezTo>
                <a:cubicBezTo>
                  <a:pt x="6596" y="716"/>
                  <a:pt x="6597" y="715"/>
                  <a:pt x="6601" y="715"/>
                </a:cubicBezTo>
                <a:cubicBezTo>
                  <a:pt x="6604" y="715"/>
                  <a:pt x="6606" y="716"/>
                  <a:pt x="6609" y="715"/>
                </a:cubicBezTo>
                <a:cubicBezTo>
                  <a:pt x="6612" y="714"/>
                  <a:pt x="6613" y="710"/>
                  <a:pt x="6616" y="708"/>
                </a:cubicBezTo>
                <a:cubicBezTo>
                  <a:pt x="6617" y="706"/>
                  <a:pt x="6618" y="705"/>
                  <a:pt x="6620" y="704"/>
                </a:cubicBezTo>
                <a:cubicBezTo>
                  <a:pt x="6621" y="703"/>
                  <a:pt x="6623" y="703"/>
                  <a:pt x="6624" y="702"/>
                </a:cubicBezTo>
                <a:cubicBezTo>
                  <a:pt x="6625" y="700"/>
                  <a:pt x="6624" y="698"/>
                  <a:pt x="6624" y="696"/>
                </a:cubicBezTo>
                <a:cubicBezTo>
                  <a:pt x="6624" y="694"/>
                  <a:pt x="6625" y="692"/>
                  <a:pt x="6624" y="690"/>
                </a:cubicBezTo>
                <a:cubicBezTo>
                  <a:pt x="6623" y="689"/>
                  <a:pt x="6620" y="690"/>
                  <a:pt x="6620" y="689"/>
                </a:cubicBezTo>
                <a:cubicBezTo>
                  <a:pt x="6619" y="688"/>
                  <a:pt x="6619" y="687"/>
                  <a:pt x="6619" y="685"/>
                </a:cubicBezTo>
                <a:cubicBezTo>
                  <a:pt x="6619" y="673"/>
                  <a:pt x="6619" y="673"/>
                  <a:pt x="6619" y="673"/>
                </a:cubicBezTo>
                <a:cubicBezTo>
                  <a:pt x="6622" y="673"/>
                  <a:pt x="6625" y="672"/>
                  <a:pt x="6628" y="672"/>
                </a:cubicBezTo>
                <a:cubicBezTo>
                  <a:pt x="6633" y="672"/>
                  <a:pt x="6637" y="675"/>
                  <a:pt x="6638" y="680"/>
                </a:cubicBezTo>
                <a:cubicBezTo>
                  <a:pt x="6639" y="681"/>
                  <a:pt x="6638" y="683"/>
                  <a:pt x="6638" y="684"/>
                </a:cubicBezTo>
                <a:cubicBezTo>
                  <a:pt x="6639" y="685"/>
                  <a:pt x="6640" y="686"/>
                  <a:pt x="6640" y="688"/>
                </a:cubicBezTo>
                <a:cubicBezTo>
                  <a:pt x="6642" y="691"/>
                  <a:pt x="6644" y="693"/>
                  <a:pt x="6646" y="696"/>
                </a:cubicBezTo>
                <a:cubicBezTo>
                  <a:pt x="6678" y="696"/>
                  <a:pt x="6678" y="696"/>
                  <a:pt x="6678" y="696"/>
                </a:cubicBezTo>
                <a:cubicBezTo>
                  <a:pt x="6680" y="696"/>
                  <a:pt x="6681" y="696"/>
                  <a:pt x="6683" y="697"/>
                </a:cubicBezTo>
                <a:cubicBezTo>
                  <a:pt x="6685" y="697"/>
                  <a:pt x="6687" y="698"/>
                  <a:pt x="6688" y="699"/>
                </a:cubicBezTo>
                <a:cubicBezTo>
                  <a:pt x="6689" y="700"/>
                  <a:pt x="6692" y="700"/>
                  <a:pt x="6692" y="702"/>
                </a:cubicBezTo>
                <a:cubicBezTo>
                  <a:pt x="6693" y="706"/>
                  <a:pt x="6692" y="709"/>
                  <a:pt x="6692" y="714"/>
                </a:cubicBezTo>
                <a:cubicBezTo>
                  <a:pt x="6711" y="714"/>
                  <a:pt x="6711" y="714"/>
                  <a:pt x="6711" y="714"/>
                </a:cubicBezTo>
                <a:cubicBezTo>
                  <a:pt x="6714" y="714"/>
                  <a:pt x="6717" y="716"/>
                  <a:pt x="6719" y="718"/>
                </a:cubicBezTo>
                <a:cubicBezTo>
                  <a:pt x="6721" y="719"/>
                  <a:pt x="6721" y="720"/>
                  <a:pt x="6722" y="722"/>
                </a:cubicBezTo>
                <a:cubicBezTo>
                  <a:pt x="6725" y="724"/>
                  <a:pt x="6727" y="725"/>
                  <a:pt x="6730" y="727"/>
                </a:cubicBezTo>
                <a:cubicBezTo>
                  <a:pt x="6732" y="727"/>
                  <a:pt x="6733" y="728"/>
                  <a:pt x="6735" y="729"/>
                </a:cubicBezTo>
                <a:cubicBezTo>
                  <a:pt x="6737" y="730"/>
                  <a:pt x="6738" y="732"/>
                  <a:pt x="6741" y="732"/>
                </a:cubicBezTo>
                <a:cubicBezTo>
                  <a:pt x="6743" y="732"/>
                  <a:pt x="6743" y="732"/>
                  <a:pt x="6743" y="732"/>
                </a:cubicBezTo>
                <a:cubicBezTo>
                  <a:pt x="6745" y="731"/>
                  <a:pt x="6746" y="730"/>
                  <a:pt x="6747" y="729"/>
                </a:cubicBezTo>
                <a:cubicBezTo>
                  <a:pt x="6747" y="727"/>
                  <a:pt x="6746" y="726"/>
                  <a:pt x="6746" y="725"/>
                </a:cubicBezTo>
                <a:cubicBezTo>
                  <a:pt x="6746" y="722"/>
                  <a:pt x="6746" y="720"/>
                  <a:pt x="6746" y="717"/>
                </a:cubicBezTo>
                <a:cubicBezTo>
                  <a:pt x="6746" y="715"/>
                  <a:pt x="6747" y="714"/>
                  <a:pt x="6747" y="713"/>
                </a:cubicBezTo>
                <a:cubicBezTo>
                  <a:pt x="6751" y="713"/>
                  <a:pt x="6751" y="713"/>
                  <a:pt x="6751" y="713"/>
                </a:cubicBezTo>
                <a:cubicBezTo>
                  <a:pt x="6754" y="713"/>
                  <a:pt x="6755" y="712"/>
                  <a:pt x="6758" y="712"/>
                </a:cubicBezTo>
                <a:cubicBezTo>
                  <a:pt x="6758" y="707"/>
                  <a:pt x="6758" y="705"/>
                  <a:pt x="6758" y="700"/>
                </a:cubicBezTo>
                <a:cubicBezTo>
                  <a:pt x="6758" y="698"/>
                  <a:pt x="6757" y="697"/>
                  <a:pt x="6757" y="696"/>
                </a:cubicBezTo>
                <a:cubicBezTo>
                  <a:pt x="6757" y="694"/>
                  <a:pt x="6757" y="693"/>
                  <a:pt x="6757" y="692"/>
                </a:cubicBezTo>
                <a:cubicBezTo>
                  <a:pt x="6757" y="691"/>
                  <a:pt x="6757" y="689"/>
                  <a:pt x="6758" y="688"/>
                </a:cubicBezTo>
                <a:cubicBezTo>
                  <a:pt x="6758" y="686"/>
                  <a:pt x="6761" y="687"/>
                  <a:pt x="6762" y="686"/>
                </a:cubicBezTo>
                <a:cubicBezTo>
                  <a:pt x="6765" y="688"/>
                  <a:pt x="6766" y="690"/>
                  <a:pt x="6770" y="692"/>
                </a:cubicBezTo>
                <a:cubicBezTo>
                  <a:pt x="6772" y="693"/>
                  <a:pt x="6772" y="695"/>
                  <a:pt x="6774" y="695"/>
                </a:cubicBezTo>
                <a:cubicBezTo>
                  <a:pt x="6778" y="695"/>
                  <a:pt x="6778" y="695"/>
                  <a:pt x="6778" y="695"/>
                </a:cubicBezTo>
                <a:cubicBezTo>
                  <a:pt x="6779" y="695"/>
                  <a:pt x="6781" y="695"/>
                  <a:pt x="6782" y="695"/>
                </a:cubicBezTo>
                <a:cubicBezTo>
                  <a:pt x="6783" y="694"/>
                  <a:pt x="6784" y="694"/>
                  <a:pt x="6786" y="693"/>
                </a:cubicBezTo>
                <a:cubicBezTo>
                  <a:pt x="6787" y="692"/>
                  <a:pt x="6787" y="690"/>
                  <a:pt x="6789" y="689"/>
                </a:cubicBezTo>
                <a:cubicBezTo>
                  <a:pt x="6790" y="688"/>
                  <a:pt x="6791" y="687"/>
                  <a:pt x="6793" y="686"/>
                </a:cubicBezTo>
                <a:cubicBezTo>
                  <a:pt x="6794" y="685"/>
                  <a:pt x="6793" y="683"/>
                  <a:pt x="6795" y="682"/>
                </a:cubicBezTo>
                <a:cubicBezTo>
                  <a:pt x="6796" y="681"/>
                  <a:pt x="6797" y="682"/>
                  <a:pt x="6799" y="682"/>
                </a:cubicBezTo>
                <a:cubicBezTo>
                  <a:pt x="6800" y="681"/>
                  <a:pt x="6801" y="680"/>
                  <a:pt x="6803" y="679"/>
                </a:cubicBezTo>
                <a:cubicBezTo>
                  <a:pt x="6804" y="678"/>
                  <a:pt x="6806" y="678"/>
                  <a:pt x="6807" y="677"/>
                </a:cubicBezTo>
                <a:cubicBezTo>
                  <a:pt x="6807" y="676"/>
                  <a:pt x="6808" y="674"/>
                  <a:pt x="6808" y="673"/>
                </a:cubicBezTo>
                <a:cubicBezTo>
                  <a:pt x="6808" y="670"/>
                  <a:pt x="6804" y="668"/>
                  <a:pt x="6802" y="667"/>
                </a:cubicBezTo>
                <a:cubicBezTo>
                  <a:pt x="6800" y="666"/>
                  <a:pt x="6799" y="665"/>
                  <a:pt x="6798" y="665"/>
                </a:cubicBezTo>
                <a:cubicBezTo>
                  <a:pt x="6795" y="664"/>
                  <a:pt x="6792" y="666"/>
                  <a:pt x="6790" y="664"/>
                </a:cubicBezTo>
                <a:cubicBezTo>
                  <a:pt x="6789" y="663"/>
                  <a:pt x="6789" y="661"/>
                  <a:pt x="6789" y="660"/>
                </a:cubicBezTo>
                <a:cubicBezTo>
                  <a:pt x="6788" y="659"/>
                  <a:pt x="6787" y="658"/>
                  <a:pt x="6786" y="656"/>
                </a:cubicBezTo>
                <a:cubicBezTo>
                  <a:pt x="6785" y="655"/>
                  <a:pt x="6783" y="654"/>
                  <a:pt x="6782" y="653"/>
                </a:cubicBezTo>
                <a:cubicBezTo>
                  <a:pt x="6779" y="651"/>
                  <a:pt x="6776" y="651"/>
                  <a:pt x="6773" y="651"/>
                </a:cubicBezTo>
                <a:cubicBezTo>
                  <a:pt x="6769" y="651"/>
                  <a:pt x="6769" y="651"/>
                  <a:pt x="6769" y="651"/>
                </a:cubicBezTo>
                <a:cubicBezTo>
                  <a:pt x="6766" y="651"/>
                  <a:pt x="6765" y="653"/>
                  <a:pt x="6762" y="653"/>
                </a:cubicBezTo>
                <a:cubicBezTo>
                  <a:pt x="6758" y="653"/>
                  <a:pt x="6755" y="652"/>
                  <a:pt x="6751" y="651"/>
                </a:cubicBezTo>
                <a:cubicBezTo>
                  <a:pt x="6747" y="651"/>
                  <a:pt x="6747" y="651"/>
                  <a:pt x="6747" y="651"/>
                </a:cubicBezTo>
                <a:cubicBezTo>
                  <a:pt x="6745" y="651"/>
                  <a:pt x="6744" y="651"/>
                  <a:pt x="6742" y="651"/>
                </a:cubicBezTo>
                <a:cubicBezTo>
                  <a:pt x="6740" y="651"/>
                  <a:pt x="6739" y="649"/>
                  <a:pt x="6738" y="648"/>
                </a:cubicBezTo>
                <a:cubicBezTo>
                  <a:pt x="6736" y="647"/>
                  <a:pt x="6736" y="644"/>
                  <a:pt x="6734" y="644"/>
                </a:cubicBezTo>
                <a:cubicBezTo>
                  <a:pt x="6732" y="644"/>
                  <a:pt x="6731" y="644"/>
                  <a:pt x="6729" y="644"/>
                </a:cubicBezTo>
                <a:cubicBezTo>
                  <a:pt x="6728" y="644"/>
                  <a:pt x="6727" y="644"/>
                  <a:pt x="6725" y="644"/>
                </a:cubicBezTo>
                <a:cubicBezTo>
                  <a:pt x="6723" y="644"/>
                  <a:pt x="6723" y="646"/>
                  <a:pt x="6721" y="647"/>
                </a:cubicBezTo>
                <a:cubicBezTo>
                  <a:pt x="6723" y="648"/>
                  <a:pt x="6722" y="651"/>
                  <a:pt x="6724" y="651"/>
                </a:cubicBezTo>
                <a:cubicBezTo>
                  <a:pt x="6725" y="652"/>
                  <a:pt x="6727" y="651"/>
                  <a:pt x="6728" y="651"/>
                </a:cubicBezTo>
                <a:cubicBezTo>
                  <a:pt x="6729" y="652"/>
                  <a:pt x="6731" y="652"/>
                  <a:pt x="6732" y="653"/>
                </a:cubicBezTo>
                <a:cubicBezTo>
                  <a:pt x="6734" y="654"/>
                  <a:pt x="6732" y="657"/>
                  <a:pt x="6732" y="659"/>
                </a:cubicBezTo>
                <a:cubicBezTo>
                  <a:pt x="6732" y="661"/>
                  <a:pt x="6732" y="661"/>
                  <a:pt x="6732" y="661"/>
                </a:cubicBezTo>
                <a:cubicBezTo>
                  <a:pt x="6732" y="662"/>
                  <a:pt x="6732" y="664"/>
                  <a:pt x="6732" y="665"/>
                </a:cubicBezTo>
                <a:cubicBezTo>
                  <a:pt x="6731" y="667"/>
                  <a:pt x="6728" y="668"/>
                  <a:pt x="6725" y="668"/>
                </a:cubicBezTo>
                <a:cubicBezTo>
                  <a:pt x="6721" y="668"/>
                  <a:pt x="6719" y="665"/>
                  <a:pt x="6716" y="661"/>
                </a:cubicBezTo>
                <a:cubicBezTo>
                  <a:pt x="6716" y="660"/>
                  <a:pt x="6715" y="659"/>
                  <a:pt x="6715" y="657"/>
                </a:cubicBezTo>
                <a:cubicBezTo>
                  <a:pt x="6715" y="633"/>
                  <a:pt x="6715" y="633"/>
                  <a:pt x="6715" y="633"/>
                </a:cubicBezTo>
                <a:cubicBezTo>
                  <a:pt x="6715" y="631"/>
                  <a:pt x="6713" y="630"/>
                  <a:pt x="6712" y="629"/>
                </a:cubicBezTo>
                <a:cubicBezTo>
                  <a:pt x="6711" y="628"/>
                  <a:pt x="6709" y="628"/>
                  <a:pt x="6707" y="627"/>
                </a:cubicBezTo>
                <a:cubicBezTo>
                  <a:pt x="6706" y="627"/>
                  <a:pt x="6705" y="625"/>
                  <a:pt x="6703" y="625"/>
                </a:cubicBezTo>
                <a:cubicBezTo>
                  <a:pt x="6699" y="625"/>
                  <a:pt x="6699" y="625"/>
                  <a:pt x="6699" y="625"/>
                </a:cubicBezTo>
                <a:cubicBezTo>
                  <a:pt x="6698" y="625"/>
                  <a:pt x="6697" y="624"/>
                  <a:pt x="6695" y="624"/>
                </a:cubicBezTo>
                <a:cubicBezTo>
                  <a:pt x="6692" y="624"/>
                  <a:pt x="6689" y="624"/>
                  <a:pt x="6686" y="623"/>
                </a:cubicBezTo>
                <a:cubicBezTo>
                  <a:pt x="6684" y="623"/>
                  <a:pt x="6684" y="620"/>
                  <a:pt x="6682" y="619"/>
                </a:cubicBezTo>
                <a:cubicBezTo>
                  <a:pt x="6681" y="619"/>
                  <a:pt x="6680" y="619"/>
                  <a:pt x="6678" y="618"/>
                </a:cubicBezTo>
                <a:cubicBezTo>
                  <a:pt x="6677" y="618"/>
                  <a:pt x="6675" y="617"/>
                  <a:pt x="6673" y="616"/>
                </a:cubicBezTo>
                <a:cubicBezTo>
                  <a:pt x="6671" y="615"/>
                  <a:pt x="6669" y="615"/>
                  <a:pt x="6666" y="613"/>
                </a:cubicBezTo>
                <a:cubicBezTo>
                  <a:pt x="6664" y="612"/>
                  <a:pt x="6663" y="611"/>
                  <a:pt x="6661" y="609"/>
                </a:cubicBezTo>
                <a:cubicBezTo>
                  <a:pt x="6660" y="608"/>
                  <a:pt x="6659" y="607"/>
                  <a:pt x="6657" y="605"/>
                </a:cubicBezTo>
                <a:cubicBezTo>
                  <a:pt x="6657" y="604"/>
                  <a:pt x="6657" y="602"/>
                  <a:pt x="6656" y="601"/>
                </a:cubicBezTo>
                <a:cubicBezTo>
                  <a:pt x="6655" y="601"/>
                  <a:pt x="6654" y="601"/>
                  <a:pt x="6652" y="600"/>
                </a:cubicBezTo>
                <a:cubicBezTo>
                  <a:pt x="6651" y="600"/>
                  <a:pt x="6649" y="600"/>
                  <a:pt x="6647" y="599"/>
                </a:cubicBezTo>
                <a:cubicBezTo>
                  <a:pt x="6644" y="599"/>
                  <a:pt x="6642" y="599"/>
                  <a:pt x="6638" y="598"/>
                </a:cubicBezTo>
                <a:cubicBezTo>
                  <a:pt x="6637" y="598"/>
                  <a:pt x="6636" y="597"/>
                  <a:pt x="6635" y="597"/>
                </a:cubicBezTo>
                <a:cubicBezTo>
                  <a:pt x="6631" y="597"/>
                  <a:pt x="6629" y="597"/>
                  <a:pt x="6626" y="597"/>
                </a:cubicBezTo>
                <a:cubicBezTo>
                  <a:pt x="6626" y="593"/>
                  <a:pt x="6626" y="590"/>
                  <a:pt x="6624" y="586"/>
                </a:cubicBezTo>
                <a:cubicBezTo>
                  <a:pt x="6620" y="582"/>
                  <a:pt x="6616" y="581"/>
                  <a:pt x="6612" y="578"/>
                </a:cubicBezTo>
                <a:cubicBezTo>
                  <a:pt x="6609" y="577"/>
                  <a:pt x="6609" y="574"/>
                  <a:pt x="6607" y="573"/>
                </a:cubicBezTo>
                <a:cubicBezTo>
                  <a:pt x="6604" y="572"/>
                  <a:pt x="6602" y="572"/>
                  <a:pt x="6599" y="571"/>
                </a:cubicBezTo>
                <a:cubicBezTo>
                  <a:pt x="6595" y="571"/>
                  <a:pt x="6593" y="572"/>
                  <a:pt x="6590" y="571"/>
                </a:cubicBezTo>
                <a:cubicBezTo>
                  <a:pt x="6588" y="571"/>
                  <a:pt x="6587" y="570"/>
                  <a:pt x="6586" y="569"/>
                </a:cubicBezTo>
                <a:cubicBezTo>
                  <a:pt x="6584" y="569"/>
                  <a:pt x="6582" y="568"/>
                  <a:pt x="6581" y="568"/>
                </a:cubicBezTo>
                <a:cubicBezTo>
                  <a:pt x="6579" y="567"/>
                  <a:pt x="6579" y="564"/>
                  <a:pt x="6577" y="564"/>
                </a:cubicBezTo>
                <a:cubicBezTo>
                  <a:pt x="6576" y="563"/>
                  <a:pt x="6574" y="564"/>
                  <a:pt x="6573" y="564"/>
                </a:cubicBezTo>
                <a:cubicBezTo>
                  <a:pt x="6571" y="563"/>
                  <a:pt x="6570" y="562"/>
                  <a:pt x="6569" y="562"/>
                </a:cubicBezTo>
                <a:cubicBezTo>
                  <a:pt x="6565" y="562"/>
                  <a:pt x="6565" y="562"/>
                  <a:pt x="6565" y="562"/>
                </a:cubicBezTo>
                <a:cubicBezTo>
                  <a:pt x="6561" y="562"/>
                  <a:pt x="6561" y="562"/>
                  <a:pt x="6561" y="562"/>
                </a:cubicBezTo>
                <a:cubicBezTo>
                  <a:pt x="6559" y="562"/>
                  <a:pt x="6558" y="560"/>
                  <a:pt x="6557" y="560"/>
                </a:cubicBezTo>
                <a:cubicBezTo>
                  <a:pt x="6555" y="559"/>
                  <a:pt x="6554" y="558"/>
                  <a:pt x="6552" y="558"/>
                </a:cubicBezTo>
                <a:cubicBezTo>
                  <a:pt x="6548" y="556"/>
                  <a:pt x="6545" y="556"/>
                  <a:pt x="6542" y="554"/>
                </a:cubicBezTo>
                <a:cubicBezTo>
                  <a:pt x="6540" y="553"/>
                  <a:pt x="6539" y="552"/>
                  <a:pt x="6538" y="551"/>
                </a:cubicBezTo>
                <a:cubicBezTo>
                  <a:pt x="6533" y="551"/>
                  <a:pt x="6530" y="550"/>
                  <a:pt x="6525" y="551"/>
                </a:cubicBezTo>
                <a:cubicBezTo>
                  <a:pt x="6520" y="551"/>
                  <a:pt x="6520" y="551"/>
                  <a:pt x="6520" y="551"/>
                </a:cubicBezTo>
                <a:cubicBezTo>
                  <a:pt x="6518" y="551"/>
                  <a:pt x="6518" y="552"/>
                  <a:pt x="6516" y="553"/>
                </a:cubicBezTo>
                <a:cubicBezTo>
                  <a:pt x="6514" y="554"/>
                  <a:pt x="6513" y="556"/>
                  <a:pt x="6511" y="557"/>
                </a:cubicBezTo>
                <a:cubicBezTo>
                  <a:pt x="6509" y="557"/>
                  <a:pt x="6507" y="558"/>
                  <a:pt x="6505" y="558"/>
                </a:cubicBezTo>
                <a:cubicBezTo>
                  <a:pt x="6501" y="558"/>
                  <a:pt x="6498" y="556"/>
                  <a:pt x="6494" y="556"/>
                </a:cubicBezTo>
                <a:cubicBezTo>
                  <a:pt x="6490" y="556"/>
                  <a:pt x="6490" y="556"/>
                  <a:pt x="6490" y="556"/>
                </a:cubicBezTo>
                <a:cubicBezTo>
                  <a:pt x="6488" y="556"/>
                  <a:pt x="6487" y="555"/>
                  <a:pt x="6485" y="555"/>
                </a:cubicBezTo>
                <a:cubicBezTo>
                  <a:pt x="6483" y="554"/>
                  <a:pt x="6483" y="551"/>
                  <a:pt x="6481" y="551"/>
                </a:cubicBezTo>
                <a:cubicBezTo>
                  <a:pt x="6480" y="550"/>
                  <a:pt x="6479" y="551"/>
                  <a:pt x="6477" y="551"/>
                </a:cubicBezTo>
                <a:cubicBezTo>
                  <a:pt x="6474" y="550"/>
                  <a:pt x="6471" y="549"/>
                  <a:pt x="6468" y="548"/>
                </a:cubicBezTo>
                <a:cubicBezTo>
                  <a:pt x="6465" y="546"/>
                  <a:pt x="6464" y="544"/>
                  <a:pt x="6460" y="543"/>
                </a:cubicBezTo>
                <a:cubicBezTo>
                  <a:pt x="6459" y="542"/>
                  <a:pt x="6458" y="542"/>
                  <a:pt x="6456" y="542"/>
                </a:cubicBezTo>
                <a:cubicBezTo>
                  <a:pt x="6454" y="541"/>
                  <a:pt x="6453" y="542"/>
                  <a:pt x="6450" y="542"/>
                </a:cubicBezTo>
                <a:cubicBezTo>
                  <a:pt x="6448" y="542"/>
                  <a:pt x="6446" y="541"/>
                  <a:pt x="6444" y="542"/>
                </a:cubicBezTo>
                <a:cubicBezTo>
                  <a:pt x="6443" y="542"/>
                  <a:pt x="6442" y="543"/>
                  <a:pt x="6440" y="544"/>
                </a:cubicBezTo>
                <a:cubicBezTo>
                  <a:pt x="6439" y="545"/>
                  <a:pt x="6437" y="545"/>
                  <a:pt x="6437" y="547"/>
                </a:cubicBezTo>
                <a:cubicBezTo>
                  <a:pt x="6437" y="548"/>
                  <a:pt x="6438" y="549"/>
                  <a:pt x="6438" y="551"/>
                </a:cubicBezTo>
                <a:cubicBezTo>
                  <a:pt x="6437" y="552"/>
                  <a:pt x="6435" y="553"/>
                  <a:pt x="6435" y="555"/>
                </a:cubicBezTo>
                <a:cubicBezTo>
                  <a:pt x="6434" y="556"/>
                  <a:pt x="6433" y="557"/>
                  <a:pt x="6433" y="559"/>
                </a:cubicBezTo>
                <a:cubicBezTo>
                  <a:pt x="6432" y="560"/>
                  <a:pt x="6430" y="561"/>
                  <a:pt x="6429" y="563"/>
                </a:cubicBezTo>
                <a:cubicBezTo>
                  <a:pt x="6430" y="563"/>
                  <a:pt x="6431" y="563"/>
                  <a:pt x="6433" y="564"/>
                </a:cubicBezTo>
                <a:cubicBezTo>
                  <a:pt x="6434" y="564"/>
                  <a:pt x="6435" y="566"/>
                  <a:pt x="6437" y="567"/>
                </a:cubicBezTo>
                <a:cubicBezTo>
                  <a:pt x="6438" y="567"/>
                  <a:pt x="6439" y="567"/>
                  <a:pt x="6440" y="568"/>
                </a:cubicBezTo>
                <a:cubicBezTo>
                  <a:pt x="6442" y="571"/>
                  <a:pt x="6442" y="573"/>
                  <a:pt x="6442" y="576"/>
                </a:cubicBezTo>
                <a:cubicBezTo>
                  <a:pt x="6442" y="578"/>
                  <a:pt x="6443" y="579"/>
                  <a:pt x="6442" y="580"/>
                </a:cubicBezTo>
                <a:cubicBezTo>
                  <a:pt x="6442" y="582"/>
                  <a:pt x="6440" y="583"/>
                  <a:pt x="6439" y="584"/>
                </a:cubicBezTo>
                <a:cubicBezTo>
                  <a:pt x="6438" y="586"/>
                  <a:pt x="6438" y="587"/>
                  <a:pt x="6437" y="588"/>
                </a:cubicBezTo>
                <a:cubicBezTo>
                  <a:pt x="6435" y="589"/>
                  <a:pt x="6434" y="590"/>
                  <a:pt x="6432" y="590"/>
                </a:cubicBezTo>
                <a:cubicBezTo>
                  <a:pt x="6416" y="590"/>
                  <a:pt x="6416" y="590"/>
                  <a:pt x="6416" y="590"/>
                </a:cubicBezTo>
                <a:cubicBezTo>
                  <a:pt x="6416" y="576"/>
                  <a:pt x="6416" y="576"/>
                  <a:pt x="6416" y="576"/>
                </a:cubicBezTo>
                <a:cubicBezTo>
                  <a:pt x="6395" y="576"/>
                  <a:pt x="6395" y="576"/>
                  <a:pt x="6395" y="576"/>
                </a:cubicBezTo>
                <a:cubicBezTo>
                  <a:pt x="6395" y="563"/>
                  <a:pt x="6395" y="563"/>
                  <a:pt x="6395" y="563"/>
                </a:cubicBezTo>
                <a:cubicBezTo>
                  <a:pt x="6399" y="563"/>
                  <a:pt x="6399" y="563"/>
                  <a:pt x="6399" y="563"/>
                </a:cubicBezTo>
                <a:cubicBezTo>
                  <a:pt x="6403" y="563"/>
                  <a:pt x="6406" y="563"/>
                  <a:pt x="6411" y="562"/>
                </a:cubicBezTo>
                <a:cubicBezTo>
                  <a:pt x="6414" y="561"/>
                  <a:pt x="6416" y="558"/>
                  <a:pt x="6419" y="557"/>
                </a:cubicBezTo>
                <a:cubicBezTo>
                  <a:pt x="6418" y="553"/>
                  <a:pt x="6418" y="553"/>
                  <a:pt x="6418" y="553"/>
                </a:cubicBezTo>
                <a:cubicBezTo>
                  <a:pt x="6416" y="552"/>
                  <a:pt x="6415" y="552"/>
                  <a:pt x="6414" y="552"/>
                </a:cubicBezTo>
                <a:cubicBezTo>
                  <a:pt x="6412" y="551"/>
                  <a:pt x="6411" y="550"/>
                  <a:pt x="6409" y="550"/>
                </a:cubicBezTo>
                <a:cubicBezTo>
                  <a:pt x="6383" y="550"/>
                  <a:pt x="6383" y="550"/>
                  <a:pt x="6383" y="550"/>
                </a:cubicBezTo>
                <a:cubicBezTo>
                  <a:pt x="6383" y="553"/>
                  <a:pt x="6383" y="555"/>
                  <a:pt x="6383" y="559"/>
                </a:cubicBezTo>
                <a:cubicBezTo>
                  <a:pt x="6383" y="560"/>
                  <a:pt x="6383" y="561"/>
                  <a:pt x="6383" y="563"/>
                </a:cubicBezTo>
                <a:cubicBezTo>
                  <a:pt x="6382" y="564"/>
                  <a:pt x="6382" y="565"/>
                  <a:pt x="6381" y="567"/>
                </a:cubicBezTo>
                <a:cubicBezTo>
                  <a:pt x="6380" y="568"/>
                  <a:pt x="6378" y="567"/>
                  <a:pt x="6377" y="568"/>
                </a:cubicBezTo>
                <a:cubicBezTo>
                  <a:pt x="6375" y="568"/>
                  <a:pt x="6373" y="569"/>
                  <a:pt x="6370" y="569"/>
                </a:cubicBezTo>
                <a:cubicBezTo>
                  <a:pt x="6368" y="569"/>
                  <a:pt x="6368" y="569"/>
                  <a:pt x="6368" y="569"/>
                </a:cubicBezTo>
                <a:cubicBezTo>
                  <a:pt x="6366" y="569"/>
                  <a:pt x="6366" y="567"/>
                  <a:pt x="6364" y="567"/>
                </a:cubicBezTo>
                <a:cubicBezTo>
                  <a:pt x="6361" y="565"/>
                  <a:pt x="6359" y="564"/>
                  <a:pt x="6356" y="564"/>
                </a:cubicBezTo>
                <a:cubicBezTo>
                  <a:pt x="6347" y="562"/>
                  <a:pt x="6342" y="564"/>
                  <a:pt x="6334" y="564"/>
                </a:cubicBezTo>
                <a:cubicBezTo>
                  <a:pt x="6316" y="564"/>
                  <a:pt x="6316" y="564"/>
                  <a:pt x="6316" y="564"/>
                </a:cubicBezTo>
                <a:cubicBezTo>
                  <a:pt x="6314" y="564"/>
                  <a:pt x="6313" y="563"/>
                  <a:pt x="6311" y="564"/>
                </a:cubicBezTo>
                <a:cubicBezTo>
                  <a:pt x="6307" y="564"/>
                  <a:pt x="6305" y="568"/>
                  <a:pt x="6301" y="568"/>
                </a:cubicBezTo>
                <a:cubicBezTo>
                  <a:pt x="6299" y="569"/>
                  <a:pt x="6297" y="568"/>
                  <a:pt x="6295" y="568"/>
                </a:cubicBezTo>
                <a:cubicBezTo>
                  <a:pt x="6293" y="568"/>
                  <a:pt x="6292" y="569"/>
                  <a:pt x="6289" y="568"/>
                </a:cubicBezTo>
                <a:cubicBezTo>
                  <a:pt x="6287" y="568"/>
                  <a:pt x="6286" y="568"/>
                  <a:pt x="6284" y="567"/>
                </a:cubicBezTo>
                <a:cubicBezTo>
                  <a:pt x="6282" y="565"/>
                  <a:pt x="6282" y="563"/>
                  <a:pt x="6280" y="562"/>
                </a:cubicBezTo>
                <a:cubicBezTo>
                  <a:pt x="6279" y="561"/>
                  <a:pt x="6278" y="561"/>
                  <a:pt x="6276" y="561"/>
                </a:cubicBezTo>
                <a:cubicBezTo>
                  <a:pt x="6268" y="561"/>
                  <a:pt x="6268" y="561"/>
                  <a:pt x="6268" y="561"/>
                </a:cubicBezTo>
                <a:cubicBezTo>
                  <a:pt x="6268" y="563"/>
                  <a:pt x="6267" y="564"/>
                  <a:pt x="6267" y="567"/>
                </a:cubicBezTo>
                <a:cubicBezTo>
                  <a:pt x="6267" y="568"/>
                  <a:pt x="6268" y="569"/>
                  <a:pt x="6268" y="570"/>
                </a:cubicBezTo>
                <a:cubicBezTo>
                  <a:pt x="6268" y="583"/>
                  <a:pt x="6268" y="583"/>
                  <a:pt x="6268" y="583"/>
                </a:cubicBezTo>
                <a:cubicBezTo>
                  <a:pt x="6262" y="584"/>
                  <a:pt x="6262" y="584"/>
                  <a:pt x="6262" y="584"/>
                </a:cubicBezTo>
                <a:cubicBezTo>
                  <a:pt x="6258" y="582"/>
                  <a:pt x="6258" y="582"/>
                  <a:pt x="6258" y="582"/>
                </a:cubicBezTo>
                <a:cubicBezTo>
                  <a:pt x="6258" y="574"/>
                  <a:pt x="6258" y="574"/>
                  <a:pt x="6258" y="574"/>
                </a:cubicBezTo>
                <a:cubicBezTo>
                  <a:pt x="6258" y="571"/>
                  <a:pt x="6259" y="569"/>
                  <a:pt x="6257" y="567"/>
                </a:cubicBezTo>
                <a:cubicBezTo>
                  <a:pt x="6256" y="565"/>
                  <a:pt x="6255" y="565"/>
                  <a:pt x="6253" y="564"/>
                </a:cubicBezTo>
                <a:cubicBezTo>
                  <a:pt x="6252" y="563"/>
                  <a:pt x="6251" y="563"/>
                  <a:pt x="6249" y="563"/>
                </a:cubicBezTo>
                <a:cubicBezTo>
                  <a:pt x="6248" y="562"/>
                  <a:pt x="6247" y="561"/>
                  <a:pt x="6246" y="561"/>
                </a:cubicBezTo>
                <a:cubicBezTo>
                  <a:pt x="6244" y="560"/>
                  <a:pt x="6243" y="559"/>
                  <a:pt x="6242" y="559"/>
                </a:cubicBezTo>
                <a:cubicBezTo>
                  <a:pt x="6240" y="558"/>
                  <a:pt x="6239" y="556"/>
                  <a:pt x="6238" y="555"/>
                </a:cubicBezTo>
                <a:cubicBezTo>
                  <a:pt x="6236" y="552"/>
                  <a:pt x="6235" y="551"/>
                  <a:pt x="6235" y="548"/>
                </a:cubicBezTo>
                <a:cubicBezTo>
                  <a:pt x="6235" y="544"/>
                  <a:pt x="6237" y="541"/>
                  <a:pt x="6238" y="538"/>
                </a:cubicBezTo>
                <a:cubicBezTo>
                  <a:pt x="6238" y="536"/>
                  <a:pt x="6239" y="535"/>
                  <a:pt x="6239" y="534"/>
                </a:cubicBezTo>
                <a:cubicBezTo>
                  <a:pt x="6239" y="532"/>
                  <a:pt x="6237" y="531"/>
                  <a:pt x="6237" y="530"/>
                </a:cubicBezTo>
                <a:cubicBezTo>
                  <a:pt x="6236" y="528"/>
                  <a:pt x="6235" y="527"/>
                  <a:pt x="6234" y="526"/>
                </a:cubicBezTo>
                <a:cubicBezTo>
                  <a:pt x="6233" y="525"/>
                  <a:pt x="6233" y="523"/>
                  <a:pt x="6232" y="522"/>
                </a:cubicBezTo>
                <a:cubicBezTo>
                  <a:pt x="6231" y="521"/>
                  <a:pt x="6229" y="522"/>
                  <a:pt x="6228" y="521"/>
                </a:cubicBezTo>
                <a:cubicBezTo>
                  <a:pt x="6226" y="519"/>
                  <a:pt x="6225" y="519"/>
                  <a:pt x="6224" y="518"/>
                </a:cubicBezTo>
                <a:cubicBezTo>
                  <a:pt x="6223" y="517"/>
                  <a:pt x="6224" y="514"/>
                  <a:pt x="6223" y="514"/>
                </a:cubicBezTo>
                <a:cubicBezTo>
                  <a:pt x="6222" y="513"/>
                  <a:pt x="6220" y="513"/>
                  <a:pt x="6219" y="513"/>
                </a:cubicBezTo>
                <a:cubicBezTo>
                  <a:pt x="6217" y="513"/>
                  <a:pt x="6216" y="513"/>
                  <a:pt x="6215" y="513"/>
                </a:cubicBezTo>
                <a:cubicBezTo>
                  <a:pt x="6213" y="513"/>
                  <a:pt x="6212" y="511"/>
                  <a:pt x="6211" y="511"/>
                </a:cubicBezTo>
                <a:cubicBezTo>
                  <a:pt x="6209" y="511"/>
                  <a:pt x="6207" y="510"/>
                  <a:pt x="6206" y="510"/>
                </a:cubicBezTo>
                <a:cubicBezTo>
                  <a:pt x="6204" y="510"/>
                  <a:pt x="6203" y="509"/>
                  <a:pt x="6202" y="509"/>
                </a:cubicBezTo>
                <a:cubicBezTo>
                  <a:pt x="6199" y="509"/>
                  <a:pt x="6197" y="509"/>
                  <a:pt x="6194" y="509"/>
                </a:cubicBezTo>
                <a:cubicBezTo>
                  <a:pt x="6190" y="509"/>
                  <a:pt x="6188" y="508"/>
                  <a:pt x="6185" y="508"/>
                </a:cubicBezTo>
                <a:cubicBezTo>
                  <a:pt x="6183" y="508"/>
                  <a:pt x="6182" y="508"/>
                  <a:pt x="6181" y="508"/>
                </a:cubicBezTo>
                <a:cubicBezTo>
                  <a:pt x="6179" y="508"/>
                  <a:pt x="6178" y="509"/>
                  <a:pt x="6177" y="510"/>
                </a:cubicBezTo>
                <a:cubicBezTo>
                  <a:pt x="6175" y="511"/>
                  <a:pt x="6174" y="511"/>
                  <a:pt x="6173" y="512"/>
                </a:cubicBezTo>
                <a:cubicBezTo>
                  <a:pt x="6171" y="513"/>
                  <a:pt x="6172" y="515"/>
                  <a:pt x="6170" y="516"/>
                </a:cubicBezTo>
                <a:cubicBezTo>
                  <a:pt x="6168" y="517"/>
                  <a:pt x="6167" y="516"/>
                  <a:pt x="6165" y="517"/>
                </a:cubicBezTo>
                <a:cubicBezTo>
                  <a:pt x="6163" y="517"/>
                  <a:pt x="6162" y="518"/>
                  <a:pt x="6161" y="518"/>
                </a:cubicBezTo>
                <a:cubicBezTo>
                  <a:pt x="6152" y="518"/>
                  <a:pt x="6152" y="518"/>
                  <a:pt x="6152" y="518"/>
                </a:cubicBezTo>
                <a:cubicBezTo>
                  <a:pt x="6150" y="518"/>
                  <a:pt x="6149" y="519"/>
                  <a:pt x="6147" y="519"/>
                </a:cubicBezTo>
                <a:cubicBezTo>
                  <a:pt x="6142" y="519"/>
                  <a:pt x="6139" y="519"/>
                  <a:pt x="6134" y="519"/>
                </a:cubicBezTo>
                <a:cubicBezTo>
                  <a:pt x="6130" y="519"/>
                  <a:pt x="6128" y="519"/>
                  <a:pt x="6124" y="520"/>
                </a:cubicBezTo>
                <a:cubicBezTo>
                  <a:pt x="6122" y="520"/>
                  <a:pt x="6122" y="522"/>
                  <a:pt x="6120" y="523"/>
                </a:cubicBezTo>
                <a:cubicBezTo>
                  <a:pt x="6116" y="523"/>
                  <a:pt x="6116" y="523"/>
                  <a:pt x="6116" y="523"/>
                </a:cubicBezTo>
                <a:cubicBezTo>
                  <a:pt x="6115" y="523"/>
                  <a:pt x="6113" y="523"/>
                  <a:pt x="6112" y="523"/>
                </a:cubicBezTo>
                <a:cubicBezTo>
                  <a:pt x="6111" y="522"/>
                  <a:pt x="6110" y="521"/>
                  <a:pt x="6108" y="521"/>
                </a:cubicBezTo>
                <a:cubicBezTo>
                  <a:pt x="6107" y="520"/>
                  <a:pt x="6105" y="520"/>
                  <a:pt x="6104" y="520"/>
                </a:cubicBezTo>
                <a:cubicBezTo>
                  <a:pt x="6102" y="519"/>
                  <a:pt x="6102" y="517"/>
                  <a:pt x="6100" y="516"/>
                </a:cubicBezTo>
                <a:cubicBezTo>
                  <a:pt x="6098" y="515"/>
                  <a:pt x="6097" y="513"/>
                  <a:pt x="6095" y="513"/>
                </a:cubicBezTo>
                <a:cubicBezTo>
                  <a:pt x="6094" y="513"/>
                  <a:pt x="6093" y="512"/>
                  <a:pt x="6091" y="512"/>
                </a:cubicBezTo>
                <a:cubicBezTo>
                  <a:pt x="6082" y="512"/>
                  <a:pt x="6082" y="512"/>
                  <a:pt x="6082" y="512"/>
                </a:cubicBezTo>
                <a:cubicBezTo>
                  <a:pt x="6080" y="512"/>
                  <a:pt x="6079" y="511"/>
                  <a:pt x="6077" y="511"/>
                </a:cubicBezTo>
                <a:cubicBezTo>
                  <a:pt x="6075" y="511"/>
                  <a:pt x="6074" y="510"/>
                  <a:pt x="6071" y="510"/>
                </a:cubicBezTo>
                <a:cubicBezTo>
                  <a:pt x="6069" y="510"/>
                  <a:pt x="6067" y="509"/>
                  <a:pt x="6065" y="509"/>
                </a:cubicBezTo>
                <a:cubicBezTo>
                  <a:pt x="6063" y="508"/>
                  <a:pt x="6062" y="507"/>
                  <a:pt x="6060" y="506"/>
                </a:cubicBezTo>
                <a:cubicBezTo>
                  <a:pt x="6064" y="502"/>
                  <a:pt x="6064" y="502"/>
                  <a:pt x="6064" y="502"/>
                </a:cubicBezTo>
                <a:cubicBezTo>
                  <a:pt x="6061" y="500"/>
                  <a:pt x="6059" y="500"/>
                  <a:pt x="6056" y="498"/>
                </a:cubicBezTo>
                <a:cubicBezTo>
                  <a:pt x="6055" y="497"/>
                  <a:pt x="6054" y="496"/>
                  <a:pt x="6052" y="495"/>
                </a:cubicBezTo>
                <a:cubicBezTo>
                  <a:pt x="6051" y="494"/>
                  <a:pt x="6052" y="492"/>
                  <a:pt x="6050" y="491"/>
                </a:cubicBezTo>
                <a:cubicBezTo>
                  <a:pt x="6048" y="489"/>
                  <a:pt x="6046" y="490"/>
                  <a:pt x="6043" y="490"/>
                </a:cubicBezTo>
                <a:cubicBezTo>
                  <a:pt x="6034" y="490"/>
                  <a:pt x="6034" y="490"/>
                  <a:pt x="6034" y="490"/>
                </a:cubicBezTo>
                <a:cubicBezTo>
                  <a:pt x="6033" y="486"/>
                  <a:pt x="6033" y="486"/>
                  <a:pt x="6033" y="486"/>
                </a:cubicBezTo>
                <a:cubicBezTo>
                  <a:pt x="6034" y="485"/>
                  <a:pt x="6034" y="483"/>
                  <a:pt x="6036" y="482"/>
                </a:cubicBezTo>
                <a:cubicBezTo>
                  <a:pt x="6038" y="480"/>
                  <a:pt x="6041" y="479"/>
                  <a:pt x="6044" y="478"/>
                </a:cubicBezTo>
                <a:cubicBezTo>
                  <a:pt x="6042" y="474"/>
                  <a:pt x="6042" y="474"/>
                  <a:pt x="6042" y="474"/>
                </a:cubicBezTo>
                <a:cubicBezTo>
                  <a:pt x="6040" y="474"/>
                  <a:pt x="6039" y="474"/>
                  <a:pt x="6038" y="474"/>
                </a:cubicBezTo>
                <a:cubicBezTo>
                  <a:pt x="6036" y="473"/>
                  <a:pt x="6035" y="471"/>
                  <a:pt x="6032" y="471"/>
                </a:cubicBezTo>
                <a:cubicBezTo>
                  <a:pt x="5983" y="471"/>
                  <a:pt x="5983" y="471"/>
                  <a:pt x="5983" y="471"/>
                </a:cubicBezTo>
                <a:cubicBezTo>
                  <a:pt x="5983" y="474"/>
                  <a:pt x="5983" y="476"/>
                  <a:pt x="5982" y="479"/>
                </a:cubicBezTo>
                <a:cubicBezTo>
                  <a:pt x="5981" y="481"/>
                  <a:pt x="5980" y="481"/>
                  <a:pt x="5979" y="483"/>
                </a:cubicBezTo>
                <a:cubicBezTo>
                  <a:pt x="5977" y="486"/>
                  <a:pt x="5975" y="489"/>
                  <a:pt x="5972" y="490"/>
                </a:cubicBezTo>
                <a:cubicBezTo>
                  <a:pt x="5971" y="490"/>
                  <a:pt x="5969" y="490"/>
                  <a:pt x="5968" y="490"/>
                </a:cubicBezTo>
                <a:cubicBezTo>
                  <a:pt x="5964" y="490"/>
                  <a:pt x="5964" y="490"/>
                  <a:pt x="5964" y="490"/>
                </a:cubicBezTo>
                <a:cubicBezTo>
                  <a:pt x="5962" y="490"/>
                  <a:pt x="5962" y="488"/>
                  <a:pt x="5960" y="487"/>
                </a:cubicBezTo>
                <a:cubicBezTo>
                  <a:pt x="5961" y="485"/>
                  <a:pt x="5961" y="484"/>
                  <a:pt x="5962" y="483"/>
                </a:cubicBezTo>
                <a:cubicBezTo>
                  <a:pt x="5963" y="481"/>
                  <a:pt x="5963" y="480"/>
                  <a:pt x="5964" y="478"/>
                </a:cubicBezTo>
                <a:cubicBezTo>
                  <a:pt x="5964" y="477"/>
                  <a:pt x="5963" y="475"/>
                  <a:pt x="5964" y="474"/>
                </a:cubicBezTo>
                <a:cubicBezTo>
                  <a:pt x="5965" y="472"/>
                  <a:pt x="5966" y="471"/>
                  <a:pt x="5967" y="470"/>
                </a:cubicBezTo>
                <a:cubicBezTo>
                  <a:pt x="5968" y="469"/>
                  <a:pt x="5970" y="470"/>
                  <a:pt x="5971" y="469"/>
                </a:cubicBezTo>
                <a:cubicBezTo>
                  <a:pt x="5972" y="468"/>
                  <a:pt x="5970" y="466"/>
                  <a:pt x="5971" y="465"/>
                </a:cubicBezTo>
                <a:cubicBezTo>
                  <a:pt x="5968" y="465"/>
                  <a:pt x="5966" y="465"/>
                  <a:pt x="5963" y="465"/>
                </a:cubicBezTo>
                <a:cubicBezTo>
                  <a:pt x="5961" y="465"/>
                  <a:pt x="5960" y="464"/>
                  <a:pt x="5958" y="463"/>
                </a:cubicBezTo>
                <a:cubicBezTo>
                  <a:pt x="5956" y="462"/>
                  <a:pt x="5956" y="460"/>
                  <a:pt x="5954" y="460"/>
                </a:cubicBezTo>
                <a:cubicBezTo>
                  <a:pt x="5952" y="460"/>
                  <a:pt x="5951" y="461"/>
                  <a:pt x="5949" y="460"/>
                </a:cubicBezTo>
                <a:cubicBezTo>
                  <a:pt x="5946" y="459"/>
                  <a:pt x="5944" y="457"/>
                  <a:pt x="5941" y="456"/>
                </a:cubicBezTo>
                <a:cubicBezTo>
                  <a:pt x="5940" y="456"/>
                  <a:pt x="5939" y="456"/>
                  <a:pt x="5937" y="456"/>
                </a:cubicBezTo>
                <a:cubicBezTo>
                  <a:pt x="5935" y="456"/>
                  <a:pt x="5934" y="457"/>
                  <a:pt x="5932" y="457"/>
                </a:cubicBezTo>
                <a:cubicBezTo>
                  <a:pt x="5929" y="457"/>
                  <a:pt x="5927" y="457"/>
                  <a:pt x="5923" y="457"/>
                </a:cubicBezTo>
                <a:cubicBezTo>
                  <a:pt x="5920" y="457"/>
                  <a:pt x="5918" y="457"/>
                  <a:pt x="5915" y="456"/>
                </a:cubicBezTo>
                <a:cubicBezTo>
                  <a:pt x="5913" y="456"/>
                  <a:pt x="5911" y="454"/>
                  <a:pt x="5909" y="453"/>
                </a:cubicBezTo>
                <a:cubicBezTo>
                  <a:pt x="5907" y="453"/>
                  <a:pt x="5906" y="454"/>
                  <a:pt x="5904" y="453"/>
                </a:cubicBezTo>
                <a:cubicBezTo>
                  <a:pt x="5901" y="452"/>
                  <a:pt x="5899" y="450"/>
                  <a:pt x="5896" y="450"/>
                </a:cubicBezTo>
                <a:cubicBezTo>
                  <a:pt x="5892" y="449"/>
                  <a:pt x="5888" y="451"/>
                  <a:pt x="5883" y="450"/>
                </a:cubicBezTo>
                <a:cubicBezTo>
                  <a:pt x="5880" y="450"/>
                  <a:pt x="5878" y="448"/>
                  <a:pt x="5875" y="448"/>
                </a:cubicBezTo>
                <a:cubicBezTo>
                  <a:pt x="5874" y="448"/>
                  <a:pt x="5873" y="447"/>
                  <a:pt x="5871" y="447"/>
                </a:cubicBezTo>
                <a:cubicBezTo>
                  <a:pt x="5869" y="447"/>
                  <a:pt x="5868" y="449"/>
                  <a:pt x="5867" y="450"/>
                </a:cubicBezTo>
                <a:cubicBezTo>
                  <a:pt x="5867" y="451"/>
                  <a:pt x="5868" y="453"/>
                  <a:pt x="5867" y="454"/>
                </a:cubicBezTo>
                <a:cubicBezTo>
                  <a:pt x="5867" y="457"/>
                  <a:pt x="5866" y="460"/>
                  <a:pt x="5866" y="463"/>
                </a:cubicBezTo>
                <a:cubicBezTo>
                  <a:pt x="5845" y="463"/>
                  <a:pt x="5845" y="463"/>
                  <a:pt x="5845" y="463"/>
                </a:cubicBezTo>
                <a:cubicBezTo>
                  <a:pt x="5841" y="463"/>
                  <a:pt x="5839" y="465"/>
                  <a:pt x="5836" y="465"/>
                </a:cubicBezTo>
                <a:cubicBezTo>
                  <a:pt x="5836" y="467"/>
                  <a:pt x="5835" y="468"/>
                  <a:pt x="5836" y="469"/>
                </a:cubicBezTo>
                <a:cubicBezTo>
                  <a:pt x="5836" y="471"/>
                  <a:pt x="5837" y="473"/>
                  <a:pt x="5838" y="474"/>
                </a:cubicBezTo>
                <a:cubicBezTo>
                  <a:pt x="5839" y="475"/>
                  <a:pt x="5839" y="477"/>
                  <a:pt x="5841" y="478"/>
                </a:cubicBezTo>
                <a:cubicBezTo>
                  <a:pt x="5842" y="479"/>
                  <a:pt x="5843" y="479"/>
                  <a:pt x="5845" y="480"/>
                </a:cubicBezTo>
                <a:cubicBezTo>
                  <a:pt x="5846" y="481"/>
                  <a:pt x="5848" y="480"/>
                  <a:pt x="5849" y="481"/>
                </a:cubicBezTo>
                <a:cubicBezTo>
                  <a:pt x="5850" y="482"/>
                  <a:pt x="5850" y="484"/>
                  <a:pt x="5851" y="485"/>
                </a:cubicBezTo>
                <a:cubicBezTo>
                  <a:pt x="5852" y="486"/>
                  <a:pt x="5854" y="486"/>
                  <a:pt x="5854" y="488"/>
                </a:cubicBezTo>
                <a:cubicBezTo>
                  <a:pt x="5855" y="489"/>
                  <a:pt x="5855" y="491"/>
                  <a:pt x="5856" y="492"/>
                </a:cubicBezTo>
                <a:cubicBezTo>
                  <a:pt x="5856" y="493"/>
                  <a:pt x="5857" y="494"/>
                  <a:pt x="5857" y="496"/>
                </a:cubicBezTo>
                <a:cubicBezTo>
                  <a:pt x="5857" y="498"/>
                  <a:pt x="5856" y="498"/>
                  <a:pt x="5856" y="500"/>
                </a:cubicBezTo>
                <a:cubicBezTo>
                  <a:pt x="5851" y="500"/>
                  <a:pt x="5851" y="500"/>
                  <a:pt x="5851" y="500"/>
                </a:cubicBezTo>
                <a:cubicBezTo>
                  <a:pt x="5849" y="499"/>
                  <a:pt x="5846" y="498"/>
                  <a:pt x="5844" y="498"/>
                </a:cubicBezTo>
                <a:cubicBezTo>
                  <a:pt x="5842" y="498"/>
                  <a:pt x="5841" y="497"/>
                  <a:pt x="5840" y="497"/>
                </a:cubicBezTo>
                <a:cubicBezTo>
                  <a:pt x="5838" y="497"/>
                  <a:pt x="5836" y="497"/>
                  <a:pt x="5835" y="497"/>
                </a:cubicBezTo>
                <a:cubicBezTo>
                  <a:pt x="5833" y="497"/>
                  <a:pt x="5832" y="496"/>
                  <a:pt x="5831" y="496"/>
                </a:cubicBezTo>
                <a:cubicBezTo>
                  <a:pt x="5829" y="495"/>
                  <a:pt x="5828" y="493"/>
                  <a:pt x="5827" y="493"/>
                </a:cubicBezTo>
                <a:cubicBezTo>
                  <a:pt x="5825" y="493"/>
                  <a:pt x="5824" y="492"/>
                  <a:pt x="5822" y="492"/>
                </a:cubicBezTo>
                <a:cubicBezTo>
                  <a:pt x="5821" y="492"/>
                  <a:pt x="5820" y="493"/>
                  <a:pt x="5819" y="493"/>
                </a:cubicBezTo>
                <a:cubicBezTo>
                  <a:pt x="5815" y="493"/>
                  <a:pt x="5813" y="493"/>
                  <a:pt x="5809" y="492"/>
                </a:cubicBezTo>
                <a:cubicBezTo>
                  <a:pt x="5809" y="498"/>
                  <a:pt x="5809" y="498"/>
                  <a:pt x="5809" y="498"/>
                </a:cubicBezTo>
                <a:cubicBezTo>
                  <a:pt x="5813" y="500"/>
                  <a:pt x="5813" y="500"/>
                  <a:pt x="5813" y="500"/>
                </a:cubicBezTo>
                <a:cubicBezTo>
                  <a:pt x="5814" y="501"/>
                  <a:pt x="5815" y="501"/>
                  <a:pt x="5817" y="502"/>
                </a:cubicBezTo>
                <a:cubicBezTo>
                  <a:pt x="5819" y="503"/>
                  <a:pt x="5821" y="504"/>
                  <a:pt x="5821" y="507"/>
                </a:cubicBezTo>
                <a:cubicBezTo>
                  <a:pt x="5821" y="510"/>
                  <a:pt x="5820" y="511"/>
                  <a:pt x="5819" y="514"/>
                </a:cubicBezTo>
                <a:cubicBezTo>
                  <a:pt x="5815" y="513"/>
                  <a:pt x="5813" y="512"/>
                  <a:pt x="5810" y="510"/>
                </a:cubicBezTo>
                <a:cubicBezTo>
                  <a:pt x="5808" y="509"/>
                  <a:pt x="5807" y="508"/>
                  <a:pt x="5806" y="507"/>
                </a:cubicBezTo>
                <a:cubicBezTo>
                  <a:pt x="5804" y="506"/>
                  <a:pt x="5803" y="504"/>
                  <a:pt x="5802" y="503"/>
                </a:cubicBezTo>
                <a:cubicBezTo>
                  <a:pt x="5801" y="502"/>
                  <a:pt x="5799" y="502"/>
                  <a:pt x="5798" y="501"/>
                </a:cubicBezTo>
                <a:cubicBezTo>
                  <a:pt x="5797" y="499"/>
                  <a:pt x="5796" y="498"/>
                  <a:pt x="5795" y="497"/>
                </a:cubicBezTo>
                <a:cubicBezTo>
                  <a:pt x="5794" y="496"/>
                  <a:pt x="5796" y="494"/>
                  <a:pt x="5795" y="493"/>
                </a:cubicBezTo>
                <a:cubicBezTo>
                  <a:pt x="5794" y="492"/>
                  <a:pt x="5792" y="492"/>
                  <a:pt x="5791" y="492"/>
                </a:cubicBezTo>
                <a:cubicBezTo>
                  <a:pt x="5788" y="491"/>
                  <a:pt x="5786" y="492"/>
                  <a:pt x="5782" y="492"/>
                </a:cubicBezTo>
                <a:cubicBezTo>
                  <a:pt x="5781" y="492"/>
                  <a:pt x="5779" y="492"/>
                  <a:pt x="5778" y="492"/>
                </a:cubicBezTo>
                <a:cubicBezTo>
                  <a:pt x="5777" y="492"/>
                  <a:pt x="5775" y="491"/>
                  <a:pt x="5774" y="492"/>
                </a:cubicBezTo>
                <a:cubicBezTo>
                  <a:pt x="5773" y="493"/>
                  <a:pt x="5774" y="495"/>
                  <a:pt x="5774" y="496"/>
                </a:cubicBezTo>
                <a:cubicBezTo>
                  <a:pt x="5773" y="497"/>
                  <a:pt x="5771" y="498"/>
                  <a:pt x="5770" y="499"/>
                </a:cubicBezTo>
                <a:cubicBezTo>
                  <a:pt x="5766" y="502"/>
                  <a:pt x="5762" y="503"/>
                  <a:pt x="5758" y="503"/>
                </a:cubicBezTo>
                <a:cubicBezTo>
                  <a:pt x="5753" y="503"/>
                  <a:pt x="5751" y="500"/>
                  <a:pt x="5747" y="498"/>
                </a:cubicBezTo>
                <a:cubicBezTo>
                  <a:pt x="5744" y="498"/>
                  <a:pt x="5740" y="497"/>
                  <a:pt x="5737" y="497"/>
                </a:cubicBezTo>
                <a:cubicBezTo>
                  <a:pt x="5736" y="497"/>
                  <a:pt x="5734" y="497"/>
                  <a:pt x="5733" y="497"/>
                </a:cubicBezTo>
                <a:cubicBezTo>
                  <a:pt x="5731" y="496"/>
                  <a:pt x="5732" y="493"/>
                  <a:pt x="5730" y="493"/>
                </a:cubicBezTo>
                <a:cubicBezTo>
                  <a:pt x="5729" y="492"/>
                  <a:pt x="5728" y="492"/>
                  <a:pt x="5726" y="492"/>
                </a:cubicBezTo>
                <a:cubicBezTo>
                  <a:pt x="5725" y="492"/>
                  <a:pt x="5723" y="493"/>
                  <a:pt x="5722" y="493"/>
                </a:cubicBezTo>
                <a:cubicBezTo>
                  <a:pt x="5720" y="493"/>
                  <a:pt x="5721" y="497"/>
                  <a:pt x="5719" y="497"/>
                </a:cubicBezTo>
                <a:cubicBezTo>
                  <a:pt x="5715" y="497"/>
                  <a:pt x="5713" y="493"/>
                  <a:pt x="5708" y="493"/>
                </a:cubicBezTo>
                <a:cubicBezTo>
                  <a:pt x="5706" y="493"/>
                  <a:pt x="5703" y="494"/>
                  <a:pt x="5702" y="496"/>
                </a:cubicBezTo>
                <a:cubicBezTo>
                  <a:pt x="5701" y="499"/>
                  <a:pt x="5703" y="501"/>
                  <a:pt x="5703" y="505"/>
                </a:cubicBezTo>
                <a:cubicBezTo>
                  <a:pt x="5704" y="510"/>
                  <a:pt x="5704" y="512"/>
                  <a:pt x="5703" y="517"/>
                </a:cubicBezTo>
                <a:cubicBezTo>
                  <a:pt x="5703" y="520"/>
                  <a:pt x="5703" y="522"/>
                  <a:pt x="5702" y="525"/>
                </a:cubicBezTo>
                <a:cubicBezTo>
                  <a:pt x="5681" y="525"/>
                  <a:pt x="5681" y="525"/>
                  <a:pt x="5681" y="525"/>
                </a:cubicBezTo>
                <a:cubicBezTo>
                  <a:pt x="5681" y="520"/>
                  <a:pt x="5682" y="516"/>
                  <a:pt x="5679" y="513"/>
                </a:cubicBezTo>
                <a:cubicBezTo>
                  <a:pt x="5678" y="511"/>
                  <a:pt x="5677" y="511"/>
                  <a:pt x="5675" y="510"/>
                </a:cubicBezTo>
                <a:cubicBezTo>
                  <a:pt x="5674" y="508"/>
                  <a:pt x="5672" y="507"/>
                  <a:pt x="5670" y="506"/>
                </a:cubicBezTo>
                <a:cubicBezTo>
                  <a:pt x="5669" y="505"/>
                  <a:pt x="5668" y="505"/>
                  <a:pt x="5667" y="505"/>
                </a:cubicBezTo>
                <a:cubicBezTo>
                  <a:pt x="5665" y="504"/>
                  <a:pt x="5664" y="503"/>
                  <a:pt x="5663" y="502"/>
                </a:cubicBezTo>
                <a:cubicBezTo>
                  <a:pt x="5661" y="501"/>
                  <a:pt x="5659" y="500"/>
                  <a:pt x="5658" y="499"/>
                </a:cubicBezTo>
                <a:cubicBezTo>
                  <a:pt x="5656" y="498"/>
                  <a:pt x="5655" y="496"/>
                  <a:pt x="5654" y="495"/>
                </a:cubicBezTo>
                <a:cubicBezTo>
                  <a:pt x="5650" y="492"/>
                  <a:pt x="5647" y="490"/>
                  <a:pt x="5647" y="486"/>
                </a:cubicBezTo>
                <a:cubicBezTo>
                  <a:pt x="5647" y="484"/>
                  <a:pt x="5647" y="484"/>
                  <a:pt x="5647" y="484"/>
                </a:cubicBezTo>
                <a:cubicBezTo>
                  <a:pt x="5647" y="482"/>
                  <a:pt x="5647" y="481"/>
                  <a:pt x="5648" y="480"/>
                </a:cubicBezTo>
                <a:cubicBezTo>
                  <a:pt x="5648" y="478"/>
                  <a:pt x="5652" y="480"/>
                  <a:pt x="5652" y="478"/>
                </a:cubicBezTo>
                <a:cubicBezTo>
                  <a:pt x="5652" y="476"/>
                  <a:pt x="5650" y="475"/>
                  <a:pt x="5650" y="473"/>
                </a:cubicBezTo>
                <a:cubicBezTo>
                  <a:pt x="5649" y="470"/>
                  <a:pt x="5650" y="468"/>
                  <a:pt x="5650" y="465"/>
                </a:cubicBezTo>
                <a:cubicBezTo>
                  <a:pt x="5650" y="462"/>
                  <a:pt x="5650" y="460"/>
                  <a:pt x="5650" y="456"/>
                </a:cubicBezTo>
                <a:cubicBezTo>
                  <a:pt x="5649" y="453"/>
                  <a:pt x="5649" y="451"/>
                  <a:pt x="5649" y="447"/>
                </a:cubicBezTo>
                <a:cubicBezTo>
                  <a:pt x="5649" y="444"/>
                  <a:pt x="5649" y="442"/>
                  <a:pt x="5649" y="439"/>
                </a:cubicBezTo>
                <a:cubicBezTo>
                  <a:pt x="5648" y="438"/>
                  <a:pt x="5647" y="437"/>
                  <a:pt x="5647" y="435"/>
                </a:cubicBezTo>
                <a:cubicBezTo>
                  <a:pt x="5646" y="433"/>
                  <a:pt x="5644" y="433"/>
                  <a:pt x="5643" y="432"/>
                </a:cubicBezTo>
                <a:cubicBezTo>
                  <a:pt x="5641" y="431"/>
                  <a:pt x="5640" y="429"/>
                  <a:pt x="5638" y="428"/>
                </a:cubicBezTo>
                <a:cubicBezTo>
                  <a:pt x="5636" y="428"/>
                  <a:pt x="5634" y="426"/>
                  <a:pt x="5633" y="426"/>
                </a:cubicBezTo>
                <a:cubicBezTo>
                  <a:pt x="5630" y="426"/>
                  <a:pt x="5628" y="425"/>
                  <a:pt x="5626" y="425"/>
                </a:cubicBezTo>
                <a:cubicBezTo>
                  <a:pt x="5623" y="425"/>
                  <a:pt x="5620" y="425"/>
                  <a:pt x="5619" y="427"/>
                </a:cubicBezTo>
                <a:cubicBezTo>
                  <a:pt x="5618" y="428"/>
                  <a:pt x="5618" y="430"/>
                  <a:pt x="5617" y="431"/>
                </a:cubicBezTo>
                <a:cubicBezTo>
                  <a:pt x="5616" y="432"/>
                  <a:pt x="5617" y="434"/>
                  <a:pt x="5616" y="435"/>
                </a:cubicBezTo>
                <a:cubicBezTo>
                  <a:pt x="5614" y="437"/>
                  <a:pt x="5612" y="436"/>
                  <a:pt x="5609" y="436"/>
                </a:cubicBezTo>
                <a:cubicBezTo>
                  <a:pt x="5605" y="436"/>
                  <a:pt x="5600" y="436"/>
                  <a:pt x="5598" y="432"/>
                </a:cubicBezTo>
                <a:cubicBezTo>
                  <a:pt x="5597" y="431"/>
                  <a:pt x="5598" y="429"/>
                  <a:pt x="5597" y="427"/>
                </a:cubicBezTo>
                <a:cubicBezTo>
                  <a:pt x="5596" y="426"/>
                  <a:pt x="5594" y="425"/>
                  <a:pt x="5593" y="423"/>
                </a:cubicBezTo>
                <a:cubicBezTo>
                  <a:pt x="5591" y="422"/>
                  <a:pt x="5592" y="420"/>
                  <a:pt x="5590" y="419"/>
                </a:cubicBezTo>
                <a:cubicBezTo>
                  <a:pt x="5589" y="419"/>
                  <a:pt x="5587" y="419"/>
                  <a:pt x="5586" y="419"/>
                </a:cubicBezTo>
                <a:cubicBezTo>
                  <a:pt x="5582" y="419"/>
                  <a:pt x="5579" y="420"/>
                  <a:pt x="5576" y="418"/>
                </a:cubicBezTo>
                <a:cubicBezTo>
                  <a:pt x="5574" y="418"/>
                  <a:pt x="5574" y="415"/>
                  <a:pt x="5573" y="414"/>
                </a:cubicBezTo>
                <a:cubicBezTo>
                  <a:pt x="5570" y="412"/>
                  <a:pt x="5567" y="410"/>
                  <a:pt x="5563" y="410"/>
                </a:cubicBezTo>
                <a:cubicBezTo>
                  <a:pt x="5560" y="410"/>
                  <a:pt x="5559" y="411"/>
                  <a:pt x="5556" y="412"/>
                </a:cubicBezTo>
                <a:cubicBezTo>
                  <a:pt x="5554" y="413"/>
                  <a:pt x="5553" y="414"/>
                  <a:pt x="5551" y="414"/>
                </a:cubicBezTo>
                <a:cubicBezTo>
                  <a:pt x="5549" y="415"/>
                  <a:pt x="5548" y="416"/>
                  <a:pt x="5546" y="417"/>
                </a:cubicBezTo>
                <a:cubicBezTo>
                  <a:pt x="5544" y="418"/>
                  <a:pt x="5543" y="419"/>
                  <a:pt x="5541" y="419"/>
                </a:cubicBezTo>
                <a:cubicBezTo>
                  <a:pt x="5539" y="420"/>
                  <a:pt x="5538" y="422"/>
                  <a:pt x="5536" y="423"/>
                </a:cubicBezTo>
                <a:cubicBezTo>
                  <a:pt x="5540" y="431"/>
                  <a:pt x="5540" y="431"/>
                  <a:pt x="5540" y="431"/>
                </a:cubicBezTo>
                <a:cubicBezTo>
                  <a:pt x="5541" y="433"/>
                  <a:pt x="5542" y="434"/>
                  <a:pt x="5543" y="435"/>
                </a:cubicBezTo>
                <a:cubicBezTo>
                  <a:pt x="5544" y="437"/>
                  <a:pt x="5546" y="437"/>
                  <a:pt x="5546" y="439"/>
                </a:cubicBezTo>
                <a:cubicBezTo>
                  <a:pt x="5546" y="441"/>
                  <a:pt x="5547" y="442"/>
                  <a:pt x="5547" y="444"/>
                </a:cubicBezTo>
                <a:cubicBezTo>
                  <a:pt x="5547" y="446"/>
                  <a:pt x="5546" y="447"/>
                  <a:pt x="5546" y="449"/>
                </a:cubicBezTo>
                <a:cubicBezTo>
                  <a:pt x="5520" y="449"/>
                  <a:pt x="5520" y="449"/>
                  <a:pt x="5520" y="449"/>
                </a:cubicBezTo>
                <a:cubicBezTo>
                  <a:pt x="5518" y="449"/>
                  <a:pt x="5517" y="450"/>
                  <a:pt x="5515" y="451"/>
                </a:cubicBezTo>
                <a:cubicBezTo>
                  <a:pt x="5511" y="453"/>
                  <a:pt x="5508" y="454"/>
                  <a:pt x="5504" y="454"/>
                </a:cubicBezTo>
                <a:cubicBezTo>
                  <a:pt x="5499" y="454"/>
                  <a:pt x="5496" y="453"/>
                  <a:pt x="5492" y="451"/>
                </a:cubicBezTo>
                <a:cubicBezTo>
                  <a:pt x="5490" y="450"/>
                  <a:pt x="5489" y="449"/>
                  <a:pt x="5486" y="448"/>
                </a:cubicBezTo>
                <a:cubicBezTo>
                  <a:pt x="5483" y="447"/>
                  <a:pt x="5481" y="447"/>
                  <a:pt x="5477" y="446"/>
                </a:cubicBezTo>
                <a:cubicBezTo>
                  <a:pt x="5475" y="445"/>
                  <a:pt x="5475" y="443"/>
                  <a:pt x="5473" y="442"/>
                </a:cubicBezTo>
                <a:cubicBezTo>
                  <a:pt x="5471" y="441"/>
                  <a:pt x="5470" y="440"/>
                  <a:pt x="5467" y="440"/>
                </a:cubicBezTo>
                <a:cubicBezTo>
                  <a:pt x="5466" y="440"/>
                  <a:pt x="5465" y="442"/>
                  <a:pt x="5464" y="442"/>
                </a:cubicBezTo>
                <a:cubicBezTo>
                  <a:pt x="5462" y="443"/>
                  <a:pt x="5462" y="446"/>
                  <a:pt x="5460" y="446"/>
                </a:cubicBezTo>
                <a:cubicBezTo>
                  <a:pt x="5457" y="446"/>
                  <a:pt x="5455" y="445"/>
                  <a:pt x="5454" y="443"/>
                </a:cubicBezTo>
                <a:cubicBezTo>
                  <a:pt x="5452" y="441"/>
                  <a:pt x="5453" y="438"/>
                  <a:pt x="5453" y="435"/>
                </a:cubicBezTo>
                <a:cubicBezTo>
                  <a:pt x="5453" y="427"/>
                  <a:pt x="5453" y="427"/>
                  <a:pt x="5453" y="427"/>
                </a:cubicBezTo>
                <a:cubicBezTo>
                  <a:pt x="5451" y="426"/>
                  <a:pt x="5449" y="424"/>
                  <a:pt x="5448" y="423"/>
                </a:cubicBezTo>
                <a:cubicBezTo>
                  <a:pt x="5446" y="423"/>
                  <a:pt x="5445" y="421"/>
                  <a:pt x="5444" y="420"/>
                </a:cubicBezTo>
                <a:cubicBezTo>
                  <a:pt x="5442" y="420"/>
                  <a:pt x="5441" y="420"/>
                  <a:pt x="5440" y="420"/>
                </a:cubicBezTo>
                <a:cubicBezTo>
                  <a:pt x="5438" y="420"/>
                  <a:pt x="5437" y="419"/>
                  <a:pt x="5436" y="419"/>
                </a:cubicBezTo>
                <a:cubicBezTo>
                  <a:pt x="5434" y="419"/>
                  <a:pt x="5433" y="421"/>
                  <a:pt x="5432" y="421"/>
                </a:cubicBezTo>
                <a:cubicBezTo>
                  <a:pt x="5430" y="422"/>
                  <a:pt x="5431" y="425"/>
                  <a:pt x="5429" y="425"/>
                </a:cubicBezTo>
                <a:cubicBezTo>
                  <a:pt x="5426" y="425"/>
                  <a:pt x="5425" y="425"/>
                  <a:pt x="5422" y="424"/>
                </a:cubicBezTo>
                <a:cubicBezTo>
                  <a:pt x="5418" y="424"/>
                  <a:pt x="5418" y="424"/>
                  <a:pt x="5418" y="424"/>
                </a:cubicBezTo>
                <a:cubicBezTo>
                  <a:pt x="5416" y="424"/>
                  <a:pt x="5415" y="422"/>
                  <a:pt x="5414" y="422"/>
                </a:cubicBezTo>
                <a:cubicBezTo>
                  <a:pt x="5394" y="422"/>
                  <a:pt x="5394" y="422"/>
                  <a:pt x="5394" y="422"/>
                </a:cubicBezTo>
                <a:cubicBezTo>
                  <a:pt x="5386" y="424"/>
                  <a:pt x="5386" y="424"/>
                  <a:pt x="5386" y="424"/>
                </a:cubicBezTo>
                <a:cubicBezTo>
                  <a:pt x="5381" y="424"/>
                  <a:pt x="5379" y="422"/>
                  <a:pt x="5375" y="422"/>
                </a:cubicBezTo>
                <a:cubicBezTo>
                  <a:pt x="5374" y="422"/>
                  <a:pt x="5372" y="422"/>
                  <a:pt x="5371" y="422"/>
                </a:cubicBezTo>
                <a:cubicBezTo>
                  <a:pt x="5370" y="423"/>
                  <a:pt x="5371" y="426"/>
                  <a:pt x="5370" y="426"/>
                </a:cubicBezTo>
                <a:cubicBezTo>
                  <a:pt x="5368" y="428"/>
                  <a:pt x="5366" y="426"/>
                  <a:pt x="5363" y="426"/>
                </a:cubicBezTo>
                <a:cubicBezTo>
                  <a:pt x="5357" y="426"/>
                  <a:pt x="5357" y="426"/>
                  <a:pt x="5357" y="426"/>
                </a:cubicBezTo>
                <a:cubicBezTo>
                  <a:pt x="5356" y="426"/>
                  <a:pt x="5355" y="425"/>
                  <a:pt x="5353" y="425"/>
                </a:cubicBezTo>
                <a:cubicBezTo>
                  <a:pt x="5351" y="425"/>
                  <a:pt x="5350" y="426"/>
                  <a:pt x="5349" y="426"/>
                </a:cubicBezTo>
                <a:cubicBezTo>
                  <a:pt x="5349" y="423"/>
                  <a:pt x="5349" y="421"/>
                  <a:pt x="5349" y="418"/>
                </a:cubicBezTo>
                <a:cubicBezTo>
                  <a:pt x="5349" y="417"/>
                  <a:pt x="5348" y="416"/>
                  <a:pt x="5348" y="414"/>
                </a:cubicBezTo>
                <a:cubicBezTo>
                  <a:pt x="5348" y="413"/>
                  <a:pt x="5349" y="412"/>
                  <a:pt x="5349" y="410"/>
                </a:cubicBezTo>
                <a:cubicBezTo>
                  <a:pt x="5342" y="409"/>
                  <a:pt x="5342" y="409"/>
                  <a:pt x="5342" y="409"/>
                </a:cubicBezTo>
                <a:cubicBezTo>
                  <a:pt x="5341" y="410"/>
                  <a:pt x="5339" y="410"/>
                  <a:pt x="5338" y="410"/>
                </a:cubicBezTo>
                <a:cubicBezTo>
                  <a:pt x="5337" y="411"/>
                  <a:pt x="5337" y="413"/>
                  <a:pt x="5336" y="414"/>
                </a:cubicBezTo>
                <a:cubicBezTo>
                  <a:pt x="5333" y="417"/>
                  <a:pt x="5330" y="419"/>
                  <a:pt x="5326" y="419"/>
                </a:cubicBezTo>
                <a:cubicBezTo>
                  <a:pt x="5324" y="419"/>
                  <a:pt x="5322" y="419"/>
                  <a:pt x="5320" y="418"/>
                </a:cubicBezTo>
                <a:cubicBezTo>
                  <a:pt x="5318" y="418"/>
                  <a:pt x="5318" y="416"/>
                  <a:pt x="5316" y="414"/>
                </a:cubicBezTo>
                <a:cubicBezTo>
                  <a:pt x="5317" y="410"/>
                  <a:pt x="5317" y="410"/>
                  <a:pt x="5317" y="410"/>
                </a:cubicBezTo>
                <a:cubicBezTo>
                  <a:pt x="5320" y="410"/>
                  <a:pt x="5322" y="411"/>
                  <a:pt x="5325" y="410"/>
                </a:cubicBezTo>
                <a:cubicBezTo>
                  <a:pt x="5327" y="410"/>
                  <a:pt x="5328" y="411"/>
                  <a:pt x="5329" y="410"/>
                </a:cubicBezTo>
                <a:cubicBezTo>
                  <a:pt x="5331" y="410"/>
                  <a:pt x="5332" y="408"/>
                  <a:pt x="5333" y="407"/>
                </a:cubicBezTo>
                <a:cubicBezTo>
                  <a:pt x="5334" y="407"/>
                  <a:pt x="5334" y="404"/>
                  <a:pt x="5335" y="403"/>
                </a:cubicBezTo>
                <a:cubicBezTo>
                  <a:pt x="5336" y="403"/>
                  <a:pt x="5338" y="403"/>
                  <a:pt x="5339" y="402"/>
                </a:cubicBezTo>
                <a:cubicBezTo>
                  <a:pt x="5341" y="402"/>
                  <a:pt x="5342" y="401"/>
                  <a:pt x="5343" y="400"/>
                </a:cubicBezTo>
                <a:cubicBezTo>
                  <a:pt x="5345" y="399"/>
                  <a:pt x="5346" y="397"/>
                  <a:pt x="5346" y="394"/>
                </a:cubicBezTo>
                <a:cubicBezTo>
                  <a:pt x="5346" y="392"/>
                  <a:pt x="5346" y="392"/>
                  <a:pt x="5346" y="392"/>
                </a:cubicBezTo>
                <a:cubicBezTo>
                  <a:pt x="5346" y="391"/>
                  <a:pt x="5345" y="390"/>
                  <a:pt x="5344" y="388"/>
                </a:cubicBezTo>
                <a:cubicBezTo>
                  <a:pt x="5343" y="387"/>
                  <a:pt x="5340" y="388"/>
                  <a:pt x="5338" y="388"/>
                </a:cubicBezTo>
                <a:cubicBezTo>
                  <a:pt x="5334" y="388"/>
                  <a:pt x="5332" y="388"/>
                  <a:pt x="5328" y="389"/>
                </a:cubicBezTo>
                <a:cubicBezTo>
                  <a:pt x="5326" y="390"/>
                  <a:pt x="5326" y="391"/>
                  <a:pt x="5324" y="392"/>
                </a:cubicBezTo>
                <a:cubicBezTo>
                  <a:pt x="5323" y="393"/>
                  <a:pt x="5322" y="393"/>
                  <a:pt x="5320" y="394"/>
                </a:cubicBezTo>
                <a:cubicBezTo>
                  <a:pt x="5319" y="396"/>
                  <a:pt x="5319" y="398"/>
                  <a:pt x="5318" y="399"/>
                </a:cubicBezTo>
                <a:cubicBezTo>
                  <a:pt x="5317" y="401"/>
                  <a:pt x="5317" y="402"/>
                  <a:pt x="5315" y="403"/>
                </a:cubicBezTo>
                <a:cubicBezTo>
                  <a:pt x="5314" y="405"/>
                  <a:pt x="5313" y="405"/>
                  <a:pt x="5311" y="406"/>
                </a:cubicBezTo>
                <a:cubicBezTo>
                  <a:pt x="5310" y="408"/>
                  <a:pt x="5309" y="410"/>
                  <a:pt x="5306" y="410"/>
                </a:cubicBezTo>
                <a:cubicBezTo>
                  <a:pt x="5281" y="410"/>
                  <a:pt x="5281" y="410"/>
                  <a:pt x="5281" y="410"/>
                </a:cubicBezTo>
                <a:cubicBezTo>
                  <a:pt x="5278" y="412"/>
                  <a:pt x="5278" y="412"/>
                  <a:pt x="5278" y="412"/>
                </a:cubicBezTo>
                <a:cubicBezTo>
                  <a:pt x="5278" y="414"/>
                  <a:pt x="5278" y="415"/>
                  <a:pt x="5278" y="416"/>
                </a:cubicBezTo>
                <a:cubicBezTo>
                  <a:pt x="5279" y="419"/>
                  <a:pt x="5281" y="420"/>
                  <a:pt x="5281" y="422"/>
                </a:cubicBezTo>
                <a:cubicBezTo>
                  <a:pt x="5281" y="424"/>
                  <a:pt x="5281" y="424"/>
                  <a:pt x="5281" y="424"/>
                </a:cubicBezTo>
                <a:cubicBezTo>
                  <a:pt x="5281" y="426"/>
                  <a:pt x="5279" y="425"/>
                  <a:pt x="5278" y="426"/>
                </a:cubicBezTo>
                <a:cubicBezTo>
                  <a:pt x="5276" y="427"/>
                  <a:pt x="5276" y="429"/>
                  <a:pt x="5274" y="430"/>
                </a:cubicBezTo>
                <a:cubicBezTo>
                  <a:pt x="5272" y="431"/>
                  <a:pt x="5271" y="431"/>
                  <a:pt x="5268" y="431"/>
                </a:cubicBezTo>
                <a:cubicBezTo>
                  <a:pt x="5266" y="431"/>
                  <a:pt x="5266" y="431"/>
                  <a:pt x="5266" y="431"/>
                </a:cubicBezTo>
                <a:cubicBezTo>
                  <a:pt x="5264" y="431"/>
                  <a:pt x="5263" y="430"/>
                  <a:pt x="5262" y="430"/>
                </a:cubicBezTo>
                <a:cubicBezTo>
                  <a:pt x="5259" y="430"/>
                  <a:pt x="5257" y="430"/>
                  <a:pt x="5254" y="430"/>
                </a:cubicBezTo>
                <a:cubicBezTo>
                  <a:pt x="5252" y="430"/>
                  <a:pt x="5250" y="431"/>
                  <a:pt x="5249" y="432"/>
                </a:cubicBezTo>
                <a:cubicBezTo>
                  <a:pt x="5247" y="433"/>
                  <a:pt x="5246" y="435"/>
                  <a:pt x="5245" y="435"/>
                </a:cubicBezTo>
                <a:cubicBezTo>
                  <a:pt x="5242" y="436"/>
                  <a:pt x="5240" y="435"/>
                  <a:pt x="5237" y="435"/>
                </a:cubicBezTo>
                <a:cubicBezTo>
                  <a:pt x="5229" y="435"/>
                  <a:pt x="5229" y="435"/>
                  <a:pt x="5229" y="435"/>
                </a:cubicBezTo>
                <a:cubicBezTo>
                  <a:pt x="5225" y="435"/>
                  <a:pt x="5223" y="437"/>
                  <a:pt x="5219" y="437"/>
                </a:cubicBezTo>
                <a:cubicBezTo>
                  <a:pt x="5217" y="437"/>
                  <a:pt x="5217" y="437"/>
                  <a:pt x="5217" y="437"/>
                </a:cubicBezTo>
                <a:cubicBezTo>
                  <a:pt x="5216" y="437"/>
                  <a:pt x="5216" y="436"/>
                  <a:pt x="5215" y="436"/>
                </a:cubicBezTo>
                <a:cubicBezTo>
                  <a:pt x="5217" y="436"/>
                  <a:pt x="5219" y="436"/>
                  <a:pt x="5221" y="435"/>
                </a:cubicBezTo>
                <a:cubicBezTo>
                  <a:pt x="5222" y="434"/>
                  <a:pt x="5223" y="432"/>
                  <a:pt x="5224" y="431"/>
                </a:cubicBezTo>
                <a:cubicBezTo>
                  <a:pt x="5225" y="430"/>
                  <a:pt x="5227" y="429"/>
                  <a:pt x="5228" y="428"/>
                </a:cubicBezTo>
                <a:cubicBezTo>
                  <a:pt x="5229" y="427"/>
                  <a:pt x="5229" y="425"/>
                  <a:pt x="5231" y="424"/>
                </a:cubicBezTo>
                <a:cubicBezTo>
                  <a:pt x="5232" y="424"/>
                  <a:pt x="5233" y="423"/>
                  <a:pt x="5235" y="422"/>
                </a:cubicBezTo>
                <a:cubicBezTo>
                  <a:pt x="5237" y="422"/>
                  <a:pt x="5240" y="423"/>
                  <a:pt x="5243" y="422"/>
                </a:cubicBezTo>
                <a:cubicBezTo>
                  <a:pt x="5244" y="422"/>
                  <a:pt x="5245" y="423"/>
                  <a:pt x="5247" y="422"/>
                </a:cubicBezTo>
                <a:cubicBezTo>
                  <a:pt x="5248" y="422"/>
                  <a:pt x="5247" y="419"/>
                  <a:pt x="5249" y="418"/>
                </a:cubicBezTo>
                <a:cubicBezTo>
                  <a:pt x="5250" y="417"/>
                  <a:pt x="5251" y="416"/>
                  <a:pt x="5253" y="415"/>
                </a:cubicBezTo>
                <a:cubicBezTo>
                  <a:pt x="5255" y="413"/>
                  <a:pt x="5259" y="412"/>
                  <a:pt x="5261" y="409"/>
                </a:cubicBezTo>
                <a:cubicBezTo>
                  <a:pt x="5263" y="407"/>
                  <a:pt x="5263" y="403"/>
                  <a:pt x="5266" y="401"/>
                </a:cubicBezTo>
                <a:cubicBezTo>
                  <a:pt x="5268" y="400"/>
                  <a:pt x="5271" y="400"/>
                  <a:pt x="5274" y="399"/>
                </a:cubicBezTo>
                <a:cubicBezTo>
                  <a:pt x="5278" y="399"/>
                  <a:pt x="5278" y="399"/>
                  <a:pt x="5278" y="399"/>
                </a:cubicBezTo>
                <a:cubicBezTo>
                  <a:pt x="5279" y="399"/>
                  <a:pt x="5280" y="398"/>
                  <a:pt x="5281" y="398"/>
                </a:cubicBezTo>
                <a:cubicBezTo>
                  <a:pt x="5283" y="398"/>
                  <a:pt x="5284" y="399"/>
                  <a:pt x="5285" y="398"/>
                </a:cubicBezTo>
                <a:cubicBezTo>
                  <a:pt x="5287" y="398"/>
                  <a:pt x="5288" y="397"/>
                  <a:pt x="5289" y="396"/>
                </a:cubicBezTo>
                <a:cubicBezTo>
                  <a:pt x="5290" y="396"/>
                  <a:pt x="5290" y="393"/>
                  <a:pt x="5290" y="392"/>
                </a:cubicBezTo>
                <a:cubicBezTo>
                  <a:pt x="5291" y="391"/>
                  <a:pt x="5292" y="390"/>
                  <a:pt x="5293" y="388"/>
                </a:cubicBezTo>
                <a:cubicBezTo>
                  <a:pt x="5296" y="387"/>
                  <a:pt x="5298" y="387"/>
                  <a:pt x="5301" y="386"/>
                </a:cubicBezTo>
                <a:cubicBezTo>
                  <a:pt x="5305" y="386"/>
                  <a:pt x="5305" y="386"/>
                  <a:pt x="5305" y="386"/>
                </a:cubicBezTo>
                <a:cubicBezTo>
                  <a:pt x="5307" y="386"/>
                  <a:pt x="5308" y="385"/>
                  <a:pt x="5309" y="385"/>
                </a:cubicBezTo>
                <a:cubicBezTo>
                  <a:pt x="5311" y="385"/>
                  <a:pt x="5313" y="386"/>
                  <a:pt x="5314" y="385"/>
                </a:cubicBezTo>
                <a:cubicBezTo>
                  <a:pt x="5316" y="385"/>
                  <a:pt x="5317" y="385"/>
                  <a:pt x="5318" y="384"/>
                </a:cubicBezTo>
                <a:cubicBezTo>
                  <a:pt x="5320" y="384"/>
                  <a:pt x="5321" y="383"/>
                  <a:pt x="5322" y="381"/>
                </a:cubicBezTo>
                <a:cubicBezTo>
                  <a:pt x="5324" y="380"/>
                  <a:pt x="5326" y="380"/>
                  <a:pt x="5326" y="378"/>
                </a:cubicBezTo>
                <a:cubicBezTo>
                  <a:pt x="5326" y="377"/>
                  <a:pt x="5326" y="376"/>
                  <a:pt x="5326" y="375"/>
                </a:cubicBezTo>
                <a:cubicBezTo>
                  <a:pt x="5327" y="372"/>
                  <a:pt x="5328" y="369"/>
                  <a:pt x="5328" y="367"/>
                </a:cubicBezTo>
                <a:cubicBezTo>
                  <a:pt x="5348" y="367"/>
                  <a:pt x="5348" y="367"/>
                  <a:pt x="5348" y="367"/>
                </a:cubicBezTo>
                <a:cubicBezTo>
                  <a:pt x="5348" y="364"/>
                  <a:pt x="5349" y="363"/>
                  <a:pt x="5349" y="361"/>
                </a:cubicBezTo>
                <a:cubicBezTo>
                  <a:pt x="5349" y="359"/>
                  <a:pt x="5349" y="358"/>
                  <a:pt x="5349" y="357"/>
                </a:cubicBezTo>
                <a:cubicBezTo>
                  <a:pt x="5350" y="355"/>
                  <a:pt x="5350" y="354"/>
                  <a:pt x="5351" y="353"/>
                </a:cubicBezTo>
                <a:cubicBezTo>
                  <a:pt x="5352" y="352"/>
                  <a:pt x="5354" y="354"/>
                  <a:pt x="5355" y="353"/>
                </a:cubicBezTo>
                <a:cubicBezTo>
                  <a:pt x="5356" y="351"/>
                  <a:pt x="5357" y="350"/>
                  <a:pt x="5357" y="349"/>
                </a:cubicBezTo>
                <a:cubicBezTo>
                  <a:pt x="5357" y="347"/>
                  <a:pt x="5356" y="346"/>
                  <a:pt x="5356" y="345"/>
                </a:cubicBezTo>
                <a:cubicBezTo>
                  <a:pt x="5356" y="343"/>
                  <a:pt x="5356" y="342"/>
                  <a:pt x="5355" y="341"/>
                </a:cubicBezTo>
                <a:cubicBezTo>
                  <a:pt x="5354" y="339"/>
                  <a:pt x="5352" y="341"/>
                  <a:pt x="5351" y="340"/>
                </a:cubicBezTo>
                <a:cubicBezTo>
                  <a:pt x="5350" y="338"/>
                  <a:pt x="5352" y="337"/>
                  <a:pt x="5351" y="336"/>
                </a:cubicBezTo>
                <a:cubicBezTo>
                  <a:pt x="5350" y="334"/>
                  <a:pt x="5350" y="333"/>
                  <a:pt x="5349" y="332"/>
                </a:cubicBezTo>
                <a:cubicBezTo>
                  <a:pt x="5348" y="331"/>
                  <a:pt x="5346" y="333"/>
                  <a:pt x="5345" y="332"/>
                </a:cubicBezTo>
                <a:cubicBezTo>
                  <a:pt x="5345" y="331"/>
                  <a:pt x="5346" y="329"/>
                  <a:pt x="5345" y="328"/>
                </a:cubicBezTo>
                <a:cubicBezTo>
                  <a:pt x="5344" y="326"/>
                  <a:pt x="5344" y="324"/>
                  <a:pt x="5343" y="323"/>
                </a:cubicBezTo>
                <a:cubicBezTo>
                  <a:pt x="5342" y="321"/>
                  <a:pt x="5340" y="320"/>
                  <a:pt x="5338" y="319"/>
                </a:cubicBezTo>
                <a:cubicBezTo>
                  <a:pt x="5336" y="318"/>
                  <a:pt x="5336" y="316"/>
                  <a:pt x="5334" y="316"/>
                </a:cubicBezTo>
                <a:cubicBezTo>
                  <a:pt x="5332" y="316"/>
                  <a:pt x="5331" y="316"/>
                  <a:pt x="5329" y="316"/>
                </a:cubicBezTo>
                <a:cubicBezTo>
                  <a:pt x="5328" y="316"/>
                  <a:pt x="5327" y="315"/>
                  <a:pt x="5325" y="315"/>
                </a:cubicBezTo>
                <a:cubicBezTo>
                  <a:pt x="5325" y="310"/>
                  <a:pt x="5324" y="308"/>
                  <a:pt x="5325" y="303"/>
                </a:cubicBezTo>
                <a:cubicBezTo>
                  <a:pt x="5296" y="303"/>
                  <a:pt x="5296" y="303"/>
                  <a:pt x="5296" y="303"/>
                </a:cubicBezTo>
                <a:cubicBezTo>
                  <a:pt x="5292" y="303"/>
                  <a:pt x="5290" y="301"/>
                  <a:pt x="5287" y="301"/>
                </a:cubicBezTo>
                <a:cubicBezTo>
                  <a:pt x="5284" y="300"/>
                  <a:pt x="5282" y="300"/>
                  <a:pt x="5278" y="300"/>
                </a:cubicBezTo>
                <a:cubicBezTo>
                  <a:pt x="5277" y="300"/>
                  <a:pt x="5276" y="300"/>
                  <a:pt x="5274" y="300"/>
                </a:cubicBezTo>
                <a:cubicBezTo>
                  <a:pt x="5273" y="300"/>
                  <a:pt x="5272" y="301"/>
                  <a:pt x="5271" y="302"/>
                </a:cubicBezTo>
                <a:cubicBezTo>
                  <a:pt x="5269" y="303"/>
                  <a:pt x="5269" y="305"/>
                  <a:pt x="5268" y="306"/>
                </a:cubicBezTo>
                <a:cubicBezTo>
                  <a:pt x="5267" y="307"/>
                  <a:pt x="5265" y="306"/>
                  <a:pt x="5264" y="307"/>
                </a:cubicBezTo>
                <a:cubicBezTo>
                  <a:pt x="5261" y="304"/>
                  <a:pt x="5260" y="302"/>
                  <a:pt x="5257" y="300"/>
                </a:cubicBezTo>
                <a:cubicBezTo>
                  <a:pt x="5256" y="299"/>
                  <a:pt x="5254" y="299"/>
                  <a:pt x="5253" y="299"/>
                </a:cubicBezTo>
                <a:cubicBezTo>
                  <a:pt x="5250" y="298"/>
                  <a:pt x="5249" y="298"/>
                  <a:pt x="5246" y="298"/>
                </a:cubicBezTo>
                <a:cubicBezTo>
                  <a:pt x="5244" y="298"/>
                  <a:pt x="5243" y="299"/>
                  <a:pt x="5241" y="299"/>
                </a:cubicBezTo>
                <a:cubicBezTo>
                  <a:pt x="5241" y="311"/>
                  <a:pt x="5241" y="311"/>
                  <a:pt x="5241" y="311"/>
                </a:cubicBezTo>
                <a:cubicBezTo>
                  <a:pt x="5229" y="311"/>
                  <a:pt x="5229" y="311"/>
                  <a:pt x="5229" y="311"/>
                </a:cubicBezTo>
                <a:cubicBezTo>
                  <a:pt x="5225" y="308"/>
                  <a:pt x="5225" y="308"/>
                  <a:pt x="5225" y="308"/>
                </a:cubicBezTo>
                <a:cubicBezTo>
                  <a:pt x="5226" y="307"/>
                  <a:pt x="5226" y="305"/>
                  <a:pt x="5227" y="304"/>
                </a:cubicBezTo>
                <a:cubicBezTo>
                  <a:pt x="5228" y="303"/>
                  <a:pt x="5230" y="304"/>
                  <a:pt x="5231" y="303"/>
                </a:cubicBezTo>
                <a:cubicBezTo>
                  <a:pt x="5233" y="301"/>
                  <a:pt x="5235" y="298"/>
                  <a:pt x="5235" y="295"/>
                </a:cubicBezTo>
                <a:cubicBezTo>
                  <a:pt x="5235" y="293"/>
                  <a:pt x="5234" y="293"/>
                  <a:pt x="5234" y="291"/>
                </a:cubicBezTo>
                <a:cubicBezTo>
                  <a:pt x="5212" y="291"/>
                  <a:pt x="5212" y="291"/>
                  <a:pt x="5212" y="291"/>
                </a:cubicBezTo>
                <a:cubicBezTo>
                  <a:pt x="5209" y="291"/>
                  <a:pt x="5207" y="289"/>
                  <a:pt x="5204" y="289"/>
                </a:cubicBezTo>
                <a:cubicBezTo>
                  <a:pt x="5200" y="289"/>
                  <a:pt x="5198" y="289"/>
                  <a:pt x="5194" y="289"/>
                </a:cubicBezTo>
                <a:cubicBezTo>
                  <a:pt x="5192" y="289"/>
                  <a:pt x="5191" y="288"/>
                  <a:pt x="5190" y="288"/>
                </a:cubicBezTo>
                <a:cubicBezTo>
                  <a:pt x="5191" y="286"/>
                  <a:pt x="5191" y="285"/>
                  <a:pt x="5192" y="284"/>
                </a:cubicBezTo>
                <a:cubicBezTo>
                  <a:pt x="5194" y="281"/>
                  <a:pt x="5196" y="279"/>
                  <a:pt x="5199" y="277"/>
                </a:cubicBezTo>
                <a:cubicBezTo>
                  <a:pt x="5200" y="276"/>
                  <a:pt x="5202" y="277"/>
                  <a:pt x="5203" y="277"/>
                </a:cubicBezTo>
                <a:cubicBezTo>
                  <a:pt x="5205" y="276"/>
                  <a:pt x="5205" y="275"/>
                  <a:pt x="5207" y="274"/>
                </a:cubicBezTo>
                <a:cubicBezTo>
                  <a:pt x="5207" y="266"/>
                  <a:pt x="5207" y="266"/>
                  <a:pt x="5207" y="266"/>
                </a:cubicBezTo>
                <a:cubicBezTo>
                  <a:pt x="5161" y="266"/>
                  <a:pt x="5161" y="266"/>
                  <a:pt x="5161" y="266"/>
                </a:cubicBezTo>
                <a:cubicBezTo>
                  <a:pt x="5160" y="266"/>
                  <a:pt x="5159" y="268"/>
                  <a:pt x="5157" y="268"/>
                </a:cubicBezTo>
                <a:cubicBezTo>
                  <a:pt x="5154" y="269"/>
                  <a:pt x="5152" y="271"/>
                  <a:pt x="5149" y="271"/>
                </a:cubicBezTo>
                <a:cubicBezTo>
                  <a:pt x="5148" y="271"/>
                  <a:pt x="5146" y="271"/>
                  <a:pt x="5145" y="271"/>
                </a:cubicBezTo>
                <a:cubicBezTo>
                  <a:pt x="5140" y="272"/>
                  <a:pt x="5138" y="273"/>
                  <a:pt x="5133" y="275"/>
                </a:cubicBezTo>
                <a:cubicBezTo>
                  <a:pt x="5132" y="276"/>
                  <a:pt x="5130" y="276"/>
                  <a:pt x="5129" y="276"/>
                </a:cubicBezTo>
                <a:cubicBezTo>
                  <a:pt x="5128" y="277"/>
                  <a:pt x="5127" y="278"/>
                  <a:pt x="5125" y="279"/>
                </a:cubicBezTo>
                <a:cubicBezTo>
                  <a:pt x="5124" y="280"/>
                  <a:pt x="5123" y="282"/>
                  <a:pt x="5122" y="284"/>
                </a:cubicBezTo>
                <a:cubicBezTo>
                  <a:pt x="5122" y="285"/>
                  <a:pt x="5123" y="287"/>
                  <a:pt x="5122" y="288"/>
                </a:cubicBezTo>
                <a:cubicBezTo>
                  <a:pt x="5122" y="289"/>
                  <a:pt x="5123" y="291"/>
                  <a:pt x="5122" y="292"/>
                </a:cubicBezTo>
                <a:cubicBezTo>
                  <a:pt x="5122" y="294"/>
                  <a:pt x="5121" y="295"/>
                  <a:pt x="5119" y="296"/>
                </a:cubicBezTo>
                <a:cubicBezTo>
                  <a:pt x="5117" y="298"/>
                  <a:pt x="5114" y="298"/>
                  <a:pt x="5111" y="300"/>
                </a:cubicBezTo>
                <a:cubicBezTo>
                  <a:pt x="5112" y="301"/>
                  <a:pt x="5112" y="303"/>
                  <a:pt x="5113" y="304"/>
                </a:cubicBezTo>
                <a:cubicBezTo>
                  <a:pt x="5115" y="305"/>
                  <a:pt x="5116" y="305"/>
                  <a:pt x="5117" y="306"/>
                </a:cubicBezTo>
                <a:cubicBezTo>
                  <a:pt x="5116" y="311"/>
                  <a:pt x="5116" y="311"/>
                  <a:pt x="5116" y="311"/>
                </a:cubicBezTo>
                <a:cubicBezTo>
                  <a:pt x="5077" y="311"/>
                  <a:pt x="5077" y="311"/>
                  <a:pt x="5077" y="311"/>
                </a:cubicBezTo>
                <a:cubicBezTo>
                  <a:pt x="5076" y="314"/>
                  <a:pt x="5077" y="317"/>
                  <a:pt x="5075" y="319"/>
                </a:cubicBezTo>
                <a:cubicBezTo>
                  <a:pt x="5072" y="321"/>
                  <a:pt x="5068" y="319"/>
                  <a:pt x="5066" y="321"/>
                </a:cubicBezTo>
                <a:cubicBezTo>
                  <a:pt x="5065" y="322"/>
                  <a:pt x="5066" y="324"/>
                  <a:pt x="5066" y="325"/>
                </a:cubicBezTo>
                <a:cubicBezTo>
                  <a:pt x="5065" y="326"/>
                  <a:pt x="5064" y="328"/>
                  <a:pt x="5063" y="329"/>
                </a:cubicBezTo>
                <a:cubicBezTo>
                  <a:pt x="5061" y="330"/>
                  <a:pt x="5060" y="330"/>
                  <a:pt x="5059" y="331"/>
                </a:cubicBezTo>
                <a:cubicBezTo>
                  <a:pt x="5055" y="333"/>
                  <a:pt x="5052" y="332"/>
                  <a:pt x="5048" y="332"/>
                </a:cubicBezTo>
                <a:cubicBezTo>
                  <a:pt x="5045" y="332"/>
                  <a:pt x="5043" y="332"/>
                  <a:pt x="5041" y="332"/>
                </a:cubicBezTo>
                <a:cubicBezTo>
                  <a:pt x="5039" y="331"/>
                  <a:pt x="5038" y="330"/>
                  <a:pt x="5037" y="330"/>
                </a:cubicBezTo>
                <a:cubicBezTo>
                  <a:pt x="5035" y="329"/>
                  <a:pt x="5034" y="328"/>
                  <a:pt x="5033" y="327"/>
                </a:cubicBezTo>
                <a:cubicBezTo>
                  <a:pt x="5031" y="326"/>
                  <a:pt x="5031" y="324"/>
                  <a:pt x="5030" y="323"/>
                </a:cubicBezTo>
                <a:cubicBezTo>
                  <a:pt x="5029" y="322"/>
                  <a:pt x="5027" y="322"/>
                  <a:pt x="5026" y="322"/>
                </a:cubicBezTo>
                <a:cubicBezTo>
                  <a:pt x="5025" y="322"/>
                  <a:pt x="5023" y="322"/>
                  <a:pt x="5022" y="322"/>
                </a:cubicBezTo>
                <a:cubicBezTo>
                  <a:pt x="5018" y="322"/>
                  <a:pt x="5016" y="322"/>
                  <a:pt x="5012" y="322"/>
                </a:cubicBezTo>
                <a:cubicBezTo>
                  <a:pt x="5008" y="322"/>
                  <a:pt x="5008" y="322"/>
                  <a:pt x="5008" y="322"/>
                </a:cubicBezTo>
                <a:cubicBezTo>
                  <a:pt x="5004" y="322"/>
                  <a:pt x="5002" y="319"/>
                  <a:pt x="4999" y="319"/>
                </a:cubicBezTo>
                <a:cubicBezTo>
                  <a:pt x="4997" y="319"/>
                  <a:pt x="4996" y="320"/>
                  <a:pt x="4994" y="320"/>
                </a:cubicBezTo>
                <a:cubicBezTo>
                  <a:pt x="4992" y="320"/>
                  <a:pt x="4990" y="319"/>
                  <a:pt x="4989" y="321"/>
                </a:cubicBezTo>
                <a:cubicBezTo>
                  <a:pt x="4988" y="322"/>
                  <a:pt x="4987" y="323"/>
                  <a:pt x="4986" y="325"/>
                </a:cubicBezTo>
                <a:cubicBezTo>
                  <a:pt x="4985" y="326"/>
                  <a:pt x="4987" y="328"/>
                  <a:pt x="4987" y="330"/>
                </a:cubicBezTo>
                <a:cubicBezTo>
                  <a:pt x="4987" y="331"/>
                  <a:pt x="4986" y="332"/>
                  <a:pt x="4986" y="334"/>
                </a:cubicBezTo>
                <a:cubicBezTo>
                  <a:pt x="4985" y="335"/>
                  <a:pt x="4983" y="335"/>
                  <a:pt x="4982" y="336"/>
                </a:cubicBezTo>
                <a:cubicBezTo>
                  <a:pt x="4980" y="337"/>
                  <a:pt x="4979" y="338"/>
                  <a:pt x="4977" y="338"/>
                </a:cubicBezTo>
                <a:cubicBezTo>
                  <a:pt x="4955" y="338"/>
                  <a:pt x="4955" y="338"/>
                  <a:pt x="4955" y="338"/>
                </a:cubicBezTo>
                <a:cubicBezTo>
                  <a:pt x="4951" y="338"/>
                  <a:pt x="4949" y="340"/>
                  <a:pt x="4945" y="342"/>
                </a:cubicBezTo>
                <a:cubicBezTo>
                  <a:pt x="4943" y="342"/>
                  <a:pt x="4942" y="343"/>
                  <a:pt x="4940" y="344"/>
                </a:cubicBezTo>
                <a:cubicBezTo>
                  <a:pt x="4937" y="345"/>
                  <a:pt x="4935" y="346"/>
                  <a:pt x="4932" y="348"/>
                </a:cubicBezTo>
                <a:cubicBezTo>
                  <a:pt x="4931" y="348"/>
                  <a:pt x="4930" y="348"/>
                  <a:pt x="4928" y="349"/>
                </a:cubicBezTo>
                <a:cubicBezTo>
                  <a:pt x="4926" y="350"/>
                  <a:pt x="4926" y="353"/>
                  <a:pt x="4923" y="353"/>
                </a:cubicBezTo>
                <a:cubicBezTo>
                  <a:pt x="4922" y="353"/>
                  <a:pt x="4921" y="352"/>
                  <a:pt x="4919" y="352"/>
                </a:cubicBezTo>
                <a:cubicBezTo>
                  <a:pt x="4918" y="351"/>
                  <a:pt x="4919" y="348"/>
                  <a:pt x="4917" y="348"/>
                </a:cubicBezTo>
                <a:cubicBezTo>
                  <a:pt x="4916" y="347"/>
                  <a:pt x="4915" y="348"/>
                  <a:pt x="4913" y="348"/>
                </a:cubicBezTo>
                <a:cubicBezTo>
                  <a:pt x="4910" y="348"/>
                  <a:pt x="4907" y="348"/>
                  <a:pt x="4904" y="349"/>
                </a:cubicBezTo>
                <a:cubicBezTo>
                  <a:pt x="4903" y="349"/>
                  <a:pt x="4902" y="351"/>
                  <a:pt x="4900" y="352"/>
                </a:cubicBezTo>
                <a:cubicBezTo>
                  <a:pt x="4897" y="353"/>
                  <a:pt x="4895" y="354"/>
                  <a:pt x="4893" y="356"/>
                </a:cubicBezTo>
                <a:cubicBezTo>
                  <a:pt x="4891" y="357"/>
                  <a:pt x="4890" y="359"/>
                  <a:pt x="4888" y="360"/>
                </a:cubicBezTo>
                <a:cubicBezTo>
                  <a:pt x="4887" y="360"/>
                  <a:pt x="4886" y="360"/>
                  <a:pt x="4885" y="361"/>
                </a:cubicBezTo>
                <a:cubicBezTo>
                  <a:pt x="4883" y="361"/>
                  <a:pt x="4882" y="361"/>
                  <a:pt x="4880" y="361"/>
                </a:cubicBezTo>
                <a:cubicBezTo>
                  <a:pt x="4876" y="361"/>
                  <a:pt x="4873" y="361"/>
                  <a:pt x="4870" y="362"/>
                </a:cubicBezTo>
                <a:cubicBezTo>
                  <a:pt x="4866" y="362"/>
                  <a:pt x="4864" y="364"/>
                  <a:pt x="4862" y="366"/>
                </a:cubicBezTo>
                <a:cubicBezTo>
                  <a:pt x="4860" y="367"/>
                  <a:pt x="4859" y="368"/>
                  <a:pt x="4859" y="370"/>
                </a:cubicBezTo>
                <a:cubicBezTo>
                  <a:pt x="4858" y="371"/>
                  <a:pt x="4859" y="373"/>
                  <a:pt x="4858" y="375"/>
                </a:cubicBezTo>
                <a:cubicBezTo>
                  <a:pt x="4857" y="376"/>
                  <a:pt x="4857" y="378"/>
                  <a:pt x="4856" y="378"/>
                </a:cubicBezTo>
                <a:cubicBezTo>
                  <a:pt x="4855" y="379"/>
                  <a:pt x="4853" y="378"/>
                  <a:pt x="4852" y="378"/>
                </a:cubicBezTo>
                <a:cubicBezTo>
                  <a:pt x="4850" y="379"/>
                  <a:pt x="4849" y="378"/>
                  <a:pt x="4847" y="378"/>
                </a:cubicBezTo>
                <a:cubicBezTo>
                  <a:pt x="4845" y="378"/>
                  <a:pt x="4844" y="379"/>
                  <a:pt x="4843" y="379"/>
                </a:cubicBezTo>
                <a:cubicBezTo>
                  <a:pt x="4841" y="380"/>
                  <a:pt x="4840" y="380"/>
                  <a:pt x="4839" y="380"/>
                </a:cubicBezTo>
                <a:cubicBezTo>
                  <a:pt x="4837" y="381"/>
                  <a:pt x="4836" y="381"/>
                  <a:pt x="4835" y="381"/>
                </a:cubicBezTo>
                <a:cubicBezTo>
                  <a:pt x="4833" y="382"/>
                  <a:pt x="4831" y="383"/>
                  <a:pt x="4831" y="385"/>
                </a:cubicBezTo>
                <a:cubicBezTo>
                  <a:pt x="4831" y="389"/>
                  <a:pt x="4833" y="391"/>
                  <a:pt x="4835" y="393"/>
                </a:cubicBezTo>
                <a:cubicBezTo>
                  <a:pt x="4836" y="395"/>
                  <a:pt x="4837" y="395"/>
                  <a:pt x="4839" y="395"/>
                </a:cubicBezTo>
                <a:cubicBezTo>
                  <a:pt x="4841" y="397"/>
                  <a:pt x="4845" y="397"/>
                  <a:pt x="4848" y="398"/>
                </a:cubicBezTo>
                <a:cubicBezTo>
                  <a:pt x="4849" y="399"/>
                  <a:pt x="4851" y="399"/>
                  <a:pt x="4852" y="400"/>
                </a:cubicBezTo>
                <a:cubicBezTo>
                  <a:pt x="4852" y="401"/>
                  <a:pt x="4852" y="403"/>
                  <a:pt x="4852" y="404"/>
                </a:cubicBezTo>
                <a:cubicBezTo>
                  <a:pt x="4852" y="408"/>
                  <a:pt x="4852" y="408"/>
                  <a:pt x="4852" y="408"/>
                </a:cubicBezTo>
                <a:cubicBezTo>
                  <a:pt x="4851" y="410"/>
                  <a:pt x="4849" y="411"/>
                  <a:pt x="4849" y="412"/>
                </a:cubicBezTo>
                <a:cubicBezTo>
                  <a:pt x="4847" y="412"/>
                  <a:pt x="4846" y="412"/>
                  <a:pt x="4845" y="411"/>
                </a:cubicBezTo>
                <a:cubicBezTo>
                  <a:pt x="4840" y="410"/>
                  <a:pt x="4837" y="409"/>
                  <a:pt x="4832" y="409"/>
                </a:cubicBezTo>
                <a:cubicBezTo>
                  <a:pt x="4829" y="409"/>
                  <a:pt x="4827" y="410"/>
                  <a:pt x="4824" y="410"/>
                </a:cubicBezTo>
                <a:cubicBezTo>
                  <a:pt x="4823" y="411"/>
                  <a:pt x="4821" y="411"/>
                  <a:pt x="4820" y="411"/>
                </a:cubicBezTo>
                <a:cubicBezTo>
                  <a:pt x="4818" y="412"/>
                  <a:pt x="4818" y="414"/>
                  <a:pt x="4817" y="415"/>
                </a:cubicBezTo>
                <a:cubicBezTo>
                  <a:pt x="4815" y="416"/>
                  <a:pt x="4815" y="418"/>
                  <a:pt x="4813" y="418"/>
                </a:cubicBezTo>
                <a:cubicBezTo>
                  <a:pt x="4812" y="419"/>
                  <a:pt x="4810" y="418"/>
                  <a:pt x="4809" y="418"/>
                </a:cubicBezTo>
                <a:cubicBezTo>
                  <a:pt x="4807" y="418"/>
                  <a:pt x="4806" y="419"/>
                  <a:pt x="4805" y="418"/>
                </a:cubicBezTo>
                <a:cubicBezTo>
                  <a:pt x="4803" y="418"/>
                  <a:pt x="4802" y="414"/>
                  <a:pt x="4800" y="414"/>
                </a:cubicBezTo>
                <a:cubicBezTo>
                  <a:pt x="4796" y="414"/>
                  <a:pt x="4793" y="415"/>
                  <a:pt x="4789" y="415"/>
                </a:cubicBezTo>
                <a:cubicBezTo>
                  <a:pt x="4786" y="415"/>
                  <a:pt x="4784" y="415"/>
                  <a:pt x="4781" y="415"/>
                </a:cubicBezTo>
                <a:cubicBezTo>
                  <a:pt x="4780" y="415"/>
                  <a:pt x="4778" y="416"/>
                  <a:pt x="4777" y="416"/>
                </a:cubicBezTo>
                <a:cubicBezTo>
                  <a:pt x="4776" y="417"/>
                  <a:pt x="4775" y="418"/>
                  <a:pt x="4773" y="418"/>
                </a:cubicBezTo>
                <a:cubicBezTo>
                  <a:pt x="4754" y="418"/>
                  <a:pt x="4754" y="418"/>
                  <a:pt x="4754" y="418"/>
                </a:cubicBezTo>
                <a:cubicBezTo>
                  <a:pt x="4753" y="418"/>
                  <a:pt x="4752" y="417"/>
                  <a:pt x="4750" y="417"/>
                </a:cubicBezTo>
                <a:cubicBezTo>
                  <a:pt x="4749" y="418"/>
                  <a:pt x="4747" y="418"/>
                  <a:pt x="4746" y="418"/>
                </a:cubicBezTo>
                <a:cubicBezTo>
                  <a:pt x="4745" y="419"/>
                  <a:pt x="4746" y="421"/>
                  <a:pt x="4745" y="422"/>
                </a:cubicBezTo>
                <a:cubicBezTo>
                  <a:pt x="4744" y="424"/>
                  <a:pt x="4743" y="425"/>
                  <a:pt x="4742" y="426"/>
                </a:cubicBezTo>
                <a:cubicBezTo>
                  <a:pt x="4722" y="426"/>
                  <a:pt x="4722" y="426"/>
                  <a:pt x="4722" y="426"/>
                </a:cubicBezTo>
                <a:cubicBezTo>
                  <a:pt x="4718" y="426"/>
                  <a:pt x="4717" y="430"/>
                  <a:pt x="4714" y="432"/>
                </a:cubicBezTo>
                <a:cubicBezTo>
                  <a:pt x="4715" y="433"/>
                  <a:pt x="4716" y="435"/>
                  <a:pt x="4716" y="436"/>
                </a:cubicBezTo>
                <a:cubicBezTo>
                  <a:pt x="4717" y="438"/>
                  <a:pt x="4719" y="439"/>
                  <a:pt x="4720" y="440"/>
                </a:cubicBezTo>
                <a:cubicBezTo>
                  <a:pt x="4722" y="442"/>
                  <a:pt x="4723" y="443"/>
                  <a:pt x="4724" y="444"/>
                </a:cubicBezTo>
                <a:cubicBezTo>
                  <a:pt x="4726" y="446"/>
                  <a:pt x="4728" y="445"/>
                  <a:pt x="4728" y="447"/>
                </a:cubicBezTo>
                <a:cubicBezTo>
                  <a:pt x="4729" y="450"/>
                  <a:pt x="4728" y="452"/>
                  <a:pt x="4728" y="455"/>
                </a:cubicBezTo>
                <a:cubicBezTo>
                  <a:pt x="4728" y="457"/>
                  <a:pt x="4728" y="458"/>
                  <a:pt x="4728" y="459"/>
                </a:cubicBezTo>
                <a:cubicBezTo>
                  <a:pt x="4729" y="461"/>
                  <a:pt x="4730" y="462"/>
                  <a:pt x="4730" y="463"/>
                </a:cubicBezTo>
                <a:cubicBezTo>
                  <a:pt x="4731" y="464"/>
                  <a:pt x="4730" y="466"/>
                  <a:pt x="4731" y="467"/>
                </a:cubicBezTo>
                <a:cubicBezTo>
                  <a:pt x="4734" y="469"/>
                  <a:pt x="4737" y="468"/>
                  <a:pt x="4741" y="468"/>
                </a:cubicBezTo>
                <a:cubicBezTo>
                  <a:pt x="4747" y="468"/>
                  <a:pt x="4747" y="468"/>
                  <a:pt x="4747" y="468"/>
                </a:cubicBezTo>
                <a:cubicBezTo>
                  <a:pt x="4749" y="468"/>
                  <a:pt x="4750" y="467"/>
                  <a:pt x="4752" y="467"/>
                </a:cubicBezTo>
                <a:cubicBezTo>
                  <a:pt x="4754" y="467"/>
                  <a:pt x="4755" y="469"/>
                  <a:pt x="4756" y="469"/>
                </a:cubicBezTo>
                <a:cubicBezTo>
                  <a:pt x="4758" y="470"/>
                  <a:pt x="4758" y="472"/>
                  <a:pt x="4759" y="473"/>
                </a:cubicBezTo>
                <a:cubicBezTo>
                  <a:pt x="4761" y="474"/>
                  <a:pt x="4763" y="475"/>
                  <a:pt x="4763" y="477"/>
                </a:cubicBezTo>
                <a:cubicBezTo>
                  <a:pt x="4763" y="478"/>
                  <a:pt x="4763" y="479"/>
                  <a:pt x="4763" y="481"/>
                </a:cubicBezTo>
                <a:cubicBezTo>
                  <a:pt x="4763" y="485"/>
                  <a:pt x="4763" y="485"/>
                  <a:pt x="4763" y="485"/>
                </a:cubicBezTo>
                <a:cubicBezTo>
                  <a:pt x="4762" y="489"/>
                  <a:pt x="4758" y="491"/>
                  <a:pt x="4754" y="491"/>
                </a:cubicBezTo>
                <a:cubicBezTo>
                  <a:pt x="4752" y="491"/>
                  <a:pt x="4750" y="490"/>
                  <a:pt x="4748" y="489"/>
                </a:cubicBezTo>
                <a:cubicBezTo>
                  <a:pt x="4747" y="488"/>
                  <a:pt x="4745" y="488"/>
                  <a:pt x="4744" y="487"/>
                </a:cubicBezTo>
                <a:cubicBezTo>
                  <a:pt x="4743" y="486"/>
                  <a:pt x="4744" y="484"/>
                  <a:pt x="4742" y="483"/>
                </a:cubicBezTo>
                <a:cubicBezTo>
                  <a:pt x="4741" y="482"/>
                  <a:pt x="4740" y="483"/>
                  <a:pt x="4738" y="483"/>
                </a:cubicBezTo>
                <a:cubicBezTo>
                  <a:pt x="4737" y="482"/>
                  <a:pt x="4735" y="481"/>
                  <a:pt x="4733" y="481"/>
                </a:cubicBezTo>
                <a:cubicBezTo>
                  <a:pt x="4732" y="481"/>
                  <a:pt x="4731" y="480"/>
                  <a:pt x="4729" y="480"/>
                </a:cubicBezTo>
                <a:cubicBezTo>
                  <a:pt x="4728" y="479"/>
                  <a:pt x="4726" y="480"/>
                  <a:pt x="4725" y="479"/>
                </a:cubicBezTo>
                <a:cubicBezTo>
                  <a:pt x="4724" y="478"/>
                  <a:pt x="4725" y="476"/>
                  <a:pt x="4724" y="475"/>
                </a:cubicBezTo>
                <a:cubicBezTo>
                  <a:pt x="4724" y="474"/>
                  <a:pt x="4724" y="472"/>
                  <a:pt x="4723" y="471"/>
                </a:cubicBezTo>
                <a:cubicBezTo>
                  <a:pt x="4723" y="470"/>
                  <a:pt x="4721" y="470"/>
                  <a:pt x="4719" y="469"/>
                </a:cubicBezTo>
                <a:cubicBezTo>
                  <a:pt x="4696" y="469"/>
                  <a:pt x="4696" y="469"/>
                  <a:pt x="4696" y="469"/>
                </a:cubicBezTo>
                <a:cubicBezTo>
                  <a:pt x="4692" y="469"/>
                  <a:pt x="4690" y="467"/>
                  <a:pt x="4688" y="465"/>
                </a:cubicBezTo>
                <a:cubicBezTo>
                  <a:pt x="4687" y="464"/>
                  <a:pt x="4688" y="462"/>
                  <a:pt x="4687" y="461"/>
                </a:cubicBezTo>
                <a:cubicBezTo>
                  <a:pt x="4684" y="459"/>
                  <a:pt x="4682" y="459"/>
                  <a:pt x="4679" y="459"/>
                </a:cubicBezTo>
                <a:cubicBezTo>
                  <a:pt x="4677" y="459"/>
                  <a:pt x="4676" y="459"/>
                  <a:pt x="4675" y="459"/>
                </a:cubicBezTo>
                <a:cubicBezTo>
                  <a:pt x="4673" y="460"/>
                  <a:pt x="4672" y="462"/>
                  <a:pt x="4671" y="462"/>
                </a:cubicBezTo>
                <a:cubicBezTo>
                  <a:pt x="4669" y="462"/>
                  <a:pt x="4668" y="463"/>
                  <a:pt x="4667" y="463"/>
                </a:cubicBezTo>
                <a:cubicBezTo>
                  <a:pt x="4662" y="465"/>
                  <a:pt x="4659" y="465"/>
                  <a:pt x="4655" y="466"/>
                </a:cubicBezTo>
                <a:cubicBezTo>
                  <a:pt x="4656" y="470"/>
                  <a:pt x="4656" y="470"/>
                  <a:pt x="4656" y="470"/>
                </a:cubicBezTo>
                <a:cubicBezTo>
                  <a:pt x="4657" y="470"/>
                  <a:pt x="4658" y="471"/>
                  <a:pt x="4660" y="471"/>
                </a:cubicBezTo>
                <a:cubicBezTo>
                  <a:pt x="4663" y="471"/>
                  <a:pt x="4665" y="471"/>
                  <a:pt x="4668" y="471"/>
                </a:cubicBezTo>
                <a:cubicBezTo>
                  <a:pt x="4669" y="471"/>
                  <a:pt x="4670" y="471"/>
                  <a:pt x="4672" y="471"/>
                </a:cubicBezTo>
                <a:cubicBezTo>
                  <a:pt x="4673" y="471"/>
                  <a:pt x="4674" y="473"/>
                  <a:pt x="4675" y="475"/>
                </a:cubicBezTo>
                <a:cubicBezTo>
                  <a:pt x="4676" y="477"/>
                  <a:pt x="4678" y="477"/>
                  <a:pt x="4678" y="479"/>
                </a:cubicBezTo>
                <a:cubicBezTo>
                  <a:pt x="4678" y="481"/>
                  <a:pt x="4676" y="481"/>
                  <a:pt x="4676" y="483"/>
                </a:cubicBezTo>
                <a:cubicBezTo>
                  <a:pt x="4672" y="483"/>
                  <a:pt x="4670" y="483"/>
                  <a:pt x="4667" y="482"/>
                </a:cubicBezTo>
                <a:cubicBezTo>
                  <a:pt x="4665" y="482"/>
                  <a:pt x="4664" y="481"/>
                  <a:pt x="4663" y="481"/>
                </a:cubicBezTo>
                <a:cubicBezTo>
                  <a:pt x="4661" y="480"/>
                  <a:pt x="4661" y="478"/>
                  <a:pt x="4660" y="477"/>
                </a:cubicBezTo>
                <a:cubicBezTo>
                  <a:pt x="4658" y="476"/>
                  <a:pt x="4656" y="477"/>
                  <a:pt x="4653" y="477"/>
                </a:cubicBezTo>
                <a:cubicBezTo>
                  <a:pt x="4651" y="477"/>
                  <a:pt x="4651" y="477"/>
                  <a:pt x="4651" y="477"/>
                </a:cubicBezTo>
                <a:cubicBezTo>
                  <a:pt x="4649" y="477"/>
                  <a:pt x="4648" y="476"/>
                  <a:pt x="4647" y="477"/>
                </a:cubicBezTo>
                <a:cubicBezTo>
                  <a:pt x="4646" y="478"/>
                  <a:pt x="4646" y="480"/>
                  <a:pt x="4645" y="481"/>
                </a:cubicBezTo>
                <a:cubicBezTo>
                  <a:pt x="4644" y="482"/>
                  <a:pt x="4644" y="484"/>
                  <a:pt x="4644" y="485"/>
                </a:cubicBezTo>
                <a:cubicBezTo>
                  <a:pt x="4643" y="487"/>
                  <a:pt x="4640" y="487"/>
                  <a:pt x="4640" y="489"/>
                </a:cubicBezTo>
                <a:cubicBezTo>
                  <a:pt x="4640" y="494"/>
                  <a:pt x="4645" y="497"/>
                  <a:pt x="4650" y="498"/>
                </a:cubicBezTo>
                <a:cubicBezTo>
                  <a:pt x="4652" y="498"/>
                  <a:pt x="4655" y="498"/>
                  <a:pt x="4658" y="498"/>
                </a:cubicBezTo>
                <a:cubicBezTo>
                  <a:pt x="4659" y="498"/>
                  <a:pt x="4660" y="499"/>
                  <a:pt x="4662" y="499"/>
                </a:cubicBezTo>
                <a:cubicBezTo>
                  <a:pt x="4666" y="500"/>
                  <a:pt x="4670" y="501"/>
                  <a:pt x="4674" y="504"/>
                </a:cubicBezTo>
                <a:cubicBezTo>
                  <a:pt x="4675" y="505"/>
                  <a:pt x="4675" y="507"/>
                  <a:pt x="4677" y="508"/>
                </a:cubicBezTo>
                <a:cubicBezTo>
                  <a:pt x="4678" y="509"/>
                  <a:pt x="4679" y="508"/>
                  <a:pt x="4681" y="509"/>
                </a:cubicBezTo>
                <a:cubicBezTo>
                  <a:pt x="4682" y="510"/>
                  <a:pt x="4684" y="510"/>
                  <a:pt x="4685" y="511"/>
                </a:cubicBezTo>
                <a:cubicBezTo>
                  <a:pt x="4686" y="512"/>
                  <a:pt x="4687" y="513"/>
                  <a:pt x="4687" y="515"/>
                </a:cubicBezTo>
                <a:cubicBezTo>
                  <a:pt x="4687" y="517"/>
                  <a:pt x="4685" y="517"/>
                  <a:pt x="4685" y="519"/>
                </a:cubicBezTo>
                <a:cubicBezTo>
                  <a:pt x="4683" y="517"/>
                  <a:pt x="4683" y="514"/>
                  <a:pt x="4681" y="513"/>
                </a:cubicBezTo>
                <a:cubicBezTo>
                  <a:pt x="4678" y="512"/>
                  <a:pt x="4675" y="513"/>
                  <a:pt x="4673" y="512"/>
                </a:cubicBezTo>
                <a:cubicBezTo>
                  <a:pt x="4671" y="511"/>
                  <a:pt x="4670" y="509"/>
                  <a:pt x="4669" y="509"/>
                </a:cubicBezTo>
                <a:cubicBezTo>
                  <a:pt x="4667" y="509"/>
                  <a:pt x="4666" y="509"/>
                  <a:pt x="4665" y="509"/>
                </a:cubicBezTo>
                <a:cubicBezTo>
                  <a:pt x="4663" y="509"/>
                  <a:pt x="4662" y="509"/>
                  <a:pt x="4661" y="509"/>
                </a:cubicBezTo>
                <a:cubicBezTo>
                  <a:pt x="4659" y="508"/>
                  <a:pt x="4658" y="506"/>
                  <a:pt x="4657" y="506"/>
                </a:cubicBezTo>
                <a:cubicBezTo>
                  <a:pt x="4655" y="506"/>
                  <a:pt x="4654" y="505"/>
                  <a:pt x="4653" y="505"/>
                </a:cubicBezTo>
                <a:cubicBezTo>
                  <a:pt x="4648" y="504"/>
                  <a:pt x="4645" y="506"/>
                  <a:pt x="4641" y="505"/>
                </a:cubicBezTo>
                <a:cubicBezTo>
                  <a:pt x="4638" y="504"/>
                  <a:pt x="4636" y="503"/>
                  <a:pt x="4633" y="502"/>
                </a:cubicBezTo>
                <a:cubicBezTo>
                  <a:pt x="4631" y="501"/>
                  <a:pt x="4630" y="500"/>
                  <a:pt x="4629" y="498"/>
                </a:cubicBezTo>
                <a:cubicBezTo>
                  <a:pt x="4628" y="496"/>
                  <a:pt x="4626" y="496"/>
                  <a:pt x="4626" y="494"/>
                </a:cubicBezTo>
                <a:cubicBezTo>
                  <a:pt x="4626" y="492"/>
                  <a:pt x="4627" y="491"/>
                  <a:pt x="4627" y="490"/>
                </a:cubicBezTo>
                <a:cubicBezTo>
                  <a:pt x="4627" y="482"/>
                  <a:pt x="4627" y="482"/>
                  <a:pt x="4627" y="482"/>
                </a:cubicBezTo>
                <a:cubicBezTo>
                  <a:pt x="4627" y="479"/>
                  <a:pt x="4626" y="477"/>
                  <a:pt x="4627" y="474"/>
                </a:cubicBezTo>
                <a:cubicBezTo>
                  <a:pt x="4627" y="472"/>
                  <a:pt x="4630" y="472"/>
                  <a:pt x="4630" y="470"/>
                </a:cubicBezTo>
                <a:cubicBezTo>
                  <a:pt x="4630" y="469"/>
                  <a:pt x="4630" y="468"/>
                  <a:pt x="4630" y="466"/>
                </a:cubicBezTo>
                <a:cubicBezTo>
                  <a:pt x="4630" y="465"/>
                  <a:pt x="4630" y="463"/>
                  <a:pt x="4630" y="462"/>
                </a:cubicBezTo>
                <a:cubicBezTo>
                  <a:pt x="4630" y="461"/>
                  <a:pt x="4629" y="459"/>
                  <a:pt x="4629" y="458"/>
                </a:cubicBezTo>
                <a:cubicBezTo>
                  <a:pt x="4628" y="457"/>
                  <a:pt x="4626" y="458"/>
                  <a:pt x="4625" y="456"/>
                </a:cubicBezTo>
                <a:cubicBezTo>
                  <a:pt x="4624" y="455"/>
                  <a:pt x="4625" y="453"/>
                  <a:pt x="4625" y="452"/>
                </a:cubicBezTo>
                <a:cubicBezTo>
                  <a:pt x="4624" y="449"/>
                  <a:pt x="4622" y="447"/>
                  <a:pt x="4621" y="444"/>
                </a:cubicBezTo>
                <a:cubicBezTo>
                  <a:pt x="4619" y="445"/>
                  <a:pt x="4619" y="446"/>
                  <a:pt x="4617" y="446"/>
                </a:cubicBezTo>
                <a:cubicBezTo>
                  <a:pt x="4615" y="446"/>
                  <a:pt x="4614" y="446"/>
                  <a:pt x="4613" y="446"/>
                </a:cubicBezTo>
                <a:cubicBezTo>
                  <a:pt x="4613" y="448"/>
                  <a:pt x="4613" y="450"/>
                  <a:pt x="4613" y="452"/>
                </a:cubicBezTo>
                <a:cubicBezTo>
                  <a:pt x="4613" y="454"/>
                  <a:pt x="4614" y="455"/>
                  <a:pt x="4614" y="456"/>
                </a:cubicBezTo>
                <a:cubicBezTo>
                  <a:pt x="4614" y="461"/>
                  <a:pt x="4614" y="463"/>
                  <a:pt x="4614" y="468"/>
                </a:cubicBezTo>
                <a:cubicBezTo>
                  <a:pt x="4614" y="470"/>
                  <a:pt x="4613" y="471"/>
                  <a:pt x="4613" y="472"/>
                </a:cubicBezTo>
                <a:cubicBezTo>
                  <a:pt x="4613" y="477"/>
                  <a:pt x="4613" y="477"/>
                  <a:pt x="4613" y="477"/>
                </a:cubicBezTo>
                <a:cubicBezTo>
                  <a:pt x="4610" y="477"/>
                  <a:pt x="4608" y="476"/>
                  <a:pt x="4605" y="476"/>
                </a:cubicBezTo>
                <a:cubicBezTo>
                  <a:pt x="4603" y="476"/>
                  <a:pt x="4602" y="477"/>
                  <a:pt x="4600" y="477"/>
                </a:cubicBezTo>
                <a:cubicBezTo>
                  <a:pt x="4598" y="477"/>
                  <a:pt x="4598" y="477"/>
                  <a:pt x="4596" y="477"/>
                </a:cubicBezTo>
                <a:cubicBezTo>
                  <a:pt x="4596" y="479"/>
                  <a:pt x="4597" y="481"/>
                  <a:pt x="4596" y="483"/>
                </a:cubicBezTo>
                <a:cubicBezTo>
                  <a:pt x="4596" y="484"/>
                  <a:pt x="4596" y="486"/>
                  <a:pt x="4595" y="487"/>
                </a:cubicBezTo>
                <a:cubicBezTo>
                  <a:pt x="4594" y="488"/>
                  <a:pt x="4593" y="488"/>
                  <a:pt x="4591" y="489"/>
                </a:cubicBezTo>
                <a:cubicBezTo>
                  <a:pt x="4590" y="490"/>
                  <a:pt x="4588" y="489"/>
                  <a:pt x="4587" y="490"/>
                </a:cubicBezTo>
                <a:cubicBezTo>
                  <a:pt x="4584" y="491"/>
                  <a:pt x="4582" y="495"/>
                  <a:pt x="4582" y="499"/>
                </a:cubicBezTo>
                <a:cubicBezTo>
                  <a:pt x="4582" y="501"/>
                  <a:pt x="4582" y="501"/>
                  <a:pt x="4582" y="501"/>
                </a:cubicBezTo>
                <a:cubicBezTo>
                  <a:pt x="4583" y="506"/>
                  <a:pt x="4587" y="508"/>
                  <a:pt x="4591" y="512"/>
                </a:cubicBezTo>
                <a:cubicBezTo>
                  <a:pt x="4594" y="514"/>
                  <a:pt x="4597" y="516"/>
                  <a:pt x="4598" y="519"/>
                </a:cubicBezTo>
                <a:cubicBezTo>
                  <a:pt x="4598" y="520"/>
                  <a:pt x="4598" y="522"/>
                  <a:pt x="4598" y="523"/>
                </a:cubicBezTo>
                <a:cubicBezTo>
                  <a:pt x="4598" y="525"/>
                  <a:pt x="4600" y="528"/>
                  <a:pt x="4600" y="531"/>
                </a:cubicBezTo>
                <a:cubicBezTo>
                  <a:pt x="4600" y="532"/>
                  <a:pt x="4599" y="533"/>
                  <a:pt x="4599" y="535"/>
                </a:cubicBezTo>
                <a:cubicBezTo>
                  <a:pt x="4599" y="536"/>
                  <a:pt x="4598" y="537"/>
                  <a:pt x="4597" y="539"/>
                </a:cubicBezTo>
                <a:cubicBezTo>
                  <a:pt x="4596" y="541"/>
                  <a:pt x="4592" y="542"/>
                  <a:pt x="4592" y="545"/>
                </a:cubicBezTo>
                <a:cubicBezTo>
                  <a:pt x="4592" y="547"/>
                  <a:pt x="4592" y="547"/>
                  <a:pt x="4592" y="547"/>
                </a:cubicBezTo>
                <a:cubicBezTo>
                  <a:pt x="4592" y="548"/>
                  <a:pt x="4594" y="549"/>
                  <a:pt x="4594" y="551"/>
                </a:cubicBezTo>
                <a:cubicBezTo>
                  <a:pt x="4595" y="552"/>
                  <a:pt x="4595" y="554"/>
                  <a:pt x="4595" y="556"/>
                </a:cubicBezTo>
                <a:cubicBezTo>
                  <a:pt x="4595" y="557"/>
                  <a:pt x="4596" y="558"/>
                  <a:pt x="4596" y="560"/>
                </a:cubicBezTo>
                <a:cubicBezTo>
                  <a:pt x="4596" y="561"/>
                  <a:pt x="4594" y="562"/>
                  <a:pt x="4594" y="564"/>
                </a:cubicBezTo>
                <a:cubicBezTo>
                  <a:pt x="4594" y="565"/>
                  <a:pt x="4595" y="566"/>
                  <a:pt x="4595" y="568"/>
                </a:cubicBezTo>
                <a:cubicBezTo>
                  <a:pt x="4596" y="571"/>
                  <a:pt x="4597" y="573"/>
                  <a:pt x="4599" y="575"/>
                </a:cubicBezTo>
                <a:cubicBezTo>
                  <a:pt x="4600" y="577"/>
                  <a:pt x="4601" y="577"/>
                  <a:pt x="4603" y="577"/>
                </a:cubicBezTo>
                <a:cubicBezTo>
                  <a:pt x="4623" y="577"/>
                  <a:pt x="4623" y="577"/>
                  <a:pt x="4623" y="577"/>
                </a:cubicBezTo>
                <a:cubicBezTo>
                  <a:pt x="4624" y="576"/>
                  <a:pt x="4625" y="575"/>
                  <a:pt x="4626" y="573"/>
                </a:cubicBezTo>
                <a:cubicBezTo>
                  <a:pt x="4627" y="572"/>
                  <a:pt x="4629" y="571"/>
                  <a:pt x="4630" y="570"/>
                </a:cubicBezTo>
                <a:cubicBezTo>
                  <a:pt x="4631" y="569"/>
                  <a:pt x="4632" y="567"/>
                  <a:pt x="4634" y="567"/>
                </a:cubicBezTo>
                <a:cubicBezTo>
                  <a:pt x="4636" y="567"/>
                  <a:pt x="4636" y="567"/>
                  <a:pt x="4636" y="567"/>
                </a:cubicBezTo>
                <a:cubicBezTo>
                  <a:pt x="4637" y="567"/>
                  <a:pt x="4639" y="567"/>
                  <a:pt x="4640" y="568"/>
                </a:cubicBezTo>
                <a:cubicBezTo>
                  <a:pt x="4641" y="568"/>
                  <a:pt x="4641" y="570"/>
                  <a:pt x="4643" y="571"/>
                </a:cubicBezTo>
                <a:cubicBezTo>
                  <a:pt x="4646" y="573"/>
                  <a:pt x="4648" y="575"/>
                  <a:pt x="4651" y="576"/>
                </a:cubicBezTo>
                <a:cubicBezTo>
                  <a:pt x="4652" y="577"/>
                  <a:pt x="4653" y="577"/>
                  <a:pt x="4655" y="577"/>
                </a:cubicBezTo>
                <a:cubicBezTo>
                  <a:pt x="4656" y="578"/>
                  <a:pt x="4658" y="579"/>
                  <a:pt x="4659" y="580"/>
                </a:cubicBezTo>
                <a:cubicBezTo>
                  <a:pt x="4661" y="583"/>
                  <a:pt x="4661" y="586"/>
                  <a:pt x="4663" y="588"/>
                </a:cubicBezTo>
                <a:cubicBezTo>
                  <a:pt x="4665" y="591"/>
                  <a:pt x="4667" y="593"/>
                  <a:pt x="4670" y="595"/>
                </a:cubicBezTo>
                <a:cubicBezTo>
                  <a:pt x="4671" y="596"/>
                  <a:pt x="4673" y="597"/>
                  <a:pt x="4674" y="598"/>
                </a:cubicBezTo>
                <a:cubicBezTo>
                  <a:pt x="4674" y="600"/>
                  <a:pt x="4677" y="600"/>
                  <a:pt x="4677" y="602"/>
                </a:cubicBezTo>
                <a:cubicBezTo>
                  <a:pt x="4677" y="606"/>
                  <a:pt x="4675" y="608"/>
                  <a:pt x="4674" y="610"/>
                </a:cubicBezTo>
                <a:cubicBezTo>
                  <a:pt x="4673" y="612"/>
                  <a:pt x="4671" y="613"/>
                  <a:pt x="4671" y="614"/>
                </a:cubicBezTo>
                <a:cubicBezTo>
                  <a:pt x="4670" y="616"/>
                  <a:pt x="4667" y="615"/>
                  <a:pt x="4667" y="617"/>
                </a:cubicBezTo>
                <a:cubicBezTo>
                  <a:pt x="4667" y="619"/>
                  <a:pt x="4669" y="619"/>
                  <a:pt x="4669" y="621"/>
                </a:cubicBezTo>
                <a:cubicBezTo>
                  <a:pt x="4670" y="621"/>
                  <a:pt x="4671" y="621"/>
                  <a:pt x="4673" y="621"/>
                </a:cubicBezTo>
                <a:cubicBezTo>
                  <a:pt x="4677" y="623"/>
                  <a:pt x="4677" y="623"/>
                  <a:pt x="4677" y="623"/>
                </a:cubicBezTo>
                <a:cubicBezTo>
                  <a:pt x="4678" y="624"/>
                  <a:pt x="4678" y="626"/>
                  <a:pt x="4680" y="627"/>
                </a:cubicBezTo>
                <a:cubicBezTo>
                  <a:pt x="4684" y="629"/>
                  <a:pt x="4687" y="628"/>
                  <a:pt x="4692" y="628"/>
                </a:cubicBezTo>
                <a:cubicBezTo>
                  <a:pt x="4693" y="628"/>
                  <a:pt x="4694" y="629"/>
                  <a:pt x="4695" y="629"/>
                </a:cubicBezTo>
                <a:cubicBezTo>
                  <a:pt x="4693" y="633"/>
                  <a:pt x="4693" y="633"/>
                  <a:pt x="4693" y="633"/>
                </a:cubicBezTo>
                <a:cubicBezTo>
                  <a:pt x="4691" y="634"/>
                  <a:pt x="4690" y="635"/>
                  <a:pt x="4689" y="635"/>
                </a:cubicBezTo>
                <a:cubicBezTo>
                  <a:pt x="4686" y="636"/>
                  <a:pt x="4684" y="636"/>
                  <a:pt x="4681" y="636"/>
                </a:cubicBezTo>
                <a:cubicBezTo>
                  <a:pt x="4677" y="636"/>
                  <a:pt x="4677" y="636"/>
                  <a:pt x="4677" y="636"/>
                </a:cubicBezTo>
                <a:cubicBezTo>
                  <a:pt x="4675" y="636"/>
                  <a:pt x="4674" y="634"/>
                  <a:pt x="4673" y="633"/>
                </a:cubicBezTo>
                <a:cubicBezTo>
                  <a:pt x="4671" y="632"/>
                  <a:pt x="4670" y="631"/>
                  <a:pt x="4669" y="630"/>
                </a:cubicBezTo>
                <a:cubicBezTo>
                  <a:pt x="4667" y="629"/>
                  <a:pt x="4666" y="630"/>
                  <a:pt x="4665" y="629"/>
                </a:cubicBezTo>
                <a:cubicBezTo>
                  <a:pt x="4661" y="627"/>
                  <a:pt x="4663" y="623"/>
                  <a:pt x="4663" y="619"/>
                </a:cubicBezTo>
                <a:cubicBezTo>
                  <a:pt x="4663" y="613"/>
                  <a:pt x="4663" y="613"/>
                  <a:pt x="4663" y="613"/>
                </a:cubicBezTo>
                <a:cubicBezTo>
                  <a:pt x="4663" y="612"/>
                  <a:pt x="4664" y="611"/>
                  <a:pt x="4664" y="609"/>
                </a:cubicBezTo>
                <a:cubicBezTo>
                  <a:pt x="4664" y="605"/>
                  <a:pt x="4660" y="604"/>
                  <a:pt x="4658" y="601"/>
                </a:cubicBezTo>
                <a:cubicBezTo>
                  <a:pt x="4656" y="600"/>
                  <a:pt x="4654" y="601"/>
                  <a:pt x="4654" y="599"/>
                </a:cubicBezTo>
                <a:cubicBezTo>
                  <a:pt x="4653" y="598"/>
                  <a:pt x="4654" y="596"/>
                  <a:pt x="4654" y="595"/>
                </a:cubicBezTo>
                <a:cubicBezTo>
                  <a:pt x="4653" y="594"/>
                  <a:pt x="4652" y="592"/>
                  <a:pt x="4651" y="591"/>
                </a:cubicBezTo>
                <a:cubicBezTo>
                  <a:pt x="4650" y="591"/>
                  <a:pt x="4648" y="591"/>
                  <a:pt x="4647" y="590"/>
                </a:cubicBezTo>
                <a:cubicBezTo>
                  <a:pt x="4645" y="590"/>
                  <a:pt x="4644" y="590"/>
                  <a:pt x="4642" y="589"/>
                </a:cubicBezTo>
                <a:cubicBezTo>
                  <a:pt x="4639" y="589"/>
                  <a:pt x="4637" y="588"/>
                  <a:pt x="4634" y="588"/>
                </a:cubicBezTo>
                <a:cubicBezTo>
                  <a:pt x="4629" y="588"/>
                  <a:pt x="4627" y="589"/>
                  <a:pt x="4622" y="589"/>
                </a:cubicBezTo>
                <a:cubicBezTo>
                  <a:pt x="4620" y="589"/>
                  <a:pt x="4619" y="589"/>
                  <a:pt x="4618" y="589"/>
                </a:cubicBezTo>
                <a:cubicBezTo>
                  <a:pt x="4616" y="590"/>
                  <a:pt x="4615" y="591"/>
                  <a:pt x="4614" y="591"/>
                </a:cubicBezTo>
                <a:cubicBezTo>
                  <a:pt x="4612" y="592"/>
                  <a:pt x="4611" y="593"/>
                  <a:pt x="4610" y="593"/>
                </a:cubicBezTo>
                <a:cubicBezTo>
                  <a:pt x="4608" y="594"/>
                  <a:pt x="4606" y="595"/>
                  <a:pt x="4606" y="597"/>
                </a:cubicBezTo>
                <a:cubicBezTo>
                  <a:pt x="4606" y="599"/>
                  <a:pt x="4607" y="600"/>
                  <a:pt x="4607" y="601"/>
                </a:cubicBezTo>
                <a:cubicBezTo>
                  <a:pt x="4607" y="603"/>
                  <a:pt x="4608" y="604"/>
                  <a:pt x="4608" y="605"/>
                </a:cubicBezTo>
                <a:cubicBezTo>
                  <a:pt x="4609" y="609"/>
                  <a:pt x="4611" y="611"/>
                  <a:pt x="4611" y="615"/>
                </a:cubicBezTo>
                <a:cubicBezTo>
                  <a:pt x="4611" y="619"/>
                  <a:pt x="4610" y="621"/>
                  <a:pt x="4609" y="625"/>
                </a:cubicBezTo>
                <a:cubicBezTo>
                  <a:pt x="4609" y="626"/>
                  <a:pt x="4608" y="628"/>
                  <a:pt x="4608" y="629"/>
                </a:cubicBezTo>
                <a:cubicBezTo>
                  <a:pt x="4607" y="631"/>
                  <a:pt x="4605" y="632"/>
                  <a:pt x="4604" y="633"/>
                </a:cubicBezTo>
                <a:cubicBezTo>
                  <a:pt x="4602" y="634"/>
                  <a:pt x="4601" y="635"/>
                  <a:pt x="4600" y="636"/>
                </a:cubicBezTo>
                <a:cubicBezTo>
                  <a:pt x="4598" y="638"/>
                  <a:pt x="4597" y="638"/>
                  <a:pt x="4595" y="640"/>
                </a:cubicBezTo>
                <a:cubicBezTo>
                  <a:pt x="4594" y="641"/>
                  <a:pt x="4591" y="641"/>
                  <a:pt x="4591" y="643"/>
                </a:cubicBezTo>
                <a:cubicBezTo>
                  <a:pt x="4590" y="647"/>
                  <a:pt x="4591" y="649"/>
                  <a:pt x="4591" y="653"/>
                </a:cubicBezTo>
                <a:cubicBezTo>
                  <a:pt x="4588" y="653"/>
                  <a:pt x="4586" y="652"/>
                  <a:pt x="4583" y="653"/>
                </a:cubicBezTo>
                <a:cubicBezTo>
                  <a:pt x="4578" y="655"/>
                  <a:pt x="4576" y="658"/>
                  <a:pt x="4571" y="660"/>
                </a:cubicBezTo>
                <a:cubicBezTo>
                  <a:pt x="4568" y="662"/>
                  <a:pt x="4565" y="662"/>
                  <a:pt x="4563" y="665"/>
                </a:cubicBezTo>
                <a:cubicBezTo>
                  <a:pt x="4562" y="666"/>
                  <a:pt x="4564" y="668"/>
                  <a:pt x="4563" y="669"/>
                </a:cubicBezTo>
                <a:cubicBezTo>
                  <a:pt x="4562" y="670"/>
                  <a:pt x="4562" y="672"/>
                  <a:pt x="4560" y="673"/>
                </a:cubicBezTo>
                <a:cubicBezTo>
                  <a:pt x="4559" y="674"/>
                  <a:pt x="4558" y="673"/>
                  <a:pt x="4556" y="673"/>
                </a:cubicBezTo>
                <a:cubicBezTo>
                  <a:pt x="4553" y="673"/>
                  <a:pt x="4551" y="673"/>
                  <a:pt x="4548" y="672"/>
                </a:cubicBezTo>
                <a:cubicBezTo>
                  <a:pt x="4547" y="672"/>
                  <a:pt x="4546" y="670"/>
                  <a:pt x="4544" y="670"/>
                </a:cubicBezTo>
                <a:cubicBezTo>
                  <a:pt x="4543" y="669"/>
                  <a:pt x="4542" y="669"/>
                  <a:pt x="4540" y="669"/>
                </a:cubicBezTo>
                <a:cubicBezTo>
                  <a:pt x="4539" y="668"/>
                  <a:pt x="4538" y="666"/>
                  <a:pt x="4536" y="666"/>
                </a:cubicBezTo>
                <a:cubicBezTo>
                  <a:pt x="4512" y="666"/>
                  <a:pt x="4512" y="666"/>
                  <a:pt x="4512" y="666"/>
                </a:cubicBezTo>
                <a:cubicBezTo>
                  <a:pt x="4508" y="664"/>
                  <a:pt x="4508" y="664"/>
                  <a:pt x="4508" y="664"/>
                </a:cubicBezTo>
                <a:cubicBezTo>
                  <a:pt x="4509" y="663"/>
                  <a:pt x="4510" y="662"/>
                  <a:pt x="4511" y="660"/>
                </a:cubicBezTo>
                <a:cubicBezTo>
                  <a:pt x="4512" y="659"/>
                  <a:pt x="4513" y="657"/>
                  <a:pt x="4514" y="656"/>
                </a:cubicBezTo>
                <a:cubicBezTo>
                  <a:pt x="4516" y="655"/>
                  <a:pt x="4518" y="656"/>
                  <a:pt x="4520" y="656"/>
                </a:cubicBezTo>
                <a:cubicBezTo>
                  <a:pt x="4523" y="656"/>
                  <a:pt x="4524" y="656"/>
                  <a:pt x="4526" y="656"/>
                </a:cubicBezTo>
                <a:cubicBezTo>
                  <a:pt x="4528" y="656"/>
                  <a:pt x="4529" y="658"/>
                  <a:pt x="4530" y="658"/>
                </a:cubicBezTo>
                <a:cubicBezTo>
                  <a:pt x="4533" y="658"/>
                  <a:pt x="4535" y="658"/>
                  <a:pt x="4538" y="658"/>
                </a:cubicBezTo>
                <a:cubicBezTo>
                  <a:pt x="4541" y="658"/>
                  <a:pt x="4544" y="659"/>
                  <a:pt x="4546" y="658"/>
                </a:cubicBezTo>
                <a:cubicBezTo>
                  <a:pt x="4548" y="658"/>
                  <a:pt x="4548" y="656"/>
                  <a:pt x="4550" y="655"/>
                </a:cubicBezTo>
                <a:cubicBezTo>
                  <a:pt x="4552" y="654"/>
                  <a:pt x="4553" y="653"/>
                  <a:pt x="4554" y="652"/>
                </a:cubicBezTo>
                <a:cubicBezTo>
                  <a:pt x="4555" y="651"/>
                  <a:pt x="4557" y="651"/>
                  <a:pt x="4558" y="649"/>
                </a:cubicBezTo>
                <a:cubicBezTo>
                  <a:pt x="4560" y="646"/>
                  <a:pt x="4560" y="644"/>
                  <a:pt x="4562" y="641"/>
                </a:cubicBezTo>
                <a:cubicBezTo>
                  <a:pt x="4563" y="640"/>
                  <a:pt x="4565" y="640"/>
                  <a:pt x="4566" y="639"/>
                </a:cubicBezTo>
                <a:cubicBezTo>
                  <a:pt x="4569" y="637"/>
                  <a:pt x="4571" y="635"/>
                  <a:pt x="4573" y="632"/>
                </a:cubicBezTo>
                <a:cubicBezTo>
                  <a:pt x="4574" y="631"/>
                  <a:pt x="4573" y="629"/>
                  <a:pt x="4574" y="628"/>
                </a:cubicBezTo>
                <a:cubicBezTo>
                  <a:pt x="4575" y="627"/>
                  <a:pt x="4577" y="627"/>
                  <a:pt x="4578" y="626"/>
                </a:cubicBezTo>
                <a:cubicBezTo>
                  <a:pt x="4579" y="625"/>
                  <a:pt x="4581" y="625"/>
                  <a:pt x="4582" y="624"/>
                </a:cubicBezTo>
                <a:cubicBezTo>
                  <a:pt x="4583" y="623"/>
                  <a:pt x="4582" y="621"/>
                  <a:pt x="4582" y="620"/>
                </a:cubicBezTo>
                <a:cubicBezTo>
                  <a:pt x="4582" y="619"/>
                  <a:pt x="4583" y="618"/>
                  <a:pt x="4583" y="616"/>
                </a:cubicBezTo>
                <a:cubicBezTo>
                  <a:pt x="4584" y="613"/>
                  <a:pt x="4585" y="611"/>
                  <a:pt x="4586" y="608"/>
                </a:cubicBezTo>
                <a:cubicBezTo>
                  <a:pt x="4586" y="607"/>
                  <a:pt x="4587" y="606"/>
                  <a:pt x="4587" y="604"/>
                </a:cubicBezTo>
                <a:cubicBezTo>
                  <a:pt x="4587" y="603"/>
                  <a:pt x="4588" y="602"/>
                  <a:pt x="4588" y="600"/>
                </a:cubicBezTo>
                <a:cubicBezTo>
                  <a:pt x="4588" y="599"/>
                  <a:pt x="4590" y="598"/>
                  <a:pt x="4590" y="597"/>
                </a:cubicBezTo>
                <a:cubicBezTo>
                  <a:pt x="4590" y="595"/>
                  <a:pt x="4589" y="594"/>
                  <a:pt x="4589" y="592"/>
                </a:cubicBezTo>
                <a:cubicBezTo>
                  <a:pt x="4586" y="592"/>
                  <a:pt x="4584" y="592"/>
                  <a:pt x="4581" y="592"/>
                </a:cubicBezTo>
                <a:cubicBezTo>
                  <a:pt x="4579" y="592"/>
                  <a:pt x="4578" y="592"/>
                  <a:pt x="4576" y="591"/>
                </a:cubicBezTo>
                <a:cubicBezTo>
                  <a:pt x="4575" y="591"/>
                  <a:pt x="4572" y="590"/>
                  <a:pt x="4571" y="589"/>
                </a:cubicBezTo>
                <a:cubicBezTo>
                  <a:pt x="4570" y="588"/>
                  <a:pt x="4569" y="587"/>
                  <a:pt x="4568" y="585"/>
                </a:cubicBezTo>
                <a:cubicBezTo>
                  <a:pt x="4567" y="584"/>
                  <a:pt x="4567" y="582"/>
                  <a:pt x="4567" y="579"/>
                </a:cubicBezTo>
                <a:cubicBezTo>
                  <a:pt x="4567" y="575"/>
                  <a:pt x="4569" y="573"/>
                  <a:pt x="4569" y="569"/>
                </a:cubicBezTo>
                <a:cubicBezTo>
                  <a:pt x="4570" y="565"/>
                  <a:pt x="4569" y="562"/>
                  <a:pt x="4569" y="558"/>
                </a:cubicBezTo>
                <a:cubicBezTo>
                  <a:pt x="4569" y="554"/>
                  <a:pt x="4569" y="554"/>
                  <a:pt x="4569" y="554"/>
                </a:cubicBezTo>
                <a:cubicBezTo>
                  <a:pt x="4569" y="551"/>
                  <a:pt x="4571" y="548"/>
                  <a:pt x="4571" y="546"/>
                </a:cubicBezTo>
                <a:cubicBezTo>
                  <a:pt x="4572" y="541"/>
                  <a:pt x="4573" y="538"/>
                  <a:pt x="4573" y="534"/>
                </a:cubicBezTo>
                <a:cubicBezTo>
                  <a:pt x="4573" y="532"/>
                  <a:pt x="4573" y="531"/>
                  <a:pt x="4573" y="530"/>
                </a:cubicBezTo>
                <a:cubicBezTo>
                  <a:pt x="4572" y="526"/>
                  <a:pt x="4570" y="525"/>
                  <a:pt x="4569" y="522"/>
                </a:cubicBezTo>
                <a:cubicBezTo>
                  <a:pt x="4569" y="521"/>
                  <a:pt x="4568" y="519"/>
                  <a:pt x="4568" y="518"/>
                </a:cubicBezTo>
                <a:cubicBezTo>
                  <a:pt x="4567" y="515"/>
                  <a:pt x="4567" y="513"/>
                  <a:pt x="4565" y="510"/>
                </a:cubicBezTo>
                <a:cubicBezTo>
                  <a:pt x="4564" y="508"/>
                  <a:pt x="4563" y="507"/>
                  <a:pt x="4562" y="506"/>
                </a:cubicBezTo>
                <a:cubicBezTo>
                  <a:pt x="4561" y="505"/>
                  <a:pt x="4560" y="504"/>
                  <a:pt x="4560" y="502"/>
                </a:cubicBezTo>
                <a:cubicBezTo>
                  <a:pt x="4560" y="477"/>
                  <a:pt x="4560" y="477"/>
                  <a:pt x="4560" y="477"/>
                </a:cubicBezTo>
                <a:cubicBezTo>
                  <a:pt x="4563" y="477"/>
                  <a:pt x="4565" y="478"/>
                  <a:pt x="4568" y="478"/>
                </a:cubicBezTo>
                <a:cubicBezTo>
                  <a:pt x="4570" y="478"/>
                  <a:pt x="4571" y="477"/>
                  <a:pt x="4572" y="477"/>
                </a:cubicBezTo>
                <a:cubicBezTo>
                  <a:pt x="4573" y="477"/>
                  <a:pt x="4573" y="477"/>
                  <a:pt x="4573" y="477"/>
                </a:cubicBezTo>
                <a:cubicBezTo>
                  <a:pt x="4573" y="453"/>
                  <a:pt x="4573" y="453"/>
                  <a:pt x="4573" y="453"/>
                </a:cubicBezTo>
                <a:cubicBezTo>
                  <a:pt x="4569" y="453"/>
                  <a:pt x="4567" y="453"/>
                  <a:pt x="4563" y="452"/>
                </a:cubicBezTo>
                <a:cubicBezTo>
                  <a:pt x="4561" y="452"/>
                  <a:pt x="4561" y="449"/>
                  <a:pt x="4559" y="448"/>
                </a:cubicBezTo>
                <a:cubicBezTo>
                  <a:pt x="4558" y="448"/>
                  <a:pt x="4556" y="447"/>
                  <a:pt x="4555" y="447"/>
                </a:cubicBezTo>
                <a:cubicBezTo>
                  <a:pt x="4552" y="447"/>
                  <a:pt x="4550" y="447"/>
                  <a:pt x="4547" y="447"/>
                </a:cubicBezTo>
                <a:cubicBezTo>
                  <a:pt x="4539" y="447"/>
                  <a:pt x="4539" y="447"/>
                  <a:pt x="4539" y="447"/>
                </a:cubicBezTo>
                <a:cubicBezTo>
                  <a:pt x="4537" y="447"/>
                  <a:pt x="4536" y="446"/>
                  <a:pt x="4533" y="446"/>
                </a:cubicBezTo>
                <a:cubicBezTo>
                  <a:pt x="4529" y="446"/>
                  <a:pt x="4527" y="447"/>
                  <a:pt x="4523" y="448"/>
                </a:cubicBezTo>
                <a:cubicBezTo>
                  <a:pt x="4522" y="449"/>
                  <a:pt x="4521" y="450"/>
                  <a:pt x="4519" y="451"/>
                </a:cubicBezTo>
                <a:cubicBezTo>
                  <a:pt x="4518" y="452"/>
                  <a:pt x="4517" y="453"/>
                  <a:pt x="4515" y="453"/>
                </a:cubicBezTo>
                <a:cubicBezTo>
                  <a:pt x="4514" y="453"/>
                  <a:pt x="4513" y="453"/>
                  <a:pt x="4511" y="453"/>
                </a:cubicBezTo>
                <a:cubicBezTo>
                  <a:pt x="4508" y="453"/>
                  <a:pt x="4506" y="453"/>
                  <a:pt x="4503" y="453"/>
                </a:cubicBezTo>
                <a:cubicBezTo>
                  <a:pt x="4502" y="453"/>
                  <a:pt x="4501" y="454"/>
                  <a:pt x="4500" y="454"/>
                </a:cubicBezTo>
                <a:cubicBezTo>
                  <a:pt x="4500" y="459"/>
                  <a:pt x="4500" y="461"/>
                  <a:pt x="4500" y="466"/>
                </a:cubicBezTo>
                <a:cubicBezTo>
                  <a:pt x="4500" y="468"/>
                  <a:pt x="4500" y="469"/>
                  <a:pt x="4500" y="471"/>
                </a:cubicBezTo>
                <a:cubicBezTo>
                  <a:pt x="4499" y="474"/>
                  <a:pt x="4496" y="476"/>
                  <a:pt x="4495" y="479"/>
                </a:cubicBezTo>
                <a:cubicBezTo>
                  <a:pt x="4494" y="480"/>
                  <a:pt x="4493" y="481"/>
                  <a:pt x="4492" y="483"/>
                </a:cubicBezTo>
                <a:cubicBezTo>
                  <a:pt x="4489" y="486"/>
                  <a:pt x="4486" y="487"/>
                  <a:pt x="4485" y="491"/>
                </a:cubicBezTo>
                <a:cubicBezTo>
                  <a:pt x="4484" y="494"/>
                  <a:pt x="4483" y="496"/>
                  <a:pt x="4483" y="499"/>
                </a:cubicBezTo>
                <a:cubicBezTo>
                  <a:pt x="4482" y="501"/>
                  <a:pt x="4482" y="503"/>
                  <a:pt x="4481" y="504"/>
                </a:cubicBezTo>
                <a:cubicBezTo>
                  <a:pt x="4479" y="504"/>
                  <a:pt x="4478" y="505"/>
                  <a:pt x="4477" y="505"/>
                </a:cubicBezTo>
                <a:cubicBezTo>
                  <a:pt x="4474" y="506"/>
                  <a:pt x="4472" y="505"/>
                  <a:pt x="4469" y="505"/>
                </a:cubicBezTo>
                <a:cubicBezTo>
                  <a:pt x="4465" y="505"/>
                  <a:pt x="4465" y="505"/>
                  <a:pt x="4465" y="505"/>
                </a:cubicBezTo>
                <a:cubicBezTo>
                  <a:pt x="4463" y="505"/>
                  <a:pt x="4462" y="506"/>
                  <a:pt x="4461" y="507"/>
                </a:cubicBezTo>
                <a:cubicBezTo>
                  <a:pt x="4459" y="508"/>
                  <a:pt x="4459" y="510"/>
                  <a:pt x="4459" y="513"/>
                </a:cubicBezTo>
                <a:cubicBezTo>
                  <a:pt x="4459" y="515"/>
                  <a:pt x="4459" y="515"/>
                  <a:pt x="4459" y="515"/>
                </a:cubicBezTo>
                <a:cubicBezTo>
                  <a:pt x="4459" y="517"/>
                  <a:pt x="4459" y="519"/>
                  <a:pt x="4460" y="520"/>
                </a:cubicBezTo>
                <a:cubicBezTo>
                  <a:pt x="4460" y="521"/>
                  <a:pt x="4463" y="519"/>
                  <a:pt x="4464" y="520"/>
                </a:cubicBezTo>
                <a:cubicBezTo>
                  <a:pt x="4467" y="522"/>
                  <a:pt x="4469" y="523"/>
                  <a:pt x="4471" y="527"/>
                </a:cubicBezTo>
                <a:cubicBezTo>
                  <a:pt x="4472" y="529"/>
                  <a:pt x="4472" y="532"/>
                  <a:pt x="4472" y="535"/>
                </a:cubicBezTo>
                <a:cubicBezTo>
                  <a:pt x="4472" y="538"/>
                  <a:pt x="4472" y="541"/>
                  <a:pt x="4470" y="543"/>
                </a:cubicBezTo>
                <a:cubicBezTo>
                  <a:pt x="4469" y="544"/>
                  <a:pt x="4467" y="543"/>
                  <a:pt x="4466" y="544"/>
                </a:cubicBezTo>
                <a:cubicBezTo>
                  <a:pt x="4464" y="545"/>
                  <a:pt x="4463" y="545"/>
                  <a:pt x="4462" y="546"/>
                </a:cubicBezTo>
                <a:cubicBezTo>
                  <a:pt x="4460" y="547"/>
                  <a:pt x="4461" y="549"/>
                  <a:pt x="4461" y="552"/>
                </a:cubicBezTo>
                <a:cubicBezTo>
                  <a:pt x="4461" y="555"/>
                  <a:pt x="4461" y="557"/>
                  <a:pt x="4462" y="560"/>
                </a:cubicBezTo>
                <a:cubicBezTo>
                  <a:pt x="4465" y="560"/>
                  <a:pt x="4467" y="559"/>
                  <a:pt x="4470" y="560"/>
                </a:cubicBezTo>
                <a:cubicBezTo>
                  <a:pt x="4471" y="560"/>
                  <a:pt x="4472" y="559"/>
                  <a:pt x="4474" y="560"/>
                </a:cubicBezTo>
                <a:cubicBezTo>
                  <a:pt x="4475" y="561"/>
                  <a:pt x="4476" y="561"/>
                  <a:pt x="4478" y="563"/>
                </a:cubicBezTo>
                <a:cubicBezTo>
                  <a:pt x="4479" y="564"/>
                  <a:pt x="4480" y="565"/>
                  <a:pt x="4481" y="567"/>
                </a:cubicBezTo>
                <a:cubicBezTo>
                  <a:pt x="4481" y="568"/>
                  <a:pt x="4480" y="569"/>
                  <a:pt x="4481" y="570"/>
                </a:cubicBezTo>
                <a:cubicBezTo>
                  <a:pt x="4481" y="572"/>
                  <a:pt x="4482" y="573"/>
                  <a:pt x="4483" y="574"/>
                </a:cubicBezTo>
                <a:cubicBezTo>
                  <a:pt x="4483" y="576"/>
                  <a:pt x="4485" y="575"/>
                  <a:pt x="4487" y="576"/>
                </a:cubicBezTo>
                <a:cubicBezTo>
                  <a:pt x="4488" y="578"/>
                  <a:pt x="4488" y="579"/>
                  <a:pt x="4490" y="580"/>
                </a:cubicBezTo>
                <a:cubicBezTo>
                  <a:pt x="4491" y="581"/>
                  <a:pt x="4493" y="581"/>
                  <a:pt x="4494" y="581"/>
                </a:cubicBezTo>
                <a:cubicBezTo>
                  <a:pt x="4497" y="583"/>
                  <a:pt x="4498" y="586"/>
                  <a:pt x="4500" y="588"/>
                </a:cubicBezTo>
                <a:cubicBezTo>
                  <a:pt x="4501" y="590"/>
                  <a:pt x="4504" y="589"/>
                  <a:pt x="4504" y="590"/>
                </a:cubicBezTo>
                <a:cubicBezTo>
                  <a:pt x="4505" y="592"/>
                  <a:pt x="4504" y="593"/>
                  <a:pt x="4504" y="594"/>
                </a:cubicBezTo>
                <a:cubicBezTo>
                  <a:pt x="4504" y="596"/>
                  <a:pt x="4505" y="597"/>
                  <a:pt x="4504" y="598"/>
                </a:cubicBezTo>
                <a:cubicBezTo>
                  <a:pt x="4504" y="600"/>
                  <a:pt x="4502" y="601"/>
                  <a:pt x="4500" y="602"/>
                </a:cubicBezTo>
                <a:cubicBezTo>
                  <a:pt x="4500" y="603"/>
                  <a:pt x="4501" y="606"/>
                  <a:pt x="4500" y="606"/>
                </a:cubicBezTo>
                <a:cubicBezTo>
                  <a:pt x="4498" y="607"/>
                  <a:pt x="4497" y="606"/>
                  <a:pt x="4496" y="606"/>
                </a:cubicBezTo>
                <a:cubicBezTo>
                  <a:pt x="4492" y="606"/>
                  <a:pt x="4492" y="606"/>
                  <a:pt x="4492" y="606"/>
                </a:cubicBezTo>
                <a:cubicBezTo>
                  <a:pt x="4489" y="606"/>
                  <a:pt x="4486" y="607"/>
                  <a:pt x="4484" y="606"/>
                </a:cubicBezTo>
                <a:cubicBezTo>
                  <a:pt x="4480" y="606"/>
                  <a:pt x="4478" y="604"/>
                  <a:pt x="4476" y="602"/>
                </a:cubicBezTo>
                <a:cubicBezTo>
                  <a:pt x="4471" y="600"/>
                  <a:pt x="4471" y="594"/>
                  <a:pt x="4471" y="588"/>
                </a:cubicBezTo>
                <a:cubicBezTo>
                  <a:pt x="4468" y="588"/>
                  <a:pt x="4466" y="587"/>
                  <a:pt x="4463" y="587"/>
                </a:cubicBezTo>
                <a:cubicBezTo>
                  <a:pt x="4458" y="587"/>
                  <a:pt x="4454" y="588"/>
                  <a:pt x="4451" y="585"/>
                </a:cubicBezTo>
                <a:cubicBezTo>
                  <a:pt x="4449" y="584"/>
                  <a:pt x="4449" y="582"/>
                  <a:pt x="4448" y="581"/>
                </a:cubicBezTo>
                <a:cubicBezTo>
                  <a:pt x="4446" y="580"/>
                  <a:pt x="4446" y="579"/>
                  <a:pt x="4444" y="578"/>
                </a:cubicBezTo>
                <a:cubicBezTo>
                  <a:pt x="4441" y="577"/>
                  <a:pt x="4439" y="579"/>
                  <a:pt x="4436" y="578"/>
                </a:cubicBezTo>
                <a:cubicBezTo>
                  <a:pt x="4434" y="578"/>
                  <a:pt x="4433" y="577"/>
                  <a:pt x="4432" y="577"/>
                </a:cubicBezTo>
                <a:cubicBezTo>
                  <a:pt x="4429" y="577"/>
                  <a:pt x="4427" y="577"/>
                  <a:pt x="4424" y="576"/>
                </a:cubicBezTo>
                <a:cubicBezTo>
                  <a:pt x="4422" y="576"/>
                  <a:pt x="4421" y="574"/>
                  <a:pt x="4420" y="572"/>
                </a:cubicBezTo>
                <a:cubicBezTo>
                  <a:pt x="4419" y="571"/>
                  <a:pt x="4420" y="568"/>
                  <a:pt x="4418" y="568"/>
                </a:cubicBezTo>
                <a:cubicBezTo>
                  <a:pt x="4417" y="567"/>
                  <a:pt x="4415" y="567"/>
                  <a:pt x="4414" y="567"/>
                </a:cubicBezTo>
                <a:cubicBezTo>
                  <a:pt x="4413" y="566"/>
                  <a:pt x="4411" y="566"/>
                  <a:pt x="4410" y="566"/>
                </a:cubicBezTo>
                <a:cubicBezTo>
                  <a:pt x="4408" y="565"/>
                  <a:pt x="4407" y="563"/>
                  <a:pt x="4405" y="563"/>
                </a:cubicBezTo>
                <a:cubicBezTo>
                  <a:pt x="4404" y="562"/>
                  <a:pt x="4403" y="561"/>
                  <a:pt x="4401" y="561"/>
                </a:cubicBezTo>
                <a:cubicBezTo>
                  <a:pt x="4381" y="561"/>
                  <a:pt x="4381" y="561"/>
                  <a:pt x="4381" y="561"/>
                </a:cubicBezTo>
                <a:cubicBezTo>
                  <a:pt x="4380" y="561"/>
                  <a:pt x="4378" y="560"/>
                  <a:pt x="4377" y="559"/>
                </a:cubicBezTo>
                <a:cubicBezTo>
                  <a:pt x="4376" y="558"/>
                  <a:pt x="4376" y="556"/>
                  <a:pt x="4375" y="555"/>
                </a:cubicBezTo>
                <a:cubicBezTo>
                  <a:pt x="4374" y="554"/>
                  <a:pt x="4373" y="553"/>
                  <a:pt x="4371" y="553"/>
                </a:cubicBezTo>
                <a:cubicBezTo>
                  <a:pt x="4351" y="553"/>
                  <a:pt x="4351" y="553"/>
                  <a:pt x="4351" y="553"/>
                </a:cubicBezTo>
                <a:cubicBezTo>
                  <a:pt x="4347" y="553"/>
                  <a:pt x="4345" y="549"/>
                  <a:pt x="4342" y="548"/>
                </a:cubicBezTo>
                <a:cubicBezTo>
                  <a:pt x="4340" y="546"/>
                  <a:pt x="4337" y="544"/>
                  <a:pt x="4334" y="543"/>
                </a:cubicBezTo>
                <a:cubicBezTo>
                  <a:pt x="4333" y="542"/>
                  <a:pt x="4331" y="542"/>
                  <a:pt x="4330" y="542"/>
                </a:cubicBezTo>
                <a:cubicBezTo>
                  <a:pt x="4329" y="541"/>
                  <a:pt x="4330" y="538"/>
                  <a:pt x="4328" y="538"/>
                </a:cubicBezTo>
                <a:cubicBezTo>
                  <a:pt x="4327" y="537"/>
                  <a:pt x="4325" y="537"/>
                  <a:pt x="4324" y="537"/>
                </a:cubicBezTo>
                <a:cubicBezTo>
                  <a:pt x="4323" y="535"/>
                  <a:pt x="4322" y="535"/>
                  <a:pt x="4320" y="534"/>
                </a:cubicBezTo>
                <a:cubicBezTo>
                  <a:pt x="4319" y="533"/>
                  <a:pt x="4321" y="530"/>
                  <a:pt x="4319" y="530"/>
                </a:cubicBezTo>
                <a:cubicBezTo>
                  <a:pt x="4318" y="529"/>
                  <a:pt x="4317" y="530"/>
                  <a:pt x="4315" y="530"/>
                </a:cubicBezTo>
                <a:cubicBezTo>
                  <a:pt x="4313" y="529"/>
                  <a:pt x="4312" y="529"/>
                  <a:pt x="4309" y="529"/>
                </a:cubicBezTo>
                <a:cubicBezTo>
                  <a:pt x="4307" y="529"/>
                  <a:pt x="4307" y="529"/>
                  <a:pt x="4307" y="529"/>
                </a:cubicBezTo>
                <a:cubicBezTo>
                  <a:pt x="4306" y="529"/>
                  <a:pt x="4305" y="530"/>
                  <a:pt x="4304" y="531"/>
                </a:cubicBezTo>
                <a:cubicBezTo>
                  <a:pt x="4302" y="532"/>
                  <a:pt x="4300" y="532"/>
                  <a:pt x="4300" y="535"/>
                </a:cubicBezTo>
                <a:cubicBezTo>
                  <a:pt x="4300" y="537"/>
                  <a:pt x="4300" y="539"/>
                  <a:pt x="4301" y="541"/>
                </a:cubicBezTo>
                <a:cubicBezTo>
                  <a:pt x="4301" y="543"/>
                  <a:pt x="4303" y="543"/>
                  <a:pt x="4305" y="545"/>
                </a:cubicBezTo>
                <a:cubicBezTo>
                  <a:pt x="4306" y="546"/>
                  <a:pt x="4308" y="546"/>
                  <a:pt x="4308" y="548"/>
                </a:cubicBezTo>
                <a:cubicBezTo>
                  <a:pt x="4309" y="549"/>
                  <a:pt x="4308" y="550"/>
                  <a:pt x="4308" y="552"/>
                </a:cubicBezTo>
                <a:cubicBezTo>
                  <a:pt x="4309" y="553"/>
                  <a:pt x="4308" y="555"/>
                  <a:pt x="4308" y="557"/>
                </a:cubicBezTo>
                <a:cubicBezTo>
                  <a:pt x="4311" y="557"/>
                  <a:pt x="4313" y="556"/>
                  <a:pt x="4316" y="557"/>
                </a:cubicBezTo>
                <a:cubicBezTo>
                  <a:pt x="4318" y="557"/>
                  <a:pt x="4319" y="558"/>
                  <a:pt x="4320" y="558"/>
                </a:cubicBezTo>
                <a:cubicBezTo>
                  <a:pt x="4322" y="558"/>
                  <a:pt x="4323" y="557"/>
                  <a:pt x="4324" y="558"/>
                </a:cubicBezTo>
                <a:cubicBezTo>
                  <a:pt x="4326" y="558"/>
                  <a:pt x="4327" y="558"/>
                  <a:pt x="4328" y="560"/>
                </a:cubicBezTo>
                <a:cubicBezTo>
                  <a:pt x="4329" y="561"/>
                  <a:pt x="4329" y="562"/>
                  <a:pt x="4329" y="564"/>
                </a:cubicBezTo>
                <a:cubicBezTo>
                  <a:pt x="4330" y="565"/>
                  <a:pt x="4331" y="567"/>
                  <a:pt x="4331" y="568"/>
                </a:cubicBezTo>
                <a:cubicBezTo>
                  <a:pt x="4334" y="569"/>
                  <a:pt x="4339" y="570"/>
                  <a:pt x="4341" y="571"/>
                </a:cubicBezTo>
                <a:cubicBezTo>
                  <a:pt x="4343" y="572"/>
                  <a:pt x="4344" y="572"/>
                  <a:pt x="4345" y="573"/>
                </a:cubicBezTo>
                <a:cubicBezTo>
                  <a:pt x="4346" y="575"/>
                  <a:pt x="4348" y="575"/>
                  <a:pt x="4348" y="577"/>
                </a:cubicBezTo>
                <a:cubicBezTo>
                  <a:pt x="4348" y="579"/>
                  <a:pt x="4347" y="580"/>
                  <a:pt x="4347" y="581"/>
                </a:cubicBezTo>
                <a:cubicBezTo>
                  <a:pt x="4347" y="583"/>
                  <a:pt x="4347" y="584"/>
                  <a:pt x="4346" y="585"/>
                </a:cubicBezTo>
                <a:cubicBezTo>
                  <a:pt x="4345" y="589"/>
                  <a:pt x="4343" y="591"/>
                  <a:pt x="4339" y="592"/>
                </a:cubicBezTo>
                <a:cubicBezTo>
                  <a:pt x="4338" y="593"/>
                  <a:pt x="4337" y="592"/>
                  <a:pt x="4335" y="592"/>
                </a:cubicBezTo>
                <a:cubicBezTo>
                  <a:pt x="4331" y="592"/>
                  <a:pt x="4331" y="592"/>
                  <a:pt x="4331" y="592"/>
                </a:cubicBezTo>
                <a:cubicBezTo>
                  <a:pt x="4330" y="592"/>
                  <a:pt x="4328" y="592"/>
                  <a:pt x="4327" y="592"/>
                </a:cubicBezTo>
                <a:cubicBezTo>
                  <a:pt x="4326" y="593"/>
                  <a:pt x="4326" y="595"/>
                  <a:pt x="4325" y="596"/>
                </a:cubicBezTo>
                <a:cubicBezTo>
                  <a:pt x="4325" y="598"/>
                  <a:pt x="4325" y="599"/>
                  <a:pt x="4324" y="600"/>
                </a:cubicBezTo>
                <a:cubicBezTo>
                  <a:pt x="4324" y="602"/>
                  <a:pt x="4323" y="603"/>
                  <a:pt x="4322" y="604"/>
                </a:cubicBezTo>
                <a:cubicBezTo>
                  <a:pt x="4322" y="606"/>
                  <a:pt x="4320" y="605"/>
                  <a:pt x="4318" y="606"/>
                </a:cubicBezTo>
                <a:cubicBezTo>
                  <a:pt x="4314" y="605"/>
                  <a:pt x="4314" y="605"/>
                  <a:pt x="4314" y="605"/>
                </a:cubicBezTo>
                <a:cubicBezTo>
                  <a:pt x="4314" y="602"/>
                  <a:pt x="4314" y="600"/>
                  <a:pt x="4314" y="597"/>
                </a:cubicBezTo>
                <a:cubicBezTo>
                  <a:pt x="4314" y="596"/>
                  <a:pt x="4315" y="595"/>
                  <a:pt x="4315" y="593"/>
                </a:cubicBezTo>
                <a:cubicBezTo>
                  <a:pt x="4315" y="590"/>
                  <a:pt x="4316" y="588"/>
                  <a:pt x="4315" y="585"/>
                </a:cubicBezTo>
                <a:cubicBezTo>
                  <a:pt x="4315" y="584"/>
                  <a:pt x="4314" y="583"/>
                  <a:pt x="4314" y="581"/>
                </a:cubicBezTo>
                <a:cubicBezTo>
                  <a:pt x="4308" y="581"/>
                  <a:pt x="4308" y="581"/>
                  <a:pt x="4308" y="581"/>
                </a:cubicBezTo>
                <a:cubicBezTo>
                  <a:pt x="4307" y="582"/>
                  <a:pt x="4305" y="582"/>
                  <a:pt x="4305" y="582"/>
                </a:cubicBezTo>
                <a:cubicBezTo>
                  <a:pt x="4303" y="583"/>
                  <a:pt x="4302" y="584"/>
                  <a:pt x="4301" y="585"/>
                </a:cubicBezTo>
                <a:cubicBezTo>
                  <a:pt x="4300" y="587"/>
                  <a:pt x="4300" y="588"/>
                  <a:pt x="4299" y="589"/>
                </a:cubicBezTo>
                <a:cubicBezTo>
                  <a:pt x="4298" y="591"/>
                  <a:pt x="4298" y="592"/>
                  <a:pt x="4297" y="593"/>
                </a:cubicBezTo>
                <a:cubicBezTo>
                  <a:pt x="4295" y="595"/>
                  <a:pt x="4292" y="593"/>
                  <a:pt x="4289" y="593"/>
                </a:cubicBezTo>
                <a:cubicBezTo>
                  <a:pt x="4285" y="593"/>
                  <a:pt x="4285" y="593"/>
                  <a:pt x="4285" y="593"/>
                </a:cubicBezTo>
                <a:cubicBezTo>
                  <a:pt x="4282" y="593"/>
                  <a:pt x="4280" y="592"/>
                  <a:pt x="4277" y="592"/>
                </a:cubicBezTo>
                <a:cubicBezTo>
                  <a:pt x="4275" y="593"/>
                  <a:pt x="4273" y="591"/>
                  <a:pt x="4272" y="592"/>
                </a:cubicBezTo>
                <a:cubicBezTo>
                  <a:pt x="4270" y="593"/>
                  <a:pt x="4271" y="595"/>
                  <a:pt x="4270" y="596"/>
                </a:cubicBezTo>
                <a:cubicBezTo>
                  <a:pt x="4268" y="597"/>
                  <a:pt x="4268" y="600"/>
                  <a:pt x="4267" y="600"/>
                </a:cubicBezTo>
                <a:cubicBezTo>
                  <a:pt x="4265" y="601"/>
                  <a:pt x="4264" y="600"/>
                  <a:pt x="4262" y="600"/>
                </a:cubicBezTo>
                <a:cubicBezTo>
                  <a:pt x="4258" y="600"/>
                  <a:pt x="4258" y="600"/>
                  <a:pt x="4258" y="600"/>
                </a:cubicBezTo>
                <a:cubicBezTo>
                  <a:pt x="4256" y="600"/>
                  <a:pt x="4255" y="599"/>
                  <a:pt x="4254" y="599"/>
                </a:cubicBezTo>
                <a:cubicBezTo>
                  <a:pt x="4250" y="599"/>
                  <a:pt x="4250" y="599"/>
                  <a:pt x="4250" y="599"/>
                </a:cubicBezTo>
                <a:cubicBezTo>
                  <a:pt x="4241" y="599"/>
                  <a:pt x="4241" y="599"/>
                  <a:pt x="4241" y="599"/>
                </a:cubicBezTo>
                <a:cubicBezTo>
                  <a:pt x="4239" y="599"/>
                  <a:pt x="4238" y="600"/>
                  <a:pt x="4237" y="600"/>
                </a:cubicBezTo>
                <a:cubicBezTo>
                  <a:pt x="4237" y="610"/>
                  <a:pt x="4237" y="610"/>
                  <a:pt x="4237" y="610"/>
                </a:cubicBezTo>
                <a:cubicBezTo>
                  <a:pt x="4225" y="610"/>
                  <a:pt x="4225" y="610"/>
                  <a:pt x="4225" y="610"/>
                </a:cubicBezTo>
                <a:cubicBezTo>
                  <a:pt x="4224" y="609"/>
                  <a:pt x="4222" y="609"/>
                  <a:pt x="4221" y="607"/>
                </a:cubicBezTo>
                <a:cubicBezTo>
                  <a:pt x="4220" y="606"/>
                  <a:pt x="4220" y="605"/>
                  <a:pt x="4219" y="603"/>
                </a:cubicBezTo>
                <a:cubicBezTo>
                  <a:pt x="4218" y="602"/>
                  <a:pt x="4216" y="603"/>
                  <a:pt x="4215" y="602"/>
                </a:cubicBezTo>
                <a:cubicBezTo>
                  <a:pt x="4215" y="601"/>
                  <a:pt x="4217" y="600"/>
                  <a:pt x="4217" y="598"/>
                </a:cubicBezTo>
                <a:cubicBezTo>
                  <a:pt x="4217" y="597"/>
                  <a:pt x="4217" y="596"/>
                  <a:pt x="4217" y="594"/>
                </a:cubicBezTo>
                <a:cubicBezTo>
                  <a:pt x="4218" y="591"/>
                  <a:pt x="4219" y="589"/>
                  <a:pt x="4221" y="586"/>
                </a:cubicBezTo>
                <a:cubicBezTo>
                  <a:pt x="4220" y="582"/>
                  <a:pt x="4220" y="582"/>
                  <a:pt x="4220" y="582"/>
                </a:cubicBezTo>
                <a:cubicBezTo>
                  <a:pt x="4219" y="583"/>
                  <a:pt x="4217" y="583"/>
                  <a:pt x="4216" y="583"/>
                </a:cubicBezTo>
                <a:cubicBezTo>
                  <a:pt x="4215" y="584"/>
                  <a:pt x="4215" y="587"/>
                  <a:pt x="4214" y="587"/>
                </a:cubicBezTo>
                <a:cubicBezTo>
                  <a:pt x="4213" y="588"/>
                  <a:pt x="4211" y="588"/>
                  <a:pt x="4210" y="588"/>
                </a:cubicBezTo>
                <a:cubicBezTo>
                  <a:pt x="4209" y="589"/>
                  <a:pt x="4207" y="589"/>
                  <a:pt x="4206" y="589"/>
                </a:cubicBezTo>
                <a:cubicBezTo>
                  <a:pt x="4203" y="590"/>
                  <a:pt x="4200" y="589"/>
                  <a:pt x="4197" y="590"/>
                </a:cubicBezTo>
                <a:cubicBezTo>
                  <a:pt x="4195" y="591"/>
                  <a:pt x="4196" y="594"/>
                  <a:pt x="4194" y="594"/>
                </a:cubicBezTo>
                <a:cubicBezTo>
                  <a:pt x="4191" y="596"/>
                  <a:pt x="4189" y="597"/>
                  <a:pt x="4186" y="598"/>
                </a:cubicBezTo>
                <a:cubicBezTo>
                  <a:pt x="4180" y="598"/>
                  <a:pt x="4180" y="598"/>
                  <a:pt x="4180" y="598"/>
                </a:cubicBezTo>
                <a:cubicBezTo>
                  <a:pt x="4175" y="598"/>
                  <a:pt x="4172" y="597"/>
                  <a:pt x="4168" y="599"/>
                </a:cubicBezTo>
                <a:cubicBezTo>
                  <a:pt x="4167" y="600"/>
                  <a:pt x="4165" y="600"/>
                  <a:pt x="4164" y="601"/>
                </a:cubicBezTo>
                <a:cubicBezTo>
                  <a:pt x="4163" y="602"/>
                  <a:pt x="4164" y="605"/>
                  <a:pt x="4163" y="605"/>
                </a:cubicBezTo>
                <a:cubicBezTo>
                  <a:pt x="4162" y="606"/>
                  <a:pt x="4161" y="607"/>
                  <a:pt x="4159" y="607"/>
                </a:cubicBezTo>
                <a:cubicBezTo>
                  <a:pt x="4158" y="608"/>
                  <a:pt x="4157" y="607"/>
                  <a:pt x="4155" y="607"/>
                </a:cubicBezTo>
                <a:cubicBezTo>
                  <a:pt x="4151" y="607"/>
                  <a:pt x="4151" y="607"/>
                  <a:pt x="4151" y="607"/>
                </a:cubicBezTo>
                <a:cubicBezTo>
                  <a:pt x="4150" y="607"/>
                  <a:pt x="4149" y="608"/>
                  <a:pt x="4147" y="608"/>
                </a:cubicBezTo>
                <a:cubicBezTo>
                  <a:pt x="4144" y="609"/>
                  <a:pt x="4142" y="609"/>
                  <a:pt x="4138" y="610"/>
                </a:cubicBezTo>
                <a:cubicBezTo>
                  <a:pt x="4137" y="611"/>
                  <a:pt x="4136" y="612"/>
                  <a:pt x="4134" y="613"/>
                </a:cubicBezTo>
                <a:cubicBezTo>
                  <a:pt x="4131" y="616"/>
                  <a:pt x="4130" y="618"/>
                  <a:pt x="4126" y="620"/>
                </a:cubicBezTo>
                <a:cubicBezTo>
                  <a:pt x="4125" y="621"/>
                  <a:pt x="4123" y="623"/>
                  <a:pt x="4121" y="623"/>
                </a:cubicBezTo>
                <a:cubicBezTo>
                  <a:pt x="4115" y="624"/>
                  <a:pt x="4111" y="622"/>
                  <a:pt x="4106" y="624"/>
                </a:cubicBezTo>
                <a:cubicBezTo>
                  <a:pt x="4104" y="625"/>
                  <a:pt x="4103" y="627"/>
                  <a:pt x="4102" y="628"/>
                </a:cubicBezTo>
                <a:cubicBezTo>
                  <a:pt x="4102" y="630"/>
                  <a:pt x="4103" y="631"/>
                  <a:pt x="4104" y="632"/>
                </a:cubicBezTo>
                <a:cubicBezTo>
                  <a:pt x="4105" y="634"/>
                  <a:pt x="4108" y="635"/>
                  <a:pt x="4108" y="637"/>
                </a:cubicBezTo>
                <a:cubicBezTo>
                  <a:pt x="4108" y="640"/>
                  <a:pt x="4107" y="641"/>
                  <a:pt x="4106" y="643"/>
                </a:cubicBezTo>
                <a:cubicBezTo>
                  <a:pt x="4103" y="645"/>
                  <a:pt x="4101" y="646"/>
                  <a:pt x="4098" y="647"/>
                </a:cubicBezTo>
                <a:cubicBezTo>
                  <a:pt x="4096" y="648"/>
                  <a:pt x="4095" y="650"/>
                  <a:pt x="4094" y="650"/>
                </a:cubicBezTo>
                <a:cubicBezTo>
                  <a:pt x="4092" y="651"/>
                  <a:pt x="4091" y="651"/>
                  <a:pt x="4090" y="651"/>
                </a:cubicBezTo>
                <a:cubicBezTo>
                  <a:pt x="4088" y="651"/>
                  <a:pt x="4087" y="651"/>
                  <a:pt x="4086" y="651"/>
                </a:cubicBezTo>
                <a:cubicBezTo>
                  <a:pt x="4084" y="651"/>
                  <a:pt x="4083" y="651"/>
                  <a:pt x="4081" y="651"/>
                </a:cubicBezTo>
                <a:cubicBezTo>
                  <a:pt x="4078" y="651"/>
                  <a:pt x="4077" y="654"/>
                  <a:pt x="4075" y="654"/>
                </a:cubicBezTo>
                <a:cubicBezTo>
                  <a:pt x="4073" y="654"/>
                  <a:pt x="4073" y="654"/>
                  <a:pt x="4073" y="654"/>
                </a:cubicBezTo>
                <a:cubicBezTo>
                  <a:pt x="4071" y="654"/>
                  <a:pt x="4071" y="651"/>
                  <a:pt x="4070" y="650"/>
                </a:cubicBezTo>
                <a:cubicBezTo>
                  <a:pt x="4068" y="649"/>
                  <a:pt x="4066" y="649"/>
                  <a:pt x="4065" y="648"/>
                </a:cubicBezTo>
                <a:cubicBezTo>
                  <a:pt x="4063" y="647"/>
                  <a:pt x="4062" y="646"/>
                  <a:pt x="4061" y="644"/>
                </a:cubicBezTo>
                <a:cubicBezTo>
                  <a:pt x="4060" y="643"/>
                  <a:pt x="4060" y="641"/>
                  <a:pt x="4060" y="640"/>
                </a:cubicBezTo>
                <a:cubicBezTo>
                  <a:pt x="4059" y="638"/>
                  <a:pt x="4056" y="637"/>
                  <a:pt x="4056" y="634"/>
                </a:cubicBezTo>
                <a:cubicBezTo>
                  <a:pt x="4056" y="630"/>
                  <a:pt x="4057" y="628"/>
                  <a:pt x="4057" y="625"/>
                </a:cubicBezTo>
                <a:cubicBezTo>
                  <a:pt x="4079" y="625"/>
                  <a:pt x="4079" y="625"/>
                  <a:pt x="4079" y="625"/>
                </a:cubicBezTo>
                <a:cubicBezTo>
                  <a:pt x="4079" y="612"/>
                  <a:pt x="4079" y="612"/>
                  <a:pt x="4079" y="612"/>
                </a:cubicBezTo>
                <a:cubicBezTo>
                  <a:pt x="4077" y="611"/>
                  <a:pt x="4076" y="610"/>
                  <a:pt x="4075" y="608"/>
                </a:cubicBezTo>
                <a:cubicBezTo>
                  <a:pt x="4074" y="608"/>
                  <a:pt x="4072" y="608"/>
                  <a:pt x="4071" y="607"/>
                </a:cubicBezTo>
                <a:cubicBezTo>
                  <a:pt x="4069" y="606"/>
                  <a:pt x="4070" y="605"/>
                  <a:pt x="4069" y="603"/>
                </a:cubicBezTo>
                <a:cubicBezTo>
                  <a:pt x="4067" y="602"/>
                  <a:pt x="4067" y="601"/>
                  <a:pt x="4066" y="599"/>
                </a:cubicBezTo>
                <a:cubicBezTo>
                  <a:pt x="4064" y="598"/>
                  <a:pt x="4064" y="595"/>
                  <a:pt x="4062" y="595"/>
                </a:cubicBezTo>
                <a:cubicBezTo>
                  <a:pt x="4059" y="595"/>
                  <a:pt x="4057" y="597"/>
                  <a:pt x="4054" y="597"/>
                </a:cubicBezTo>
                <a:cubicBezTo>
                  <a:pt x="4052" y="597"/>
                  <a:pt x="4052" y="597"/>
                  <a:pt x="4052" y="597"/>
                </a:cubicBezTo>
                <a:cubicBezTo>
                  <a:pt x="4050" y="597"/>
                  <a:pt x="4050" y="594"/>
                  <a:pt x="4048" y="593"/>
                </a:cubicBezTo>
                <a:cubicBezTo>
                  <a:pt x="4047" y="593"/>
                  <a:pt x="4045" y="593"/>
                  <a:pt x="4044" y="592"/>
                </a:cubicBezTo>
                <a:cubicBezTo>
                  <a:pt x="4041" y="592"/>
                  <a:pt x="4039" y="592"/>
                  <a:pt x="4035" y="592"/>
                </a:cubicBezTo>
                <a:cubicBezTo>
                  <a:pt x="4027" y="592"/>
                  <a:pt x="4027" y="592"/>
                  <a:pt x="4027" y="592"/>
                </a:cubicBezTo>
                <a:cubicBezTo>
                  <a:pt x="4025" y="592"/>
                  <a:pt x="4024" y="593"/>
                  <a:pt x="4023" y="593"/>
                </a:cubicBezTo>
                <a:cubicBezTo>
                  <a:pt x="4022" y="593"/>
                  <a:pt x="4021" y="593"/>
                  <a:pt x="4020" y="593"/>
                </a:cubicBezTo>
                <a:cubicBezTo>
                  <a:pt x="4020" y="601"/>
                  <a:pt x="4020" y="601"/>
                  <a:pt x="4020" y="601"/>
                </a:cubicBezTo>
                <a:cubicBezTo>
                  <a:pt x="4023" y="602"/>
                  <a:pt x="4025" y="602"/>
                  <a:pt x="4028" y="602"/>
                </a:cubicBezTo>
                <a:cubicBezTo>
                  <a:pt x="4029" y="602"/>
                  <a:pt x="4030" y="604"/>
                  <a:pt x="4031" y="604"/>
                </a:cubicBezTo>
                <a:cubicBezTo>
                  <a:pt x="4031" y="628"/>
                  <a:pt x="4031" y="628"/>
                  <a:pt x="4031" y="628"/>
                </a:cubicBezTo>
                <a:cubicBezTo>
                  <a:pt x="4031" y="630"/>
                  <a:pt x="4030" y="631"/>
                  <a:pt x="4029" y="632"/>
                </a:cubicBezTo>
                <a:cubicBezTo>
                  <a:pt x="4028" y="634"/>
                  <a:pt x="4025" y="633"/>
                  <a:pt x="4025" y="635"/>
                </a:cubicBezTo>
                <a:cubicBezTo>
                  <a:pt x="4025" y="637"/>
                  <a:pt x="4026" y="638"/>
                  <a:pt x="4026" y="639"/>
                </a:cubicBezTo>
                <a:cubicBezTo>
                  <a:pt x="4026" y="641"/>
                  <a:pt x="4025" y="642"/>
                  <a:pt x="4026" y="643"/>
                </a:cubicBezTo>
                <a:cubicBezTo>
                  <a:pt x="4027" y="644"/>
                  <a:pt x="4029" y="644"/>
                  <a:pt x="4030" y="644"/>
                </a:cubicBezTo>
                <a:cubicBezTo>
                  <a:pt x="4031" y="645"/>
                  <a:pt x="4032" y="645"/>
                  <a:pt x="4034" y="646"/>
                </a:cubicBezTo>
                <a:cubicBezTo>
                  <a:pt x="4035" y="647"/>
                  <a:pt x="4036" y="649"/>
                  <a:pt x="4037" y="650"/>
                </a:cubicBezTo>
                <a:cubicBezTo>
                  <a:pt x="4038" y="652"/>
                  <a:pt x="4041" y="653"/>
                  <a:pt x="4041" y="655"/>
                </a:cubicBezTo>
                <a:cubicBezTo>
                  <a:pt x="4041" y="657"/>
                  <a:pt x="4041" y="657"/>
                  <a:pt x="4041" y="657"/>
                </a:cubicBezTo>
                <a:cubicBezTo>
                  <a:pt x="4041" y="659"/>
                  <a:pt x="4037" y="658"/>
                  <a:pt x="4037" y="660"/>
                </a:cubicBezTo>
                <a:cubicBezTo>
                  <a:pt x="4037" y="661"/>
                  <a:pt x="4038" y="662"/>
                  <a:pt x="4038" y="663"/>
                </a:cubicBezTo>
                <a:cubicBezTo>
                  <a:pt x="4037" y="668"/>
                  <a:pt x="4038" y="670"/>
                  <a:pt x="4038" y="675"/>
                </a:cubicBezTo>
                <a:cubicBezTo>
                  <a:pt x="4038" y="676"/>
                  <a:pt x="4037" y="676"/>
                  <a:pt x="4037" y="677"/>
                </a:cubicBezTo>
                <a:cubicBezTo>
                  <a:pt x="4034" y="677"/>
                  <a:pt x="4032" y="676"/>
                  <a:pt x="4029" y="676"/>
                </a:cubicBezTo>
                <a:cubicBezTo>
                  <a:pt x="4028" y="676"/>
                  <a:pt x="4026" y="677"/>
                  <a:pt x="4025" y="676"/>
                </a:cubicBezTo>
                <a:cubicBezTo>
                  <a:pt x="4023" y="675"/>
                  <a:pt x="4022" y="674"/>
                  <a:pt x="4021" y="673"/>
                </a:cubicBezTo>
                <a:cubicBezTo>
                  <a:pt x="4020" y="672"/>
                  <a:pt x="4022" y="670"/>
                  <a:pt x="4021" y="669"/>
                </a:cubicBezTo>
                <a:cubicBezTo>
                  <a:pt x="4020" y="667"/>
                  <a:pt x="4019" y="666"/>
                  <a:pt x="4018" y="665"/>
                </a:cubicBezTo>
                <a:cubicBezTo>
                  <a:pt x="4016" y="664"/>
                  <a:pt x="4015" y="665"/>
                  <a:pt x="4014" y="665"/>
                </a:cubicBezTo>
                <a:cubicBezTo>
                  <a:pt x="4012" y="665"/>
                  <a:pt x="4010" y="665"/>
                  <a:pt x="4009" y="665"/>
                </a:cubicBezTo>
                <a:cubicBezTo>
                  <a:pt x="4007" y="665"/>
                  <a:pt x="4007" y="668"/>
                  <a:pt x="4005" y="668"/>
                </a:cubicBezTo>
                <a:cubicBezTo>
                  <a:pt x="4004" y="668"/>
                  <a:pt x="4003" y="668"/>
                  <a:pt x="4001" y="668"/>
                </a:cubicBezTo>
                <a:cubicBezTo>
                  <a:pt x="3998" y="668"/>
                  <a:pt x="3996" y="668"/>
                  <a:pt x="3992" y="668"/>
                </a:cubicBezTo>
                <a:cubicBezTo>
                  <a:pt x="3991" y="668"/>
                  <a:pt x="3990" y="669"/>
                  <a:pt x="3988" y="669"/>
                </a:cubicBezTo>
                <a:cubicBezTo>
                  <a:pt x="3988" y="670"/>
                  <a:pt x="3989" y="672"/>
                  <a:pt x="3988" y="673"/>
                </a:cubicBezTo>
                <a:cubicBezTo>
                  <a:pt x="3988" y="674"/>
                  <a:pt x="3988" y="676"/>
                  <a:pt x="3987" y="677"/>
                </a:cubicBezTo>
                <a:cubicBezTo>
                  <a:pt x="3986" y="678"/>
                  <a:pt x="3985" y="678"/>
                  <a:pt x="3983" y="679"/>
                </a:cubicBezTo>
                <a:cubicBezTo>
                  <a:pt x="3982" y="679"/>
                  <a:pt x="3980" y="680"/>
                  <a:pt x="3979" y="680"/>
                </a:cubicBezTo>
                <a:cubicBezTo>
                  <a:pt x="3976" y="681"/>
                  <a:pt x="3974" y="681"/>
                  <a:pt x="3971" y="682"/>
                </a:cubicBezTo>
                <a:cubicBezTo>
                  <a:pt x="3969" y="682"/>
                  <a:pt x="3968" y="682"/>
                  <a:pt x="3966" y="683"/>
                </a:cubicBezTo>
                <a:cubicBezTo>
                  <a:pt x="3965" y="684"/>
                  <a:pt x="3964" y="684"/>
                  <a:pt x="3962" y="686"/>
                </a:cubicBezTo>
                <a:cubicBezTo>
                  <a:pt x="3961" y="687"/>
                  <a:pt x="3962" y="689"/>
                  <a:pt x="3960" y="690"/>
                </a:cubicBezTo>
                <a:cubicBezTo>
                  <a:pt x="3959" y="691"/>
                  <a:pt x="3958" y="692"/>
                  <a:pt x="3956" y="693"/>
                </a:cubicBezTo>
                <a:cubicBezTo>
                  <a:pt x="3954" y="694"/>
                  <a:pt x="3951" y="694"/>
                  <a:pt x="3948" y="694"/>
                </a:cubicBezTo>
                <a:cubicBezTo>
                  <a:pt x="3949" y="694"/>
                  <a:pt x="3950" y="693"/>
                  <a:pt x="3950" y="694"/>
                </a:cubicBezTo>
                <a:cubicBezTo>
                  <a:pt x="3951" y="697"/>
                  <a:pt x="3950" y="699"/>
                  <a:pt x="3950" y="702"/>
                </a:cubicBezTo>
                <a:cubicBezTo>
                  <a:pt x="3951" y="703"/>
                  <a:pt x="3952" y="705"/>
                  <a:pt x="3952" y="706"/>
                </a:cubicBezTo>
                <a:cubicBezTo>
                  <a:pt x="3953" y="707"/>
                  <a:pt x="3952" y="709"/>
                  <a:pt x="3953" y="710"/>
                </a:cubicBezTo>
                <a:cubicBezTo>
                  <a:pt x="3954" y="711"/>
                  <a:pt x="3956" y="710"/>
                  <a:pt x="3957" y="711"/>
                </a:cubicBezTo>
                <a:cubicBezTo>
                  <a:pt x="3959" y="712"/>
                  <a:pt x="3960" y="712"/>
                  <a:pt x="3961" y="713"/>
                </a:cubicBezTo>
                <a:cubicBezTo>
                  <a:pt x="3963" y="714"/>
                  <a:pt x="3963" y="716"/>
                  <a:pt x="3963" y="719"/>
                </a:cubicBezTo>
                <a:cubicBezTo>
                  <a:pt x="3963" y="721"/>
                  <a:pt x="3963" y="722"/>
                  <a:pt x="3962" y="725"/>
                </a:cubicBezTo>
                <a:cubicBezTo>
                  <a:pt x="3962" y="724"/>
                  <a:pt x="3963" y="723"/>
                  <a:pt x="3962" y="723"/>
                </a:cubicBezTo>
                <a:cubicBezTo>
                  <a:pt x="3959" y="722"/>
                  <a:pt x="3957" y="723"/>
                  <a:pt x="3954" y="723"/>
                </a:cubicBezTo>
                <a:cubicBezTo>
                  <a:pt x="3951" y="723"/>
                  <a:pt x="3949" y="723"/>
                  <a:pt x="3946" y="723"/>
                </a:cubicBezTo>
                <a:cubicBezTo>
                  <a:pt x="3943" y="722"/>
                  <a:pt x="3941" y="721"/>
                  <a:pt x="3938" y="721"/>
                </a:cubicBezTo>
                <a:cubicBezTo>
                  <a:pt x="3934" y="721"/>
                  <a:pt x="3934" y="721"/>
                  <a:pt x="3934" y="721"/>
                </a:cubicBezTo>
                <a:cubicBezTo>
                  <a:pt x="3933" y="721"/>
                  <a:pt x="3932" y="720"/>
                  <a:pt x="3930" y="720"/>
                </a:cubicBezTo>
                <a:cubicBezTo>
                  <a:pt x="3927" y="719"/>
                  <a:pt x="3925" y="720"/>
                  <a:pt x="3921" y="719"/>
                </a:cubicBezTo>
                <a:cubicBezTo>
                  <a:pt x="3920" y="718"/>
                  <a:pt x="3919" y="716"/>
                  <a:pt x="3917" y="716"/>
                </a:cubicBezTo>
                <a:cubicBezTo>
                  <a:pt x="3916" y="715"/>
                  <a:pt x="3915" y="715"/>
                  <a:pt x="3914" y="715"/>
                </a:cubicBezTo>
                <a:cubicBezTo>
                  <a:pt x="3912" y="714"/>
                  <a:pt x="3911" y="715"/>
                  <a:pt x="3910" y="715"/>
                </a:cubicBezTo>
                <a:cubicBezTo>
                  <a:pt x="3908" y="714"/>
                  <a:pt x="3907" y="713"/>
                  <a:pt x="3906" y="712"/>
                </a:cubicBezTo>
                <a:cubicBezTo>
                  <a:pt x="3904" y="711"/>
                  <a:pt x="3903" y="709"/>
                  <a:pt x="3903" y="707"/>
                </a:cubicBezTo>
                <a:cubicBezTo>
                  <a:pt x="3901" y="703"/>
                  <a:pt x="3901" y="703"/>
                  <a:pt x="3901" y="703"/>
                </a:cubicBezTo>
                <a:cubicBezTo>
                  <a:pt x="3899" y="704"/>
                  <a:pt x="3898" y="704"/>
                  <a:pt x="3897" y="705"/>
                </a:cubicBezTo>
                <a:cubicBezTo>
                  <a:pt x="3895" y="706"/>
                  <a:pt x="3895" y="708"/>
                  <a:pt x="3894" y="709"/>
                </a:cubicBezTo>
                <a:cubicBezTo>
                  <a:pt x="3893" y="709"/>
                  <a:pt x="3891" y="708"/>
                  <a:pt x="3890" y="709"/>
                </a:cubicBezTo>
                <a:cubicBezTo>
                  <a:pt x="3888" y="710"/>
                  <a:pt x="3886" y="711"/>
                  <a:pt x="3886" y="714"/>
                </a:cubicBezTo>
                <a:cubicBezTo>
                  <a:pt x="3886" y="716"/>
                  <a:pt x="3886" y="718"/>
                  <a:pt x="3888" y="720"/>
                </a:cubicBezTo>
                <a:cubicBezTo>
                  <a:pt x="3889" y="721"/>
                  <a:pt x="3890" y="721"/>
                  <a:pt x="3892" y="723"/>
                </a:cubicBezTo>
                <a:cubicBezTo>
                  <a:pt x="3893" y="723"/>
                  <a:pt x="3895" y="723"/>
                  <a:pt x="3896" y="724"/>
                </a:cubicBezTo>
                <a:cubicBezTo>
                  <a:pt x="3896" y="725"/>
                  <a:pt x="3895" y="726"/>
                  <a:pt x="3896" y="728"/>
                </a:cubicBezTo>
                <a:cubicBezTo>
                  <a:pt x="3896" y="729"/>
                  <a:pt x="3897" y="730"/>
                  <a:pt x="3898" y="732"/>
                </a:cubicBezTo>
                <a:cubicBezTo>
                  <a:pt x="3902" y="732"/>
                  <a:pt x="3902" y="732"/>
                  <a:pt x="3902" y="732"/>
                </a:cubicBezTo>
                <a:cubicBezTo>
                  <a:pt x="3905" y="731"/>
                  <a:pt x="3907" y="730"/>
                  <a:pt x="3911" y="731"/>
                </a:cubicBezTo>
                <a:cubicBezTo>
                  <a:pt x="3914" y="731"/>
                  <a:pt x="3916" y="734"/>
                  <a:pt x="3918" y="736"/>
                </a:cubicBezTo>
                <a:cubicBezTo>
                  <a:pt x="3920" y="737"/>
                  <a:pt x="3921" y="738"/>
                  <a:pt x="3921" y="741"/>
                </a:cubicBezTo>
                <a:cubicBezTo>
                  <a:pt x="3921" y="743"/>
                  <a:pt x="3919" y="743"/>
                  <a:pt x="3918" y="745"/>
                </a:cubicBezTo>
                <a:cubicBezTo>
                  <a:pt x="3899" y="745"/>
                  <a:pt x="3899" y="745"/>
                  <a:pt x="3899" y="745"/>
                </a:cubicBezTo>
                <a:cubicBezTo>
                  <a:pt x="3898" y="746"/>
                  <a:pt x="3898" y="748"/>
                  <a:pt x="3897" y="749"/>
                </a:cubicBezTo>
                <a:cubicBezTo>
                  <a:pt x="3895" y="749"/>
                  <a:pt x="3894" y="750"/>
                  <a:pt x="3893" y="750"/>
                </a:cubicBezTo>
                <a:cubicBezTo>
                  <a:pt x="3891" y="750"/>
                  <a:pt x="3890" y="749"/>
                  <a:pt x="3889" y="749"/>
                </a:cubicBezTo>
                <a:cubicBezTo>
                  <a:pt x="3887" y="748"/>
                  <a:pt x="3888" y="746"/>
                  <a:pt x="3888" y="745"/>
                </a:cubicBezTo>
                <a:cubicBezTo>
                  <a:pt x="3886" y="743"/>
                  <a:pt x="3885" y="743"/>
                  <a:pt x="3884" y="742"/>
                </a:cubicBezTo>
                <a:cubicBezTo>
                  <a:pt x="3880" y="739"/>
                  <a:pt x="3876" y="737"/>
                  <a:pt x="3872" y="737"/>
                </a:cubicBezTo>
                <a:cubicBezTo>
                  <a:pt x="3870" y="736"/>
                  <a:pt x="3869" y="737"/>
                  <a:pt x="3868" y="737"/>
                </a:cubicBezTo>
                <a:cubicBezTo>
                  <a:pt x="3865" y="735"/>
                  <a:pt x="3863" y="733"/>
                  <a:pt x="3861" y="731"/>
                </a:cubicBezTo>
                <a:cubicBezTo>
                  <a:pt x="3860" y="729"/>
                  <a:pt x="3859" y="728"/>
                  <a:pt x="3859" y="727"/>
                </a:cubicBezTo>
                <a:cubicBezTo>
                  <a:pt x="3859" y="725"/>
                  <a:pt x="3859" y="724"/>
                  <a:pt x="3859" y="723"/>
                </a:cubicBezTo>
                <a:cubicBezTo>
                  <a:pt x="3859" y="718"/>
                  <a:pt x="3859" y="715"/>
                  <a:pt x="3859" y="711"/>
                </a:cubicBezTo>
                <a:cubicBezTo>
                  <a:pt x="3846" y="711"/>
                  <a:pt x="3846" y="711"/>
                  <a:pt x="3846" y="711"/>
                </a:cubicBezTo>
                <a:cubicBezTo>
                  <a:pt x="3846" y="698"/>
                  <a:pt x="3846" y="698"/>
                  <a:pt x="3846" y="698"/>
                </a:cubicBezTo>
                <a:cubicBezTo>
                  <a:pt x="3846" y="692"/>
                  <a:pt x="3849" y="687"/>
                  <a:pt x="3848" y="681"/>
                </a:cubicBezTo>
                <a:cubicBezTo>
                  <a:pt x="3847" y="678"/>
                  <a:pt x="3847" y="675"/>
                  <a:pt x="3845" y="673"/>
                </a:cubicBezTo>
                <a:cubicBezTo>
                  <a:pt x="3842" y="670"/>
                  <a:pt x="3837" y="672"/>
                  <a:pt x="3833" y="671"/>
                </a:cubicBezTo>
                <a:cubicBezTo>
                  <a:pt x="3831" y="671"/>
                  <a:pt x="3832" y="668"/>
                  <a:pt x="3831" y="667"/>
                </a:cubicBezTo>
                <a:cubicBezTo>
                  <a:pt x="3829" y="666"/>
                  <a:pt x="3828" y="665"/>
                  <a:pt x="3827" y="663"/>
                </a:cubicBezTo>
                <a:cubicBezTo>
                  <a:pt x="3826" y="660"/>
                  <a:pt x="3826" y="657"/>
                  <a:pt x="3824" y="655"/>
                </a:cubicBezTo>
                <a:cubicBezTo>
                  <a:pt x="3821" y="653"/>
                  <a:pt x="3818" y="655"/>
                  <a:pt x="3815" y="654"/>
                </a:cubicBezTo>
                <a:cubicBezTo>
                  <a:pt x="3813" y="654"/>
                  <a:pt x="3813" y="651"/>
                  <a:pt x="3811" y="650"/>
                </a:cubicBezTo>
                <a:cubicBezTo>
                  <a:pt x="3808" y="649"/>
                  <a:pt x="3806" y="648"/>
                  <a:pt x="3803" y="646"/>
                </a:cubicBezTo>
                <a:cubicBezTo>
                  <a:pt x="3804" y="642"/>
                  <a:pt x="3804" y="642"/>
                  <a:pt x="3804" y="642"/>
                </a:cubicBezTo>
                <a:cubicBezTo>
                  <a:pt x="3805" y="642"/>
                  <a:pt x="3807" y="643"/>
                  <a:pt x="3808" y="643"/>
                </a:cubicBezTo>
                <a:cubicBezTo>
                  <a:pt x="3809" y="644"/>
                  <a:pt x="3811" y="643"/>
                  <a:pt x="3812" y="644"/>
                </a:cubicBezTo>
                <a:cubicBezTo>
                  <a:pt x="3813" y="645"/>
                  <a:pt x="3813" y="647"/>
                  <a:pt x="3814" y="648"/>
                </a:cubicBezTo>
                <a:cubicBezTo>
                  <a:pt x="3817" y="650"/>
                  <a:pt x="3819" y="650"/>
                  <a:pt x="3822" y="651"/>
                </a:cubicBezTo>
                <a:cubicBezTo>
                  <a:pt x="3825" y="653"/>
                  <a:pt x="3827" y="655"/>
                  <a:pt x="3830" y="656"/>
                </a:cubicBezTo>
                <a:cubicBezTo>
                  <a:pt x="3831" y="657"/>
                  <a:pt x="3832" y="658"/>
                  <a:pt x="3834" y="658"/>
                </a:cubicBezTo>
                <a:cubicBezTo>
                  <a:pt x="3839" y="659"/>
                  <a:pt x="3843" y="657"/>
                  <a:pt x="3848" y="658"/>
                </a:cubicBezTo>
                <a:cubicBezTo>
                  <a:pt x="3849" y="658"/>
                  <a:pt x="3851" y="658"/>
                  <a:pt x="3852" y="658"/>
                </a:cubicBezTo>
                <a:cubicBezTo>
                  <a:pt x="3854" y="659"/>
                  <a:pt x="3853" y="661"/>
                  <a:pt x="3855" y="662"/>
                </a:cubicBezTo>
                <a:cubicBezTo>
                  <a:pt x="3858" y="664"/>
                  <a:pt x="3860" y="666"/>
                  <a:pt x="3863" y="666"/>
                </a:cubicBezTo>
                <a:cubicBezTo>
                  <a:pt x="3890" y="666"/>
                  <a:pt x="3890" y="666"/>
                  <a:pt x="3890" y="666"/>
                </a:cubicBezTo>
                <a:cubicBezTo>
                  <a:pt x="3892" y="666"/>
                  <a:pt x="3893" y="666"/>
                  <a:pt x="3895" y="667"/>
                </a:cubicBezTo>
                <a:cubicBezTo>
                  <a:pt x="3896" y="667"/>
                  <a:pt x="3897" y="667"/>
                  <a:pt x="3899" y="668"/>
                </a:cubicBezTo>
                <a:cubicBezTo>
                  <a:pt x="3900" y="669"/>
                  <a:pt x="3899" y="671"/>
                  <a:pt x="3901" y="672"/>
                </a:cubicBezTo>
                <a:cubicBezTo>
                  <a:pt x="3902" y="672"/>
                  <a:pt x="3903" y="673"/>
                  <a:pt x="3905" y="673"/>
                </a:cubicBezTo>
                <a:cubicBezTo>
                  <a:pt x="3906" y="673"/>
                  <a:pt x="3907" y="673"/>
                  <a:pt x="3909" y="673"/>
                </a:cubicBezTo>
                <a:cubicBezTo>
                  <a:pt x="3910" y="673"/>
                  <a:pt x="3911" y="674"/>
                  <a:pt x="3913" y="674"/>
                </a:cubicBezTo>
                <a:cubicBezTo>
                  <a:pt x="3915" y="674"/>
                  <a:pt x="3917" y="674"/>
                  <a:pt x="3920" y="674"/>
                </a:cubicBezTo>
                <a:cubicBezTo>
                  <a:pt x="3924" y="674"/>
                  <a:pt x="3924" y="674"/>
                  <a:pt x="3924" y="674"/>
                </a:cubicBezTo>
                <a:cubicBezTo>
                  <a:pt x="3928" y="674"/>
                  <a:pt x="3928" y="674"/>
                  <a:pt x="3928" y="674"/>
                </a:cubicBezTo>
                <a:cubicBezTo>
                  <a:pt x="3930" y="674"/>
                  <a:pt x="3931" y="672"/>
                  <a:pt x="3932" y="672"/>
                </a:cubicBezTo>
                <a:cubicBezTo>
                  <a:pt x="3934" y="672"/>
                  <a:pt x="3935" y="672"/>
                  <a:pt x="3936" y="672"/>
                </a:cubicBezTo>
                <a:cubicBezTo>
                  <a:pt x="3938" y="672"/>
                  <a:pt x="3939" y="671"/>
                  <a:pt x="3940" y="671"/>
                </a:cubicBezTo>
                <a:cubicBezTo>
                  <a:pt x="3944" y="670"/>
                  <a:pt x="3945" y="668"/>
                  <a:pt x="3948" y="667"/>
                </a:cubicBezTo>
                <a:cubicBezTo>
                  <a:pt x="3950" y="667"/>
                  <a:pt x="3951" y="667"/>
                  <a:pt x="3952" y="667"/>
                </a:cubicBezTo>
                <a:cubicBezTo>
                  <a:pt x="3955" y="667"/>
                  <a:pt x="3958" y="667"/>
                  <a:pt x="3960" y="666"/>
                </a:cubicBezTo>
                <a:cubicBezTo>
                  <a:pt x="3962" y="666"/>
                  <a:pt x="3963" y="664"/>
                  <a:pt x="3964" y="663"/>
                </a:cubicBezTo>
                <a:cubicBezTo>
                  <a:pt x="3966" y="662"/>
                  <a:pt x="3967" y="661"/>
                  <a:pt x="3968" y="660"/>
                </a:cubicBezTo>
                <a:cubicBezTo>
                  <a:pt x="3969" y="659"/>
                  <a:pt x="3971" y="659"/>
                  <a:pt x="3972" y="657"/>
                </a:cubicBezTo>
                <a:cubicBezTo>
                  <a:pt x="3973" y="656"/>
                  <a:pt x="3974" y="655"/>
                  <a:pt x="3974" y="653"/>
                </a:cubicBezTo>
                <a:cubicBezTo>
                  <a:pt x="3975" y="650"/>
                  <a:pt x="3975" y="648"/>
                  <a:pt x="3975" y="645"/>
                </a:cubicBezTo>
                <a:cubicBezTo>
                  <a:pt x="3975" y="640"/>
                  <a:pt x="3975" y="638"/>
                  <a:pt x="3974" y="633"/>
                </a:cubicBezTo>
                <a:cubicBezTo>
                  <a:pt x="3974" y="632"/>
                  <a:pt x="3974" y="630"/>
                  <a:pt x="3974" y="629"/>
                </a:cubicBezTo>
                <a:cubicBezTo>
                  <a:pt x="3973" y="626"/>
                  <a:pt x="3972" y="624"/>
                  <a:pt x="3970" y="621"/>
                </a:cubicBezTo>
                <a:cubicBezTo>
                  <a:pt x="3969" y="620"/>
                  <a:pt x="3968" y="619"/>
                  <a:pt x="3966" y="618"/>
                </a:cubicBezTo>
                <a:cubicBezTo>
                  <a:pt x="3965" y="617"/>
                  <a:pt x="3964" y="615"/>
                  <a:pt x="3962" y="614"/>
                </a:cubicBezTo>
                <a:cubicBezTo>
                  <a:pt x="3961" y="614"/>
                  <a:pt x="3960" y="614"/>
                  <a:pt x="3958" y="613"/>
                </a:cubicBezTo>
                <a:cubicBezTo>
                  <a:pt x="3957" y="613"/>
                  <a:pt x="3955" y="612"/>
                  <a:pt x="3953" y="612"/>
                </a:cubicBezTo>
                <a:cubicBezTo>
                  <a:pt x="3950" y="612"/>
                  <a:pt x="3948" y="612"/>
                  <a:pt x="3945" y="612"/>
                </a:cubicBezTo>
                <a:cubicBezTo>
                  <a:pt x="3942" y="612"/>
                  <a:pt x="3940" y="613"/>
                  <a:pt x="3937" y="612"/>
                </a:cubicBezTo>
                <a:cubicBezTo>
                  <a:pt x="3934" y="612"/>
                  <a:pt x="3932" y="609"/>
                  <a:pt x="3929" y="607"/>
                </a:cubicBezTo>
                <a:cubicBezTo>
                  <a:pt x="3928" y="607"/>
                  <a:pt x="3927" y="606"/>
                  <a:pt x="3925" y="605"/>
                </a:cubicBezTo>
                <a:cubicBezTo>
                  <a:pt x="3924" y="604"/>
                  <a:pt x="3925" y="602"/>
                  <a:pt x="3923" y="601"/>
                </a:cubicBezTo>
                <a:cubicBezTo>
                  <a:pt x="3922" y="600"/>
                  <a:pt x="3921" y="600"/>
                  <a:pt x="3919" y="599"/>
                </a:cubicBezTo>
                <a:cubicBezTo>
                  <a:pt x="3918" y="598"/>
                  <a:pt x="3918" y="596"/>
                  <a:pt x="3916" y="595"/>
                </a:cubicBezTo>
                <a:cubicBezTo>
                  <a:pt x="3915" y="595"/>
                  <a:pt x="3914" y="596"/>
                  <a:pt x="3913" y="595"/>
                </a:cubicBezTo>
                <a:cubicBezTo>
                  <a:pt x="3909" y="593"/>
                  <a:pt x="3909" y="593"/>
                  <a:pt x="3909" y="593"/>
                </a:cubicBezTo>
                <a:cubicBezTo>
                  <a:pt x="3907" y="593"/>
                  <a:pt x="3907" y="590"/>
                  <a:pt x="3906" y="589"/>
                </a:cubicBezTo>
                <a:cubicBezTo>
                  <a:pt x="3904" y="589"/>
                  <a:pt x="3903" y="589"/>
                  <a:pt x="3902" y="588"/>
                </a:cubicBezTo>
                <a:cubicBezTo>
                  <a:pt x="3898" y="586"/>
                  <a:pt x="3898" y="586"/>
                  <a:pt x="3898" y="586"/>
                </a:cubicBezTo>
                <a:cubicBezTo>
                  <a:pt x="3896" y="586"/>
                  <a:pt x="3895" y="584"/>
                  <a:pt x="3894" y="583"/>
                </a:cubicBezTo>
                <a:cubicBezTo>
                  <a:pt x="3892" y="583"/>
                  <a:pt x="3891" y="583"/>
                  <a:pt x="3890" y="582"/>
                </a:cubicBezTo>
                <a:cubicBezTo>
                  <a:pt x="3886" y="582"/>
                  <a:pt x="3884" y="581"/>
                  <a:pt x="3880" y="581"/>
                </a:cubicBezTo>
                <a:cubicBezTo>
                  <a:pt x="3876" y="581"/>
                  <a:pt x="3874" y="582"/>
                  <a:pt x="3871" y="582"/>
                </a:cubicBezTo>
                <a:cubicBezTo>
                  <a:pt x="3869" y="583"/>
                  <a:pt x="3867" y="583"/>
                  <a:pt x="3865" y="583"/>
                </a:cubicBezTo>
                <a:cubicBezTo>
                  <a:pt x="3863" y="583"/>
                  <a:pt x="3863" y="583"/>
                  <a:pt x="3863" y="583"/>
                </a:cubicBezTo>
                <a:cubicBezTo>
                  <a:pt x="3861" y="583"/>
                  <a:pt x="3861" y="581"/>
                  <a:pt x="3859" y="580"/>
                </a:cubicBezTo>
                <a:cubicBezTo>
                  <a:pt x="3857" y="580"/>
                  <a:pt x="3855" y="579"/>
                  <a:pt x="3854" y="578"/>
                </a:cubicBezTo>
                <a:cubicBezTo>
                  <a:pt x="3851" y="576"/>
                  <a:pt x="3849" y="574"/>
                  <a:pt x="3847" y="571"/>
                </a:cubicBezTo>
                <a:cubicBezTo>
                  <a:pt x="3835" y="571"/>
                  <a:pt x="3835" y="571"/>
                  <a:pt x="3835" y="571"/>
                </a:cubicBezTo>
                <a:cubicBezTo>
                  <a:pt x="3835" y="574"/>
                  <a:pt x="3836" y="576"/>
                  <a:pt x="3835" y="577"/>
                </a:cubicBezTo>
                <a:cubicBezTo>
                  <a:pt x="3834" y="579"/>
                  <a:pt x="3834" y="581"/>
                  <a:pt x="3833" y="581"/>
                </a:cubicBezTo>
                <a:cubicBezTo>
                  <a:pt x="3832" y="582"/>
                  <a:pt x="3830" y="581"/>
                  <a:pt x="3829" y="581"/>
                </a:cubicBezTo>
                <a:cubicBezTo>
                  <a:pt x="3825" y="581"/>
                  <a:pt x="3825" y="581"/>
                  <a:pt x="3825" y="581"/>
                </a:cubicBezTo>
                <a:cubicBezTo>
                  <a:pt x="3823" y="581"/>
                  <a:pt x="3822" y="579"/>
                  <a:pt x="3820" y="578"/>
                </a:cubicBezTo>
                <a:cubicBezTo>
                  <a:pt x="3821" y="577"/>
                  <a:pt x="3821" y="576"/>
                  <a:pt x="3822" y="574"/>
                </a:cubicBezTo>
                <a:cubicBezTo>
                  <a:pt x="3823" y="572"/>
                  <a:pt x="3824" y="571"/>
                  <a:pt x="3824" y="568"/>
                </a:cubicBezTo>
                <a:cubicBezTo>
                  <a:pt x="3824" y="568"/>
                  <a:pt x="3824" y="567"/>
                  <a:pt x="3824" y="567"/>
                </a:cubicBezTo>
                <a:cubicBezTo>
                  <a:pt x="3823" y="565"/>
                  <a:pt x="3821" y="566"/>
                  <a:pt x="3820" y="565"/>
                </a:cubicBezTo>
                <a:cubicBezTo>
                  <a:pt x="3819" y="564"/>
                  <a:pt x="3817" y="564"/>
                  <a:pt x="3816" y="563"/>
                </a:cubicBezTo>
                <a:cubicBezTo>
                  <a:pt x="3816" y="562"/>
                  <a:pt x="3816" y="560"/>
                  <a:pt x="3816" y="559"/>
                </a:cubicBezTo>
                <a:cubicBezTo>
                  <a:pt x="3816" y="557"/>
                  <a:pt x="3815" y="556"/>
                  <a:pt x="3815" y="554"/>
                </a:cubicBezTo>
                <a:cubicBezTo>
                  <a:pt x="3803" y="554"/>
                  <a:pt x="3803" y="554"/>
                  <a:pt x="3803" y="554"/>
                </a:cubicBezTo>
                <a:cubicBezTo>
                  <a:pt x="3802" y="554"/>
                  <a:pt x="3800" y="555"/>
                  <a:pt x="3799" y="556"/>
                </a:cubicBezTo>
                <a:cubicBezTo>
                  <a:pt x="3797" y="557"/>
                  <a:pt x="3797" y="560"/>
                  <a:pt x="3795" y="560"/>
                </a:cubicBezTo>
                <a:cubicBezTo>
                  <a:pt x="3793" y="560"/>
                  <a:pt x="3791" y="559"/>
                  <a:pt x="3789" y="558"/>
                </a:cubicBezTo>
                <a:cubicBezTo>
                  <a:pt x="3788" y="557"/>
                  <a:pt x="3786" y="556"/>
                  <a:pt x="3785" y="556"/>
                </a:cubicBezTo>
                <a:cubicBezTo>
                  <a:pt x="3784" y="555"/>
                  <a:pt x="3785" y="553"/>
                  <a:pt x="3784" y="552"/>
                </a:cubicBezTo>
                <a:cubicBezTo>
                  <a:pt x="3781" y="552"/>
                  <a:pt x="3778" y="553"/>
                  <a:pt x="3775" y="553"/>
                </a:cubicBezTo>
                <a:cubicBezTo>
                  <a:pt x="3772" y="552"/>
                  <a:pt x="3770" y="551"/>
                  <a:pt x="3766" y="551"/>
                </a:cubicBezTo>
                <a:cubicBezTo>
                  <a:pt x="3765" y="550"/>
                  <a:pt x="3764" y="550"/>
                  <a:pt x="3762" y="550"/>
                </a:cubicBezTo>
                <a:cubicBezTo>
                  <a:pt x="3762" y="545"/>
                  <a:pt x="3762" y="545"/>
                  <a:pt x="3762" y="545"/>
                </a:cubicBezTo>
                <a:cubicBezTo>
                  <a:pt x="3764" y="545"/>
                  <a:pt x="3765" y="546"/>
                  <a:pt x="3766" y="546"/>
                </a:cubicBezTo>
                <a:cubicBezTo>
                  <a:pt x="3768" y="546"/>
                  <a:pt x="3769" y="545"/>
                  <a:pt x="3770" y="545"/>
                </a:cubicBezTo>
                <a:cubicBezTo>
                  <a:pt x="3772" y="545"/>
                  <a:pt x="3773" y="545"/>
                  <a:pt x="3775" y="545"/>
                </a:cubicBezTo>
                <a:cubicBezTo>
                  <a:pt x="3776" y="537"/>
                  <a:pt x="3776" y="537"/>
                  <a:pt x="3776" y="537"/>
                </a:cubicBezTo>
                <a:cubicBezTo>
                  <a:pt x="3775" y="535"/>
                  <a:pt x="3774" y="534"/>
                  <a:pt x="3773" y="533"/>
                </a:cubicBezTo>
                <a:cubicBezTo>
                  <a:pt x="3772" y="532"/>
                  <a:pt x="3772" y="529"/>
                  <a:pt x="3770" y="529"/>
                </a:cubicBezTo>
                <a:cubicBezTo>
                  <a:pt x="3769" y="528"/>
                  <a:pt x="3768" y="529"/>
                  <a:pt x="3766" y="529"/>
                </a:cubicBezTo>
                <a:cubicBezTo>
                  <a:pt x="3763" y="528"/>
                  <a:pt x="3761" y="529"/>
                  <a:pt x="3757" y="529"/>
                </a:cubicBezTo>
                <a:cubicBezTo>
                  <a:pt x="3754" y="529"/>
                  <a:pt x="3752" y="529"/>
                  <a:pt x="3749" y="528"/>
                </a:cubicBezTo>
                <a:cubicBezTo>
                  <a:pt x="3748" y="527"/>
                  <a:pt x="3748" y="525"/>
                  <a:pt x="3746" y="524"/>
                </a:cubicBezTo>
                <a:cubicBezTo>
                  <a:pt x="3745" y="523"/>
                  <a:pt x="3745" y="521"/>
                  <a:pt x="3743" y="520"/>
                </a:cubicBezTo>
                <a:cubicBezTo>
                  <a:pt x="3742" y="519"/>
                  <a:pt x="3741" y="519"/>
                  <a:pt x="3739" y="519"/>
                </a:cubicBezTo>
                <a:cubicBezTo>
                  <a:pt x="3735" y="520"/>
                  <a:pt x="3735" y="520"/>
                  <a:pt x="3735" y="520"/>
                </a:cubicBezTo>
                <a:cubicBezTo>
                  <a:pt x="3735" y="532"/>
                  <a:pt x="3735" y="532"/>
                  <a:pt x="3735" y="532"/>
                </a:cubicBezTo>
                <a:cubicBezTo>
                  <a:pt x="3731" y="532"/>
                  <a:pt x="3729" y="533"/>
                  <a:pt x="3724" y="533"/>
                </a:cubicBezTo>
                <a:cubicBezTo>
                  <a:pt x="3724" y="525"/>
                  <a:pt x="3724" y="525"/>
                  <a:pt x="3724" y="525"/>
                </a:cubicBezTo>
                <a:cubicBezTo>
                  <a:pt x="3724" y="523"/>
                  <a:pt x="3726" y="522"/>
                  <a:pt x="3726" y="521"/>
                </a:cubicBezTo>
                <a:cubicBezTo>
                  <a:pt x="3728" y="519"/>
                  <a:pt x="3730" y="519"/>
                  <a:pt x="3730" y="517"/>
                </a:cubicBezTo>
                <a:cubicBezTo>
                  <a:pt x="3731" y="516"/>
                  <a:pt x="3730" y="514"/>
                  <a:pt x="3730" y="513"/>
                </a:cubicBezTo>
                <a:cubicBezTo>
                  <a:pt x="3703" y="513"/>
                  <a:pt x="3703" y="513"/>
                  <a:pt x="3703" y="513"/>
                </a:cubicBezTo>
                <a:cubicBezTo>
                  <a:pt x="3703" y="518"/>
                  <a:pt x="3705" y="521"/>
                  <a:pt x="3704" y="526"/>
                </a:cubicBezTo>
                <a:cubicBezTo>
                  <a:pt x="3703" y="527"/>
                  <a:pt x="3702" y="528"/>
                  <a:pt x="3702" y="530"/>
                </a:cubicBezTo>
                <a:cubicBezTo>
                  <a:pt x="3702" y="534"/>
                  <a:pt x="3702" y="534"/>
                  <a:pt x="3702" y="534"/>
                </a:cubicBezTo>
                <a:cubicBezTo>
                  <a:pt x="3702" y="535"/>
                  <a:pt x="3703" y="536"/>
                  <a:pt x="3703" y="538"/>
                </a:cubicBezTo>
                <a:cubicBezTo>
                  <a:pt x="3698" y="537"/>
                  <a:pt x="3698" y="537"/>
                  <a:pt x="3698" y="537"/>
                </a:cubicBezTo>
                <a:cubicBezTo>
                  <a:pt x="3698" y="535"/>
                  <a:pt x="3698" y="534"/>
                  <a:pt x="3699" y="533"/>
                </a:cubicBezTo>
                <a:cubicBezTo>
                  <a:pt x="3699" y="530"/>
                  <a:pt x="3700" y="529"/>
                  <a:pt x="3700" y="527"/>
                </a:cubicBezTo>
                <a:cubicBezTo>
                  <a:pt x="3700" y="524"/>
                  <a:pt x="3698" y="522"/>
                  <a:pt x="3697" y="521"/>
                </a:cubicBezTo>
                <a:cubicBezTo>
                  <a:pt x="3696" y="519"/>
                  <a:pt x="3694" y="519"/>
                  <a:pt x="3692" y="519"/>
                </a:cubicBezTo>
                <a:cubicBezTo>
                  <a:pt x="3684" y="519"/>
                  <a:pt x="3684" y="519"/>
                  <a:pt x="3684" y="519"/>
                </a:cubicBezTo>
                <a:cubicBezTo>
                  <a:pt x="3684" y="539"/>
                  <a:pt x="3684" y="539"/>
                  <a:pt x="3684" y="539"/>
                </a:cubicBezTo>
                <a:cubicBezTo>
                  <a:pt x="3670" y="539"/>
                  <a:pt x="3670" y="539"/>
                  <a:pt x="3670" y="539"/>
                </a:cubicBezTo>
                <a:cubicBezTo>
                  <a:pt x="3670" y="535"/>
                  <a:pt x="3670" y="532"/>
                  <a:pt x="3670" y="528"/>
                </a:cubicBezTo>
                <a:cubicBezTo>
                  <a:pt x="3670" y="526"/>
                  <a:pt x="3671" y="525"/>
                  <a:pt x="3671" y="524"/>
                </a:cubicBezTo>
                <a:cubicBezTo>
                  <a:pt x="3671" y="523"/>
                  <a:pt x="3670" y="522"/>
                  <a:pt x="3670" y="522"/>
                </a:cubicBezTo>
                <a:cubicBezTo>
                  <a:pt x="3679" y="522"/>
                  <a:pt x="3679" y="522"/>
                  <a:pt x="3679" y="522"/>
                </a:cubicBezTo>
                <a:cubicBezTo>
                  <a:pt x="3680" y="522"/>
                  <a:pt x="3681" y="521"/>
                  <a:pt x="3683" y="521"/>
                </a:cubicBezTo>
                <a:cubicBezTo>
                  <a:pt x="3683" y="521"/>
                  <a:pt x="3684" y="522"/>
                  <a:pt x="3685" y="522"/>
                </a:cubicBezTo>
                <a:cubicBezTo>
                  <a:pt x="3684" y="509"/>
                  <a:pt x="3684" y="509"/>
                  <a:pt x="3684" y="509"/>
                </a:cubicBezTo>
                <a:cubicBezTo>
                  <a:pt x="3680" y="508"/>
                  <a:pt x="3680" y="508"/>
                  <a:pt x="3680" y="508"/>
                </a:cubicBezTo>
                <a:cubicBezTo>
                  <a:pt x="3676" y="510"/>
                  <a:pt x="3675" y="513"/>
                  <a:pt x="3671" y="514"/>
                </a:cubicBezTo>
                <a:cubicBezTo>
                  <a:pt x="3669" y="514"/>
                  <a:pt x="3669" y="516"/>
                  <a:pt x="3667" y="516"/>
                </a:cubicBezTo>
                <a:cubicBezTo>
                  <a:pt x="3665" y="516"/>
                  <a:pt x="3664" y="515"/>
                  <a:pt x="3663" y="515"/>
                </a:cubicBezTo>
                <a:cubicBezTo>
                  <a:pt x="3662" y="515"/>
                  <a:pt x="3660" y="514"/>
                  <a:pt x="3659" y="515"/>
                </a:cubicBezTo>
                <a:cubicBezTo>
                  <a:pt x="3657" y="516"/>
                  <a:pt x="3656" y="517"/>
                  <a:pt x="3656" y="519"/>
                </a:cubicBezTo>
                <a:cubicBezTo>
                  <a:pt x="3656" y="522"/>
                  <a:pt x="3654" y="524"/>
                  <a:pt x="3652" y="527"/>
                </a:cubicBezTo>
                <a:cubicBezTo>
                  <a:pt x="3650" y="528"/>
                  <a:pt x="3648" y="530"/>
                  <a:pt x="3646" y="530"/>
                </a:cubicBezTo>
                <a:cubicBezTo>
                  <a:pt x="3644" y="530"/>
                  <a:pt x="3644" y="530"/>
                  <a:pt x="3644" y="530"/>
                </a:cubicBezTo>
                <a:cubicBezTo>
                  <a:pt x="3642" y="529"/>
                  <a:pt x="3641" y="529"/>
                  <a:pt x="3639" y="529"/>
                </a:cubicBezTo>
                <a:cubicBezTo>
                  <a:pt x="3637" y="528"/>
                  <a:pt x="3637" y="526"/>
                  <a:pt x="3636" y="525"/>
                </a:cubicBezTo>
                <a:cubicBezTo>
                  <a:pt x="3637" y="523"/>
                  <a:pt x="3637" y="522"/>
                  <a:pt x="3638" y="521"/>
                </a:cubicBezTo>
                <a:cubicBezTo>
                  <a:pt x="3639" y="519"/>
                  <a:pt x="3641" y="519"/>
                  <a:pt x="3642" y="518"/>
                </a:cubicBezTo>
                <a:cubicBezTo>
                  <a:pt x="3628" y="518"/>
                  <a:pt x="3628" y="518"/>
                  <a:pt x="3628" y="518"/>
                </a:cubicBezTo>
                <a:cubicBezTo>
                  <a:pt x="3623" y="518"/>
                  <a:pt x="3621" y="519"/>
                  <a:pt x="3616" y="521"/>
                </a:cubicBezTo>
                <a:cubicBezTo>
                  <a:pt x="3614" y="521"/>
                  <a:pt x="3613" y="522"/>
                  <a:pt x="3611" y="523"/>
                </a:cubicBezTo>
                <a:cubicBezTo>
                  <a:pt x="3609" y="524"/>
                  <a:pt x="3607" y="524"/>
                  <a:pt x="3606" y="526"/>
                </a:cubicBezTo>
                <a:cubicBezTo>
                  <a:pt x="3606" y="527"/>
                  <a:pt x="3605" y="528"/>
                  <a:pt x="3605" y="530"/>
                </a:cubicBezTo>
                <a:cubicBezTo>
                  <a:pt x="3605" y="531"/>
                  <a:pt x="3607" y="532"/>
                  <a:pt x="3607" y="534"/>
                </a:cubicBezTo>
                <a:cubicBezTo>
                  <a:pt x="3608" y="536"/>
                  <a:pt x="3609" y="537"/>
                  <a:pt x="3611" y="538"/>
                </a:cubicBezTo>
                <a:cubicBezTo>
                  <a:pt x="3614" y="539"/>
                  <a:pt x="3616" y="538"/>
                  <a:pt x="3619" y="539"/>
                </a:cubicBezTo>
                <a:cubicBezTo>
                  <a:pt x="3622" y="539"/>
                  <a:pt x="3623" y="539"/>
                  <a:pt x="3626" y="540"/>
                </a:cubicBezTo>
                <a:cubicBezTo>
                  <a:pt x="3626" y="549"/>
                  <a:pt x="3626" y="549"/>
                  <a:pt x="3626" y="549"/>
                </a:cubicBezTo>
                <a:cubicBezTo>
                  <a:pt x="3618" y="549"/>
                  <a:pt x="3618" y="549"/>
                  <a:pt x="3618" y="549"/>
                </a:cubicBezTo>
                <a:cubicBezTo>
                  <a:pt x="3616" y="549"/>
                  <a:pt x="3616" y="546"/>
                  <a:pt x="3614" y="546"/>
                </a:cubicBezTo>
                <a:cubicBezTo>
                  <a:pt x="3611" y="545"/>
                  <a:pt x="3609" y="546"/>
                  <a:pt x="3605" y="546"/>
                </a:cubicBezTo>
                <a:cubicBezTo>
                  <a:pt x="3602" y="546"/>
                  <a:pt x="3600" y="545"/>
                  <a:pt x="3597" y="545"/>
                </a:cubicBezTo>
                <a:cubicBezTo>
                  <a:pt x="3596" y="544"/>
                  <a:pt x="3595" y="544"/>
                  <a:pt x="3593" y="544"/>
                </a:cubicBezTo>
                <a:cubicBezTo>
                  <a:pt x="3585" y="544"/>
                  <a:pt x="3585" y="544"/>
                  <a:pt x="3585" y="544"/>
                </a:cubicBezTo>
                <a:cubicBezTo>
                  <a:pt x="3585" y="548"/>
                  <a:pt x="3586" y="550"/>
                  <a:pt x="3585" y="555"/>
                </a:cubicBezTo>
                <a:cubicBezTo>
                  <a:pt x="3585" y="556"/>
                  <a:pt x="3585" y="557"/>
                  <a:pt x="3585" y="559"/>
                </a:cubicBezTo>
                <a:cubicBezTo>
                  <a:pt x="3585" y="560"/>
                  <a:pt x="3584" y="561"/>
                  <a:pt x="3583" y="563"/>
                </a:cubicBezTo>
                <a:cubicBezTo>
                  <a:pt x="3582" y="564"/>
                  <a:pt x="3580" y="564"/>
                  <a:pt x="3579" y="565"/>
                </a:cubicBezTo>
                <a:cubicBezTo>
                  <a:pt x="3579" y="562"/>
                  <a:pt x="3580" y="559"/>
                  <a:pt x="3579" y="557"/>
                </a:cubicBezTo>
                <a:cubicBezTo>
                  <a:pt x="3579" y="555"/>
                  <a:pt x="3579" y="554"/>
                  <a:pt x="3578" y="553"/>
                </a:cubicBezTo>
                <a:cubicBezTo>
                  <a:pt x="3577" y="551"/>
                  <a:pt x="3576" y="551"/>
                  <a:pt x="3574" y="551"/>
                </a:cubicBezTo>
                <a:cubicBezTo>
                  <a:pt x="3573" y="550"/>
                  <a:pt x="3572" y="551"/>
                  <a:pt x="3570" y="551"/>
                </a:cubicBezTo>
                <a:cubicBezTo>
                  <a:pt x="3569" y="550"/>
                  <a:pt x="3568" y="548"/>
                  <a:pt x="3566" y="548"/>
                </a:cubicBezTo>
                <a:cubicBezTo>
                  <a:pt x="3565" y="547"/>
                  <a:pt x="3565" y="545"/>
                  <a:pt x="3563" y="544"/>
                </a:cubicBezTo>
                <a:cubicBezTo>
                  <a:pt x="3562" y="543"/>
                  <a:pt x="3561" y="544"/>
                  <a:pt x="3559" y="544"/>
                </a:cubicBezTo>
                <a:cubicBezTo>
                  <a:pt x="3556" y="542"/>
                  <a:pt x="3555" y="538"/>
                  <a:pt x="3551" y="538"/>
                </a:cubicBezTo>
                <a:cubicBezTo>
                  <a:pt x="3548" y="538"/>
                  <a:pt x="3547" y="538"/>
                  <a:pt x="3544" y="539"/>
                </a:cubicBezTo>
                <a:cubicBezTo>
                  <a:pt x="3544" y="546"/>
                  <a:pt x="3544" y="546"/>
                  <a:pt x="3544" y="546"/>
                </a:cubicBezTo>
                <a:cubicBezTo>
                  <a:pt x="3544" y="548"/>
                  <a:pt x="3546" y="549"/>
                  <a:pt x="3546" y="551"/>
                </a:cubicBezTo>
                <a:cubicBezTo>
                  <a:pt x="3546" y="553"/>
                  <a:pt x="3547" y="554"/>
                  <a:pt x="3547" y="556"/>
                </a:cubicBezTo>
                <a:cubicBezTo>
                  <a:pt x="3547" y="559"/>
                  <a:pt x="3544" y="560"/>
                  <a:pt x="3544" y="564"/>
                </a:cubicBezTo>
                <a:cubicBezTo>
                  <a:pt x="3544" y="565"/>
                  <a:pt x="3546" y="566"/>
                  <a:pt x="3545" y="568"/>
                </a:cubicBezTo>
                <a:cubicBezTo>
                  <a:pt x="3545" y="569"/>
                  <a:pt x="3543" y="569"/>
                  <a:pt x="3541" y="570"/>
                </a:cubicBezTo>
                <a:cubicBezTo>
                  <a:pt x="3540" y="572"/>
                  <a:pt x="3538" y="573"/>
                  <a:pt x="3535" y="573"/>
                </a:cubicBezTo>
                <a:cubicBezTo>
                  <a:pt x="3533" y="573"/>
                  <a:pt x="3531" y="574"/>
                  <a:pt x="3530" y="572"/>
                </a:cubicBezTo>
                <a:cubicBezTo>
                  <a:pt x="3529" y="571"/>
                  <a:pt x="3530" y="570"/>
                  <a:pt x="3530" y="568"/>
                </a:cubicBezTo>
                <a:cubicBezTo>
                  <a:pt x="3529" y="567"/>
                  <a:pt x="3528" y="566"/>
                  <a:pt x="3528" y="565"/>
                </a:cubicBezTo>
                <a:cubicBezTo>
                  <a:pt x="3527" y="563"/>
                  <a:pt x="3528" y="562"/>
                  <a:pt x="3528" y="561"/>
                </a:cubicBezTo>
                <a:cubicBezTo>
                  <a:pt x="3526" y="562"/>
                  <a:pt x="3525" y="561"/>
                  <a:pt x="3524" y="563"/>
                </a:cubicBezTo>
                <a:cubicBezTo>
                  <a:pt x="3522" y="564"/>
                  <a:pt x="3524" y="567"/>
                  <a:pt x="3523" y="568"/>
                </a:cubicBezTo>
                <a:cubicBezTo>
                  <a:pt x="3522" y="568"/>
                  <a:pt x="3520" y="567"/>
                  <a:pt x="3519" y="568"/>
                </a:cubicBezTo>
                <a:cubicBezTo>
                  <a:pt x="3516" y="568"/>
                  <a:pt x="3514" y="568"/>
                  <a:pt x="3511" y="568"/>
                </a:cubicBezTo>
                <a:cubicBezTo>
                  <a:pt x="3510" y="575"/>
                  <a:pt x="3510" y="575"/>
                  <a:pt x="3510" y="575"/>
                </a:cubicBezTo>
                <a:cubicBezTo>
                  <a:pt x="3511" y="576"/>
                  <a:pt x="3510" y="579"/>
                  <a:pt x="3512" y="579"/>
                </a:cubicBezTo>
                <a:cubicBezTo>
                  <a:pt x="3513" y="580"/>
                  <a:pt x="3514" y="579"/>
                  <a:pt x="3516" y="579"/>
                </a:cubicBezTo>
                <a:cubicBezTo>
                  <a:pt x="3517" y="580"/>
                  <a:pt x="3519" y="580"/>
                  <a:pt x="3520" y="581"/>
                </a:cubicBezTo>
                <a:cubicBezTo>
                  <a:pt x="3520" y="582"/>
                  <a:pt x="3520" y="584"/>
                  <a:pt x="3520" y="585"/>
                </a:cubicBezTo>
                <a:cubicBezTo>
                  <a:pt x="3520" y="589"/>
                  <a:pt x="3520" y="589"/>
                  <a:pt x="3520" y="589"/>
                </a:cubicBezTo>
                <a:cubicBezTo>
                  <a:pt x="3520" y="591"/>
                  <a:pt x="3518" y="592"/>
                  <a:pt x="3518" y="593"/>
                </a:cubicBezTo>
                <a:cubicBezTo>
                  <a:pt x="3516" y="593"/>
                  <a:pt x="3515" y="593"/>
                  <a:pt x="3514" y="592"/>
                </a:cubicBezTo>
                <a:cubicBezTo>
                  <a:pt x="3512" y="591"/>
                  <a:pt x="3512" y="589"/>
                  <a:pt x="3510" y="588"/>
                </a:cubicBezTo>
                <a:cubicBezTo>
                  <a:pt x="3506" y="588"/>
                  <a:pt x="3504" y="589"/>
                  <a:pt x="3501" y="588"/>
                </a:cubicBezTo>
                <a:cubicBezTo>
                  <a:pt x="3499" y="588"/>
                  <a:pt x="3497" y="587"/>
                  <a:pt x="3496" y="586"/>
                </a:cubicBezTo>
                <a:cubicBezTo>
                  <a:pt x="3497" y="582"/>
                  <a:pt x="3498" y="579"/>
                  <a:pt x="3498" y="574"/>
                </a:cubicBezTo>
                <a:cubicBezTo>
                  <a:pt x="3498" y="573"/>
                  <a:pt x="3496" y="572"/>
                  <a:pt x="3496" y="570"/>
                </a:cubicBezTo>
                <a:cubicBezTo>
                  <a:pt x="3493" y="571"/>
                  <a:pt x="3492" y="572"/>
                  <a:pt x="3490" y="572"/>
                </a:cubicBezTo>
                <a:cubicBezTo>
                  <a:pt x="3490" y="584"/>
                  <a:pt x="3490" y="584"/>
                  <a:pt x="3490" y="584"/>
                </a:cubicBezTo>
                <a:cubicBezTo>
                  <a:pt x="3488" y="585"/>
                  <a:pt x="3487" y="586"/>
                  <a:pt x="3486" y="586"/>
                </a:cubicBezTo>
                <a:cubicBezTo>
                  <a:pt x="3483" y="586"/>
                  <a:pt x="3482" y="584"/>
                  <a:pt x="3480" y="584"/>
                </a:cubicBezTo>
                <a:cubicBezTo>
                  <a:pt x="3476" y="584"/>
                  <a:pt x="3474" y="587"/>
                  <a:pt x="3470" y="588"/>
                </a:cubicBezTo>
                <a:cubicBezTo>
                  <a:pt x="3471" y="590"/>
                  <a:pt x="3470" y="591"/>
                  <a:pt x="3471" y="592"/>
                </a:cubicBezTo>
                <a:cubicBezTo>
                  <a:pt x="3472" y="594"/>
                  <a:pt x="3475" y="593"/>
                  <a:pt x="3475" y="594"/>
                </a:cubicBezTo>
                <a:cubicBezTo>
                  <a:pt x="3475" y="596"/>
                  <a:pt x="3473" y="597"/>
                  <a:pt x="3473" y="598"/>
                </a:cubicBezTo>
                <a:cubicBezTo>
                  <a:pt x="3469" y="598"/>
                  <a:pt x="3467" y="598"/>
                  <a:pt x="3463" y="598"/>
                </a:cubicBezTo>
                <a:cubicBezTo>
                  <a:pt x="3461" y="598"/>
                  <a:pt x="3460" y="599"/>
                  <a:pt x="3459" y="599"/>
                </a:cubicBezTo>
                <a:cubicBezTo>
                  <a:pt x="3458" y="599"/>
                  <a:pt x="3456" y="599"/>
                  <a:pt x="3455" y="599"/>
                </a:cubicBezTo>
                <a:cubicBezTo>
                  <a:pt x="3453" y="600"/>
                  <a:pt x="3452" y="601"/>
                  <a:pt x="3451" y="602"/>
                </a:cubicBezTo>
                <a:cubicBezTo>
                  <a:pt x="3450" y="603"/>
                  <a:pt x="3451" y="606"/>
                  <a:pt x="3450" y="606"/>
                </a:cubicBezTo>
                <a:cubicBezTo>
                  <a:pt x="3449" y="607"/>
                  <a:pt x="3447" y="607"/>
                  <a:pt x="3446" y="607"/>
                </a:cubicBezTo>
                <a:cubicBezTo>
                  <a:pt x="3444" y="609"/>
                  <a:pt x="3443" y="610"/>
                  <a:pt x="3442" y="611"/>
                </a:cubicBezTo>
                <a:cubicBezTo>
                  <a:pt x="3441" y="612"/>
                  <a:pt x="3442" y="615"/>
                  <a:pt x="3441" y="615"/>
                </a:cubicBezTo>
                <a:cubicBezTo>
                  <a:pt x="3440" y="616"/>
                  <a:pt x="3438" y="615"/>
                  <a:pt x="3437" y="615"/>
                </a:cubicBezTo>
                <a:cubicBezTo>
                  <a:pt x="3435" y="617"/>
                  <a:pt x="3434" y="618"/>
                  <a:pt x="3433" y="620"/>
                </a:cubicBezTo>
                <a:cubicBezTo>
                  <a:pt x="3441" y="620"/>
                  <a:pt x="3441" y="620"/>
                  <a:pt x="3441" y="620"/>
                </a:cubicBezTo>
                <a:cubicBezTo>
                  <a:pt x="3442" y="620"/>
                  <a:pt x="3444" y="619"/>
                  <a:pt x="3445" y="618"/>
                </a:cubicBezTo>
                <a:cubicBezTo>
                  <a:pt x="3446" y="617"/>
                  <a:pt x="3446" y="615"/>
                  <a:pt x="3448" y="614"/>
                </a:cubicBezTo>
                <a:cubicBezTo>
                  <a:pt x="3449" y="614"/>
                  <a:pt x="3450" y="613"/>
                  <a:pt x="3452" y="612"/>
                </a:cubicBezTo>
                <a:cubicBezTo>
                  <a:pt x="3453" y="612"/>
                  <a:pt x="3454" y="612"/>
                  <a:pt x="3456" y="612"/>
                </a:cubicBezTo>
                <a:cubicBezTo>
                  <a:pt x="3457" y="612"/>
                  <a:pt x="3458" y="611"/>
                  <a:pt x="3460" y="611"/>
                </a:cubicBezTo>
                <a:cubicBezTo>
                  <a:pt x="3461" y="611"/>
                  <a:pt x="3463" y="613"/>
                  <a:pt x="3464" y="612"/>
                </a:cubicBezTo>
                <a:cubicBezTo>
                  <a:pt x="3466" y="612"/>
                  <a:pt x="3466" y="610"/>
                  <a:pt x="3468" y="609"/>
                </a:cubicBezTo>
                <a:cubicBezTo>
                  <a:pt x="3469" y="609"/>
                  <a:pt x="3468" y="606"/>
                  <a:pt x="3470" y="605"/>
                </a:cubicBezTo>
                <a:cubicBezTo>
                  <a:pt x="3471" y="605"/>
                  <a:pt x="3473" y="606"/>
                  <a:pt x="3474" y="605"/>
                </a:cubicBezTo>
                <a:cubicBezTo>
                  <a:pt x="3475" y="605"/>
                  <a:pt x="3477" y="606"/>
                  <a:pt x="3478" y="605"/>
                </a:cubicBezTo>
                <a:cubicBezTo>
                  <a:pt x="3480" y="605"/>
                  <a:pt x="3480" y="603"/>
                  <a:pt x="3482" y="602"/>
                </a:cubicBezTo>
                <a:cubicBezTo>
                  <a:pt x="3485" y="601"/>
                  <a:pt x="3488" y="601"/>
                  <a:pt x="3492" y="601"/>
                </a:cubicBezTo>
                <a:cubicBezTo>
                  <a:pt x="3496" y="601"/>
                  <a:pt x="3499" y="601"/>
                  <a:pt x="3503" y="602"/>
                </a:cubicBezTo>
                <a:cubicBezTo>
                  <a:pt x="3504" y="603"/>
                  <a:pt x="3505" y="605"/>
                  <a:pt x="3507" y="605"/>
                </a:cubicBezTo>
                <a:cubicBezTo>
                  <a:pt x="3505" y="609"/>
                  <a:pt x="3505" y="609"/>
                  <a:pt x="3505" y="609"/>
                </a:cubicBezTo>
                <a:cubicBezTo>
                  <a:pt x="3502" y="609"/>
                  <a:pt x="3499" y="609"/>
                  <a:pt x="3497" y="609"/>
                </a:cubicBezTo>
                <a:cubicBezTo>
                  <a:pt x="3495" y="609"/>
                  <a:pt x="3494" y="609"/>
                  <a:pt x="3493" y="609"/>
                </a:cubicBezTo>
                <a:cubicBezTo>
                  <a:pt x="3491" y="610"/>
                  <a:pt x="3493" y="613"/>
                  <a:pt x="3492" y="613"/>
                </a:cubicBezTo>
                <a:cubicBezTo>
                  <a:pt x="3490" y="614"/>
                  <a:pt x="3489" y="614"/>
                  <a:pt x="3488" y="614"/>
                </a:cubicBezTo>
                <a:cubicBezTo>
                  <a:pt x="3486" y="615"/>
                  <a:pt x="3485" y="613"/>
                  <a:pt x="3484" y="613"/>
                </a:cubicBezTo>
                <a:cubicBezTo>
                  <a:pt x="3482" y="614"/>
                  <a:pt x="3481" y="615"/>
                  <a:pt x="3480" y="616"/>
                </a:cubicBezTo>
                <a:cubicBezTo>
                  <a:pt x="3479" y="617"/>
                  <a:pt x="3480" y="619"/>
                  <a:pt x="3479" y="620"/>
                </a:cubicBezTo>
                <a:cubicBezTo>
                  <a:pt x="3478" y="621"/>
                  <a:pt x="3478" y="623"/>
                  <a:pt x="3477" y="624"/>
                </a:cubicBezTo>
                <a:cubicBezTo>
                  <a:pt x="3476" y="625"/>
                  <a:pt x="3474" y="625"/>
                  <a:pt x="3473" y="626"/>
                </a:cubicBezTo>
                <a:cubicBezTo>
                  <a:pt x="3472" y="627"/>
                  <a:pt x="3471" y="629"/>
                  <a:pt x="3471" y="630"/>
                </a:cubicBezTo>
                <a:cubicBezTo>
                  <a:pt x="3471" y="631"/>
                  <a:pt x="3472" y="633"/>
                  <a:pt x="3472" y="634"/>
                </a:cubicBezTo>
                <a:cubicBezTo>
                  <a:pt x="3472" y="637"/>
                  <a:pt x="3471" y="639"/>
                  <a:pt x="3471" y="642"/>
                </a:cubicBezTo>
                <a:cubicBezTo>
                  <a:pt x="3467" y="642"/>
                  <a:pt x="3462" y="641"/>
                  <a:pt x="3460" y="644"/>
                </a:cubicBezTo>
                <a:cubicBezTo>
                  <a:pt x="3458" y="647"/>
                  <a:pt x="3458" y="650"/>
                  <a:pt x="3456" y="652"/>
                </a:cubicBezTo>
                <a:cubicBezTo>
                  <a:pt x="3455" y="653"/>
                  <a:pt x="3453" y="653"/>
                  <a:pt x="3452" y="654"/>
                </a:cubicBezTo>
                <a:cubicBezTo>
                  <a:pt x="3451" y="655"/>
                  <a:pt x="3449" y="656"/>
                  <a:pt x="3448" y="657"/>
                </a:cubicBezTo>
                <a:cubicBezTo>
                  <a:pt x="3447" y="658"/>
                  <a:pt x="3447" y="660"/>
                  <a:pt x="3446" y="661"/>
                </a:cubicBezTo>
                <a:cubicBezTo>
                  <a:pt x="3445" y="662"/>
                  <a:pt x="3443" y="662"/>
                  <a:pt x="3442" y="663"/>
                </a:cubicBezTo>
                <a:cubicBezTo>
                  <a:pt x="3441" y="664"/>
                  <a:pt x="3439" y="665"/>
                  <a:pt x="3438" y="666"/>
                </a:cubicBezTo>
                <a:cubicBezTo>
                  <a:pt x="3437" y="667"/>
                  <a:pt x="3438" y="669"/>
                  <a:pt x="3438" y="670"/>
                </a:cubicBezTo>
                <a:cubicBezTo>
                  <a:pt x="3438" y="671"/>
                  <a:pt x="3438" y="673"/>
                  <a:pt x="3438" y="674"/>
                </a:cubicBezTo>
                <a:cubicBezTo>
                  <a:pt x="3437" y="676"/>
                  <a:pt x="3435" y="676"/>
                  <a:pt x="3434" y="678"/>
                </a:cubicBezTo>
                <a:cubicBezTo>
                  <a:pt x="3433" y="679"/>
                  <a:pt x="3431" y="680"/>
                  <a:pt x="3430" y="682"/>
                </a:cubicBezTo>
                <a:cubicBezTo>
                  <a:pt x="3430" y="685"/>
                  <a:pt x="3430" y="687"/>
                  <a:pt x="3430" y="690"/>
                </a:cubicBezTo>
                <a:cubicBezTo>
                  <a:pt x="3430" y="691"/>
                  <a:pt x="3428" y="692"/>
                  <a:pt x="3428" y="694"/>
                </a:cubicBezTo>
                <a:cubicBezTo>
                  <a:pt x="3428" y="695"/>
                  <a:pt x="3428" y="696"/>
                  <a:pt x="3428" y="698"/>
                </a:cubicBezTo>
                <a:cubicBezTo>
                  <a:pt x="3427" y="694"/>
                  <a:pt x="3427" y="694"/>
                  <a:pt x="3427" y="694"/>
                </a:cubicBezTo>
                <a:cubicBezTo>
                  <a:pt x="3426" y="695"/>
                  <a:pt x="3425" y="696"/>
                  <a:pt x="3423" y="697"/>
                </a:cubicBezTo>
                <a:cubicBezTo>
                  <a:pt x="3420" y="698"/>
                  <a:pt x="3418" y="698"/>
                  <a:pt x="3415" y="700"/>
                </a:cubicBezTo>
                <a:cubicBezTo>
                  <a:pt x="3414" y="701"/>
                  <a:pt x="3414" y="703"/>
                  <a:pt x="3412" y="704"/>
                </a:cubicBezTo>
                <a:cubicBezTo>
                  <a:pt x="3411" y="705"/>
                  <a:pt x="3410" y="706"/>
                  <a:pt x="3408" y="707"/>
                </a:cubicBezTo>
                <a:cubicBezTo>
                  <a:pt x="3407" y="708"/>
                  <a:pt x="3405" y="707"/>
                  <a:pt x="3404" y="707"/>
                </a:cubicBezTo>
                <a:cubicBezTo>
                  <a:pt x="3403" y="707"/>
                  <a:pt x="3399" y="709"/>
                  <a:pt x="3398" y="709"/>
                </a:cubicBezTo>
                <a:cubicBezTo>
                  <a:pt x="3396" y="709"/>
                  <a:pt x="3396" y="711"/>
                  <a:pt x="3394" y="712"/>
                </a:cubicBezTo>
                <a:cubicBezTo>
                  <a:pt x="3395" y="717"/>
                  <a:pt x="3395" y="717"/>
                  <a:pt x="3395" y="717"/>
                </a:cubicBezTo>
                <a:cubicBezTo>
                  <a:pt x="3397" y="717"/>
                  <a:pt x="3398" y="718"/>
                  <a:pt x="3399" y="718"/>
                </a:cubicBezTo>
                <a:cubicBezTo>
                  <a:pt x="3401" y="718"/>
                  <a:pt x="3402" y="717"/>
                  <a:pt x="3403" y="717"/>
                </a:cubicBezTo>
                <a:cubicBezTo>
                  <a:pt x="3411" y="717"/>
                  <a:pt x="3411" y="717"/>
                  <a:pt x="3411" y="717"/>
                </a:cubicBezTo>
                <a:cubicBezTo>
                  <a:pt x="3411" y="719"/>
                  <a:pt x="3411" y="720"/>
                  <a:pt x="3410" y="722"/>
                </a:cubicBezTo>
                <a:cubicBezTo>
                  <a:pt x="3410" y="723"/>
                  <a:pt x="3411" y="725"/>
                  <a:pt x="3410" y="726"/>
                </a:cubicBezTo>
                <a:cubicBezTo>
                  <a:pt x="3409" y="727"/>
                  <a:pt x="3407" y="727"/>
                  <a:pt x="3406" y="728"/>
                </a:cubicBezTo>
                <a:cubicBezTo>
                  <a:pt x="3405" y="728"/>
                  <a:pt x="3404" y="729"/>
                  <a:pt x="3402" y="730"/>
                </a:cubicBezTo>
                <a:cubicBezTo>
                  <a:pt x="3400" y="730"/>
                  <a:pt x="3400" y="732"/>
                  <a:pt x="3398" y="733"/>
                </a:cubicBezTo>
                <a:cubicBezTo>
                  <a:pt x="3397" y="733"/>
                  <a:pt x="3393" y="733"/>
                  <a:pt x="3392" y="734"/>
                </a:cubicBezTo>
                <a:cubicBezTo>
                  <a:pt x="3390" y="735"/>
                  <a:pt x="3390" y="737"/>
                  <a:pt x="3388" y="738"/>
                </a:cubicBezTo>
                <a:cubicBezTo>
                  <a:pt x="3387" y="739"/>
                  <a:pt x="3386" y="740"/>
                  <a:pt x="3384" y="741"/>
                </a:cubicBezTo>
                <a:cubicBezTo>
                  <a:pt x="3383" y="741"/>
                  <a:pt x="3381" y="741"/>
                  <a:pt x="3380" y="742"/>
                </a:cubicBezTo>
                <a:cubicBezTo>
                  <a:pt x="3379" y="743"/>
                  <a:pt x="3378" y="743"/>
                  <a:pt x="3376" y="745"/>
                </a:cubicBezTo>
                <a:cubicBezTo>
                  <a:pt x="3375" y="746"/>
                  <a:pt x="3375" y="747"/>
                  <a:pt x="3374" y="749"/>
                </a:cubicBezTo>
                <a:cubicBezTo>
                  <a:pt x="3374" y="750"/>
                  <a:pt x="3374" y="751"/>
                  <a:pt x="3373" y="753"/>
                </a:cubicBezTo>
                <a:cubicBezTo>
                  <a:pt x="3372" y="755"/>
                  <a:pt x="3370" y="757"/>
                  <a:pt x="3367" y="757"/>
                </a:cubicBezTo>
                <a:cubicBezTo>
                  <a:pt x="3363" y="757"/>
                  <a:pt x="3361" y="753"/>
                  <a:pt x="3357" y="753"/>
                </a:cubicBezTo>
                <a:cubicBezTo>
                  <a:pt x="3349" y="753"/>
                  <a:pt x="3349" y="753"/>
                  <a:pt x="3349" y="753"/>
                </a:cubicBezTo>
                <a:cubicBezTo>
                  <a:pt x="3348" y="760"/>
                  <a:pt x="3348" y="760"/>
                  <a:pt x="3348" y="760"/>
                </a:cubicBezTo>
                <a:cubicBezTo>
                  <a:pt x="3350" y="763"/>
                  <a:pt x="3350" y="764"/>
                  <a:pt x="3351" y="767"/>
                </a:cubicBezTo>
                <a:cubicBezTo>
                  <a:pt x="3347" y="768"/>
                  <a:pt x="3344" y="770"/>
                  <a:pt x="3340" y="770"/>
                </a:cubicBezTo>
                <a:cubicBezTo>
                  <a:pt x="3338" y="771"/>
                  <a:pt x="3337" y="770"/>
                  <a:pt x="3336" y="770"/>
                </a:cubicBezTo>
                <a:cubicBezTo>
                  <a:pt x="3332" y="771"/>
                  <a:pt x="3331" y="773"/>
                  <a:pt x="3328" y="774"/>
                </a:cubicBezTo>
                <a:cubicBezTo>
                  <a:pt x="3326" y="775"/>
                  <a:pt x="3325" y="777"/>
                  <a:pt x="3324" y="777"/>
                </a:cubicBezTo>
                <a:cubicBezTo>
                  <a:pt x="3322" y="778"/>
                  <a:pt x="3321" y="780"/>
                  <a:pt x="3320" y="780"/>
                </a:cubicBezTo>
                <a:cubicBezTo>
                  <a:pt x="3318" y="781"/>
                  <a:pt x="3317" y="780"/>
                  <a:pt x="3316" y="780"/>
                </a:cubicBezTo>
                <a:cubicBezTo>
                  <a:pt x="3314" y="781"/>
                  <a:pt x="3312" y="781"/>
                  <a:pt x="3312" y="782"/>
                </a:cubicBezTo>
                <a:cubicBezTo>
                  <a:pt x="3311" y="783"/>
                  <a:pt x="3312" y="785"/>
                  <a:pt x="3312" y="786"/>
                </a:cubicBezTo>
                <a:cubicBezTo>
                  <a:pt x="3311" y="788"/>
                  <a:pt x="3312" y="789"/>
                  <a:pt x="3312" y="790"/>
                </a:cubicBezTo>
                <a:cubicBezTo>
                  <a:pt x="3311" y="792"/>
                  <a:pt x="3309" y="793"/>
                  <a:pt x="3308" y="794"/>
                </a:cubicBezTo>
                <a:cubicBezTo>
                  <a:pt x="3306" y="795"/>
                  <a:pt x="3305" y="797"/>
                  <a:pt x="3304" y="797"/>
                </a:cubicBezTo>
                <a:cubicBezTo>
                  <a:pt x="3302" y="797"/>
                  <a:pt x="3301" y="797"/>
                  <a:pt x="3300" y="797"/>
                </a:cubicBezTo>
                <a:cubicBezTo>
                  <a:pt x="3298" y="798"/>
                  <a:pt x="3297" y="797"/>
                  <a:pt x="3296" y="797"/>
                </a:cubicBezTo>
                <a:cubicBezTo>
                  <a:pt x="3294" y="798"/>
                  <a:pt x="3293" y="799"/>
                  <a:pt x="3292" y="800"/>
                </a:cubicBezTo>
                <a:cubicBezTo>
                  <a:pt x="3290" y="802"/>
                  <a:pt x="3288" y="801"/>
                  <a:pt x="3288" y="803"/>
                </a:cubicBezTo>
                <a:cubicBezTo>
                  <a:pt x="3288" y="805"/>
                  <a:pt x="3289" y="806"/>
                  <a:pt x="3289" y="807"/>
                </a:cubicBezTo>
                <a:cubicBezTo>
                  <a:pt x="3289" y="809"/>
                  <a:pt x="3291" y="810"/>
                  <a:pt x="3291" y="811"/>
                </a:cubicBezTo>
                <a:cubicBezTo>
                  <a:pt x="3291" y="813"/>
                  <a:pt x="3289" y="814"/>
                  <a:pt x="3289" y="815"/>
                </a:cubicBezTo>
                <a:cubicBezTo>
                  <a:pt x="3288" y="816"/>
                  <a:pt x="3285" y="815"/>
                  <a:pt x="3285" y="816"/>
                </a:cubicBezTo>
                <a:cubicBezTo>
                  <a:pt x="3284" y="817"/>
                  <a:pt x="3283" y="818"/>
                  <a:pt x="3283" y="820"/>
                </a:cubicBezTo>
                <a:cubicBezTo>
                  <a:pt x="3283" y="822"/>
                  <a:pt x="3284" y="823"/>
                  <a:pt x="3284" y="824"/>
                </a:cubicBezTo>
                <a:cubicBezTo>
                  <a:pt x="3284" y="827"/>
                  <a:pt x="3287" y="828"/>
                  <a:pt x="3287" y="830"/>
                </a:cubicBezTo>
                <a:cubicBezTo>
                  <a:pt x="3287" y="833"/>
                  <a:pt x="3287" y="835"/>
                  <a:pt x="3286" y="837"/>
                </a:cubicBezTo>
                <a:cubicBezTo>
                  <a:pt x="3285" y="838"/>
                  <a:pt x="3283" y="836"/>
                  <a:pt x="3282" y="837"/>
                </a:cubicBezTo>
                <a:cubicBezTo>
                  <a:pt x="3281" y="838"/>
                  <a:pt x="3281" y="840"/>
                  <a:pt x="3280" y="841"/>
                </a:cubicBezTo>
                <a:cubicBezTo>
                  <a:pt x="3280" y="849"/>
                  <a:pt x="3280" y="849"/>
                  <a:pt x="3280" y="849"/>
                </a:cubicBezTo>
                <a:cubicBezTo>
                  <a:pt x="3290" y="849"/>
                  <a:pt x="3290" y="849"/>
                  <a:pt x="3290" y="849"/>
                </a:cubicBezTo>
                <a:cubicBezTo>
                  <a:pt x="3292" y="849"/>
                  <a:pt x="3293" y="848"/>
                  <a:pt x="3295" y="848"/>
                </a:cubicBezTo>
                <a:cubicBezTo>
                  <a:pt x="3296" y="849"/>
                  <a:pt x="3297" y="850"/>
                  <a:pt x="3299" y="850"/>
                </a:cubicBezTo>
                <a:cubicBezTo>
                  <a:pt x="3300" y="851"/>
                  <a:pt x="3300" y="853"/>
                  <a:pt x="3301" y="854"/>
                </a:cubicBezTo>
                <a:cubicBezTo>
                  <a:pt x="3299" y="855"/>
                  <a:pt x="3299" y="857"/>
                  <a:pt x="3298" y="858"/>
                </a:cubicBezTo>
                <a:cubicBezTo>
                  <a:pt x="3297" y="859"/>
                  <a:pt x="3294" y="858"/>
                  <a:pt x="3294" y="860"/>
                </a:cubicBezTo>
                <a:cubicBezTo>
                  <a:pt x="3293" y="861"/>
                  <a:pt x="3294" y="863"/>
                  <a:pt x="3294" y="864"/>
                </a:cubicBezTo>
                <a:cubicBezTo>
                  <a:pt x="3293" y="865"/>
                  <a:pt x="3294" y="867"/>
                  <a:pt x="3294" y="868"/>
                </a:cubicBezTo>
                <a:cubicBezTo>
                  <a:pt x="3293" y="870"/>
                  <a:pt x="3289" y="868"/>
                  <a:pt x="3289" y="870"/>
                </a:cubicBezTo>
                <a:cubicBezTo>
                  <a:pt x="3288" y="871"/>
                  <a:pt x="3288" y="872"/>
                  <a:pt x="3288" y="874"/>
                </a:cubicBezTo>
                <a:cubicBezTo>
                  <a:pt x="3288" y="876"/>
                  <a:pt x="3289" y="877"/>
                  <a:pt x="3289" y="879"/>
                </a:cubicBezTo>
                <a:cubicBezTo>
                  <a:pt x="3295" y="879"/>
                  <a:pt x="3298" y="879"/>
                  <a:pt x="3305" y="879"/>
                </a:cubicBezTo>
                <a:cubicBezTo>
                  <a:pt x="3304" y="883"/>
                  <a:pt x="3305" y="886"/>
                  <a:pt x="3304" y="889"/>
                </a:cubicBezTo>
                <a:cubicBezTo>
                  <a:pt x="3303" y="891"/>
                  <a:pt x="3300" y="890"/>
                  <a:pt x="3300" y="892"/>
                </a:cubicBezTo>
                <a:cubicBezTo>
                  <a:pt x="3299" y="893"/>
                  <a:pt x="3298" y="894"/>
                  <a:pt x="3298" y="896"/>
                </a:cubicBezTo>
                <a:cubicBezTo>
                  <a:pt x="3298" y="898"/>
                  <a:pt x="3300" y="898"/>
                  <a:pt x="3300" y="900"/>
                </a:cubicBezTo>
                <a:cubicBezTo>
                  <a:pt x="3300" y="901"/>
                  <a:pt x="3299" y="902"/>
                  <a:pt x="3300" y="903"/>
                </a:cubicBezTo>
                <a:cubicBezTo>
                  <a:pt x="3303" y="903"/>
                  <a:pt x="3305" y="902"/>
                  <a:pt x="3308" y="903"/>
                </a:cubicBezTo>
                <a:cubicBezTo>
                  <a:pt x="3309" y="903"/>
                  <a:pt x="3311" y="902"/>
                  <a:pt x="3313" y="903"/>
                </a:cubicBezTo>
                <a:cubicBezTo>
                  <a:pt x="3314" y="904"/>
                  <a:pt x="3314" y="906"/>
                  <a:pt x="3316" y="907"/>
                </a:cubicBezTo>
                <a:cubicBezTo>
                  <a:pt x="3317" y="908"/>
                  <a:pt x="3318" y="909"/>
                  <a:pt x="3320" y="911"/>
                </a:cubicBezTo>
                <a:cubicBezTo>
                  <a:pt x="3328" y="909"/>
                  <a:pt x="3328" y="909"/>
                  <a:pt x="3328" y="909"/>
                </a:cubicBezTo>
                <a:cubicBezTo>
                  <a:pt x="3329" y="909"/>
                  <a:pt x="3330" y="909"/>
                  <a:pt x="3332" y="910"/>
                </a:cubicBezTo>
                <a:cubicBezTo>
                  <a:pt x="3334" y="910"/>
                  <a:pt x="3335" y="912"/>
                  <a:pt x="3337" y="912"/>
                </a:cubicBezTo>
                <a:cubicBezTo>
                  <a:pt x="3341" y="912"/>
                  <a:pt x="3344" y="910"/>
                  <a:pt x="3347" y="909"/>
                </a:cubicBezTo>
                <a:cubicBezTo>
                  <a:pt x="3349" y="908"/>
                  <a:pt x="3349" y="906"/>
                  <a:pt x="3350" y="905"/>
                </a:cubicBezTo>
                <a:cubicBezTo>
                  <a:pt x="3352" y="904"/>
                  <a:pt x="3353" y="905"/>
                  <a:pt x="3354" y="905"/>
                </a:cubicBezTo>
                <a:cubicBezTo>
                  <a:pt x="3356" y="905"/>
                  <a:pt x="3357" y="904"/>
                  <a:pt x="3358" y="904"/>
                </a:cubicBezTo>
                <a:cubicBezTo>
                  <a:pt x="3360" y="903"/>
                  <a:pt x="3361" y="902"/>
                  <a:pt x="3362" y="901"/>
                </a:cubicBezTo>
                <a:cubicBezTo>
                  <a:pt x="3364" y="900"/>
                  <a:pt x="3363" y="898"/>
                  <a:pt x="3364" y="897"/>
                </a:cubicBezTo>
                <a:cubicBezTo>
                  <a:pt x="3366" y="895"/>
                  <a:pt x="3367" y="894"/>
                  <a:pt x="3368" y="893"/>
                </a:cubicBezTo>
                <a:cubicBezTo>
                  <a:pt x="3371" y="890"/>
                  <a:pt x="3372" y="888"/>
                  <a:pt x="3374" y="885"/>
                </a:cubicBezTo>
                <a:cubicBezTo>
                  <a:pt x="3376" y="884"/>
                  <a:pt x="3376" y="881"/>
                  <a:pt x="3377" y="881"/>
                </a:cubicBezTo>
                <a:cubicBezTo>
                  <a:pt x="3379" y="881"/>
                  <a:pt x="3380" y="880"/>
                  <a:pt x="3381" y="880"/>
                </a:cubicBezTo>
                <a:cubicBezTo>
                  <a:pt x="3383" y="880"/>
                  <a:pt x="3384" y="881"/>
                  <a:pt x="3385" y="881"/>
                </a:cubicBezTo>
                <a:cubicBezTo>
                  <a:pt x="3387" y="881"/>
                  <a:pt x="3388" y="879"/>
                  <a:pt x="3389" y="879"/>
                </a:cubicBezTo>
                <a:cubicBezTo>
                  <a:pt x="3389" y="871"/>
                  <a:pt x="3389" y="871"/>
                  <a:pt x="3389" y="871"/>
                </a:cubicBezTo>
                <a:cubicBezTo>
                  <a:pt x="3391" y="871"/>
                  <a:pt x="3392" y="870"/>
                  <a:pt x="3393" y="871"/>
                </a:cubicBezTo>
                <a:cubicBezTo>
                  <a:pt x="3395" y="872"/>
                  <a:pt x="3396" y="872"/>
                  <a:pt x="3397" y="873"/>
                </a:cubicBezTo>
                <a:cubicBezTo>
                  <a:pt x="3398" y="874"/>
                  <a:pt x="3398" y="875"/>
                  <a:pt x="3399" y="877"/>
                </a:cubicBezTo>
                <a:cubicBezTo>
                  <a:pt x="3400" y="878"/>
                  <a:pt x="3399" y="880"/>
                  <a:pt x="3399" y="881"/>
                </a:cubicBezTo>
                <a:cubicBezTo>
                  <a:pt x="3400" y="883"/>
                  <a:pt x="3403" y="882"/>
                  <a:pt x="3403" y="884"/>
                </a:cubicBezTo>
                <a:cubicBezTo>
                  <a:pt x="3404" y="887"/>
                  <a:pt x="3402" y="890"/>
                  <a:pt x="3403" y="893"/>
                </a:cubicBezTo>
                <a:cubicBezTo>
                  <a:pt x="3403" y="894"/>
                  <a:pt x="3404" y="896"/>
                  <a:pt x="3404" y="897"/>
                </a:cubicBezTo>
                <a:cubicBezTo>
                  <a:pt x="3405" y="899"/>
                  <a:pt x="3407" y="898"/>
                  <a:pt x="3408" y="900"/>
                </a:cubicBezTo>
                <a:cubicBezTo>
                  <a:pt x="3410" y="902"/>
                  <a:pt x="3412" y="903"/>
                  <a:pt x="3412" y="906"/>
                </a:cubicBezTo>
                <a:cubicBezTo>
                  <a:pt x="3412" y="908"/>
                  <a:pt x="3412" y="908"/>
                  <a:pt x="3412" y="908"/>
                </a:cubicBezTo>
                <a:cubicBezTo>
                  <a:pt x="3412" y="910"/>
                  <a:pt x="3408" y="909"/>
                  <a:pt x="3408" y="912"/>
                </a:cubicBezTo>
                <a:cubicBezTo>
                  <a:pt x="3408" y="913"/>
                  <a:pt x="3409" y="914"/>
                  <a:pt x="3409" y="916"/>
                </a:cubicBezTo>
                <a:cubicBezTo>
                  <a:pt x="3410" y="919"/>
                  <a:pt x="3411" y="922"/>
                  <a:pt x="3414" y="924"/>
                </a:cubicBezTo>
                <a:cubicBezTo>
                  <a:pt x="3415" y="924"/>
                  <a:pt x="3417" y="924"/>
                  <a:pt x="3418" y="925"/>
                </a:cubicBezTo>
                <a:cubicBezTo>
                  <a:pt x="3420" y="926"/>
                  <a:pt x="3420" y="927"/>
                  <a:pt x="3421" y="929"/>
                </a:cubicBezTo>
                <a:cubicBezTo>
                  <a:pt x="3422" y="930"/>
                  <a:pt x="3424" y="931"/>
                  <a:pt x="3424" y="933"/>
                </a:cubicBezTo>
                <a:cubicBezTo>
                  <a:pt x="3424" y="937"/>
                  <a:pt x="3424" y="937"/>
                  <a:pt x="3424" y="937"/>
                </a:cubicBezTo>
                <a:cubicBezTo>
                  <a:pt x="3424" y="941"/>
                  <a:pt x="3424" y="941"/>
                  <a:pt x="3424" y="941"/>
                </a:cubicBezTo>
                <a:cubicBezTo>
                  <a:pt x="3425" y="944"/>
                  <a:pt x="3426" y="946"/>
                  <a:pt x="3427" y="949"/>
                </a:cubicBezTo>
                <a:cubicBezTo>
                  <a:pt x="3428" y="950"/>
                  <a:pt x="3430" y="950"/>
                  <a:pt x="3431" y="952"/>
                </a:cubicBezTo>
                <a:cubicBezTo>
                  <a:pt x="3433" y="953"/>
                  <a:pt x="3434" y="954"/>
                  <a:pt x="3435" y="956"/>
                </a:cubicBezTo>
                <a:cubicBezTo>
                  <a:pt x="3436" y="957"/>
                  <a:pt x="3438" y="957"/>
                  <a:pt x="3439" y="959"/>
                </a:cubicBezTo>
                <a:cubicBezTo>
                  <a:pt x="3439" y="960"/>
                  <a:pt x="3440" y="961"/>
                  <a:pt x="3440" y="962"/>
                </a:cubicBezTo>
                <a:cubicBezTo>
                  <a:pt x="3440" y="964"/>
                  <a:pt x="3439" y="965"/>
                  <a:pt x="3439" y="966"/>
                </a:cubicBezTo>
                <a:cubicBezTo>
                  <a:pt x="3438" y="969"/>
                  <a:pt x="3436" y="970"/>
                  <a:pt x="3436" y="972"/>
                </a:cubicBezTo>
                <a:cubicBezTo>
                  <a:pt x="3436" y="974"/>
                  <a:pt x="3436" y="974"/>
                  <a:pt x="3436" y="974"/>
                </a:cubicBezTo>
                <a:cubicBezTo>
                  <a:pt x="3436" y="976"/>
                  <a:pt x="3438" y="977"/>
                  <a:pt x="3438" y="978"/>
                </a:cubicBezTo>
                <a:cubicBezTo>
                  <a:pt x="3438" y="980"/>
                  <a:pt x="3438" y="981"/>
                  <a:pt x="3438" y="982"/>
                </a:cubicBezTo>
                <a:cubicBezTo>
                  <a:pt x="3466" y="982"/>
                  <a:pt x="3466" y="982"/>
                  <a:pt x="3466" y="982"/>
                </a:cubicBezTo>
                <a:cubicBezTo>
                  <a:pt x="3466" y="980"/>
                  <a:pt x="3467" y="978"/>
                  <a:pt x="3467" y="976"/>
                </a:cubicBezTo>
                <a:cubicBezTo>
                  <a:pt x="3467" y="975"/>
                  <a:pt x="3467" y="974"/>
                  <a:pt x="3467" y="972"/>
                </a:cubicBezTo>
                <a:cubicBezTo>
                  <a:pt x="3467" y="971"/>
                  <a:pt x="3469" y="970"/>
                  <a:pt x="3470" y="968"/>
                </a:cubicBezTo>
                <a:cubicBezTo>
                  <a:pt x="3471" y="967"/>
                  <a:pt x="3472" y="965"/>
                  <a:pt x="3474" y="964"/>
                </a:cubicBezTo>
                <a:cubicBezTo>
                  <a:pt x="3475" y="964"/>
                  <a:pt x="3476" y="964"/>
                  <a:pt x="3478" y="964"/>
                </a:cubicBezTo>
                <a:cubicBezTo>
                  <a:pt x="3482" y="964"/>
                  <a:pt x="3482" y="964"/>
                  <a:pt x="3482" y="964"/>
                </a:cubicBezTo>
                <a:cubicBezTo>
                  <a:pt x="3483" y="964"/>
                  <a:pt x="3484" y="965"/>
                  <a:pt x="3486" y="965"/>
                </a:cubicBezTo>
                <a:cubicBezTo>
                  <a:pt x="3487" y="966"/>
                  <a:pt x="3488" y="967"/>
                  <a:pt x="3490" y="967"/>
                </a:cubicBezTo>
                <a:cubicBezTo>
                  <a:pt x="3491" y="967"/>
                  <a:pt x="3492" y="966"/>
                  <a:pt x="3494" y="965"/>
                </a:cubicBezTo>
                <a:cubicBezTo>
                  <a:pt x="3495" y="965"/>
                  <a:pt x="3495" y="962"/>
                  <a:pt x="3497" y="961"/>
                </a:cubicBezTo>
                <a:cubicBezTo>
                  <a:pt x="3500" y="960"/>
                  <a:pt x="3502" y="960"/>
                  <a:pt x="3506" y="960"/>
                </a:cubicBezTo>
                <a:cubicBezTo>
                  <a:pt x="3506" y="949"/>
                  <a:pt x="3506" y="949"/>
                  <a:pt x="3506" y="949"/>
                </a:cubicBezTo>
                <a:cubicBezTo>
                  <a:pt x="3522" y="949"/>
                  <a:pt x="3522" y="949"/>
                  <a:pt x="3522" y="949"/>
                </a:cubicBezTo>
                <a:cubicBezTo>
                  <a:pt x="3522" y="947"/>
                  <a:pt x="3523" y="946"/>
                  <a:pt x="3523" y="945"/>
                </a:cubicBezTo>
                <a:cubicBezTo>
                  <a:pt x="3523" y="942"/>
                  <a:pt x="3522" y="941"/>
                  <a:pt x="3522" y="939"/>
                </a:cubicBezTo>
                <a:cubicBezTo>
                  <a:pt x="3514" y="939"/>
                  <a:pt x="3514" y="939"/>
                  <a:pt x="3514" y="939"/>
                </a:cubicBezTo>
                <a:cubicBezTo>
                  <a:pt x="3512" y="939"/>
                  <a:pt x="3511" y="940"/>
                  <a:pt x="3510" y="940"/>
                </a:cubicBezTo>
                <a:cubicBezTo>
                  <a:pt x="3508" y="939"/>
                  <a:pt x="3507" y="940"/>
                  <a:pt x="3506" y="940"/>
                </a:cubicBezTo>
                <a:cubicBezTo>
                  <a:pt x="3504" y="939"/>
                  <a:pt x="3506" y="937"/>
                  <a:pt x="3506" y="936"/>
                </a:cubicBezTo>
                <a:cubicBezTo>
                  <a:pt x="3505" y="935"/>
                  <a:pt x="3503" y="935"/>
                  <a:pt x="3502" y="935"/>
                </a:cubicBezTo>
                <a:cubicBezTo>
                  <a:pt x="3503" y="932"/>
                  <a:pt x="3505" y="930"/>
                  <a:pt x="3507" y="927"/>
                </a:cubicBezTo>
                <a:cubicBezTo>
                  <a:pt x="3507" y="925"/>
                  <a:pt x="3509" y="924"/>
                  <a:pt x="3510" y="923"/>
                </a:cubicBezTo>
                <a:cubicBezTo>
                  <a:pt x="3511" y="920"/>
                  <a:pt x="3510" y="918"/>
                  <a:pt x="3511" y="915"/>
                </a:cubicBezTo>
                <a:cubicBezTo>
                  <a:pt x="3511" y="912"/>
                  <a:pt x="3511" y="910"/>
                  <a:pt x="3512" y="907"/>
                </a:cubicBezTo>
                <a:cubicBezTo>
                  <a:pt x="3512" y="905"/>
                  <a:pt x="3511" y="904"/>
                  <a:pt x="3512" y="903"/>
                </a:cubicBezTo>
                <a:cubicBezTo>
                  <a:pt x="3512" y="901"/>
                  <a:pt x="3513" y="900"/>
                  <a:pt x="3514" y="899"/>
                </a:cubicBezTo>
                <a:cubicBezTo>
                  <a:pt x="3514" y="897"/>
                  <a:pt x="3516" y="898"/>
                  <a:pt x="3518" y="897"/>
                </a:cubicBezTo>
                <a:cubicBezTo>
                  <a:pt x="3519" y="896"/>
                  <a:pt x="3520" y="894"/>
                  <a:pt x="3522" y="893"/>
                </a:cubicBezTo>
                <a:cubicBezTo>
                  <a:pt x="3523" y="892"/>
                  <a:pt x="3524" y="892"/>
                  <a:pt x="3526" y="892"/>
                </a:cubicBezTo>
                <a:cubicBezTo>
                  <a:pt x="3527" y="891"/>
                  <a:pt x="3528" y="889"/>
                  <a:pt x="3530" y="889"/>
                </a:cubicBezTo>
                <a:cubicBezTo>
                  <a:pt x="3531" y="889"/>
                  <a:pt x="3532" y="888"/>
                  <a:pt x="3533" y="888"/>
                </a:cubicBezTo>
                <a:cubicBezTo>
                  <a:pt x="3535" y="887"/>
                  <a:pt x="3536" y="889"/>
                  <a:pt x="3537" y="888"/>
                </a:cubicBezTo>
                <a:cubicBezTo>
                  <a:pt x="3539" y="887"/>
                  <a:pt x="3539" y="885"/>
                  <a:pt x="3539" y="884"/>
                </a:cubicBezTo>
                <a:cubicBezTo>
                  <a:pt x="3540" y="883"/>
                  <a:pt x="3539" y="881"/>
                  <a:pt x="3539" y="880"/>
                </a:cubicBezTo>
                <a:cubicBezTo>
                  <a:pt x="3540" y="878"/>
                  <a:pt x="3541" y="877"/>
                  <a:pt x="3542" y="876"/>
                </a:cubicBezTo>
                <a:cubicBezTo>
                  <a:pt x="3543" y="874"/>
                  <a:pt x="3545" y="874"/>
                  <a:pt x="3546" y="873"/>
                </a:cubicBezTo>
                <a:cubicBezTo>
                  <a:pt x="3547" y="872"/>
                  <a:pt x="3550" y="872"/>
                  <a:pt x="3550" y="870"/>
                </a:cubicBezTo>
                <a:cubicBezTo>
                  <a:pt x="3551" y="869"/>
                  <a:pt x="3550" y="868"/>
                  <a:pt x="3550" y="866"/>
                </a:cubicBezTo>
                <a:cubicBezTo>
                  <a:pt x="3550" y="862"/>
                  <a:pt x="3550" y="862"/>
                  <a:pt x="3550" y="862"/>
                </a:cubicBezTo>
                <a:cubicBezTo>
                  <a:pt x="3550" y="860"/>
                  <a:pt x="3550" y="859"/>
                  <a:pt x="3549" y="857"/>
                </a:cubicBezTo>
                <a:cubicBezTo>
                  <a:pt x="3546" y="857"/>
                  <a:pt x="3544" y="857"/>
                  <a:pt x="3541" y="857"/>
                </a:cubicBezTo>
                <a:cubicBezTo>
                  <a:pt x="3538" y="857"/>
                  <a:pt x="3536" y="856"/>
                  <a:pt x="3533" y="856"/>
                </a:cubicBezTo>
                <a:cubicBezTo>
                  <a:pt x="3532" y="856"/>
                  <a:pt x="3531" y="857"/>
                  <a:pt x="3530" y="857"/>
                </a:cubicBezTo>
                <a:cubicBezTo>
                  <a:pt x="3530" y="852"/>
                  <a:pt x="3531" y="849"/>
                  <a:pt x="3530" y="844"/>
                </a:cubicBezTo>
                <a:cubicBezTo>
                  <a:pt x="3529" y="842"/>
                  <a:pt x="3528" y="841"/>
                  <a:pt x="3526" y="840"/>
                </a:cubicBezTo>
                <a:cubicBezTo>
                  <a:pt x="3524" y="840"/>
                  <a:pt x="3523" y="841"/>
                  <a:pt x="3522" y="840"/>
                </a:cubicBezTo>
                <a:cubicBezTo>
                  <a:pt x="3520" y="839"/>
                  <a:pt x="3519" y="838"/>
                  <a:pt x="3518" y="837"/>
                </a:cubicBezTo>
                <a:cubicBezTo>
                  <a:pt x="3517" y="836"/>
                  <a:pt x="3518" y="835"/>
                  <a:pt x="3518" y="833"/>
                </a:cubicBezTo>
                <a:cubicBezTo>
                  <a:pt x="3518" y="801"/>
                  <a:pt x="3518" y="801"/>
                  <a:pt x="3518" y="801"/>
                </a:cubicBezTo>
                <a:cubicBezTo>
                  <a:pt x="3520" y="800"/>
                  <a:pt x="3522" y="800"/>
                  <a:pt x="3523" y="798"/>
                </a:cubicBezTo>
                <a:cubicBezTo>
                  <a:pt x="3524" y="797"/>
                  <a:pt x="3524" y="796"/>
                  <a:pt x="3525" y="794"/>
                </a:cubicBezTo>
                <a:cubicBezTo>
                  <a:pt x="3526" y="793"/>
                  <a:pt x="3528" y="792"/>
                  <a:pt x="3529" y="790"/>
                </a:cubicBezTo>
                <a:cubicBezTo>
                  <a:pt x="3529" y="789"/>
                  <a:pt x="3530" y="788"/>
                  <a:pt x="3531" y="786"/>
                </a:cubicBezTo>
                <a:cubicBezTo>
                  <a:pt x="3531" y="784"/>
                  <a:pt x="3531" y="781"/>
                  <a:pt x="3533" y="778"/>
                </a:cubicBezTo>
                <a:cubicBezTo>
                  <a:pt x="3533" y="777"/>
                  <a:pt x="3533" y="775"/>
                  <a:pt x="3534" y="774"/>
                </a:cubicBezTo>
                <a:cubicBezTo>
                  <a:pt x="3536" y="773"/>
                  <a:pt x="3537" y="773"/>
                  <a:pt x="3538" y="772"/>
                </a:cubicBezTo>
                <a:cubicBezTo>
                  <a:pt x="3540" y="772"/>
                  <a:pt x="3541" y="773"/>
                  <a:pt x="3542" y="772"/>
                </a:cubicBezTo>
                <a:cubicBezTo>
                  <a:pt x="3546" y="772"/>
                  <a:pt x="3548" y="770"/>
                  <a:pt x="3550" y="768"/>
                </a:cubicBezTo>
                <a:cubicBezTo>
                  <a:pt x="3552" y="767"/>
                  <a:pt x="3552" y="766"/>
                  <a:pt x="3553" y="764"/>
                </a:cubicBezTo>
                <a:cubicBezTo>
                  <a:pt x="3554" y="763"/>
                  <a:pt x="3556" y="763"/>
                  <a:pt x="3557" y="762"/>
                </a:cubicBezTo>
                <a:cubicBezTo>
                  <a:pt x="3558" y="761"/>
                  <a:pt x="3558" y="758"/>
                  <a:pt x="3559" y="758"/>
                </a:cubicBezTo>
                <a:cubicBezTo>
                  <a:pt x="3562" y="756"/>
                  <a:pt x="3565" y="757"/>
                  <a:pt x="3567" y="757"/>
                </a:cubicBezTo>
                <a:cubicBezTo>
                  <a:pt x="3569" y="756"/>
                  <a:pt x="3571" y="757"/>
                  <a:pt x="3572" y="757"/>
                </a:cubicBezTo>
                <a:cubicBezTo>
                  <a:pt x="3574" y="756"/>
                  <a:pt x="3574" y="754"/>
                  <a:pt x="3575" y="753"/>
                </a:cubicBezTo>
                <a:cubicBezTo>
                  <a:pt x="3577" y="752"/>
                  <a:pt x="3578" y="751"/>
                  <a:pt x="3579" y="750"/>
                </a:cubicBezTo>
                <a:cubicBezTo>
                  <a:pt x="3580" y="748"/>
                  <a:pt x="3579" y="747"/>
                  <a:pt x="3579" y="746"/>
                </a:cubicBezTo>
                <a:cubicBezTo>
                  <a:pt x="3580" y="744"/>
                  <a:pt x="3581" y="743"/>
                  <a:pt x="3582" y="742"/>
                </a:cubicBezTo>
                <a:cubicBezTo>
                  <a:pt x="3583" y="741"/>
                  <a:pt x="3585" y="741"/>
                  <a:pt x="3586" y="741"/>
                </a:cubicBezTo>
                <a:cubicBezTo>
                  <a:pt x="3587" y="740"/>
                  <a:pt x="3589" y="740"/>
                  <a:pt x="3590" y="740"/>
                </a:cubicBezTo>
                <a:cubicBezTo>
                  <a:pt x="3591" y="740"/>
                  <a:pt x="3593" y="740"/>
                  <a:pt x="3594" y="740"/>
                </a:cubicBezTo>
                <a:cubicBezTo>
                  <a:pt x="3595" y="739"/>
                  <a:pt x="3597" y="739"/>
                  <a:pt x="3598" y="739"/>
                </a:cubicBezTo>
                <a:cubicBezTo>
                  <a:pt x="3600" y="738"/>
                  <a:pt x="3601" y="735"/>
                  <a:pt x="3601" y="733"/>
                </a:cubicBezTo>
                <a:cubicBezTo>
                  <a:pt x="3601" y="730"/>
                  <a:pt x="3599" y="729"/>
                  <a:pt x="3598" y="727"/>
                </a:cubicBezTo>
                <a:cubicBezTo>
                  <a:pt x="3597" y="725"/>
                  <a:pt x="3595" y="725"/>
                  <a:pt x="3594" y="724"/>
                </a:cubicBezTo>
                <a:cubicBezTo>
                  <a:pt x="3594" y="722"/>
                  <a:pt x="3594" y="721"/>
                  <a:pt x="3594" y="720"/>
                </a:cubicBezTo>
                <a:cubicBezTo>
                  <a:pt x="3594" y="715"/>
                  <a:pt x="3594" y="712"/>
                  <a:pt x="3597" y="708"/>
                </a:cubicBezTo>
                <a:cubicBezTo>
                  <a:pt x="3598" y="706"/>
                  <a:pt x="3599" y="705"/>
                  <a:pt x="3600" y="704"/>
                </a:cubicBezTo>
                <a:cubicBezTo>
                  <a:pt x="3601" y="703"/>
                  <a:pt x="3603" y="704"/>
                  <a:pt x="3604" y="704"/>
                </a:cubicBezTo>
                <a:cubicBezTo>
                  <a:pt x="3606" y="703"/>
                  <a:pt x="3607" y="702"/>
                  <a:pt x="3608" y="701"/>
                </a:cubicBezTo>
                <a:cubicBezTo>
                  <a:pt x="3610" y="700"/>
                  <a:pt x="3610" y="698"/>
                  <a:pt x="3611" y="696"/>
                </a:cubicBezTo>
                <a:cubicBezTo>
                  <a:pt x="3612" y="693"/>
                  <a:pt x="3613" y="691"/>
                  <a:pt x="3614" y="688"/>
                </a:cubicBezTo>
                <a:cubicBezTo>
                  <a:pt x="3615" y="687"/>
                  <a:pt x="3614" y="685"/>
                  <a:pt x="3615" y="684"/>
                </a:cubicBezTo>
                <a:cubicBezTo>
                  <a:pt x="3617" y="682"/>
                  <a:pt x="3620" y="683"/>
                  <a:pt x="3623" y="683"/>
                </a:cubicBezTo>
                <a:cubicBezTo>
                  <a:pt x="3626" y="683"/>
                  <a:pt x="3628" y="683"/>
                  <a:pt x="3631" y="684"/>
                </a:cubicBezTo>
                <a:cubicBezTo>
                  <a:pt x="3632" y="684"/>
                  <a:pt x="3634" y="684"/>
                  <a:pt x="3635" y="684"/>
                </a:cubicBezTo>
                <a:cubicBezTo>
                  <a:pt x="3637" y="684"/>
                  <a:pt x="3637" y="687"/>
                  <a:pt x="3638" y="688"/>
                </a:cubicBezTo>
                <a:cubicBezTo>
                  <a:pt x="3641" y="690"/>
                  <a:pt x="3642" y="693"/>
                  <a:pt x="3644" y="696"/>
                </a:cubicBezTo>
                <a:cubicBezTo>
                  <a:pt x="3645" y="695"/>
                  <a:pt x="3647" y="695"/>
                  <a:pt x="3648" y="695"/>
                </a:cubicBezTo>
                <a:cubicBezTo>
                  <a:pt x="3649" y="694"/>
                  <a:pt x="3649" y="691"/>
                  <a:pt x="3651" y="691"/>
                </a:cubicBezTo>
                <a:cubicBezTo>
                  <a:pt x="3652" y="691"/>
                  <a:pt x="3653" y="690"/>
                  <a:pt x="3655" y="690"/>
                </a:cubicBezTo>
                <a:cubicBezTo>
                  <a:pt x="3657" y="690"/>
                  <a:pt x="3657" y="692"/>
                  <a:pt x="3659" y="693"/>
                </a:cubicBezTo>
                <a:cubicBezTo>
                  <a:pt x="3660" y="694"/>
                  <a:pt x="3662" y="694"/>
                  <a:pt x="3663" y="696"/>
                </a:cubicBezTo>
                <a:cubicBezTo>
                  <a:pt x="3664" y="697"/>
                  <a:pt x="3664" y="699"/>
                  <a:pt x="3665" y="700"/>
                </a:cubicBezTo>
                <a:cubicBezTo>
                  <a:pt x="3666" y="701"/>
                  <a:pt x="3667" y="702"/>
                  <a:pt x="3667" y="704"/>
                </a:cubicBezTo>
                <a:cubicBezTo>
                  <a:pt x="3667" y="717"/>
                  <a:pt x="3667" y="717"/>
                  <a:pt x="3667" y="717"/>
                </a:cubicBezTo>
                <a:cubicBezTo>
                  <a:pt x="3655" y="717"/>
                  <a:pt x="3655" y="717"/>
                  <a:pt x="3655" y="717"/>
                </a:cubicBezTo>
                <a:cubicBezTo>
                  <a:pt x="3655" y="721"/>
                  <a:pt x="3655" y="724"/>
                  <a:pt x="3655" y="729"/>
                </a:cubicBezTo>
                <a:cubicBezTo>
                  <a:pt x="3655" y="730"/>
                  <a:pt x="3655" y="731"/>
                  <a:pt x="3655" y="733"/>
                </a:cubicBezTo>
                <a:cubicBezTo>
                  <a:pt x="3654" y="736"/>
                  <a:pt x="3653" y="738"/>
                  <a:pt x="3651" y="741"/>
                </a:cubicBezTo>
                <a:cubicBezTo>
                  <a:pt x="3650" y="742"/>
                  <a:pt x="3648" y="743"/>
                  <a:pt x="3647" y="744"/>
                </a:cubicBezTo>
                <a:cubicBezTo>
                  <a:pt x="3645" y="745"/>
                  <a:pt x="3643" y="747"/>
                  <a:pt x="3641" y="747"/>
                </a:cubicBezTo>
                <a:cubicBezTo>
                  <a:pt x="3637" y="747"/>
                  <a:pt x="3634" y="745"/>
                  <a:pt x="3630" y="745"/>
                </a:cubicBezTo>
                <a:cubicBezTo>
                  <a:pt x="3628" y="745"/>
                  <a:pt x="3627" y="746"/>
                  <a:pt x="3626" y="747"/>
                </a:cubicBezTo>
                <a:cubicBezTo>
                  <a:pt x="3625" y="747"/>
                  <a:pt x="3623" y="748"/>
                  <a:pt x="3622" y="749"/>
                </a:cubicBezTo>
                <a:cubicBezTo>
                  <a:pt x="3621" y="750"/>
                  <a:pt x="3621" y="751"/>
                  <a:pt x="3620" y="753"/>
                </a:cubicBezTo>
                <a:cubicBezTo>
                  <a:pt x="3619" y="754"/>
                  <a:pt x="3618" y="755"/>
                  <a:pt x="3617" y="757"/>
                </a:cubicBezTo>
                <a:cubicBezTo>
                  <a:pt x="3616" y="758"/>
                  <a:pt x="3617" y="759"/>
                  <a:pt x="3616" y="761"/>
                </a:cubicBezTo>
                <a:cubicBezTo>
                  <a:pt x="3615" y="762"/>
                  <a:pt x="3613" y="762"/>
                  <a:pt x="3612" y="763"/>
                </a:cubicBezTo>
                <a:cubicBezTo>
                  <a:pt x="3611" y="764"/>
                  <a:pt x="3609" y="765"/>
                  <a:pt x="3608" y="766"/>
                </a:cubicBezTo>
                <a:cubicBezTo>
                  <a:pt x="3607" y="768"/>
                  <a:pt x="3607" y="769"/>
                  <a:pt x="3606" y="770"/>
                </a:cubicBezTo>
                <a:cubicBezTo>
                  <a:pt x="3605" y="772"/>
                  <a:pt x="3603" y="772"/>
                  <a:pt x="3602" y="772"/>
                </a:cubicBezTo>
                <a:cubicBezTo>
                  <a:pt x="3599" y="774"/>
                  <a:pt x="3595" y="776"/>
                  <a:pt x="3595" y="779"/>
                </a:cubicBezTo>
                <a:cubicBezTo>
                  <a:pt x="3595" y="785"/>
                  <a:pt x="3598" y="788"/>
                  <a:pt x="3598" y="793"/>
                </a:cubicBezTo>
                <a:cubicBezTo>
                  <a:pt x="3598" y="796"/>
                  <a:pt x="3597" y="797"/>
                  <a:pt x="3596" y="799"/>
                </a:cubicBezTo>
                <a:cubicBezTo>
                  <a:pt x="3595" y="802"/>
                  <a:pt x="3592" y="803"/>
                  <a:pt x="3592" y="805"/>
                </a:cubicBezTo>
                <a:cubicBezTo>
                  <a:pt x="3592" y="811"/>
                  <a:pt x="3594" y="814"/>
                  <a:pt x="3594" y="819"/>
                </a:cubicBezTo>
                <a:cubicBezTo>
                  <a:pt x="3594" y="823"/>
                  <a:pt x="3594" y="823"/>
                  <a:pt x="3594" y="823"/>
                </a:cubicBezTo>
                <a:cubicBezTo>
                  <a:pt x="3594" y="825"/>
                  <a:pt x="3595" y="826"/>
                  <a:pt x="3595" y="827"/>
                </a:cubicBezTo>
                <a:cubicBezTo>
                  <a:pt x="3595" y="831"/>
                  <a:pt x="3595" y="833"/>
                  <a:pt x="3595" y="836"/>
                </a:cubicBezTo>
                <a:cubicBezTo>
                  <a:pt x="3599" y="837"/>
                  <a:pt x="3601" y="837"/>
                  <a:pt x="3605" y="837"/>
                </a:cubicBezTo>
                <a:cubicBezTo>
                  <a:pt x="3608" y="838"/>
                  <a:pt x="3610" y="839"/>
                  <a:pt x="3613" y="840"/>
                </a:cubicBezTo>
                <a:cubicBezTo>
                  <a:pt x="3615" y="841"/>
                  <a:pt x="3615" y="843"/>
                  <a:pt x="3616" y="844"/>
                </a:cubicBezTo>
                <a:cubicBezTo>
                  <a:pt x="3617" y="845"/>
                  <a:pt x="3618" y="847"/>
                  <a:pt x="3619" y="848"/>
                </a:cubicBezTo>
                <a:cubicBezTo>
                  <a:pt x="3622" y="850"/>
                  <a:pt x="3624" y="850"/>
                  <a:pt x="3627" y="851"/>
                </a:cubicBezTo>
                <a:cubicBezTo>
                  <a:pt x="3629" y="852"/>
                  <a:pt x="3629" y="853"/>
                  <a:pt x="3631" y="854"/>
                </a:cubicBezTo>
                <a:cubicBezTo>
                  <a:pt x="3634" y="856"/>
                  <a:pt x="3637" y="859"/>
                  <a:pt x="3641" y="859"/>
                </a:cubicBezTo>
                <a:cubicBezTo>
                  <a:pt x="3643" y="859"/>
                  <a:pt x="3643" y="859"/>
                  <a:pt x="3643" y="859"/>
                </a:cubicBezTo>
                <a:cubicBezTo>
                  <a:pt x="3645" y="859"/>
                  <a:pt x="3645" y="858"/>
                  <a:pt x="3647" y="857"/>
                </a:cubicBezTo>
                <a:cubicBezTo>
                  <a:pt x="3652" y="855"/>
                  <a:pt x="3655" y="850"/>
                  <a:pt x="3661" y="850"/>
                </a:cubicBezTo>
                <a:cubicBezTo>
                  <a:pt x="3665" y="850"/>
                  <a:pt x="3667" y="853"/>
                  <a:pt x="3671" y="853"/>
                </a:cubicBezTo>
                <a:cubicBezTo>
                  <a:pt x="3673" y="853"/>
                  <a:pt x="3675" y="852"/>
                  <a:pt x="3677" y="852"/>
                </a:cubicBezTo>
                <a:cubicBezTo>
                  <a:pt x="3678" y="852"/>
                  <a:pt x="3679" y="853"/>
                  <a:pt x="3681" y="852"/>
                </a:cubicBezTo>
                <a:cubicBezTo>
                  <a:pt x="3682" y="852"/>
                  <a:pt x="3683" y="851"/>
                  <a:pt x="3685" y="850"/>
                </a:cubicBezTo>
                <a:cubicBezTo>
                  <a:pt x="3686" y="849"/>
                  <a:pt x="3685" y="847"/>
                  <a:pt x="3686" y="846"/>
                </a:cubicBezTo>
                <a:cubicBezTo>
                  <a:pt x="3687" y="845"/>
                  <a:pt x="3688" y="845"/>
                  <a:pt x="3690" y="844"/>
                </a:cubicBezTo>
                <a:cubicBezTo>
                  <a:pt x="3721" y="844"/>
                  <a:pt x="3721" y="844"/>
                  <a:pt x="3721" y="844"/>
                </a:cubicBezTo>
                <a:cubicBezTo>
                  <a:pt x="3723" y="844"/>
                  <a:pt x="3724" y="842"/>
                  <a:pt x="3725" y="841"/>
                </a:cubicBezTo>
                <a:cubicBezTo>
                  <a:pt x="3727" y="840"/>
                  <a:pt x="3729" y="840"/>
                  <a:pt x="3731" y="840"/>
                </a:cubicBezTo>
                <a:cubicBezTo>
                  <a:pt x="3732" y="840"/>
                  <a:pt x="3733" y="840"/>
                  <a:pt x="3733" y="840"/>
                </a:cubicBezTo>
                <a:cubicBezTo>
                  <a:pt x="3735" y="841"/>
                  <a:pt x="3735" y="843"/>
                  <a:pt x="3736" y="844"/>
                </a:cubicBezTo>
                <a:cubicBezTo>
                  <a:pt x="3737" y="845"/>
                  <a:pt x="3737" y="847"/>
                  <a:pt x="3737" y="848"/>
                </a:cubicBezTo>
                <a:cubicBezTo>
                  <a:pt x="3738" y="849"/>
                  <a:pt x="3740" y="849"/>
                  <a:pt x="3741" y="850"/>
                </a:cubicBezTo>
                <a:cubicBezTo>
                  <a:pt x="3761" y="850"/>
                  <a:pt x="3761" y="850"/>
                  <a:pt x="3761" y="850"/>
                </a:cubicBezTo>
                <a:cubicBezTo>
                  <a:pt x="3763" y="854"/>
                  <a:pt x="3763" y="854"/>
                  <a:pt x="3763" y="854"/>
                </a:cubicBezTo>
                <a:cubicBezTo>
                  <a:pt x="3762" y="856"/>
                  <a:pt x="3761" y="858"/>
                  <a:pt x="3759" y="858"/>
                </a:cubicBezTo>
                <a:cubicBezTo>
                  <a:pt x="3757" y="858"/>
                  <a:pt x="3754" y="858"/>
                  <a:pt x="3751" y="858"/>
                </a:cubicBezTo>
                <a:cubicBezTo>
                  <a:pt x="3747" y="858"/>
                  <a:pt x="3745" y="858"/>
                  <a:pt x="3741" y="858"/>
                </a:cubicBezTo>
                <a:cubicBezTo>
                  <a:pt x="3740" y="858"/>
                  <a:pt x="3739" y="859"/>
                  <a:pt x="3737" y="859"/>
                </a:cubicBezTo>
                <a:cubicBezTo>
                  <a:pt x="3736" y="859"/>
                  <a:pt x="3735" y="861"/>
                  <a:pt x="3733" y="862"/>
                </a:cubicBezTo>
                <a:cubicBezTo>
                  <a:pt x="3732" y="863"/>
                  <a:pt x="3731" y="864"/>
                  <a:pt x="3729" y="865"/>
                </a:cubicBezTo>
                <a:cubicBezTo>
                  <a:pt x="3728" y="866"/>
                  <a:pt x="3726" y="866"/>
                  <a:pt x="3725" y="868"/>
                </a:cubicBezTo>
                <a:cubicBezTo>
                  <a:pt x="3724" y="869"/>
                  <a:pt x="3724" y="870"/>
                  <a:pt x="3723" y="872"/>
                </a:cubicBezTo>
                <a:cubicBezTo>
                  <a:pt x="3722" y="873"/>
                  <a:pt x="3722" y="875"/>
                  <a:pt x="3721" y="876"/>
                </a:cubicBezTo>
                <a:cubicBezTo>
                  <a:pt x="3719" y="877"/>
                  <a:pt x="3719" y="879"/>
                  <a:pt x="3718" y="880"/>
                </a:cubicBezTo>
                <a:cubicBezTo>
                  <a:pt x="3716" y="881"/>
                  <a:pt x="3715" y="880"/>
                  <a:pt x="3714" y="880"/>
                </a:cubicBezTo>
                <a:cubicBezTo>
                  <a:pt x="3711" y="880"/>
                  <a:pt x="3708" y="880"/>
                  <a:pt x="3706" y="879"/>
                </a:cubicBezTo>
                <a:cubicBezTo>
                  <a:pt x="3704" y="878"/>
                  <a:pt x="3703" y="876"/>
                  <a:pt x="3702" y="875"/>
                </a:cubicBezTo>
                <a:cubicBezTo>
                  <a:pt x="3700" y="873"/>
                  <a:pt x="3698" y="871"/>
                  <a:pt x="3696" y="871"/>
                </a:cubicBezTo>
                <a:cubicBezTo>
                  <a:pt x="3692" y="871"/>
                  <a:pt x="3689" y="873"/>
                  <a:pt x="3686" y="874"/>
                </a:cubicBezTo>
                <a:cubicBezTo>
                  <a:pt x="3683" y="874"/>
                  <a:pt x="3681" y="874"/>
                  <a:pt x="3678" y="874"/>
                </a:cubicBezTo>
                <a:cubicBezTo>
                  <a:pt x="3675" y="874"/>
                  <a:pt x="3673" y="873"/>
                  <a:pt x="3670" y="873"/>
                </a:cubicBezTo>
                <a:cubicBezTo>
                  <a:pt x="3668" y="873"/>
                  <a:pt x="3667" y="874"/>
                  <a:pt x="3666" y="874"/>
                </a:cubicBezTo>
                <a:cubicBezTo>
                  <a:pt x="3664" y="874"/>
                  <a:pt x="3663" y="875"/>
                  <a:pt x="3662" y="876"/>
                </a:cubicBezTo>
                <a:cubicBezTo>
                  <a:pt x="3660" y="876"/>
                  <a:pt x="3660" y="879"/>
                  <a:pt x="3658" y="879"/>
                </a:cubicBezTo>
                <a:cubicBezTo>
                  <a:pt x="3656" y="879"/>
                  <a:pt x="3655" y="878"/>
                  <a:pt x="3654" y="878"/>
                </a:cubicBezTo>
                <a:cubicBezTo>
                  <a:pt x="3652" y="878"/>
                  <a:pt x="3652" y="876"/>
                  <a:pt x="3650" y="876"/>
                </a:cubicBezTo>
                <a:cubicBezTo>
                  <a:pt x="3648" y="876"/>
                  <a:pt x="3647" y="877"/>
                  <a:pt x="3646" y="878"/>
                </a:cubicBezTo>
                <a:cubicBezTo>
                  <a:pt x="3644" y="879"/>
                  <a:pt x="3643" y="879"/>
                  <a:pt x="3642" y="880"/>
                </a:cubicBezTo>
                <a:cubicBezTo>
                  <a:pt x="3641" y="881"/>
                  <a:pt x="3642" y="883"/>
                  <a:pt x="3642" y="884"/>
                </a:cubicBezTo>
                <a:cubicBezTo>
                  <a:pt x="3641" y="886"/>
                  <a:pt x="3639" y="886"/>
                  <a:pt x="3638" y="888"/>
                </a:cubicBezTo>
                <a:cubicBezTo>
                  <a:pt x="3637" y="889"/>
                  <a:pt x="3638" y="892"/>
                  <a:pt x="3637" y="892"/>
                </a:cubicBezTo>
                <a:cubicBezTo>
                  <a:pt x="3635" y="892"/>
                  <a:pt x="3634" y="891"/>
                  <a:pt x="3633" y="891"/>
                </a:cubicBezTo>
                <a:cubicBezTo>
                  <a:pt x="3632" y="891"/>
                  <a:pt x="3630" y="891"/>
                  <a:pt x="3629" y="891"/>
                </a:cubicBezTo>
                <a:cubicBezTo>
                  <a:pt x="3627" y="890"/>
                  <a:pt x="3626" y="889"/>
                  <a:pt x="3625" y="888"/>
                </a:cubicBezTo>
                <a:cubicBezTo>
                  <a:pt x="3624" y="887"/>
                  <a:pt x="3626" y="884"/>
                  <a:pt x="3625" y="884"/>
                </a:cubicBezTo>
                <a:cubicBezTo>
                  <a:pt x="3624" y="883"/>
                  <a:pt x="3623" y="884"/>
                  <a:pt x="3621" y="884"/>
                </a:cubicBezTo>
                <a:cubicBezTo>
                  <a:pt x="3620" y="884"/>
                  <a:pt x="3618" y="884"/>
                  <a:pt x="3617" y="884"/>
                </a:cubicBezTo>
                <a:cubicBezTo>
                  <a:pt x="3616" y="884"/>
                  <a:pt x="3614" y="885"/>
                  <a:pt x="3613" y="886"/>
                </a:cubicBezTo>
                <a:cubicBezTo>
                  <a:pt x="3612" y="887"/>
                  <a:pt x="3613" y="889"/>
                  <a:pt x="3612" y="890"/>
                </a:cubicBezTo>
                <a:cubicBezTo>
                  <a:pt x="3614" y="891"/>
                  <a:pt x="3614" y="892"/>
                  <a:pt x="3616" y="893"/>
                </a:cubicBezTo>
                <a:cubicBezTo>
                  <a:pt x="3617" y="893"/>
                  <a:pt x="3619" y="893"/>
                  <a:pt x="3620" y="893"/>
                </a:cubicBezTo>
                <a:cubicBezTo>
                  <a:pt x="3622" y="893"/>
                  <a:pt x="3622" y="895"/>
                  <a:pt x="3624" y="896"/>
                </a:cubicBezTo>
                <a:cubicBezTo>
                  <a:pt x="3621" y="896"/>
                  <a:pt x="3619" y="896"/>
                  <a:pt x="3616" y="896"/>
                </a:cubicBezTo>
                <a:cubicBezTo>
                  <a:pt x="3611" y="897"/>
                  <a:pt x="3608" y="898"/>
                  <a:pt x="3603" y="900"/>
                </a:cubicBezTo>
                <a:cubicBezTo>
                  <a:pt x="3602" y="900"/>
                  <a:pt x="3601" y="901"/>
                  <a:pt x="3599" y="902"/>
                </a:cubicBezTo>
                <a:cubicBezTo>
                  <a:pt x="3600" y="903"/>
                  <a:pt x="3599" y="905"/>
                  <a:pt x="3600" y="906"/>
                </a:cubicBezTo>
                <a:cubicBezTo>
                  <a:pt x="3602" y="908"/>
                  <a:pt x="3604" y="910"/>
                  <a:pt x="3607" y="912"/>
                </a:cubicBezTo>
                <a:cubicBezTo>
                  <a:pt x="3608" y="912"/>
                  <a:pt x="3610" y="912"/>
                  <a:pt x="3611" y="912"/>
                </a:cubicBezTo>
                <a:cubicBezTo>
                  <a:pt x="3612" y="912"/>
                  <a:pt x="3614" y="913"/>
                  <a:pt x="3615" y="913"/>
                </a:cubicBezTo>
                <a:cubicBezTo>
                  <a:pt x="3617" y="913"/>
                  <a:pt x="3619" y="913"/>
                  <a:pt x="3621" y="913"/>
                </a:cubicBezTo>
                <a:cubicBezTo>
                  <a:pt x="3623" y="913"/>
                  <a:pt x="3625" y="913"/>
                  <a:pt x="3627" y="913"/>
                </a:cubicBezTo>
                <a:cubicBezTo>
                  <a:pt x="3631" y="912"/>
                  <a:pt x="3630" y="908"/>
                  <a:pt x="3633" y="905"/>
                </a:cubicBezTo>
                <a:cubicBezTo>
                  <a:pt x="3634" y="903"/>
                  <a:pt x="3635" y="901"/>
                  <a:pt x="3638" y="901"/>
                </a:cubicBezTo>
                <a:cubicBezTo>
                  <a:pt x="3640" y="901"/>
                  <a:pt x="3642" y="902"/>
                  <a:pt x="3644" y="903"/>
                </a:cubicBezTo>
                <a:cubicBezTo>
                  <a:pt x="3645" y="904"/>
                  <a:pt x="3647" y="904"/>
                  <a:pt x="3648" y="905"/>
                </a:cubicBezTo>
                <a:cubicBezTo>
                  <a:pt x="3649" y="906"/>
                  <a:pt x="3651" y="906"/>
                  <a:pt x="3652" y="908"/>
                </a:cubicBezTo>
                <a:cubicBezTo>
                  <a:pt x="3652" y="909"/>
                  <a:pt x="3652" y="910"/>
                  <a:pt x="3653" y="912"/>
                </a:cubicBezTo>
                <a:cubicBezTo>
                  <a:pt x="3653" y="913"/>
                  <a:pt x="3652" y="915"/>
                  <a:pt x="3653" y="916"/>
                </a:cubicBezTo>
                <a:cubicBezTo>
                  <a:pt x="3654" y="917"/>
                  <a:pt x="3656" y="917"/>
                  <a:pt x="3657" y="918"/>
                </a:cubicBezTo>
                <a:cubicBezTo>
                  <a:pt x="3658" y="918"/>
                  <a:pt x="3659" y="919"/>
                  <a:pt x="3661" y="920"/>
                </a:cubicBezTo>
                <a:cubicBezTo>
                  <a:pt x="3663" y="920"/>
                  <a:pt x="3663" y="922"/>
                  <a:pt x="3665" y="923"/>
                </a:cubicBezTo>
                <a:cubicBezTo>
                  <a:pt x="3664" y="924"/>
                  <a:pt x="3664" y="925"/>
                  <a:pt x="3663" y="927"/>
                </a:cubicBezTo>
                <a:cubicBezTo>
                  <a:pt x="3660" y="930"/>
                  <a:pt x="3656" y="929"/>
                  <a:pt x="3652" y="932"/>
                </a:cubicBezTo>
                <a:cubicBezTo>
                  <a:pt x="3651" y="932"/>
                  <a:pt x="3648" y="932"/>
                  <a:pt x="3648" y="934"/>
                </a:cubicBezTo>
                <a:cubicBezTo>
                  <a:pt x="3648" y="935"/>
                  <a:pt x="3648" y="936"/>
                  <a:pt x="3648" y="938"/>
                </a:cubicBezTo>
                <a:cubicBezTo>
                  <a:pt x="3647" y="940"/>
                  <a:pt x="3647" y="942"/>
                  <a:pt x="3647" y="945"/>
                </a:cubicBezTo>
                <a:cubicBezTo>
                  <a:pt x="3639" y="945"/>
                  <a:pt x="3639" y="945"/>
                  <a:pt x="3639" y="945"/>
                </a:cubicBezTo>
                <a:cubicBezTo>
                  <a:pt x="3637" y="945"/>
                  <a:pt x="3636" y="944"/>
                  <a:pt x="3634" y="944"/>
                </a:cubicBezTo>
                <a:cubicBezTo>
                  <a:pt x="3633" y="943"/>
                  <a:pt x="3631" y="943"/>
                  <a:pt x="3630" y="943"/>
                </a:cubicBezTo>
                <a:cubicBezTo>
                  <a:pt x="3629" y="942"/>
                  <a:pt x="3629" y="940"/>
                  <a:pt x="3628" y="939"/>
                </a:cubicBezTo>
                <a:cubicBezTo>
                  <a:pt x="3627" y="937"/>
                  <a:pt x="3629" y="936"/>
                  <a:pt x="3628" y="935"/>
                </a:cubicBezTo>
                <a:cubicBezTo>
                  <a:pt x="3627" y="933"/>
                  <a:pt x="3626" y="932"/>
                  <a:pt x="3625" y="931"/>
                </a:cubicBezTo>
                <a:cubicBezTo>
                  <a:pt x="3624" y="930"/>
                  <a:pt x="3622" y="932"/>
                  <a:pt x="3621" y="931"/>
                </a:cubicBezTo>
                <a:cubicBezTo>
                  <a:pt x="3621" y="930"/>
                  <a:pt x="3621" y="928"/>
                  <a:pt x="3621" y="927"/>
                </a:cubicBezTo>
                <a:cubicBezTo>
                  <a:pt x="3621" y="925"/>
                  <a:pt x="3621" y="924"/>
                  <a:pt x="3621" y="923"/>
                </a:cubicBezTo>
                <a:cubicBezTo>
                  <a:pt x="3613" y="923"/>
                  <a:pt x="3613" y="923"/>
                  <a:pt x="3613" y="923"/>
                </a:cubicBezTo>
                <a:cubicBezTo>
                  <a:pt x="3611" y="926"/>
                  <a:pt x="3610" y="928"/>
                  <a:pt x="3607" y="931"/>
                </a:cubicBezTo>
                <a:cubicBezTo>
                  <a:pt x="3606" y="932"/>
                  <a:pt x="3604" y="933"/>
                  <a:pt x="3603" y="934"/>
                </a:cubicBezTo>
                <a:cubicBezTo>
                  <a:pt x="3602" y="935"/>
                  <a:pt x="3600" y="934"/>
                  <a:pt x="3599" y="936"/>
                </a:cubicBezTo>
                <a:cubicBezTo>
                  <a:pt x="3598" y="937"/>
                  <a:pt x="3599" y="938"/>
                  <a:pt x="3599" y="940"/>
                </a:cubicBezTo>
                <a:cubicBezTo>
                  <a:pt x="3599" y="941"/>
                  <a:pt x="3599" y="942"/>
                  <a:pt x="3599" y="944"/>
                </a:cubicBezTo>
                <a:cubicBezTo>
                  <a:pt x="3599" y="945"/>
                  <a:pt x="3598" y="946"/>
                  <a:pt x="3597" y="948"/>
                </a:cubicBezTo>
                <a:cubicBezTo>
                  <a:pt x="3597" y="949"/>
                  <a:pt x="3595" y="950"/>
                  <a:pt x="3594" y="952"/>
                </a:cubicBezTo>
                <a:cubicBezTo>
                  <a:pt x="3594" y="953"/>
                  <a:pt x="3594" y="954"/>
                  <a:pt x="3594" y="956"/>
                </a:cubicBezTo>
                <a:cubicBezTo>
                  <a:pt x="3593" y="958"/>
                  <a:pt x="3591" y="959"/>
                  <a:pt x="3591" y="961"/>
                </a:cubicBezTo>
                <a:cubicBezTo>
                  <a:pt x="3591" y="964"/>
                  <a:pt x="3592" y="965"/>
                  <a:pt x="3592" y="967"/>
                </a:cubicBezTo>
                <a:cubicBezTo>
                  <a:pt x="3592" y="969"/>
                  <a:pt x="3593" y="970"/>
                  <a:pt x="3593" y="971"/>
                </a:cubicBezTo>
                <a:cubicBezTo>
                  <a:pt x="3593" y="973"/>
                  <a:pt x="3595" y="974"/>
                  <a:pt x="3595" y="975"/>
                </a:cubicBezTo>
                <a:cubicBezTo>
                  <a:pt x="3595" y="977"/>
                  <a:pt x="3593" y="978"/>
                  <a:pt x="3592" y="979"/>
                </a:cubicBezTo>
                <a:cubicBezTo>
                  <a:pt x="3591" y="981"/>
                  <a:pt x="3589" y="982"/>
                  <a:pt x="3588" y="983"/>
                </a:cubicBezTo>
                <a:cubicBezTo>
                  <a:pt x="3587" y="985"/>
                  <a:pt x="3587" y="986"/>
                  <a:pt x="3587" y="988"/>
                </a:cubicBezTo>
                <a:cubicBezTo>
                  <a:pt x="3592" y="992"/>
                  <a:pt x="3592" y="992"/>
                  <a:pt x="3592" y="992"/>
                </a:cubicBezTo>
                <a:cubicBezTo>
                  <a:pt x="3590" y="996"/>
                  <a:pt x="3590" y="996"/>
                  <a:pt x="3590" y="996"/>
                </a:cubicBezTo>
                <a:cubicBezTo>
                  <a:pt x="3589" y="996"/>
                  <a:pt x="3588" y="997"/>
                  <a:pt x="3586" y="996"/>
                </a:cubicBezTo>
                <a:cubicBezTo>
                  <a:pt x="3582" y="996"/>
                  <a:pt x="3580" y="993"/>
                  <a:pt x="3576" y="992"/>
                </a:cubicBezTo>
                <a:cubicBezTo>
                  <a:pt x="3573" y="992"/>
                  <a:pt x="3571" y="992"/>
                  <a:pt x="3568" y="992"/>
                </a:cubicBezTo>
                <a:cubicBezTo>
                  <a:pt x="3565" y="992"/>
                  <a:pt x="3563" y="992"/>
                  <a:pt x="3560" y="992"/>
                </a:cubicBezTo>
                <a:cubicBezTo>
                  <a:pt x="3558" y="992"/>
                  <a:pt x="3556" y="993"/>
                  <a:pt x="3555" y="994"/>
                </a:cubicBezTo>
                <a:cubicBezTo>
                  <a:pt x="3555" y="996"/>
                  <a:pt x="3552" y="996"/>
                  <a:pt x="3552" y="998"/>
                </a:cubicBezTo>
                <a:cubicBezTo>
                  <a:pt x="3552" y="1000"/>
                  <a:pt x="3554" y="1001"/>
                  <a:pt x="3554" y="1002"/>
                </a:cubicBezTo>
                <a:cubicBezTo>
                  <a:pt x="3556" y="1006"/>
                  <a:pt x="3559" y="1007"/>
                  <a:pt x="3561" y="1009"/>
                </a:cubicBezTo>
                <a:cubicBezTo>
                  <a:pt x="3560" y="1013"/>
                  <a:pt x="3560" y="1013"/>
                  <a:pt x="3560" y="1013"/>
                </a:cubicBezTo>
                <a:cubicBezTo>
                  <a:pt x="3556" y="1014"/>
                  <a:pt x="3556" y="1014"/>
                  <a:pt x="3556" y="1014"/>
                </a:cubicBezTo>
                <a:cubicBezTo>
                  <a:pt x="3551" y="1011"/>
                  <a:pt x="3548" y="1009"/>
                  <a:pt x="3542" y="1005"/>
                </a:cubicBezTo>
                <a:cubicBezTo>
                  <a:pt x="3541" y="1004"/>
                  <a:pt x="3540" y="1004"/>
                  <a:pt x="3538" y="1002"/>
                </a:cubicBezTo>
                <a:cubicBezTo>
                  <a:pt x="3537" y="1001"/>
                  <a:pt x="3537" y="998"/>
                  <a:pt x="3534" y="997"/>
                </a:cubicBezTo>
                <a:cubicBezTo>
                  <a:pt x="3533" y="997"/>
                  <a:pt x="3532" y="996"/>
                  <a:pt x="3531" y="996"/>
                </a:cubicBezTo>
                <a:cubicBezTo>
                  <a:pt x="3529" y="996"/>
                  <a:pt x="3528" y="998"/>
                  <a:pt x="3527" y="998"/>
                </a:cubicBezTo>
                <a:cubicBezTo>
                  <a:pt x="3523" y="999"/>
                  <a:pt x="3521" y="1001"/>
                  <a:pt x="3518" y="1003"/>
                </a:cubicBezTo>
                <a:cubicBezTo>
                  <a:pt x="3516" y="1004"/>
                  <a:pt x="3515" y="1006"/>
                  <a:pt x="3514" y="1006"/>
                </a:cubicBezTo>
                <a:cubicBezTo>
                  <a:pt x="3512" y="1007"/>
                  <a:pt x="3511" y="1007"/>
                  <a:pt x="3510" y="1007"/>
                </a:cubicBezTo>
                <a:cubicBezTo>
                  <a:pt x="3508" y="1008"/>
                  <a:pt x="3507" y="1008"/>
                  <a:pt x="3506" y="1009"/>
                </a:cubicBezTo>
                <a:cubicBezTo>
                  <a:pt x="3504" y="1010"/>
                  <a:pt x="3504" y="1012"/>
                  <a:pt x="3503" y="1013"/>
                </a:cubicBezTo>
                <a:cubicBezTo>
                  <a:pt x="3501" y="1014"/>
                  <a:pt x="3500" y="1015"/>
                  <a:pt x="3499" y="1016"/>
                </a:cubicBezTo>
                <a:cubicBezTo>
                  <a:pt x="3495" y="1018"/>
                  <a:pt x="3491" y="1017"/>
                  <a:pt x="3487" y="1017"/>
                </a:cubicBezTo>
                <a:cubicBezTo>
                  <a:pt x="3484" y="1017"/>
                  <a:pt x="3481" y="1017"/>
                  <a:pt x="3479" y="1018"/>
                </a:cubicBezTo>
                <a:cubicBezTo>
                  <a:pt x="3477" y="1019"/>
                  <a:pt x="3476" y="1021"/>
                  <a:pt x="3474" y="1021"/>
                </a:cubicBezTo>
                <a:cubicBezTo>
                  <a:pt x="3472" y="1022"/>
                  <a:pt x="3470" y="1022"/>
                  <a:pt x="3467" y="1022"/>
                </a:cubicBezTo>
                <a:cubicBezTo>
                  <a:pt x="3463" y="1022"/>
                  <a:pt x="3459" y="1022"/>
                  <a:pt x="3456" y="1019"/>
                </a:cubicBezTo>
                <a:cubicBezTo>
                  <a:pt x="3452" y="1015"/>
                  <a:pt x="3454" y="1011"/>
                  <a:pt x="3454" y="1005"/>
                </a:cubicBezTo>
                <a:cubicBezTo>
                  <a:pt x="3446" y="1005"/>
                  <a:pt x="3446" y="1005"/>
                  <a:pt x="3446" y="1005"/>
                </a:cubicBezTo>
                <a:cubicBezTo>
                  <a:pt x="3445" y="1006"/>
                  <a:pt x="3443" y="1007"/>
                  <a:pt x="3442" y="1007"/>
                </a:cubicBezTo>
                <a:cubicBezTo>
                  <a:pt x="3441" y="1008"/>
                  <a:pt x="3441" y="1010"/>
                  <a:pt x="3440" y="1010"/>
                </a:cubicBezTo>
                <a:cubicBezTo>
                  <a:pt x="3438" y="1010"/>
                  <a:pt x="3437" y="1010"/>
                  <a:pt x="3436" y="1010"/>
                </a:cubicBezTo>
                <a:cubicBezTo>
                  <a:pt x="3434" y="1010"/>
                  <a:pt x="3433" y="1009"/>
                  <a:pt x="3431" y="1009"/>
                </a:cubicBezTo>
                <a:cubicBezTo>
                  <a:pt x="3423" y="1009"/>
                  <a:pt x="3423" y="1009"/>
                  <a:pt x="3423" y="1009"/>
                </a:cubicBezTo>
                <a:cubicBezTo>
                  <a:pt x="3420" y="1009"/>
                  <a:pt x="3418" y="1010"/>
                  <a:pt x="3415" y="1010"/>
                </a:cubicBezTo>
                <a:cubicBezTo>
                  <a:pt x="3415" y="1015"/>
                  <a:pt x="3415" y="1017"/>
                  <a:pt x="3415" y="1022"/>
                </a:cubicBezTo>
                <a:cubicBezTo>
                  <a:pt x="3406" y="1022"/>
                  <a:pt x="3406" y="1022"/>
                  <a:pt x="3406" y="1022"/>
                </a:cubicBezTo>
                <a:cubicBezTo>
                  <a:pt x="3404" y="1022"/>
                  <a:pt x="3402" y="1022"/>
                  <a:pt x="3400" y="1021"/>
                </a:cubicBezTo>
                <a:cubicBezTo>
                  <a:pt x="3399" y="1020"/>
                  <a:pt x="3397" y="1020"/>
                  <a:pt x="3396" y="1018"/>
                </a:cubicBezTo>
                <a:cubicBezTo>
                  <a:pt x="3395" y="1015"/>
                  <a:pt x="3395" y="1012"/>
                  <a:pt x="3394" y="1009"/>
                </a:cubicBezTo>
                <a:cubicBezTo>
                  <a:pt x="3390" y="1011"/>
                  <a:pt x="3390" y="1011"/>
                  <a:pt x="3390" y="1011"/>
                </a:cubicBezTo>
                <a:cubicBezTo>
                  <a:pt x="3382" y="1011"/>
                  <a:pt x="3382" y="1011"/>
                  <a:pt x="3382" y="1011"/>
                </a:cubicBezTo>
                <a:cubicBezTo>
                  <a:pt x="3382" y="1004"/>
                  <a:pt x="3382" y="1004"/>
                  <a:pt x="3382" y="1004"/>
                </a:cubicBezTo>
                <a:cubicBezTo>
                  <a:pt x="3382" y="1003"/>
                  <a:pt x="3381" y="1002"/>
                  <a:pt x="3381" y="1000"/>
                </a:cubicBezTo>
                <a:cubicBezTo>
                  <a:pt x="3381" y="999"/>
                  <a:pt x="3383" y="998"/>
                  <a:pt x="3383" y="996"/>
                </a:cubicBezTo>
                <a:cubicBezTo>
                  <a:pt x="3399" y="996"/>
                  <a:pt x="3399" y="996"/>
                  <a:pt x="3399" y="996"/>
                </a:cubicBezTo>
                <a:cubicBezTo>
                  <a:pt x="3402" y="996"/>
                  <a:pt x="3404" y="997"/>
                  <a:pt x="3407" y="998"/>
                </a:cubicBezTo>
                <a:cubicBezTo>
                  <a:pt x="3409" y="999"/>
                  <a:pt x="3409" y="1001"/>
                  <a:pt x="3411" y="1001"/>
                </a:cubicBezTo>
                <a:cubicBezTo>
                  <a:pt x="3413" y="1002"/>
                  <a:pt x="3415" y="1003"/>
                  <a:pt x="3417" y="1003"/>
                </a:cubicBezTo>
                <a:cubicBezTo>
                  <a:pt x="3420" y="1003"/>
                  <a:pt x="3422" y="1003"/>
                  <a:pt x="3425" y="1002"/>
                </a:cubicBezTo>
                <a:cubicBezTo>
                  <a:pt x="3426" y="999"/>
                  <a:pt x="3427" y="997"/>
                  <a:pt x="3427" y="994"/>
                </a:cubicBezTo>
                <a:cubicBezTo>
                  <a:pt x="3427" y="990"/>
                  <a:pt x="3425" y="988"/>
                  <a:pt x="3425" y="984"/>
                </a:cubicBezTo>
                <a:cubicBezTo>
                  <a:pt x="3425" y="982"/>
                  <a:pt x="3426" y="981"/>
                  <a:pt x="3427" y="978"/>
                </a:cubicBezTo>
                <a:cubicBezTo>
                  <a:pt x="3428" y="976"/>
                  <a:pt x="3431" y="975"/>
                  <a:pt x="3431" y="972"/>
                </a:cubicBezTo>
                <a:cubicBezTo>
                  <a:pt x="3431" y="969"/>
                  <a:pt x="3430" y="967"/>
                  <a:pt x="3430" y="964"/>
                </a:cubicBezTo>
                <a:cubicBezTo>
                  <a:pt x="3422" y="964"/>
                  <a:pt x="3422" y="964"/>
                  <a:pt x="3422" y="964"/>
                </a:cubicBezTo>
                <a:cubicBezTo>
                  <a:pt x="3421" y="964"/>
                  <a:pt x="3420" y="966"/>
                  <a:pt x="3418" y="966"/>
                </a:cubicBezTo>
                <a:cubicBezTo>
                  <a:pt x="3415" y="967"/>
                  <a:pt x="3413" y="965"/>
                  <a:pt x="3410" y="966"/>
                </a:cubicBezTo>
                <a:cubicBezTo>
                  <a:pt x="3409" y="967"/>
                  <a:pt x="3408" y="968"/>
                  <a:pt x="3406" y="968"/>
                </a:cubicBezTo>
                <a:cubicBezTo>
                  <a:pt x="3405" y="969"/>
                  <a:pt x="3405" y="971"/>
                  <a:pt x="3404" y="972"/>
                </a:cubicBezTo>
                <a:cubicBezTo>
                  <a:pt x="3403" y="974"/>
                  <a:pt x="3402" y="976"/>
                  <a:pt x="3400" y="976"/>
                </a:cubicBezTo>
                <a:cubicBezTo>
                  <a:pt x="3398" y="976"/>
                  <a:pt x="3398" y="976"/>
                  <a:pt x="3398" y="976"/>
                </a:cubicBezTo>
                <a:cubicBezTo>
                  <a:pt x="3396" y="977"/>
                  <a:pt x="3396" y="975"/>
                  <a:pt x="3394" y="974"/>
                </a:cubicBezTo>
                <a:cubicBezTo>
                  <a:pt x="3394" y="971"/>
                  <a:pt x="3394" y="969"/>
                  <a:pt x="3395" y="966"/>
                </a:cubicBezTo>
                <a:cubicBezTo>
                  <a:pt x="3396" y="965"/>
                  <a:pt x="3398" y="965"/>
                  <a:pt x="3399" y="963"/>
                </a:cubicBezTo>
                <a:cubicBezTo>
                  <a:pt x="3400" y="962"/>
                  <a:pt x="3400" y="961"/>
                  <a:pt x="3400" y="960"/>
                </a:cubicBezTo>
                <a:cubicBezTo>
                  <a:pt x="3400" y="954"/>
                  <a:pt x="3400" y="954"/>
                  <a:pt x="3400" y="954"/>
                </a:cubicBezTo>
                <a:cubicBezTo>
                  <a:pt x="3397" y="954"/>
                  <a:pt x="3395" y="955"/>
                  <a:pt x="3392" y="955"/>
                </a:cubicBezTo>
                <a:cubicBezTo>
                  <a:pt x="3391" y="955"/>
                  <a:pt x="3390" y="954"/>
                  <a:pt x="3388" y="954"/>
                </a:cubicBezTo>
                <a:cubicBezTo>
                  <a:pt x="3388" y="952"/>
                  <a:pt x="3388" y="950"/>
                  <a:pt x="3389" y="949"/>
                </a:cubicBezTo>
                <a:cubicBezTo>
                  <a:pt x="3391" y="946"/>
                  <a:pt x="3393" y="944"/>
                  <a:pt x="3394" y="941"/>
                </a:cubicBezTo>
                <a:cubicBezTo>
                  <a:pt x="3394" y="939"/>
                  <a:pt x="3394" y="938"/>
                  <a:pt x="3394" y="937"/>
                </a:cubicBezTo>
                <a:cubicBezTo>
                  <a:pt x="3394" y="935"/>
                  <a:pt x="3394" y="934"/>
                  <a:pt x="3394" y="933"/>
                </a:cubicBezTo>
                <a:cubicBezTo>
                  <a:pt x="3394" y="931"/>
                  <a:pt x="3392" y="930"/>
                  <a:pt x="3391" y="929"/>
                </a:cubicBezTo>
                <a:cubicBezTo>
                  <a:pt x="3390" y="927"/>
                  <a:pt x="3390" y="926"/>
                  <a:pt x="3389" y="925"/>
                </a:cubicBezTo>
                <a:cubicBezTo>
                  <a:pt x="3388" y="923"/>
                  <a:pt x="3388" y="921"/>
                  <a:pt x="3386" y="921"/>
                </a:cubicBezTo>
                <a:cubicBezTo>
                  <a:pt x="3385" y="921"/>
                  <a:pt x="3384" y="922"/>
                  <a:pt x="3382" y="922"/>
                </a:cubicBezTo>
                <a:cubicBezTo>
                  <a:pt x="3380" y="922"/>
                  <a:pt x="3378" y="923"/>
                  <a:pt x="3377" y="925"/>
                </a:cubicBezTo>
                <a:cubicBezTo>
                  <a:pt x="3376" y="927"/>
                  <a:pt x="3377" y="930"/>
                  <a:pt x="3375" y="933"/>
                </a:cubicBezTo>
                <a:cubicBezTo>
                  <a:pt x="3374" y="936"/>
                  <a:pt x="3372" y="938"/>
                  <a:pt x="3368" y="940"/>
                </a:cubicBezTo>
                <a:cubicBezTo>
                  <a:pt x="3367" y="940"/>
                  <a:pt x="3366" y="939"/>
                  <a:pt x="3364" y="940"/>
                </a:cubicBezTo>
                <a:cubicBezTo>
                  <a:pt x="3363" y="940"/>
                  <a:pt x="3361" y="940"/>
                  <a:pt x="3359" y="941"/>
                </a:cubicBezTo>
                <a:cubicBezTo>
                  <a:pt x="3357" y="941"/>
                  <a:pt x="3355" y="942"/>
                  <a:pt x="3355" y="945"/>
                </a:cubicBezTo>
                <a:cubicBezTo>
                  <a:pt x="3355" y="947"/>
                  <a:pt x="3357" y="948"/>
                  <a:pt x="3357" y="951"/>
                </a:cubicBezTo>
                <a:cubicBezTo>
                  <a:pt x="3357" y="952"/>
                  <a:pt x="3357" y="952"/>
                  <a:pt x="3357" y="952"/>
                </a:cubicBezTo>
                <a:cubicBezTo>
                  <a:pt x="3357" y="954"/>
                  <a:pt x="3357" y="956"/>
                  <a:pt x="3356" y="956"/>
                </a:cubicBezTo>
                <a:cubicBezTo>
                  <a:pt x="3355" y="957"/>
                  <a:pt x="3354" y="957"/>
                  <a:pt x="3352" y="958"/>
                </a:cubicBezTo>
                <a:cubicBezTo>
                  <a:pt x="3351" y="958"/>
                  <a:pt x="3350" y="958"/>
                  <a:pt x="3348" y="959"/>
                </a:cubicBezTo>
                <a:cubicBezTo>
                  <a:pt x="3344" y="960"/>
                  <a:pt x="3342" y="963"/>
                  <a:pt x="3342" y="967"/>
                </a:cubicBezTo>
                <a:cubicBezTo>
                  <a:pt x="3342" y="971"/>
                  <a:pt x="3343" y="974"/>
                  <a:pt x="3345" y="977"/>
                </a:cubicBezTo>
                <a:cubicBezTo>
                  <a:pt x="3346" y="979"/>
                  <a:pt x="3347" y="980"/>
                  <a:pt x="3348" y="981"/>
                </a:cubicBezTo>
                <a:cubicBezTo>
                  <a:pt x="3349" y="982"/>
                  <a:pt x="3351" y="982"/>
                  <a:pt x="3352" y="982"/>
                </a:cubicBezTo>
                <a:cubicBezTo>
                  <a:pt x="3354" y="983"/>
                  <a:pt x="3355" y="985"/>
                  <a:pt x="3356" y="985"/>
                </a:cubicBezTo>
                <a:cubicBezTo>
                  <a:pt x="3356" y="987"/>
                  <a:pt x="3356" y="988"/>
                  <a:pt x="3355" y="989"/>
                </a:cubicBezTo>
                <a:cubicBezTo>
                  <a:pt x="3355" y="991"/>
                  <a:pt x="3353" y="992"/>
                  <a:pt x="3353" y="993"/>
                </a:cubicBezTo>
                <a:cubicBezTo>
                  <a:pt x="3353" y="995"/>
                  <a:pt x="3354" y="996"/>
                  <a:pt x="3354" y="997"/>
                </a:cubicBezTo>
                <a:cubicBezTo>
                  <a:pt x="3354" y="1001"/>
                  <a:pt x="3354" y="1001"/>
                  <a:pt x="3354" y="1001"/>
                </a:cubicBezTo>
                <a:cubicBezTo>
                  <a:pt x="3354" y="1004"/>
                  <a:pt x="3353" y="1005"/>
                  <a:pt x="3353" y="1008"/>
                </a:cubicBezTo>
                <a:cubicBezTo>
                  <a:pt x="3353" y="1009"/>
                  <a:pt x="3352" y="1009"/>
                  <a:pt x="3352" y="1010"/>
                </a:cubicBezTo>
                <a:cubicBezTo>
                  <a:pt x="3352" y="1012"/>
                  <a:pt x="3353" y="1013"/>
                  <a:pt x="3353" y="1014"/>
                </a:cubicBezTo>
                <a:cubicBezTo>
                  <a:pt x="3354" y="1016"/>
                  <a:pt x="3356" y="1016"/>
                  <a:pt x="3356" y="1018"/>
                </a:cubicBezTo>
                <a:cubicBezTo>
                  <a:pt x="3358" y="1021"/>
                  <a:pt x="3359" y="1023"/>
                  <a:pt x="3359" y="1026"/>
                </a:cubicBezTo>
                <a:cubicBezTo>
                  <a:pt x="3359" y="1034"/>
                  <a:pt x="3359" y="1034"/>
                  <a:pt x="3359" y="1034"/>
                </a:cubicBezTo>
                <a:cubicBezTo>
                  <a:pt x="3353" y="1034"/>
                  <a:pt x="3353" y="1034"/>
                  <a:pt x="3353" y="1034"/>
                </a:cubicBezTo>
                <a:cubicBezTo>
                  <a:pt x="3351" y="1034"/>
                  <a:pt x="3350" y="1035"/>
                  <a:pt x="3348" y="1035"/>
                </a:cubicBezTo>
                <a:cubicBezTo>
                  <a:pt x="3344" y="1036"/>
                  <a:pt x="3342" y="1036"/>
                  <a:pt x="3338" y="1036"/>
                </a:cubicBezTo>
                <a:cubicBezTo>
                  <a:pt x="3333" y="1036"/>
                  <a:pt x="3333" y="1036"/>
                  <a:pt x="3333" y="1036"/>
                </a:cubicBezTo>
                <a:cubicBezTo>
                  <a:pt x="3331" y="1036"/>
                  <a:pt x="3329" y="1035"/>
                  <a:pt x="3327" y="1035"/>
                </a:cubicBezTo>
                <a:cubicBezTo>
                  <a:pt x="3323" y="1035"/>
                  <a:pt x="3321" y="1035"/>
                  <a:pt x="3317" y="1035"/>
                </a:cubicBezTo>
                <a:cubicBezTo>
                  <a:pt x="3314" y="1035"/>
                  <a:pt x="3311" y="1035"/>
                  <a:pt x="3309" y="1036"/>
                </a:cubicBezTo>
                <a:cubicBezTo>
                  <a:pt x="3307" y="1037"/>
                  <a:pt x="3308" y="1039"/>
                  <a:pt x="3307" y="1040"/>
                </a:cubicBezTo>
                <a:cubicBezTo>
                  <a:pt x="3305" y="1041"/>
                  <a:pt x="3304" y="1042"/>
                  <a:pt x="3303" y="1042"/>
                </a:cubicBezTo>
                <a:cubicBezTo>
                  <a:pt x="3300" y="1043"/>
                  <a:pt x="3296" y="1042"/>
                  <a:pt x="3294" y="1044"/>
                </a:cubicBezTo>
                <a:cubicBezTo>
                  <a:pt x="3293" y="1045"/>
                  <a:pt x="3293" y="1047"/>
                  <a:pt x="3293" y="1048"/>
                </a:cubicBezTo>
                <a:cubicBezTo>
                  <a:pt x="3292" y="1049"/>
                  <a:pt x="3291" y="1051"/>
                  <a:pt x="3291" y="1052"/>
                </a:cubicBezTo>
                <a:cubicBezTo>
                  <a:pt x="3288" y="1055"/>
                  <a:pt x="3286" y="1059"/>
                  <a:pt x="3282" y="1059"/>
                </a:cubicBezTo>
                <a:cubicBezTo>
                  <a:pt x="3280" y="1059"/>
                  <a:pt x="3280" y="1056"/>
                  <a:pt x="3278" y="1056"/>
                </a:cubicBezTo>
                <a:cubicBezTo>
                  <a:pt x="3274" y="1056"/>
                  <a:pt x="3274" y="1056"/>
                  <a:pt x="3274" y="1056"/>
                </a:cubicBezTo>
                <a:cubicBezTo>
                  <a:pt x="3270" y="1056"/>
                  <a:pt x="3270" y="1056"/>
                  <a:pt x="3270" y="1056"/>
                </a:cubicBezTo>
                <a:cubicBezTo>
                  <a:pt x="3268" y="1056"/>
                  <a:pt x="3267" y="1057"/>
                  <a:pt x="3266" y="1057"/>
                </a:cubicBezTo>
                <a:cubicBezTo>
                  <a:pt x="3264" y="1057"/>
                  <a:pt x="3263" y="1056"/>
                  <a:pt x="3262" y="1056"/>
                </a:cubicBezTo>
                <a:cubicBezTo>
                  <a:pt x="3262" y="1064"/>
                  <a:pt x="3262" y="1064"/>
                  <a:pt x="3262" y="1064"/>
                </a:cubicBezTo>
                <a:cubicBezTo>
                  <a:pt x="3270" y="1068"/>
                  <a:pt x="3270" y="1068"/>
                  <a:pt x="3270" y="1068"/>
                </a:cubicBezTo>
                <a:cubicBezTo>
                  <a:pt x="3270" y="1081"/>
                  <a:pt x="3270" y="1081"/>
                  <a:pt x="3270" y="1081"/>
                </a:cubicBezTo>
                <a:cubicBezTo>
                  <a:pt x="3268" y="1081"/>
                  <a:pt x="3266" y="1080"/>
                  <a:pt x="3264" y="1081"/>
                </a:cubicBezTo>
                <a:cubicBezTo>
                  <a:pt x="3262" y="1081"/>
                  <a:pt x="3261" y="1082"/>
                  <a:pt x="3260" y="1083"/>
                </a:cubicBezTo>
                <a:cubicBezTo>
                  <a:pt x="3259" y="1083"/>
                  <a:pt x="3257" y="1083"/>
                  <a:pt x="3256" y="1084"/>
                </a:cubicBezTo>
                <a:cubicBezTo>
                  <a:pt x="3254" y="1085"/>
                  <a:pt x="3253" y="1086"/>
                  <a:pt x="3252" y="1087"/>
                </a:cubicBezTo>
                <a:cubicBezTo>
                  <a:pt x="3249" y="1089"/>
                  <a:pt x="3247" y="1090"/>
                  <a:pt x="3244" y="1093"/>
                </a:cubicBezTo>
                <a:cubicBezTo>
                  <a:pt x="3242" y="1094"/>
                  <a:pt x="3242" y="1096"/>
                  <a:pt x="3240" y="1097"/>
                </a:cubicBezTo>
                <a:cubicBezTo>
                  <a:pt x="3238" y="1097"/>
                  <a:pt x="3238" y="1100"/>
                  <a:pt x="3236" y="1100"/>
                </a:cubicBezTo>
                <a:cubicBezTo>
                  <a:pt x="3232" y="1100"/>
                  <a:pt x="3232" y="1100"/>
                  <a:pt x="3232" y="1100"/>
                </a:cubicBezTo>
                <a:cubicBezTo>
                  <a:pt x="3227" y="1100"/>
                  <a:pt x="3224" y="1100"/>
                  <a:pt x="3219" y="1100"/>
                </a:cubicBezTo>
                <a:cubicBezTo>
                  <a:pt x="3219" y="1124"/>
                  <a:pt x="3219" y="1124"/>
                  <a:pt x="3219" y="1124"/>
                </a:cubicBezTo>
                <a:cubicBezTo>
                  <a:pt x="3213" y="1124"/>
                  <a:pt x="3210" y="1124"/>
                  <a:pt x="3204" y="1125"/>
                </a:cubicBezTo>
                <a:cubicBezTo>
                  <a:pt x="3203" y="1125"/>
                  <a:pt x="3201" y="1125"/>
                  <a:pt x="3200" y="1126"/>
                </a:cubicBezTo>
                <a:cubicBezTo>
                  <a:pt x="3199" y="1126"/>
                  <a:pt x="3197" y="1126"/>
                  <a:pt x="3196" y="1127"/>
                </a:cubicBezTo>
                <a:cubicBezTo>
                  <a:pt x="3196" y="1139"/>
                  <a:pt x="3196" y="1139"/>
                  <a:pt x="3196" y="1139"/>
                </a:cubicBezTo>
                <a:cubicBezTo>
                  <a:pt x="3182" y="1139"/>
                  <a:pt x="3182" y="1139"/>
                  <a:pt x="3182" y="1139"/>
                </a:cubicBezTo>
                <a:cubicBezTo>
                  <a:pt x="3180" y="1139"/>
                  <a:pt x="3179" y="1137"/>
                  <a:pt x="3177" y="1137"/>
                </a:cubicBezTo>
                <a:cubicBezTo>
                  <a:pt x="3174" y="1136"/>
                  <a:pt x="3172" y="1137"/>
                  <a:pt x="3169" y="1137"/>
                </a:cubicBezTo>
                <a:cubicBezTo>
                  <a:pt x="3168" y="1136"/>
                  <a:pt x="3166" y="1137"/>
                  <a:pt x="3164" y="1136"/>
                </a:cubicBezTo>
                <a:cubicBezTo>
                  <a:pt x="3163" y="1135"/>
                  <a:pt x="3165" y="1133"/>
                  <a:pt x="3164" y="1132"/>
                </a:cubicBezTo>
                <a:cubicBezTo>
                  <a:pt x="3163" y="1130"/>
                  <a:pt x="3162" y="1128"/>
                  <a:pt x="3159" y="1128"/>
                </a:cubicBezTo>
                <a:cubicBezTo>
                  <a:pt x="3157" y="1128"/>
                  <a:pt x="3156" y="1128"/>
                  <a:pt x="3153" y="1129"/>
                </a:cubicBezTo>
                <a:cubicBezTo>
                  <a:pt x="3153" y="1141"/>
                  <a:pt x="3153" y="1141"/>
                  <a:pt x="3153" y="1141"/>
                </a:cubicBezTo>
                <a:cubicBezTo>
                  <a:pt x="3156" y="1142"/>
                  <a:pt x="3158" y="1143"/>
                  <a:pt x="3161" y="1144"/>
                </a:cubicBezTo>
                <a:cubicBezTo>
                  <a:pt x="3157" y="1152"/>
                  <a:pt x="3157" y="1152"/>
                  <a:pt x="3157" y="1152"/>
                </a:cubicBezTo>
                <a:cubicBezTo>
                  <a:pt x="3159" y="1155"/>
                  <a:pt x="3159" y="1155"/>
                  <a:pt x="3159" y="1155"/>
                </a:cubicBezTo>
                <a:cubicBezTo>
                  <a:pt x="3159" y="1160"/>
                  <a:pt x="3159" y="1160"/>
                  <a:pt x="3159" y="1160"/>
                </a:cubicBezTo>
                <a:cubicBezTo>
                  <a:pt x="3154" y="1161"/>
                  <a:pt x="3152" y="1161"/>
                  <a:pt x="3147" y="1161"/>
                </a:cubicBezTo>
                <a:cubicBezTo>
                  <a:pt x="3145" y="1161"/>
                  <a:pt x="3144" y="1160"/>
                  <a:pt x="3143" y="1159"/>
                </a:cubicBezTo>
                <a:cubicBezTo>
                  <a:pt x="3141" y="1159"/>
                  <a:pt x="3140" y="1158"/>
                  <a:pt x="3139" y="1158"/>
                </a:cubicBezTo>
                <a:cubicBezTo>
                  <a:pt x="3137" y="1158"/>
                  <a:pt x="3136" y="1159"/>
                  <a:pt x="3135" y="1159"/>
                </a:cubicBezTo>
                <a:cubicBezTo>
                  <a:pt x="3133" y="1159"/>
                  <a:pt x="3131" y="1160"/>
                  <a:pt x="3130" y="1159"/>
                </a:cubicBezTo>
                <a:cubicBezTo>
                  <a:pt x="3128" y="1159"/>
                  <a:pt x="3127" y="1157"/>
                  <a:pt x="3126" y="1156"/>
                </a:cubicBezTo>
                <a:cubicBezTo>
                  <a:pt x="3124" y="1156"/>
                  <a:pt x="3124" y="1154"/>
                  <a:pt x="3124" y="1152"/>
                </a:cubicBezTo>
                <a:cubicBezTo>
                  <a:pt x="3121" y="1154"/>
                  <a:pt x="3119" y="1155"/>
                  <a:pt x="3116" y="1155"/>
                </a:cubicBezTo>
                <a:cubicBezTo>
                  <a:pt x="3114" y="1156"/>
                  <a:pt x="3113" y="1155"/>
                  <a:pt x="3112" y="1155"/>
                </a:cubicBezTo>
                <a:cubicBezTo>
                  <a:pt x="3109" y="1156"/>
                  <a:pt x="3106" y="1157"/>
                  <a:pt x="3104" y="1158"/>
                </a:cubicBezTo>
                <a:cubicBezTo>
                  <a:pt x="3102" y="1159"/>
                  <a:pt x="3100" y="1160"/>
                  <a:pt x="3100" y="1161"/>
                </a:cubicBezTo>
                <a:cubicBezTo>
                  <a:pt x="3099" y="1163"/>
                  <a:pt x="3099" y="1164"/>
                  <a:pt x="3099" y="1165"/>
                </a:cubicBezTo>
                <a:cubicBezTo>
                  <a:pt x="3099" y="1167"/>
                  <a:pt x="3100" y="1168"/>
                  <a:pt x="3101" y="1169"/>
                </a:cubicBezTo>
                <a:cubicBezTo>
                  <a:pt x="3101" y="1170"/>
                  <a:pt x="3104" y="1169"/>
                  <a:pt x="3105" y="1169"/>
                </a:cubicBezTo>
                <a:cubicBezTo>
                  <a:pt x="3106" y="1170"/>
                  <a:pt x="3106" y="1173"/>
                  <a:pt x="3108" y="1173"/>
                </a:cubicBezTo>
                <a:cubicBezTo>
                  <a:pt x="3109" y="1174"/>
                  <a:pt x="3110" y="1175"/>
                  <a:pt x="3112" y="1175"/>
                </a:cubicBezTo>
                <a:cubicBezTo>
                  <a:pt x="3113" y="1176"/>
                  <a:pt x="3114" y="1177"/>
                  <a:pt x="3116" y="1177"/>
                </a:cubicBezTo>
                <a:cubicBezTo>
                  <a:pt x="3119" y="1178"/>
                  <a:pt x="3121" y="1177"/>
                  <a:pt x="3125" y="1177"/>
                </a:cubicBezTo>
                <a:cubicBezTo>
                  <a:pt x="3129" y="1177"/>
                  <a:pt x="3129" y="1177"/>
                  <a:pt x="3129" y="1177"/>
                </a:cubicBezTo>
                <a:cubicBezTo>
                  <a:pt x="3130" y="1178"/>
                  <a:pt x="3131" y="1180"/>
                  <a:pt x="3133" y="1180"/>
                </a:cubicBezTo>
                <a:cubicBezTo>
                  <a:pt x="3134" y="1181"/>
                  <a:pt x="3135" y="1182"/>
                  <a:pt x="3137" y="1183"/>
                </a:cubicBezTo>
                <a:cubicBezTo>
                  <a:pt x="3138" y="1184"/>
                  <a:pt x="3139" y="1185"/>
                  <a:pt x="3141" y="1185"/>
                </a:cubicBezTo>
                <a:cubicBezTo>
                  <a:pt x="3142" y="1186"/>
                  <a:pt x="3142" y="1188"/>
                  <a:pt x="3144" y="1189"/>
                </a:cubicBezTo>
                <a:cubicBezTo>
                  <a:pt x="3146" y="1192"/>
                  <a:pt x="3148" y="1194"/>
                  <a:pt x="3151" y="1196"/>
                </a:cubicBezTo>
                <a:cubicBezTo>
                  <a:pt x="3151" y="1217"/>
                  <a:pt x="3151" y="1217"/>
                  <a:pt x="3151" y="1217"/>
                </a:cubicBezTo>
                <a:cubicBezTo>
                  <a:pt x="3153" y="1218"/>
                  <a:pt x="3153" y="1220"/>
                  <a:pt x="3154" y="1221"/>
                </a:cubicBezTo>
                <a:cubicBezTo>
                  <a:pt x="3156" y="1222"/>
                  <a:pt x="3157" y="1222"/>
                  <a:pt x="3158" y="1223"/>
                </a:cubicBezTo>
                <a:cubicBezTo>
                  <a:pt x="3161" y="1225"/>
                  <a:pt x="3164" y="1225"/>
                  <a:pt x="3166" y="1227"/>
                </a:cubicBezTo>
                <a:cubicBezTo>
                  <a:pt x="3168" y="1228"/>
                  <a:pt x="3169" y="1231"/>
                  <a:pt x="3169" y="1233"/>
                </a:cubicBezTo>
                <a:cubicBezTo>
                  <a:pt x="3169" y="1235"/>
                  <a:pt x="3169" y="1237"/>
                  <a:pt x="3168" y="1239"/>
                </a:cubicBezTo>
                <a:cubicBezTo>
                  <a:pt x="3168" y="1242"/>
                  <a:pt x="3166" y="1243"/>
                  <a:pt x="3166" y="1246"/>
                </a:cubicBezTo>
                <a:cubicBezTo>
                  <a:pt x="3166" y="1251"/>
                  <a:pt x="3169" y="1254"/>
                  <a:pt x="3169" y="1260"/>
                </a:cubicBezTo>
                <a:cubicBezTo>
                  <a:pt x="3170" y="1262"/>
                  <a:pt x="3169" y="1264"/>
                  <a:pt x="3169" y="1266"/>
                </a:cubicBezTo>
                <a:cubicBezTo>
                  <a:pt x="3169" y="1268"/>
                  <a:pt x="3170" y="1270"/>
                  <a:pt x="3169" y="1272"/>
                </a:cubicBezTo>
                <a:cubicBezTo>
                  <a:pt x="3167" y="1277"/>
                  <a:pt x="3162" y="1277"/>
                  <a:pt x="3158" y="1281"/>
                </a:cubicBezTo>
                <a:cubicBezTo>
                  <a:pt x="3157" y="1282"/>
                  <a:pt x="3158" y="1284"/>
                  <a:pt x="3157" y="1285"/>
                </a:cubicBezTo>
                <a:cubicBezTo>
                  <a:pt x="3156" y="1286"/>
                  <a:pt x="3155" y="1286"/>
                  <a:pt x="3153" y="1287"/>
                </a:cubicBezTo>
                <a:cubicBezTo>
                  <a:pt x="3149" y="1290"/>
                  <a:pt x="3147" y="1292"/>
                  <a:pt x="3142" y="1292"/>
                </a:cubicBezTo>
                <a:cubicBezTo>
                  <a:pt x="3138" y="1292"/>
                  <a:pt x="3138" y="1292"/>
                  <a:pt x="3138" y="1292"/>
                </a:cubicBezTo>
                <a:cubicBezTo>
                  <a:pt x="3136" y="1292"/>
                  <a:pt x="3134" y="1290"/>
                  <a:pt x="3133" y="1290"/>
                </a:cubicBezTo>
                <a:cubicBezTo>
                  <a:pt x="3130" y="1289"/>
                  <a:pt x="3128" y="1288"/>
                  <a:pt x="3126" y="1288"/>
                </a:cubicBezTo>
                <a:cubicBezTo>
                  <a:pt x="3124" y="1288"/>
                  <a:pt x="3123" y="1287"/>
                  <a:pt x="3122" y="1287"/>
                </a:cubicBezTo>
                <a:cubicBezTo>
                  <a:pt x="3118" y="1287"/>
                  <a:pt x="3116" y="1287"/>
                  <a:pt x="3112" y="1287"/>
                </a:cubicBezTo>
                <a:cubicBezTo>
                  <a:pt x="3110" y="1287"/>
                  <a:pt x="3109" y="1285"/>
                  <a:pt x="3108" y="1284"/>
                </a:cubicBezTo>
                <a:cubicBezTo>
                  <a:pt x="3106" y="1283"/>
                  <a:pt x="3105" y="1281"/>
                  <a:pt x="3104" y="1280"/>
                </a:cubicBezTo>
                <a:cubicBezTo>
                  <a:pt x="3102" y="1279"/>
                  <a:pt x="3101" y="1279"/>
                  <a:pt x="3099" y="1279"/>
                </a:cubicBezTo>
                <a:cubicBezTo>
                  <a:pt x="3064" y="1279"/>
                  <a:pt x="3064" y="1279"/>
                  <a:pt x="3064" y="1279"/>
                </a:cubicBezTo>
                <a:cubicBezTo>
                  <a:pt x="3060" y="1279"/>
                  <a:pt x="3058" y="1278"/>
                  <a:pt x="3054" y="1278"/>
                </a:cubicBezTo>
                <a:cubicBezTo>
                  <a:pt x="3052" y="1278"/>
                  <a:pt x="3051" y="1278"/>
                  <a:pt x="3049" y="1278"/>
                </a:cubicBezTo>
                <a:cubicBezTo>
                  <a:pt x="3047" y="1278"/>
                  <a:pt x="3046" y="1274"/>
                  <a:pt x="3043" y="1274"/>
                </a:cubicBezTo>
                <a:cubicBezTo>
                  <a:pt x="3041" y="1274"/>
                  <a:pt x="3041" y="1274"/>
                  <a:pt x="3041" y="1274"/>
                </a:cubicBezTo>
                <a:cubicBezTo>
                  <a:pt x="3040" y="1274"/>
                  <a:pt x="3038" y="1275"/>
                  <a:pt x="3037" y="1276"/>
                </a:cubicBezTo>
                <a:cubicBezTo>
                  <a:pt x="3036" y="1277"/>
                  <a:pt x="3038" y="1279"/>
                  <a:pt x="3037" y="1280"/>
                </a:cubicBezTo>
                <a:cubicBezTo>
                  <a:pt x="3037" y="1281"/>
                  <a:pt x="3036" y="1282"/>
                  <a:pt x="3035" y="1284"/>
                </a:cubicBezTo>
                <a:cubicBezTo>
                  <a:pt x="3015" y="1284"/>
                  <a:pt x="3015" y="1284"/>
                  <a:pt x="3015" y="1284"/>
                </a:cubicBezTo>
                <a:cubicBezTo>
                  <a:pt x="3013" y="1288"/>
                  <a:pt x="3013" y="1288"/>
                  <a:pt x="3013" y="1288"/>
                </a:cubicBezTo>
                <a:cubicBezTo>
                  <a:pt x="3014" y="1289"/>
                  <a:pt x="3015" y="1291"/>
                  <a:pt x="3016" y="1292"/>
                </a:cubicBezTo>
                <a:cubicBezTo>
                  <a:pt x="3017" y="1293"/>
                  <a:pt x="3019" y="1293"/>
                  <a:pt x="3020" y="1295"/>
                </a:cubicBezTo>
                <a:cubicBezTo>
                  <a:pt x="3021" y="1296"/>
                  <a:pt x="3021" y="1298"/>
                  <a:pt x="3021" y="1301"/>
                </a:cubicBezTo>
                <a:cubicBezTo>
                  <a:pt x="3021" y="1303"/>
                  <a:pt x="3021" y="1305"/>
                  <a:pt x="3020" y="1307"/>
                </a:cubicBezTo>
                <a:cubicBezTo>
                  <a:pt x="3019" y="1310"/>
                  <a:pt x="3017" y="1313"/>
                  <a:pt x="3017" y="1317"/>
                </a:cubicBezTo>
                <a:cubicBezTo>
                  <a:pt x="3017" y="1319"/>
                  <a:pt x="3017" y="1321"/>
                  <a:pt x="3018" y="1324"/>
                </a:cubicBezTo>
                <a:cubicBezTo>
                  <a:pt x="3019" y="1325"/>
                  <a:pt x="3020" y="1326"/>
                  <a:pt x="3020" y="1328"/>
                </a:cubicBezTo>
                <a:cubicBezTo>
                  <a:pt x="3021" y="1329"/>
                  <a:pt x="3023" y="1330"/>
                  <a:pt x="3023" y="1332"/>
                </a:cubicBezTo>
                <a:cubicBezTo>
                  <a:pt x="3023" y="1355"/>
                  <a:pt x="3023" y="1355"/>
                  <a:pt x="3023" y="1355"/>
                </a:cubicBezTo>
                <a:cubicBezTo>
                  <a:pt x="3023" y="1357"/>
                  <a:pt x="3023" y="1358"/>
                  <a:pt x="3022" y="1359"/>
                </a:cubicBezTo>
                <a:cubicBezTo>
                  <a:pt x="3021" y="1361"/>
                  <a:pt x="3019" y="1361"/>
                  <a:pt x="3018" y="1362"/>
                </a:cubicBezTo>
                <a:cubicBezTo>
                  <a:pt x="3017" y="1364"/>
                  <a:pt x="3017" y="1365"/>
                  <a:pt x="3016" y="1366"/>
                </a:cubicBezTo>
                <a:cubicBezTo>
                  <a:pt x="3013" y="1370"/>
                  <a:pt x="3011" y="1373"/>
                  <a:pt x="3011" y="1378"/>
                </a:cubicBezTo>
                <a:cubicBezTo>
                  <a:pt x="3011" y="1380"/>
                  <a:pt x="3011" y="1381"/>
                  <a:pt x="3011" y="1382"/>
                </a:cubicBezTo>
                <a:cubicBezTo>
                  <a:pt x="3012" y="1384"/>
                  <a:pt x="3013" y="1385"/>
                  <a:pt x="3014" y="1386"/>
                </a:cubicBezTo>
                <a:cubicBezTo>
                  <a:pt x="3016" y="1390"/>
                  <a:pt x="3016" y="1390"/>
                  <a:pt x="3016" y="1390"/>
                </a:cubicBezTo>
                <a:cubicBezTo>
                  <a:pt x="3017" y="1392"/>
                  <a:pt x="3019" y="1393"/>
                  <a:pt x="3019" y="1395"/>
                </a:cubicBezTo>
                <a:cubicBezTo>
                  <a:pt x="3019" y="1399"/>
                  <a:pt x="3019" y="1399"/>
                  <a:pt x="3019" y="1399"/>
                </a:cubicBezTo>
                <a:cubicBezTo>
                  <a:pt x="3019" y="1403"/>
                  <a:pt x="3019" y="1403"/>
                  <a:pt x="3019" y="1403"/>
                </a:cubicBezTo>
                <a:cubicBezTo>
                  <a:pt x="3019" y="1405"/>
                  <a:pt x="3017" y="1405"/>
                  <a:pt x="3016" y="1407"/>
                </a:cubicBezTo>
                <a:cubicBezTo>
                  <a:pt x="3015" y="1409"/>
                  <a:pt x="3015" y="1411"/>
                  <a:pt x="3015" y="1413"/>
                </a:cubicBezTo>
                <a:cubicBezTo>
                  <a:pt x="3015" y="1417"/>
                  <a:pt x="3016" y="1419"/>
                  <a:pt x="3016" y="1423"/>
                </a:cubicBezTo>
                <a:cubicBezTo>
                  <a:pt x="3028" y="1423"/>
                  <a:pt x="3028" y="1423"/>
                  <a:pt x="3028" y="1423"/>
                </a:cubicBezTo>
                <a:cubicBezTo>
                  <a:pt x="3031" y="1423"/>
                  <a:pt x="3034" y="1421"/>
                  <a:pt x="3037" y="1421"/>
                </a:cubicBezTo>
                <a:cubicBezTo>
                  <a:pt x="3039" y="1421"/>
                  <a:pt x="3040" y="1423"/>
                  <a:pt x="3041" y="1423"/>
                </a:cubicBezTo>
                <a:cubicBezTo>
                  <a:pt x="3043" y="1424"/>
                  <a:pt x="3043" y="1426"/>
                  <a:pt x="3044" y="1427"/>
                </a:cubicBezTo>
                <a:cubicBezTo>
                  <a:pt x="3046" y="1428"/>
                  <a:pt x="3048" y="1428"/>
                  <a:pt x="3050" y="1428"/>
                </a:cubicBezTo>
                <a:cubicBezTo>
                  <a:pt x="3054" y="1428"/>
                  <a:pt x="3056" y="1425"/>
                  <a:pt x="3060" y="1425"/>
                </a:cubicBezTo>
                <a:cubicBezTo>
                  <a:pt x="3062" y="1425"/>
                  <a:pt x="3062" y="1428"/>
                  <a:pt x="3064" y="1428"/>
                </a:cubicBezTo>
                <a:cubicBezTo>
                  <a:pt x="3065" y="1429"/>
                  <a:pt x="3066" y="1430"/>
                  <a:pt x="3068" y="1430"/>
                </a:cubicBezTo>
                <a:cubicBezTo>
                  <a:pt x="3069" y="1431"/>
                  <a:pt x="3071" y="1431"/>
                  <a:pt x="3072" y="1431"/>
                </a:cubicBezTo>
                <a:cubicBezTo>
                  <a:pt x="3076" y="1433"/>
                  <a:pt x="3076" y="1433"/>
                  <a:pt x="3076" y="1433"/>
                </a:cubicBezTo>
                <a:cubicBezTo>
                  <a:pt x="3077" y="1434"/>
                  <a:pt x="3078" y="1436"/>
                  <a:pt x="3079" y="1437"/>
                </a:cubicBezTo>
                <a:cubicBezTo>
                  <a:pt x="3080" y="1439"/>
                  <a:pt x="3081" y="1440"/>
                  <a:pt x="3082" y="1441"/>
                </a:cubicBezTo>
                <a:cubicBezTo>
                  <a:pt x="3083" y="1442"/>
                  <a:pt x="3082" y="1444"/>
                  <a:pt x="3083" y="1445"/>
                </a:cubicBezTo>
                <a:cubicBezTo>
                  <a:pt x="3084" y="1446"/>
                  <a:pt x="3086" y="1446"/>
                  <a:pt x="3087" y="1448"/>
                </a:cubicBezTo>
                <a:cubicBezTo>
                  <a:pt x="3089" y="1443"/>
                  <a:pt x="3089" y="1443"/>
                  <a:pt x="3089" y="1443"/>
                </a:cubicBezTo>
                <a:cubicBezTo>
                  <a:pt x="3085" y="1442"/>
                  <a:pt x="3085" y="1442"/>
                  <a:pt x="3085" y="1442"/>
                </a:cubicBezTo>
                <a:cubicBezTo>
                  <a:pt x="3086" y="1441"/>
                  <a:pt x="3087" y="1440"/>
                  <a:pt x="3089" y="1440"/>
                </a:cubicBezTo>
                <a:cubicBezTo>
                  <a:pt x="3092" y="1440"/>
                  <a:pt x="3094" y="1440"/>
                  <a:pt x="3097" y="1440"/>
                </a:cubicBezTo>
                <a:cubicBezTo>
                  <a:pt x="3100" y="1440"/>
                  <a:pt x="3102" y="1439"/>
                  <a:pt x="3105" y="1438"/>
                </a:cubicBezTo>
                <a:cubicBezTo>
                  <a:pt x="3106" y="1438"/>
                  <a:pt x="3107" y="1436"/>
                  <a:pt x="3109" y="1435"/>
                </a:cubicBezTo>
                <a:cubicBezTo>
                  <a:pt x="3112" y="1433"/>
                  <a:pt x="3114" y="1432"/>
                  <a:pt x="3117" y="1429"/>
                </a:cubicBezTo>
                <a:cubicBezTo>
                  <a:pt x="3118" y="1428"/>
                  <a:pt x="3119" y="1426"/>
                  <a:pt x="3121" y="1425"/>
                </a:cubicBezTo>
                <a:cubicBezTo>
                  <a:pt x="3123" y="1424"/>
                  <a:pt x="3126" y="1423"/>
                  <a:pt x="3129" y="1422"/>
                </a:cubicBezTo>
                <a:cubicBezTo>
                  <a:pt x="3131" y="1422"/>
                  <a:pt x="3134" y="1422"/>
                  <a:pt x="3137" y="1422"/>
                </a:cubicBezTo>
                <a:cubicBezTo>
                  <a:pt x="3138" y="1422"/>
                  <a:pt x="3139" y="1421"/>
                  <a:pt x="3141" y="1420"/>
                </a:cubicBezTo>
                <a:cubicBezTo>
                  <a:pt x="3142" y="1420"/>
                  <a:pt x="3144" y="1419"/>
                  <a:pt x="3145" y="1418"/>
                </a:cubicBezTo>
                <a:cubicBezTo>
                  <a:pt x="3148" y="1416"/>
                  <a:pt x="3149" y="1413"/>
                  <a:pt x="3151" y="1410"/>
                </a:cubicBezTo>
                <a:cubicBezTo>
                  <a:pt x="3155" y="1406"/>
                  <a:pt x="3158" y="1403"/>
                  <a:pt x="3163" y="1401"/>
                </a:cubicBezTo>
                <a:cubicBezTo>
                  <a:pt x="3166" y="1400"/>
                  <a:pt x="3168" y="1399"/>
                  <a:pt x="3171" y="1399"/>
                </a:cubicBezTo>
                <a:cubicBezTo>
                  <a:pt x="3176" y="1399"/>
                  <a:pt x="3179" y="1399"/>
                  <a:pt x="3184" y="1399"/>
                </a:cubicBezTo>
                <a:cubicBezTo>
                  <a:pt x="3187" y="1399"/>
                  <a:pt x="3189" y="1398"/>
                  <a:pt x="3192" y="1398"/>
                </a:cubicBezTo>
                <a:cubicBezTo>
                  <a:pt x="3192" y="1385"/>
                  <a:pt x="3192" y="1385"/>
                  <a:pt x="3192" y="1385"/>
                </a:cubicBezTo>
                <a:cubicBezTo>
                  <a:pt x="3192" y="1383"/>
                  <a:pt x="3191" y="1383"/>
                  <a:pt x="3190" y="1381"/>
                </a:cubicBezTo>
                <a:cubicBezTo>
                  <a:pt x="3189" y="1380"/>
                  <a:pt x="3188" y="1379"/>
                  <a:pt x="3186" y="1377"/>
                </a:cubicBezTo>
                <a:cubicBezTo>
                  <a:pt x="3185" y="1376"/>
                  <a:pt x="3182" y="1376"/>
                  <a:pt x="3182" y="1373"/>
                </a:cubicBezTo>
                <a:cubicBezTo>
                  <a:pt x="3182" y="1371"/>
                  <a:pt x="3183" y="1369"/>
                  <a:pt x="3183" y="1367"/>
                </a:cubicBezTo>
                <a:cubicBezTo>
                  <a:pt x="3184" y="1366"/>
                  <a:pt x="3186" y="1365"/>
                  <a:pt x="3186" y="1363"/>
                </a:cubicBezTo>
                <a:cubicBezTo>
                  <a:pt x="3188" y="1360"/>
                  <a:pt x="3190" y="1358"/>
                  <a:pt x="3191" y="1354"/>
                </a:cubicBezTo>
                <a:cubicBezTo>
                  <a:pt x="3193" y="1350"/>
                  <a:pt x="3193" y="1350"/>
                  <a:pt x="3193" y="1350"/>
                </a:cubicBezTo>
                <a:cubicBezTo>
                  <a:pt x="3194" y="1349"/>
                  <a:pt x="3194" y="1348"/>
                  <a:pt x="3195" y="1346"/>
                </a:cubicBezTo>
                <a:cubicBezTo>
                  <a:pt x="3196" y="1345"/>
                  <a:pt x="3196" y="1343"/>
                  <a:pt x="3197" y="1343"/>
                </a:cubicBezTo>
                <a:cubicBezTo>
                  <a:pt x="3198" y="1342"/>
                  <a:pt x="3200" y="1343"/>
                  <a:pt x="3201" y="1343"/>
                </a:cubicBezTo>
                <a:cubicBezTo>
                  <a:pt x="3204" y="1342"/>
                  <a:pt x="3206" y="1343"/>
                  <a:pt x="3209" y="1342"/>
                </a:cubicBezTo>
                <a:cubicBezTo>
                  <a:pt x="3211" y="1341"/>
                  <a:pt x="3211" y="1339"/>
                  <a:pt x="3212" y="1338"/>
                </a:cubicBezTo>
                <a:cubicBezTo>
                  <a:pt x="3213" y="1337"/>
                  <a:pt x="3213" y="1334"/>
                  <a:pt x="3215" y="1334"/>
                </a:cubicBezTo>
                <a:cubicBezTo>
                  <a:pt x="3216" y="1333"/>
                  <a:pt x="3218" y="1333"/>
                  <a:pt x="3219" y="1333"/>
                </a:cubicBezTo>
                <a:cubicBezTo>
                  <a:pt x="3220" y="1332"/>
                  <a:pt x="3222" y="1333"/>
                  <a:pt x="3223" y="1333"/>
                </a:cubicBezTo>
                <a:cubicBezTo>
                  <a:pt x="3225" y="1332"/>
                  <a:pt x="3224" y="1329"/>
                  <a:pt x="3226" y="1329"/>
                </a:cubicBezTo>
                <a:cubicBezTo>
                  <a:pt x="3227" y="1328"/>
                  <a:pt x="3229" y="1329"/>
                  <a:pt x="3230" y="1329"/>
                </a:cubicBezTo>
                <a:cubicBezTo>
                  <a:pt x="3232" y="1328"/>
                  <a:pt x="3233" y="1327"/>
                  <a:pt x="3234" y="1327"/>
                </a:cubicBezTo>
                <a:cubicBezTo>
                  <a:pt x="3238" y="1326"/>
                  <a:pt x="3241" y="1327"/>
                  <a:pt x="3246" y="1327"/>
                </a:cubicBezTo>
                <a:cubicBezTo>
                  <a:pt x="3249" y="1326"/>
                  <a:pt x="3251" y="1326"/>
                  <a:pt x="3254" y="1326"/>
                </a:cubicBezTo>
                <a:cubicBezTo>
                  <a:pt x="3254" y="1314"/>
                  <a:pt x="3254" y="1314"/>
                  <a:pt x="3254" y="1314"/>
                </a:cubicBezTo>
                <a:cubicBezTo>
                  <a:pt x="3254" y="1310"/>
                  <a:pt x="3254" y="1310"/>
                  <a:pt x="3254" y="1310"/>
                </a:cubicBezTo>
                <a:cubicBezTo>
                  <a:pt x="3254" y="1307"/>
                  <a:pt x="3253" y="1305"/>
                  <a:pt x="3253" y="1302"/>
                </a:cubicBezTo>
                <a:cubicBezTo>
                  <a:pt x="3253" y="1300"/>
                  <a:pt x="3254" y="1299"/>
                  <a:pt x="3254" y="1297"/>
                </a:cubicBezTo>
                <a:cubicBezTo>
                  <a:pt x="3254" y="1295"/>
                  <a:pt x="3252" y="1293"/>
                  <a:pt x="3253" y="1290"/>
                </a:cubicBezTo>
                <a:cubicBezTo>
                  <a:pt x="3253" y="1288"/>
                  <a:pt x="3254" y="1287"/>
                  <a:pt x="3255" y="1286"/>
                </a:cubicBezTo>
                <a:cubicBezTo>
                  <a:pt x="3257" y="1284"/>
                  <a:pt x="3260" y="1284"/>
                  <a:pt x="3263" y="1283"/>
                </a:cubicBezTo>
                <a:cubicBezTo>
                  <a:pt x="3265" y="1282"/>
                  <a:pt x="3267" y="1282"/>
                  <a:pt x="3269" y="1282"/>
                </a:cubicBezTo>
                <a:cubicBezTo>
                  <a:pt x="3273" y="1282"/>
                  <a:pt x="3275" y="1283"/>
                  <a:pt x="3279" y="1284"/>
                </a:cubicBezTo>
                <a:cubicBezTo>
                  <a:pt x="3280" y="1284"/>
                  <a:pt x="3282" y="1284"/>
                  <a:pt x="3283" y="1284"/>
                </a:cubicBezTo>
                <a:cubicBezTo>
                  <a:pt x="3288" y="1285"/>
                  <a:pt x="3290" y="1288"/>
                  <a:pt x="3295" y="1290"/>
                </a:cubicBezTo>
                <a:cubicBezTo>
                  <a:pt x="3298" y="1291"/>
                  <a:pt x="3301" y="1291"/>
                  <a:pt x="3305" y="1291"/>
                </a:cubicBezTo>
                <a:cubicBezTo>
                  <a:pt x="3311" y="1291"/>
                  <a:pt x="3311" y="1291"/>
                  <a:pt x="3311" y="1291"/>
                </a:cubicBezTo>
                <a:cubicBezTo>
                  <a:pt x="3312" y="1291"/>
                  <a:pt x="3313" y="1290"/>
                  <a:pt x="3315" y="1290"/>
                </a:cubicBezTo>
                <a:cubicBezTo>
                  <a:pt x="3316" y="1290"/>
                  <a:pt x="3317" y="1291"/>
                  <a:pt x="3319" y="1291"/>
                </a:cubicBezTo>
                <a:cubicBezTo>
                  <a:pt x="3319" y="1288"/>
                  <a:pt x="3318" y="1286"/>
                  <a:pt x="3319" y="1284"/>
                </a:cubicBezTo>
                <a:cubicBezTo>
                  <a:pt x="3319" y="1283"/>
                  <a:pt x="3319" y="1281"/>
                  <a:pt x="3320" y="1280"/>
                </a:cubicBezTo>
                <a:cubicBezTo>
                  <a:pt x="3321" y="1278"/>
                  <a:pt x="3322" y="1278"/>
                  <a:pt x="3324" y="1277"/>
                </a:cubicBezTo>
                <a:cubicBezTo>
                  <a:pt x="3325" y="1276"/>
                  <a:pt x="3325" y="1274"/>
                  <a:pt x="3327" y="1273"/>
                </a:cubicBezTo>
                <a:cubicBezTo>
                  <a:pt x="3328" y="1272"/>
                  <a:pt x="3329" y="1273"/>
                  <a:pt x="3331" y="1273"/>
                </a:cubicBezTo>
                <a:cubicBezTo>
                  <a:pt x="3335" y="1273"/>
                  <a:pt x="3335" y="1273"/>
                  <a:pt x="3335" y="1273"/>
                </a:cubicBezTo>
                <a:cubicBezTo>
                  <a:pt x="3337" y="1273"/>
                  <a:pt x="3340" y="1273"/>
                  <a:pt x="3342" y="1273"/>
                </a:cubicBezTo>
                <a:cubicBezTo>
                  <a:pt x="3344" y="1273"/>
                  <a:pt x="3345" y="1271"/>
                  <a:pt x="3346" y="1270"/>
                </a:cubicBezTo>
                <a:cubicBezTo>
                  <a:pt x="3348" y="1269"/>
                  <a:pt x="3349" y="1268"/>
                  <a:pt x="3350" y="1267"/>
                </a:cubicBezTo>
                <a:cubicBezTo>
                  <a:pt x="3352" y="1266"/>
                  <a:pt x="3353" y="1265"/>
                  <a:pt x="3354" y="1264"/>
                </a:cubicBezTo>
                <a:cubicBezTo>
                  <a:pt x="3356" y="1263"/>
                  <a:pt x="3356" y="1260"/>
                  <a:pt x="3358" y="1260"/>
                </a:cubicBezTo>
                <a:cubicBezTo>
                  <a:pt x="3360" y="1260"/>
                  <a:pt x="3361" y="1261"/>
                  <a:pt x="3362" y="1261"/>
                </a:cubicBezTo>
                <a:cubicBezTo>
                  <a:pt x="3366" y="1261"/>
                  <a:pt x="3368" y="1263"/>
                  <a:pt x="3370" y="1265"/>
                </a:cubicBezTo>
                <a:cubicBezTo>
                  <a:pt x="3373" y="1267"/>
                  <a:pt x="3375" y="1269"/>
                  <a:pt x="3377" y="1272"/>
                </a:cubicBezTo>
                <a:cubicBezTo>
                  <a:pt x="3380" y="1276"/>
                  <a:pt x="3382" y="1279"/>
                  <a:pt x="3384" y="1284"/>
                </a:cubicBezTo>
                <a:cubicBezTo>
                  <a:pt x="3385" y="1285"/>
                  <a:pt x="3385" y="1287"/>
                  <a:pt x="3385" y="1288"/>
                </a:cubicBezTo>
                <a:cubicBezTo>
                  <a:pt x="3386" y="1290"/>
                  <a:pt x="3387" y="1290"/>
                  <a:pt x="3388" y="1292"/>
                </a:cubicBezTo>
                <a:cubicBezTo>
                  <a:pt x="3389" y="1293"/>
                  <a:pt x="3390" y="1295"/>
                  <a:pt x="3391" y="1296"/>
                </a:cubicBezTo>
                <a:cubicBezTo>
                  <a:pt x="3392" y="1296"/>
                  <a:pt x="3394" y="1297"/>
                  <a:pt x="3395" y="1298"/>
                </a:cubicBezTo>
                <a:cubicBezTo>
                  <a:pt x="3399" y="1300"/>
                  <a:pt x="3399" y="1300"/>
                  <a:pt x="3399" y="1300"/>
                </a:cubicBezTo>
                <a:cubicBezTo>
                  <a:pt x="3401" y="1300"/>
                  <a:pt x="3402" y="1301"/>
                  <a:pt x="3403" y="1302"/>
                </a:cubicBezTo>
                <a:cubicBezTo>
                  <a:pt x="3405" y="1303"/>
                  <a:pt x="3406" y="1304"/>
                  <a:pt x="3407" y="1306"/>
                </a:cubicBezTo>
                <a:cubicBezTo>
                  <a:pt x="3408" y="1307"/>
                  <a:pt x="3408" y="1309"/>
                  <a:pt x="3408" y="1310"/>
                </a:cubicBezTo>
                <a:cubicBezTo>
                  <a:pt x="3409" y="1311"/>
                  <a:pt x="3412" y="1311"/>
                  <a:pt x="3413" y="1313"/>
                </a:cubicBezTo>
                <a:cubicBezTo>
                  <a:pt x="3415" y="1314"/>
                  <a:pt x="3415" y="1315"/>
                  <a:pt x="3416" y="1317"/>
                </a:cubicBezTo>
                <a:cubicBezTo>
                  <a:pt x="3417" y="1318"/>
                  <a:pt x="3419" y="1318"/>
                  <a:pt x="3420" y="1319"/>
                </a:cubicBezTo>
                <a:cubicBezTo>
                  <a:pt x="3422" y="1320"/>
                  <a:pt x="3422" y="1321"/>
                  <a:pt x="3424" y="1323"/>
                </a:cubicBezTo>
                <a:cubicBezTo>
                  <a:pt x="3425" y="1323"/>
                  <a:pt x="3427" y="1324"/>
                  <a:pt x="3428" y="1325"/>
                </a:cubicBezTo>
                <a:cubicBezTo>
                  <a:pt x="3430" y="1326"/>
                  <a:pt x="3430" y="1328"/>
                  <a:pt x="3432" y="1329"/>
                </a:cubicBezTo>
                <a:cubicBezTo>
                  <a:pt x="3433" y="1330"/>
                  <a:pt x="3435" y="1330"/>
                  <a:pt x="3437" y="1331"/>
                </a:cubicBezTo>
                <a:cubicBezTo>
                  <a:pt x="3440" y="1332"/>
                  <a:pt x="3442" y="1333"/>
                  <a:pt x="3445" y="1334"/>
                </a:cubicBezTo>
                <a:cubicBezTo>
                  <a:pt x="3447" y="1334"/>
                  <a:pt x="3448" y="1333"/>
                  <a:pt x="3450" y="1334"/>
                </a:cubicBezTo>
                <a:cubicBezTo>
                  <a:pt x="3451" y="1334"/>
                  <a:pt x="3453" y="1335"/>
                  <a:pt x="3454" y="1336"/>
                </a:cubicBezTo>
                <a:cubicBezTo>
                  <a:pt x="3455" y="1337"/>
                  <a:pt x="3455" y="1338"/>
                  <a:pt x="3456" y="1340"/>
                </a:cubicBezTo>
                <a:cubicBezTo>
                  <a:pt x="3459" y="1344"/>
                  <a:pt x="3461" y="1348"/>
                  <a:pt x="3466" y="1350"/>
                </a:cubicBezTo>
                <a:cubicBezTo>
                  <a:pt x="3467" y="1351"/>
                  <a:pt x="3469" y="1351"/>
                  <a:pt x="3470" y="1351"/>
                </a:cubicBezTo>
                <a:cubicBezTo>
                  <a:pt x="3471" y="1352"/>
                  <a:pt x="3472" y="1353"/>
                  <a:pt x="3474" y="1353"/>
                </a:cubicBezTo>
                <a:cubicBezTo>
                  <a:pt x="3475" y="1354"/>
                  <a:pt x="3477" y="1354"/>
                  <a:pt x="3478" y="1355"/>
                </a:cubicBezTo>
                <a:cubicBezTo>
                  <a:pt x="3480" y="1358"/>
                  <a:pt x="3481" y="1361"/>
                  <a:pt x="3483" y="1363"/>
                </a:cubicBezTo>
                <a:cubicBezTo>
                  <a:pt x="3485" y="1366"/>
                  <a:pt x="3489" y="1366"/>
                  <a:pt x="3491" y="1369"/>
                </a:cubicBezTo>
                <a:cubicBezTo>
                  <a:pt x="3491" y="1371"/>
                  <a:pt x="3492" y="1372"/>
                  <a:pt x="3493" y="1373"/>
                </a:cubicBezTo>
                <a:cubicBezTo>
                  <a:pt x="3493" y="1375"/>
                  <a:pt x="3493" y="1376"/>
                  <a:pt x="3494" y="1377"/>
                </a:cubicBezTo>
                <a:cubicBezTo>
                  <a:pt x="3494" y="1380"/>
                  <a:pt x="3495" y="1382"/>
                  <a:pt x="3495" y="1386"/>
                </a:cubicBezTo>
                <a:cubicBezTo>
                  <a:pt x="3495" y="1389"/>
                  <a:pt x="3494" y="1390"/>
                  <a:pt x="3494" y="1393"/>
                </a:cubicBezTo>
                <a:cubicBezTo>
                  <a:pt x="3486" y="1393"/>
                  <a:pt x="3480" y="1393"/>
                  <a:pt x="3474" y="1397"/>
                </a:cubicBezTo>
                <a:cubicBezTo>
                  <a:pt x="3472" y="1398"/>
                  <a:pt x="3473" y="1400"/>
                  <a:pt x="3471" y="1401"/>
                </a:cubicBezTo>
                <a:cubicBezTo>
                  <a:pt x="3470" y="1402"/>
                  <a:pt x="3468" y="1402"/>
                  <a:pt x="3467" y="1402"/>
                </a:cubicBezTo>
                <a:cubicBezTo>
                  <a:pt x="3464" y="1403"/>
                  <a:pt x="3462" y="1402"/>
                  <a:pt x="3459" y="1402"/>
                </a:cubicBezTo>
                <a:cubicBezTo>
                  <a:pt x="3457" y="1402"/>
                  <a:pt x="3456" y="1401"/>
                  <a:pt x="3454" y="1401"/>
                </a:cubicBezTo>
                <a:cubicBezTo>
                  <a:pt x="3443" y="1401"/>
                  <a:pt x="3437" y="1401"/>
                  <a:pt x="3426" y="1401"/>
                </a:cubicBezTo>
                <a:cubicBezTo>
                  <a:pt x="3427" y="1406"/>
                  <a:pt x="3427" y="1406"/>
                  <a:pt x="3427" y="1406"/>
                </a:cubicBezTo>
                <a:cubicBezTo>
                  <a:pt x="3430" y="1408"/>
                  <a:pt x="3432" y="1408"/>
                  <a:pt x="3435" y="1410"/>
                </a:cubicBezTo>
                <a:cubicBezTo>
                  <a:pt x="3437" y="1411"/>
                  <a:pt x="3438" y="1412"/>
                  <a:pt x="3439" y="1413"/>
                </a:cubicBezTo>
                <a:cubicBezTo>
                  <a:pt x="3440" y="1414"/>
                  <a:pt x="3440" y="1416"/>
                  <a:pt x="3441" y="1417"/>
                </a:cubicBezTo>
                <a:cubicBezTo>
                  <a:pt x="3442" y="1418"/>
                  <a:pt x="3442" y="1420"/>
                  <a:pt x="3443" y="1421"/>
                </a:cubicBezTo>
                <a:cubicBezTo>
                  <a:pt x="3444" y="1422"/>
                  <a:pt x="3445" y="1423"/>
                  <a:pt x="3447" y="1424"/>
                </a:cubicBezTo>
                <a:cubicBezTo>
                  <a:pt x="3448" y="1425"/>
                  <a:pt x="3450" y="1424"/>
                  <a:pt x="3451" y="1424"/>
                </a:cubicBezTo>
                <a:cubicBezTo>
                  <a:pt x="3454" y="1425"/>
                  <a:pt x="3456" y="1426"/>
                  <a:pt x="3459" y="1426"/>
                </a:cubicBezTo>
                <a:cubicBezTo>
                  <a:pt x="3483" y="1426"/>
                  <a:pt x="3483" y="1426"/>
                  <a:pt x="3483" y="1426"/>
                </a:cubicBezTo>
                <a:cubicBezTo>
                  <a:pt x="3483" y="1411"/>
                  <a:pt x="3483" y="1411"/>
                  <a:pt x="3483" y="1411"/>
                </a:cubicBezTo>
                <a:cubicBezTo>
                  <a:pt x="3484" y="1411"/>
                  <a:pt x="3486" y="1410"/>
                  <a:pt x="3488" y="1409"/>
                </a:cubicBezTo>
                <a:cubicBezTo>
                  <a:pt x="3491" y="1408"/>
                  <a:pt x="3493" y="1406"/>
                  <a:pt x="3496" y="1404"/>
                </a:cubicBezTo>
                <a:cubicBezTo>
                  <a:pt x="3497" y="1403"/>
                  <a:pt x="3498" y="1401"/>
                  <a:pt x="3500" y="1400"/>
                </a:cubicBezTo>
                <a:cubicBezTo>
                  <a:pt x="3501" y="1399"/>
                  <a:pt x="3503" y="1401"/>
                  <a:pt x="3504" y="1400"/>
                </a:cubicBezTo>
                <a:cubicBezTo>
                  <a:pt x="3504" y="1399"/>
                  <a:pt x="3504" y="1397"/>
                  <a:pt x="3505" y="1396"/>
                </a:cubicBezTo>
                <a:cubicBezTo>
                  <a:pt x="3506" y="1393"/>
                  <a:pt x="3506" y="1391"/>
                  <a:pt x="3507" y="1388"/>
                </a:cubicBezTo>
                <a:cubicBezTo>
                  <a:pt x="3507" y="1387"/>
                  <a:pt x="3507" y="1385"/>
                  <a:pt x="3508" y="1384"/>
                </a:cubicBezTo>
                <a:cubicBezTo>
                  <a:pt x="3509" y="1383"/>
                  <a:pt x="3510" y="1382"/>
                  <a:pt x="3512" y="1381"/>
                </a:cubicBezTo>
                <a:cubicBezTo>
                  <a:pt x="3513" y="1381"/>
                  <a:pt x="3514" y="1382"/>
                  <a:pt x="3516" y="1381"/>
                </a:cubicBezTo>
                <a:cubicBezTo>
                  <a:pt x="3518" y="1381"/>
                  <a:pt x="3520" y="1379"/>
                  <a:pt x="3523" y="1378"/>
                </a:cubicBezTo>
                <a:cubicBezTo>
                  <a:pt x="3523" y="1377"/>
                  <a:pt x="3524" y="1376"/>
                  <a:pt x="3524" y="1374"/>
                </a:cubicBezTo>
                <a:cubicBezTo>
                  <a:pt x="3524" y="1373"/>
                  <a:pt x="3523" y="1372"/>
                  <a:pt x="3523" y="1370"/>
                </a:cubicBezTo>
                <a:cubicBezTo>
                  <a:pt x="3523" y="1366"/>
                  <a:pt x="3523" y="1366"/>
                  <a:pt x="3523" y="1366"/>
                </a:cubicBezTo>
                <a:cubicBezTo>
                  <a:pt x="3521" y="1366"/>
                  <a:pt x="3520" y="1366"/>
                  <a:pt x="3518" y="1366"/>
                </a:cubicBezTo>
                <a:cubicBezTo>
                  <a:pt x="3510" y="1366"/>
                  <a:pt x="3510" y="1366"/>
                  <a:pt x="3510" y="1366"/>
                </a:cubicBezTo>
                <a:cubicBezTo>
                  <a:pt x="3508" y="1366"/>
                  <a:pt x="3507" y="1366"/>
                  <a:pt x="3506" y="1366"/>
                </a:cubicBezTo>
                <a:cubicBezTo>
                  <a:pt x="3506" y="1361"/>
                  <a:pt x="3506" y="1361"/>
                  <a:pt x="3506" y="1361"/>
                </a:cubicBezTo>
                <a:cubicBezTo>
                  <a:pt x="3506" y="1359"/>
                  <a:pt x="3506" y="1358"/>
                  <a:pt x="3507" y="1355"/>
                </a:cubicBezTo>
                <a:cubicBezTo>
                  <a:pt x="3522" y="1355"/>
                  <a:pt x="3522" y="1355"/>
                  <a:pt x="3522" y="1355"/>
                </a:cubicBezTo>
                <a:cubicBezTo>
                  <a:pt x="3526" y="1355"/>
                  <a:pt x="3527" y="1357"/>
                  <a:pt x="3531" y="1358"/>
                </a:cubicBezTo>
                <a:cubicBezTo>
                  <a:pt x="3532" y="1359"/>
                  <a:pt x="3533" y="1360"/>
                  <a:pt x="3534" y="1360"/>
                </a:cubicBezTo>
                <a:cubicBezTo>
                  <a:pt x="3536" y="1361"/>
                  <a:pt x="3536" y="1364"/>
                  <a:pt x="3538" y="1364"/>
                </a:cubicBezTo>
                <a:cubicBezTo>
                  <a:pt x="3540" y="1364"/>
                  <a:pt x="3541" y="1362"/>
                  <a:pt x="3542" y="1362"/>
                </a:cubicBezTo>
                <a:cubicBezTo>
                  <a:pt x="3540" y="1358"/>
                  <a:pt x="3538" y="1355"/>
                  <a:pt x="3537" y="1350"/>
                </a:cubicBezTo>
                <a:cubicBezTo>
                  <a:pt x="3537" y="1348"/>
                  <a:pt x="3537" y="1345"/>
                  <a:pt x="3537" y="1343"/>
                </a:cubicBezTo>
                <a:cubicBezTo>
                  <a:pt x="3535" y="1342"/>
                  <a:pt x="3533" y="1342"/>
                  <a:pt x="3532" y="1342"/>
                </a:cubicBezTo>
                <a:cubicBezTo>
                  <a:pt x="3530" y="1341"/>
                  <a:pt x="3529" y="1342"/>
                  <a:pt x="3528" y="1342"/>
                </a:cubicBezTo>
                <a:cubicBezTo>
                  <a:pt x="3526" y="1341"/>
                  <a:pt x="3525" y="1339"/>
                  <a:pt x="3524" y="1339"/>
                </a:cubicBezTo>
                <a:cubicBezTo>
                  <a:pt x="3522" y="1338"/>
                  <a:pt x="3521" y="1337"/>
                  <a:pt x="3520" y="1336"/>
                </a:cubicBezTo>
                <a:cubicBezTo>
                  <a:pt x="3518" y="1334"/>
                  <a:pt x="3517" y="1333"/>
                  <a:pt x="3516" y="1332"/>
                </a:cubicBezTo>
                <a:cubicBezTo>
                  <a:pt x="3514" y="1331"/>
                  <a:pt x="3513" y="1331"/>
                  <a:pt x="3512" y="1331"/>
                </a:cubicBezTo>
                <a:cubicBezTo>
                  <a:pt x="3510" y="1330"/>
                  <a:pt x="3509" y="1327"/>
                  <a:pt x="3508" y="1327"/>
                </a:cubicBezTo>
                <a:cubicBezTo>
                  <a:pt x="3506" y="1326"/>
                  <a:pt x="3505" y="1327"/>
                  <a:pt x="3504" y="1327"/>
                </a:cubicBezTo>
                <a:cubicBezTo>
                  <a:pt x="3502" y="1325"/>
                  <a:pt x="3502" y="1324"/>
                  <a:pt x="3501" y="1323"/>
                </a:cubicBezTo>
                <a:cubicBezTo>
                  <a:pt x="3500" y="1322"/>
                  <a:pt x="3501" y="1319"/>
                  <a:pt x="3500" y="1319"/>
                </a:cubicBezTo>
                <a:cubicBezTo>
                  <a:pt x="3499" y="1318"/>
                  <a:pt x="3497" y="1319"/>
                  <a:pt x="3496" y="1319"/>
                </a:cubicBezTo>
                <a:cubicBezTo>
                  <a:pt x="3494" y="1318"/>
                  <a:pt x="3493" y="1319"/>
                  <a:pt x="3492" y="1319"/>
                </a:cubicBezTo>
                <a:cubicBezTo>
                  <a:pt x="3490" y="1318"/>
                  <a:pt x="3489" y="1317"/>
                  <a:pt x="3488" y="1317"/>
                </a:cubicBezTo>
                <a:cubicBezTo>
                  <a:pt x="3486" y="1316"/>
                  <a:pt x="3485" y="1316"/>
                  <a:pt x="3484" y="1316"/>
                </a:cubicBezTo>
                <a:cubicBezTo>
                  <a:pt x="3482" y="1315"/>
                  <a:pt x="3483" y="1312"/>
                  <a:pt x="3482" y="1312"/>
                </a:cubicBezTo>
                <a:cubicBezTo>
                  <a:pt x="3480" y="1311"/>
                  <a:pt x="3480" y="1309"/>
                  <a:pt x="3478" y="1309"/>
                </a:cubicBezTo>
                <a:cubicBezTo>
                  <a:pt x="3477" y="1308"/>
                  <a:pt x="3475" y="1309"/>
                  <a:pt x="3474" y="1309"/>
                </a:cubicBezTo>
                <a:cubicBezTo>
                  <a:pt x="3472" y="1308"/>
                  <a:pt x="3471" y="1307"/>
                  <a:pt x="3470" y="1307"/>
                </a:cubicBezTo>
                <a:cubicBezTo>
                  <a:pt x="3469" y="1306"/>
                  <a:pt x="3467" y="1307"/>
                  <a:pt x="3466" y="1307"/>
                </a:cubicBezTo>
                <a:cubicBezTo>
                  <a:pt x="3466" y="1305"/>
                  <a:pt x="3466" y="1304"/>
                  <a:pt x="3466" y="1303"/>
                </a:cubicBezTo>
                <a:cubicBezTo>
                  <a:pt x="3466" y="1301"/>
                  <a:pt x="3469" y="1301"/>
                  <a:pt x="3469" y="1299"/>
                </a:cubicBezTo>
                <a:cubicBezTo>
                  <a:pt x="3469" y="1297"/>
                  <a:pt x="3468" y="1296"/>
                  <a:pt x="3468" y="1295"/>
                </a:cubicBezTo>
                <a:cubicBezTo>
                  <a:pt x="3468" y="1293"/>
                  <a:pt x="3467" y="1291"/>
                  <a:pt x="3465" y="1290"/>
                </a:cubicBezTo>
                <a:cubicBezTo>
                  <a:pt x="3463" y="1289"/>
                  <a:pt x="3463" y="1287"/>
                  <a:pt x="3461" y="1287"/>
                </a:cubicBezTo>
                <a:cubicBezTo>
                  <a:pt x="3456" y="1285"/>
                  <a:pt x="3453" y="1285"/>
                  <a:pt x="3449" y="1283"/>
                </a:cubicBezTo>
                <a:cubicBezTo>
                  <a:pt x="3448" y="1282"/>
                  <a:pt x="3448" y="1280"/>
                  <a:pt x="3447" y="1279"/>
                </a:cubicBezTo>
                <a:cubicBezTo>
                  <a:pt x="3446" y="1278"/>
                  <a:pt x="3444" y="1280"/>
                  <a:pt x="3443" y="1279"/>
                </a:cubicBezTo>
                <a:cubicBezTo>
                  <a:pt x="3442" y="1278"/>
                  <a:pt x="3442" y="1276"/>
                  <a:pt x="3442" y="1275"/>
                </a:cubicBezTo>
                <a:cubicBezTo>
                  <a:pt x="3441" y="1272"/>
                  <a:pt x="3442" y="1269"/>
                  <a:pt x="3442" y="1266"/>
                </a:cubicBezTo>
                <a:cubicBezTo>
                  <a:pt x="3438" y="1266"/>
                  <a:pt x="3437" y="1265"/>
                  <a:pt x="3433" y="1265"/>
                </a:cubicBezTo>
                <a:cubicBezTo>
                  <a:pt x="3430" y="1265"/>
                  <a:pt x="3428" y="1265"/>
                  <a:pt x="3424" y="1265"/>
                </a:cubicBezTo>
                <a:cubicBezTo>
                  <a:pt x="3424" y="1255"/>
                  <a:pt x="3424" y="1255"/>
                  <a:pt x="3424" y="1255"/>
                </a:cubicBezTo>
                <a:cubicBezTo>
                  <a:pt x="3428" y="1251"/>
                  <a:pt x="3428" y="1251"/>
                  <a:pt x="3428" y="1251"/>
                </a:cubicBezTo>
                <a:cubicBezTo>
                  <a:pt x="3429" y="1250"/>
                  <a:pt x="3432" y="1250"/>
                  <a:pt x="3432" y="1248"/>
                </a:cubicBezTo>
                <a:cubicBezTo>
                  <a:pt x="3432" y="1246"/>
                  <a:pt x="3432" y="1246"/>
                  <a:pt x="3432" y="1246"/>
                </a:cubicBezTo>
                <a:cubicBezTo>
                  <a:pt x="3432" y="1245"/>
                  <a:pt x="3431" y="1243"/>
                  <a:pt x="3431" y="1242"/>
                </a:cubicBezTo>
                <a:cubicBezTo>
                  <a:pt x="3430" y="1240"/>
                  <a:pt x="3427" y="1240"/>
                  <a:pt x="3427" y="1238"/>
                </a:cubicBezTo>
                <a:cubicBezTo>
                  <a:pt x="3427" y="1236"/>
                  <a:pt x="3428" y="1234"/>
                  <a:pt x="3430" y="1232"/>
                </a:cubicBezTo>
                <a:cubicBezTo>
                  <a:pt x="3431" y="1231"/>
                  <a:pt x="3434" y="1231"/>
                  <a:pt x="3436" y="1231"/>
                </a:cubicBezTo>
                <a:cubicBezTo>
                  <a:pt x="3438" y="1231"/>
                  <a:pt x="3440" y="1231"/>
                  <a:pt x="3442" y="1232"/>
                </a:cubicBezTo>
                <a:cubicBezTo>
                  <a:pt x="3443" y="1233"/>
                  <a:pt x="3445" y="1234"/>
                  <a:pt x="3446" y="1235"/>
                </a:cubicBezTo>
                <a:cubicBezTo>
                  <a:pt x="3447" y="1237"/>
                  <a:pt x="3446" y="1239"/>
                  <a:pt x="3447" y="1240"/>
                </a:cubicBezTo>
                <a:cubicBezTo>
                  <a:pt x="3448" y="1241"/>
                  <a:pt x="3448" y="1243"/>
                  <a:pt x="3449" y="1244"/>
                </a:cubicBezTo>
                <a:cubicBezTo>
                  <a:pt x="3450" y="1245"/>
                  <a:pt x="3452" y="1243"/>
                  <a:pt x="3453" y="1244"/>
                </a:cubicBezTo>
                <a:cubicBezTo>
                  <a:pt x="3454" y="1245"/>
                  <a:pt x="3456" y="1245"/>
                  <a:pt x="3457" y="1245"/>
                </a:cubicBezTo>
                <a:cubicBezTo>
                  <a:pt x="3459" y="1246"/>
                  <a:pt x="3459" y="1247"/>
                  <a:pt x="3461" y="1248"/>
                </a:cubicBezTo>
                <a:cubicBezTo>
                  <a:pt x="3462" y="1249"/>
                  <a:pt x="3462" y="1251"/>
                  <a:pt x="3464" y="1252"/>
                </a:cubicBezTo>
                <a:cubicBezTo>
                  <a:pt x="3465" y="1253"/>
                  <a:pt x="3466" y="1253"/>
                  <a:pt x="3468" y="1254"/>
                </a:cubicBezTo>
                <a:cubicBezTo>
                  <a:pt x="3469" y="1254"/>
                  <a:pt x="3471" y="1254"/>
                  <a:pt x="3472" y="1254"/>
                </a:cubicBezTo>
                <a:cubicBezTo>
                  <a:pt x="3474" y="1254"/>
                  <a:pt x="3474" y="1256"/>
                  <a:pt x="3476" y="1257"/>
                </a:cubicBezTo>
                <a:cubicBezTo>
                  <a:pt x="3478" y="1258"/>
                  <a:pt x="3478" y="1260"/>
                  <a:pt x="3479" y="1262"/>
                </a:cubicBezTo>
                <a:cubicBezTo>
                  <a:pt x="3480" y="1265"/>
                  <a:pt x="3479" y="1269"/>
                  <a:pt x="3482" y="1271"/>
                </a:cubicBezTo>
                <a:cubicBezTo>
                  <a:pt x="3483" y="1272"/>
                  <a:pt x="3484" y="1270"/>
                  <a:pt x="3486" y="1271"/>
                </a:cubicBezTo>
                <a:cubicBezTo>
                  <a:pt x="3489" y="1273"/>
                  <a:pt x="3491" y="1275"/>
                  <a:pt x="3494" y="1277"/>
                </a:cubicBezTo>
                <a:cubicBezTo>
                  <a:pt x="3495" y="1278"/>
                  <a:pt x="3496" y="1278"/>
                  <a:pt x="3498" y="1279"/>
                </a:cubicBezTo>
                <a:cubicBezTo>
                  <a:pt x="3499" y="1280"/>
                  <a:pt x="3499" y="1282"/>
                  <a:pt x="3501" y="1283"/>
                </a:cubicBezTo>
                <a:cubicBezTo>
                  <a:pt x="3503" y="1285"/>
                  <a:pt x="3506" y="1287"/>
                  <a:pt x="3510" y="1287"/>
                </a:cubicBezTo>
                <a:cubicBezTo>
                  <a:pt x="3513" y="1287"/>
                  <a:pt x="3515" y="1286"/>
                  <a:pt x="3518" y="1288"/>
                </a:cubicBezTo>
                <a:cubicBezTo>
                  <a:pt x="3519" y="1289"/>
                  <a:pt x="3518" y="1291"/>
                  <a:pt x="3519" y="1292"/>
                </a:cubicBezTo>
                <a:cubicBezTo>
                  <a:pt x="3520" y="1293"/>
                  <a:pt x="3520" y="1295"/>
                  <a:pt x="3522" y="1296"/>
                </a:cubicBezTo>
                <a:cubicBezTo>
                  <a:pt x="3523" y="1297"/>
                  <a:pt x="3524" y="1297"/>
                  <a:pt x="3526" y="1298"/>
                </a:cubicBezTo>
                <a:cubicBezTo>
                  <a:pt x="3529" y="1299"/>
                  <a:pt x="3531" y="1300"/>
                  <a:pt x="3533" y="1302"/>
                </a:cubicBezTo>
                <a:cubicBezTo>
                  <a:pt x="3539" y="1304"/>
                  <a:pt x="3540" y="1310"/>
                  <a:pt x="3545" y="1312"/>
                </a:cubicBezTo>
                <a:cubicBezTo>
                  <a:pt x="3548" y="1313"/>
                  <a:pt x="3551" y="1312"/>
                  <a:pt x="3553" y="1314"/>
                </a:cubicBezTo>
                <a:cubicBezTo>
                  <a:pt x="3555" y="1314"/>
                  <a:pt x="3556" y="1315"/>
                  <a:pt x="3557" y="1317"/>
                </a:cubicBezTo>
                <a:cubicBezTo>
                  <a:pt x="3558" y="1318"/>
                  <a:pt x="3558" y="1319"/>
                  <a:pt x="3558" y="1321"/>
                </a:cubicBezTo>
                <a:cubicBezTo>
                  <a:pt x="3559" y="1322"/>
                  <a:pt x="3561" y="1323"/>
                  <a:pt x="3561" y="1325"/>
                </a:cubicBezTo>
                <a:cubicBezTo>
                  <a:pt x="3561" y="1326"/>
                  <a:pt x="3560" y="1327"/>
                  <a:pt x="3559" y="1329"/>
                </a:cubicBezTo>
                <a:cubicBezTo>
                  <a:pt x="3559" y="1330"/>
                  <a:pt x="3556" y="1330"/>
                  <a:pt x="3555" y="1332"/>
                </a:cubicBezTo>
                <a:cubicBezTo>
                  <a:pt x="3555" y="1333"/>
                  <a:pt x="3556" y="1334"/>
                  <a:pt x="3555" y="1336"/>
                </a:cubicBezTo>
                <a:cubicBezTo>
                  <a:pt x="3555" y="1338"/>
                  <a:pt x="3554" y="1339"/>
                  <a:pt x="3554" y="1342"/>
                </a:cubicBezTo>
                <a:cubicBezTo>
                  <a:pt x="3554" y="1344"/>
                  <a:pt x="3554" y="1346"/>
                  <a:pt x="3555" y="1347"/>
                </a:cubicBezTo>
                <a:cubicBezTo>
                  <a:pt x="3557" y="1350"/>
                  <a:pt x="3562" y="1351"/>
                  <a:pt x="3562" y="1354"/>
                </a:cubicBezTo>
                <a:cubicBezTo>
                  <a:pt x="3562" y="1357"/>
                  <a:pt x="3561" y="1360"/>
                  <a:pt x="3561" y="1362"/>
                </a:cubicBezTo>
                <a:cubicBezTo>
                  <a:pt x="3562" y="1366"/>
                  <a:pt x="3564" y="1368"/>
                  <a:pt x="3566" y="1370"/>
                </a:cubicBezTo>
                <a:cubicBezTo>
                  <a:pt x="3567" y="1372"/>
                  <a:pt x="3567" y="1374"/>
                  <a:pt x="3568" y="1374"/>
                </a:cubicBezTo>
                <a:cubicBezTo>
                  <a:pt x="3570" y="1375"/>
                  <a:pt x="3571" y="1374"/>
                  <a:pt x="3572" y="1374"/>
                </a:cubicBezTo>
                <a:cubicBezTo>
                  <a:pt x="3574" y="1375"/>
                  <a:pt x="3575" y="1374"/>
                  <a:pt x="3576" y="1374"/>
                </a:cubicBezTo>
                <a:cubicBezTo>
                  <a:pt x="3579" y="1375"/>
                  <a:pt x="3582" y="1376"/>
                  <a:pt x="3584" y="1376"/>
                </a:cubicBezTo>
                <a:cubicBezTo>
                  <a:pt x="3584" y="1392"/>
                  <a:pt x="3584" y="1392"/>
                  <a:pt x="3584" y="1392"/>
                </a:cubicBezTo>
                <a:cubicBezTo>
                  <a:pt x="3574" y="1392"/>
                  <a:pt x="3574" y="1392"/>
                  <a:pt x="3574" y="1392"/>
                </a:cubicBezTo>
                <a:cubicBezTo>
                  <a:pt x="3574" y="1391"/>
                  <a:pt x="3576" y="1389"/>
                  <a:pt x="3574" y="1388"/>
                </a:cubicBezTo>
                <a:cubicBezTo>
                  <a:pt x="3573" y="1388"/>
                  <a:pt x="3572" y="1387"/>
                  <a:pt x="3570" y="1387"/>
                </a:cubicBezTo>
                <a:cubicBezTo>
                  <a:pt x="3569" y="1387"/>
                  <a:pt x="3568" y="1389"/>
                  <a:pt x="3566" y="1389"/>
                </a:cubicBezTo>
                <a:cubicBezTo>
                  <a:pt x="3567" y="1391"/>
                  <a:pt x="3567" y="1392"/>
                  <a:pt x="3567" y="1393"/>
                </a:cubicBezTo>
                <a:cubicBezTo>
                  <a:pt x="3568" y="1395"/>
                  <a:pt x="3570" y="1396"/>
                  <a:pt x="3570" y="1397"/>
                </a:cubicBezTo>
                <a:cubicBezTo>
                  <a:pt x="3572" y="1400"/>
                  <a:pt x="3573" y="1403"/>
                  <a:pt x="3576" y="1405"/>
                </a:cubicBezTo>
                <a:cubicBezTo>
                  <a:pt x="3577" y="1406"/>
                  <a:pt x="3579" y="1406"/>
                  <a:pt x="3580" y="1407"/>
                </a:cubicBezTo>
                <a:cubicBezTo>
                  <a:pt x="3582" y="1408"/>
                  <a:pt x="3583" y="1410"/>
                  <a:pt x="3584" y="1411"/>
                </a:cubicBezTo>
                <a:cubicBezTo>
                  <a:pt x="3585" y="1410"/>
                  <a:pt x="3587" y="1410"/>
                  <a:pt x="3588" y="1408"/>
                </a:cubicBezTo>
                <a:cubicBezTo>
                  <a:pt x="3589" y="1407"/>
                  <a:pt x="3589" y="1405"/>
                  <a:pt x="3589" y="1404"/>
                </a:cubicBezTo>
                <a:cubicBezTo>
                  <a:pt x="3590" y="1403"/>
                  <a:pt x="3592" y="1403"/>
                  <a:pt x="3593" y="1401"/>
                </a:cubicBezTo>
                <a:cubicBezTo>
                  <a:pt x="3593" y="1402"/>
                  <a:pt x="3594" y="1404"/>
                  <a:pt x="3594" y="1405"/>
                </a:cubicBezTo>
                <a:cubicBezTo>
                  <a:pt x="3595" y="1406"/>
                  <a:pt x="3594" y="1408"/>
                  <a:pt x="3595" y="1409"/>
                </a:cubicBezTo>
                <a:cubicBezTo>
                  <a:pt x="3597" y="1412"/>
                  <a:pt x="3602" y="1411"/>
                  <a:pt x="3603" y="1414"/>
                </a:cubicBezTo>
                <a:cubicBezTo>
                  <a:pt x="3605" y="1417"/>
                  <a:pt x="3602" y="1420"/>
                  <a:pt x="3602" y="1423"/>
                </a:cubicBezTo>
                <a:cubicBezTo>
                  <a:pt x="3602" y="1425"/>
                  <a:pt x="3602" y="1426"/>
                  <a:pt x="3602" y="1427"/>
                </a:cubicBezTo>
                <a:cubicBezTo>
                  <a:pt x="3603" y="1429"/>
                  <a:pt x="3605" y="1430"/>
                  <a:pt x="3607" y="1431"/>
                </a:cubicBezTo>
                <a:cubicBezTo>
                  <a:pt x="3616" y="1431"/>
                  <a:pt x="3616" y="1431"/>
                  <a:pt x="3616" y="1431"/>
                </a:cubicBezTo>
                <a:cubicBezTo>
                  <a:pt x="3618" y="1431"/>
                  <a:pt x="3619" y="1431"/>
                  <a:pt x="3620" y="1431"/>
                </a:cubicBezTo>
                <a:cubicBezTo>
                  <a:pt x="3621" y="1431"/>
                  <a:pt x="3623" y="1431"/>
                  <a:pt x="3624" y="1430"/>
                </a:cubicBezTo>
                <a:cubicBezTo>
                  <a:pt x="3625" y="1429"/>
                  <a:pt x="3625" y="1427"/>
                  <a:pt x="3626" y="1426"/>
                </a:cubicBezTo>
                <a:cubicBezTo>
                  <a:pt x="3627" y="1425"/>
                  <a:pt x="3629" y="1425"/>
                  <a:pt x="3630" y="1423"/>
                </a:cubicBezTo>
                <a:cubicBezTo>
                  <a:pt x="3630" y="1422"/>
                  <a:pt x="3630" y="1421"/>
                  <a:pt x="3630" y="1419"/>
                </a:cubicBezTo>
                <a:cubicBezTo>
                  <a:pt x="3630" y="1415"/>
                  <a:pt x="3630" y="1415"/>
                  <a:pt x="3630" y="1415"/>
                </a:cubicBezTo>
                <a:cubicBezTo>
                  <a:pt x="3630" y="1413"/>
                  <a:pt x="3628" y="1413"/>
                  <a:pt x="3628" y="1411"/>
                </a:cubicBezTo>
                <a:cubicBezTo>
                  <a:pt x="3628" y="1409"/>
                  <a:pt x="3630" y="1408"/>
                  <a:pt x="3631" y="1407"/>
                </a:cubicBezTo>
                <a:cubicBezTo>
                  <a:pt x="3632" y="1406"/>
                  <a:pt x="3633" y="1405"/>
                  <a:pt x="3635" y="1405"/>
                </a:cubicBezTo>
                <a:cubicBezTo>
                  <a:pt x="3636" y="1405"/>
                  <a:pt x="3638" y="1406"/>
                  <a:pt x="3639" y="1406"/>
                </a:cubicBezTo>
                <a:cubicBezTo>
                  <a:pt x="3641" y="1407"/>
                  <a:pt x="3641" y="1410"/>
                  <a:pt x="3643" y="1410"/>
                </a:cubicBezTo>
                <a:cubicBezTo>
                  <a:pt x="3644" y="1410"/>
                  <a:pt x="3645" y="1410"/>
                  <a:pt x="3647" y="1410"/>
                </a:cubicBezTo>
                <a:cubicBezTo>
                  <a:pt x="3651" y="1410"/>
                  <a:pt x="3651" y="1410"/>
                  <a:pt x="3651" y="1410"/>
                </a:cubicBezTo>
                <a:cubicBezTo>
                  <a:pt x="3653" y="1410"/>
                  <a:pt x="3654" y="1409"/>
                  <a:pt x="3656" y="1409"/>
                </a:cubicBezTo>
                <a:cubicBezTo>
                  <a:pt x="3656" y="1406"/>
                  <a:pt x="3656" y="1404"/>
                  <a:pt x="3656" y="1400"/>
                </a:cubicBezTo>
                <a:cubicBezTo>
                  <a:pt x="3656" y="1399"/>
                  <a:pt x="3657" y="1398"/>
                  <a:pt x="3657" y="1396"/>
                </a:cubicBezTo>
                <a:cubicBezTo>
                  <a:pt x="3657" y="1395"/>
                  <a:pt x="3656" y="1395"/>
                  <a:pt x="3656" y="1394"/>
                </a:cubicBezTo>
                <a:cubicBezTo>
                  <a:pt x="3660" y="1394"/>
                  <a:pt x="3662" y="1394"/>
                  <a:pt x="3665" y="1394"/>
                </a:cubicBezTo>
                <a:cubicBezTo>
                  <a:pt x="3666" y="1394"/>
                  <a:pt x="3667" y="1393"/>
                  <a:pt x="3669" y="1393"/>
                </a:cubicBezTo>
                <a:cubicBezTo>
                  <a:pt x="3668" y="1391"/>
                  <a:pt x="3667" y="1390"/>
                  <a:pt x="3666" y="1388"/>
                </a:cubicBezTo>
                <a:cubicBezTo>
                  <a:pt x="3665" y="1387"/>
                  <a:pt x="3663" y="1387"/>
                  <a:pt x="3662" y="1385"/>
                </a:cubicBezTo>
                <a:cubicBezTo>
                  <a:pt x="3660" y="1384"/>
                  <a:pt x="3660" y="1382"/>
                  <a:pt x="3658" y="1381"/>
                </a:cubicBezTo>
                <a:cubicBezTo>
                  <a:pt x="3656" y="1381"/>
                  <a:pt x="3655" y="1381"/>
                  <a:pt x="3653" y="1381"/>
                </a:cubicBezTo>
                <a:cubicBezTo>
                  <a:pt x="3653" y="1384"/>
                  <a:pt x="3654" y="1386"/>
                  <a:pt x="3654" y="1389"/>
                </a:cubicBezTo>
                <a:cubicBezTo>
                  <a:pt x="3654" y="1391"/>
                  <a:pt x="3653" y="1392"/>
                  <a:pt x="3653" y="1393"/>
                </a:cubicBezTo>
                <a:cubicBezTo>
                  <a:pt x="3651" y="1393"/>
                  <a:pt x="3650" y="1394"/>
                  <a:pt x="3648" y="1393"/>
                </a:cubicBezTo>
                <a:cubicBezTo>
                  <a:pt x="3647" y="1393"/>
                  <a:pt x="3645" y="1393"/>
                  <a:pt x="3644" y="1392"/>
                </a:cubicBezTo>
                <a:cubicBezTo>
                  <a:pt x="3642" y="1391"/>
                  <a:pt x="3642" y="1389"/>
                  <a:pt x="3641" y="1387"/>
                </a:cubicBezTo>
                <a:cubicBezTo>
                  <a:pt x="3640" y="1386"/>
                  <a:pt x="3637" y="1386"/>
                  <a:pt x="3637" y="1384"/>
                </a:cubicBezTo>
                <a:cubicBezTo>
                  <a:pt x="3637" y="1383"/>
                  <a:pt x="3637" y="1382"/>
                  <a:pt x="3637" y="1380"/>
                </a:cubicBezTo>
                <a:cubicBezTo>
                  <a:pt x="3637" y="1379"/>
                  <a:pt x="3636" y="1378"/>
                  <a:pt x="3636" y="1376"/>
                </a:cubicBezTo>
                <a:cubicBezTo>
                  <a:pt x="3636" y="1375"/>
                  <a:pt x="3635" y="1374"/>
                  <a:pt x="3635" y="1372"/>
                </a:cubicBezTo>
                <a:cubicBezTo>
                  <a:pt x="3634" y="1371"/>
                  <a:pt x="3634" y="1369"/>
                  <a:pt x="3633" y="1368"/>
                </a:cubicBezTo>
                <a:cubicBezTo>
                  <a:pt x="3632" y="1368"/>
                  <a:pt x="3630" y="1368"/>
                  <a:pt x="3629" y="1367"/>
                </a:cubicBezTo>
                <a:cubicBezTo>
                  <a:pt x="3628" y="1367"/>
                  <a:pt x="3626" y="1368"/>
                  <a:pt x="3625" y="1367"/>
                </a:cubicBezTo>
                <a:cubicBezTo>
                  <a:pt x="3623" y="1367"/>
                  <a:pt x="3622" y="1365"/>
                  <a:pt x="3621" y="1363"/>
                </a:cubicBezTo>
                <a:cubicBezTo>
                  <a:pt x="3620" y="1362"/>
                  <a:pt x="3617" y="1362"/>
                  <a:pt x="3617" y="1360"/>
                </a:cubicBezTo>
                <a:cubicBezTo>
                  <a:pt x="3617" y="1359"/>
                  <a:pt x="3617" y="1358"/>
                  <a:pt x="3617" y="1356"/>
                </a:cubicBezTo>
                <a:cubicBezTo>
                  <a:pt x="3617" y="1352"/>
                  <a:pt x="3617" y="1352"/>
                  <a:pt x="3617" y="1352"/>
                </a:cubicBezTo>
                <a:cubicBezTo>
                  <a:pt x="3617" y="1351"/>
                  <a:pt x="3619" y="1350"/>
                  <a:pt x="3620" y="1349"/>
                </a:cubicBezTo>
                <a:cubicBezTo>
                  <a:pt x="3624" y="1350"/>
                  <a:pt x="3624" y="1350"/>
                  <a:pt x="3624" y="1350"/>
                </a:cubicBezTo>
                <a:cubicBezTo>
                  <a:pt x="3626" y="1351"/>
                  <a:pt x="3626" y="1353"/>
                  <a:pt x="3628" y="1353"/>
                </a:cubicBezTo>
                <a:cubicBezTo>
                  <a:pt x="3629" y="1354"/>
                  <a:pt x="3630" y="1356"/>
                  <a:pt x="3632" y="1356"/>
                </a:cubicBezTo>
                <a:cubicBezTo>
                  <a:pt x="3635" y="1357"/>
                  <a:pt x="3637" y="1356"/>
                  <a:pt x="3640" y="1356"/>
                </a:cubicBezTo>
                <a:cubicBezTo>
                  <a:pt x="3644" y="1356"/>
                  <a:pt x="3644" y="1356"/>
                  <a:pt x="3644" y="1356"/>
                </a:cubicBezTo>
                <a:cubicBezTo>
                  <a:pt x="3648" y="1356"/>
                  <a:pt x="3648" y="1356"/>
                  <a:pt x="3648" y="1356"/>
                </a:cubicBezTo>
                <a:cubicBezTo>
                  <a:pt x="3650" y="1356"/>
                  <a:pt x="3650" y="1354"/>
                  <a:pt x="3652" y="1353"/>
                </a:cubicBezTo>
                <a:cubicBezTo>
                  <a:pt x="3650" y="1352"/>
                  <a:pt x="3650" y="1350"/>
                  <a:pt x="3649" y="1349"/>
                </a:cubicBezTo>
                <a:cubicBezTo>
                  <a:pt x="3648" y="1349"/>
                  <a:pt x="3646" y="1349"/>
                  <a:pt x="3645" y="1349"/>
                </a:cubicBezTo>
                <a:cubicBezTo>
                  <a:pt x="3646" y="1347"/>
                  <a:pt x="3647" y="1346"/>
                  <a:pt x="3648" y="1345"/>
                </a:cubicBezTo>
                <a:cubicBezTo>
                  <a:pt x="3649" y="1343"/>
                  <a:pt x="3650" y="1341"/>
                  <a:pt x="3652" y="1340"/>
                </a:cubicBezTo>
                <a:cubicBezTo>
                  <a:pt x="3655" y="1340"/>
                  <a:pt x="3657" y="1340"/>
                  <a:pt x="3661" y="1340"/>
                </a:cubicBezTo>
                <a:cubicBezTo>
                  <a:pt x="3664" y="1340"/>
                  <a:pt x="3667" y="1340"/>
                  <a:pt x="3670" y="1340"/>
                </a:cubicBezTo>
                <a:cubicBezTo>
                  <a:pt x="3671" y="1340"/>
                  <a:pt x="3673" y="1341"/>
                  <a:pt x="3674" y="1342"/>
                </a:cubicBezTo>
                <a:cubicBezTo>
                  <a:pt x="3675" y="1342"/>
                  <a:pt x="3676" y="1343"/>
                  <a:pt x="3678" y="1343"/>
                </a:cubicBezTo>
                <a:cubicBezTo>
                  <a:pt x="3679" y="1344"/>
                  <a:pt x="3680" y="1347"/>
                  <a:pt x="3682" y="1347"/>
                </a:cubicBezTo>
                <a:cubicBezTo>
                  <a:pt x="3683" y="1348"/>
                  <a:pt x="3684" y="1347"/>
                  <a:pt x="3686" y="1347"/>
                </a:cubicBezTo>
                <a:cubicBezTo>
                  <a:pt x="3687" y="1348"/>
                  <a:pt x="3689" y="1347"/>
                  <a:pt x="3690" y="1349"/>
                </a:cubicBezTo>
                <a:cubicBezTo>
                  <a:pt x="3691" y="1349"/>
                  <a:pt x="3690" y="1351"/>
                  <a:pt x="3691" y="1352"/>
                </a:cubicBezTo>
                <a:cubicBezTo>
                  <a:pt x="3691" y="1354"/>
                  <a:pt x="3690" y="1355"/>
                  <a:pt x="3691" y="1356"/>
                </a:cubicBezTo>
                <a:cubicBezTo>
                  <a:pt x="3691" y="1357"/>
                  <a:pt x="3694" y="1357"/>
                  <a:pt x="3695" y="1357"/>
                </a:cubicBezTo>
                <a:cubicBezTo>
                  <a:pt x="3696" y="1358"/>
                  <a:pt x="3697" y="1360"/>
                  <a:pt x="3699" y="1360"/>
                </a:cubicBezTo>
                <a:cubicBezTo>
                  <a:pt x="3698" y="1364"/>
                  <a:pt x="3698" y="1364"/>
                  <a:pt x="3698" y="1364"/>
                </a:cubicBezTo>
                <a:cubicBezTo>
                  <a:pt x="3696" y="1365"/>
                  <a:pt x="3695" y="1365"/>
                  <a:pt x="3694" y="1365"/>
                </a:cubicBezTo>
                <a:cubicBezTo>
                  <a:pt x="3692" y="1366"/>
                  <a:pt x="3690" y="1367"/>
                  <a:pt x="3690" y="1369"/>
                </a:cubicBezTo>
                <a:cubicBezTo>
                  <a:pt x="3690" y="1374"/>
                  <a:pt x="3691" y="1377"/>
                  <a:pt x="3694" y="1379"/>
                </a:cubicBezTo>
                <a:cubicBezTo>
                  <a:pt x="3696" y="1382"/>
                  <a:pt x="3699" y="1381"/>
                  <a:pt x="3702" y="1383"/>
                </a:cubicBezTo>
                <a:cubicBezTo>
                  <a:pt x="3705" y="1386"/>
                  <a:pt x="3705" y="1390"/>
                  <a:pt x="3705" y="1394"/>
                </a:cubicBezTo>
                <a:cubicBezTo>
                  <a:pt x="3705" y="1395"/>
                  <a:pt x="3704" y="1395"/>
                  <a:pt x="3704" y="1396"/>
                </a:cubicBezTo>
                <a:cubicBezTo>
                  <a:pt x="3704" y="1398"/>
                  <a:pt x="3705" y="1399"/>
                  <a:pt x="3705" y="1400"/>
                </a:cubicBezTo>
                <a:cubicBezTo>
                  <a:pt x="3705" y="1402"/>
                  <a:pt x="3704" y="1403"/>
                  <a:pt x="3704" y="1404"/>
                </a:cubicBezTo>
                <a:cubicBezTo>
                  <a:pt x="3704" y="1408"/>
                  <a:pt x="3704" y="1408"/>
                  <a:pt x="3704" y="1408"/>
                </a:cubicBezTo>
                <a:cubicBezTo>
                  <a:pt x="3704" y="1409"/>
                  <a:pt x="3704" y="1410"/>
                  <a:pt x="3705" y="1412"/>
                </a:cubicBezTo>
                <a:cubicBezTo>
                  <a:pt x="3706" y="1413"/>
                  <a:pt x="3707" y="1414"/>
                  <a:pt x="3708" y="1416"/>
                </a:cubicBezTo>
                <a:cubicBezTo>
                  <a:pt x="3709" y="1416"/>
                  <a:pt x="3709" y="1417"/>
                  <a:pt x="3710" y="1418"/>
                </a:cubicBezTo>
                <a:cubicBezTo>
                  <a:pt x="3710" y="1419"/>
                  <a:pt x="3710" y="1420"/>
                  <a:pt x="3711" y="1420"/>
                </a:cubicBezTo>
                <a:cubicBezTo>
                  <a:pt x="3712" y="1421"/>
                  <a:pt x="3712" y="1421"/>
                  <a:pt x="3713" y="1421"/>
                </a:cubicBezTo>
                <a:cubicBezTo>
                  <a:pt x="3714" y="1422"/>
                  <a:pt x="3714" y="1423"/>
                  <a:pt x="3715" y="1423"/>
                </a:cubicBezTo>
                <a:cubicBezTo>
                  <a:pt x="3715" y="1424"/>
                  <a:pt x="3716" y="1424"/>
                  <a:pt x="3717" y="1425"/>
                </a:cubicBezTo>
                <a:cubicBezTo>
                  <a:pt x="3718" y="1426"/>
                  <a:pt x="3718" y="1426"/>
                  <a:pt x="3719" y="1427"/>
                </a:cubicBezTo>
                <a:cubicBezTo>
                  <a:pt x="3720" y="1428"/>
                  <a:pt x="3721" y="1428"/>
                  <a:pt x="3721" y="1430"/>
                </a:cubicBezTo>
                <a:cubicBezTo>
                  <a:pt x="3721" y="1431"/>
                  <a:pt x="3721" y="1432"/>
                  <a:pt x="3721" y="1433"/>
                </a:cubicBezTo>
                <a:cubicBezTo>
                  <a:pt x="3720" y="1434"/>
                  <a:pt x="3719" y="1434"/>
                  <a:pt x="3719" y="1435"/>
                </a:cubicBezTo>
                <a:cubicBezTo>
                  <a:pt x="3718" y="1436"/>
                  <a:pt x="3718" y="1436"/>
                  <a:pt x="3718" y="1437"/>
                </a:cubicBezTo>
                <a:cubicBezTo>
                  <a:pt x="3717" y="1438"/>
                  <a:pt x="3717" y="1439"/>
                  <a:pt x="3717" y="1440"/>
                </a:cubicBezTo>
                <a:cubicBezTo>
                  <a:pt x="3716" y="1441"/>
                  <a:pt x="3717" y="1442"/>
                  <a:pt x="3717" y="1443"/>
                </a:cubicBezTo>
                <a:cubicBezTo>
                  <a:pt x="3717" y="1445"/>
                  <a:pt x="3717" y="1447"/>
                  <a:pt x="3717" y="1449"/>
                </a:cubicBezTo>
                <a:cubicBezTo>
                  <a:pt x="3717" y="1450"/>
                  <a:pt x="3718" y="1450"/>
                  <a:pt x="3718" y="1451"/>
                </a:cubicBezTo>
                <a:cubicBezTo>
                  <a:pt x="3718" y="1452"/>
                  <a:pt x="3719" y="1453"/>
                  <a:pt x="3720" y="1453"/>
                </a:cubicBezTo>
                <a:cubicBezTo>
                  <a:pt x="3721" y="1453"/>
                  <a:pt x="3721" y="1454"/>
                  <a:pt x="3722" y="1454"/>
                </a:cubicBezTo>
                <a:cubicBezTo>
                  <a:pt x="3724" y="1454"/>
                  <a:pt x="3725" y="1452"/>
                  <a:pt x="3726" y="1450"/>
                </a:cubicBezTo>
                <a:cubicBezTo>
                  <a:pt x="3726" y="1449"/>
                  <a:pt x="3726" y="1449"/>
                  <a:pt x="3726" y="1448"/>
                </a:cubicBezTo>
                <a:cubicBezTo>
                  <a:pt x="3727" y="1447"/>
                  <a:pt x="3727" y="1446"/>
                  <a:pt x="3727" y="1445"/>
                </a:cubicBezTo>
                <a:cubicBezTo>
                  <a:pt x="3728" y="1444"/>
                  <a:pt x="3728" y="1444"/>
                  <a:pt x="3728" y="1443"/>
                </a:cubicBezTo>
                <a:cubicBezTo>
                  <a:pt x="3728" y="1441"/>
                  <a:pt x="3728" y="1439"/>
                  <a:pt x="3728" y="1437"/>
                </a:cubicBezTo>
                <a:cubicBezTo>
                  <a:pt x="3728" y="1436"/>
                  <a:pt x="3727" y="1436"/>
                  <a:pt x="3727" y="1435"/>
                </a:cubicBezTo>
                <a:cubicBezTo>
                  <a:pt x="3727" y="1433"/>
                  <a:pt x="3728" y="1431"/>
                  <a:pt x="3728" y="1429"/>
                </a:cubicBezTo>
                <a:cubicBezTo>
                  <a:pt x="3731" y="1429"/>
                  <a:pt x="3731" y="1429"/>
                  <a:pt x="3731" y="1429"/>
                </a:cubicBezTo>
                <a:cubicBezTo>
                  <a:pt x="3732" y="1429"/>
                  <a:pt x="3733" y="1429"/>
                  <a:pt x="3733" y="1430"/>
                </a:cubicBezTo>
                <a:cubicBezTo>
                  <a:pt x="3734" y="1430"/>
                  <a:pt x="3735" y="1431"/>
                  <a:pt x="3735" y="1431"/>
                </a:cubicBezTo>
                <a:cubicBezTo>
                  <a:pt x="3736" y="1432"/>
                  <a:pt x="3736" y="1432"/>
                  <a:pt x="3737" y="1433"/>
                </a:cubicBezTo>
                <a:cubicBezTo>
                  <a:pt x="3738" y="1434"/>
                  <a:pt x="3738" y="1434"/>
                  <a:pt x="3739" y="1435"/>
                </a:cubicBezTo>
                <a:cubicBezTo>
                  <a:pt x="3741" y="1436"/>
                  <a:pt x="3742" y="1437"/>
                  <a:pt x="3743" y="1439"/>
                </a:cubicBezTo>
                <a:cubicBezTo>
                  <a:pt x="3744" y="1439"/>
                  <a:pt x="3745" y="1440"/>
                  <a:pt x="3745" y="1441"/>
                </a:cubicBezTo>
                <a:cubicBezTo>
                  <a:pt x="3746" y="1441"/>
                  <a:pt x="3747" y="1442"/>
                  <a:pt x="3747" y="1443"/>
                </a:cubicBezTo>
                <a:cubicBezTo>
                  <a:pt x="3748" y="1444"/>
                  <a:pt x="3748" y="1445"/>
                  <a:pt x="3749" y="1445"/>
                </a:cubicBezTo>
                <a:cubicBezTo>
                  <a:pt x="3750" y="1445"/>
                  <a:pt x="3750" y="1446"/>
                  <a:pt x="3751" y="1446"/>
                </a:cubicBezTo>
                <a:cubicBezTo>
                  <a:pt x="3751" y="1446"/>
                  <a:pt x="3752" y="1446"/>
                  <a:pt x="3753" y="1446"/>
                </a:cubicBezTo>
                <a:cubicBezTo>
                  <a:pt x="3754" y="1446"/>
                  <a:pt x="3755" y="1446"/>
                  <a:pt x="3757" y="1446"/>
                </a:cubicBezTo>
                <a:cubicBezTo>
                  <a:pt x="3758" y="1446"/>
                  <a:pt x="3759" y="1446"/>
                  <a:pt x="3761" y="1446"/>
                </a:cubicBezTo>
                <a:cubicBezTo>
                  <a:pt x="3762" y="1447"/>
                  <a:pt x="3762" y="1448"/>
                  <a:pt x="3763" y="1448"/>
                </a:cubicBezTo>
                <a:cubicBezTo>
                  <a:pt x="3764" y="1448"/>
                  <a:pt x="3765" y="1448"/>
                  <a:pt x="3767" y="1448"/>
                </a:cubicBezTo>
                <a:cubicBezTo>
                  <a:pt x="3768" y="1448"/>
                  <a:pt x="3769" y="1449"/>
                  <a:pt x="3769" y="1448"/>
                </a:cubicBezTo>
                <a:cubicBezTo>
                  <a:pt x="3770" y="1448"/>
                  <a:pt x="3771" y="1448"/>
                  <a:pt x="3771" y="1447"/>
                </a:cubicBezTo>
                <a:cubicBezTo>
                  <a:pt x="3772" y="1447"/>
                  <a:pt x="3773" y="1447"/>
                  <a:pt x="3773" y="1446"/>
                </a:cubicBezTo>
                <a:cubicBezTo>
                  <a:pt x="3774" y="1445"/>
                  <a:pt x="3773" y="1445"/>
                  <a:pt x="3773" y="1444"/>
                </a:cubicBezTo>
                <a:cubicBezTo>
                  <a:pt x="3773" y="1443"/>
                  <a:pt x="3773" y="1443"/>
                  <a:pt x="3773" y="1442"/>
                </a:cubicBezTo>
                <a:cubicBezTo>
                  <a:pt x="3773" y="1440"/>
                  <a:pt x="3772" y="1439"/>
                  <a:pt x="3772" y="1436"/>
                </a:cubicBezTo>
                <a:cubicBezTo>
                  <a:pt x="3772" y="1435"/>
                  <a:pt x="3772" y="1435"/>
                  <a:pt x="3773" y="1434"/>
                </a:cubicBezTo>
                <a:cubicBezTo>
                  <a:pt x="3773" y="1433"/>
                  <a:pt x="3774" y="1432"/>
                  <a:pt x="3775" y="1432"/>
                </a:cubicBezTo>
                <a:cubicBezTo>
                  <a:pt x="3775" y="1431"/>
                  <a:pt x="3775" y="1430"/>
                  <a:pt x="3776" y="1430"/>
                </a:cubicBezTo>
                <a:cubicBezTo>
                  <a:pt x="3776" y="1429"/>
                  <a:pt x="3778" y="1428"/>
                  <a:pt x="3779" y="1428"/>
                </a:cubicBezTo>
                <a:cubicBezTo>
                  <a:pt x="3780" y="1427"/>
                  <a:pt x="3782" y="1427"/>
                  <a:pt x="3784" y="1427"/>
                </a:cubicBezTo>
                <a:cubicBezTo>
                  <a:pt x="3786" y="1427"/>
                  <a:pt x="3788" y="1427"/>
                  <a:pt x="3790" y="1428"/>
                </a:cubicBezTo>
                <a:cubicBezTo>
                  <a:pt x="3790" y="1429"/>
                  <a:pt x="3791" y="1429"/>
                  <a:pt x="3792" y="1430"/>
                </a:cubicBezTo>
                <a:cubicBezTo>
                  <a:pt x="3793" y="1431"/>
                  <a:pt x="3794" y="1432"/>
                  <a:pt x="3795" y="1434"/>
                </a:cubicBezTo>
                <a:cubicBezTo>
                  <a:pt x="3796" y="1434"/>
                  <a:pt x="3796" y="1434"/>
                  <a:pt x="3797" y="1435"/>
                </a:cubicBezTo>
                <a:cubicBezTo>
                  <a:pt x="3799" y="1436"/>
                  <a:pt x="3799" y="1437"/>
                  <a:pt x="3801" y="1439"/>
                </a:cubicBezTo>
                <a:cubicBezTo>
                  <a:pt x="3802" y="1439"/>
                  <a:pt x="3803" y="1440"/>
                  <a:pt x="3804" y="1441"/>
                </a:cubicBezTo>
                <a:cubicBezTo>
                  <a:pt x="3805" y="1441"/>
                  <a:pt x="3805" y="1442"/>
                  <a:pt x="3806" y="1442"/>
                </a:cubicBezTo>
                <a:cubicBezTo>
                  <a:pt x="3806" y="1443"/>
                  <a:pt x="3807" y="1444"/>
                  <a:pt x="3808" y="1444"/>
                </a:cubicBezTo>
                <a:cubicBezTo>
                  <a:pt x="3808" y="1444"/>
                  <a:pt x="3809" y="1444"/>
                  <a:pt x="3810" y="1444"/>
                </a:cubicBezTo>
                <a:cubicBezTo>
                  <a:pt x="3811" y="1445"/>
                  <a:pt x="3811" y="1445"/>
                  <a:pt x="3812" y="1445"/>
                </a:cubicBezTo>
                <a:cubicBezTo>
                  <a:pt x="3839" y="1445"/>
                  <a:pt x="3839" y="1445"/>
                  <a:pt x="3839" y="1445"/>
                </a:cubicBezTo>
                <a:cubicBezTo>
                  <a:pt x="3839" y="1443"/>
                  <a:pt x="3839" y="1441"/>
                  <a:pt x="3839" y="1439"/>
                </a:cubicBezTo>
                <a:cubicBezTo>
                  <a:pt x="3839" y="1436"/>
                  <a:pt x="3839" y="1436"/>
                  <a:pt x="3839" y="1436"/>
                </a:cubicBezTo>
                <a:cubicBezTo>
                  <a:pt x="3839" y="1435"/>
                  <a:pt x="3838" y="1434"/>
                  <a:pt x="3838" y="1433"/>
                </a:cubicBezTo>
                <a:cubicBezTo>
                  <a:pt x="3838" y="1431"/>
                  <a:pt x="3839" y="1430"/>
                  <a:pt x="3839" y="1428"/>
                </a:cubicBezTo>
                <a:cubicBezTo>
                  <a:pt x="3840" y="1428"/>
                  <a:pt x="3841" y="1429"/>
                  <a:pt x="3842" y="1429"/>
                </a:cubicBezTo>
                <a:cubicBezTo>
                  <a:pt x="3843" y="1429"/>
                  <a:pt x="3844" y="1429"/>
                  <a:pt x="3844" y="1429"/>
                </a:cubicBezTo>
                <a:cubicBezTo>
                  <a:pt x="3845" y="1429"/>
                  <a:pt x="3846" y="1428"/>
                  <a:pt x="3846" y="1428"/>
                </a:cubicBezTo>
                <a:cubicBezTo>
                  <a:pt x="3847" y="1428"/>
                  <a:pt x="3848" y="1428"/>
                  <a:pt x="3849" y="1428"/>
                </a:cubicBezTo>
                <a:cubicBezTo>
                  <a:pt x="3852" y="1428"/>
                  <a:pt x="3854" y="1428"/>
                  <a:pt x="3856" y="1430"/>
                </a:cubicBezTo>
                <a:cubicBezTo>
                  <a:pt x="3858" y="1430"/>
                  <a:pt x="3858" y="1433"/>
                  <a:pt x="3859" y="1434"/>
                </a:cubicBezTo>
                <a:cubicBezTo>
                  <a:pt x="3860" y="1434"/>
                  <a:pt x="3861" y="1434"/>
                  <a:pt x="3861" y="1435"/>
                </a:cubicBezTo>
                <a:cubicBezTo>
                  <a:pt x="3863" y="1435"/>
                  <a:pt x="3864" y="1435"/>
                  <a:pt x="3866" y="1435"/>
                </a:cubicBezTo>
                <a:cubicBezTo>
                  <a:pt x="3866" y="1435"/>
                  <a:pt x="3867" y="1435"/>
                  <a:pt x="3868" y="1435"/>
                </a:cubicBezTo>
                <a:cubicBezTo>
                  <a:pt x="3869" y="1435"/>
                  <a:pt x="3869" y="1434"/>
                  <a:pt x="3870" y="1434"/>
                </a:cubicBezTo>
                <a:cubicBezTo>
                  <a:pt x="3870" y="1434"/>
                  <a:pt x="3870" y="1433"/>
                  <a:pt x="3871" y="1432"/>
                </a:cubicBezTo>
                <a:cubicBezTo>
                  <a:pt x="3871" y="1431"/>
                  <a:pt x="3872" y="1431"/>
                  <a:pt x="3873" y="1431"/>
                </a:cubicBezTo>
                <a:cubicBezTo>
                  <a:pt x="3873" y="1431"/>
                  <a:pt x="3874" y="1431"/>
                  <a:pt x="3875" y="1431"/>
                </a:cubicBezTo>
                <a:cubicBezTo>
                  <a:pt x="3875" y="1432"/>
                  <a:pt x="3875" y="1434"/>
                  <a:pt x="3876" y="1435"/>
                </a:cubicBezTo>
                <a:cubicBezTo>
                  <a:pt x="3877" y="1436"/>
                  <a:pt x="3878" y="1435"/>
                  <a:pt x="3878" y="1436"/>
                </a:cubicBezTo>
                <a:cubicBezTo>
                  <a:pt x="3878" y="1437"/>
                  <a:pt x="3879" y="1437"/>
                  <a:pt x="3879" y="1438"/>
                </a:cubicBezTo>
                <a:cubicBezTo>
                  <a:pt x="3879" y="1439"/>
                  <a:pt x="3879" y="1441"/>
                  <a:pt x="3879" y="1442"/>
                </a:cubicBezTo>
                <a:cubicBezTo>
                  <a:pt x="3879" y="1444"/>
                  <a:pt x="3879" y="1446"/>
                  <a:pt x="3878" y="1448"/>
                </a:cubicBezTo>
                <a:cubicBezTo>
                  <a:pt x="3878" y="1449"/>
                  <a:pt x="3877" y="1450"/>
                  <a:pt x="3877" y="1451"/>
                </a:cubicBezTo>
                <a:cubicBezTo>
                  <a:pt x="3876" y="1453"/>
                  <a:pt x="3875" y="1454"/>
                  <a:pt x="3874" y="1456"/>
                </a:cubicBezTo>
                <a:cubicBezTo>
                  <a:pt x="3874" y="1460"/>
                  <a:pt x="3873" y="1461"/>
                  <a:pt x="3873" y="1464"/>
                </a:cubicBezTo>
                <a:cubicBezTo>
                  <a:pt x="3873" y="1466"/>
                  <a:pt x="3873" y="1466"/>
                  <a:pt x="3873" y="1468"/>
                </a:cubicBezTo>
                <a:cubicBezTo>
                  <a:pt x="3873" y="1469"/>
                  <a:pt x="3874" y="1470"/>
                  <a:pt x="3874" y="1471"/>
                </a:cubicBezTo>
                <a:cubicBezTo>
                  <a:pt x="3874" y="1472"/>
                  <a:pt x="3875" y="1472"/>
                  <a:pt x="3875" y="1473"/>
                </a:cubicBezTo>
                <a:cubicBezTo>
                  <a:pt x="3875" y="1473"/>
                  <a:pt x="3875" y="1474"/>
                  <a:pt x="3876" y="1475"/>
                </a:cubicBezTo>
                <a:cubicBezTo>
                  <a:pt x="3876" y="1476"/>
                  <a:pt x="3877" y="1477"/>
                  <a:pt x="3878" y="1478"/>
                </a:cubicBezTo>
                <a:cubicBezTo>
                  <a:pt x="3878" y="1479"/>
                  <a:pt x="3878" y="1480"/>
                  <a:pt x="3878" y="1481"/>
                </a:cubicBezTo>
                <a:cubicBezTo>
                  <a:pt x="3878" y="1482"/>
                  <a:pt x="3878" y="1483"/>
                  <a:pt x="3878" y="1484"/>
                </a:cubicBezTo>
                <a:cubicBezTo>
                  <a:pt x="3877" y="1485"/>
                  <a:pt x="3876" y="1486"/>
                  <a:pt x="3876" y="1486"/>
                </a:cubicBezTo>
                <a:cubicBezTo>
                  <a:pt x="3875" y="1487"/>
                  <a:pt x="3874" y="1487"/>
                  <a:pt x="3874" y="1488"/>
                </a:cubicBezTo>
                <a:cubicBezTo>
                  <a:pt x="3873" y="1489"/>
                  <a:pt x="3873" y="1489"/>
                  <a:pt x="3873" y="1490"/>
                </a:cubicBezTo>
                <a:cubicBezTo>
                  <a:pt x="3872" y="1491"/>
                  <a:pt x="3873" y="1493"/>
                  <a:pt x="3873" y="1494"/>
                </a:cubicBezTo>
                <a:cubicBezTo>
                  <a:pt x="3872" y="1495"/>
                  <a:pt x="3872" y="1496"/>
                  <a:pt x="3872" y="1497"/>
                </a:cubicBezTo>
                <a:cubicBezTo>
                  <a:pt x="3871" y="1497"/>
                  <a:pt x="3871" y="1498"/>
                  <a:pt x="3870" y="1499"/>
                </a:cubicBezTo>
                <a:cubicBezTo>
                  <a:pt x="3869" y="1501"/>
                  <a:pt x="3868" y="1502"/>
                  <a:pt x="3867" y="1504"/>
                </a:cubicBezTo>
                <a:cubicBezTo>
                  <a:pt x="3866" y="1505"/>
                  <a:pt x="3866" y="1506"/>
                  <a:pt x="3865" y="1508"/>
                </a:cubicBezTo>
                <a:cubicBezTo>
                  <a:pt x="3864" y="1509"/>
                  <a:pt x="3863" y="1510"/>
                  <a:pt x="3861" y="1511"/>
                </a:cubicBezTo>
                <a:cubicBezTo>
                  <a:pt x="3860" y="1511"/>
                  <a:pt x="3859" y="1512"/>
                  <a:pt x="3858" y="1512"/>
                </a:cubicBezTo>
                <a:cubicBezTo>
                  <a:pt x="3858" y="1513"/>
                  <a:pt x="3857" y="1513"/>
                  <a:pt x="3856" y="1514"/>
                </a:cubicBezTo>
                <a:cubicBezTo>
                  <a:pt x="3856" y="1514"/>
                  <a:pt x="3855" y="1515"/>
                  <a:pt x="3854" y="1516"/>
                </a:cubicBezTo>
                <a:cubicBezTo>
                  <a:pt x="3854" y="1516"/>
                  <a:pt x="3854" y="1517"/>
                  <a:pt x="3854" y="1518"/>
                </a:cubicBezTo>
                <a:cubicBezTo>
                  <a:pt x="3853" y="1519"/>
                  <a:pt x="3853" y="1520"/>
                  <a:pt x="3853" y="1522"/>
                </a:cubicBezTo>
                <a:cubicBezTo>
                  <a:pt x="3853" y="1525"/>
                  <a:pt x="3851" y="1527"/>
                  <a:pt x="3850" y="1531"/>
                </a:cubicBezTo>
                <a:cubicBezTo>
                  <a:pt x="3849" y="1533"/>
                  <a:pt x="3849" y="1534"/>
                  <a:pt x="3848" y="1537"/>
                </a:cubicBezTo>
                <a:cubicBezTo>
                  <a:pt x="3848" y="1539"/>
                  <a:pt x="3846" y="1540"/>
                  <a:pt x="3845" y="1541"/>
                </a:cubicBezTo>
                <a:cubicBezTo>
                  <a:pt x="3844" y="1542"/>
                  <a:pt x="3844" y="1542"/>
                  <a:pt x="3843" y="1543"/>
                </a:cubicBezTo>
                <a:cubicBezTo>
                  <a:pt x="3842" y="1544"/>
                  <a:pt x="3842" y="1544"/>
                  <a:pt x="3841" y="1545"/>
                </a:cubicBezTo>
                <a:cubicBezTo>
                  <a:pt x="3840" y="1545"/>
                  <a:pt x="3840" y="1546"/>
                  <a:pt x="3839" y="1546"/>
                </a:cubicBezTo>
                <a:cubicBezTo>
                  <a:pt x="3837" y="1546"/>
                  <a:pt x="3837" y="1546"/>
                  <a:pt x="3837" y="1546"/>
                </a:cubicBezTo>
                <a:cubicBezTo>
                  <a:pt x="3835" y="1547"/>
                  <a:pt x="3834" y="1546"/>
                  <a:pt x="3832" y="1546"/>
                </a:cubicBezTo>
                <a:cubicBezTo>
                  <a:pt x="3831" y="1547"/>
                  <a:pt x="3830" y="1548"/>
                  <a:pt x="3828" y="1548"/>
                </a:cubicBezTo>
                <a:cubicBezTo>
                  <a:pt x="3828" y="1548"/>
                  <a:pt x="3827" y="1548"/>
                  <a:pt x="3826" y="1548"/>
                </a:cubicBezTo>
                <a:cubicBezTo>
                  <a:pt x="3826" y="1549"/>
                  <a:pt x="3825" y="1548"/>
                  <a:pt x="3824" y="1548"/>
                </a:cubicBezTo>
                <a:cubicBezTo>
                  <a:pt x="3823" y="1548"/>
                  <a:pt x="3823" y="1549"/>
                  <a:pt x="3822" y="1549"/>
                </a:cubicBezTo>
                <a:cubicBezTo>
                  <a:pt x="3821" y="1549"/>
                  <a:pt x="3821" y="1550"/>
                  <a:pt x="3820" y="1550"/>
                </a:cubicBezTo>
                <a:cubicBezTo>
                  <a:pt x="3819" y="1550"/>
                  <a:pt x="3819" y="1552"/>
                  <a:pt x="3818" y="1552"/>
                </a:cubicBezTo>
                <a:cubicBezTo>
                  <a:pt x="3816" y="1552"/>
                  <a:pt x="3815" y="1552"/>
                  <a:pt x="3814" y="1551"/>
                </a:cubicBezTo>
                <a:cubicBezTo>
                  <a:pt x="3813" y="1551"/>
                  <a:pt x="3813" y="1551"/>
                  <a:pt x="3812" y="1550"/>
                </a:cubicBezTo>
                <a:cubicBezTo>
                  <a:pt x="3810" y="1549"/>
                  <a:pt x="3810" y="1547"/>
                  <a:pt x="3808" y="1546"/>
                </a:cubicBezTo>
                <a:cubicBezTo>
                  <a:pt x="3806" y="1546"/>
                  <a:pt x="3806" y="1546"/>
                  <a:pt x="3806" y="1546"/>
                </a:cubicBezTo>
                <a:cubicBezTo>
                  <a:pt x="3804" y="1546"/>
                  <a:pt x="3804" y="1546"/>
                  <a:pt x="3803" y="1546"/>
                </a:cubicBezTo>
                <a:cubicBezTo>
                  <a:pt x="3801" y="1546"/>
                  <a:pt x="3800" y="1546"/>
                  <a:pt x="3799" y="1546"/>
                </a:cubicBezTo>
                <a:cubicBezTo>
                  <a:pt x="3798" y="1546"/>
                  <a:pt x="3797" y="1545"/>
                  <a:pt x="3796" y="1545"/>
                </a:cubicBezTo>
                <a:cubicBezTo>
                  <a:pt x="3794" y="1545"/>
                  <a:pt x="3793" y="1545"/>
                  <a:pt x="3791" y="1545"/>
                </a:cubicBezTo>
                <a:cubicBezTo>
                  <a:pt x="3790" y="1545"/>
                  <a:pt x="3790" y="1544"/>
                  <a:pt x="3789" y="1544"/>
                </a:cubicBezTo>
                <a:cubicBezTo>
                  <a:pt x="3786" y="1544"/>
                  <a:pt x="3786" y="1544"/>
                  <a:pt x="3786" y="1544"/>
                </a:cubicBezTo>
                <a:cubicBezTo>
                  <a:pt x="3786" y="1544"/>
                  <a:pt x="3785" y="1544"/>
                  <a:pt x="3784" y="1544"/>
                </a:cubicBezTo>
                <a:cubicBezTo>
                  <a:pt x="3783" y="1544"/>
                  <a:pt x="3783" y="1545"/>
                  <a:pt x="3782" y="1545"/>
                </a:cubicBezTo>
                <a:cubicBezTo>
                  <a:pt x="3783" y="1546"/>
                  <a:pt x="3785" y="1547"/>
                  <a:pt x="3786" y="1547"/>
                </a:cubicBezTo>
                <a:cubicBezTo>
                  <a:pt x="3789" y="1548"/>
                  <a:pt x="3790" y="1549"/>
                  <a:pt x="3793" y="1550"/>
                </a:cubicBezTo>
                <a:cubicBezTo>
                  <a:pt x="3795" y="1551"/>
                  <a:pt x="3797" y="1551"/>
                  <a:pt x="3799" y="1551"/>
                </a:cubicBezTo>
                <a:cubicBezTo>
                  <a:pt x="3801" y="1551"/>
                  <a:pt x="3802" y="1551"/>
                  <a:pt x="3803" y="1551"/>
                </a:cubicBezTo>
                <a:cubicBezTo>
                  <a:pt x="3803" y="1555"/>
                  <a:pt x="3803" y="1555"/>
                  <a:pt x="3803" y="1555"/>
                </a:cubicBezTo>
                <a:cubicBezTo>
                  <a:pt x="3803" y="1558"/>
                  <a:pt x="3803" y="1558"/>
                  <a:pt x="3803" y="1558"/>
                </a:cubicBezTo>
                <a:cubicBezTo>
                  <a:pt x="3803" y="1560"/>
                  <a:pt x="3805" y="1560"/>
                  <a:pt x="3806" y="1561"/>
                </a:cubicBezTo>
                <a:cubicBezTo>
                  <a:pt x="3807" y="1562"/>
                  <a:pt x="3807" y="1563"/>
                  <a:pt x="3807" y="1563"/>
                </a:cubicBezTo>
                <a:cubicBezTo>
                  <a:pt x="3808" y="1564"/>
                  <a:pt x="3808" y="1565"/>
                  <a:pt x="3808" y="1567"/>
                </a:cubicBezTo>
                <a:cubicBezTo>
                  <a:pt x="3808" y="1568"/>
                  <a:pt x="3807" y="1568"/>
                  <a:pt x="3807" y="1569"/>
                </a:cubicBezTo>
                <a:cubicBezTo>
                  <a:pt x="3807" y="1570"/>
                  <a:pt x="3808" y="1570"/>
                  <a:pt x="3808" y="1571"/>
                </a:cubicBezTo>
                <a:cubicBezTo>
                  <a:pt x="3808" y="1572"/>
                  <a:pt x="3807" y="1572"/>
                  <a:pt x="3807" y="1573"/>
                </a:cubicBezTo>
                <a:cubicBezTo>
                  <a:pt x="3807" y="1576"/>
                  <a:pt x="3807" y="1578"/>
                  <a:pt x="3807" y="1581"/>
                </a:cubicBezTo>
                <a:cubicBezTo>
                  <a:pt x="3807" y="1581"/>
                  <a:pt x="3809" y="1584"/>
                  <a:pt x="3810" y="1585"/>
                </a:cubicBezTo>
                <a:cubicBezTo>
                  <a:pt x="3813" y="1588"/>
                  <a:pt x="3815" y="1589"/>
                  <a:pt x="3817" y="1592"/>
                </a:cubicBezTo>
                <a:cubicBezTo>
                  <a:pt x="3818" y="1593"/>
                  <a:pt x="3818" y="1595"/>
                  <a:pt x="3819" y="1596"/>
                </a:cubicBezTo>
                <a:cubicBezTo>
                  <a:pt x="3821" y="1600"/>
                  <a:pt x="3821" y="1600"/>
                  <a:pt x="3821" y="1600"/>
                </a:cubicBezTo>
                <a:cubicBezTo>
                  <a:pt x="3822" y="1602"/>
                  <a:pt x="3823" y="1603"/>
                  <a:pt x="3824" y="1604"/>
                </a:cubicBezTo>
                <a:cubicBezTo>
                  <a:pt x="3825" y="1606"/>
                  <a:pt x="3826" y="1607"/>
                  <a:pt x="3827" y="1608"/>
                </a:cubicBezTo>
                <a:cubicBezTo>
                  <a:pt x="3828" y="1610"/>
                  <a:pt x="3829" y="1611"/>
                  <a:pt x="3831" y="1612"/>
                </a:cubicBezTo>
                <a:cubicBezTo>
                  <a:pt x="3832" y="1613"/>
                  <a:pt x="3833" y="1614"/>
                  <a:pt x="3835" y="1614"/>
                </a:cubicBezTo>
                <a:cubicBezTo>
                  <a:pt x="3839" y="1614"/>
                  <a:pt x="3839" y="1614"/>
                  <a:pt x="3839" y="1614"/>
                </a:cubicBezTo>
                <a:cubicBezTo>
                  <a:pt x="3841" y="1614"/>
                  <a:pt x="3842" y="1615"/>
                  <a:pt x="3844" y="1614"/>
                </a:cubicBezTo>
                <a:cubicBezTo>
                  <a:pt x="3846" y="1613"/>
                  <a:pt x="3847" y="1612"/>
                  <a:pt x="3848" y="1611"/>
                </a:cubicBezTo>
                <a:cubicBezTo>
                  <a:pt x="3849" y="1610"/>
                  <a:pt x="3847" y="1608"/>
                  <a:pt x="3848" y="1607"/>
                </a:cubicBezTo>
                <a:cubicBezTo>
                  <a:pt x="3849" y="1605"/>
                  <a:pt x="3850" y="1605"/>
                  <a:pt x="3852" y="1603"/>
                </a:cubicBezTo>
                <a:cubicBezTo>
                  <a:pt x="3854" y="1607"/>
                  <a:pt x="3854" y="1607"/>
                  <a:pt x="3854" y="1607"/>
                </a:cubicBezTo>
                <a:cubicBezTo>
                  <a:pt x="3857" y="1612"/>
                  <a:pt x="3860" y="1615"/>
                  <a:pt x="3863" y="1619"/>
                </a:cubicBezTo>
                <a:cubicBezTo>
                  <a:pt x="3864" y="1620"/>
                  <a:pt x="3864" y="1622"/>
                  <a:pt x="3865" y="1623"/>
                </a:cubicBezTo>
                <a:cubicBezTo>
                  <a:pt x="3866" y="1624"/>
                  <a:pt x="3867" y="1625"/>
                  <a:pt x="3869" y="1626"/>
                </a:cubicBezTo>
                <a:cubicBezTo>
                  <a:pt x="3870" y="1627"/>
                  <a:pt x="3871" y="1627"/>
                  <a:pt x="3873" y="1628"/>
                </a:cubicBezTo>
                <a:cubicBezTo>
                  <a:pt x="3874" y="1629"/>
                  <a:pt x="3875" y="1630"/>
                  <a:pt x="3876" y="1632"/>
                </a:cubicBezTo>
                <a:cubicBezTo>
                  <a:pt x="3877" y="1635"/>
                  <a:pt x="3876" y="1638"/>
                  <a:pt x="3877" y="1641"/>
                </a:cubicBezTo>
                <a:cubicBezTo>
                  <a:pt x="3877" y="1642"/>
                  <a:pt x="3877" y="1644"/>
                  <a:pt x="3878" y="1645"/>
                </a:cubicBezTo>
                <a:cubicBezTo>
                  <a:pt x="3878" y="1647"/>
                  <a:pt x="3880" y="1647"/>
                  <a:pt x="3881" y="1649"/>
                </a:cubicBezTo>
                <a:cubicBezTo>
                  <a:pt x="3883" y="1653"/>
                  <a:pt x="3885" y="1655"/>
                  <a:pt x="3888" y="1658"/>
                </a:cubicBezTo>
                <a:cubicBezTo>
                  <a:pt x="3889" y="1659"/>
                  <a:pt x="3891" y="1660"/>
                  <a:pt x="3892" y="1662"/>
                </a:cubicBezTo>
                <a:cubicBezTo>
                  <a:pt x="3893" y="1664"/>
                  <a:pt x="3893" y="1666"/>
                  <a:pt x="3893" y="1669"/>
                </a:cubicBezTo>
                <a:cubicBezTo>
                  <a:pt x="3893" y="1671"/>
                  <a:pt x="3893" y="1671"/>
                  <a:pt x="3893" y="1671"/>
                </a:cubicBezTo>
                <a:cubicBezTo>
                  <a:pt x="3893" y="1672"/>
                  <a:pt x="3892" y="1673"/>
                  <a:pt x="3892" y="1675"/>
                </a:cubicBezTo>
                <a:cubicBezTo>
                  <a:pt x="3891" y="1680"/>
                  <a:pt x="3891" y="1684"/>
                  <a:pt x="3894" y="1688"/>
                </a:cubicBezTo>
                <a:cubicBezTo>
                  <a:pt x="3895" y="1690"/>
                  <a:pt x="3897" y="1690"/>
                  <a:pt x="3900" y="1691"/>
                </a:cubicBezTo>
                <a:cubicBezTo>
                  <a:pt x="3901" y="1691"/>
                  <a:pt x="3902" y="1692"/>
                  <a:pt x="3904" y="1693"/>
                </a:cubicBezTo>
                <a:cubicBezTo>
                  <a:pt x="3905" y="1693"/>
                  <a:pt x="3906" y="1693"/>
                  <a:pt x="3908" y="1694"/>
                </a:cubicBezTo>
                <a:cubicBezTo>
                  <a:pt x="3909" y="1694"/>
                  <a:pt x="3911" y="1695"/>
                  <a:pt x="3912" y="1697"/>
                </a:cubicBezTo>
                <a:cubicBezTo>
                  <a:pt x="3913" y="1698"/>
                  <a:pt x="3913" y="1699"/>
                  <a:pt x="3914" y="1701"/>
                </a:cubicBezTo>
                <a:cubicBezTo>
                  <a:pt x="3914" y="1702"/>
                  <a:pt x="3915" y="1703"/>
                  <a:pt x="3915" y="1705"/>
                </a:cubicBezTo>
                <a:cubicBezTo>
                  <a:pt x="3918" y="1709"/>
                  <a:pt x="3921" y="1710"/>
                  <a:pt x="3923" y="1714"/>
                </a:cubicBezTo>
                <a:cubicBezTo>
                  <a:pt x="3925" y="1717"/>
                  <a:pt x="3926" y="1719"/>
                  <a:pt x="3927" y="1722"/>
                </a:cubicBezTo>
                <a:cubicBezTo>
                  <a:pt x="3931" y="1729"/>
                  <a:pt x="3931" y="1729"/>
                  <a:pt x="3931" y="1729"/>
                </a:cubicBezTo>
                <a:cubicBezTo>
                  <a:pt x="3933" y="1734"/>
                  <a:pt x="3935" y="1737"/>
                  <a:pt x="3935" y="1742"/>
                </a:cubicBezTo>
                <a:cubicBezTo>
                  <a:pt x="3935" y="1744"/>
                  <a:pt x="3936" y="1745"/>
                  <a:pt x="3935" y="1746"/>
                </a:cubicBezTo>
                <a:cubicBezTo>
                  <a:pt x="3935" y="1748"/>
                  <a:pt x="3933" y="1749"/>
                  <a:pt x="3932" y="1750"/>
                </a:cubicBezTo>
                <a:cubicBezTo>
                  <a:pt x="3932" y="1752"/>
                  <a:pt x="3932" y="1753"/>
                  <a:pt x="3932" y="1754"/>
                </a:cubicBezTo>
                <a:cubicBezTo>
                  <a:pt x="3932" y="1757"/>
                  <a:pt x="3933" y="1760"/>
                  <a:pt x="3934" y="1762"/>
                </a:cubicBezTo>
                <a:cubicBezTo>
                  <a:pt x="3935" y="1764"/>
                  <a:pt x="3937" y="1764"/>
                  <a:pt x="3938" y="1765"/>
                </a:cubicBezTo>
                <a:cubicBezTo>
                  <a:pt x="3940" y="1766"/>
                  <a:pt x="3941" y="1767"/>
                  <a:pt x="3942" y="1767"/>
                </a:cubicBezTo>
                <a:cubicBezTo>
                  <a:pt x="3944" y="1768"/>
                  <a:pt x="3945" y="1770"/>
                  <a:pt x="3946" y="1771"/>
                </a:cubicBezTo>
                <a:cubicBezTo>
                  <a:pt x="3949" y="1774"/>
                  <a:pt x="3952" y="1776"/>
                  <a:pt x="3954" y="1778"/>
                </a:cubicBezTo>
                <a:cubicBezTo>
                  <a:pt x="3956" y="1779"/>
                  <a:pt x="3957" y="1780"/>
                  <a:pt x="3958" y="1781"/>
                </a:cubicBezTo>
                <a:cubicBezTo>
                  <a:pt x="3959" y="1782"/>
                  <a:pt x="3959" y="1784"/>
                  <a:pt x="3960" y="1785"/>
                </a:cubicBezTo>
                <a:cubicBezTo>
                  <a:pt x="3962" y="1787"/>
                  <a:pt x="3963" y="1787"/>
                  <a:pt x="3964" y="1789"/>
                </a:cubicBezTo>
                <a:cubicBezTo>
                  <a:pt x="3967" y="1792"/>
                  <a:pt x="3967" y="1795"/>
                  <a:pt x="3968" y="1798"/>
                </a:cubicBezTo>
                <a:cubicBezTo>
                  <a:pt x="3969" y="1800"/>
                  <a:pt x="3970" y="1802"/>
                  <a:pt x="3971" y="1803"/>
                </a:cubicBezTo>
                <a:cubicBezTo>
                  <a:pt x="3973" y="1805"/>
                  <a:pt x="3975" y="1805"/>
                  <a:pt x="3976" y="1807"/>
                </a:cubicBezTo>
                <a:cubicBezTo>
                  <a:pt x="3979" y="1811"/>
                  <a:pt x="3981" y="1815"/>
                  <a:pt x="3984" y="1819"/>
                </a:cubicBezTo>
                <a:cubicBezTo>
                  <a:pt x="3988" y="1824"/>
                  <a:pt x="3992" y="1826"/>
                  <a:pt x="3996" y="1831"/>
                </a:cubicBezTo>
                <a:cubicBezTo>
                  <a:pt x="3997" y="1832"/>
                  <a:pt x="3997" y="1833"/>
                  <a:pt x="3998" y="1835"/>
                </a:cubicBezTo>
                <a:cubicBezTo>
                  <a:pt x="3999" y="1837"/>
                  <a:pt x="4000" y="1838"/>
                  <a:pt x="4001" y="1840"/>
                </a:cubicBezTo>
                <a:cubicBezTo>
                  <a:pt x="4002" y="1841"/>
                  <a:pt x="4003" y="1842"/>
                  <a:pt x="4003" y="1844"/>
                </a:cubicBezTo>
                <a:cubicBezTo>
                  <a:pt x="4003" y="1847"/>
                  <a:pt x="4003" y="1849"/>
                  <a:pt x="4003" y="1852"/>
                </a:cubicBezTo>
                <a:cubicBezTo>
                  <a:pt x="4003" y="1853"/>
                  <a:pt x="4003" y="1855"/>
                  <a:pt x="4003" y="1856"/>
                </a:cubicBezTo>
                <a:cubicBezTo>
                  <a:pt x="4003" y="1857"/>
                  <a:pt x="4005" y="1858"/>
                  <a:pt x="4005" y="1860"/>
                </a:cubicBezTo>
                <a:cubicBezTo>
                  <a:pt x="4007" y="1863"/>
                  <a:pt x="4010" y="1864"/>
                  <a:pt x="4010" y="1868"/>
                </a:cubicBezTo>
                <a:cubicBezTo>
                  <a:pt x="4010" y="1902"/>
                  <a:pt x="4010" y="1902"/>
                  <a:pt x="4010" y="1902"/>
                </a:cubicBezTo>
                <a:cubicBezTo>
                  <a:pt x="4010" y="1908"/>
                  <a:pt x="4016" y="1909"/>
                  <a:pt x="4020" y="1913"/>
                </a:cubicBezTo>
                <a:cubicBezTo>
                  <a:pt x="4023" y="1915"/>
                  <a:pt x="4024" y="1918"/>
                  <a:pt x="4028" y="1919"/>
                </a:cubicBezTo>
                <a:cubicBezTo>
                  <a:pt x="4031" y="1919"/>
                  <a:pt x="4033" y="1919"/>
                  <a:pt x="4036" y="1919"/>
                </a:cubicBezTo>
                <a:cubicBezTo>
                  <a:pt x="4041" y="1919"/>
                  <a:pt x="4044" y="1919"/>
                  <a:pt x="4048" y="1918"/>
                </a:cubicBezTo>
                <a:cubicBezTo>
                  <a:pt x="4050" y="1917"/>
                  <a:pt x="4051" y="1915"/>
                  <a:pt x="4052" y="1914"/>
                </a:cubicBezTo>
                <a:cubicBezTo>
                  <a:pt x="4054" y="1911"/>
                  <a:pt x="4055" y="1908"/>
                  <a:pt x="4057" y="1906"/>
                </a:cubicBezTo>
                <a:cubicBezTo>
                  <a:pt x="4059" y="1903"/>
                  <a:pt x="4062" y="1902"/>
                  <a:pt x="4065" y="1901"/>
                </a:cubicBezTo>
                <a:cubicBezTo>
                  <a:pt x="4066" y="1900"/>
                  <a:pt x="4067" y="1900"/>
                  <a:pt x="4069" y="1900"/>
                </a:cubicBezTo>
                <a:cubicBezTo>
                  <a:pt x="4093" y="1900"/>
                  <a:pt x="4093" y="1900"/>
                  <a:pt x="4093" y="1900"/>
                </a:cubicBezTo>
                <a:cubicBezTo>
                  <a:pt x="4095" y="1900"/>
                  <a:pt x="4096" y="1902"/>
                  <a:pt x="4098" y="1903"/>
                </a:cubicBezTo>
                <a:cubicBezTo>
                  <a:pt x="4099" y="1903"/>
                  <a:pt x="4100" y="1902"/>
                  <a:pt x="4102" y="1903"/>
                </a:cubicBezTo>
                <a:cubicBezTo>
                  <a:pt x="4106" y="1895"/>
                  <a:pt x="4106" y="1895"/>
                  <a:pt x="4106" y="1895"/>
                </a:cubicBezTo>
                <a:cubicBezTo>
                  <a:pt x="4106" y="1893"/>
                  <a:pt x="4107" y="1892"/>
                  <a:pt x="4109" y="1891"/>
                </a:cubicBezTo>
                <a:cubicBezTo>
                  <a:pt x="4110" y="1889"/>
                  <a:pt x="4112" y="1889"/>
                  <a:pt x="4114" y="1888"/>
                </a:cubicBezTo>
                <a:cubicBezTo>
                  <a:pt x="4115" y="1886"/>
                  <a:pt x="4115" y="1884"/>
                  <a:pt x="4117" y="1884"/>
                </a:cubicBezTo>
                <a:cubicBezTo>
                  <a:pt x="4122" y="1882"/>
                  <a:pt x="4125" y="1883"/>
                  <a:pt x="4129" y="1882"/>
                </a:cubicBezTo>
                <a:cubicBezTo>
                  <a:pt x="4131" y="1881"/>
                  <a:pt x="4132" y="1879"/>
                  <a:pt x="4133" y="1879"/>
                </a:cubicBezTo>
                <a:cubicBezTo>
                  <a:pt x="4136" y="1878"/>
                  <a:pt x="4139" y="1879"/>
                  <a:pt x="4141" y="1879"/>
                </a:cubicBezTo>
                <a:cubicBezTo>
                  <a:pt x="4143" y="1878"/>
                  <a:pt x="4144" y="1876"/>
                  <a:pt x="4145" y="1876"/>
                </a:cubicBezTo>
                <a:cubicBezTo>
                  <a:pt x="4147" y="1875"/>
                  <a:pt x="4148" y="1876"/>
                  <a:pt x="4149" y="1876"/>
                </a:cubicBezTo>
                <a:cubicBezTo>
                  <a:pt x="4152" y="1875"/>
                  <a:pt x="4155" y="1876"/>
                  <a:pt x="4157" y="1875"/>
                </a:cubicBezTo>
                <a:cubicBezTo>
                  <a:pt x="4159" y="1874"/>
                  <a:pt x="4160" y="1872"/>
                  <a:pt x="4161" y="1871"/>
                </a:cubicBezTo>
                <a:cubicBezTo>
                  <a:pt x="4165" y="1867"/>
                  <a:pt x="4165" y="1867"/>
                  <a:pt x="4165" y="1867"/>
                </a:cubicBezTo>
                <a:cubicBezTo>
                  <a:pt x="4167" y="1865"/>
                  <a:pt x="4167" y="1863"/>
                  <a:pt x="4169" y="1863"/>
                </a:cubicBezTo>
                <a:cubicBezTo>
                  <a:pt x="4170" y="1863"/>
                  <a:pt x="4172" y="1863"/>
                  <a:pt x="4173" y="1863"/>
                </a:cubicBezTo>
                <a:cubicBezTo>
                  <a:pt x="4178" y="1862"/>
                  <a:pt x="4180" y="1863"/>
                  <a:pt x="4185" y="1863"/>
                </a:cubicBezTo>
                <a:cubicBezTo>
                  <a:pt x="4185" y="1860"/>
                  <a:pt x="4185" y="1859"/>
                  <a:pt x="4185" y="1856"/>
                </a:cubicBezTo>
                <a:cubicBezTo>
                  <a:pt x="4185" y="1854"/>
                  <a:pt x="4184" y="1853"/>
                  <a:pt x="4185" y="1852"/>
                </a:cubicBezTo>
                <a:cubicBezTo>
                  <a:pt x="4186" y="1850"/>
                  <a:pt x="4187" y="1849"/>
                  <a:pt x="4188" y="1848"/>
                </a:cubicBezTo>
                <a:cubicBezTo>
                  <a:pt x="4189" y="1847"/>
                  <a:pt x="4191" y="1848"/>
                  <a:pt x="4192" y="1848"/>
                </a:cubicBezTo>
                <a:cubicBezTo>
                  <a:pt x="4194" y="1847"/>
                  <a:pt x="4194" y="1845"/>
                  <a:pt x="4196" y="1845"/>
                </a:cubicBezTo>
                <a:cubicBezTo>
                  <a:pt x="4197" y="1844"/>
                  <a:pt x="4199" y="1844"/>
                  <a:pt x="4200" y="1844"/>
                </a:cubicBezTo>
                <a:cubicBezTo>
                  <a:pt x="4202" y="1843"/>
                  <a:pt x="4203" y="1842"/>
                  <a:pt x="4204" y="1842"/>
                </a:cubicBezTo>
                <a:cubicBezTo>
                  <a:pt x="4205" y="1842"/>
                  <a:pt x="4207" y="1842"/>
                  <a:pt x="4208" y="1842"/>
                </a:cubicBezTo>
                <a:cubicBezTo>
                  <a:pt x="4209" y="1842"/>
                  <a:pt x="4211" y="1841"/>
                  <a:pt x="4212" y="1841"/>
                </a:cubicBezTo>
                <a:cubicBezTo>
                  <a:pt x="4240" y="1842"/>
                  <a:pt x="4240" y="1842"/>
                  <a:pt x="4240" y="1842"/>
                </a:cubicBezTo>
                <a:cubicBezTo>
                  <a:pt x="4240" y="1840"/>
                  <a:pt x="4240" y="1838"/>
                  <a:pt x="4240" y="1836"/>
                </a:cubicBezTo>
                <a:cubicBezTo>
                  <a:pt x="4240" y="1834"/>
                  <a:pt x="4241" y="1833"/>
                  <a:pt x="4241" y="1832"/>
                </a:cubicBezTo>
                <a:cubicBezTo>
                  <a:pt x="4241" y="1831"/>
                  <a:pt x="4241" y="1829"/>
                  <a:pt x="4241" y="1828"/>
                </a:cubicBezTo>
                <a:cubicBezTo>
                  <a:pt x="4242" y="1825"/>
                  <a:pt x="4244" y="1823"/>
                  <a:pt x="4246" y="1820"/>
                </a:cubicBezTo>
                <a:cubicBezTo>
                  <a:pt x="4266" y="1820"/>
                  <a:pt x="4266" y="1820"/>
                  <a:pt x="4266" y="1820"/>
                </a:cubicBezTo>
                <a:cubicBezTo>
                  <a:pt x="4266" y="1819"/>
                  <a:pt x="4266" y="1817"/>
                  <a:pt x="4267" y="1816"/>
                </a:cubicBezTo>
                <a:cubicBezTo>
                  <a:pt x="4267" y="1815"/>
                  <a:pt x="4268" y="1814"/>
                  <a:pt x="4269" y="1812"/>
                </a:cubicBezTo>
                <a:cubicBezTo>
                  <a:pt x="4270" y="1809"/>
                  <a:pt x="4270" y="1806"/>
                  <a:pt x="4272" y="1804"/>
                </a:cubicBezTo>
                <a:cubicBezTo>
                  <a:pt x="4273" y="1803"/>
                  <a:pt x="4274" y="1801"/>
                  <a:pt x="4276" y="1801"/>
                </a:cubicBezTo>
                <a:cubicBezTo>
                  <a:pt x="4277" y="1800"/>
                  <a:pt x="4278" y="1801"/>
                  <a:pt x="4280" y="1801"/>
                </a:cubicBezTo>
                <a:cubicBezTo>
                  <a:pt x="4284" y="1801"/>
                  <a:pt x="4284" y="1801"/>
                  <a:pt x="4284" y="1801"/>
                </a:cubicBezTo>
                <a:cubicBezTo>
                  <a:pt x="4285" y="1801"/>
                  <a:pt x="4286" y="1801"/>
                  <a:pt x="4288" y="1801"/>
                </a:cubicBezTo>
                <a:cubicBezTo>
                  <a:pt x="4290" y="1793"/>
                  <a:pt x="4290" y="1793"/>
                  <a:pt x="4290" y="1793"/>
                </a:cubicBezTo>
                <a:cubicBezTo>
                  <a:pt x="4290" y="1792"/>
                  <a:pt x="4291" y="1791"/>
                  <a:pt x="4292" y="1789"/>
                </a:cubicBezTo>
                <a:cubicBezTo>
                  <a:pt x="4292" y="1788"/>
                  <a:pt x="4291" y="1786"/>
                  <a:pt x="4292" y="1785"/>
                </a:cubicBezTo>
                <a:cubicBezTo>
                  <a:pt x="4292" y="1783"/>
                  <a:pt x="4294" y="1783"/>
                  <a:pt x="4295" y="1781"/>
                </a:cubicBezTo>
                <a:cubicBezTo>
                  <a:pt x="4295" y="1780"/>
                  <a:pt x="4296" y="1778"/>
                  <a:pt x="4297" y="1777"/>
                </a:cubicBezTo>
                <a:cubicBezTo>
                  <a:pt x="4298" y="1776"/>
                  <a:pt x="4300" y="1774"/>
                  <a:pt x="4303" y="1774"/>
                </a:cubicBezTo>
                <a:cubicBezTo>
                  <a:pt x="4305" y="1774"/>
                  <a:pt x="4305" y="1774"/>
                  <a:pt x="4305" y="1774"/>
                </a:cubicBezTo>
                <a:cubicBezTo>
                  <a:pt x="4306" y="1775"/>
                  <a:pt x="4306" y="1777"/>
                  <a:pt x="4307" y="1778"/>
                </a:cubicBezTo>
                <a:cubicBezTo>
                  <a:pt x="4308" y="1779"/>
                  <a:pt x="4310" y="1779"/>
                  <a:pt x="4311" y="1779"/>
                </a:cubicBezTo>
                <a:cubicBezTo>
                  <a:pt x="4311" y="1775"/>
                  <a:pt x="4311" y="1772"/>
                  <a:pt x="4311" y="1767"/>
                </a:cubicBezTo>
                <a:cubicBezTo>
                  <a:pt x="4312" y="1762"/>
                  <a:pt x="4313" y="1759"/>
                  <a:pt x="4314" y="1754"/>
                </a:cubicBezTo>
                <a:cubicBezTo>
                  <a:pt x="4315" y="1753"/>
                  <a:pt x="4315" y="1751"/>
                  <a:pt x="4315" y="1749"/>
                </a:cubicBezTo>
                <a:cubicBezTo>
                  <a:pt x="4316" y="1748"/>
                  <a:pt x="4315" y="1746"/>
                  <a:pt x="4316" y="1745"/>
                </a:cubicBezTo>
                <a:cubicBezTo>
                  <a:pt x="4317" y="1744"/>
                  <a:pt x="4319" y="1745"/>
                  <a:pt x="4320" y="1744"/>
                </a:cubicBezTo>
                <a:cubicBezTo>
                  <a:pt x="4322" y="1744"/>
                  <a:pt x="4323" y="1745"/>
                  <a:pt x="4324" y="1744"/>
                </a:cubicBezTo>
                <a:cubicBezTo>
                  <a:pt x="4327" y="1744"/>
                  <a:pt x="4329" y="1743"/>
                  <a:pt x="4332" y="1741"/>
                </a:cubicBezTo>
                <a:cubicBezTo>
                  <a:pt x="4332" y="1738"/>
                  <a:pt x="4332" y="1736"/>
                  <a:pt x="4330" y="1733"/>
                </a:cubicBezTo>
                <a:cubicBezTo>
                  <a:pt x="4330" y="1730"/>
                  <a:pt x="4328" y="1729"/>
                  <a:pt x="4326" y="1729"/>
                </a:cubicBezTo>
                <a:cubicBezTo>
                  <a:pt x="4325" y="1728"/>
                  <a:pt x="4324" y="1729"/>
                  <a:pt x="4322" y="1729"/>
                </a:cubicBezTo>
                <a:cubicBezTo>
                  <a:pt x="4321" y="1728"/>
                  <a:pt x="4320" y="1727"/>
                  <a:pt x="4318" y="1727"/>
                </a:cubicBezTo>
                <a:cubicBezTo>
                  <a:pt x="4317" y="1726"/>
                  <a:pt x="4315" y="1726"/>
                  <a:pt x="4314" y="1725"/>
                </a:cubicBezTo>
                <a:cubicBezTo>
                  <a:pt x="4314" y="1724"/>
                  <a:pt x="4315" y="1722"/>
                  <a:pt x="4314" y="1721"/>
                </a:cubicBezTo>
                <a:cubicBezTo>
                  <a:pt x="4314" y="1719"/>
                  <a:pt x="4314" y="1717"/>
                  <a:pt x="4313" y="1716"/>
                </a:cubicBezTo>
                <a:cubicBezTo>
                  <a:pt x="4313" y="1714"/>
                  <a:pt x="4312" y="1713"/>
                  <a:pt x="4311" y="1712"/>
                </a:cubicBezTo>
                <a:cubicBezTo>
                  <a:pt x="4310" y="1710"/>
                  <a:pt x="4309" y="1708"/>
                  <a:pt x="4307" y="1708"/>
                </a:cubicBezTo>
                <a:cubicBezTo>
                  <a:pt x="4305" y="1706"/>
                  <a:pt x="4303" y="1705"/>
                  <a:pt x="4300" y="1705"/>
                </a:cubicBezTo>
                <a:cubicBezTo>
                  <a:pt x="4298" y="1704"/>
                  <a:pt x="4297" y="1705"/>
                  <a:pt x="4296" y="1705"/>
                </a:cubicBezTo>
                <a:cubicBezTo>
                  <a:pt x="4294" y="1704"/>
                  <a:pt x="4293" y="1703"/>
                  <a:pt x="4292" y="1703"/>
                </a:cubicBezTo>
                <a:cubicBezTo>
                  <a:pt x="4292" y="1701"/>
                  <a:pt x="4291" y="1700"/>
                  <a:pt x="4292" y="1699"/>
                </a:cubicBezTo>
                <a:cubicBezTo>
                  <a:pt x="4292" y="1696"/>
                  <a:pt x="4295" y="1694"/>
                  <a:pt x="4295" y="1691"/>
                </a:cubicBezTo>
                <a:cubicBezTo>
                  <a:pt x="4295" y="1689"/>
                  <a:pt x="4294" y="1688"/>
                  <a:pt x="4294" y="1687"/>
                </a:cubicBezTo>
                <a:cubicBezTo>
                  <a:pt x="4293" y="1685"/>
                  <a:pt x="4291" y="1685"/>
                  <a:pt x="4290" y="1685"/>
                </a:cubicBezTo>
                <a:cubicBezTo>
                  <a:pt x="4288" y="1684"/>
                  <a:pt x="4287" y="1683"/>
                  <a:pt x="4285" y="1683"/>
                </a:cubicBezTo>
                <a:cubicBezTo>
                  <a:pt x="4278" y="1683"/>
                  <a:pt x="4278" y="1683"/>
                  <a:pt x="4278" y="1683"/>
                </a:cubicBezTo>
                <a:cubicBezTo>
                  <a:pt x="4278" y="1686"/>
                  <a:pt x="4279" y="1688"/>
                  <a:pt x="4278" y="1692"/>
                </a:cubicBezTo>
                <a:cubicBezTo>
                  <a:pt x="4277" y="1695"/>
                  <a:pt x="4274" y="1696"/>
                  <a:pt x="4272" y="1699"/>
                </a:cubicBezTo>
                <a:cubicBezTo>
                  <a:pt x="4271" y="1695"/>
                  <a:pt x="4270" y="1693"/>
                  <a:pt x="4270" y="1690"/>
                </a:cubicBezTo>
                <a:cubicBezTo>
                  <a:pt x="4269" y="1688"/>
                  <a:pt x="4270" y="1687"/>
                  <a:pt x="4270" y="1686"/>
                </a:cubicBezTo>
                <a:cubicBezTo>
                  <a:pt x="4269" y="1684"/>
                  <a:pt x="4267" y="1685"/>
                  <a:pt x="4266" y="1684"/>
                </a:cubicBezTo>
                <a:cubicBezTo>
                  <a:pt x="4265" y="1682"/>
                  <a:pt x="4264" y="1681"/>
                  <a:pt x="4263" y="1680"/>
                </a:cubicBezTo>
                <a:cubicBezTo>
                  <a:pt x="4263" y="1660"/>
                  <a:pt x="4263" y="1660"/>
                  <a:pt x="4263" y="1660"/>
                </a:cubicBezTo>
                <a:cubicBezTo>
                  <a:pt x="4262" y="1659"/>
                  <a:pt x="4261" y="1657"/>
                  <a:pt x="4260" y="1656"/>
                </a:cubicBezTo>
                <a:cubicBezTo>
                  <a:pt x="4258" y="1655"/>
                  <a:pt x="4257" y="1654"/>
                  <a:pt x="4256" y="1653"/>
                </a:cubicBezTo>
                <a:cubicBezTo>
                  <a:pt x="4255" y="1654"/>
                  <a:pt x="4255" y="1656"/>
                  <a:pt x="4254" y="1657"/>
                </a:cubicBezTo>
                <a:cubicBezTo>
                  <a:pt x="4253" y="1658"/>
                  <a:pt x="4251" y="1658"/>
                  <a:pt x="4250" y="1659"/>
                </a:cubicBezTo>
                <a:cubicBezTo>
                  <a:pt x="4249" y="1660"/>
                  <a:pt x="4247" y="1660"/>
                  <a:pt x="4246" y="1661"/>
                </a:cubicBezTo>
                <a:cubicBezTo>
                  <a:pt x="4243" y="1662"/>
                  <a:pt x="4242" y="1666"/>
                  <a:pt x="4241" y="1669"/>
                </a:cubicBezTo>
                <a:cubicBezTo>
                  <a:pt x="4240" y="1673"/>
                  <a:pt x="4241" y="1676"/>
                  <a:pt x="4241" y="1681"/>
                </a:cubicBezTo>
                <a:cubicBezTo>
                  <a:pt x="4241" y="1684"/>
                  <a:pt x="4240" y="1686"/>
                  <a:pt x="4240" y="1689"/>
                </a:cubicBezTo>
                <a:cubicBezTo>
                  <a:pt x="4237" y="1688"/>
                  <a:pt x="4235" y="1688"/>
                  <a:pt x="4232" y="1688"/>
                </a:cubicBezTo>
                <a:cubicBezTo>
                  <a:pt x="4228" y="1688"/>
                  <a:pt x="4226" y="1688"/>
                  <a:pt x="4223" y="1688"/>
                </a:cubicBezTo>
                <a:cubicBezTo>
                  <a:pt x="4219" y="1688"/>
                  <a:pt x="4219" y="1688"/>
                  <a:pt x="4219" y="1688"/>
                </a:cubicBezTo>
                <a:cubicBezTo>
                  <a:pt x="4217" y="1688"/>
                  <a:pt x="4216" y="1686"/>
                  <a:pt x="4214" y="1686"/>
                </a:cubicBezTo>
                <a:cubicBezTo>
                  <a:pt x="4211" y="1685"/>
                  <a:pt x="4210" y="1684"/>
                  <a:pt x="4207" y="1684"/>
                </a:cubicBezTo>
                <a:cubicBezTo>
                  <a:pt x="4205" y="1684"/>
                  <a:pt x="4205" y="1684"/>
                  <a:pt x="4204" y="1684"/>
                </a:cubicBezTo>
                <a:cubicBezTo>
                  <a:pt x="4202" y="1685"/>
                  <a:pt x="4202" y="1686"/>
                  <a:pt x="4200" y="1687"/>
                </a:cubicBezTo>
                <a:cubicBezTo>
                  <a:pt x="4199" y="1687"/>
                  <a:pt x="4197" y="1688"/>
                  <a:pt x="4196" y="1689"/>
                </a:cubicBezTo>
                <a:cubicBezTo>
                  <a:pt x="4194" y="1690"/>
                  <a:pt x="4194" y="1691"/>
                  <a:pt x="4192" y="1693"/>
                </a:cubicBezTo>
                <a:cubicBezTo>
                  <a:pt x="4191" y="1694"/>
                  <a:pt x="4190" y="1697"/>
                  <a:pt x="4188" y="1697"/>
                </a:cubicBezTo>
                <a:cubicBezTo>
                  <a:pt x="4185" y="1697"/>
                  <a:pt x="4183" y="1695"/>
                  <a:pt x="4180" y="1694"/>
                </a:cubicBezTo>
                <a:cubicBezTo>
                  <a:pt x="4178" y="1693"/>
                  <a:pt x="4178" y="1691"/>
                  <a:pt x="4176" y="1690"/>
                </a:cubicBezTo>
                <a:cubicBezTo>
                  <a:pt x="4175" y="1688"/>
                  <a:pt x="4173" y="1688"/>
                  <a:pt x="4172" y="1686"/>
                </a:cubicBezTo>
                <a:cubicBezTo>
                  <a:pt x="4172" y="1685"/>
                  <a:pt x="4172" y="1683"/>
                  <a:pt x="4172" y="1682"/>
                </a:cubicBezTo>
                <a:cubicBezTo>
                  <a:pt x="4172" y="1680"/>
                  <a:pt x="4172" y="1679"/>
                  <a:pt x="4172" y="1678"/>
                </a:cubicBezTo>
                <a:cubicBezTo>
                  <a:pt x="4173" y="1677"/>
                  <a:pt x="4175" y="1678"/>
                  <a:pt x="4176" y="1677"/>
                </a:cubicBezTo>
                <a:cubicBezTo>
                  <a:pt x="4179" y="1675"/>
                  <a:pt x="4182" y="1673"/>
                  <a:pt x="4186" y="1673"/>
                </a:cubicBezTo>
                <a:cubicBezTo>
                  <a:pt x="4188" y="1673"/>
                  <a:pt x="4188" y="1673"/>
                  <a:pt x="4188" y="1673"/>
                </a:cubicBezTo>
                <a:cubicBezTo>
                  <a:pt x="4191" y="1673"/>
                  <a:pt x="4192" y="1675"/>
                  <a:pt x="4194" y="1676"/>
                </a:cubicBezTo>
                <a:cubicBezTo>
                  <a:pt x="4196" y="1676"/>
                  <a:pt x="4198" y="1676"/>
                  <a:pt x="4201" y="1676"/>
                </a:cubicBezTo>
                <a:cubicBezTo>
                  <a:pt x="4203" y="1676"/>
                  <a:pt x="4205" y="1676"/>
                  <a:pt x="4207" y="1676"/>
                </a:cubicBezTo>
                <a:cubicBezTo>
                  <a:pt x="4209" y="1676"/>
                  <a:pt x="4210" y="1674"/>
                  <a:pt x="4211" y="1674"/>
                </a:cubicBezTo>
                <a:cubicBezTo>
                  <a:pt x="4211" y="1673"/>
                  <a:pt x="4212" y="1671"/>
                  <a:pt x="4211" y="1670"/>
                </a:cubicBezTo>
                <a:cubicBezTo>
                  <a:pt x="4210" y="1669"/>
                  <a:pt x="4209" y="1667"/>
                  <a:pt x="4207" y="1667"/>
                </a:cubicBezTo>
                <a:cubicBezTo>
                  <a:pt x="4203" y="1667"/>
                  <a:pt x="4203" y="1667"/>
                  <a:pt x="4203" y="1667"/>
                </a:cubicBezTo>
                <a:cubicBezTo>
                  <a:pt x="4200" y="1667"/>
                  <a:pt x="4198" y="1668"/>
                  <a:pt x="4195" y="1668"/>
                </a:cubicBezTo>
                <a:cubicBezTo>
                  <a:pt x="4191" y="1668"/>
                  <a:pt x="4191" y="1668"/>
                  <a:pt x="4191" y="1668"/>
                </a:cubicBezTo>
                <a:cubicBezTo>
                  <a:pt x="4190" y="1668"/>
                  <a:pt x="4189" y="1667"/>
                  <a:pt x="4187" y="1667"/>
                </a:cubicBezTo>
                <a:cubicBezTo>
                  <a:pt x="4186" y="1667"/>
                  <a:pt x="4184" y="1667"/>
                  <a:pt x="4183" y="1667"/>
                </a:cubicBezTo>
                <a:cubicBezTo>
                  <a:pt x="4179" y="1666"/>
                  <a:pt x="4177" y="1663"/>
                  <a:pt x="4173" y="1663"/>
                </a:cubicBezTo>
                <a:cubicBezTo>
                  <a:pt x="4168" y="1663"/>
                  <a:pt x="4165" y="1663"/>
                  <a:pt x="4160" y="1663"/>
                </a:cubicBezTo>
                <a:cubicBezTo>
                  <a:pt x="4159" y="1663"/>
                  <a:pt x="4158" y="1662"/>
                  <a:pt x="4156" y="1662"/>
                </a:cubicBezTo>
                <a:cubicBezTo>
                  <a:pt x="4151" y="1662"/>
                  <a:pt x="4151" y="1662"/>
                  <a:pt x="4151" y="1662"/>
                </a:cubicBezTo>
                <a:cubicBezTo>
                  <a:pt x="4151" y="1642"/>
                  <a:pt x="4151" y="1642"/>
                  <a:pt x="4151" y="1642"/>
                </a:cubicBezTo>
                <a:cubicBezTo>
                  <a:pt x="4150" y="1641"/>
                  <a:pt x="4150" y="1639"/>
                  <a:pt x="4148" y="1638"/>
                </a:cubicBezTo>
                <a:cubicBezTo>
                  <a:pt x="4147" y="1637"/>
                  <a:pt x="4146" y="1638"/>
                  <a:pt x="4144" y="1637"/>
                </a:cubicBezTo>
                <a:cubicBezTo>
                  <a:pt x="4143" y="1636"/>
                  <a:pt x="4142" y="1634"/>
                  <a:pt x="4140" y="1633"/>
                </a:cubicBezTo>
                <a:cubicBezTo>
                  <a:pt x="4139" y="1633"/>
                  <a:pt x="4138" y="1632"/>
                  <a:pt x="4136" y="1632"/>
                </a:cubicBezTo>
                <a:cubicBezTo>
                  <a:pt x="4135" y="1632"/>
                  <a:pt x="4134" y="1632"/>
                  <a:pt x="4132" y="1632"/>
                </a:cubicBezTo>
                <a:cubicBezTo>
                  <a:pt x="4131" y="1632"/>
                  <a:pt x="4130" y="1631"/>
                  <a:pt x="4128" y="1630"/>
                </a:cubicBezTo>
                <a:cubicBezTo>
                  <a:pt x="4126" y="1629"/>
                  <a:pt x="4123" y="1630"/>
                  <a:pt x="4122" y="1628"/>
                </a:cubicBezTo>
                <a:cubicBezTo>
                  <a:pt x="4122" y="1626"/>
                  <a:pt x="4123" y="1625"/>
                  <a:pt x="4122" y="1623"/>
                </a:cubicBezTo>
                <a:cubicBezTo>
                  <a:pt x="4122" y="1620"/>
                  <a:pt x="4123" y="1618"/>
                  <a:pt x="4122" y="1615"/>
                </a:cubicBezTo>
                <a:cubicBezTo>
                  <a:pt x="4122" y="1612"/>
                  <a:pt x="4119" y="1610"/>
                  <a:pt x="4117" y="1607"/>
                </a:cubicBezTo>
                <a:cubicBezTo>
                  <a:pt x="4116" y="1605"/>
                  <a:pt x="4114" y="1605"/>
                  <a:pt x="4114" y="1603"/>
                </a:cubicBezTo>
                <a:cubicBezTo>
                  <a:pt x="4113" y="1602"/>
                  <a:pt x="4114" y="1600"/>
                  <a:pt x="4114" y="1599"/>
                </a:cubicBezTo>
                <a:cubicBezTo>
                  <a:pt x="4113" y="1598"/>
                  <a:pt x="4114" y="1597"/>
                  <a:pt x="4114" y="1595"/>
                </a:cubicBezTo>
                <a:cubicBezTo>
                  <a:pt x="4114" y="1593"/>
                  <a:pt x="4112" y="1592"/>
                  <a:pt x="4112" y="1590"/>
                </a:cubicBezTo>
                <a:cubicBezTo>
                  <a:pt x="4111" y="1588"/>
                  <a:pt x="4112" y="1586"/>
                  <a:pt x="4112" y="1584"/>
                </a:cubicBezTo>
                <a:cubicBezTo>
                  <a:pt x="4112" y="1581"/>
                  <a:pt x="4111" y="1580"/>
                  <a:pt x="4112" y="1577"/>
                </a:cubicBezTo>
                <a:cubicBezTo>
                  <a:pt x="4112" y="1576"/>
                  <a:pt x="4113" y="1575"/>
                  <a:pt x="4114" y="1573"/>
                </a:cubicBezTo>
                <a:cubicBezTo>
                  <a:pt x="4114" y="1571"/>
                  <a:pt x="4115" y="1570"/>
                  <a:pt x="4117" y="1569"/>
                </a:cubicBezTo>
                <a:cubicBezTo>
                  <a:pt x="4119" y="1569"/>
                  <a:pt x="4121" y="1569"/>
                  <a:pt x="4123" y="1569"/>
                </a:cubicBezTo>
                <a:cubicBezTo>
                  <a:pt x="4127" y="1569"/>
                  <a:pt x="4130" y="1570"/>
                  <a:pt x="4133" y="1570"/>
                </a:cubicBezTo>
                <a:cubicBezTo>
                  <a:pt x="4139" y="1572"/>
                  <a:pt x="4140" y="1576"/>
                  <a:pt x="4144" y="1580"/>
                </a:cubicBezTo>
                <a:cubicBezTo>
                  <a:pt x="4146" y="1582"/>
                  <a:pt x="4147" y="1582"/>
                  <a:pt x="4148" y="1583"/>
                </a:cubicBezTo>
                <a:cubicBezTo>
                  <a:pt x="4151" y="1586"/>
                  <a:pt x="4153" y="1588"/>
                  <a:pt x="4155" y="1591"/>
                </a:cubicBezTo>
                <a:cubicBezTo>
                  <a:pt x="4157" y="1593"/>
                  <a:pt x="4158" y="1593"/>
                  <a:pt x="4159" y="1595"/>
                </a:cubicBezTo>
                <a:cubicBezTo>
                  <a:pt x="4162" y="1599"/>
                  <a:pt x="4163" y="1603"/>
                  <a:pt x="4165" y="1607"/>
                </a:cubicBezTo>
                <a:cubicBezTo>
                  <a:pt x="4166" y="1609"/>
                  <a:pt x="4167" y="1610"/>
                  <a:pt x="4169" y="1611"/>
                </a:cubicBezTo>
                <a:cubicBezTo>
                  <a:pt x="4173" y="1614"/>
                  <a:pt x="4177" y="1615"/>
                  <a:pt x="4181" y="1617"/>
                </a:cubicBezTo>
                <a:cubicBezTo>
                  <a:pt x="4185" y="1619"/>
                  <a:pt x="4186" y="1622"/>
                  <a:pt x="4189" y="1624"/>
                </a:cubicBezTo>
                <a:cubicBezTo>
                  <a:pt x="4192" y="1627"/>
                  <a:pt x="4194" y="1628"/>
                  <a:pt x="4197" y="1630"/>
                </a:cubicBezTo>
                <a:cubicBezTo>
                  <a:pt x="4200" y="1632"/>
                  <a:pt x="4202" y="1634"/>
                  <a:pt x="4205" y="1635"/>
                </a:cubicBezTo>
                <a:cubicBezTo>
                  <a:pt x="4208" y="1636"/>
                  <a:pt x="4211" y="1635"/>
                  <a:pt x="4214" y="1635"/>
                </a:cubicBezTo>
                <a:cubicBezTo>
                  <a:pt x="4215" y="1635"/>
                  <a:pt x="4217" y="1636"/>
                  <a:pt x="4218" y="1636"/>
                </a:cubicBezTo>
                <a:cubicBezTo>
                  <a:pt x="4224" y="1637"/>
                  <a:pt x="4227" y="1638"/>
                  <a:pt x="4233" y="1638"/>
                </a:cubicBezTo>
                <a:cubicBezTo>
                  <a:pt x="4236" y="1638"/>
                  <a:pt x="4236" y="1638"/>
                  <a:pt x="4236" y="1638"/>
                </a:cubicBezTo>
                <a:cubicBezTo>
                  <a:pt x="4240" y="1638"/>
                  <a:pt x="4240" y="1638"/>
                  <a:pt x="4240" y="1638"/>
                </a:cubicBezTo>
                <a:cubicBezTo>
                  <a:pt x="4241" y="1638"/>
                  <a:pt x="4242" y="1636"/>
                  <a:pt x="4244" y="1636"/>
                </a:cubicBezTo>
                <a:cubicBezTo>
                  <a:pt x="4247" y="1636"/>
                  <a:pt x="4249" y="1636"/>
                  <a:pt x="4252" y="1636"/>
                </a:cubicBezTo>
                <a:cubicBezTo>
                  <a:pt x="4253" y="1636"/>
                  <a:pt x="4254" y="1634"/>
                  <a:pt x="4256" y="1634"/>
                </a:cubicBezTo>
                <a:cubicBezTo>
                  <a:pt x="4260" y="1634"/>
                  <a:pt x="4260" y="1634"/>
                  <a:pt x="4260" y="1634"/>
                </a:cubicBezTo>
                <a:cubicBezTo>
                  <a:pt x="4263" y="1634"/>
                  <a:pt x="4265" y="1634"/>
                  <a:pt x="4268" y="1635"/>
                </a:cubicBezTo>
                <a:cubicBezTo>
                  <a:pt x="4269" y="1635"/>
                  <a:pt x="4270" y="1637"/>
                  <a:pt x="4272" y="1638"/>
                </a:cubicBezTo>
                <a:cubicBezTo>
                  <a:pt x="4274" y="1640"/>
                  <a:pt x="4276" y="1642"/>
                  <a:pt x="4278" y="1645"/>
                </a:cubicBezTo>
                <a:cubicBezTo>
                  <a:pt x="4278" y="1646"/>
                  <a:pt x="4277" y="1648"/>
                  <a:pt x="4278" y="1649"/>
                </a:cubicBezTo>
                <a:cubicBezTo>
                  <a:pt x="4278" y="1650"/>
                  <a:pt x="4278" y="1652"/>
                  <a:pt x="4279" y="1653"/>
                </a:cubicBezTo>
                <a:cubicBezTo>
                  <a:pt x="4279" y="1654"/>
                  <a:pt x="4279" y="1656"/>
                  <a:pt x="4281" y="1657"/>
                </a:cubicBezTo>
                <a:cubicBezTo>
                  <a:pt x="4282" y="1658"/>
                  <a:pt x="4283" y="1658"/>
                  <a:pt x="4285" y="1659"/>
                </a:cubicBezTo>
                <a:cubicBezTo>
                  <a:pt x="4286" y="1660"/>
                  <a:pt x="4288" y="1660"/>
                  <a:pt x="4290" y="1660"/>
                </a:cubicBezTo>
                <a:cubicBezTo>
                  <a:pt x="4310" y="1660"/>
                  <a:pt x="4310" y="1660"/>
                  <a:pt x="4310" y="1660"/>
                </a:cubicBezTo>
                <a:cubicBezTo>
                  <a:pt x="4312" y="1660"/>
                  <a:pt x="4313" y="1659"/>
                  <a:pt x="4314" y="1659"/>
                </a:cubicBezTo>
                <a:cubicBezTo>
                  <a:pt x="4316" y="1659"/>
                  <a:pt x="4318" y="1658"/>
                  <a:pt x="4319" y="1659"/>
                </a:cubicBezTo>
                <a:cubicBezTo>
                  <a:pt x="4321" y="1659"/>
                  <a:pt x="4322" y="1661"/>
                  <a:pt x="4323" y="1662"/>
                </a:cubicBezTo>
                <a:cubicBezTo>
                  <a:pt x="4325" y="1663"/>
                  <a:pt x="4324" y="1665"/>
                  <a:pt x="4325" y="1666"/>
                </a:cubicBezTo>
                <a:cubicBezTo>
                  <a:pt x="4326" y="1667"/>
                  <a:pt x="4328" y="1667"/>
                  <a:pt x="4329" y="1668"/>
                </a:cubicBezTo>
                <a:cubicBezTo>
                  <a:pt x="4331" y="1669"/>
                  <a:pt x="4332" y="1670"/>
                  <a:pt x="4335" y="1670"/>
                </a:cubicBezTo>
                <a:cubicBezTo>
                  <a:pt x="4355" y="1670"/>
                  <a:pt x="4355" y="1670"/>
                  <a:pt x="4355" y="1670"/>
                </a:cubicBezTo>
                <a:cubicBezTo>
                  <a:pt x="4358" y="1670"/>
                  <a:pt x="4360" y="1673"/>
                  <a:pt x="4363" y="1673"/>
                </a:cubicBezTo>
                <a:cubicBezTo>
                  <a:pt x="4397" y="1673"/>
                  <a:pt x="4397" y="1673"/>
                  <a:pt x="4397" y="1673"/>
                </a:cubicBezTo>
                <a:cubicBezTo>
                  <a:pt x="4422" y="1669"/>
                  <a:pt x="4422" y="1669"/>
                  <a:pt x="4422" y="1669"/>
                </a:cubicBezTo>
                <a:cubicBezTo>
                  <a:pt x="4445" y="1669"/>
                  <a:pt x="4445" y="1669"/>
                  <a:pt x="4445" y="1669"/>
                </a:cubicBezTo>
                <a:cubicBezTo>
                  <a:pt x="4449" y="1669"/>
                  <a:pt x="4450" y="1672"/>
                  <a:pt x="4453" y="1675"/>
                </a:cubicBezTo>
                <a:cubicBezTo>
                  <a:pt x="4454" y="1676"/>
                  <a:pt x="4455" y="1677"/>
                  <a:pt x="4457" y="1678"/>
                </a:cubicBezTo>
                <a:cubicBezTo>
                  <a:pt x="4458" y="1679"/>
                  <a:pt x="4460" y="1679"/>
                  <a:pt x="4461" y="1681"/>
                </a:cubicBezTo>
                <a:cubicBezTo>
                  <a:pt x="4463" y="1684"/>
                  <a:pt x="4463" y="1686"/>
                  <a:pt x="4466" y="1689"/>
                </a:cubicBezTo>
                <a:cubicBezTo>
                  <a:pt x="4467" y="1690"/>
                  <a:pt x="4468" y="1691"/>
                  <a:pt x="4470" y="1692"/>
                </a:cubicBezTo>
                <a:cubicBezTo>
                  <a:pt x="4471" y="1692"/>
                  <a:pt x="4473" y="1692"/>
                  <a:pt x="4474" y="1693"/>
                </a:cubicBezTo>
                <a:cubicBezTo>
                  <a:pt x="4475" y="1694"/>
                  <a:pt x="4476" y="1694"/>
                  <a:pt x="4478" y="1696"/>
                </a:cubicBezTo>
                <a:cubicBezTo>
                  <a:pt x="4479" y="1697"/>
                  <a:pt x="4479" y="1698"/>
                  <a:pt x="4480" y="1700"/>
                </a:cubicBezTo>
                <a:cubicBezTo>
                  <a:pt x="4481" y="1702"/>
                  <a:pt x="4480" y="1705"/>
                  <a:pt x="4481" y="1708"/>
                </a:cubicBezTo>
                <a:cubicBezTo>
                  <a:pt x="4482" y="1708"/>
                  <a:pt x="4486" y="1707"/>
                  <a:pt x="4488" y="1709"/>
                </a:cubicBezTo>
                <a:cubicBezTo>
                  <a:pt x="4489" y="1710"/>
                  <a:pt x="4488" y="1712"/>
                  <a:pt x="4490" y="1713"/>
                </a:cubicBezTo>
                <a:cubicBezTo>
                  <a:pt x="4491" y="1714"/>
                  <a:pt x="4491" y="1716"/>
                  <a:pt x="4493" y="1717"/>
                </a:cubicBezTo>
                <a:cubicBezTo>
                  <a:pt x="4494" y="1717"/>
                  <a:pt x="4495" y="1717"/>
                  <a:pt x="4497" y="1717"/>
                </a:cubicBezTo>
                <a:cubicBezTo>
                  <a:pt x="4500" y="1717"/>
                  <a:pt x="4500" y="1717"/>
                  <a:pt x="4500" y="1717"/>
                </a:cubicBezTo>
                <a:cubicBezTo>
                  <a:pt x="4503" y="1717"/>
                  <a:pt x="4506" y="1717"/>
                  <a:pt x="4508" y="1718"/>
                </a:cubicBezTo>
                <a:cubicBezTo>
                  <a:pt x="4510" y="1718"/>
                  <a:pt x="4511" y="1719"/>
                  <a:pt x="4512" y="1720"/>
                </a:cubicBezTo>
                <a:cubicBezTo>
                  <a:pt x="4514" y="1720"/>
                  <a:pt x="4515" y="1720"/>
                  <a:pt x="4516" y="1721"/>
                </a:cubicBezTo>
                <a:cubicBezTo>
                  <a:pt x="4520" y="1722"/>
                  <a:pt x="4522" y="1724"/>
                  <a:pt x="4525" y="1725"/>
                </a:cubicBezTo>
                <a:cubicBezTo>
                  <a:pt x="4521" y="1725"/>
                  <a:pt x="4518" y="1724"/>
                  <a:pt x="4513" y="1725"/>
                </a:cubicBezTo>
                <a:cubicBezTo>
                  <a:pt x="4510" y="1725"/>
                  <a:pt x="4508" y="1726"/>
                  <a:pt x="4505" y="1727"/>
                </a:cubicBezTo>
                <a:cubicBezTo>
                  <a:pt x="4504" y="1727"/>
                  <a:pt x="4503" y="1728"/>
                  <a:pt x="4501" y="1729"/>
                </a:cubicBezTo>
                <a:cubicBezTo>
                  <a:pt x="4502" y="1730"/>
                  <a:pt x="4501" y="1731"/>
                  <a:pt x="4501" y="1733"/>
                </a:cubicBezTo>
                <a:cubicBezTo>
                  <a:pt x="4502" y="1734"/>
                  <a:pt x="4502" y="1735"/>
                  <a:pt x="4503" y="1736"/>
                </a:cubicBezTo>
                <a:cubicBezTo>
                  <a:pt x="4504" y="1737"/>
                  <a:pt x="4506" y="1737"/>
                  <a:pt x="4507" y="1737"/>
                </a:cubicBezTo>
                <a:cubicBezTo>
                  <a:pt x="4509" y="1738"/>
                  <a:pt x="4510" y="1738"/>
                  <a:pt x="4511" y="1738"/>
                </a:cubicBezTo>
                <a:cubicBezTo>
                  <a:pt x="4513" y="1739"/>
                  <a:pt x="4513" y="1741"/>
                  <a:pt x="4514" y="1742"/>
                </a:cubicBezTo>
                <a:cubicBezTo>
                  <a:pt x="4516" y="1744"/>
                  <a:pt x="4516" y="1745"/>
                  <a:pt x="4517" y="1746"/>
                </a:cubicBezTo>
                <a:cubicBezTo>
                  <a:pt x="4520" y="1749"/>
                  <a:pt x="4522" y="1751"/>
                  <a:pt x="4525" y="1753"/>
                </a:cubicBezTo>
                <a:cubicBezTo>
                  <a:pt x="4527" y="1754"/>
                  <a:pt x="4529" y="1755"/>
                  <a:pt x="4530" y="1756"/>
                </a:cubicBezTo>
                <a:cubicBezTo>
                  <a:pt x="4532" y="1758"/>
                  <a:pt x="4532" y="1760"/>
                  <a:pt x="4534" y="1760"/>
                </a:cubicBezTo>
                <a:cubicBezTo>
                  <a:pt x="4536" y="1761"/>
                  <a:pt x="4537" y="1760"/>
                  <a:pt x="4538" y="1760"/>
                </a:cubicBezTo>
                <a:cubicBezTo>
                  <a:pt x="4540" y="1760"/>
                  <a:pt x="4541" y="1761"/>
                  <a:pt x="4542" y="1760"/>
                </a:cubicBezTo>
                <a:cubicBezTo>
                  <a:pt x="4544" y="1760"/>
                  <a:pt x="4545" y="1758"/>
                  <a:pt x="4546" y="1757"/>
                </a:cubicBezTo>
                <a:cubicBezTo>
                  <a:pt x="4548" y="1756"/>
                  <a:pt x="4548" y="1754"/>
                  <a:pt x="4549" y="1753"/>
                </a:cubicBezTo>
                <a:cubicBezTo>
                  <a:pt x="4552" y="1752"/>
                  <a:pt x="4555" y="1753"/>
                  <a:pt x="4557" y="1751"/>
                </a:cubicBezTo>
                <a:cubicBezTo>
                  <a:pt x="4559" y="1751"/>
                  <a:pt x="4559" y="1748"/>
                  <a:pt x="4560" y="1746"/>
                </a:cubicBezTo>
                <a:cubicBezTo>
                  <a:pt x="4561" y="1745"/>
                  <a:pt x="4562" y="1742"/>
                  <a:pt x="4564" y="1742"/>
                </a:cubicBezTo>
                <a:cubicBezTo>
                  <a:pt x="4568" y="1742"/>
                  <a:pt x="4571" y="1744"/>
                  <a:pt x="4574" y="1746"/>
                </a:cubicBezTo>
                <a:cubicBezTo>
                  <a:pt x="4575" y="1747"/>
                  <a:pt x="4575" y="1749"/>
                  <a:pt x="4576" y="1750"/>
                </a:cubicBezTo>
                <a:cubicBezTo>
                  <a:pt x="4578" y="1754"/>
                  <a:pt x="4578" y="1756"/>
                  <a:pt x="4578" y="1760"/>
                </a:cubicBezTo>
                <a:cubicBezTo>
                  <a:pt x="4578" y="1763"/>
                  <a:pt x="4579" y="1766"/>
                  <a:pt x="4579" y="1768"/>
                </a:cubicBezTo>
                <a:cubicBezTo>
                  <a:pt x="4580" y="1772"/>
                  <a:pt x="4582" y="1774"/>
                  <a:pt x="4583" y="1777"/>
                </a:cubicBezTo>
                <a:cubicBezTo>
                  <a:pt x="4583" y="1778"/>
                  <a:pt x="4584" y="1780"/>
                  <a:pt x="4584" y="1781"/>
                </a:cubicBezTo>
                <a:cubicBezTo>
                  <a:pt x="4584" y="1784"/>
                  <a:pt x="4584" y="1786"/>
                  <a:pt x="4584" y="1790"/>
                </a:cubicBezTo>
                <a:cubicBezTo>
                  <a:pt x="4584" y="1798"/>
                  <a:pt x="4584" y="1798"/>
                  <a:pt x="4584" y="1798"/>
                </a:cubicBezTo>
                <a:cubicBezTo>
                  <a:pt x="4584" y="1800"/>
                  <a:pt x="4583" y="1801"/>
                  <a:pt x="4583" y="1803"/>
                </a:cubicBezTo>
                <a:cubicBezTo>
                  <a:pt x="4583" y="1809"/>
                  <a:pt x="4583" y="1812"/>
                  <a:pt x="4583" y="1817"/>
                </a:cubicBezTo>
                <a:cubicBezTo>
                  <a:pt x="4583" y="1819"/>
                  <a:pt x="4583" y="1820"/>
                  <a:pt x="4583" y="1821"/>
                </a:cubicBezTo>
                <a:cubicBezTo>
                  <a:pt x="4584" y="1824"/>
                  <a:pt x="4585" y="1826"/>
                  <a:pt x="4586" y="1829"/>
                </a:cubicBezTo>
                <a:cubicBezTo>
                  <a:pt x="4586" y="1830"/>
                  <a:pt x="4587" y="1831"/>
                  <a:pt x="4587" y="1833"/>
                </a:cubicBezTo>
                <a:cubicBezTo>
                  <a:pt x="4588" y="1838"/>
                  <a:pt x="4587" y="1841"/>
                  <a:pt x="4587" y="1846"/>
                </a:cubicBezTo>
                <a:cubicBezTo>
                  <a:pt x="4587" y="1850"/>
                  <a:pt x="4591" y="1851"/>
                  <a:pt x="4593" y="1854"/>
                </a:cubicBezTo>
                <a:cubicBezTo>
                  <a:pt x="4594" y="1855"/>
                  <a:pt x="4595" y="1856"/>
                  <a:pt x="4596" y="1858"/>
                </a:cubicBezTo>
                <a:cubicBezTo>
                  <a:pt x="4597" y="1859"/>
                  <a:pt x="4599" y="1860"/>
                  <a:pt x="4600" y="1862"/>
                </a:cubicBezTo>
                <a:cubicBezTo>
                  <a:pt x="4601" y="1863"/>
                  <a:pt x="4603" y="1864"/>
                  <a:pt x="4603" y="1866"/>
                </a:cubicBezTo>
                <a:cubicBezTo>
                  <a:pt x="4603" y="1867"/>
                  <a:pt x="4603" y="1869"/>
                  <a:pt x="4603" y="1870"/>
                </a:cubicBezTo>
                <a:cubicBezTo>
                  <a:pt x="4604" y="1873"/>
                  <a:pt x="4604" y="1875"/>
                  <a:pt x="4605" y="1879"/>
                </a:cubicBezTo>
                <a:cubicBezTo>
                  <a:pt x="4605" y="1880"/>
                  <a:pt x="4606" y="1881"/>
                  <a:pt x="4606" y="1883"/>
                </a:cubicBezTo>
                <a:cubicBezTo>
                  <a:pt x="4606" y="1884"/>
                  <a:pt x="4608" y="1885"/>
                  <a:pt x="4609" y="1887"/>
                </a:cubicBezTo>
                <a:cubicBezTo>
                  <a:pt x="4610" y="1888"/>
                  <a:pt x="4611" y="1890"/>
                  <a:pt x="4611" y="1892"/>
                </a:cubicBezTo>
                <a:cubicBezTo>
                  <a:pt x="4611" y="1893"/>
                  <a:pt x="4611" y="1894"/>
                  <a:pt x="4611" y="1896"/>
                </a:cubicBezTo>
                <a:cubicBezTo>
                  <a:pt x="4611" y="1897"/>
                  <a:pt x="4612" y="1898"/>
                  <a:pt x="4613" y="1900"/>
                </a:cubicBezTo>
                <a:cubicBezTo>
                  <a:pt x="4613" y="1901"/>
                  <a:pt x="4614" y="1902"/>
                  <a:pt x="4615" y="1904"/>
                </a:cubicBezTo>
                <a:cubicBezTo>
                  <a:pt x="4616" y="1905"/>
                  <a:pt x="4618" y="1906"/>
                  <a:pt x="4619" y="1908"/>
                </a:cubicBezTo>
                <a:cubicBezTo>
                  <a:pt x="4620" y="1909"/>
                  <a:pt x="4620" y="1910"/>
                  <a:pt x="4621" y="1912"/>
                </a:cubicBezTo>
                <a:cubicBezTo>
                  <a:pt x="4622" y="1913"/>
                  <a:pt x="4624" y="1914"/>
                  <a:pt x="4625" y="1916"/>
                </a:cubicBezTo>
                <a:cubicBezTo>
                  <a:pt x="4626" y="1918"/>
                  <a:pt x="4626" y="1920"/>
                  <a:pt x="4626" y="1923"/>
                </a:cubicBezTo>
                <a:cubicBezTo>
                  <a:pt x="4626" y="1927"/>
                  <a:pt x="4626" y="1927"/>
                  <a:pt x="4626" y="1927"/>
                </a:cubicBezTo>
                <a:cubicBezTo>
                  <a:pt x="4626" y="1930"/>
                  <a:pt x="4625" y="1932"/>
                  <a:pt x="4625" y="1935"/>
                </a:cubicBezTo>
                <a:cubicBezTo>
                  <a:pt x="4625" y="1941"/>
                  <a:pt x="4626" y="1945"/>
                  <a:pt x="4629" y="1949"/>
                </a:cubicBezTo>
                <a:cubicBezTo>
                  <a:pt x="4630" y="1951"/>
                  <a:pt x="4632" y="1952"/>
                  <a:pt x="4633" y="1953"/>
                </a:cubicBezTo>
                <a:cubicBezTo>
                  <a:pt x="4634" y="1955"/>
                  <a:pt x="4634" y="1956"/>
                  <a:pt x="4635" y="1957"/>
                </a:cubicBezTo>
                <a:cubicBezTo>
                  <a:pt x="4636" y="1959"/>
                  <a:pt x="4637" y="1960"/>
                  <a:pt x="4638" y="1961"/>
                </a:cubicBezTo>
                <a:cubicBezTo>
                  <a:pt x="4642" y="1968"/>
                  <a:pt x="4644" y="1972"/>
                  <a:pt x="4647" y="1979"/>
                </a:cubicBezTo>
                <a:cubicBezTo>
                  <a:pt x="4649" y="1984"/>
                  <a:pt x="4651" y="1986"/>
                  <a:pt x="4653" y="1991"/>
                </a:cubicBezTo>
                <a:cubicBezTo>
                  <a:pt x="4653" y="1992"/>
                  <a:pt x="4653" y="1994"/>
                  <a:pt x="4654" y="1995"/>
                </a:cubicBezTo>
                <a:cubicBezTo>
                  <a:pt x="4656" y="1999"/>
                  <a:pt x="4656" y="1999"/>
                  <a:pt x="4656" y="1999"/>
                </a:cubicBezTo>
                <a:cubicBezTo>
                  <a:pt x="4656" y="2001"/>
                  <a:pt x="4658" y="2001"/>
                  <a:pt x="4660" y="2002"/>
                </a:cubicBezTo>
                <a:cubicBezTo>
                  <a:pt x="4662" y="2004"/>
                  <a:pt x="4663" y="2006"/>
                  <a:pt x="4666" y="2006"/>
                </a:cubicBezTo>
                <a:cubicBezTo>
                  <a:pt x="4668" y="2006"/>
                  <a:pt x="4670" y="2006"/>
                  <a:pt x="4672" y="2005"/>
                </a:cubicBezTo>
                <a:cubicBezTo>
                  <a:pt x="4673" y="2004"/>
                  <a:pt x="4674" y="2004"/>
                  <a:pt x="4676" y="2002"/>
                </a:cubicBezTo>
                <a:cubicBezTo>
                  <a:pt x="4676" y="2001"/>
                  <a:pt x="4676" y="1999"/>
                  <a:pt x="4677" y="1998"/>
                </a:cubicBezTo>
                <a:cubicBezTo>
                  <a:pt x="4677" y="1997"/>
                  <a:pt x="4678" y="1996"/>
                  <a:pt x="4679" y="1994"/>
                </a:cubicBezTo>
                <a:cubicBezTo>
                  <a:pt x="4681" y="1989"/>
                  <a:pt x="4683" y="1986"/>
                  <a:pt x="4686" y="1982"/>
                </a:cubicBezTo>
                <a:cubicBezTo>
                  <a:pt x="4687" y="1981"/>
                  <a:pt x="4686" y="1979"/>
                  <a:pt x="4688" y="1978"/>
                </a:cubicBezTo>
                <a:cubicBezTo>
                  <a:pt x="4689" y="1978"/>
                  <a:pt x="4690" y="1979"/>
                  <a:pt x="4692" y="1978"/>
                </a:cubicBezTo>
                <a:cubicBezTo>
                  <a:pt x="4693" y="1978"/>
                  <a:pt x="4694" y="1977"/>
                  <a:pt x="4695" y="1977"/>
                </a:cubicBezTo>
                <a:cubicBezTo>
                  <a:pt x="4697" y="1976"/>
                  <a:pt x="4698" y="1975"/>
                  <a:pt x="4700" y="1973"/>
                </a:cubicBezTo>
                <a:cubicBezTo>
                  <a:pt x="4700" y="1972"/>
                  <a:pt x="4703" y="1972"/>
                  <a:pt x="4703" y="1970"/>
                </a:cubicBezTo>
                <a:cubicBezTo>
                  <a:pt x="4704" y="1969"/>
                  <a:pt x="4704" y="1968"/>
                  <a:pt x="4704" y="1966"/>
                </a:cubicBezTo>
                <a:cubicBezTo>
                  <a:pt x="4705" y="1965"/>
                  <a:pt x="4706" y="1964"/>
                  <a:pt x="4706" y="1962"/>
                </a:cubicBezTo>
                <a:cubicBezTo>
                  <a:pt x="4707" y="1960"/>
                  <a:pt x="4710" y="1958"/>
                  <a:pt x="4710" y="1955"/>
                </a:cubicBezTo>
                <a:cubicBezTo>
                  <a:pt x="4710" y="1951"/>
                  <a:pt x="4708" y="1949"/>
                  <a:pt x="4709" y="1945"/>
                </a:cubicBezTo>
                <a:cubicBezTo>
                  <a:pt x="4710" y="1944"/>
                  <a:pt x="4712" y="1943"/>
                  <a:pt x="4712" y="1941"/>
                </a:cubicBezTo>
                <a:cubicBezTo>
                  <a:pt x="4714" y="1939"/>
                  <a:pt x="4715" y="1936"/>
                  <a:pt x="4715" y="1933"/>
                </a:cubicBezTo>
                <a:cubicBezTo>
                  <a:pt x="4716" y="1931"/>
                  <a:pt x="4717" y="1928"/>
                  <a:pt x="4717" y="1925"/>
                </a:cubicBezTo>
                <a:cubicBezTo>
                  <a:pt x="4718" y="1922"/>
                  <a:pt x="4718" y="1920"/>
                  <a:pt x="4717" y="1918"/>
                </a:cubicBezTo>
                <a:cubicBezTo>
                  <a:pt x="4717" y="1915"/>
                  <a:pt x="4716" y="1913"/>
                  <a:pt x="4716" y="1910"/>
                </a:cubicBezTo>
                <a:cubicBezTo>
                  <a:pt x="4716" y="1908"/>
                  <a:pt x="4717" y="1907"/>
                  <a:pt x="4717" y="1906"/>
                </a:cubicBezTo>
                <a:cubicBezTo>
                  <a:pt x="4717" y="1884"/>
                  <a:pt x="4717" y="1884"/>
                  <a:pt x="4717" y="1884"/>
                </a:cubicBezTo>
                <a:cubicBezTo>
                  <a:pt x="4717" y="1877"/>
                  <a:pt x="4716" y="1873"/>
                  <a:pt x="4716" y="1867"/>
                </a:cubicBezTo>
                <a:cubicBezTo>
                  <a:pt x="4716" y="1865"/>
                  <a:pt x="4718" y="1864"/>
                  <a:pt x="4718" y="1863"/>
                </a:cubicBezTo>
                <a:cubicBezTo>
                  <a:pt x="4719" y="1862"/>
                  <a:pt x="4719" y="1860"/>
                  <a:pt x="4720" y="1859"/>
                </a:cubicBezTo>
                <a:cubicBezTo>
                  <a:pt x="4724" y="1856"/>
                  <a:pt x="4728" y="1858"/>
                  <a:pt x="4732" y="1858"/>
                </a:cubicBezTo>
                <a:cubicBezTo>
                  <a:pt x="4737" y="1858"/>
                  <a:pt x="4741" y="1859"/>
                  <a:pt x="4744" y="1856"/>
                </a:cubicBezTo>
                <a:cubicBezTo>
                  <a:pt x="4746" y="1854"/>
                  <a:pt x="4746" y="1851"/>
                  <a:pt x="4747" y="1848"/>
                </a:cubicBezTo>
                <a:cubicBezTo>
                  <a:pt x="4748" y="1846"/>
                  <a:pt x="4748" y="1845"/>
                  <a:pt x="4749" y="1844"/>
                </a:cubicBezTo>
                <a:cubicBezTo>
                  <a:pt x="4750" y="1842"/>
                  <a:pt x="4751" y="1841"/>
                  <a:pt x="4753" y="1840"/>
                </a:cubicBezTo>
                <a:cubicBezTo>
                  <a:pt x="4754" y="1839"/>
                  <a:pt x="4756" y="1839"/>
                  <a:pt x="4757" y="1839"/>
                </a:cubicBezTo>
                <a:cubicBezTo>
                  <a:pt x="4758" y="1838"/>
                  <a:pt x="4760" y="1838"/>
                  <a:pt x="4761" y="1838"/>
                </a:cubicBezTo>
                <a:cubicBezTo>
                  <a:pt x="4763" y="1837"/>
                  <a:pt x="4764" y="1836"/>
                  <a:pt x="4765" y="1835"/>
                </a:cubicBezTo>
                <a:cubicBezTo>
                  <a:pt x="4767" y="1834"/>
                  <a:pt x="4767" y="1832"/>
                  <a:pt x="4768" y="1831"/>
                </a:cubicBezTo>
                <a:cubicBezTo>
                  <a:pt x="4769" y="1830"/>
                  <a:pt x="4771" y="1830"/>
                  <a:pt x="4772" y="1829"/>
                </a:cubicBezTo>
                <a:cubicBezTo>
                  <a:pt x="4773" y="1828"/>
                  <a:pt x="4775" y="1829"/>
                  <a:pt x="4776" y="1828"/>
                </a:cubicBezTo>
                <a:cubicBezTo>
                  <a:pt x="4778" y="1827"/>
                  <a:pt x="4778" y="1826"/>
                  <a:pt x="4779" y="1824"/>
                </a:cubicBezTo>
                <a:cubicBezTo>
                  <a:pt x="4781" y="1821"/>
                  <a:pt x="4782" y="1819"/>
                  <a:pt x="4783" y="1816"/>
                </a:cubicBezTo>
                <a:cubicBezTo>
                  <a:pt x="4784" y="1814"/>
                  <a:pt x="4786" y="1814"/>
                  <a:pt x="4787" y="1812"/>
                </a:cubicBezTo>
                <a:cubicBezTo>
                  <a:pt x="4788" y="1811"/>
                  <a:pt x="4789" y="1809"/>
                  <a:pt x="4790" y="1808"/>
                </a:cubicBezTo>
                <a:cubicBezTo>
                  <a:pt x="4791" y="1807"/>
                  <a:pt x="4791" y="1805"/>
                  <a:pt x="4793" y="1804"/>
                </a:cubicBezTo>
                <a:cubicBezTo>
                  <a:pt x="4796" y="1802"/>
                  <a:pt x="4798" y="1802"/>
                  <a:pt x="4801" y="1800"/>
                </a:cubicBezTo>
                <a:cubicBezTo>
                  <a:pt x="4802" y="1799"/>
                  <a:pt x="4803" y="1798"/>
                  <a:pt x="4804" y="1796"/>
                </a:cubicBezTo>
                <a:cubicBezTo>
                  <a:pt x="4805" y="1795"/>
                  <a:pt x="4805" y="1793"/>
                  <a:pt x="4806" y="1792"/>
                </a:cubicBezTo>
                <a:cubicBezTo>
                  <a:pt x="4807" y="1791"/>
                  <a:pt x="4807" y="1789"/>
                  <a:pt x="4808" y="1788"/>
                </a:cubicBezTo>
                <a:cubicBezTo>
                  <a:pt x="4809" y="1787"/>
                  <a:pt x="4811" y="1788"/>
                  <a:pt x="4812" y="1788"/>
                </a:cubicBezTo>
                <a:cubicBezTo>
                  <a:pt x="4813" y="1788"/>
                  <a:pt x="4815" y="1789"/>
                  <a:pt x="4816" y="1788"/>
                </a:cubicBezTo>
                <a:cubicBezTo>
                  <a:pt x="4818" y="1787"/>
                  <a:pt x="4819" y="1787"/>
                  <a:pt x="4820" y="1785"/>
                </a:cubicBezTo>
                <a:cubicBezTo>
                  <a:pt x="4821" y="1784"/>
                  <a:pt x="4819" y="1782"/>
                  <a:pt x="4820" y="1781"/>
                </a:cubicBezTo>
                <a:cubicBezTo>
                  <a:pt x="4822" y="1778"/>
                  <a:pt x="4824" y="1776"/>
                  <a:pt x="4827" y="1775"/>
                </a:cubicBezTo>
                <a:cubicBezTo>
                  <a:pt x="4828" y="1775"/>
                  <a:pt x="4829" y="1775"/>
                  <a:pt x="4831" y="1775"/>
                </a:cubicBezTo>
                <a:cubicBezTo>
                  <a:pt x="4834" y="1775"/>
                  <a:pt x="4837" y="1776"/>
                  <a:pt x="4839" y="1774"/>
                </a:cubicBezTo>
                <a:cubicBezTo>
                  <a:pt x="4840" y="1773"/>
                  <a:pt x="4841" y="1772"/>
                  <a:pt x="4842" y="1770"/>
                </a:cubicBezTo>
                <a:cubicBezTo>
                  <a:pt x="4845" y="1765"/>
                  <a:pt x="4844" y="1761"/>
                  <a:pt x="4845" y="1754"/>
                </a:cubicBezTo>
                <a:cubicBezTo>
                  <a:pt x="4845" y="1751"/>
                  <a:pt x="4845" y="1749"/>
                  <a:pt x="4846" y="1746"/>
                </a:cubicBezTo>
                <a:cubicBezTo>
                  <a:pt x="4864" y="1746"/>
                  <a:pt x="4864" y="1746"/>
                  <a:pt x="4864" y="1746"/>
                </a:cubicBezTo>
                <a:cubicBezTo>
                  <a:pt x="4866" y="1746"/>
                  <a:pt x="4867" y="1748"/>
                  <a:pt x="4869" y="1748"/>
                </a:cubicBezTo>
                <a:cubicBezTo>
                  <a:pt x="4871" y="1749"/>
                  <a:pt x="4872" y="1749"/>
                  <a:pt x="4875" y="1749"/>
                </a:cubicBezTo>
                <a:cubicBezTo>
                  <a:pt x="4877" y="1749"/>
                  <a:pt x="4877" y="1749"/>
                  <a:pt x="4877" y="1749"/>
                </a:cubicBezTo>
                <a:cubicBezTo>
                  <a:pt x="4878" y="1749"/>
                  <a:pt x="4879" y="1747"/>
                  <a:pt x="4881" y="1746"/>
                </a:cubicBezTo>
                <a:cubicBezTo>
                  <a:pt x="4882" y="1746"/>
                  <a:pt x="4883" y="1747"/>
                  <a:pt x="4885" y="1746"/>
                </a:cubicBezTo>
                <a:cubicBezTo>
                  <a:pt x="4886" y="1746"/>
                  <a:pt x="4887" y="1743"/>
                  <a:pt x="4888" y="1742"/>
                </a:cubicBezTo>
                <a:cubicBezTo>
                  <a:pt x="4890" y="1742"/>
                  <a:pt x="4891" y="1742"/>
                  <a:pt x="4893" y="1741"/>
                </a:cubicBezTo>
                <a:cubicBezTo>
                  <a:pt x="4894" y="1740"/>
                  <a:pt x="4895" y="1739"/>
                  <a:pt x="4896" y="1738"/>
                </a:cubicBezTo>
                <a:cubicBezTo>
                  <a:pt x="4898" y="1738"/>
                  <a:pt x="4898" y="1736"/>
                  <a:pt x="4898" y="1734"/>
                </a:cubicBezTo>
                <a:cubicBezTo>
                  <a:pt x="4918" y="1734"/>
                  <a:pt x="4918" y="1734"/>
                  <a:pt x="4918" y="1734"/>
                </a:cubicBezTo>
                <a:cubicBezTo>
                  <a:pt x="4918" y="1723"/>
                  <a:pt x="4918" y="1723"/>
                  <a:pt x="4918" y="1723"/>
                </a:cubicBezTo>
                <a:cubicBezTo>
                  <a:pt x="4921" y="1723"/>
                  <a:pt x="4923" y="1723"/>
                  <a:pt x="4925" y="1724"/>
                </a:cubicBezTo>
                <a:cubicBezTo>
                  <a:pt x="4927" y="1724"/>
                  <a:pt x="4929" y="1723"/>
                  <a:pt x="4929" y="1724"/>
                </a:cubicBezTo>
                <a:cubicBezTo>
                  <a:pt x="4930" y="1725"/>
                  <a:pt x="4931" y="1726"/>
                  <a:pt x="4932" y="1727"/>
                </a:cubicBezTo>
                <a:cubicBezTo>
                  <a:pt x="4933" y="1729"/>
                  <a:pt x="4933" y="1730"/>
                  <a:pt x="4933" y="1731"/>
                </a:cubicBezTo>
                <a:cubicBezTo>
                  <a:pt x="4934" y="1733"/>
                  <a:pt x="4935" y="1734"/>
                  <a:pt x="4935" y="1735"/>
                </a:cubicBezTo>
                <a:cubicBezTo>
                  <a:pt x="4936" y="1737"/>
                  <a:pt x="4938" y="1736"/>
                  <a:pt x="4939" y="1737"/>
                </a:cubicBezTo>
                <a:cubicBezTo>
                  <a:pt x="4940" y="1739"/>
                  <a:pt x="4940" y="1740"/>
                  <a:pt x="4941" y="1741"/>
                </a:cubicBezTo>
                <a:cubicBezTo>
                  <a:pt x="4943" y="1744"/>
                  <a:pt x="4943" y="1747"/>
                  <a:pt x="4944" y="1750"/>
                </a:cubicBezTo>
                <a:cubicBezTo>
                  <a:pt x="4944" y="1753"/>
                  <a:pt x="4943" y="1755"/>
                  <a:pt x="4943" y="1758"/>
                </a:cubicBezTo>
                <a:cubicBezTo>
                  <a:pt x="4943" y="1760"/>
                  <a:pt x="4944" y="1761"/>
                  <a:pt x="4945" y="1762"/>
                </a:cubicBezTo>
                <a:cubicBezTo>
                  <a:pt x="4946" y="1764"/>
                  <a:pt x="4946" y="1765"/>
                  <a:pt x="4947" y="1766"/>
                </a:cubicBezTo>
                <a:cubicBezTo>
                  <a:pt x="4948" y="1768"/>
                  <a:pt x="4950" y="1767"/>
                  <a:pt x="4951" y="1768"/>
                </a:cubicBezTo>
                <a:cubicBezTo>
                  <a:pt x="4952" y="1769"/>
                  <a:pt x="4951" y="1771"/>
                  <a:pt x="4952" y="1772"/>
                </a:cubicBezTo>
                <a:cubicBezTo>
                  <a:pt x="4954" y="1775"/>
                  <a:pt x="4957" y="1776"/>
                  <a:pt x="4960" y="1778"/>
                </a:cubicBezTo>
                <a:cubicBezTo>
                  <a:pt x="4962" y="1779"/>
                  <a:pt x="4963" y="1780"/>
                  <a:pt x="4964" y="1781"/>
                </a:cubicBezTo>
                <a:cubicBezTo>
                  <a:pt x="4965" y="1782"/>
                  <a:pt x="4966" y="1784"/>
                  <a:pt x="4967" y="1785"/>
                </a:cubicBezTo>
                <a:cubicBezTo>
                  <a:pt x="4968" y="1787"/>
                  <a:pt x="4970" y="1787"/>
                  <a:pt x="4970" y="1789"/>
                </a:cubicBezTo>
                <a:cubicBezTo>
                  <a:pt x="4970" y="1793"/>
                  <a:pt x="4970" y="1793"/>
                  <a:pt x="4970" y="1793"/>
                </a:cubicBezTo>
                <a:cubicBezTo>
                  <a:pt x="4970" y="1795"/>
                  <a:pt x="4969" y="1796"/>
                  <a:pt x="4969" y="1797"/>
                </a:cubicBezTo>
                <a:cubicBezTo>
                  <a:pt x="4969" y="1801"/>
                  <a:pt x="4969" y="1803"/>
                  <a:pt x="4969" y="1806"/>
                </a:cubicBezTo>
                <a:cubicBezTo>
                  <a:pt x="4969" y="1806"/>
                  <a:pt x="4969" y="1805"/>
                  <a:pt x="4969" y="1805"/>
                </a:cubicBezTo>
                <a:cubicBezTo>
                  <a:pt x="4972" y="1804"/>
                  <a:pt x="4974" y="1804"/>
                  <a:pt x="4977" y="1804"/>
                </a:cubicBezTo>
                <a:cubicBezTo>
                  <a:pt x="4979" y="1804"/>
                  <a:pt x="4980" y="1805"/>
                  <a:pt x="4981" y="1806"/>
                </a:cubicBezTo>
                <a:cubicBezTo>
                  <a:pt x="4982" y="1807"/>
                  <a:pt x="4984" y="1806"/>
                  <a:pt x="4985" y="1807"/>
                </a:cubicBezTo>
                <a:cubicBezTo>
                  <a:pt x="4986" y="1808"/>
                  <a:pt x="4985" y="1810"/>
                  <a:pt x="4985" y="1811"/>
                </a:cubicBezTo>
                <a:cubicBezTo>
                  <a:pt x="4985" y="1814"/>
                  <a:pt x="4985" y="1816"/>
                  <a:pt x="4984" y="1819"/>
                </a:cubicBezTo>
                <a:cubicBezTo>
                  <a:pt x="4984" y="1821"/>
                  <a:pt x="4982" y="1822"/>
                  <a:pt x="4982" y="1823"/>
                </a:cubicBezTo>
                <a:cubicBezTo>
                  <a:pt x="4981" y="1827"/>
                  <a:pt x="4981" y="1830"/>
                  <a:pt x="4981" y="1835"/>
                </a:cubicBezTo>
                <a:cubicBezTo>
                  <a:pt x="4981" y="1841"/>
                  <a:pt x="4981" y="1847"/>
                  <a:pt x="4985" y="1851"/>
                </a:cubicBezTo>
                <a:cubicBezTo>
                  <a:pt x="4986" y="1852"/>
                  <a:pt x="4987" y="1853"/>
                  <a:pt x="4989" y="1854"/>
                </a:cubicBezTo>
                <a:cubicBezTo>
                  <a:pt x="4990" y="1855"/>
                  <a:pt x="4991" y="1857"/>
                  <a:pt x="4993" y="1857"/>
                </a:cubicBezTo>
                <a:cubicBezTo>
                  <a:pt x="4996" y="1857"/>
                  <a:pt x="4998" y="1857"/>
                  <a:pt x="5001" y="1857"/>
                </a:cubicBezTo>
                <a:cubicBezTo>
                  <a:pt x="5005" y="1857"/>
                  <a:pt x="5005" y="1857"/>
                  <a:pt x="5005" y="1857"/>
                </a:cubicBezTo>
                <a:cubicBezTo>
                  <a:pt x="5006" y="1857"/>
                  <a:pt x="5008" y="1857"/>
                  <a:pt x="5009" y="1857"/>
                </a:cubicBezTo>
                <a:cubicBezTo>
                  <a:pt x="5010" y="1856"/>
                  <a:pt x="5009" y="1854"/>
                  <a:pt x="5011" y="1853"/>
                </a:cubicBezTo>
                <a:cubicBezTo>
                  <a:pt x="5012" y="1852"/>
                  <a:pt x="5014" y="1852"/>
                  <a:pt x="5015" y="1852"/>
                </a:cubicBezTo>
                <a:cubicBezTo>
                  <a:pt x="5016" y="1851"/>
                  <a:pt x="5017" y="1850"/>
                  <a:pt x="5019" y="1850"/>
                </a:cubicBezTo>
                <a:cubicBezTo>
                  <a:pt x="5022" y="1849"/>
                  <a:pt x="5025" y="1849"/>
                  <a:pt x="5028" y="1848"/>
                </a:cubicBezTo>
                <a:cubicBezTo>
                  <a:pt x="5028" y="1844"/>
                  <a:pt x="5028" y="1844"/>
                  <a:pt x="5028" y="1844"/>
                </a:cubicBezTo>
                <a:cubicBezTo>
                  <a:pt x="5028" y="1840"/>
                  <a:pt x="5028" y="1840"/>
                  <a:pt x="5028" y="1840"/>
                </a:cubicBezTo>
                <a:cubicBezTo>
                  <a:pt x="5028" y="1838"/>
                  <a:pt x="5030" y="1838"/>
                  <a:pt x="5031" y="1836"/>
                </a:cubicBezTo>
                <a:cubicBezTo>
                  <a:pt x="5035" y="1837"/>
                  <a:pt x="5039" y="1837"/>
                  <a:pt x="5043" y="1841"/>
                </a:cubicBezTo>
                <a:cubicBezTo>
                  <a:pt x="5044" y="1842"/>
                  <a:pt x="5044" y="1843"/>
                  <a:pt x="5045" y="1845"/>
                </a:cubicBezTo>
                <a:cubicBezTo>
                  <a:pt x="5045" y="1846"/>
                  <a:pt x="5046" y="1847"/>
                  <a:pt x="5047" y="1849"/>
                </a:cubicBezTo>
                <a:cubicBezTo>
                  <a:pt x="5048" y="1852"/>
                  <a:pt x="5049" y="1854"/>
                  <a:pt x="5050" y="1857"/>
                </a:cubicBezTo>
                <a:cubicBezTo>
                  <a:pt x="5051" y="1862"/>
                  <a:pt x="5051" y="1865"/>
                  <a:pt x="5053" y="1870"/>
                </a:cubicBezTo>
                <a:cubicBezTo>
                  <a:pt x="5053" y="1871"/>
                  <a:pt x="5053" y="1873"/>
                  <a:pt x="5054" y="1874"/>
                </a:cubicBezTo>
                <a:cubicBezTo>
                  <a:pt x="5054" y="1875"/>
                  <a:pt x="5056" y="1876"/>
                  <a:pt x="5057" y="1878"/>
                </a:cubicBezTo>
                <a:cubicBezTo>
                  <a:pt x="5058" y="1879"/>
                  <a:pt x="5060" y="1878"/>
                  <a:pt x="5061" y="1880"/>
                </a:cubicBezTo>
                <a:cubicBezTo>
                  <a:pt x="5061" y="1881"/>
                  <a:pt x="5062" y="1882"/>
                  <a:pt x="5062" y="1884"/>
                </a:cubicBezTo>
                <a:cubicBezTo>
                  <a:pt x="5062" y="1890"/>
                  <a:pt x="5055" y="1892"/>
                  <a:pt x="5055" y="1898"/>
                </a:cubicBezTo>
                <a:cubicBezTo>
                  <a:pt x="5055" y="1899"/>
                  <a:pt x="5056" y="1900"/>
                  <a:pt x="5057" y="1902"/>
                </a:cubicBezTo>
                <a:cubicBezTo>
                  <a:pt x="5057" y="1903"/>
                  <a:pt x="5058" y="1904"/>
                  <a:pt x="5059" y="1906"/>
                </a:cubicBezTo>
                <a:cubicBezTo>
                  <a:pt x="5060" y="1907"/>
                  <a:pt x="5062" y="1907"/>
                  <a:pt x="5063" y="1909"/>
                </a:cubicBezTo>
                <a:cubicBezTo>
                  <a:pt x="5065" y="1911"/>
                  <a:pt x="5066" y="1914"/>
                  <a:pt x="5069" y="1917"/>
                </a:cubicBezTo>
                <a:cubicBezTo>
                  <a:pt x="5070" y="1918"/>
                  <a:pt x="5072" y="1918"/>
                  <a:pt x="5073" y="1920"/>
                </a:cubicBezTo>
                <a:cubicBezTo>
                  <a:pt x="5074" y="1921"/>
                  <a:pt x="5075" y="1923"/>
                  <a:pt x="5075" y="1925"/>
                </a:cubicBezTo>
                <a:cubicBezTo>
                  <a:pt x="5075" y="1928"/>
                  <a:pt x="5073" y="1930"/>
                  <a:pt x="5073" y="1933"/>
                </a:cubicBezTo>
                <a:cubicBezTo>
                  <a:pt x="5073" y="1937"/>
                  <a:pt x="5076" y="1938"/>
                  <a:pt x="5076" y="1941"/>
                </a:cubicBezTo>
                <a:cubicBezTo>
                  <a:pt x="5076" y="1946"/>
                  <a:pt x="5073" y="1948"/>
                  <a:pt x="5070" y="1950"/>
                </a:cubicBezTo>
                <a:cubicBezTo>
                  <a:pt x="5068" y="1951"/>
                  <a:pt x="5067" y="1952"/>
                  <a:pt x="5066" y="1952"/>
                </a:cubicBezTo>
                <a:cubicBezTo>
                  <a:pt x="5064" y="1953"/>
                  <a:pt x="5063" y="1953"/>
                  <a:pt x="5062" y="1953"/>
                </a:cubicBezTo>
                <a:cubicBezTo>
                  <a:pt x="5060" y="1954"/>
                  <a:pt x="5060" y="1956"/>
                  <a:pt x="5060" y="1957"/>
                </a:cubicBezTo>
                <a:cubicBezTo>
                  <a:pt x="5059" y="1959"/>
                  <a:pt x="5059" y="1960"/>
                  <a:pt x="5059" y="1961"/>
                </a:cubicBezTo>
                <a:cubicBezTo>
                  <a:pt x="5058" y="1966"/>
                  <a:pt x="5059" y="1969"/>
                  <a:pt x="5059" y="1973"/>
                </a:cubicBezTo>
                <a:cubicBezTo>
                  <a:pt x="5059" y="1977"/>
                  <a:pt x="5059" y="1977"/>
                  <a:pt x="5059" y="1977"/>
                </a:cubicBezTo>
                <a:cubicBezTo>
                  <a:pt x="5058" y="1980"/>
                  <a:pt x="5057" y="1982"/>
                  <a:pt x="5057" y="1985"/>
                </a:cubicBezTo>
                <a:cubicBezTo>
                  <a:pt x="5056" y="1988"/>
                  <a:pt x="5057" y="1989"/>
                  <a:pt x="5057" y="1992"/>
                </a:cubicBezTo>
                <a:cubicBezTo>
                  <a:pt x="5057" y="1996"/>
                  <a:pt x="5056" y="1999"/>
                  <a:pt x="5058" y="2002"/>
                </a:cubicBezTo>
                <a:cubicBezTo>
                  <a:pt x="5058" y="2004"/>
                  <a:pt x="5059" y="2005"/>
                  <a:pt x="5061" y="2006"/>
                </a:cubicBezTo>
                <a:cubicBezTo>
                  <a:pt x="5062" y="2007"/>
                  <a:pt x="5063" y="2007"/>
                  <a:pt x="5065" y="2008"/>
                </a:cubicBezTo>
                <a:cubicBezTo>
                  <a:pt x="5066" y="2009"/>
                  <a:pt x="5067" y="2009"/>
                  <a:pt x="5069" y="2009"/>
                </a:cubicBezTo>
                <a:cubicBezTo>
                  <a:pt x="5072" y="2011"/>
                  <a:pt x="5073" y="2014"/>
                  <a:pt x="5076" y="2017"/>
                </a:cubicBezTo>
                <a:cubicBezTo>
                  <a:pt x="5078" y="2020"/>
                  <a:pt x="5080" y="2022"/>
                  <a:pt x="5083" y="2024"/>
                </a:cubicBezTo>
                <a:cubicBezTo>
                  <a:pt x="5085" y="2025"/>
                  <a:pt x="5086" y="2024"/>
                  <a:pt x="5087" y="2025"/>
                </a:cubicBezTo>
                <a:cubicBezTo>
                  <a:pt x="5089" y="2026"/>
                  <a:pt x="5089" y="2027"/>
                  <a:pt x="5090" y="2029"/>
                </a:cubicBezTo>
                <a:cubicBezTo>
                  <a:pt x="5091" y="2030"/>
                  <a:pt x="5093" y="2031"/>
                  <a:pt x="5093" y="2033"/>
                </a:cubicBezTo>
                <a:cubicBezTo>
                  <a:pt x="5094" y="2036"/>
                  <a:pt x="5093" y="2038"/>
                  <a:pt x="5093" y="2042"/>
                </a:cubicBezTo>
                <a:cubicBezTo>
                  <a:pt x="5094" y="2045"/>
                  <a:pt x="5094" y="2047"/>
                  <a:pt x="5095" y="2050"/>
                </a:cubicBezTo>
                <a:cubicBezTo>
                  <a:pt x="5097" y="2053"/>
                  <a:pt x="5099" y="2055"/>
                  <a:pt x="5100" y="2058"/>
                </a:cubicBezTo>
                <a:cubicBezTo>
                  <a:pt x="5101" y="2060"/>
                  <a:pt x="5101" y="2061"/>
                  <a:pt x="5101" y="2063"/>
                </a:cubicBezTo>
                <a:cubicBezTo>
                  <a:pt x="5102" y="2065"/>
                  <a:pt x="5104" y="2065"/>
                  <a:pt x="5105" y="2067"/>
                </a:cubicBezTo>
                <a:cubicBezTo>
                  <a:pt x="5107" y="2070"/>
                  <a:pt x="5108" y="2072"/>
                  <a:pt x="5108" y="2076"/>
                </a:cubicBezTo>
                <a:cubicBezTo>
                  <a:pt x="5108" y="2097"/>
                  <a:pt x="5108" y="2097"/>
                  <a:pt x="5108" y="2097"/>
                </a:cubicBezTo>
                <a:cubicBezTo>
                  <a:pt x="5108" y="2099"/>
                  <a:pt x="5110" y="2100"/>
                  <a:pt x="5110" y="2102"/>
                </a:cubicBezTo>
                <a:cubicBezTo>
                  <a:pt x="5111" y="2103"/>
                  <a:pt x="5111" y="2105"/>
                  <a:pt x="5111" y="2107"/>
                </a:cubicBezTo>
                <a:cubicBezTo>
                  <a:pt x="5112" y="2108"/>
                  <a:pt x="5113" y="2109"/>
                  <a:pt x="5114" y="2111"/>
                </a:cubicBezTo>
                <a:cubicBezTo>
                  <a:pt x="5116" y="2112"/>
                  <a:pt x="5117" y="2114"/>
                  <a:pt x="5118" y="2115"/>
                </a:cubicBezTo>
                <a:cubicBezTo>
                  <a:pt x="5120" y="2115"/>
                  <a:pt x="5121" y="2116"/>
                  <a:pt x="5122" y="2116"/>
                </a:cubicBezTo>
                <a:cubicBezTo>
                  <a:pt x="5127" y="2119"/>
                  <a:pt x="5130" y="2122"/>
                  <a:pt x="5135" y="2124"/>
                </a:cubicBezTo>
                <a:cubicBezTo>
                  <a:pt x="5138" y="2125"/>
                  <a:pt x="5141" y="2125"/>
                  <a:pt x="5143" y="2127"/>
                </a:cubicBezTo>
                <a:cubicBezTo>
                  <a:pt x="5146" y="2129"/>
                  <a:pt x="5146" y="2133"/>
                  <a:pt x="5148" y="2135"/>
                </a:cubicBezTo>
                <a:cubicBezTo>
                  <a:pt x="5149" y="2137"/>
                  <a:pt x="5149" y="2138"/>
                  <a:pt x="5150" y="2139"/>
                </a:cubicBezTo>
                <a:cubicBezTo>
                  <a:pt x="5151" y="2140"/>
                  <a:pt x="5153" y="2140"/>
                  <a:pt x="5154" y="2140"/>
                </a:cubicBezTo>
                <a:cubicBezTo>
                  <a:pt x="5155" y="2141"/>
                  <a:pt x="5157" y="2141"/>
                  <a:pt x="5158" y="2141"/>
                </a:cubicBezTo>
                <a:cubicBezTo>
                  <a:pt x="5160" y="2142"/>
                  <a:pt x="5161" y="2143"/>
                  <a:pt x="5163" y="2143"/>
                </a:cubicBezTo>
                <a:cubicBezTo>
                  <a:pt x="5166" y="2144"/>
                  <a:pt x="5167" y="2145"/>
                  <a:pt x="5170" y="2145"/>
                </a:cubicBezTo>
                <a:cubicBezTo>
                  <a:pt x="5172" y="2145"/>
                  <a:pt x="5172" y="2145"/>
                  <a:pt x="5172" y="2145"/>
                </a:cubicBezTo>
                <a:cubicBezTo>
                  <a:pt x="5174" y="2145"/>
                  <a:pt x="5175" y="2143"/>
                  <a:pt x="5176" y="2142"/>
                </a:cubicBezTo>
                <a:cubicBezTo>
                  <a:pt x="5174" y="2139"/>
                  <a:pt x="5173" y="2137"/>
                  <a:pt x="5171" y="2134"/>
                </a:cubicBezTo>
                <a:cubicBezTo>
                  <a:pt x="5170" y="2133"/>
                  <a:pt x="5170" y="2131"/>
                  <a:pt x="5169" y="2130"/>
                </a:cubicBezTo>
                <a:cubicBezTo>
                  <a:pt x="5168" y="2129"/>
                  <a:pt x="5166" y="2130"/>
                  <a:pt x="5165" y="2129"/>
                </a:cubicBezTo>
                <a:cubicBezTo>
                  <a:pt x="5163" y="2127"/>
                  <a:pt x="5161" y="2125"/>
                  <a:pt x="5160" y="2122"/>
                </a:cubicBezTo>
                <a:cubicBezTo>
                  <a:pt x="5159" y="2118"/>
                  <a:pt x="5160" y="2116"/>
                  <a:pt x="5160" y="2113"/>
                </a:cubicBezTo>
                <a:cubicBezTo>
                  <a:pt x="5160" y="2111"/>
                  <a:pt x="5159" y="2110"/>
                  <a:pt x="5159" y="2109"/>
                </a:cubicBezTo>
                <a:cubicBezTo>
                  <a:pt x="5159" y="2104"/>
                  <a:pt x="5160" y="2101"/>
                  <a:pt x="5159" y="2097"/>
                </a:cubicBezTo>
                <a:cubicBezTo>
                  <a:pt x="5159" y="2095"/>
                  <a:pt x="5158" y="2094"/>
                  <a:pt x="5158" y="2093"/>
                </a:cubicBezTo>
                <a:cubicBezTo>
                  <a:pt x="5158" y="2091"/>
                  <a:pt x="5157" y="2090"/>
                  <a:pt x="5156" y="2089"/>
                </a:cubicBezTo>
                <a:cubicBezTo>
                  <a:pt x="5155" y="2087"/>
                  <a:pt x="5153" y="2087"/>
                  <a:pt x="5152" y="2085"/>
                </a:cubicBezTo>
                <a:cubicBezTo>
                  <a:pt x="5151" y="2080"/>
                  <a:pt x="5152" y="2077"/>
                  <a:pt x="5152" y="2073"/>
                </a:cubicBezTo>
                <a:cubicBezTo>
                  <a:pt x="5152" y="2069"/>
                  <a:pt x="5152" y="2069"/>
                  <a:pt x="5152" y="2069"/>
                </a:cubicBezTo>
                <a:cubicBezTo>
                  <a:pt x="5152" y="2067"/>
                  <a:pt x="5151" y="2066"/>
                  <a:pt x="5151" y="2065"/>
                </a:cubicBezTo>
                <a:cubicBezTo>
                  <a:pt x="5151" y="2061"/>
                  <a:pt x="5151" y="2061"/>
                  <a:pt x="5151" y="2061"/>
                </a:cubicBezTo>
                <a:cubicBezTo>
                  <a:pt x="5151" y="2059"/>
                  <a:pt x="5150" y="2058"/>
                  <a:pt x="5150" y="2056"/>
                </a:cubicBezTo>
                <a:cubicBezTo>
                  <a:pt x="5150" y="2048"/>
                  <a:pt x="5150" y="2048"/>
                  <a:pt x="5150" y="2048"/>
                </a:cubicBezTo>
                <a:cubicBezTo>
                  <a:pt x="5145" y="2048"/>
                  <a:pt x="5142" y="2049"/>
                  <a:pt x="5138" y="2047"/>
                </a:cubicBezTo>
                <a:cubicBezTo>
                  <a:pt x="5137" y="2046"/>
                  <a:pt x="5135" y="2045"/>
                  <a:pt x="5134" y="2044"/>
                </a:cubicBezTo>
                <a:cubicBezTo>
                  <a:pt x="5133" y="2043"/>
                  <a:pt x="5132" y="2041"/>
                  <a:pt x="5131" y="2040"/>
                </a:cubicBezTo>
                <a:cubicBezTo>
                  <a:pt x="5130" y="2039"/>
                  <a:pt x="5128" y="2039"/>
                  <a:pt x="5127" y="2038"/>
                </a:cubicBezTo>
                <a:cubicBezTo>
                  <a:pt x="5126" y="2037"/>
                  <a:pt x="5125" y="2035"/>
                  <a:pt x="5123" y="2034"/>
                </a:cubicBezTo>
                <a:cubicBezTo>
                  <a:pt x="5121" y="2032"/>
                  <a:pt x="5118" y="2031"/>
                  <a:pt x="5115" y="2031"/>
                </a:cubicBezTo>
                <a:cubicBezTo>
                  <a:pt x="5114" y="2031"/>
                  <a:pt x="5112" y="2031"/>
                  <a:pt x="5110" y="2031"/>
                </a:cubicBezTo>
                <a:cubicBezTo>
                  <a:pt x="5107" y="2030"/>
                  <a:pt x="5105" y="2028"/>
                  <a:pt x="5103" y="2025"/>
                </a:cubicBezTo>
                <a:cubicBezTo>
                  <a:pt x="5102" y="2023"/>
                  <a:pt x="5101" y="2023"/>
                  <a:pt x="5100" y="2021"/>
                </a:cubicBezTo>
                <a:cubicBezTo>
                  <a:pt x="5100" y="2020"/>
                  <a:pt x="5100" y="2018"/>
                  <a:pt x="5099" y="2017"/>
                </a:cubicBezTo>
                <a:cubicBezTo>
                  <a:pt x="5099" y="2014"/>
                  <a:pt x="5099" y="2012"/>
                  <a:pt x="5099" y="2009"/>
                </a:cubicBezTo>
                <a:cubicBezTo>
                  <a:pt x="5099" y="2008"/>
                  <a:pt x="5100" y="2006"/>
                  <a:pt x="5099" y="2005"/>
                </a:cubicBezTo>
                <a:cubicBezTo>
                  <a:pt x="5099" y="2004"/>
                  <a:pt x="5099" y="2002"/>
                  <a:pt x="5098" y="2001"/>
                </a:cubicBezTo>
                <a:cubicBezTo>
                  <a:pt x="5098" y="2000"/>
                  <a:pt x="5096" y="2000"/>
                  <a:pt x="5094" y="1999"/>
                </a:cubicBezTo>
                <a:cubicBezTo>
                  <a:pt x="5093" y="1998"/>
                  <a:pt x="5091" y="1998"/>
                  <a:pt x="5090" y="1997"/>
                </a:cubicBezTo>
                <a:cubicBezTo>
                  <a:pt x="5089" y="1995"/>
                  <a:pt x="5089" y="1992"/>
                  <a:pt x="5089" y="1989"/>
                </a:cubicBezTo>
                <a:cubicBezTo>
                  <a:pt x="5089" y="1985"/>
                  <a:pt x="5089" y="1985"/>
                  <a:pt x="5089" y="1985"/>
                </a:cubicBezTo>
                <a:cubicBezTo>
                  <a:pt x="5089" y="1984"/>
                  <a:pt x="5090" y="1982"/>
                  <a:pt x="5089" y="1981"/>
                </a:cubicBezTo>
                <a:cubicBezTo>
                  <a:pt x="5089" y="1980"/>
                  <a:pt x="5087" y="1981"/>
                  <a:pt x="5085" y="1980"/>
                </a:cubicBezTo>
                <a:cubicBezTo>
                  <a:pt x="5084" y="1979"/>
                  <a:pt x="5083" y="1979"/>
                  <a:pt x="5082" y="1978"/>
                </a:cubicBezTo>
                <a:cubicBezTo>
                  <a:pt x="5079" y="1977"/>
                  <a:pt x="5079" y="1977"/>
                  <a:pt x="5079" y="1977"/>
                </a:cubicBezTo>
                <a:cubicBezTo>
                  <a:pt x="5079" y="1957"/>
                  <a:pt x="5079" y="1957"/>
                  <a:pt x="5079" y="1957"/>
                </a:cubicBezTo>
                <a:cubicBezTo>
                  <a:pt x="5079" y="1951"/>
                  <a:pt x="5084" y="1949"/>
                  <a:pt x="5086" y="1944"/>
                </a:cubicBezTo>
                <a:cubicBezTo>
                  <a:pt x="5089" y="1940"/>
                  <a:pt x="5090" y="1937"/>
                  <a:pt x="5092" y="1932"/>
                </a:cubicBezTo>
                <a:cubicBezTo>
                  <a:pt x="5093" y="1930"/>
                  <a:pt x="5094" y="1929"/>
                  <a:pt x="5094" y="1926"/>
                </a:cubicBezTo>
                <a:cubicBezTo>
                  <a:pt x="5094" y="1923"/>
                  <a:pt x="5092" y="1921"/>
                  <a:pt x="5092" y="1919"/>
                </a:cubicBezTo>
                <a:cubicBezTo>
                  <a:pt x="5092" y="1916"/>
                  <a:pt x="5093" y="1915"/>
                  <a:pt x="5093" y="1913"/>
                </a:cubicBezTo>
                <a:cubicBezTo>
                  <a:pt x="5094" y="1911"/>
                  <a:pt x="5096" y="1911"/>
                  <a:pt x="5097" y="1910"/>
                </a:cubicBezTo>
                <a:cubicBezTo>
                  <a:pt x="5099" y="1908"/>
                  <a:pt x="5099" y="1906"/>
                  <a:pt x="5100" y="1905"/>
                </a:cubicBezTo>
                <a:cubicBezTo>
                  <a:pt x="5102" y="1905"/>
                  <a:pt x="5103" y="1905"/>
                  <a:pt x="5104" y="1906"/>
                </a:cubicBezTo>
                <a:cubicBezTo>
                  <a:pt x="5106" y="1907"/>
                  <a:pt x="5107" y="1908"/>
                  <a:pt x="5108" y="1909"/>
                </a:cubicBezTo>
                <a:cubicBezTo>
                  <a:pt x="5110" y="1910"/>
                  <a:pt x="5109" y="1911"/>
                  <a:pt x="5110" y="1913"/>
                </a:cubicBezTo>
                <a:cubicBezTo>
                  <a:pt x="5111" y="1914"/>
                  <a:pt x="5114" y="1914"/>
                  <a:pt x="5114" y="1916"/>
                </a:cubicBezTo>
                <a:cubicBezTo>
                  <a:pt x="5116" y="1918"/>
                  <a:pt x="5115" y="1921"/>
                  <a:pt x="5116" y="1923"/>
                </a:cubicBezTo>
                <a:cubicBezTo>
                  <a:pt x="5117" y="1925"/>
                  <a:pt x="5119" y="1925"/>
                  <a:pt x="5120" y="1926"/>
                </a:cubicBezTo>
                <a:cubicBezTo>
                  <a:pt x="5122" y="1928"/>
                  <a:pt x="5124" y="1928"/>
                  <a:pt x="5126" y="1928"/>
                </a:cubicBezTo>
                <a:cubicBezTo>
                  <a:pt x="5128" y="1928"/>
                  <a:pt x="5128" y="1928"/>
                  <a:pt x="5128" y="1928"/>
                </a:cubicBezTo>
                <a:cubicBezTo>
                  <a:pt x="5130" y="1928"/>
                  <a:pt x="5131" y="1927"/>
                  <a:pt x="5132" y="1926"/>
                </a:cubicBezTo>
                <a:cubicBezTo>
                  <a:pt x="5134" y="1926"/>
                  <a:pt x="5134" y="1924"/>
                  <a:pt x="5136" y="1924"/>
                </a:cubicBezTo>
                <a:cubicBezTo>
                  <a:pt x="5140" y="1924"/>
                  <a:pt x="5140" y="1929"/>
                  <a:pt x="5142" y="1931"/>
                </a:cubicBezTo>
                <a:cubicBezTo>
                  <a:pt x="5144" y="1934"/>
                  <a:pt x="5147" y="1936"/>
                  <a:pt x="5148" y="1939"/>
                </a:cubicBezTo>
                <a:cubicBezTo>
                  <a:pt x="5149" y="1942"/>
                  <a:pt x="5150" y="1945"/>
                  <a:pt x="5151" y="1948"/>
                </a:cubicBezTo>
                <a:cubicBezTo>
                  <a:pt x="5152" y="1952"/>
                  <a:pt x="5154" y="1953"/>
                  <a:pt x="5155" y="1956"/>
                </a:cubicBezTo>
                <a:cubicBezTo>
                  <a:pt x="5157" y="1959"/>
                  <a:pt x="5158" y="1962"/>
                  <a:pt x="5160" y="1964"/>
                </a:cubicBezTo>
                <a:cubicBezTo>
                  <a:pt x="5162" y="1967"/>
                  <a:pt x="5164" y="1970"/>
                  <a:pt x="5167" y="1971"/>
                </a:cubicBezTo>
                <a:cubicBezTo>
                  <a:pt x="5168" y="1972"/>
                  <a:pt x="5170" y="1971"/>
                  <a:pt x="5171" y="1971"/>
                </a:cubicBezTo>
                <a:cubicBezTo>
                  <a:pt x="5172" y="1972"/>
                  <a:pt x="5174" y="1972"/>
                  <a:pt x="5175" y="1972"/>
                </a:cubicBezTo>
                <a:cubicBezTo>
                  <a:pt x="5176" y="1972"/>
                  <a:pt x="5178" y="1973"/>
                  <a:pt x="5179" y="1973"/>
                </a:cubicBezTo>
                <a:cubicBezTo>
                  <a:pt x="5180" y="1973"/>
                  <a:pt x="5182" y="1973"/>
                  <a:pt x="5183" y="1974"/>
                </a:cubicBezTo>
                <a:cubicBezTo>
                  <a:pt x="5184" y="1975"/>
                  <a:pt x="5186" y="1976"/>
                  <a:pt x="5186" y="1978"/>
                </a:cubicBezTo>
                <a:cubicBezTo>
                  <a:pt x="5186" y="1982"/>
                  <a:pt x="5183" y="1983"/>
                  <a:pt x="5182" y="1986"/>
                </a:cubicBezTo>
                <a:cubicBezTo>
                  <a:pt x="5181" y="1989"/>
                  <a:pt x="5181" y="1991"/>
                  <a:pt x="5181" y="1994"/>
                </a:cubicBezTo>
                <a:cubicBezTo>
                  <a:pt x="5181" y="2001"/>
                  <a:pt x="5183" y="2005"/>
                  <a:pt x="5187" y="2011"/>
                </a:cubicBezTo>
                <a:cubicBezTo>
                  <a:pt x="5188" y="2010"/>
                  <a:pt x="5189" y="2009"/>
                  <a:pt x="5190" y="2007"/>
                </a:cubicBezTo>
                <a:cubicBezTo>
                  <a:pt x="5192" y="2004"/>
                  <a:pt x="5194" y="2002"/>
                  <a:pt x="5197" y="1999"/>
                </a:cubicBezTo>
                <a:cubicBezTo>
                  <a:pt x="5198" y="1998"/>
                  <a:pt x="5199" y="1997"/>
                  <a:pt x="5201" y="1996"/>
                </a:cubicBezTo>
                <a:cubicBezTo>
                  <a:pt x="5202" y="1995"/>
                  <a:pt x="5203" y="1993"/>
                  <a:pt x="5205" y="1992"/>
                </a:cubicBezTo>
                <a:cubicBezTo>
                  <a:pt x="5207" y="1991"/>
                  <a:pt x="5208" y="1990"/>
                  <a:pt x="5210" y="1988"/>
                </a:cubicBezTo>
                <a:cubicBezTo>
                  <a:pt x="5211" y="1987"/>
                  <a:pt x="5213" y="1987"/>
                  <a:pt x="5214" y="1985"/>
                </a:cubicBezTo>
                <a:cubicBezTo>
                  <a:pt x="5215" y="1984"/>
                  <a:pt x="5215" y="1982"/>
                  <a:pt x="5216" y="1981"/>
                </a:cubicBezTo>
                <a:cubicBezTo>
                  <a:pt x="5217" y="1980"/>
                  <a:pt x="5218" y="1979"/>
                  <a:pt x="5219" y="1977"/>
                </a:cubicBezTo>
                <a:cubicBezTo>
                  <a:pt x="5219" y="1976"/>
                  <a:pt x="5219" y="1974"/>
                  <a:pt x="5220" y="1973"/>
                </a:cubicBezTo>
                <a:cubicBezTo>
                  <a:pt x="5220" y="1972"/>
                  <a:pt x="5220" y="1971"/>
                  <a:pt x="5221" y="1969"/>
                </a:cubicBezTo>
                <a:cubicBezTo>
                  <a:pt x="5222" y="1967"/>
                  <a:pt x="5223" y="1966"/>
                  <a:pt x="5225" y="1965"/>
                </a:cubicBezTo>
                <a:cubicBezTo>
                  <a:pt x="5227" y="1965"/>
                  <a:pt x="5228" y="1966"/>
                  <a:pt x="5231" y="1966"/>
                </a:cubicBezTo>
                <a:cubicBezTo>
                  <a:pt x="5234" y="1967"/>
                  <a:pt x="5236" y="1967"/>
                  <a:pt x="5239" y="1966"/>
                </a:cubicBezTo>
                <a:cubicBezTo>
                  <a:pt x="5241" y="1966"/>
                  <a:pt x="5242" y="1965"/>
                  <a:pt x="5244" y="1963"/>
                </a:cubicBezTo>
                <a:cubicBezTo>
                  <a:pt x="5248" y="1960"/>
                  <a:pt x="5249" y="1958"/>
                  <a:pt x="5253" y="1954"/>
                </a:cubicBezTo>
                <a:cubicBezTo>
                  <a:pt x="5254" y="1953"/>
                  <a:pt x="5256" y="1951"/>
                  <a:pt x="5258" y="1950"/>
                </a:cubicBezTo>
                <a:cubicBezTo>
                  <a:pt x="5259" y="1950"/>
                  <a:pt x="5261" y="1950"/>
                  <a:pt x="5262" y="1949"/>
                </a:cubicBezTo>
                <a:cubicBezTo>
                  <a:pt x="5263" y="1948"/>
                  <a:pt x="5265" y="1948"/>
                  <a:pt x="5266" y="1946"/>
                </a:cubicBezTo>
                <a:cubicBezTo>
                  <a:pt x="5266" y="1945"/>
                  <a:pt x="5266" y="1944"/>
                  <a:pt x="5267" y="1942"/>
                </a:cubicBezTo>
                <a:cubicBezTo>
                  <a:pt x="5267" y="1940"/>
                  <a:pt x="5268" y="1937"/>
                  <a:pt x="5268" y="1934"/>
                </a:cubicBezTo>
                <a:cubicBezTo>
                  <a:pt x="5268" y="1927"/>
                  <a:pt x="5268" y="1922"/>
                  <a:pt x="5268" y="1915"/>
                </a:cubicBezTo>
                <a:cubicBezTo>
                  <a:pt x="5268" y="1901"/>
                  <a:pt x="5268" y="1901"/>
                  <a:pt x="5268" y="1901"/>
                </a:cubicBezTo>
                <a:cubicBezTo>
                  <a:pt x="5268" y="1897"/>
                  <a:pt x="5268" y="1895"/>
                  <a:pt x="5268" y="1892"/>
                </a:cubicBezTo>
                <a:cubicBezTo>
                  <a:pt x="5266" y="1886"/>
                  <a:pt x="5263" y="1884"/>
                  <a:pt x="5262" y="1879"/>
                </a:cubicBezTo>
                <a:cubicBezTo>
                  <a:pt x="5261" y="1875"/>
                  <a:pt x="5260" y="1873"/>
                  <a:pt x="5260" y="1870"/>
                </a:cubicBezTo>
                <a:cubicBezTo>
                  <a:pt x="5259" y="1866"/>
                  <a:pt x="5260" y="1864"/>
                  <a:pt x="5260" y="1861"/>
                </a:cubicBezTo>
                <a:cubicBezTo>
                  <a:pt x="5256" y="1861"/>
                  <a:pt x="5253" y="1862"/>
                  <a:pt x="5250" y="1861"/>
                </a:cubicBezTo>
                <a:cubicBezTo>
                  <a:pt x="5248" y="1861"/>
                  <a:pt x="5247" y="1860"/>
                  <a:pt x="5246" y="1859"/>
                </a:cubicBezTo>
                <a:cubicBezTo>
                  <a:pt x="5244" y="1858"/>
                  <a:pt x="5244" y="1856"/>
                  <a:pt x="5243" y="1855"/>
                </a:cubicBezTo>
                <a:cubicBezTo>
                  <a:pt x="5240" y="1852"/>
                  <a:pt x="5238" y="1850"/>
                  <a:pt x="5237" y="1846"/>
                </a:cubicBezTo>
                <a:cubicBezTo>
                  <a:pt x="5236" y="1845"/>
                  <a:pt x="5237" y="1843"/>
                  <a:pt x="5237" y="1842"/>
                </a:cubicBezTo>
                <a:cubicBezTo>
                  <a:pt x="5236" y="1841"/>
                  <a:pt x="5234" y="1842"/>
                  <a:pt x="5233" y="1841"/>
                </a:cubicBezTo>
                <a:cubicBezTo>
                  <a:pt x="5231" y="1840"/>
                  <a:pt x="5230" y="1839"/>
                  <a:pt x="5229" y="1838"/>
                </a:cubicBezTo>
                <a:cubicBezTo>
                  <a:pt x="5226" y="1836"/>
                  <a:pt x="5224" y="1834"/>
                  <a:pt x="5221" y="1832"/>
                </a:cubicBezTo>
                <a:cubicBezTo>
                  <a:pt x="5219" y="1831"/>
                  <a:pt x="5217" y="1830"/>
                  <a:pt x="5216" y="1829"/>
                </a:cubicBezTo>
                <a:cubicBezTo>
                  <a:pt x="5215" y="1828"/>
                  <a:pt x="5215" y="1826"/>
                  <a:pt x="5214" y="1825"/>
                </a:cubicBezTo>
                <a:cubicBezTo>
                  <a:pt x="5213" y="1824"/>
                  <a:pt x="5211" y="1824"/>
                  <a:pt x="5210" y="1822"/>
                </a:cubicBezTo>
                <a:cubicBezTo>
                  <a:pt x="5209" y="1820"/>
                  <a:pt x="5209" y="1817"/>
                  <a:pt x="5209" y="1814"/>
                </a:cubicBezTo>
                <a:cubicBezTo>
                  <a:pt x="5209" y="1813"/>
                  <a:pt x="5209" y="1811"/>
                  <a:pt x="5209" y="1810"/>
                </a:cubicBezTo>
                <a:cubicBezTo>
                  <a:pt x="5209" y="1808"/>
                  <a:pt x="5206" y="1809"/>
                  <a:pt x="5205" y="1807"/>
                </a:cubicBezTo>
                <a:cubicBezTo>
                  <a:pt x="5204" y="1805"/>
                  <a:pt x="5205" y="1803"/>
                  <a:pt x="5205" y="1801"/>
                </a:cubicBezTo>
                <a:cubicBezTo>
                  <a:pt x="5205" y="1798"/>
                  <a:pt x="5204" y="1796"/>
                  <a:pt x="5205" y="1794"/>
                </a:cubicBezTo>
                <a:cubicBezTo>
                  <a:pt x="5205" y="1792"/>
                  <a:pt x="5205" y="1791"/>
                  <a:pt x="5206" y="1789"/>
                </a:cubicBezTo>
                <a:cubicBezTo>
                  <a:pt x="5206" y="1787"/>
                  <a:pt x="5209" y="1787"/>
                  <a:pt x="5210" y="1786"/>
                </a:cubicBezTo>
                <a:cubicBezTo>
                  <a:pt x="5211" y="1785"/>
                  <a:pt x="5213" y="1784"/>
                  <a:pt x="5214" y="1783"/>
                </a:cubicBezTo>
                <a:cubicBezTo>
                  <a:pt x="5215" y="1782"/>
                  <a:pt x="5217" y="1783"/>
                  <a:pt x="5218" y="1781"/>
                </a:cubicBezTo>
                <a:cubicBezTo>
                  <a:pt x="5219" y="1780"/>
                  <a:pt x="5217" y="1778"/>
                  <a:pt x="5218" y="1776"/>
                </a:cubicBezTo>
                <a:cubicBezTo>
                  <a:pt x="5218" y="1775"/>
                  <a:pt x="5219" y="1773"/>
                  <a:pt x="5219" y="1771"/>
                </a:cubicBezTo>
                <a:cubicBezTo>
                  <a:pt x="5219" y="1769"/>
                  <a:pt x="5220" y="1768"/>
                  <a:pt x="5221" y="1765"/>
                </a:cubicBezTo>
                <a:cubicBezTo>
                  <a:pt x="5221" y="1764"/>
                  <a:pt x="5221" y="1762"/>
                  <a:pt x="5222" y="1760"/>
                </a:cubicBezTo>
                <a:cubicBezTo>
                  <a:pt x="5223" y="1758"/>
                  <a:pt x="5223" y="1756"/>
                  <a:pt x="5225" y="1755"/>
                </a:cubicBezTo>
                <a:cubicBezTo>
                  <a:pt x="5226" y="1755"/>
                  <a:pt x="5228" y="1755"/>
                  <a:pt x="5229" y="1754"/>
                </a:cubicBezTo>
                <a:cubicBezTo>
                  <a:pt x="5230" y="1754"/>
                  <a:pt x="5232" y="1755"/>
                  <a:pt x="5234" y="1754"/>
                </a:cubicBezTo>
                <a:cubicBezTo>
                  <a:pt x="5237" y="1754"/>
                  <a:pt x="5239" y="1752"/>
                  <a:pt x="5243" y="1750"/>
                </a:cubicBezTo>
                <a:cubicBezTo>
                  <a:pt x="5244" y="1750"/>
                  <a:pt x="5245" y="1751"/>
                  <a:pt x="5247" y="1750"/>
                </a:cubicBezTo>
                <a:cubicBezTo>
                  <a:pt x="5248" y="1750"/>
                  <a:pt x="5248" y="1747"/>
                  <a:pt x="5250" y="1746"/>
                </a:cubicBezTo>
                <a:cubicBezTo>
                  <a:pt x="5251" y="1746"/>
                  <a:pt x="5252" y="1746"/>
                  <a:pt x="5254" y="1746"/>
                </a:cubicBezTo>
                <a:cubicBezTo>
                  <a:pt x="5257" y="1746"/>
                  <a:pt x="5259" y="1746"/>
                  <a:pt x="5262" y="1746"/>
                </a:cubicBezTo>
                <a:cubicBezTo>
                  <a:pt x="5263" y="1746"/>
                  <a:pt x="5264" y="1747"/>
                  <a:pt x="5266" y="1747"/>
                </a:cubicBezTo>
                <a:cubicBezTo>
                  <a:pt x="5270" y="1747"/>
                  <a:pt x="5273" y="1747"/>
                  <a:pt x="5278" y="1747"/>
                </a:cubicBezTo>
                <a:cubicBezTo>
                  <a:pt x="5278" y="1751"/>
                  <a:pt x="5278" y="1751"/>
                  <a:pt x="5278" y="1751"/>
                </a:cubicBezTo>
                <a:cubicBezTo>
                  <a:pt x="5278" y="1753"/>
                  <a:pt x="5277" y="1754"/>
                  <a:pt x="5277" y="1755"/>
                </a:cubicBezTo>
                <a:cubicBezTo>
                  <a:pt x="5277" y="1777"/>
                  <a:pt x="5277" y="1777"/>
                  <a:pt x="5277" y="1777"/>
                </a:cubicBezTo>
                <a:cubicBezTo>
                  <a:pt x="5275" y="1778"/>
                  <a:pt x="5275" y="1780"/>
                  <a:pt x="5274" y="1781"/>
                </a:cubicBezTo>
                <a:cubicBezTo>
                  <a:pt x="5272" y="1782"/>
                  <a:pt x="5271" y="1783"/>
                  <a:pt x="5270" y="1783"/>
                </a:cubicBezTo>
                <a:cubicBezTo>
                  <a:pt x="5268" y="1784"/>
                  <a:pt x="5267" y="1783"/>
                  <a:pt x="5266" y="1783"/>
                </a:cubicBezTo>
                <a:cubicBezTo>
                  <a:pt x="5264" y="1784"/>
                  <a:pt x="5263" y="1785"/>
                  <a:pt x="5262" y="1786"/>
                </a:cubicBezTo>
                <a:cubicBezTo>
                  <a:pt x="5260" y="1787"/>
                  <a:pt x="5260" y="1789"/>
                  <a:pt x="5259" y="1790"/>
                </a:cubicBezTo>
                <a:cubicBezTo>
                  <a:pt x="5257" y="1792"/>
                  <a:pt x="5255" y="1793"/>
                  <a:pt x="5255" y="1796"/>
                </a:cubicBezTo>
                <a:cubicBezTo>
                  <a:pt x="5255" y="1798"/>
                  <a:pt x="5255" y="1800"/>
                  <a:pt x="5256" y="1802"/>
                </a:cubicBezTo>
                <a:cubicBezTo>
                  <a:pt x="5256" y="1804"/>
                  <a:pt x="5256" y="1805"/>
                  <a:pt x="5257" y="1807"/>
                </a:cubicBezTo>
                <a:cubicBezTo>
                  <a:pt x="5257" y="1809"/>
                  <a:pt x="5259" y="1808"/>
                  <a:pt x="5261" y="1809"/>
                </a:cubicBezTo>
                <a:cubicBezTo>
                  <a:pt x="5292" y="1809"/>
                  <a:pt x="5292" y="1809"/>
                  <a:pt x="5292" y="1809"/>
                </a:cubicBezTo>
                <a:cubicBezTo>
                  <a:pt x="5293" y="1804"/>
                  <a:pt x="5293" y="1800"/>
                  <a:pt x="5294" y="1795"/>
                </a:cubicBezTo>
                <a:cubicBezTo>
                  <a:pt x="5295" y="1794"/>
                  <a:pt x="5295" y="1792"/>
                  <a:pt x="5295" y="1791"/>
                </a:cubicBezTo>
                <a:cubicBezTo>
                  <a:pt x="5296" y="1789"/>
                  <a:pt x="5298" y="1789"/>
                  <a:pt x="5298" y="1787"/>
                </a:cubicBezTo>
                <a:cubicBezTo>
                  <a:pt x="5299" y="1786"/>
                  <a:pt x="5298" y="1784"/>
                  <a:pt x="5298" y="1783"/>
                </a:cubicBezTo>
                <a:cubicBezTo>
                  <a:pt x="5298" y="1781"/>
                  <a:pt x="5299" y="1779"/>
                  <a:pt x="5298" y="1778"/>
                </a:cubicBezTo>
                <a:cubicBezTo>
                  <a:pt x="5297" y="1776"/>
                  <a:pt x="5294" y="1776"/>
                  <a:pt x="5291" y="1775"/>
                </a:cubicBezTo>
                <a:cubicBezTo>
                  <a:pt x="5291" y="1751"/>
                  <a:pt x="5291" y="1751"/>
                  <a:pt x="5291" y="1751"/>
                </a:cubicBezTo>
                <a:cubicBezTo>
                  <a:pt x="5294" y="1751"/>
                  <a:pt x="5296" y="1752"/>
                  <a:pt x="5299" y="1751"/>
                </a:cubicBezTo>
                <a:cubicBezTo>
                  <a:pt x="5303" y="1751"/>
                  <a:pt x="5303" y="1751"/>
                  <a:pt x="5303" y="1751"/>
                </a:cubicBezTo>
                <a:cubicBezTo>
                  <a:pt x="5305" y="1751"/>
                  <a:pt x="5306" y="1750"/>
                  <a:pt x="5307" y="1749"/>
                </a:cubicBezTo>
                <a:cubicBezTo>
                  <a:pt x="5309" y="1748"/>
                  <a:pt x="5310" y="1746"/>
                  <a:pt x="5311" y="1745"/>
                </a:cubicBezTo>
                <a:cubicBezTo>
                  <a:pt x="5313" y="1744"/>
                  <a:pt x="5314" y="1743"/>
                  <a:pt x="5315" y="1742"/>
                </a:cubicBezTo>
                <a:cubicBezTo>
                  <a:pt x="5318" y="1741"/>
                  <a:pt x="5321" y="1741"/>
                  <a:pt x="5323" y="1740"/>
                </a:cubicBezTo>
                <a:cubicBezTo>
                  <a:pt x="5326" y="1740"/>
                  <a:pt x="5328" y="1739"/>
                  <a:pt x="5332" y="1739"/>
                </a:cubicBezTo>
                <a:cubicBezTo>
                  <a:pt x="5336" y="1739"/>
                  <a:pt x="5336" y="1739"/>
                  <a:pt x="5336" y="1739"/>
                </a:cubicBezTo>
                <a:cubicBezTo>
                  <a:pt x="5338" y="1739"/>
                  <a:pt x="5339" y="1740"/>
                  <a:pt x="5340" y="1740"/>
                </a:cubicBezTo>
                <a:cubicBezTo>
                  <a:pt x="5343" y="1741"/>
                  <a:pt x="5345" y="1741"/>
                  <a:pt x="5348" y="1741"/>
                </a:cubicBezTo>
                <a:cubicBezTo>
                  <a:pt x="5350" y="1741"/>
                  <a:pt x="5351" y="1742"/>
                  <a:pt x="5352" y="1741"/>
                </a:cubicBezTo>
                <a:cubicBezTo>
                  <a:pt x="5354" y="1741"/>
                  <a:pt x="5355" y="1740"/>
                  <a:pt x="5356" y="1739"/>
                </a:cubicBezTo>
                <a:cubicBezTo>
                  <a:pt x="5358" y="1739"/>
                  <a:pt x="5358" y="1737"/>
                  <a:pt x="5359" y="1735"/>
                </a:cubicBezTo>
                <a:cubicBezTo>
                  <a:pt x="5360" y="1734"/>
                  <a:pt x="5360" y="1733"/>
                  <a:pt x="5361" y="1733"/>
                </a:cubicBezTo>
                <a:cubicBezTo>
                  <a:pt x="5364" y="1731"/>
                  <a:pt x="5366" y="1732"/>
                  <a:pt x="5369" y="1731"/>
                </a:cubicBezTo>
                <a:cubicBezTo>
                  <a:pt x="5371" y="1731"/>
                  <a:pt x="5372" y="1730"/>
                  <a:pt x="5373" y="1729"/>
                </a:cubicBezTo>
                <a:cubicBezTo>
                  <a:pt x="5376" y="1729"/>
                  <a:pt x="5378" y="1730"/>
                  <a:pt x="5381" y="1729"/>
                </a:cubicBezTo>
                <a:cubicBezTo>
                  <a:pt x="5382" y="1729"/>
                  <a:pt x="5384" y="1729"/>
                  <a:pt x="5385" y="1729"/>
                </a:cubicBezTo>
                <a:cubicBezTo>
                  <a:pt x="5386" y="1728"/>
                  <a:pt x="5388" y="1729"/>
                  <a:pt x="5389" y="1729"/>
                </a:cubicBezTo>
                <a:cubicBezTo>
                  <a:pt x="5391" y="1728"/>
                  <a:pt x="5390" y="1726"/>
                  <a:pt x="5392" y="1725"/>
                </a:cubicBezTo>
                <a:cubicBezTo>
                  <a:pt x="5393" y="1724"/>
                  <a:pt x="5394" y="1722"/>
                  <a:pt x="5396" y="1722"/>
                </a:cubicBezTo>
                <a:cubicBezTo>
                  <a:pt x="5397" y="1721"/>
                  <a:pt x="5399" y="1721"/>
                  <a:pt x="5400" y="1721"/>
                </a:cubicBezTo>
                <a:cubicBezTo>
                  <a:pt x="5402" y="1720"/>
                  <a:pt x="5402" y="1719"/>
                  <a:pt x="5404" y="1718"/>
                </a:cubicBezTo>
                <a:cubicBezTo>
                  <a:pt x="5405" y="1717"/>
                  <a:pt x="5407" y="1717"/>
                  <a:pt x="5408" y="1716"/>
                </a:cubicBezTo>
                <a:cubicBezTo>
                  <a:pt x="5409" y="1715"/>
                  <a:pt x="5409" y="1713"/>
                  <a:pt x="5410" y="1712"/>
                </a:cubicBezTo>
                <a:cubicBezTo>
                  <a:pt x="5411" y="1710"/>
                  <a:pt x="5412" y="1709"/>
                  <a:pt x="5413" y="1708"/>
                </a:cubicBezTo>
                <a:cubicBezTo>
                  <a:pt x="5414" y="1706"/>
                  <a:pt x="5415" y="1706"/>
                  <a:pt x="5417" y="1705"/>
                </a:cubicBezTo>
                <a:cubicBezTo>
                  <a:pt x="5418" y="1704"/>
                  <a:pt x="5419" y="1702"/>
                  <a:pt x="5421" y="1702"/>
                </a:cubicBezTo>
                <a:cubicBezTo>
                  <a:pt x="5422" y="1702"/>
                  <a:pt x="5424" y="1702"/>
                  <a:pt x="5425" y="1702"/>
                </a:cubicBezTo>
                <a:cubicBezTo>
                  <a:pt x="5426" y="1701"/>
                  <a:pt x="5427" y="1702"/>
                  <a:pt x="5429" y="1702"/>
                </a:cubicBezTo>
                <a:cubicBezTo>
                  <a:pt x="5432" y="1701"/>
                  <a:pt x="5434" y="1699"/>
                  <a:pt x="5437" y="1697"/>
                </a:cubicBezTo>
                <a:cubicBezTo>
                  <a:pt x="5438" y="1696"/>
                  <a:pt x="5438" y="1694"/>
                  <a:pt x="5439" y="1693"/>
                </a:cubicBezTo>
                <a:cubicBezTo>
                  <a:pt x="5440" y="1691"/>
                  <a:pt x="5441" y="1692"/>
                  <a:pt x="5443" y="1691"/>
                </a:cubicBezTo>
                <a:cubicBezTo>
                  <a:pt x="5444" y="1689"/>
                  <a:pt x="5445" y="1688"/>
                  <a:pt x="5447" y="1687"/>
                </a:cubicBezTo>
                <a:cubicBezTo>
                  <a:pt x="5448" y="1685"/>
                  <a:pt x="5449" y="1684"/>
                  <a:pt x="5450" y="1683"/>
                </a:cubicBezTo>
                <a:cubicBezTo>
                  <a:pt x="5450" y="1681"/>
                  <a:pt x="5452" y="1681"/>
                  <a:pt x="5453" y="1679"/>
                </a:cubicBezTo>
                <a:cubicBezTo>
                  <a:pt x="5453" y="1678"/>
                  <a:pt x="5453" y="1676"/>
                  <a:pt x="5454" y="1675"/>
                </a:cubicBezTo>
                <a:cubicBezTo>
                  <a:pt x="5454" y="1673"/>
                  <a:pt x="5455" y="1672"/>
                  <a:pt x="5456" y="1671"/>
                </a:cubicBezTo>
                <a:cubicBezTo>
                  <a:pt x="5458" y="1667"/>
                  <a:pt x="5461" y="1667"/>
                  <a:pt x="5464" y="1663"/>
                </a:cubicBezTo>
                <a:cubicBezTo>
                  <a:pt x="5466" y="1659"/>
                  <a:pt x="5467" y="1655"/>
                  <a:pt x="5470" y="1651"/>
                </a:cubicBezTo>
                <a:cubicBezTo>
                  <a:pt x="5470" y="1650"/>
                  <a:pt x="5470" y="1648"/>
                  <a:pt x="5470" y="1647"/>
                </a:cubicBezTo>
                <a:cubicBezTo>
                  <a:pt x="5471" y="1645"/>
                  <a:pt x="5473" y="1644"/>
                  <a:pt x="5474" y="1643"/>
                </a:cubicBezTo>
                <a:cubicBezTo>
                  <a:pt x="5476" y="1641"/>
                  <a:pt x="5476" y="1640"/>
                  <a:pt x="5477" y="1639"/>
                </a:cubicBezTo>
                <a:cubicBezTo>
                  <a:pt x="5479" y="1637"/>
                  <a:pt x="5480" y="1636"/>
                  <a:pt x="5482" y="1635"/>
                </a:cubicBezTo>
                <a:cubicBezTo>
                  <a:pt x="5484" y="1634"/>
                  <a:pt x="5486" y="1633"/>
                  <a:pt x="5487" y="1632"/>
                </a:cubicBezTo>
                <a:cubicBezTo>
                  <a:pt x="5489" y="1631"/>
                  <a:pt x="5490" y="1630"/>
                  <a:pt x="5490" y="1628"/>
                </a:cubicBezTo>
                <a:cubicBezTo>
                  <a:pt x="5491" y="1626"/>
                  <a:pt x="5491" y="1625"/>
                  <a:pt x="5491" y="1623"/>
                </a:cubicBezTo>
                <a:cubicBezTo>
                  <a:pt x="5492" y="1621"/>
                  <a:pt x="5493" y="1620"/>
                  <a:pt x="5493" y="1618"/>
                </a:cubicBezTo>
                <a:cubicBezTo>
                  <a:pt x="5493" y="1617"/>
                  <a:pt x="5493" y="1615"/>
                  <a:pt x="5493" y="1614"/>
                </a:cubicBezTo>
                <a:cubicBezTo>
                  <a:pt x="5494" y="1613"/>
                  <a:pt x="5494" y="1611"/>
                  <a:pt x="5494" y="1610"/>
                </a:cubicBezTo>
                <a:cubicBezTo>
                  <a:pt x="5495" y="1609"/>
                  <a:pt x="5495" y="1607"/>
                  <a:pt x="5495" y="1606"/>
                </a:cubicBezTo>
                <a:cubicBezTo>
                  <a:pt x="5496" y="1604"/>
                  <a:pt x="5499" y="1604"/>
                  <a:pt x="5500" y="1603"/>
                </a:cubicBezTo>
                <a:cubicBezTo>
                  <a:pt x="5504" y="1601"/>
                  <a:pt x="5505" y="1598"/>
                  <a:pt x="5507" y="1595"/>
                </a:cubicBezTo>
                <a:cubicBezTo>
                  <a:pt x="5510" y="1591"/>
                  <a:pt x="5512" y="1589"/>
                  <a:pt x="5512" y="1584"/>
                </a:cubicBezTo>
                <a:cubicBezTo>
                  <a:pt x="5512" y="1582"/>
                  <a:pt x="5512" y="1580"/>
                  <a:pt x="5510" y="1578"/>
                </a:cubicBezTo>
                <a:cubicBezTo>
                  <a:pt x="5509" y="1577"/>
                  <a:pt x="5509" y="1575"/>
                  <a:pt x="5507" y="1574"/>
                </a:cubicBezTo>
                <a:cubicBezTo>
                  <a:pt x="5506" y="1574"/>
                  <a:pt x="5505" y="1575"/>
                  <a:pt x="5503" y="1574"/>
                </a:cubicBezTo>
                <a:cubicBezTo>
                  <a:pt x="5500" y="1574"/>
                  <a:pt x="5498" y="1574"/>
                  <a:pt x="5495" y="1573"/>
                </a:cubicBezTo>
                <a:cubicBezTo>
                  <a:pt x="5495" y="1570"/>
                  <a:pt x="5494" y="1568"/>
                  <a:pt x="5494" y="1565"/>
                </a:cubicBezTo>
                <a:cubicBezTo>
                  <a:pt x="5494" y="1564"/>
                  <a:pt x="5495" y="1563"/>
                  <a:pt x="5495" y="1561"/>
                </a:cubicBezTo>
                <a:cubicBezTo>
                  <a:pt x="5495" y="1560"/>
                  <a:pt x="5495" y="1559"/>
                  <a:pt x="5495" y="1557"/>
                </a:cubicBezTo>
                <a:cubicBezTo>
                  <a:pt x="5502" y="1557"/>
                  <a:pt x="5502" y="1557"/>
                  <a:pt x="5502" y="1557"/>
                </a:cubicBezTo>
                <a:cubicBezTo>
                  <a:pt x="5502" y="1556"/>
                  <a:pt x="5503" y="1555"/>
                  <a:pt x="5502" y="1553"/>
                </a:cubicBezTo>
                <a:cubicBezTo>
                  <a:pt x="5502" y="1552"/>
                  <a:pt x="5500" y="1551"/>
                  <a:pt x="5499" y="1549"/>
                </a:cubicBezTo>
                <a:cubicBezTo>
                  <a:pt x="5498" y="1545"/>
                  <a:pt x="5500" y="1542"/>
                  <a:pt x="5499" y="1538"/>
                </a:cubicBezTo>
                <a:cubicBezTo>
                  <a:pt x="5499" y="1536"/>
                  <a:pt x="5500" y="1535"/>
                  <a:pt x="5499" y="1534"/>
                </a:cubicBezTo>
                <a:cubicBezTo>
                  <a:pt x="5499" y="1532"/>
                  <a:pt x="5497" y="1531"/>
                  <a:pt x="5495" y="1530"/>
                </a:cubicBezTo>
                <a:cubicBezTo>
                  <a:pt x="5494" y="1528"/>
                  <a:pt x="5492" y="1528"/>
                  <a:pt x="5491" y="1527"/>
                </a:cubicBezTo>
                <a:cubicBezTo>
                  <a:pt x="5491" y="1522"/>
                  <a:pt x="5492" y="1519"/>
                  <a:pt x="5492" y="1515"/>
                </a:cubicBezTo>
                <a:cubicBezTo>
                  <a:pt x="5492" y="1510"/>
                  <a:pt x="5491" y="1507"/>
                  <a:pt x="5489" y="1503"/>
                </a:cubicBezTo>
                <a:cubicBezTo>
                  <a:pt x="5488" y="1499"/>
                  <a:pt x="5485" y="1498"/>
                  <a:pt x="5483" y="1495"/>
                </a:cubicBezTo>
                <a:cubicBezTo>
                  <a:pt x="5481" y="1491"/>
                  <a:pt x="5479" y="1488"/>
                  <a:pt x="5475" y="1486"/>
                </a:cubicBezTo>
                <a:cubicBezTo>
                  <a:pt x="5474" y="1485"/>
                  <a:pt x="5473" y="1483"/>
                  <a:pt x="5471" y="1483"/>
                </a:cubicBezTo>
                <a:cubicBezTo>
                  <a:pt x="5470" y="1482"/>
                  <a:pt x="5468" y="1484"/>
                  <a:pt x="5467" y="1483"/>
                </a:cubicBezTo>
                <a:cubicBezTo>
                  <a:pt x="5465" y="1482"/>
                  <a:pt x="5464" y="1481"/>
                  <a:pt x="5463" y="1480"/>
                </a:cubicBezTo>
                <a:cubicBezTo>
                  <a:pt x="5462" y="1479"/>
                  <a:pt x="5463" y="1477"/>
                  <a:pt x="5463" y="1476"/>
                </a:cubicBezTo>
                <a:cubicBezTo>
                  <a:pt x="5463" y="1472"/>
                  <a:pt x="5463" y="1472"/>
                  <a:pt x="5463" y="1472"/>
                </a:cubicBezTo>
                <a:cubicBezTo>
                  <a:pt x="5463" y="1470"/>
                  <a:pt x="5464" y="1469"/>
                  <a:pt x="5465" y="1468"/>
                </a:cubicBezTo>
                <a:cubicBezTo>
                  <a:pt x="5465" y="1466"/>
                  <a:pt x="5467" y="1465"/>
                  <a:pt x="5468" y="1464"/>
                </a:cubicBezTo>
                <a:cubicBezTo>
                  <a:pt x="5470" y="1462"/>
                  <a:pt x="5472" y="1463"/>
                  <a:pt x="5472" y="1461"/>
                </a:cubicBezTo>
                <a:cubicBezTo>
                  <a:pt x="5473" y="1458"/>
                  <a:pt x="5472" y="1456"/>
                  <a:pt x="5472" y="1453"/>
                </a:cubicBezTo>
                <a:cubicBezTo>
                  <a:pt x="5472" y="1445"/>
                  <a:pt x="5472" y="1445"/>
                  <a:pt x="5472" y="1445"/>
                </a:cubicBezTo>
                <a:cubicBezTo>
                  <a:pt x="5483" y="1445"/>
                  <a:pt x="5483" y="1445"/>
                  <a:pt x="5483" y="1445"/>
                </a:cubicBezTo>
                <a:cubicBezTo>
                  <a:pt x="5485" y="1444"/>
                  <a:pt x="5486" y="1444"/>
                  <a:pt x="5487" y="1442"/>
                </a:cubicBezTo>
                <a:cubicBezTo>
                  <a:pt x="5488" y="1441"/>
                  <a:pt x="5489" y="1439"/>
                  <a:pt x="5490" y="1438"/>
                </a:cubicBezTo>
                <a:cubicBezTo>
                  <a:pt x="5491" y="1437"/>
                  <a:pt x="5491" y="1435"/>
                  <a:pt x="5492" y="1434"/>
                </a:cubicBezTo>
                <a:cubicBezTo>
                  <a:pt x="5494" y="1433"/>
                  <a:pt x="5495" y="1434"/>
                  <a:pt x="5496" y="1434"/>
                </a:cubicBezTo>
                <a:cubicBezTo>
                  <a:pt x="5498" y="1434"/>
                  <a:pt x="5499" y="1434"/>
                  <a:pt x="5500" y="1434"/>
                </a:cubicBezTo>
                <a:cubicBezTo>
                  <a:pt x="5502" y="1434"/>
                  <a:pt x="5503" y="1432"/>
                  <a:pt x="5504" y="1432"/>
                </a:cubicBezTo>
                <a:cubicBezTo>
                  <a:pt x="5508" y="1432"/>
                  <a:pt x="5508" y="1432"/>
                  <a:pt x="5508" y="1432"/>
                </a:cubicBezTo>
                <a:cubicBezTo>
                  <a:pt x="5513" y="1432"/>
                  <a:pt x="5516" y="1432"/>
                  <a:pt x="5520" y="1432"/>
                </a:cubicBezTo>
                <a:cubicBezTo>
                  <a:pt x="5521" y="1428"/>
                  <a:pt x="5521" y="1426"/>
                  <a:pt x="5521" y="1422"/>
                </a:cubicBezTo>
                <a:cubicBezTo>
                  <a:pt x="5521" y="1421"/>
                  <a:pt x="5520" y="1420"/>
                  <a:pt x="5520" y="1419"/>
                </a:cubicBezTo>
                <a:cubicBezTo>
                  <a:pt x="5500" y="1419"/>
                  <a:pt x="5500" y="1419"/>
                  <a:pt x="5500" y="1419"/>
                </a:cubicBezTo>
                <a:cubicBezTo>
                  <a:pt x="5500" y="1417"/>
                  <a:pt x="5499" y="1416"/>
                  <a:pt x="5498" y="1415"/>
                </a:cubicBezTo>
                <a:cubicBezTo>
                  <a:pt x="5496" y="1412"/>
                  <a:pt x="5495" y="1410"/>
                  <a:pt x="5492" y="1407"/>
                </a:cubicBezTo>
                <a:cubicBezTo>
                  <a:pt x="5477" y="1407"/>
                  <a:pt x="5477" y="1407"/>
                  <a:pt x="5477" y="1407"/>
                </a:cubicBezTo>
                <a:cubicBezTo>
                  <a:pt x="5477" y="1410"/>
                  <a:pt x="5477" y="1412"/>
                  <a:pt x="5476" y="1415"/>
                </a:cubicBezTo>
                <a:cubicBezTo>
                  <a:pt x="5476" y="1417"/>
                  <a:pt x="5477" y="1418"/>
                  <a:pt x="5476" y="1419"/>
                </a:cubicBezTo>
                <a:cubicBezTo>
                  <a:pt x="5476" y="1420"/>
                  <a:pt x="5475" y="1421"/>
                  <a:pt x="5474" y="1423"/>
                </a:cubicBezTo>
                <a:cubicBezTo>
                  <a:pt x="5473" y="1423"/>
                  <a:pt x="5472" y="1423"/>
                  <a:pt x="5470" y="1423"/>
                </a:cubicBezTo>
                <a:cubicBezTo>
                  <a:pt x="5469" y="1423"/>
                  <a:pt x="5468" y="1422"/>
                  <a:pt x="5467" y="1422"/>
                </a:cubicBezTo>
                <a:cubicBezTo>
                  <a:pt x="5465" y="1422"/>
                  <a:pt x="5464" y="1423"/>
                  <a:pt x="5462" y="1423"/>
                </a:cubicBezTo>
                <a:cubicBezTo>
                  <a:pt x="5462" y="1400"/>
                  <a:pt x="5462" y="1400"/>
                  <a:pt x="5462" y="1400"/>
                </a:cubicBezTo>
                <a:cubicBezTo>
                  <a:pt x="5437" y="1400"/>
                  <a:pt x="5437" y="1400"/>
                  <a:pt x="5437" y="1400"/>
                </a:cubicBezTo>
                <a:cubicBezTo>
                  <a:pt x="5433" y="1400"/>
                  <a:pt x="5430" y="1396"/>
                  <a:pt x="5430" y="1392"/>
                </a:cubicBezTo>
                <a:cubicBezTo>
                  <a:pt x="5430" y="1389"/>
                  <a:pt x="5430" y="1388"/>
                  <a:pt x="5431" y="1385"/>
                </a:cubicBezTo>
                <a:cubicBezTo>
                  <a:pt x="5431" y="1384"/>
                  <a:pt x="5433" y="1383"/>
                  <a:pt x="5434" y="1381"/>
                </a:cubicBezTo>
                <a:cubicBezTo>
                  <a:pt x="5435" y="1380"/>
                  <a:pt x="5436" y="1378"/>
                  <a:pt x="5438" y="1377"/>
                </a:cubicBezTo>
                <a:cubicBezTo>
                  <a:pt x="5439" y="1377"/>
                  <a:pt x="5440" y="1377"/>
                  <a:pt x="5442" y="1376"/>
                </a:cubicBezTo>
                <a:cubicBezTo>
                  <a:pt x="5446" y="1375"/>
                  <a:pt x="5449" y="1376"/>
                  <a:pt x="5454" y="1376"/>
                </a:cubicBezTo>
                <a:cubicBezTo>
                  <a:pt x="5455" y="1376"/>
                  <a:pt x="5456" y="1377"/>
                  <a:pt x="5458" y="1376"/>
                </a:cubicBezTo>
                <a:cubicBezTo>
                  <a:pt x="5459" y="1376"/>
                  <a:pt x="5461" y="1376"/>
                  <a:pt x="5462" y="1375"/>
                </a:cubicBezTo>
                <a:cubicBezTo>
                  <a:pt x="5463" y="1375"/>
                  <a:pt x="5461" y="1373"/>
                  <a:pt x="5462" y="1371"/>
                </a:cubicBezTo>
                <a:cubicBezTo>
                  <a:pt x="5462" y="1370"/>
                  <a:pt x="5464" y="1369"/>
                  <a:pt x="5465" y="1367"/>
                </a:cubicBezTo>
                <a:cubicBezTo>
                  <a:pt x="5465" y="1366"/>
                  <a:pt x="5466" y="1364"/>
                  <a:pt x="5467" y="1363"/>
                </a:cubicBezTo>
                <a:cubicBezTo>
                  <a:pt x="5469" y="1363"/>
                  <a:pt x="5471" y="1363"/>
                  <a:pt x="5472" y="1362"/>
                </a:cubicBezTo>
                <a:cubicBezTo>
                  <a:pt x="5474" y="1362"/>
                  <a:pt x="5475" y="1361"/>
                  <a:pt x="5476" y="1360"/>
                </a:cubicBezTo>
                <a:cubicBezTo>
                  <a:pt x="5479" y="1360"/>
                  <a:pt x="5482" y="1361"/>
                  <a:pt x="5484" y="1360"/>
                </a:cubicBezTo>
                <a:cubicBezTo>
                  <a:pt x="5486" y="1360"/>
                  <a:pt x="5487" y="1361"/>
                  <a:pt x="5488" y="1360"/>
                </a:cubicBezTo>
                <a:cubicBezTo>
                  <a:pt x="5490" y="1360"/>
                  <a:pt x="5490" y="1358"/>
                  <a:pt x="5491" y="1356"/>
                </a:cubicBezTo>
                <a:cubicBezTo>
                  <a:pt x="5493" y="1355"/>
                  <a:pt x="5494" y="1354"/>
                  <a:pt x="5495" y="1352"/>
                </a:cubicBezTo>
                <a:cubicBezTo>
                  <a:pt x="5497" y="1351"/>
                  <a:pt x="5497" y="1350"/>
                  <a:pt x="5498" y="1349"/>
                </a:cubicBezTo>
                <a:cubicBezTo>
                  <a:pt x="5500" y="1347"/>
                  <a:pt x="5502" y="1346"/>
                  <a:pt x="5503" y="1345"/>
                </a:cubicBezTo>
                <a:cubicBezTo>
                  <a:pt x="5505" y="1343"/>
                  <a:pt x="5506" y="1340"/>
                  <a:pt x="5508" y="1340"/>
                </a:cubicBezTo>
                <a:cubicBezTo>
                  <a:pt x="5510" y="1340"/>
                  <a:pt x="5510" y="1340"/>
                  <a:pt x="5510" y="1340"/>
                </a:cubicBezTo>
                <a:cubicBezTo>
                  <a:pt x="5512" y="1340"/>
                  <a:pt x="5513" y="1342"/>
                  <a:pt x="5514" y="1343"/>
                </a:cubicBezTo>
                <a:cubicBezTo>
                  <a:pt x="5515" y="1346"/>
                  <a:pt x="5515" y="1346"/>
                  <a:pt x="5515" y="1346"/>
                </a:cubicBezTo>
                <a:cubicBezTo>
                  <a:pt x="5514" y="1348"/>
                  <a:pt x="5514" y="1349"/>
                  <a:pt x="5512" y="1350"/>
                </a:cubicBezTo>
                <a:cubicBezTo>
                  <a:pt x="5511" y="1352"/>
                  <a:pt x="5509" y="1352"/>
                  <a:pt x="5508" y="1353"/>
                </a:cubicBezTo>
                <a:cubicBezTo>
                  <a:pt x="5507" y="1356"/>
                  <a:pt x="5508" y="1359"/>
                  <a:pt x="5507" y="1361"/>
                </a:cubicBezTo>
                <a:cubicBezTo>
                  <a:pt x="5507" y="1365"/>
                  <a:pt x="5503" y="1367"/>
                  <a:pt x="5500" y="1369"/>
                </a:cubicBezTo>
                <a:cubicBezTo>
                  <a:pt x="5499" y="1371"/>
                  <a:pt x="5499" y="1372"/>
                  <a:pt x="5497" y="1373"/>
                </a:cubicBezTo>
                <a:cubicBezTo>
                  <a:pt x="5496" y="1375"/>
                  <a:pt x="5495" y="1375"/>
                  <a:pt x="5493" y="1376"/>
                </a:cubicBezTo>
                <a:cubicBezTo>
                  <a:pt x="5493" y="1377"/>
                  <a:pt x="5493" y="1379"/>
                  <a:pt x="5492" y="1380"/>
                </a:cubicBezTo>
                <a:cubicBezTo>
                  <a:pt x="5493" y="1384"/>
                  <a:pt x="5493" y="1384"/>
                  <a:pt x="5493" y="1384"/>
                </a:cubicBezTo>
                <a:cubicBezTo>
                  <a:pt x="5495" y="1384"/>
                  <a:pt x="5496" y="1383"/>
                  <a:pt x="5497" y="1382"/>
                </a:cubicBezTo>
                <a:cubicBezTo>
                  <a:pt x="5499" y="1381"/>
                  <a:pt x="5499" y="1380"/>
                  <a:pt x="5500" y="1378"/>
                </a:cubicBezTo>
                <a:cubicBezTo>
                  <a:pt x="5520" y="1378"/>
                  <a:pt x="5520" y="1378"/>
                  <a:pt x="5520" y="1378"/>
                </a:cubicBezTo>
                <a:cubicBezTo>
                  <a:pt x="5522" y="1378"/>
                  <a:pt x="5523" y="1377"/>
                  <a:pt x="5525" y="1375"/>
                </a:cubicBezTo>
                <a:cubicBezTo>
                  <a:pt x="5528" y="1373"/>
                  <a:pt x="5530" y="1371"/>
                  <a:pt x="5532" y="1368"/>
                </a:cubicBezTo>
                <a:cubicBezTo>
                  <a:pt x="5533" y="1367"/>
                  <a:pt x="5533" y="1365"/>
                  <a:pt x="5535" y="1364"/>
                </a:cubicBezTo>
                <a:cubicBezTo>
                  <a:pt x="5536" y="1364"/>
                  <a:pt x="5538" y="1364"/>
                  <a:pt x="5539" y="1363"/>
                </a:cubicBezTo>
                <a:cubicBezTo>
                  <a:pt x="5541" y="1363"/>
                  <a:pt x="5541" y="1361"/>
                  <a:pt x="5543" y="1361"/>
                </a:cubicBezTo>
                <a:cubicBezTo>
                  <a:pt x="5548" y="1361"/>
                  <a:pt x="5550" y="1365"/>
                  <a:pt x="5555" y="1365"/>
                </a:cubicBezTo>
                <a:cubicBezTo>
                  <a:pt x="5556" y="1366"/>
                  <a:pt x="5558" y="1365"/>
                  <a:pt x="5559" y="1365"/>
                </a:cubicBezTo>
                <a:cubicBezTo>
                  <a:pt x="5562" y="1366"/>
                  <a:pt x="5564" y="1367"/>
                  <a:pt x="5567" y="1368"/>
                </a:cubicBezTo>
                <a:cubicBezTo>
                  <a:pt x="5568" y="1369"/>
                  <a:pt x="5570" y="1369"/>
                  <a:pt x="5571" y="1370"/>
                </a:cubicBezTo>
                <a:cubicBezTo>
                  <a:pt x="5573" y="1373"/>
                  <a:pt x="5573" y="1375"/>
                  <a:pt x="5573" y="1378"/>
                </a:cubicBezTo>
                <a:cubicBezTo>
                  <a:pt x="5573" y="1382"/>
                  <a:pt x="5573" y="1382"/>
                  <a:pt x="5573" y="1382"/>
                </a:cubicBezTo>
                <a:cubicBezTo>
                  <a:pt x="5573" y="1384"/>
                  <a:pt x="5572" y="1385"/>
                  <a:pt x="5571" y="1386"/>
                </a:cubicBezTo>
                <a:cubicBezTo>
                  <a:pt x="5570" y="1388"/>
                  <a:pt x="5568" y="1388"/>
                  <a:pt x="5567" y="1390"/>
                </a:cubicBezTo>
                <a:cubicBezTo>
                  <a:pt x="5567" y="1391"/>
                  <a:pt x="5567" y="1393"/>
                  <a:pt x="5567" y="1394"/>
                </a:cubicBezTo>
                <a:cubicBezTo>
                  <a:pt x="5566" y="1397"/>
                  <a:pt x="5563" y="1397"/>
                  <a:pt x="5563" y="1400"/>
                </a:cubicBezTo>
                <a:cubicBezTo>
                  <a:pt x="5563" y="1404"/>
                  <a:pt x="5564" y="1406"/>
                  <a:pt x="5564" y="1409"/>
                </a:cubicBezTo>
                <a:cubicBezTo>
                  <a:pt x="5572" y="1409"/>
                  <a:pt x="5572" y="1409"/>
                  <a:pt x="5572" y="1409"/>
                </a:cubicBezTo>
                <a:cubicBezTo>
                  <a:pt x="5576" y="1407"/>
                  <a:pt x="5576" y="1407"/>
                  <a:pt x="5576" y="1407"/>
                </a:cubicBezTo>
                <a:cubicBezTo>
                  <a:pt x="5578" y="1406"/>
                  <a:pt x="5579" y="1404"/>
                  <a:pt x="5581" y="1404"/>
                </a:cubicBezTo>
                <a:cubicBezTo>
                  <a:pt x="5582" y="1404"/>
                  <a:pt x="5584" y="1405"/>
                  <a:pt x="5585" y="1405"/>
                </a:cubicBezTo>
                <a:cubicBezTo>
                  <a:pt x="5588" y="1406"/>
                  <a:pt x="5590" y="1409"/>
                  <a:pt x="5592" y="1412"/>
                </a:cubicBezTo>
                <a:cubicBezTo>
                  <a:pt x="5592" y="1413"/>
                  <a:pt x="5593" y="1415"/>
                  <a:pt x="5593" y="1416"/>
                </a:cubicBezTo>
                <a:cubicBezTo>
                  <a:pt x="5594" y="1419"/>
                  <a:pt x="5594" y="1421"/>
                  <a:pt x="5595" y="1424"/>
                </a:cubicBezTo>
                <a:cubicBezTo>
                  <a:pt x="5595" y="1425"/>
                  <a:pt x="5596" y="1427"/>
                  <a:pt x="5596" y="1428"/>
                </a:cubicBezTo>
                <a:cubicBezTo>
                  <a:pt x="5596" y="1430"/>
                  <a:pt x="5597" y="1431"/>
                  <a:pt x="5598" y="1432"/>
                </a:cubicBezTo>
                <a:cubicBezTo>
                  <a:pt x="5599" y="1434"/>
                  <a:pt x="5602" y="1435"/>
                  <a:pt x="5602" y="1437"/>
                </a:cubicBezTo>
                <a:cubicBezTo>
                  <a:pt x="5602" y="1459"/>
                  <a:pt x="5602" y="1459"/>
                  <a:pt x="5602" y="1459"/>
                </a:cubicBezTo>
                <a:cubicBezTo>
                  <a:pt x="5602" y="1461"/>
                  <a:pt x="5599" y="1462"/>
                  <a:pt x="5598" y="1464"/>
                </a:cubicBezTo>
                <a:cubicBezTo>
                  <a:pt x="5597" y="1465"/>
                  <a:pt x="5595" y="1465"/>
                  <a:pt x="5594" y="1467"/>
                </a:cubicBezTo>
                <a:cubicBezTo>
                  <a:pt x="5593" y="1468"/>
                  <a:pt x="5593" y="1470"/>
                  <a:pt x="5593" y="1471"/>
                </a:cubicBezTo>
                <a:cubicBezTo>
                  <a:pt x="5592" y="1472"/>
                  <a:pt x="5592" y="1473"/>
                  <a:pt x="5592" y="1475"/>
                </a:cubicBezTo>
                <a:cubicBezTo>
                  <a:pt x="5592" y="1487"/>
                  <a:pt x="5592" y="1487"/>
                  <a:pt x="5592" y="1487"/>
                </a:cubicBezTo>
                <a:cubicBezTo>
                  <a:pt x="5614" y="1487"/>
                  <a:pt x="5614" y="1487"/>
                  <a:pt x="5614" y="1487"/>
                </a:cubicBezTo>
                <a:cubicBezTo>
                  <a:pt x="5619" y="1487"/>
                  <a:pt x="5621" y="1483"/>
                  <a:pt x="5626" y="1480"/>
                </a:cubicBezTo>
                <a:cubicBezTo>
                  <a:pt x="5630" y="1478"/>
                  <a:pt x="5630" y="1478"/>
                  <a:pt x="5630" y="1478"/>
                </a:cubicBezTo>
                <a:cubicBezTo>
                  <a:pt x="5631" y="1477"/>
                  <a:pt x="5633" y="1476"/>
                  <a:pt x="5635" y="1475"/>
                </a:cubicBezTo>
                <a:cubicBezTo>
                  <a:pt x="5637" y="1474"/>
                  <a:pt x="5637" y="1472"/>
                  <a:pt x="5640" y="1471"/>
                </a:cubicBezTo>
                <a:cubicBezTo>
                  <a:pt x="5641" y="1470"/>
                  <a:pt x="5642" y="1470"/>
                  <a:pt x="5644" y="1470"/>
                </a:cubicBezTo>
                <a:cubicBezTo>
                  <a:pt x="5645" y="1469"/>
                  <a:pt x="5646" y="1468"/>
                  <a:pt x="5648" y="1468"/>
                </a:cubicBezTo>
                <a:cubicBezTo>
                  <a:pt x="5649" y="1467"/>
                  <a:pt x="5650" y="1465"/>
                  <a:pt x="5652" y="1465"/>
                </a:cubicBezTo>
                <a:cubicBezTo>
                  <a:pt x="5653" y="1464"/>
                  <a:pt x="5655" y="1466"/>
                  <a:pt x="5657" y="1465"/>
                </a:cubicBezTo>
                <a:cubicBezTo>
                  <a:pt x="5658" y="1464"/>
                  <a:pt x="5660" y="1463"/>
                  <a:pt x="5661" y="1462"/>
                </a:cubicBezTo>
                <a:cubicBezTo>
                  <a:pt x="5661" y="1461"/>
                  <a:pt x="5661" y="1459"/>
                  <a:pt x="5661" y="1458"/>
                </a:cubicBezTo>
                <a:cubicBezTo>
                  <a:pt x="5661" y="1455"/>
                  <a:pt x="5660" y="1453"/>
                  <a:pt x="5661" y="1450"/>
                </a:cubicBezTo>
                <a:cubicBezTo>
                  <a:pt x="5661" y="1448"/>
                  <a:pt x="5661" y="1447"/>
                  <a:pt x="5662" y="1445"/>
                </a:cubicBezTo>
                <a:cubicBezTo>
                  <a:pt x="5662" y="1444"/>
                  <a:pt x="5663" y="1443"/>
                  <a:pt x="5663" y="1441"/>
                </a:cubicBezTo>
                <a:cubicBezTo>
                  <a:pt x="5663" y="1429"/>
                  <a:pt x="5663" y="1429"/>
                  <a:pt x="5663" y="1429"/>
                </a:cubicBezTo>
                <a:cubicBezTo>
                  <a:pt x="5659" y="1429"/>
                  <a:pt x="5656" y="1429"/>
                  <a:pt x="5653" y="1427"/>
                </a:cubicBezTo>
                <a:cubicBezTo>
                  <a:pt x="5651" y="1426"/>
                  <a:pt x="5650" y="1424"/>
                  <a:pt x="5650" y="1422"/>
                </a:cubicBezTo>
                <a:cubicBezTo>
                  <a:pt x="5649" y="1419"/>
                  <a:pt x="5650" y="1416"/>
                  <a:pt x="5650" y="1413"/>
                </a:cubicBezTo>
                <a:cubicBezTo>
                  <a:pt x="5650" y="1412"/>
                  <a:pt x="5650" y="1410"/>
                  <a:pt x="5650" y="1409"/>
                </a:cubicBezTo>
                <a:cubicBezTo>
                  <a:pt x="5649" y="1408"/>
                  <a:pt x="5647" y="1408"/>
                  <a:pt x="5646" y="1407"/>
                </a:cubicBezTo>
                <a:cubicBezTo>
                  <a:pt x="5644" y="1406"/>
                  <a:pt x="5643" y="1405"/>
                  <a:pt x="5642" y="1404"/>
                </a:cubicBezTo>
                <a:cubicBezTo>
                  <a:pt x="5640" y="1403"/>
                  <a:pt x="5640" y="1401"/>
                  <a:pt x="5639" y="1400"/>
                </a:cubicBezTo>
                <a:cubicBezTo>
                  <a:pt x="5637" y="1399"/>
                  <a:pt x="5636" y="1399"/>
                  <a:pt x="5635" y="1398"/>
                </a:cubicBezTo>
                <a:cubicBezTo>
                  <a:pt x="5633" y="1397"/>
                  <a:pt x="5632" y="1397"/>
                  <a:pt x="5631" y="1395"/>
                </a:cubicBezTo>
                <a:cubicBezTo>
                  <a:pt x="5630" y="1394"/>
                  <a:pt x="5630" y="1392"/>
                  <a:pt x="5630" y="1391"/>
                </a:cubicBezTo>
                <a:cubicBezTo>
                  <a:pt x="5629" y="1390"/>
                  <a:pt x="5627" y="1389"/>
                  <a:pt x="5627" y="1387"/>
                </a:cubicBezTo>
                <a:cubicBezTo>
                  <a:pt x="5626" y="1385"/>
                  <a:pt x="5627" y="1384"/>
                  <a:pt x="5627" y="1381"/>
                </a:cubicBezTo>
                <a:cubicBezTo>
                  <a:pt x="5627" y="1377"/>
                  <a:pt x="5626" y="1374"/>
                  <a:pt x="5628" y="1370"/>
                </a:cubicBezTo>
                <a:cubicBezTo>
                  <a:pt x="5628" y="1369"/>
                  <a:pt x="5630" y="1368"/>
                  <a:pt x="5631" y="1366"/>
                </a:cubicBezTo>
                <a:cubicBezTo>
                  <a:pt x="5631" y="1365"/>
                  <a:pt x="5632" y="1364"/>
                  <a:pt x="5633" y="1362"/>
                </a:cubicBezTo>
                <a:cubicBezTo>
                  <a:pt x="5633" y="1361"/>
                  <a:pt x="5633" y="1359"/>
                  <a:pt x="5634" y="1358"/>
                </a:cubicBezTo>
                <a:cubicBezTo>
                  <a:pt x="5635" y="1358"/>
                  <a:pt x="5636" y="1359"/>
                  <a:pt x="5638" y="1358"/>
                </a:cubicBezTo>
                <a:cubicBezTo>
                  <a:pt x="5641" y="1357"/>
                  <a:pt x="5643" y="1357"/>
                  <a:pt x="5647" y="1356"/>
                </a:cubicBezTo>
                <a:cubicBezTo>
                  <a:pt x="5651" y="1356"/>
                  <a:pt x="5651" y="1356"/>
                  <a:pt x="5651" y="1356"/>
                </a:cubicBezTo>
                <a:cubicBezTo>
                  <a:pt x="5654" y="1356"/>
                  <a:pt x="5656" y="1356"/>
                  <a:pt x="5659" y="1355"/>
                </a:cubicBezTo>
                <a:cubicBezTo>
                  <a:pt x="5659" y="1320"/>
                  <a:pt x="5659" y="1320"/>
                  <a:pt x="5659" y="1320"/>
                </a:cubicBezTo>
                <a:cubicBezTo>
                  <a:pt x="5659" y="1319"/>
                  <a:pt x="5659" y="1318"/>
                  <a:pt x="5660" y="1317"/>
                </a:cubicBezTo>
                <a:cubicBezTo>
                  <a:pt x="5660" y="1315"/>
                  <a:pt x="5660" y="1314"/>
                  <a:pt x="5661" y="1313"/>
                </a:cubicBezTo>
                <a:cubicBezTo>
                  <a:pt x="5661" y="1311"/>
                  <a:pt x="5662" y="1310"/>
                  <a:pt x="5664" y="1309"/>
                </a:cubicBezTo>
                <a:cubicBezTo>
                  <a:pt x="5665" y="1308"/>
                  <a:pt x="5666" y="1309"/>
                  <a:pt x="5667" y="1309"/>
                </a:cubicBezTo>
                <a:cubicBezTo>
                  <a:pt x="5669" y="1308"/>
                  <a:pt x="5670" y="1307"/>
                  <a:pt x="5671" y="1307"/>
                </a:cubicBezTo>
                <a:cubicBezTo>
                  <a:pt x="5676" y="1304"/>
                  <a:pt x="5677" y="1301"/>
                  <a:pt x="5679" y="1298"/>
                </a:cubicBezTo>
                <a:cubicBezTo>
                  <a:pt x="5680" y="1296"/>
                  <a:pt x="5681" y="1295"/>
                  <a:pt x="5682" y="1294"/>
                </a:cubicBezTo>
                <a:cubicBezTo>
                  <a:pt x="5685" y="1291"/>
                  <a:pt x="5686" y="1288"/>
                  <a:pt x="5689" y="1287"/>
                </a:cubicBezTo>
                <a:cubicBezTo>
                  <a:pt x="5691" y="1286"/>
                  <a:pt x="5692" y="1287"/>
                  <a:pt x="5693" y="1287"/>
                </a:cubicBezTo>
                <a:cubicBezTo>
                  <a:pt x="5695" y="1287"/>
                  <a:pt x="5696" y="1287"/>
                  <a:pt x="5697" y="1287"/>
                </a:cubicBezTo>
                <a:cubicBezTo>
                  <a:pt x="5704" y="1289"/>
                  <a:pt x="5707" y="1295"/>
                  <a:pt x="5713" y="1297"/>
                </a:cubicBezTo>
                <a:cubicBezTo>
                  <a:pt x="5714" y="1297"/>
                  <a:pt x="5716" y="1298"/>
                  <a:pt x="5717" y="1298"/>
                </a:cubicBezTo>
                <a:cubicBezTo>
                  <a:pt x="5720" y="1298"/>
                  <a:pt x="5722" y="1296"/>
                  <a:pt x="5725" y="1295"/>
                </a:cubicBezTo>
                <a:cubicBezTo>
                  <a:pt x="5727" y="1294"/>
                  <a:pt x="5728" y="1294"/>
                  <a:pt x="5729" y="1293"/>
                </a:cubicBezTo>
                <a:cubicBezTo>
                  <a:pt x="5731" y="1292"/>
                  <a:pt x="5731" y="1290"/>
                  <a:pt x="5732" y="1289"/>
                </a:cubicBezTo>
                <a:cubicBezTo>
                  <a:pt x="5734" y="1288"/>
                  <a:pt x="5735" y="1287"/>
                  <a:pt x="5736" y="1286"/>
                </a:cubicBezTo>
                <a:cubicBezTo>
                  <a:pt x="5737" y="1285"/>
                  <a:pt x="5739" y="1286"/>
                  <a:pt x="5740" y="1286"/>
                </a:cubicBezTo>
                <a:cubicBezTo>
                  <a:pt x="5742" y="1285"/>
                  <a:pt x="5741" y="1282"/>
                  <a:pt x="5743" y="1282"/>
                </a:cubicBezTo>
                <a:cubicBezTo>
                  <a:pt x="5746" y="1281"/>
                  <a:pt x="5748" y="1282"/>
                  <a:pt x="5751" y="1282"/>
                </a:cubicBezTo>
                <a:cubicBezTo>
                  <a:pt x="5753" y="1282"/>
                  <a:pt x="5754" y="1280"/>
                  <a:pt x="5755" y="1280"/>
                </a:cubicBezTo>
                <a:cubicBezTo>
                  <a:pt x="5756" y="1280"/>
                  <a:pt x="5758" y="1279"/>
                  <a:pt x="5759" y="1279"/>
                </a:cubicBezTo>
                <a:cubicBezTo>
                  <a:pt x="5760" y="1278"/>
                  <a:pt x="5762" y="1277"/>
                  <a:pt x="5763" y="1276"/>
                </a:cubicBezTo>
                <a:cubicBezTo>
                  <a:pt x="5764" y="1275"/>
                  <a:pt x="5763" y="1273"/>
                  <a:pt x="5763" y="1272"/>
                </a:cubicBezTo>
                <a:cubicBezTo>
                  <a:pt x="5765" y="1269"/>
                  <a:pt x="5770" y="1266"/>
                  <a:pt x="5773" y="1264"/>
                </a:cubicBezTo>
                <a:cubicBezTo>
                  <a:pt x="5774" y="1263"/>
                  <a:pt x="5776" y="1263"/>
                  <a:pt x="5777" y="1262"/>
                </a:cubicBezTo>
                <a:cubicBezTo>
                  <a:pt x="5778" y="1261"/>
                  <a:pt x="5778" y="1259"/>
                  <a:pt x="5779" y="1258"/>
                </a:cubicBezTo>
                <a:cubicBezTo>
                  <a:pt x="5780" y="1257"/>
                  <a:pt x="5782" y="1256"/>
                  <a:pt x="5783" y="1255"/>
                </a:cubicBezTo>
                <a:cubicBezTo>
                  <a:pt x="5787" y="1250"/>
                  <a:pt x="5789" y="1246"/>
                  <a:pt x="5794" y="1242"/>
                </a:cubicBezTo>
                <a:cubicBezTo>
                  <a:pt x="5795" y="1241"/>
                  <a:pt x="5796" y="1240"/>
                  <a:pt x="5798" y="1239"/>
                </a:cubicBezTo>
                <a:cubicBezTo>
                  <a:pt x="5801" y="1237"/>
                  <a:pt x="5802" y="1235"/>
                  <a:pt x="5804" y="1231"/>
                </a:cubicBezTo>
                <a:cubicBezTo>
                  <a:pt x="5804" y="1230"/>
                  <a:pt x="5804" y="1228"/>
                  <a:pt x="5805" y="1227"/>
                </a:cubicBezTo>
                <a:cubicBezTo>
                  <a:pt x="5806" y="1225"/>
                  <a:pt x="5807" y="1225"/>
                  <a:pt x="5808" y="1223"/>
                </a:cubicBezTo>
                <a:cubicBezTo>
                  <a:pt x="5808" y="1222"/>
                  <a:pt x="5808" y="1220"/>
                  <a:pt x="5809" y="1219"/>
                </a:cubicBezTo>
                <a:cubicBezTo>
                  <a:pt x="5810" y="1216"/>
                  <a:pt x="5810" y="1214"/>
                  <a:pt x="5812" y="1211"/>
                </a:cubicBezTo>
                <a:cubicBezTo>
                  <a:pt x="5812" y="1209"/>
                  <a:pt x="5814" y="1209"/>
                  <a:pt x="5815" y="1207"/>
                </a:cubicBezTo>
                <a:cubicBezTo>
                  <a:pt x="5817" y="1203"/>
                  <a:pt x="5819" y="1202"/>
                  <a:pt x="5823" y="1199"/>
                </a:cubicBezTo>
                <a:cubicBezTo>
                  <a:pt x="5824" y="1198"/>
                  <a:pt x="5825" y="1198"/>
                  <a:pt x="5827" y="1197"/>
                </a:cubicBezTo>
                <a:cubicBezTo>
                  <a:pt x="5828" y="1196"/>
                  <a:pt x="5827" y="1194"/>
                  <a:pt x="5829" y="1193"/>
                </a:cubicBezTo>
                <a:cubicBezTo>
                  <a:pt x="5830" y="1193"/>
                  <a:pt x="5831" y="1194"/>
                  <a:pt x="5833" y="1193"/>
                </a:cubicBezTo>
                <a:cubicBezTo>
                  <a:pt x="5836" y="1192"/>
                  <a:pt x="5837" y="1188"/>
                  <a:pt x="5840" y="1185"/>
                </a:cubicBezTo>
                <a:cubicBezTo>
                  <a:pt x="5841" y="1184"/>
                  <a:pt x="5842" y="1184"/>
                  <a:pt x="5844" y="1182"/>
                </a:cubicBezTo>
                <a:cubicBezTo>
                  <a:pt x="5845" y="1181"/>
                  <a:pt x="5845" y="1180"/>
                  <a:pt x="5846" y="1178"/>
                </a:cubicBezTo>
                <a:cubicBezTo>
                  <a:pt x="5847" y="1177"/>
                  <a:pt x="5848" y="1176"/>
                  <a:pt x="5850" y="1174"/>
                </a:cubicBezTo>
                <a:cubicBezTo>
                  <a:pt x="5851" y="1173"/>
                  <a:pt x="5852" y="1172"/>
                  <a:pt x="5853" y="1170"/>
                </a:cubicBezTo>
                <a:cubicBezTo>
                  <a:pt x="5855" y="1169"/>
                  <a:pt x="5857" y="1169"/>
                  <a:pt x="5857" y="1167"/>
                </a:cubicBezTo>
                <a:cubicBezTo>
                  <a:pt x="5858" y="1165"/>
                  <a:pt x="5857" y="1162"/>
                  <a:pt x="5857" y="1159"/>
                </a:cubicBezTo>
                <a:cubicBezTo>
                  <a:pt x="5857" y="1158"/>
                  <a:pt x="5859" y="1157"/>
                  <a:pt x="5859" y="1155"/>
                </a:cubicBezTo>
                <a:cubicBezTo>
                  <a:pt x="5859" y="1152"/>
                  <a:pt x="5858" y="1151"/>
                  <a:pt x="5859" y="1147"/>
                </a:cubicBezTo>
                <a:cubicBezTo>
                  <a:pt x="5859" y="1144"/>
                  <a:pt x="5859" y="1144"/>
                  <a:pt x="5859" y="1144"/>
                </a:cubicBezTo>
                <a:cubicBezTo>
                  <a:pt x="5859" y="1142"/>
                  <a:pt x="5861" y="1141"/>
                  <a:pt x="5861" y="1140"/>
                </a:cubicBezTo>
                <a:cubicBezTo>
                  <a:pt x="5862" y="1138"/>
                  <a:pt x="5864" y="1137"/>
                  <a:pt x="5864" y="1136"/>
                </a:cubicBezTo>
                <a:cubicBezTo>
                  <a:pt x="5866" y="1132"/>
                  <a:pt x="5865" y="1129"/>
                  <a:pt x="5865" y="1125"/>
                </a:cubicBezTo>
                <a:cubicBezTo>
                  <a:pt x="5865" y="1118"/>
                  <a:pt x="5865" y="1118"/>
                  <a:pt x="5865" y="1118"/>
                </a:cubicBezTo>
                <a:cubicBezTo>
                  <a:pt x="5865" y="1116"/>
                  <a:pt x="5864" y="1115"/>
                  <a:pt x="5864" y="1114"/>
                </a:cubicBezTo>
                <a:cubicBezTo>
                  <a:pt x="5864" y="1110"/>
                  <a:pt x="5864" y="1110"/>
                  <a:pt x="5864" y="1110"/>
                </a:cubicBezTo>
                <a:cubicBezTo>
                  <a:pt x="5864" y="1108"/>
                  <a:pt x="5864" y="1107"/>
                  <a:pt x="5864" y="1106"/>
                </a:cubicBezTo>
                <a:cubicBezTo>
                  <a:pt x="5865" y="1104"/>
                  <a:pt x="5867" y="1103"/>
                  <a:pt x="5867" y="1102"/>
                </a:cubicBezTo>
                <a:cubicBezTo>
                  <a:pt x="5868" y="1101"/>
                  <a:pt x="5867" y="1099"/>
                  <a:pt x="5867" y="1098"/>
                </a:cubicBezTo>
                <a:cubicBezTo>
                  <a:pt x="5868" y="1095"/>
                  <a:pt x="5868" y="1093"/>
                  <a:pt x="5869" y="1090"/>
                </a:cubicBezTo>
                <a:cubicBezTo>
                  <a:pt x="5870" y="1088"/>
                  <a:pt x="5872" y="1088"/>
                  <a:pt x="5873" y="1086"/>
                </a:cubicBezTo>
                <a:cubicBezTo>
                  <a:pt x="5874" y="1085"/>
                  <a:pt x="5875" y="1083"/>
                  <a:pt x="5875" y="1082"/>
                </a:cubicBezTo>
                <a:cubicBezTo>
                  <a:pt x="5876" y="1080"/>
                  <a:pt x="5877" y="1079"/>
                  <a:pt x="5878" y="1078"/>
                </a:cubicBezTo>
                <a:cubicBezTo>
                  <a:pt x="5880" y="1079"/>
                  <a:pt x="5881" y="1078"/>
                  <a:pt x="5882" y="1079"/>
                </a:cubicBezTo>
                <a:cubicBezTo>
                  <a:pt x="5884" y="1080"/>
                  <a:pt x="5883" y="1082"/>
                  <a:pt x="5884" y="1083"/>
                </a:cubicBezTo>
                <a:cubicBezTo>
                  <a:pt x="5885" y="1083"/>
                  <a:pt x="5887" y="1083"/>
                  <a:pt x="5888" y="1084"/>
                </a:cubicBezTo>
                <a:cubicBezTo>
                  <a:pt x="5890" y="1085"/>
                  <a:pt x="5891" y="1085"/>
                  <a:pt x="5892" y="1087"/>
                </a:cubicBezTo>
                <a:cubicBezTo>
                  <a:pt x="5894" y="1088"/>
                  <a:pt x="5895" y="1089"/>
                  <a:pt x="5895" y="1091"/>
                </a:cubicBezTo>
                <a:cubicBezTo>
                  <a:pt x="5895" y="1092"/>
                  <a:pt x="5894" y="1093"/>
                  <a:pt x="5894" y="1095"/>
                </a:cubicBezTo>
                <a:cubicBezTo>
                  <a:pt x="5894" y="1097"/>
                  <a:pt x="5893" y="1097"/>
                  <a:pt x="5892" y="1099"/>
                </a:cubicBezTo>
                <a:cubicBezTo>
                  <a:pt x="5892" y="1101"/>
                  <a:pt x="5891" y="1103"/>
                  <a:pt x="5891" y="1105"/>
                </a:cubicBezTo>
                <a:cubicBezTo>
                  <a:pt x="5891" y="1109"/>
                  <a:pt x="5894" y="1111"/>
                  <a:pt x="5894" y="1115"/>
                </a:cubicBezTo>
                <a:cubicBezTo>
                  <a:pt x="5895" y="1121"/>
                  <a:pt x="5894" y="1125"/>
                  <a:pt x="5894" y="1132"/>
                </a:cubicBezTo>
                <a:cubicBezTo>
                  <a:pt x="5894" y="1137"/>
                  <a:pt x="5895" y="1140"/>
                  <a:pt x="5894" y="1145"/>
                </a:cubicBezTo>
                <a:cubicBezTo>
                  <a:pt x="5894" y="1147"/>
                  <a:pt x="5895" y="1148"/>
                  <a:pt x="5894" y="1149"/>
                </a:cubicBezTo>
                <a:cubicBezTo>
                  <a:pt x="5894" y="1151"/>
                  <a:pt x="5892" y="1152"/>
                  <a:pt x="5891" y="1153"/>
                </a:cubicBezTo>
                <a:cubicBezTo>
                  <a:pt x="5890" y="1155"/>
                  <a:pt x="5888" y="1155"/>
                  <a:pt x="5887" y="1156"/>
                </a:cubicBezTo>
                <a:cubicBezTo>
                  <a:pt x="5886" y="1158"/>
                  <a:pt x="5887" y="1160"/>
                  <a:pt x="5887" y="1162"/>
                </a:cubicBezTo>
                <a:cubicBezTo>
                  <a:pt x="5887" y="1165"/>
                  <a:pt x="5887" y="1166"/>
                  <a:pt x="5887" y="1168"/>
                </a:cubicBezTo>
                <a:cubicBezTo>
                  <a:pt x="5888" y="1173"/>
                  <a:pt x="5890" y="1176"/>
                  <a:pt x="5891" y="1180"/>
                </a:cubicBezTo>
                <a:cubicBezTo>
                  <a:pt x="5893" y="1184"/>
                  <a:pt x="5894" y="1186"/>
                  <a:pt x="5894" y="1190"/>
                </a:cubicBezTo>
                <a:cubicBezTo>
                  <a:pt x="5894" y="1193"/>
                  <a:pt x="5894" y="1194"/>
                  <a:pt x="5893" y="1196"/>
                </a:cubicBezTo>
                <a:cubicBezTo>
                  <a:pt x="5893" y="1198"/>
                  <a:pt x="5891" y="1198"/>
                  <a:pt x="5889" y="1199"/>
                </a:cubicBezTo>
                <a:cubicBezTo>
                  <a:pt x="5888" y="1200"/>
                  <a:pt x="5886" y="1200"/>
                  <a:pt x="5885" y="1202"/>
                </a:cubicBezTo>
                <a:cubicBezTo>
                  <a:pt x="5885" y="1204"/>
                  <a:pt x="5886" y="1206"/>
                  <a:pt x="5886" y="1208"/>
                </a:cubicBezTo>
                <a:cubicBezTo>
                  <a:pt x="5886" y="1211"/>
                  <a:pt x="5885" y="1212"/>
                  <a:pt x="5885" y="1214"/>
                </a:cubicBezTo>
                <a:cubicBezTo>
                  <a:pt x="5885" y="1216"/>
                  <a:pt x="5886" y="1217"/>
                  <a:pt x="5886" y="1219"/>
                </a:cubicBezTo>
                <a:cubicBezTo>
                  <a:pt x="5886" y="1221"/>
                  <a:pt x="5886" y="1222"/>
                  <a:pt x="5886" y="1223"/>
                </a:cubicBezTo>
                <a:cubicBezTo>
                  <a:pt x="5893" y="1223"/>
                  <a:pt x="5893" y="1223"/>
                  <a:pt x="5893" y="1223"/>
                </a:cubicBezTo>
                <a:cubicBezTo>
                  <a:pt x="5895" y="1222"/>
                  <a:pt x="5897" y="1223"/>
                  <a:pt x="5897" y="1221"/>
                </a:cubicBezTo>
                <a:cubicBezTo>
                  <a:pt x="5898" y="1220"/>
                  <a:pt x="5898" y="1218"/>
                  <a:pt x="5898" y="1217"/>
                </a:cubicBezTo>
                <a:cubicBezTo>
                  <a:pt x="5900" y="1213"/>
                  <a:pt x="5900" y="1213"/>
                  <a:pt x="5900" y="1213"/>
                </a:cubicBezTo>
                <a:cubicBezTo>
                  <a:pt x="5901" y="1211"/>
                  <a:pt x="5903" y="1211"/>
                  <a:pt x="5903" y="1209"/>
                </a:cubicBezTo>
                <a:cubicBezTo>
                  <a:pt x="5904" y="1208"/>
                  <a:pt x="5904" y="1207"/>
                  <a:pt x="5905" y="1205"/>
                </a:cubicBezTo>
                <a:cubicBezTo>
                  <a:pt x="5906" y="1206"/>
                  <a:pt x="5909" y="1206"/>
                  <a:pt x="5909" y="1207"/>
                </a:cubicBezTo>
                <a:cubicBezTo>
                  <a:pt x="5910" y="1210"/>
                  <a:pt x="5908" y="1213"/>
                  <a:pt x="5909" y="1215"/>
                </a:cubicBezTo>
                <a:cubicBezTo>
                  <a:pt x="5910" y="1217"/>
                  <a:pt x="5912" y="1217"/>
                  <a:pt x="5913" y="1218"/>
                </a:cubicBezTo>
                <a:cubicBezTo>
                  <a:pt x="5917" y="1221"/>
                  <a:pt x="5920" y="1221"/>
                  <a:pt x="5925" y="1221"/>
                </a:cubicBezTo>
                <a:cubicBezTo>
                  <a:pt x="5925" y="1220"/>
                  <a:pt x="5925" y="1218"/>
                  <a:pt x="5925" y="1217"/>
                </a:cubicBezTo>
                <a:cubicBezTo>
                  <a:pt x="5925" y="1216"/>
                  <a:pt x="5924" y="1215"/>
                  <a:pt x="5923" y="1213"/>
                </a:cubicBezTo>
                <a:cubicBezTo>
                  <a:pt x="5923" y="1212"/>
                  <a:pt x="5923" y="1210"/>
                  <a:pt x="5922" y="1209"/>
                </a:cubicBezTo>
                <a:cubicBezTo>
                  <a:pt x="5921" y="1207"/>
                  <a:pt x="5920" y="1207"/>
                  <a:pt x="5919" y="1205"/>
                </a:cubicBezTo>
                <a:cubicBezTo>
                  <a:pt x="5918" y="1203"/>
                  <a:pt x="5915" y="1204"/>
                  <a:pt x="5914" y="1202"/>
                </a:cubicBezTo>
                <a:cubicBezTo>
                  <a:pt x="5913" y="1201"/>
                  <a:pt x="5913" y="1199"/>
                  <a:pt x="5912" y="1198"/>
                </a:cubicBezTo>
                <a:cubicBezTo>
                  <a:pt x="5911" y="1197"/>
                  <a:pt x="5909" y="1197"/>
                  <a:pt x="5908" y="1195"/>
                </a:cubicBezTo>
                <a:cubicBezTo>
                  <a:pt x="5907" y="1192"/>
                  <a:pt x="5907" y="1189"/>
                  <a:pt x="5906" y="1186"/>
                </a:cubicBezTo>
                <a:cubicBezTo>
                  <a:pt x="5905" y="1185"/>
                  <a:pt x="5904" y="1184"/>
                  <a:pt x="5903" y="1182"/>
                </a:cubicBezTo>
                <a:cubicBezTo>
                  <a:pt x="5902" y="1180"/>
                  <a:pt x="5900" y="1178"/>
                  <a:pt x="5900" y="1174"/>
                </a:cubicBezTo>
                <a:cubicBezTo>
                  <a:pt x="5900" y="1170"/>
                  <a:pt x="5905" y="1170"/>
                  <a:pt x="5907" y="1166"/>
                </a:cubicBezTo>
                <a:cubicBezTo>
                  <a:pt x="5908" y="1165"/>
                  <a:pt x="5910" y="1164"/>
                  <a:pt x="5910" y="1162"/>
                </a:cubicBezTo>
                <a:cubicBezTo>
                  <a:pt x="5910" y="1160"/>
                  <a:pt x="5910" y="1159"/>
                  <a:pt x="5910" y="1157"/>
                </a:cubicBezTo>
                <a:cubicBezTo>
                  <a:pt x="5910" y="1156"/>
                  <a:pt x="5910" y="1155"/>
                  <a:pt x="5910" y="1153"/>
                </a:cubicBezTo>
                <a:cubicBezTo>
                  <a:pt x="5911" y="1152"/>
                  <a:pt x="5913" y="1153"/>
                  <a:pt x="5914" y="1152"/>
                </a:cubicBezTo>
                <a:cubicBezTo>
                  <a:pt x="5915" y="1150"/>
                  <a:pt x="5915" y="1149"/>
                  <a:pt x="5916" y="1147"/>
                </a:cubicBezTo>
                <a:cubicBezTo>
                  <a:pt x="5917" y="1147"/>
                  <a:pt x="5917" y="1144"/>
                  <a:pt x="5919" y="1144"/>
                </a:cubicBezTo>
                <a:cubicBezTo>
                  <a:pt x="5922" y="1144"/>
                  <a:pt x="5924" y="1145"/>
                  <a:pt x="5927" y="1147"/>
                </a:cubicBezTo>
                <a:cubicBezTo>
                  <a:pt x="5931" y="1148"/>
                  <a:pt x="5931" y="1152"/>
                  <a:pt x="5935" y="1152"/>
                </a:cubicBezTo>
                <a:cubicBezTo>
                  <a:pt x="5937" y="1152"/>
                  <a:pt x="5937" y="1150"/>
                  <a:pt x="5939" y="1149"/>
                </a:cubicBezTo>
                <a:cubicBezTo>
                  <a:pt x="5939" y="1148"/>
                  <a:pt x="5939" y="1147"/>
                  <a:pt x="5939" y="1145"/>
                </a:cubicBezTo>
                <a:cubicBezTo>
                  <a:pt x="5939" y="1144"/>
                  <a:pt x="5937" y="1143"/>
                  <a:pt x="5937" y="1142"/>
                </a:cubicBezTo>
                <a:cubicBezTo>
                  <a:pt x="5937" y="1140"/>
                  <a:pt x="5937" y="1139"/>
                  <a:pt x="5937" y="1138"/>
                </a:cubicBezTo>
                <a:cubicBezTo>
                  <a:pt x="5936" y="1135"/>
                  <a:pt x="5935" y="1133"/>
                  <a:pt x="5934" y="1130"/>
                </a:cubicBezTo>
                <a:cubicBezTo>
                  <a:pt x="5934" y="1128"/>
                  <a:pt x="5934" y="1127"/>
                  <a:pt x="5934" y="1126"/>
                </a:cubicBezTo>
                <a:cubicBezTo>
                  <a:pt x="5934" y="1124"/>
                  <a:pt x="5934" y="1122"/>
                  <a:pt x="5933" y="1121"/>
                </a:cubicBezTo>
                <a:cubicBezTo>
                  <a:pt x="5933" y="1119"/>
                  <a:pt x="5930" y="1118"/>
                  <a:pt x="5930" y="1117"/>
                </a:cubicBezTo>
                <a:cubicBezTo>
                  <a:pt x="5929" y="1112"/>
                  <a:pt x="5930" y="1109"/>
                  <a:pt x="5930" y="1105"/>
                </a:cubicBezTo>
                <a:cubicBezTo>
                  <a:pt x="5930" y="1103"/>
                  <a:pt x="5931" y="1102"/>
                  <a:pt x="5930" y="1101"/>
                </a:cubicBezTo>
                <a:cubicBezTo>
                  <a:pt x="5929" y="1099"/>
                  <a:pt x="5928" y="1099"/>
                  <a:pt x="5927" y="1097"/>
                </a:cubicBezTo>
                <a:cubicBezTo>
                  <a:pt x="5926" y="1095"/>
                  <a:pt x="5926" y="1094"/>
                  <a:pt x="5925" y="1093"/>
                </a:cubicBezTo>
                <a:cubicBezTo>
                  <a:pt x="5923" y="1090"/>
                  <a:pt x="5919" y="1089"/>
                  <a:pt x="5918" y="1085"/>
                </a:cubicBezTo>
                <a:cubicBezTo>
                  <a:pt x="5918" y="1083"/>
                  <a:pt x="5916" y="1082"/>
                  <a:pt x="5916" y="1081"/>
                </a:cubicBezTo>
                <a:cubicBezTo>
                  <a:pt x="5916" y="1080"/>
                  <a:pt x="5917" y="1079"/>
                  <a:pt x="5917" y="1077"/>
                </a:cubicBezTo>
                <a:cubicBezTo>
                  <a:pt x="5917" y="1075"/>
                  <a:pt x="5916" y="1075"/>
                  <a:pt x="5916" y="1073"/>
                </a:cubicBezTo>
                <a:cubicBezTo>
                  <a:pt x="5916" y="1071"/>
                  <a:pt x="5917" y="1070"/>
                  <a:pt x="5917" y="1069"/>
                </a:cubicBezTo>
                <a:cubicBezTo>
                  <a:pt x="5917" y="1065"/>
                  <a:pt x="5917" y="1065"/>
                  <a:pt x="5917" y="1065"/>
                </a:cubicBezTo>
                <a:cubicBezTo>
                  <a:pt x="5917" y="1063"/>
                  <a:pt x="5918" y="1062"/>
                  <a:pt x="5918" y="1060"/>
                </a:cubicBezTo>
                <a:cubicBezTo>
                  <a:pt x="5918" y="1058"/>
                  <a:pt x="5917" y="1057"/>
                  <a:pt x="5917" y="1056"/>
                </a:cubicBezTo>
                <a:cubicBezTo>
                  <a:pt x="5917" y="1054"/>
                  <a:pt x="5918" y="1053"/>
                  <a:pt x="5918" y="1052"/>
                </a:cubicBezTo>
                <a:cubicBezTo>
                  <a:pt x="5918" y="1051"/>
                  <a:pt x="5917" y="1049"/>
                  <a:pt x="5916" y="1048"/>
                </a:cubicBezTo>
                <a:cubicBezTo>
                  <a:pt x="5915" y="1047"/>
                  <a:pt x="5913" y="1048"/>
                  <a:pt x="5912" y="1047"/>
                </a:cubicBezTo>
                <a:cubicBezTo>
                  <a:pt x="5911" y="1045"/>
                  <a:pt x="5911" y="1042"/>
                  <a:pt x="5911" y="1039"/>
                </a:cubicBezTo>
                <a:cubicBezTo>
                  <a:pt x="5911" y="1036"/>
                  <a:pt x="5909" y="1034"/>
                  <a:pt x="5909" y="1031"/>
                </a:cubicBezTo>
                <a:cubicBezTo>
                  <a:pt x="5909" y="1028"/>
                  <a:pt x="5909" y="1026"/>
                  <a:pt x="5909" y="1022"/>
                </a:cubicBezTo>
                <a:cubicBezTo>
                  <a:pt x="5909" y="1019"/>
                  <a:pt x="5908" y="1017"/>
                  <a:pt x="5908" y="1014"/>
                </a:cubicBezTo>
                <a:cubicBezTo>
                  <a:pt x="5900" y="1014"/>
                  <a:pt x="5900" y="1014"/>
                  <a:pt x="5900" y="1014"/>
                </a:cubicBezTo>
                <a:cubicBezTo>
                  <a:pt x="5900" y="1043"/>
                  <a:pt x="5900" y="1043"/>
                  <a:pt x="5900" y="1043"/>
                </a:cubicBezTo>
                <a:cubicBezTo>
                  <a:pt x="5898" y="1043"/>
                  <a:pt x="5896" y="1043"/>
                  <a:pt x="5893" y="1043"/>
                </a:cubicBezTo>
                <a:cubicBezTo>
                  <a:pt x="5892" y="1043"/>
                  <a:pt x="5891" y="1044"/>
                  <a:pt x="5889" y="1045"/>
                </a:cubicBezTo>
                <a:cubicBezTo>
                  <a:pt x="5889" y="1049"/>
                  <a:pt x="5889" y="1049"/>
                  <a:pt x="5889" y="1049"/>
                </a:cubicBezTo>
                <a:cubicBezTo>
                  <a:pt x="5889" y="1051"/>
                  <a:pt x="5890" y="1052"/>
                  <a:pt x="5890" y="1053"/>
                </a:cubicBezTo>
                <a:cubicBezTo>
                  <a:pt x="5890" y="1057"/>
                  <a:pt x="5890" y="1057"/>
                  <a:pt x="5890" y="1057"/>
                </a:cubicBezTo>
                <a:cubicBezTo>
                  <a:pt x="5891" y="1058"/>
                  <a:pt x="5892" y="1059"/>
                  <a:pt x="5892" y="1061"/>
                </a:cubicBezTo>
                <a:cubicBezTo>
                  <a:pt x="5893" y="1064"/>
                  <a:pt x="5892" y="1066"/>
                  <a:pt x="5892" y="1069"/>
                </a:cubicBezTo>
                <a:cubicBezTo>
                  <a:pt x="5885" y="1069"/>
                  <a:pt x="5885" y="1069"/>
                  <a:pt x="5885" y="1069"/>
                </a:cubicBezTo>
                <a:cubicBezTo>
                  <a:pt x="5884" y="1068"/>
                  <a:pt x="5882" y="1069"/>
                  <a:pt x="5881" y="1068"/>
                </a:cubicBezTo>
                <a:cubicBezTo>
                  <a:pt x="5881" y="1066"/>
                  <a:pt x="5879" y="1066"/>
                  <a:pt x="5879" y="1064"/>
                </a:cubicBezTo>
                <a:cubicBezTo>
                  <a:pt x="5879" y="1062"/>
                  <a:pt x="5880" y="1061"/>
                  <a:pt x="5880" y="1060"/>
                </a:cubicBezTo>
                <a:cubicBezTo>
                  <a:pt x="5880" y="1058"/>
                  <a:pt x="5881" y="1057"/>
                  <a:pt x="5881" y="1056"/>
                </a:cubicBezTo>
                <a:cubicBezTo>
                  <a:pt x="5882" y="1053"/>
                  <a:pt x="5882" y="1051"/>
                  <a:pt x="5882" y="1048"/>
                </a:cubicBezTo>
                <a:cubicBezTo>
                  <a:pt x="5882" y="1044"/>
                  <a:pt x="5882" y="1044"/>
                  <a:pt x="5882" y="1044"/>
                </a:cubicBezTo>
                <a:cubicBezTo>
                  <a:pt x="5882" y="1042"/>
                  <a:pt x="5880" y="1042"/>
                  <a:pt x="5879" y="1040"/>
                </a:cubicBezTo>
                <a:cubicBezTo>
                  <a:pt x="5878" y="1038"/>
                  <a:pt x="5877" y="1037"/>
                  <a:pt x="5875" y="1036"/>
                </a:cubicBezTo>
                <a:cubicBezTo>
                  <a:pt x="5874" y="1035"/>
                  <a:pt x="5873" y="1034"/>
                  <a:pt x="5871" y="1033"/>
                </a:cubicBezTo>
                <a:cubicBezTo>
                  <a:pt x="5870" y="1033"/>
                  <a:pt x="5869" y="1033"/>
                  <a:pt x="5867" y="1033"/>
                </a:cubicBezTo>
                <a:cubicBezTo>
                  <a:pt x="5865" y="1033"/>
                  <a:pt x="5864" y="1031"/>
                  <a:pt x="5862" y="1030"/>
                </a:cubicBezTo>
                <a:cubicBezTo>
                  <a:pt x="5861" y="1029"/>
                  <a:pt x="5862" y="1027"/>
                  <a:pt x="5860" y="1026"/>
                </a:cubicBezTo>
                <a:cubicBezTo>
                  <a:pt x="5860" y="1025"/>
                  <a:pt x="5858" y="1026"/>
                  <a:pt x="5857" y="1025"/>
                </a:cubicBezTo>
                <a:cubicBezTo>
                  <a:pt x="5851" y="1022"/>
                  <a:pt x="5849" y="1019"/>
                  <a:pt x="5845" y="1014"/>
                </a:cubicBezTo>
                <a:cubicBezTo>
                  <a:pt x="5833" y="1014"/>
                  <a:pt x="5833" y="1014"/>
                  <a:pt x="5833" y="1014"/>
                </a:cubicBezTo>
                <a:cubicBezTo>
                  <a:pt x="5833" y="1034"/>
                  <a:pt x="5833" y="1034"/>
                  <a:pt x="5833" y="1034"/>
                </a:cubicBezTo>
                <a:cubicBezTo>
                  <a:pt x="5816" y="1034"/>
                  <a:pt x="5816" y="1034"/>
                  <a:pt x="5816" y="1034"/>
                </a:cubicBezTo>
                <a:cubicBezTo>
                  <a:pt x="5815" y="1033"/>
                  <a:pt x="5816" y="1032"/>
                  <a:pt x="5816" y="1030"/>
                </a:cubicBezTo>
                <a:cubicBezTo>
                  <a:pt x="5815" y="1028"/>
                  <a:pt x="5814" y="1028"/>
                  <a:pt x="5814" y="1026"/>
                </a:cubicBezTo>
                <a:cubicBezTo>
                  <a:pt x="5812" y="1021"/>
                  <a:pt x="5809" y="1018"/>
                  <a:pt x="5806" y="1013"/>
                </a:cubicBezTo>
                <a:cubicBezTo>
                  <a:pt x="5801" y="1014"/>
                  <a:pt x="5801" y="1014"/>
                  <a:pt x="5801" y="1014"/>
                </a:cubicBezTo>
                <a:cubicBezTo>
                  <a:pt x="5801" y="1016"/>
                  <a:pt x="5802" y="1017"/>
                  <a:pt x="5802" y="1018"/>
                </a:cubicBezTo>
                <a:cubicBezTo>
                  <a:pt x="5802" y="1026"/>
                  <a:pt x="5802" y="1026"/>
                  <a:pt x="5802" y="1026"/>
                </a:cubicBezTo>
                <a:cubicBezTo>
                  <a:pt x="5802" y="1028"/>
                  <a:pt x="5801" y="1029"/>
                  <a:pt x="5801" y="1030"/>
                </a:cubicBezTo>
                <a:cubicBezTo>
                  <a:pt x="5799" y="1030"/>
                  <a:pt x="5798" y="1030"/>
                  <a:pt x="5796" y="1030"/>
                </a:cubicBezTo>
                <a:cubicBezTo>
                  <a:pt x="5794" y="1030"/>
                  <a:pt x="5793" y="1028"/>
                  <a:pt x="5792" y="1028"/>
                </a:cubicBezTo>
                <a:cubicBezTo>
                  <a:pt x="5792" y="1024"/>
                  <a:pt x="5792" y="1024"/>
                  <a:pt x="5792" y="1024"/>
                </a:cubicBezTo>
                <a:cubicBezTo>
                  <a:pt x="5792" y="1023"/>
                  <a:pt x="5793" y="1021"/>
                  <a:pt x="5793" y="1020"/>
                </a:cubicBezTo>
                <a:cubicBezTo>
                  <a:pt x="5793" y="1018"/>
                  <a:pt x="5795" y="1017"/>
                  <a:pt x="5795" y="1014"/>
                </a:cubicBezTo>
                <a:cubicBezTo>
                  <a:pt x="5795" y="1010"/>
                  <a:pt x="5791" y="1008"/>
                  <a:pt x="5788" y="1005"/>
                </a:cubicBezTo>
                <a:cubicBezTo>
                  <a:pt x="5786" y="1007"/>
                  <a:pt x="5786" y="1008"/>
                  <a:pt x="5784" y="1009"/>
                </a:cubicBezTo>
                <a:cubicBezTo>
                  <a:pt x="5782" y="1010"/>
                  <a:pt x="5782" y="1011"/>
                  <a:pt x="5780" y="1011"/>
                </a:cubicBezTo>
                <a:cubicBezTo>
                  <a:pt x="5775" y="1011"/>
                  <a:pt x="5775" y="1011"/>
                  <a:pt x="5775" y="1011"/>
                </a:cubicBezTo>
                <a:cubicBezTo>
                  <a:pt x="5771" y="1011"/>
                  <a:pt x="5771" y="1011"/>
                  <a:pt x="5771" y="1011"/>
                </a:cubicBezTo>
                <a:cubicBezTo>
                  <a:pt x="5769" y="1011"/>
                  <a:pt x="5768" y="1009"/>
                  <a:pt x="5767" y="1009"/>
                </a:cubicBezTo>
                <a:cubicBezTo>
                  <a:pt x="5767" y="1006"/>
                  <a:pt x="5767" y="1004"/>
                  <a:pt x="5768" y="1001"/>
                </a:cubicBezTo>
                <a:cubicBezTo>
                  <a:pt x="5768" y="1000"/>
                  <a:pt x="5770" y="999"/>
                  <a:pt x="5771" y="997"/>
                </a:cubicBezTo>
                <a:cubicBezTo>
                  <a:pt x="5772" y="996"/>
                  <a:pt x="5772" y="994"/>
                  <a:pt x="5774" y="993"/>
                </a:cubicBezTo>
                <a:cubicBezTo>
                  <a:pt x="5775" y="993"/>
                  <a:pt x="5777" y="994"/>
                  <a:pt x="5778" y="993"/>
                </a:cubicBezTo>
                <a:cubicBezTo>
                  <a:pt x="5781" y="992"/>
                  <a:pt x="5783" y="991"/>
                  <a:pt x="5786" y="990"/>
                </a:cubicBezTo>
                <a:cubicBezTo>
                  <a:pt x="5788" y="990"/>
                  <a:pt x="5789" y="989"/>
                  <a:pt x="5791" y="988"/>
                </a:cubicBezTo>
                <a:cubicBezTo>
                  <a:pt x="5792" y="987"/>
                  <a:pt x="5793" y="986"/>
                  <a:pt x="5794" y="984"/>
                </a:cubicBezTo>
                <a:cubicBezTo>
                  <a:pt x="5795" y="982"/>
                  <a:pt x="5796" y="981"/>
                  <a:pt x="5798" y="979"/>
                </a:cubicBezTo>
                <a:cubicBezTo>
                  <a:pt x="5800" y="977"/>
                  <a:pt x="5801" y="975"/>
                  <a:pt x="5803" y="974"/>
                </a:cubicBezTo>
                <a:cubicBezTo>
                  <a:pt x="5804" y="974"/>
                  <a:pt x="5806" y="974"/>
                  <a:pt x="5807" y="973"/>
                </a:cubicBezTo>
                <a:cubicBezTo>
                  <a:pt x="5808" y="973"/>
                  <a:pt x="5809" y="972"/>
                  <a:pt x="5811" y="971"/>
                </a:cubicBezTo>
                <a:cubicBezTo>
                  <a:pt x="5813" y="971"/>
                  <a:pt x="5816" y="971"/>
                  <a:pt x="5819" y="971"/>
                </a:cubicBezTo>
                <a:cubicBezTo>
                  <a:pt x="5819" y="966"/>
                  <a:pt x="5817" y="962"/>
                  <a:pt x="5820" y="956"/>
                </a:cubicBezTo>
                <a:cubicBezTo>
                  <a:pt x="5820" y="955"/>
                  <a:pt x="5821" y="954"/>
                  <a:pt x="5822" y="952"/>
                </a:cubicBezTo>
                <a:cubicBezTo>
                  <a:pt x="5823" y="951"/>
                  <a:pt x="5824" y="951"/>
                  <a:pt x="5826" y="950"/>
                </a:cubicBezTo>
                <a:cubicBezTo>
                  <a:pt x="5827" y="949"/>
                  <a:pt x="5828" y="948"/>
                  <a:pt x="5830" y="948"/>
                </a:cubicBezTo>
                <a:cubicBezTo>
                  <a:pt x="5831" y="947"/>
                  <a:pt x="5831" y="945"/>
                  <a:pt x="5832" y="944"/>
                </a:cubicBezTo>
                <a:cubicBezTo>
                  <a:pt x="5833" y="942"/>
                  <a:pt x="5832" y="940"/>
                  <a:pt x="5834" y="939"/>
                </a:cubicBezTo>
                <a:cubicBezTo>
                  <a:pt x="5835" y="938"/>
                  <a:pt x="5836" y="938"/>
                  <a:pt x="5838" y="937"/>
                </a:cubicBezTo>
                <a:cubicBezTo>
                  <a:pt x="5839" y="936"/>
                  <a:pt x="5840" y="935"/>
                  <a:pt x="5842" y="935"/>
                </a:cubicBezTo>
                <a:cubicBezTo>
                  <a:pt x="5843" y="934"/>
                  <a:pt x="5843" y="932"/>
                  <a:pt x="5845" y="931"/>
                </a:cubicBezTo>
                <a:cubicBezTo>
                  <a:pt x="5846" y="929"/>
                  <a:pt x="5848" y="929"/>
                  <a:pt x="5850" y="928"/>
                </a:cubicBezTo>
                <a:cubicBezTo>
                  <a:pt x="5851" y="927"/>
                  <a:pt x="5850" y="924"/>
                  <a:pt x="5851" y="924"/>
                </a:cubicBezTo>
                <a:cubicBezTo>
                  <a:pt x="5853" y="923"/>
                  <a:pt x="5854" y="923"/>
                  <a:pt x="5856" y="923"/>
                </a:cubicBezTo>
                <a:cubicBezTo>
                  <a:pt x="5857" y="922"/>
                  <a:pt x="5859" y="923"/>
                  <a:pt x="5860" y="923"/>
                </a:cubicBezTo>
                <a:cubicBezTo>
                  <a:pt x="5861" y="922"/>
                  <a:pt x="5861" y="920"/>
                  <a:pt x="5861" y="919"/>
                </a:cubicBezTo>
                <a:cubicBezTo>
                  <a:pt x="5862" y="917"/>
                  <a:pt x="5863" y="916"/>
                  <a:pt x="5863" y="915"/>
                </a:cubicBezTo>
                <a:cubicBezTo>
                  <a:pt x="5864" y="913"/>
                  <a:pt x="5864" y="912"/>
                  <a:pt x="5864" y="911"/>
                </a:cubicBezTo>
                <a:cubicBezTo>
                  <a:pt x="5865" y="909"/>
                  <a:pt x="5866" y="908"/>
                  <a:pt x="5866" y="907"/>
                </a:cubicBezTo>
                <a:cubicBezTo>
                  <a:pt x="5867" y="905"/>
                  <a:pt x="5868" y="904"/>
                  <a:pt x="5869" y="903"/>
                </a:cubicBezTo>
                <a:cubicBezTo>
                  <a:pt x="5870" y="902"/>
                  <a:pt x="5870" y="900"/>
                  <a:pt x="5871" y="899"/>
                </a:cubicBezTo>
                <a:cubicBezTo>
                  <a:pt x="5874" y="897"/>
                  <a:pt x="5876" y="895"/>
                  <a:pt x="5879" y="895"/>
                </a:cubicBezTo>
                <a:cubicBezTo>
                  <a:pt x="5883" y="894"/>
                  <a:pt x="5885" y="896"/>
                  <a:pt x="5888" y="895"/>
                </a:cubicBezTo>
                <a:cubicBezTo>
                  <a:pt x="5892" y="894"/>
                  <a:pt x="5894" y="892"/>
                  <a:pt x="5896" y="890"/>
                </a:cubicBezTo>
                <a:cubicBezTo>
                  <a:pt x="5898" y="889"/>
                  <a:pt x="5898" y="887"/>
                  <a:pt x="5899" y="886"/>
                </a:cubicBezTo>
                <a:cubicBezTo>
                  <a:pt x="5901" y="884"/>
                  <a:pt x="5902" y="883"/>
                  <a:pt x="5903" y="881"/>
                </a:cubicBezTo>
                <a:cubicBezTo>
                  <a:pt x="5905" y="878"/>
                  <a:pt x="5908" y="876"/>
                  <a:pt x="5911" y="876"/>
                </a:cubicBezTo>
                <a:cubicBezTo>
                  <a:pt x="5915" y="876"/>
                  <a:pt x="5917" y="878"/>
                  <a:pt x="5921" y="878"/>
                </a:cubicBezTo>
                <a:cubicBezTo>
                  <a:pt x="5922" y="878"/>
                  <a:pt x="5922" y="879"/>
                  <a:pt x="5923" y="879"/>
                </a:cubicBezTo>
                <a:cubicBezTo>
                  <a:pt x="5927" y="879"/>
                  <a:pt x="5929" y="877"/>
                  <a:pt x="5933" y="877"/>
                </a:cubicBezTo>
                <a:cubicBezTo>
                  <a:pt x="5935" y="877"/>
                  <a:pt x="5935" y="877"/>
                  <a:pt x="5935" y="877"/>
                </a:cubicBezTo>
                <a:cubicBezTo>
                  <a:pt x="5937" y="877"/>
                  <a:pt x="5938" y="879"/>
                  <a:pt x="5939" y="879"/>
                </a:cubicBezTo>
                <a:cubicBezTo>
                  <a:pt x="5943" y="879"/>
                  <a:pt x="5943" y="879"/>
                  <a:pt x="5943" y="879"/>
                </a:cubicBezTo>
                <a:cubicBezTo>
                  <a:pt x="5945" y="879"/>
                  <a:pt x="5946" y="879"/>
                  <a:pt x="5947" y="879"/>
                </a:cubicBezTo>
                <a:cubicBezTo>
                  <a:pt x="5950" y="879"/>
                  <a:pt x="5951" y="876"/>
                  <a:pt x="5953" y="876"/>
                </a:cubicBezTo>
                <a:cubicBezTo>
                  <a:pt x="5955" y="876"/>
                  <a:pt x="5955" y="876"/>
                  <a:pt x="5955" y="876"/>
                </a:cubicBezTo>
                <a:cubicBezTo>
                  <a:pt x="5957" y="876"/>
                  <a:pt x="5958" y="877"/>
                  <a:pt x="5959" y="878"/>
                </a:cubicBezTo>
                <a:cubicBezTo>
                  <a:pt x="5962" y="879"/>
                  <a:pt x="5966" y="882"/>
                  <a:pt x="5969" y="882"/>
                </a:cubicBezTo>
                <a:moveTo>
                  <a:pt x="3069" y="901"/>
                </a:moveTo>
                <a:cubicBezTo>
                  <a:pt x="3065" y="902"/>
                  <a:pt x="3064" y="905"/>
                  <a:pt x="3061" y="907"/>
                </a:cubicBezTo>
                <a:cubicBezTo>
                  <a:pt x="3060" y="908"/>
                  <a:pt x="3058" y="907"/>
                  <a:pt x="3057" y="908"/>
                </a:cubicBezTo>
                <a:cubicBezTo>
                  <a:pt x="3056" y="908"/>
                  <a:pt x="3056" y="910"/>
                  <a:pt x="3055" y="912"/>
                </a:cubicBezTo>
                <a:cubicBezTo>
                  <a:pt x="3052" y="914"/>
                  <a:pt x="3049" y="916"/>
                  <a:pt x="3048" y="920"/>
                </a:cubicBezTo>
                <a:cubicBezTo>
                  <a:pt x="3048" y="921"/>
                  <a:pt x="3048" y="922"/>
                  <a:pt x="3048" y="924"/>
                </a:cubicBezTo>
                <a:cubicBezTo>
                  <a:pt x="3052" y="926"/>
                  <a:pt x="3052" y="926"/>
                  <a:pt x="3052" y="926"/>
                </a:cubicBezTo>
                <a:cubicBezTo>
                  <a:pt x="3053" y="925"/>
                  <a:pt x="3055" y="925"/>
                  <a:pt x="3056" y="924"/>
                </a:cubicBezTo>
                <a:cubicBezTo>
                  <a:pt x="3057" y="922"/>
                  <a:pt x="3058" y="921"/>
                  <a:pt x="3059" y="920"/>
                </a:cubicBezTo>
                <a:cubicBezTo>
                  <a:pt x="3060" y="919"/>
                  <a:pt x="3060" y="916"/>
                  <a:pt x="3062" y="916"/>
                </a:cubicBezTo>
                <a:cubicBezTo>
                  <a:pt x="3063" y="915"/>
                  <a:pt x="3065" y="916"/>
                  <a:pt x="3066" y="916"/>
                </a:cubicBezTo>
                <a:cubicBezTo>
                  <a:pt x="3067" y="915"/>
                  <a:pt x="3069" y="915"/>
                  <a:pt x="3070" y="915"/>
                </a:cubicBezTo>
                <a:cubicBezTo>
                  <a:pt x="3071" y="914"/>
                  <a:pt x="3069" y="912"/>
                  <a:pt x="3070" y="911"/>
                </a:cubicBezTo>
                <a:cubicBezTo>
                  <a:pt x="3071" y="909"/>
                  <a:pt x="3072" y="908"/>
                  <a:pt x="3073" y="907"/>
                </a:cubicBezTo>
                <a:cubicBezTo>
                  <a:pt x="3074" y="904"/>
                  <a:pt x="3074" y="902"/>
                  <a:pt x="3075" y="899"/>
                </a:cubicBezTo>
                <a:cubicBezTo>
                  <a:pt x="3074" y="899"/>
                  <a:pt x="3070" y="901"/>
                  <a:pt x="3069" y="901"/>
                </a:cubicBezTo>
                <a:moveTo>
                  <a:pt x="3090" y="1124"/>
                </a:moveTo>
                <a:cubicBezTo>
                  <a:pt x="3091" y="1124"/>
                  <a:pt x="3092" y="1123"/>
                  <a:pt x="3094" y="1123"/>
                </a:cubicBezTo>
                <a:cubicBezTo>
                  <a:pt x="3095" y="1123"/>
                  <a:pt x="3096" y="1122"/>
                  <a:pt x="3098" y="1122"/>
                </a:cubicBezTo>
                <a:cubicBezTo>
                  <a:pt x="3099" y="1121"/>
                  <a:pt x="3100" y="1121"/>
                  <a:pt x="3102" y="1121"/>
                </a:cubicBezTo>
                <a:cubicBezTo>
                  <a:pt x="3106" y="1119"/>
                  <a:pt x="3106" y="1119"/>
                  <a:pt x="3106" y="1119"/>
                </a:cubicBezTo>
                <a:cubicBezTo>
                  <a:pt x="3107" y="1118"/>
                  <a:pt x="3106" y="1115"/>
                  <a:pt x="3108" y="1115"/>
                </a:cubicBezTo>
                <a:cubicBezTo>
                  <a:pt x="3109" y="1115"/>
                  <a:pt x="3110" y="1116"/>
                  <a:pt x="3112" y="1116"/>
                </a:cubicBezTo>
                <a:cubicBezTo>
                  <a:pt x="3113" y="1116"/>
                  <a:pt x="3114" y="1118"/>
                  <a:pt x="3116" y="1118"/>
                </a:cubicBezTo>
                <a:cubicBezTo>
                  <a:pt x="3128" y="1118"/>
                  <a:pt x="3128" y="1118"/>
                  <a:pt x="3128" y="1118"/>
                </a:cubicBezTo>
                <a:cubicBezTo>
                  <a:pt x="3128" y="1113"/>
                  <a:pt x="3128" y="1111"/>
                  <a:pt x="3129" y="1107"/>
                </a:cubicBezTo>
                <a:cubicBezTo>
                  <a:pt x="3132" y="1107"/>
                  <a:pt x="3134" y="1108"/>
                  <a:pt x="3137" y="1108"/>
                </a:cubicBezTo>
                <a:cubicBezTo>
                  <a:pt x="3138" y="1108"/>
                  <a:pt x="3139" y="1107"/>
                  <a:pt x="3140" y="1107"/>
                </a:cubicBezTo>
                <a:cubicBezTo>
                  <a:pt x="3142" y="1107"/>
                  <a:pt x="3143" y="1108"/>
                  <a:pt x="3144" y="1108"/>
                </a:cubicBezTo>
                <a:cubicBezTo>
                  <a:pt x="3147" y="1108"/>
                  <a:pt x="3149" y="1108"/>
                  <a:pt x="3152" y="1108"/>
                </a:cubicBezTo>
                <a:cubicBezTo>
                  <a:pt x="3154" y="1108"/>
                  <a:pt x="3155" y="1108"/>
                  <a:pt x="3156" y="1108"/>
                </a:cubicBezTo>
                <a:cubicBezTo>
                  <a:pt x="3158" y="1107"/>
                  <a:pt x="3159" y="1106"/>
                  <a:pt x="3160" y="1105"/>
                </a:cubicBezTo>
                <a:cubicBezTo>
                  <a:pt x="3162" y="1104"/>
                  <a:pt x="3161" y="1101"/>
                  <a:pt x="3163" y="1101"/>
                </a:cubicBezTo>
                <a:cubicBezTo>
                  <a:pt x="3166" y="1101"/>
                  <a:pt x="3167" y="1101"/>
                  <a:pt x="3169" y="1102"/>
                </a:cubicBezTo>
                <a:cubicBezTo>
                  <a:pt x="3174" y="1103"/>
                  <a:pt x="3175" y="1108"/>
                  <a:pt x="3179" y="1108"/>
                </a:cubicBezTo>
                <a:cubicBezTo>
                  <a:pt x="3181" y="1108"/>
                  <a:pt x="3181" y="1108"/>
                  <a:pt x="3181" y="1108"/>
                </a:cubicBezTo>
                <a:cubicBezTo>
                  <a:pt x="3183" y="1108"/>
                  <a:pt x="3184" y="1107"/>
                  <a:pt x="3185" y="1107"/>
                </a:cubicBezTo>
                <a:cubicBezTo>
                  <a:pt x="3188" y="1106"/>
                  <a:pt x="3190" y="1107"/>
                  <a:pt x="3193" y="1107"/>
                </a:cubicBezTo>
                <a:cubicBezTo>
                  <a:pt x="3195" y="1107"/>
                  <a:pt x="3196" y="1107"/>
                  <a:pt x="3197" y="1107"/>
                </a:cubicBezTo>
                <a:cubicBezTo>
                  <a:pt x="3199" y="1106"/>
                  <a:pt x="3200" y="1105"/>
                  <a:pt x="3201" y="1104"/>
                </a:cubicBezTo>
                <a:cubicBezTo>
                  <a:pt x="3202" y="1103"/>
                  <a:pt x="3202" y="1101"/>
                  <a:pt x="3203" y="1100"/>
                </a:cubicBezTo>
                <a:cubicBezTo>
                  <a:pt x="3204" y="1099"/>
                  <a:pt x="3206" y="1100"/>
                  <a:pt x="3207" y="1100"/>
                </a:cubicBezTo>
                <a:cubicBezTo>
                  <a:pt x="3208" y="1100"/>
                  <a:pt x="3210" y="1100"/>
                  <a:pt x="3211" y="1100"/>
                </a:cubicBezTo>
                <a:cubicBezTo>
                  <a:pt x="3213" y="1100"/>
                  <a:pt x="3214" y="1098"/>
                  <a:pt x="3215" y="1098"/>
                </a:cubicBezTo>
                <a:cubicBezTo>
                  <a:pt x="3216" y="1094"/>
                  <a:pt x="3216" y="1094"/>
                  <a:pt x="3216" y="1094"/>
                </a:cubicBezTo>
                <a:cubicBezTo>
                  <a:pt x="3215" y="1092"/>
                  <a:pt x="3214" y="1091"/>
                  <a:pt x="3213" y="1090"/>
                </a:cubicBezTo>
                <a:cubicBezTo>
                  <a:pt x="3212" y="1088"/>
                  <a:pt x="3210" y="1086"/>
                  <a:pt x="3210" y="1084"/>
                </a:cubicBezTo>
                <a:cubicBezTo>
                  <a:pt x="3210" y="1082"/>
                  <a:pt x="3210" y="1082"/>
                  <a:pt x="3210" y="1082"/>
                </a:cubicBezTo>
                <a:cubicBezTo>
                  <a:pt x="3210" y="1080"/>
                  <a:pt x="3210" y="1079"/>
                  <a:pt x="3211" y="1078"/>
                </a:cubicBezTo>
                <a:cubicBezTo>
                  <a:pt x="3212" y="1077"/>
                  <a:pt x="3214" y="1077"/>
                  <a:pt x="3215" y="1077"/>
                </a:cubicBezTo>
                <a:cubicBezTo>
                  <a:pt x="3216" y="1076"/>
                  <a:pt x="3218" y="1078"/>
                  <a:pt x="3219" y="1077"/>
                </a:cubicBezTo>
                <a:cubicBezTo>
                  <a:pt x="3220" y="1076"/>
                  <a:pt x="3220" y="1074"/>
                  <a:pt x="3220" y="1073"/>
                </a:cubicBezTo>
                <a:cubicBezTo>
                  <a:pt x="3221" y="1072"/>
                  <a:pt x="3221" y="1070"/>
                  <a:pt x="3221" y="1069"/>
                </a:cubicBezTo>
                <a:cubicBezTo>
                  <a:pt x="3229" y="1069"/>
                  <a:pt x="3229" y="1069"/>
                  <a:pt x="3229" y="1069"/>
                </a:cubicBezTo>
                <a:cubicBezTo>
                  <a:pt x="3229" y="1061"/>
                  <a:pt x="3229" y="1061"/>
                  <a:pt x="3229" y="1061"/>
                </a:cubicBezTo>
                <a:cubicBezTo>
                  <a:pt x="3228" y="1060"/>
                  <a:pt x="3226" y="1059"/>
                  <a:pt x="3225" y="1058"/>
                </a:cubicBezTo>
                <a:cubicBezTo>
                  <a:pt x="3224" y="1056"/>
                  <a:pt x="3223" y="1055"/>
                  <a:pt x="3222" y="1053"/>
                </a:cubicBezTo>
                <a:cubicBezTo>
                  <a:pt x="3222" y="1052"/>
                  <a:pt x="3223" y="1050"/>
                  <a:pt x="3222" y="1049"/>
                </a:cubicBezTo>
                <a:cubicBezTo>
                  <a:pt x="3221" y="1048"/>
                  <a:pt x="3219" y="1048"/>
                  <a:pt x="3218" y="1047"/>
                </a:cubicBezTo>
                <a:cubicBezTo>
                  <a:pt x="3217" y="1046"/>
                  <a:pt x="3216" y="1045"/>
                  <a:pt x="3214" y="1044"/>
                </a:cubicBezTo>
                <a:cubicBezTo>
                  <a:pt x="3210" y="1045"/>
                  <a:pt x="3210" y="1045"/>
                  <a:pt x="3210" y="1045"/>
                </a:cubicBezTo>
                <a:cubicBezTo>
                  <a:pt x="3210" y="1047"/>
                  <a:pt x="3212" y="1048"/>
                  <a:pt x="3211" y="1049"/>
                </a:cubicBezTo>
                <a:cubicBezTo>
                  <a:pt x="3210" y="1051"/>
                  <a:pt x="3208" y="1051"/>
                  <a:pt x="3207" y="1052"/>
                </a:cubicBezTo>
                <a:cubicBezTo>
                  <a:pt x="3206" y="1053"/>
                  <a:pt x="3205" y="1055"/>
                  <a:pt x="3204" y="1056"/>
                </a:cubicBezTo>
                <a:cubicBezTo>
                  <a:pt x="3203" y="1055"/>
                  <a:pt x="3201" y="1056"/>
                  <a:pt x="3200" y="1055"/>
                </a:cubicBezTo>
                <a:cubicBezTo>
                  <a:pt x="3199" y="1053"/>
                  <a:pt x="3198" y="1053"/>
                  <a:pt x="3197" y="1051"/>
                </a:cubicBezTo>
                <a:cubicBezTo>
                  <a:pt x="3197" y="1050"/>
                  <a:pt x="3197" y="1049"/>
                  <a:pt x="3197" y="1047"/>
                </a:cubicBezTo>
                <a:cubicBezTo>
                  <a:pt x="3197" y="1044"/>
                  <a:pt x="3197" y="1042"/>
                  <a:pt x="3197" y="1039"/>
                </a:cubicBezTo>
                <a:cubicBezTo>
                  <a:pt x="3197" y="1037"/>
                  <a:pt x="3196" y="1035"/>
                  <a:pt x="3196" y="1033"/>
                </a:cubicBezTo>
                <a:cubicBezTo>
                  <a:pt x="3184" y="1033"/>
                  <a:pt x="3184" y="1033"/>
                  <a:pt x="3184" y="1033"/>
                </a:cubicBezTo>
                <a:cubicBezTo>
                  <a:pt x="3185" y="1029"/>
                  <a:pt x="3186" y="1026"/>
                  <a:pt x="3185" y="1022"/>
                </a:cubicBezTo>
                <a:cubicBezTo>
                  <a:pt x="3185" y="1021"/>
                  <a:pt x="3186" y="1019"/>
                  <a:pt x="3185" y="1018"/>
                </a:cubicBezTo>
                <a:cubicBezTo>
                  <a:pt x="3184" y="1015"/>
                  <a:pt x="3181" y="1013"/>
                  <a:pt x="3178" y="1011"/>
                </a:cubicBezTo>
                <a:cubicBezTo>
                  <a:pt x="3177" y="1010"/>
                  <a:pt x="3176" y="1012"/>
                  <a:pt x="3174" y="1011"/>
                </a:cubicBezTo>
                <a:cubicBezTo>
                  <a:pt x="3173" y="1010"/>
                  <a:pt x="3174" y="1008"/>
                  <a:pt x="3172" y="1007"/>
                </a:cubicBezTo>
                <a:cubicBezTo>
                  <a:pt x="3171" y="1007"/>
                  <a:pt x="3169" y="1007"/>
                  <a:pt x="3168" y="1006"/>
                </a:cubicBezTo>
                <a:cubicBezTo>
                  <a:pt x="3168" y="1005"/>
                  <a:pt x="3169" y="1004"/>
                  <a:pt x="3168" y="1002"/>
                </a:cubicBezTo>
                <a:cubicBezTo>
                  <a:pt x="3168" y="1001"/>
                  <a:pt x="3166" y="1000"/>
                  <a:pt x="3165" y="998"/>
                </a:cubicBezTo>
                <a:cubicBezTo>
                  <a:pt x="3164" y="997"/>
                  <a:pt x="3161" y="997"/>
                  <a:pt x="3160" y="995"/>
                </a:cubicBezTo>
                <a:cubicBezTo>
                  <a:pt x="3160" y="994"/>
                  <a:pt x="3161" y="993"/>
                  <a:pt x="3160" y="991"/>
                </a:cubicBezTo>
                <a:cubicBezTo>
                  <a:pt x="3160" y="990"/>
                  <a:pt x="3158" y="989"/>
                  <a:pt x="3157" y="987"/>
                </a:cubicBezTo>
                <a:cubicBezTo>
                  <a:pt x="3157" y="986"/>
                  <a:pt x="3156" y="985"/>
                  <a:pt x="3155" y="983"/>
                </a:cubicBezTo>
                <a:cubicBezTo>
                  <a:pt x="3154" y="982"/>
                  <a:pt x="3153" y="980"/>
                  <a:pt x="3151" y="979"/>
                </a:cubicBezTo>
                <a:cubicBezTo>
                  <a:pt x="3150" y="979"/>
                  <a:pt x="3149" y="977"/>
                  <a:pt x="3147" y="977"/>
                </a:cubicBezTo>
                <a:cubicBezTo>
                  <a:pt x="3144" y="977"/>
                  <a:pt x="3143" y="978"/>
                  <a:pt x="3140" y="977"/>
                </a:cubicBezTo>
                <a:cubicBezTo>
                  <a:pt x="3137" y="977"/>
                  <a:pt x="3134" y="976"/>
                  <a:pt x="3132" y="975"/>
                </a:cubicBezTo>
                <a:cubicBezTo>
                  <a:pt x="3130" y="975"/>
                  <a:pt x="3130" y="973"/>
                  <a:pt x="3129" y="971"/>
                </a:cubicBezTo>
                <a:cubicBezTo>
                  <a:pt x="3129" y="970"/>
                  <a:pt x="3130" y="969"/>
                  <a:pt x="3131" y="967"/>
                </a:cubicBezTo>
                <a:cubicBezTo>
                  <a:pt x="3132" y="966"/>
                  <a:pt x="3133" y="966"/>
                  <a:pt x="3135" y="964"/>
                </a:cubicBezTo>
                <a:cubicBezTo>
                  <a:pt x="3135" y="963"/>
                  <a:pt x="3134" y="961"/>
                  <a:pt x="3136" y="960"/>
                </a:cubicBezTo>
                <a:cubicBezTo>
                  <a:pt x="3137" y="960"/>
                  <a:pt x="3138" y="961"/>
                  <a:pt x="3140" y="960"/>
                </a:cubicBezTo>
                <a:cubicBezTo>
                  <a:pt x="3141" y="960"/>
                  <a:pt x="3142" y="960"/>
                  <a:pt x="3144" y="959"/>
                </a:cubicBezTo>
                <a:cubicBezTo>
                  <a:pt x="3144" y="956"/>
                  <a:pt x="3144" y="956"/>
                  <a:pt x="3144" y="956"/>
                </a:cubicBezTo>
                <a:cubicBezTo>
                  <a:pt x="3144" y="954"/>
                  <a:pt x="3143" y="953"/>
                  <a:pt x="3144" y="952"/>
                </a:cubicBezTo>
                <a:cubicBezTo>
                  <a:pt x="3144" y="950"/>
                  <a:pt x="3145" y="949"/>
                  <a:pt x="3147" y="948"/>
                </a:cubicBezTo>
                <a:cubicBezTo>
                  <a:pt x="3147" y="946"/>
                  <a:pt x="3149" y="947"/>
                  <a:pt x="3150" y="946"/>
                </a:cubicBezTo>
                <a:cubicBezTo>
                  <a:pt x="3152" y="945"/>
                  <a:pt x="3152" y="944"/>
                  <a:pt x="3152" y="942"/>
                </a:cubicBezTo>
                <a:cubicBezTo>
                  <a:pt x="3152" y="926"/>
                  <a:pt x="3152" y="926"/>
                  <a:pt x="3152" y="926"/>
                </a:cubicBezTo>
                <a:cubicBezTo>
                  <a:pt x="3114" y="926"/>
                  <a:pt x="3114" y="926"/>
                  <a:pt x="3114" y="926"/>
                </a:cubicBezTo>
                <a:cubicBezTo>
                  <a:pt x="3114" y="924"/>
                  <a:pt x="3115" y="923"/>
                  <a:pt x="3116" y="922"/>
                </a:cubicBezTo>
                <a:cubicBezTo>
                  <a:pt x="3117" y="920"/>
                  <a:pt x="3119" y="920"/>
                  <a:pt x="3120" y="919"/>
                </a:cubicBezTo>
                <a:cubicBezTo>
                  <a:pt x="3120" y="917"/>
                  <a:pt x="3119" y="916"/>
                  <a:pt x="3120" y="915"/>
                </a:cubicBezTo>
                <a:cubicBezTo>
                  <a:pt x="3120" y="913"/>
                  <a:pt x="3119" y="912"/>
                  <a:pt x="3120" y="911"/>
                </a:cubicBezTo>
                <a:cubicBezTo>
                  <a:pt x="3120" y="909"/>
                  <a:pt x="3123" y="909"/>
                  <a:pt x="3124" y="908"/>
                </a:cubicBezTo>
                <a:cubicBezTo>
                  <a:pt x="3125" y="907"/>
                  <a:pt x="3125" y="905"/>
                  <a:pt x="3127" y="904"/>
                </a:cubicBezTo>
                <a:cubicBezTo>
                  <a:pt x="3128" y="903"/>
                  <a:pt x="3129" y="903"/>
                  <a:pt x="3131" y="902"/>
                </a:cubicBezTo>
                <a:cubicBezTo>
                  <a:pt x="3129" y="900"/>
                  <a:pt x="3129" y="899"/>
                  <a:pt x="3127" y="898"/>
                </a:cubicBezTo>
                <a:cubicBezTo>
                  <a:pt x="3124" y="897"/>
                  <a:pt x="3123" y="898"/>
                  <a:pt x="3120" y="898"/>
                </a:cubicBezTo>
                <a:cubicBezTo>
                  <a:pt x="3115" y="898"/>
                  <a:pt x="3115" y="898"/>
                  <a:pt x="3115" y="898"/>
                </a:cubicBezTo>
                <a:cubicBezTo>
                  <a:pt x="3113" y="898"/>
                  <a:pt x="3112" y="899"/>
                  <a:pt x="3111" y="899"/>
                </a:cubicBezTo>
                <a:cubicBezTo>
                  <a:pt x="3104" y="899"/>
                  <a:pt x="3101" y="899"/>
                  <a:pt x="3095" y="898"/>
                </a:cubicBezTo>
                <a:cubicBezTo>
                  <a:pt x="3095" y="901"/>
                  <a:pt x="3095" y="903"/>
                  <a:pt x="3095" y="906"/>
                </a:cubicBezTo>
                <a:cubicBezTo>
                  <a:pt x="3095" y="907"/>
                  <a:pt x="3094" y="908"/>
                  <a:pt x="3094" y="910"/>
                </a:cubicBezTo>
                <a:cubicBezTo>
                  <a:pt x="3093" y="912"/>
                  <a:pt x="3090" y="912"/>
                  <a:pt x="3090" y="915"/>
                </a:cubicBezTo>
                <a:cubicBezTo>
                  <a:pt x="3090" y="915"/>
                  <a:pt x="3090" y="916"/>
                  <a:pt x="3090" y="917"/>
                </a:cubicBezTo>
                <a:cubicBezTo>
                  <a:pt x="3090" y="920"/>
                  <a:pt x="3091" y="922"/>
                  <a:pt x="3091" y="925"/>
                </a:cubicBezTo>
                <a:cubicBezTo>
                  <a:pt x="3091" y="926"/>
                  <a:pt x="3090" y="927"/>
                  <a:pt x="3090" y="929"/>
                </a:cubicBezTo>
                <a:cubicBezTo>
                  <a:pt x="3087" y="929"/>
                  <a:pt x="3085" y="930"/>
                  <a:pt x="3081" y="930"/>
                </a:cubicBezTo>
                <a:cubicBezTo>
                  <a:pt x="3079" y="930"/>
                  <a:pt x="3078" y="929"/>
                  <a:pt x="3077" y="929"/>
                </a:cubicBezTo>
                <a:cubicBezTo>
                  <a:pt x="3075" y="928"/>
                  <a:pt x="3074" y="925"/>
                  <a:pt x="3072" y="925"/>
                </a:cubicBezTo>
                <a:cubicBezTo>
                  <a:pt x="3069" y="925"/>
                  <a:pt x="3067" y="926"/>
                  <a:pt x="3066" y="928"/>
                </a:cubicBezTo>
                <a:cubicBezTo>
                  <a:pt x="3065" y="929"/>
                  <a:pt x="3066" y="930"/>
                  <a:pt x="3066" y="932"/>
                </a:cubicBezTo>
                <a:cubicBezTo>
                  <a:pt x="3066" y="935"/>
                  <a:pt x="3065" y="937"/>
                  <a:pt x="3067" y="940"/>
                </a:cubicBezTo>
                <a:cubicBezTo>
                  <a:pt x="3068" y="941"/>
                  <a:pt x="3069" y="941"/>
                  <a:pt x="3071" y="942"/>
                </a:cubicBezTo>
                <a:cubicBezTo>
                  <a:pt x="3073" y="943"/>
                  <a:pt x="3076" y="943"/>
                  <a:pt x="3079" y="944"/>
                </a:cubicBezTo>
                <a:cubicBezTo>
                  <a:pt x="3078" y="945"/>
                  <a:pt x="3077" y="946"/>
                  <a:pt x="3077" y="948"/>
                </a:cubicBezTo>
                <a:cubicBezTo>
                  <a:pt x="3077" y="952"/>
                  <a:pt x="3077" y="952"/>
                  <a:pt x="3077" y="952"/>
                </a:cubicBezTo>
                <a:cubicBezTo>
                  <a:pt x="3077" y="953"/>
                  <a:pt x="3076" y="954"/>
                  <a:pt x="3076" y="956"/>
                </a:cubicBezTo>
                <a:cubicBezTo>
                  <a:pt x="3076" y="957"/>
                  <a:pt x="3078" y="958"/>
                  <a:pt x="3078" y="959"/>
                </a:cubicBezTo>
                <a:cubicBezTo>
                  <a:pt x="3078" y="961"/>
                  <a:pt x="3077" y="962"/>
                  <a:pt x="3076" y="963"/>
                </a:cubicBezTo>
                <a:cubicBezTo>
                  <a:pt x="3075" y="964"/>
                  <a:pt x="3073" y="964"/>
                  <a:pt x="3072" y="964"/>
                </a:cubicBezTo>
                <a:cubicBezTo>
                  <a:pt x="3071" y="965"/>
                  <a:pt x="3069" y="965"/>
                  <a:pt x="3068" y="965"/>
                </a:cubicBezTo>
                <a:cubicBezTo>
                  <a:pt x="3066" y="966"/>
                  <a:pt x="3064" y="967"/>
                  <a:pt x="3064" y="969"/>
                </a:cubicBezTo>
                <a:cubicBezTo>
                  <a:pt x="3064" y="972"/>
                  <a:pt x="3065" y="973"/>
                  <a:pt x="3065" y="975"/>
                </a:cubicBezTo>
                <a:cubicBezTo>
                  <a:pt x="3073" y="975"/>
                  <a:pt x="3073" y="975"/>
                  <a:pt x="3073" y="975"/>
                </a:cubicBezTo>
                <a:cubicBezTo>
                  <a:pt x="3074" y="975"/>
                  <a:pt x="3075" y="973"/>
                  <a:pt x="3077" y="973"/>
                </a:cubicBezTo>
                <a:cubicBezTo>
                  <a:pt x="3078" y="973"/>
                  <a:pt x="3080" y="974"/>
                  <a:pt x="3081" y="974"/>
                </a:cubicBezTo>
                <a:cubicBezTo>
                  <a:pt x="3082" y="975"/>
                  <a:pt x="3080" y="977"/>
                  <a:pt x="3081" y="978"/>
                </a:cubicBezTo>
                <a:cubicBezTo>
                  <a:pt x="3082" y="980"/>
                  <a:pt x="3084" y="980"/>
                  <a:pt x="3085" y="981"/>
                </a:cubicBezTo>
                <a:cubicBezTo>
                  <a:pt x="3093" y="981"/>
                  <a:pt x="3093" y="981"/>
                  <a:pt x="3093" y="981"/>
                </a:cubicBezTo>
                <a:cubicBezTo>
                  <a:pt x="3093" y="980"/>
                  <a:pt x="3093" y="979"/>
                  <a:pt x="3093" y="977"/>
                </a:cubicBezTo>
                <a:cubicBezTo>
                  <a:pt x="3093" y="976"/>
                  <a:pt x="3094" y="975"/>
                  <a:pt x="3095" y="973"/>
                </a:cubicBezTo>
                <a:cubicBezTo>
                  <a:pt x="3099" y="976"/>
                  <a:pt x="3099" y="976"/>
                  <a:pt x="3099" y="976"/>
                </a:cubicBezTo>
                <a:cubicBezTo>
                  <a:pt x="3099" y="978"/>
                  <a:pt x="3098" y="979"/>
                  <a:pt x="3098" y="980"/>
                </a:cubicBezTo>
                <a:cubicBezTo>
                  <a:pt x="3098" y="984"/>
                  <a:pt x="3102" y="986"/>
                  <a:pt x="3102" y="989"/>
                </a:cubicBezTo>
                <a:cubicBezTo>
                  <a:pt x="3102" y="991"/>
                  <a:pt x="3101" y="992"/>
                  <a:pt x="3101" y="993"/>
                </a:cubicBezTo>
                <a:cubicBezTo>
                  <a:pt x="3100" y="994"/>
                  <a:pt x="3098" y="994"/>
                  <a:pt x="3097" y="994"/>
                </a:cubicBezTo>
                <a:cubicBezTo>
                  <a:pt x="3095" y="995"/>
                  <a:pt x="3094" y="996"/>
                  <a:pt x="3093" y="996"/>
                </a:cubicBezTo>
                <a:cubicBezTo>
                  <a:pt x="3093" y="998"/>
                  <a:pt x="3093" y="999"/>
                  <a:pt x="3093" y="1000"/>
                </a:cubicBezTo>
                <a:cubicBezTo>
                  <a:pt x="3093" y="1002"/>
                  <a:pt x="3095" y="1003"/>
                  <a:pt x="3096" y="1004"/>
                </a:cubicBezTo>
                <a:cubicBezTo>
                  <a:pt x="3116" y="1004"/>
                  <a:pt x="3116" y="1004"/>
                  <a:pt x="3116" y="1004"/>
                </a:cubicBezTo>
                <a:cubicBezTo>
                  <a:pt x="3118" y="1000"/>
                  <a:pt x="3118" y="1000"/>
                  <a:pt x="3118" y="1000"/>
                </a:cubicBezTo>
                <a:cubicBezTo>
                  <a:pt x="3119" y="1001"/>
                  <a:pt x="3121" y="1001"/>
                  <a:pt x="3122" y="1002"/>
                </a:cubicBezTo>
                <a:cubicBezTo>
                  <a:pt x="3122" y="1004"/>
                  <a:pt x="3123" y="1005"/>
                  <a:pt x="3124" y="1006"/>
                </a:cubicBezTo>
                <a:cubicBezTo>
                  <a:pt x="3124" y="1008"/>
                  <a:pt x="3127" y="1008"/>
                  <a:pt x="3127" y="1010"/>
                </a:cubicBezTo>
                <a:cubicBezTo>
                  <a:pt x="3127" y="1013"/>
                  <a:pt x="3125" y="1014"/>
                  <a:pt x="3125" y="1016"/>
                </a:cubicBezTo>
                <a:cubicBezTo>
                  <a:pt x="3125" y="1019"/>
                  <a:pt x="3125" y="1020"/>
                  <a:pt x="3127" y="1022"/>
                </a:cubicBezTo>
                <a:cubicBezTo>
                  <a:pt x="3129" y="1024"/>
                  <a:pt x="3132" y="1025"/>
                  <a:pt x="3135" y="1026"/>
                </a:cubicBezTo>
                <a:cubicBezTo>
                  <a:pt x="3133" y="1034"/>
                  <a:pt x="3133" y="1034"/>
                  <a:pt x="3133" y="1034"/>
                </a:cubicBezTo>
                <a:cubicBezTo>
                  <a:pt x="3134" y="1037"/>
                  <a:pt x="3136" y="1039"/>
                  <a:pt x="3136" y="1042"/>
                </a:cubicBezTo>
                <a:cubicBezTo>
                  <a:pt x="3136" y="1044"/>
                  <a:pt x="3134" y="1045"/>
                  <a:pt x="3133" y="1046"/>
                </a:cubicBezTo>
                <a:cubicBezTo>
                  <a:pt x="3131" y="1048"/>
                  <a:pt x="3129" y="1046"/>
                  <a:pt x="3127" y="1046"/>
                </a:cubicBezTo>
                <a:cubicBezTo>
                  <a:pt x="3124" y="1046"/>
                  <a:pt x="3123" y="1046"/>
                  <a:pt x="3121" y="1046"/>
                </a:cubicBezTo>
                <a:cubicBezTo>
                  <a:pt x="3119" y="1046"/>
                  <a:pt x="3118" y="1044"/>
                  <a:pt x="3117" y="1043"/>
                </a:cubicBezTo>
                <a:cubicBezTo>
                  <a:pt x="3115" y="1043"/>
                  <a:pt x="3113" y="1043"/>
                  <a:pt x="3111" y="1043"/>
                </a:cubicBezTo>
                <a:cubicBezTo>
                  <a:pt x="3109" y="1043"/>
                  <a:pt x="3109" y="1043"/>
                  <a:pt x="3109" y="1043"/>
                </a:cubicBezTo>
                <a:cubicBezTo>
                  <a:pt x="3107" y="1043"/>
                  <a:pt x="3106" y="1043"/>
                  <a:pt x="3105" y="1043"/>
                </a:cubicBezTo>
                <a:cubicBezTo>
                  <a:pt x="3103" y="1044"/>
                  <a:pt x="3103" y="1046"/>
                  <a:pt x="3102" y="1047"/>
                </a:cubicBezTo>
                <a:cubicBezTo>
                  <a:pt x="3101" y="1048"/>
                  <a:pt x="3102" y="1051"/>
                  <a:pt x="3101" y="1051"/>
                </a:cubicBezTo>
                <a:cubicBezTo>
                  <a:pt x="3100" y="1051"/>
                  <a:pt x="3098" y="1051"/>
                  <a:pt x="3097" y="1051"/>
                </a:cubicBezTo>
                <a:cubicBezTo>
                  <a:pt x="3095" y="1051"/>
                  <a:pt x="3094" y="1051"/>
                  <a:pt x="3093" y="1051"/>
                </a:cubicBezTo>
                <a:cubicBezTo>
                  <a:pt x="3092" y="1055"/>
                  <a:pt x="3092" y="1055"/>
                  <a:pt x="3092" y="1055"/>
                </a:cubicBezTo>
                <a:cubicBezTo>
                  <a:pt x="3094" y="1055"/>
                  <a:pt x="3094" y="1058"/>
                  <a:pt x="3096" y="1058"/>
                </a:cubicBezTo>
                <a:cubicBezTo>
                  <a:pt x="3100" y="1058"/>
                  <a:pt x="3102" y="1056"/>
                  <a:pt x="3106" y="1056"/>
                </a:cubicBezTo>
                <a:cubicBezTo>
                  <a:pt x="3108" y="1056"/>
                  <a:pt x="3109" y="1057"/>
                  <a:pt x="3112" y="1057"/>
                </a:cubicBezTo>
                <a:cubicBezTo>
                  <a:pt x="3112" y="1058"/>
                  <a:pt x="3112" y="1060"/>
                  <a:pt x="3112" y="1061"/>
                </a:cubicBezTo>
                <a:cubicBezTo>
                  <a:pt x="3111" y="1062"/>
                  <a:pt x="3111" y="1064"/>
                  <a:pt x="3111" y="1065"/>
                </a:cubicBezTo>
                <a:cubicBezTo>
                  <a:pt x="3110" y="1066"/>
                  <a:pt x="3108" y="1064"/>
                  <a:pt x="3107" y="1065"/>
                </a:cubicBezTo>
                <a:cubicBezTo>
                  <a:pt x="3105" y="1066"/>
                  <a:pt x="3104" y="1067"/>
                  <a:pt x="3103" y="1068"/>
                </a:cubicBezTo>
                <a:cubicBezTo>
                  <a:pt x="3101" y="1069"/>
                  <a:pt x="3102" y="1071"/>
                  <a:pt x="3101" y="1072"/>
                </a:cubicBezTo>
                <a:cubicBezTo>
                  <a:pt x="3098" y="1073"/>
                  <a:pt x="3096" y="1073"/>
                  <a:pt x="3093" y="1073"/>
                </a:cubicBezTo>
                <a:cubicBezTo>
                  <a:pt x="3092" y="1077"/>
                  <a:pt x="3092" y="1077"/>
                  <a:pt x="3092" y="1077"/>
                </a:cubicBezTo>
                <a:cubicBezTo>
                  <a:pt x="3092" y="1078"/>
                  <a:pt x="3093" y="1080"/>
                  <a:pt x="3093" y="1081"/>
                </a:cubicBezTo>
                <a:cubicBezTo>
                  <a:pt x="3093" y="1082"/>
                  <a:pt x="3094" y="1083"/>
                  <a:pt x="3095" y="1085"/>
                </a:cubicBezTo>
                <a:cubicBezTo>
                  <a:pt x="3096" y="1085"/>
                  <a:pt x="3097" y="1085"/>
                  <a:pt x="3099" y="1085"/>
                </a:cubicBezTo>
                <a:cubicBezTo>
                  <a:pt x="3100" y="1085"/>
                  <a:pt x="3101" y="1083"/>
                  <a:pt x="3103" y="1083"/>
                </a:cubicBezTo>
                <a:cubicBezTo>
                  <a:pt x="3105" y="1082"/>
                  <a:pt x="3106" y="1081"/>
                  <a:pt x="3109" y="1081"/>
                </a:cubicBezTo>
                <a:cubicBezTo>
                  <a:pt x="3113" y="1081"/>
                  <a:pt x="3115" y="1084"/>
                  <a:pt x="3119" y="1085"/>
                </a:cubicBezTo>
                <a:cubicBezTo>
                  <a:pt x="3120" y="1085"/>
                  <a:pt x="3121" y="1085"/>
                  <a:pt x="3123" y="1085"/>
                </a:cubicBezTo>
                <a:cubicBezTo>
                  <a:pt x="3126" y="1085"/>
                  <a:pt x="3128" y="1084"/>
                  <a:pt x="3131" y="1085"/>
                </a:cubicBezTo>
                <a:cubicBezTo>
                  <a:pt x="3132" y="1085"/>
                  <a:pt x="3133" y="1085"/>
                  <a:pt x="3135" y="1085"/>
                </a:cubicBezTo>
                <a:cubicBezTo>
                  <a:pt x="3136" y="1085"/>
                  <a:pt x="3136" y="1088"/>
                  <a:pt x="3137" y="1089"/>
                </a:cubicBezTo>
                <a:cubicBezTo>
                  <a:pt x="3135" y="1090"/>
                  <a:pt x="3135" y="1092"/>
                  <a:pt x="3134" y="1093"/>
                </a:cubicBezTo>
                <a:cubicBezTo>
                  <a:pt x="3132" y="1093"/>
                  <a:pt x="3131" y="1094"/>
                  <a:pt x="3130" y="1094"/>
                </a:cubicBezTo>
                <a:cubicBezTo>
                  <a:pt x="3126" y="1095"/>
                  <a:pt x="3124" y="1095"/>
                  <a:pt x="3121" y="1095"/>
                </a:cubicBezTo>
                <a:cubicBezTo>
                  <a:pt x="3119" y="1095"/>
                  <a:pt x="3118" y="1095"/>
                  <a:pt x="3117" y="1095"/>
                </a:cubicBezTo>
                <a:cubicBezTo>
                  <a:pt x="3115" y="1095"/>
                  <a:pt x="3114" y="1096"/>
                  <a:pt x="3113" y="1097"/>
                </a:cubicBezTo>
                <a:cubicBezTo>
                  <a:pt x="3111" y="1097"/>
                  <a:pt x="3112" y="1100"/>
                  <a:pt x="3111" y="1101"/>
                </a:cubicBezTo>
                <a:cubicBezTo>
                  <a:pt x="3109" y="1101"/>
                  <a:pt x="3108" y="1101"/>
                  <a:pt x="3107" y="1101"/>
                </a:cubicBezTo>
                <a:cubicBezTo>
                  <a:pt x="3104" y="1101"/>
                  <a:pt x="3101" y="1102"/>
                  <a:pt x="3099" y="1103"/>
                </a:cubicBezTo>
                <a:cubicBezTo>
                  <a:pt x="3099" y="1106"/>
                  <a:pt x="3099" y="1108"/>
                  <a:pt x="3099" y="1111"/>
                </a:cubicBezTo>
                <a:cubicBezTo>
                  <a:pt x="3098" y="1112"/>
                  <a:pt x="3098" y="1114"/>
                  <a:pt x="3098" y="1115"/>
                </a:cubicBezTo>
                <a:cubicBezTo>
                  <a:pt x="3097" y="1116"/>
                  <a:pt x="3095" y="1116"/>
                  <a:pt x="3094" y="1117"/>
                </a:cubicBezTo>
                <a:cubicBezTo>
                  <a:pt x="3092" y="1118"/>
                  <a:pt x="3092" y="1119"/>
                  <a:pt x="3090" y="1120"/>
                </a:cubicBezTo>
                <a:cubicBezTo>
                  <a:pt x="3089" y="1120"/>
                  <a:pt x="3087" y="1120"/>
                  <a:pt x="3086" y="1121"/>
                </a:cubicBezTo>
                <a:cubicBezTo>
                  <a:pt x="3088" y="1121"/>
                  <a:pt x="3088" y="1124"/>
                  <a:pt x="3090" y="1124"/>
                </a:cubicBezTo>
                <a:moveTo>
                  <a:pt x="3073" y="1021"/>
                </a:moveTo>
                <a:cubicBezTo>
                  <a:pt x="3074" y="1021"/>
                  <a:pt x="3076" y="1022"/>
                  <a:pt x="3077" y="1021"/>
                </a:cubicBezTo>
                <a:cubicBezTo>
                  <a:pt x="3080" y="1019"/>
                  <a:pt x="3084" y="1017"/>
                  <a:pt x="3084" y="1013"/>
                </a:cubicBezTo>
                <a:cubicBezTo>
                  <a:pt x="3084" y="1011"/>
                  <a:pt x="3083" y="1009"/>
                  <a:pt x="3082" y="1007"/>
                </a:cubicBezTo>
                <a:cubicBezTo>
                  <a:pt x="3081" y="1006"/>
                  <a:pt x="3079" y="1005"/>
                  <a:pt x="3078" y="1003"/>
                </a:cubicBezTo>
                <a:cubicBezTo>
                  <a:pt x="3078" y="1002"/>
                  <a:pt x="3077" y="1001"/>
                  <a:pt x="3077" y="999"/>
                </a:cubicBezTo>
                <a:cubicBezTo>
                  <a:pt x="3076" y="998"/>
                  <a:pt x="3077" y="996"/>
                  <a:pt x="3077" y="995"/>
                </a:cubicBezTo>
                <a:cubicBezTo>
                  <a:pt x="3076" y="994"/>
                  <a:pt x="3074" y="993"/>
                  <a:pt x="3073" y="992"/>
                </a:cubicBezTo>
                <a:cubicBezTo>
                  <a:pt x="3072" y="992"/>
                  <a:pt x="3070" y="993"/>
                  <a:pt x="3069" y="992"/>
                </a:cubicBezTo>
                <a:cubicBezTo>
                  <a:pt x="3067" y="992"/>
                  <a:pt x="3067" y="990"/>
                  <a:pt x="3065" y="989"/>
                </a:cubicBezTo>
                <a:cubicBezTo>
                  <a:pt x="3063" y="989"/>
                  <a:pt x="3063" y="989"/>
                  <a:pt x="3063" y="989"/>
                </a:cubicBezTo>
                <a:cubicBezTo>
                  <a:pt x="3060" y="989"/>
                  <a:pt x="3059" y="990"/>
                  <a:pt x="3057" y="991"/>
                </a:cubicBezTo>
                <a:cubicBezTo>
                  <a:pt x="3056" y="992"/>
                  <a:pt x="3054" y="992"/>
                  <a:pt x="3053" y="992"/>
                </a:cubicBezTo>
                <a:cubicBezTo>
                  <a:pt x="3052" y="993"/>
                  <a:pt x="3052" y="995"/>
                  <a:pt x="3051" y="996"/>
                </a:cubicBezTo>
                <a:cubicBezTo>
                  <a:pt x="3050" y="997"/>
                  <a:pt x="3048" y="997"/>
                  <a:pt x="3047" y="998"/>
                </a:cubicBezTo>
                <a:cubicBezTo>
                  <a:pt x="3046" y="997"/>
                  <a:pt x="3044" y="998"/>
                  <a:pt x="3043" y="996"/>
                </a:cubicBezTo>
                <a:cubicBezTo>
                  <a:pt x="3042" y="995"/>
                  <a:pt x="3042" y="994"/>
                  <a:pt x="3041" y="992"/>
                </a:cubicBezTo>
                <a:cubicBezTo>
                  <a:pt x="3040" y="991"/>
                  <a:pt x="3038" y="991"/>
                  <a:pt x="3037" y="990"/>
                </a:cubicBezTo>
                <a:cubicBezTo>
                  <a:pt x="3028" y="991"/>
                  <a:pt x="3028" y="991"/>
                  <a:pt x="3028" y="991"/>
                </a:cubicBezTo>
                <a:cubicBezTo>
                  <a:pt x="3028" y="993"/>
                  <a:pt x="3028" y="994"/>
                  <a:pt x="3028" y="995"/>
                </a:cubicBezTo>
                <a:cubicBezTo>
                  <a:pt x="3028" y="997"/>
                  <a:pt x="3027" y="998"/>
                  <a:pt x="3027" y="999"/>
                </a:cubicBezTo>
                <a:cubicBezTo>
                  <a:pt x="3027" y="1002"/>
                  <a:pt x="3028" y="1003"/>
                  <a:pt x="3028" y="1006"/>
                </a:cubicBezTo>
                <a:cubicBezTo>
                  <a:pt x="3028" y="1008"/>
                  <a:pt x="3027" y="1009"/>
                  <a:pt x="3027" y="1011"/>
                </a:cubicBezTo>
                <a:cubicBezTo>
                  <a:pt x="3027" y="1012"/>
                  <a:pt x="3029" y="1011"/>
                  <a:pt x="3029" y="1011"/>
                </a:cubicBezTo>
                <a:cubicBezTo>
                  <a:pt x="3028" y="1011"/>
                  <a:pt x="3026" y="1011"/>
                  <a:pt x="3025" y="1011"/>
                </a:cubicBezTo>
                <a:cubicBezTo>
                  <a:pt x="3024" y="1011"/>
                  <a:pt x="3023" y="1013"/>
                  <a:pt x="3021" y="1013"/>
                </a:cubicBezTo>
                <a:cubicBezTo>
                  <a:pt x="3020" y="1013"/>
                  <a:pt x="3018" y="1013"/>
                  <a:pt x="3017" y="1013"/>
                </a:cubicBezTo>
                <a:cubicBezTo>
                  <a:pt x="3014" y="1014"/>
                  <a:pt x="3012" y="1016"/>
                  <a:pt x="3009" y="1016"/>
                </a:cubicBezTo>
                <a:cubicBezTo>
                  <a:pt x="3007" y="1016"/>
                  <a:pt x="3007" y="1014"/>
                  <a:pt x="3005" y="1013"/>
                </a:cubicBezTo>
                <a:cubicBezTo>
                  <a:pt x="3001" y="1014"/>
                  <a:pt x="3001" y="1014"/>
                  <a:pt x="3001" y="1014"/>
                </a:cubicBezTo>
                <a:cubicBezTo>
                  <a:pt x="3001" y="1043"/>
                  <a:pt x="3001" y="1043"/>
                  <a:pt x="3001" y="1043"/>
                </a:cubicBezTo>
                <a:cubicBezTo>
                  <a:pt x="3002" y="1043"/>
                  <a:pt x="3003" y="1043"/>
                  <a:pt x="3004" y="1043"/>
                </a:cubicBezTo>
                <a:cubicBezTo>
                  <a:pt x="3008" y="1043"/>
                  <a:pt x="3010" y="1043"/>
                  <a:pt x="3014" y="1043"/>
                </a:cubicBezTo>
                <a:cubicBezTo>
                  <a:pt x="3014" y="1055"/>
                  <a:pt x="3014" y="1055"/>
                  <a:pt x="3014" y="1055"/>
                </a:cubicBezTo>
                <a:cubicBezTo>
                  <a:pt x="3012" y="1055"/>
                  <a:pt x="3010" y="1055"/>
                  <a:pt x="3008" y="1056"/>
                </a:cubicBezTo>
                <a:cubicBezTo>
                  <a:pt x="3007" y="1056"/>
                  <a:pt x="3005" y="1055"/>
                  <a:pt x="3004" y="1056"/>
                </a:cubicBezTo>
                <a:cubicBezTo>
                  <a:pt x="3003" y="1057"/>
                  <a:pt x="3003" y="1058"/>
                  <a:pt x="3002" y="1060"/>
                </a:cubicBezTo>
                <a:cubicBezTo>
                  <a:pt x="3001" y="1061"/>
                  <a:pt x="3001" y="1062"/>
                  <a:pt x="3000" y="1064"/>
                </a:cubicBezTo>
                <a:cubicBezTo>
                  <a:pt x="3000" y="1067"/>
                  <a:pt x="3001" y="1069"/>
                  <a:pt x="3000" y="1072"/>
                </a:cubicBezTo>
                <a:cubicBezTo>
                  <a:pt x="3000" y="1073"/>
                  <a:pt x="2997" y="1072"/>
                  <a:pt x="2996" y="1074"/>
                </a:cubicBezTo>
                <a:cubicBezTo>
                  <a:pt x="2996" y="1075"/>
                  <a:pt x="2995" y="1076"/>
                  <a:pt x="2995" y="1078"/>
                </a:cubicBezTo>
                <a:cubicBezTo>
                  <a:pt x="2995" y="1079"/>
                  <a:pt x="2996" y="1081"/>
                  <a:pt x="2996" y="1082"/>
                </a:cubicBezTo>
                <a:cubicBezTo>
                  <a:pt x="2997" y="1083"/>
                  <a:pt x="2999" y="1084"/>
                  <a:pt x="3000" y="1085"/>
                </a:cubicBezTo>
                <a:cubicBezTo>
                  <a:pt x="3002" y="1086"/>
                  <a:pt x="3004" y="1087"/>
                  <a:pt x="3006" y="1087"/>
                </a:cubicBezTo>
                <a:cubicBezTo>
                  <a:pt x="3009" y="1087"/>
                  <a:pt x="3010" y="1084"/>
                  <a:pt x="3012" y="1084"/>
                </a:cubicBezTo>
                <a:cubicBezTo>
                  <a:pt x="3014" y="1084"/>
                  <a:pt x="3015" y="1084"/>
                  <a:pt x="3016" y="1084"/>
                </a:cubicBezTo>
                <a:cubicBezTo>
                  <a:pt x="3017" y="1084"/>
                  <a:pt x="3019" y="1085"/>
                  <a:pt x="3020" y="1085"/>
                </a:cubicBezTo>
                <a:cubicBezTo>
                  <a:pt x="3021" y="1085"/>
                  <a:pt x="3021" y="1086"/>
                  <a:pt x="3022" y="1086"/>
                </a:cubicBezTo>
                <a:cubicBezTo>
                  <a:pt x="3025" y="1086"/>
                  <a:pt x="3026" y="1085"/>
                  <a:pt x="3028" y="1083"/>
                </a:cubicBezTo>
                <a:cubicBezTo>
                  <a:pt x="3029" y="1082"/>
                  <a:pt x="3031" y="1082"/>
                  <a:pt x="3032" y="1080"/>
                </a:cubicBezTo>
                <a:cubicBezTo>
                  <a:pt x="3033" y="1079"/>
                  <a:pt x="3032" y="1077"/>
                  <a:pt x="3032" y="1076"/>
                </a:cubicBezTo>
                <a:cubicBezTo>
                  <a:pt x="3033" y="1074"/>
                  <a:pt x="3035" y="1074"/>
                  <a:pt x="3036" y="1073"/>
                </a:cubicBezTo>
                <a:cubicBezTo>
                  <a:pt x="3070" y="1073"/>
                  <a:pt x="3070" y="1073"/>
                  <a:pt x="3070" y="1073"/>
                </a:cubicBezTo>
                <a:cubicBezTo>
                  <a:pt x="3070" y="1067"/>
                  <a:pt x="3070" y="1067"/>
                  <a:pt x="3070" y="1067"/>
                </a:cubicBezTo>
                <a:cubicBezTo>
                  <a:pt x="3070" y="1064"/>
                  <a:pt x="3067" y="1062"/>
                  <a:pt x="3067" y="1059"/>
                </a:cubicBezTo>
                <a:cubicBezTo>
                  <a:pt x="3067" y="1057"/>
                  <a:pt x="3070" y="1058"/>
                  <a:pt x="3071" y="1057"/>
                </a:cubicBezTo>
                <a:cubicBezTo>
                  <a:pt x="3072" y="1055"/>
                  <a:pt x="3072" y="1054"/>
                  <a:pt x="3073" y="1053"/>
                </a:cubicBezTo>
                <a:cubicBezTo>
                  <a:pt x="3073" y="1052"/>
                  <a:pt x="3073" y="1051"/>
                  <a:pt x="3073" y="1049"/>
                </a:cubicBezTo>
                <a:cubicBezTo>
                  <a:pt x="3073" y="1046"/>
                  <a:pt x="3073" y="1044"/>
                  <a:pt x="3073" y="1041"/>
                </a:cubicBezTo>
                <a:cubicBezTo>
                  <a:pt x="3073" y="1040"/>
                  <a:pt x="3074" y="1039"/>
                  <a:pt x="3074" y="1037"/>
                </a:cubicBezTo>
                <a:cubicBezTo>
                  <a:pt x="3074" y="1034"/>
                  <a:pt x="3073" y="1032"/>
                  <a:pt x="3073" y="1029"/>
                </a:cubicBezTo>
                <a:lnTo>
                  <a:pt x="3073" y="1021"/>
                </a:lnTo>
                <a:close/>
                <a:moveTo>
                  <a:pt x="4137" y="2536"/>
                </a:moveTo>
                <a:cubicBezTo>
                  <a:pt x="4137" y="2528"/>
                  <a:pt x="4131" y="2524"/>
                  <a:pt x="4131" y="2516"/>
                </a:cubicBezTo>
                <a:cubicBezTo>
                  <a:pt x="4131" y="2511"/>
                  <a:pt x="4134" y="2509"/>
                  <a:pt x="4135" y="2505"/>
                </a:cubicBezTo>
                <a:cubicBezTo>
                  <a:pt x="4136" y="2502"/>
                  <a:pt x="4139" y="2500"/>
                  <a:pt x="4139" y="2497"/>
                </a:cubicBezTo>
                <a:cubicBezTo>
                  <a:pt x="4139" y="2489"/>
                  <a:pt x="4139" y="2489"/>
                  <a:pt x="4139" y="2489"/>
                </a:cubicBezTo>
                <a:cubicBezTo>
                  <a:pt x="4139" y="2486"/>
                  <a:pt x="4137" y="2484"/>
                  <a:pt x="4137" y="2481"/>
                </a:cubicBezTo>
                <a:cubicBezTo>
                  <a:pt x="4137" y="2477"/>
                  <a:pt x="4137" y="2477"/>
                  <a:pt x="4137" y="2477"/>
                </a:cubicBezTo>
                <a:cubicBezTo>
                  <a:pt x="4137" y="2473"/>
                  <a:pt x="4144" y="2474"/>
                  <a:pt x="4145" y="2471"/>
                </a:cubicBezTo>
                <a:cubicBezTo>
                  <a:pt x="4146" y="2468"/>
                  <a:pt x="4147" y="2465"/>
                  <a:pt x="4147" y="2463"/>
                </a:cubicBezTo>
                <a:cubicBezTo>
                  <a:pt x="4147" y="2459"/>
                  <a:pt x="4147" y="2459"/>
                  <a:pt x="4147" y="2459"/>
                </a:cubicBezTo>
                <a:cubicBezTo>
                  <a:pt x="4147" y="2451"/>
                  <a:pt x="4144" y="2447"/>
                  <a:pt x="4143" y="2439"/>
                </a:cubicBezTo>
                <a:cubicBezTo>
                  <a:pt x="4143" y="2433"/>
                  <a:pt x="4144" y="2428"/>
                  <a:pt x="4143" y="2423"/>
                </a:cubicBezTo>
                <a:cubicBezTo>
                  <a:pt x="4143" y="2420"/>
                  <a:pt x="4144" y="2417"/>
                  <a:pt x="4143" y="2415"/>
                </a:cubicBezTo>
                <a:cubicBezTo>
                  <a:pt x="4143" y="2411"/>
                  <a:pt x="4138" y="2411"/>
                  <a:pt x="4135" y="2409"/>
                </a:cubicBezTo>
                <a:cubicBezTo>
                  <a:pt x="4132" y="2407"/>
                  <a:pt x="4131" y="2405"/>
                  <a:pt x="4127" y="2403"/>
                </a:cubicBezTo>
                <a:cubicBezTo>
                  <a:pt x="4125" y="2402"/>
                  <a:pt x="4122" y="2402"/>
                  <a:pt x="4119" y="2401"/>
                </a:cubicBezTo>
                <a:cubicBezTo>
                  <a:pt x="4119" y="2404"/>
                  <a:pt x="4120" y="2407"/>
                  <a:pt x="4119" y="2409"/>
                </a:cubicBezTo>
                <a:cubicBezTo>
                  <a:pt x="4119" y="2411"/>
                  <a:pt x="4120" y="2414"/>
                  <a:pt x="4119" y="2417"/>
                </a:cubicBezTo>
                <a:cubicBezTo>
                  <a:pt x="4118" y="2420"/>
                  <a:pt x="4114" y="2420"/>
                  <a:pt x="4112" y="2423"/>
                </a:cubicBezTo>
                <a:cubicBezTo>
                  <a:pt x="4109" y="2426"/>
                  <a:pt x="4108" y="2428"/>
                  <a:pt x="4106" y="2431"/>
                </a:cubicBezTo>
                <a:cubicBezTo>
                  <a:pt x="4104" y="2433"/>
                  <a:pt x="4099" y="2434"/>
                  <a:pt x="4098" y="2437"/>
                </a:cubicBezTo>
                <a:cubicBezTo>
                  <a:pt x="4097" y="2439"/>
                  <a:pt x="4097" y="2442"/>
                  <a:pt x="4096" y="2445"/>
                </a:cubicBezTo>
                <a:cubicBezTo>
                  <a:pt x="4095" y="2447"/>
                  <a:pt x="4097" y="2450"/>
                  <a:pt x="4096" y="2453"/>
                </a:cubicBezTo>
                <a:cubicBezTo>
                  <a:pt x="4095" y="2455"/>
                  <a:pt x="4089" y="2452"/>
                  <a:pt x="4088" y="2455"/>
                </a:cubicBezTo>
                <a:cubicBezTo>
                  <a:pt x="4085" y="2460"/>
                  <a:pt x="4087" y="2467"/>
                  <a:pt x="4082" y="2471"/>
                </a:cubicBezTo>
                <a:cubicBezTo>
                  <a:pt x="4080" y="2472"/>
                  <a:pt x="4076" y="2471"/>
                  <a:pt x="4074" y="2471"/>
                </a:cubicBezTo>
                <a:cubicBezTo>
                  <a:pt x="4068" y="2472"/>
                  <a:pt x="4064" y="2470"/>
                  <a:pt x="4058" y="2471"/>
                </a:cubicBezTo>
                <a:cubicBezTo>
                  <a:pt x="4052" y="2471"/>
                  <a:pt x="4047" y="2472"/>
                  <a:pt x="4042" y="2475"/>
                </a:cubicBezTo>
                <a:cubicBezTo>
                  <a:pt x="4039" y="2476"/>
                  <a:pt x="4035" y="2476"/>
                  <a:pt x="4034" y="2479"/>
                </a:cubicBezTo>
                <a:cubicBezTo>
                  <a:pt x="4032" y="2481"/>
                  <a:pt x="4034" y="2484"/>
                  <a:pt x="4034" y="2487"/>
                </a:cubicBezTo>
                <a:cubicBezTo>
                  <a:pt x="4033" y="2489"/>
                  <a:pt x="4034" y="2492"/>
                  <a:pt x="4034" y="2495"/>
                </a:cubicBezTo>
                <a:cubicBezTo>
                  <a:pt x="4032" y="2501"/>
                  <a:pt x="4026" y="2503"/>
                  <a:pt x="4026" y="2510"/>
                </a:cubicBezTo>
                <a:cubicBezTo>
                  <a:pt x="4026" y="2513"/>
                  <a:pt x="4028" y="2515"/>
                  <a:pt x="4028" y="2518"/>
                </a:cubicBezTo>
                <a:cubicBezTo>
                  <a:pt x="4028" y="2524"/>
                  <a:pt x="4027" y="2529"/>
                  <a:pt x="4028" y="2534"/>
                </a:cubicBezTo>
                <a:cubicBezTo>
                  <a:pt x="4028" y="2538"/>
                  <a:pt x="4033" y="2539"/>
                  <a:pt x="4034" y="2542"/>
                </a:cubicBezTo>
                <a:cubicBezTo>
                  <a:pt x="4034" y="2545"/>
                  <a:pt x="4034" y="2547"/>
                  <a:pt x="4034" y="2550"/>
                </a:cubicBezTo>
                <a:cubicBezTo>
                  <a:pt x="4034" y="2553"/>
                  <a:pt x="4035" y="2556"/>
                  <a:pt x="4034" y="2558"/>
                </a:cubicBezTo>
                <a:cubicBezTo>
                  <a:pt x="4032" y="2561"/>
                  <a:pt x="4027" y="2556"/>
                  <a:pt x="4026" y="2558"/>
                </a:cubicBezTo>
                <a:cubicBezTo>
                  <a:pt x="4024" y="2561"/>
                  <a:pt x="4023" y="2563"/>
                  <a:pt x="4022" y="2566"/>
                </a:cubicBezTo>
                <a:cubicBezTo>
                  <a:pt x="4020" y="2569"/>
                  <a:pt x="4018" y="2571"/>
                  <a:pt x="4018" y="2574"/>
                </a:cubicBezTo>
                <a:cubicBezTo>
                  <a:pt x="4017" y="2580"/>
                  <a:pt x="4019" y="2585"/>
                  <a:pt x="4018" y="2590"/>
                </a:cubicBezTo>
                <a:cubicBezTo>
                  <a:pt x="4017" y="2594"/>
                  <a:pt x="4012" y="2595"/>
                  <a:pt x="4012" y="2598"/>
                </a:cubicBezTo>
                <a:cubicBezTo>
                  <a:pt x="4012" y="2602"/>
                  <a:pt x="4012" y="2602"/>
                  <a:pt x="4012" y="2602"/>
                </a:cubicBezTo>
                <a:cubicBezTo>
                  <a:pt x="4012" y="2607"/>
                  <a:pt x="4015" y="2609"/>
                  <a:pt x="4016" y="2614"/>
                </a:cubicBezTo>
                <a:cubicBezTo>
                  <a:pt x="4016" y="2616"/>
                  <a:pt x="4018" y="2619"/>
                  <a:pt x="4018" y="2622"/>
                </a:cubicBezTo>
                <a:cubicBezTo>
                  <a:pt x="4018" y="2630"/>
                  <a:pt x="4018" y="2630"/>
                  <a:pt x="4018" y="2630"/>
                </a:cubicBezTo>
                <a:cubicBezTo>
                  <a:pt x="4018" y="2633"/>
                  <a:pt x="4020" y="2635"/>
                  <a:pt x="4020" y="2638"/>
                </a:cubicBezTo>
                <a:cubicBezTo>
                  <a:pt x="4020" y="2644"/>
                  <a:pt x="4020" y="2647"/>
                  <a:pt x="4020" y="2653"/>
                </a:cubicBezTo>
                <a:cubicBezTo>
                  <a:pt x="4023" y="2653"/>
                  <a:pt x="4025" y="2654"/>
                  <a:pt x="4028" y="2654"/>
                </a:cubicBezTo>
                <a:cubicBezTo>
                  <a:pt x="4034" y="2654"/>
                  <a:pt x="4038" y="2653"/>
                  <a:pt x="4044" y="2653"/>
                </a:cubicBezTo>
                <a:cubicBezTo>
                  <a:pt x="4047" y="2653"/>
                  <a:pt x="4045" y="2659"/>
                  <a:pt x="4048" y="2660"/>
                </a:cubicBezTo>
                <a:cubicBezTo>
                  <a:pt x="4050" y="2660"/>
                  <a:pt x="4053" y="2659"/>
                  <a:pt x="4056" y="2660"/>
                </a:cubicBezTo>
                <a:cubicBezTo>
                  <a:pt x="4058" y="2660"/>
                  <a:pt x="4061" y="2662"/>
                  <a:pt x="4064" y="2662"/>
                </a:cubicBezTo>
                <a:cubicBezTo>
                  <a:pt x="4067" y="2662"/>
                  <a:pt x="4069" y="2660"/>
                  <a:pt x="4072" y="2660"/>
                </a:cubicBezTo>
                <a:cubicBezTo>
                  <a:pt x="4078" y="2659"/>
                  <a:pt x="4083" y="2661"/>
                  <a:pt x="4088" y="2658"/>
                </a:cubicBezTo>
                <a:cubicBezTo>
                  <a:pt x="4091" y="2656"/>
                  <a:pt x="4092" y="2653"/>
                  <a:pt x="4094" y="2650"/>
                </a:cubicBezTo>
                <a:cubicBezTo>
                  <a:pt x="4095" y="2647"/>
                  <a:pt x="4097" y="2645"/>
                  <a:pt x="4098" y="2642"/>
                </a:cubicBezTo>
                <a:cubicBezTo>
                  <a:pt x="4098" y="2639"/>
                  <a:pt x="4098" y="2637"/>
                  <a:pt x="4098" y="2634"/>
                </a:cubicBezTo>
                <a:cubicBezTo>
                  <a:pt x="4098" y="2624"/>
                  <a:pt x="4096" y="2619"/>
                  <a:pt x="4098" y="2610"/>
                </a:cubicBezTo>
                <a:cubicBezTo>
                  <a:pt x="4098" y="2607"/>
                  <a:pt x="4099" y="2604"/>
                  <a:pt x="4100" y="2602"/>
                </a:cubicBezTo>
                <a:cubicBezTo>
                  <a:pt x="4101" y="2598"/>
                  <a:pt x="4104" y="2598"/>
                  <a:pt x="4106" y="2594"/>
                </a:cubicBezTo>
                <a:cubicBezTo>
                  <a:pt x="4107" y="2591"/>
                  <a:pt x="4111" y="2590"/>
                  <a:pt x="4112" y="2586"/>
                </a:cubicBezTo>
                <a:cubicBezTo>
                  <a:pt x="4112" y="2581"/>
                  <a:pt x="4112" y="2576"/>
                  <a:pt x="4112" y="2570"/>
                </a:cubicBezTo>
                <a:cubicBezTo>
                  <a:pt x="4112" y="2564"/>
                  <a:pt x="4111" y="2560"/>
                  <a:pt x="4112" y="2554"/>
                </a:cubicBezTo>
                <a:cubicBezTo>
                  <a:pt x="4112" y="2551"/>
                  <a:pt x="4117" y="2551"/>
                  <a:pt x="4119" y="2548"/>
                </a:cubicBezTo>
                <a:cubicBezTo>
                  <a:pt x="4122" y="2545"/>
                  <a:pt x="4127" y="2545"/>
                  <a:pt x="4129" y="2542"/>
                </a:cubicBezTo>
                <a:cubicBezTo>
                  <a:pt x="4131" y="2540"/>
                  <a:pt x="4137" y="2540"/>
                  <a:pt x="4137" y="2536"/>
                </a:cubicBezTo>
                <a:moveTo>
                  <a:pt x="3807" y="1587"/>
                </a:moveTo>
                <a:cubicBezTo>
                  <a:pt x="3806" y="1584"/>
                  <a:pt x="3802" y="1583"/>
                  <a:pt x="3801" y="1579"/>
                </a:cubicBezTo>
                <a:cubicBezTo>
                  <a:pt x="3801" y="1577"/>
                  <a:pt x="3802" y="1574"/>
                  <a:pt x="3801" y="1571"/>
                </a:cubicBezTo>
                <a:cubicBezTo>
                  <a:pt x="3801" y="1569"/>
                  <a:pt x="3803" y="1566"/>
                  <a:pt x="3801" y="1563"/>
                </a:cubicBezTo>
                <a:cubicBezTo>
                  <a:pt x="3800" y="1560"/>
                  <a:pt x="3796" y="1559"/>
                  <a:pt x="3793" y="1557"/>
                </a:cubicBezTo>
                <a:cubicBezTo>
                  <a:pt x="3791" y="1556"/>
                  <a:pt x="3788" y="1554"/>
                  <a:pt x="3785" y="1553"/>
                </a:cubicBezTo>
                <a:cubicBezTo>
                  <a:pt x="3783" y="1552"/>
                  <a:pt x="3780" y="1554"/>
                  <a:pt x="3777" y="1553"/>
                </a:cubicBezTo>
                <a:cubicBezTo>
                  <a:pt x="3774" y="1552"/>
                  <a:pt x="3773" y="1548"/>
                  <a:pt x="3769" y="1547"/>
                </a:cubicBezTo>
                <a:cubicBezTo>
                  <a:pt x="3765" y="1547"/>
                  <a:pt x="3765" y="1547"/>
                  <a:pt x="3765" y="1547"/>
                </a:cubicBezTo>
                <a:cubicBezTo>
                  <a:pt x="3757" y="1547"/>
                  <a:pt x="3753" y="1553"/>
                  <a:pt x="3745" y="1555"/>
                </a:cubicBezTo>
                <a:cubicBezTo>
                  <a:pt x="3741" y="1555"/>
                  <a:pt x="3741" y="1555"/>
                  <a:pt x="3741" y="1555"/>
                </a:cubicBezTo>
                <a:cubicBezTo>
                  <a:pt x="3684" y="1541"/>
                  <a:pt x="3684" y="1541"/>
                  <a:pt x="3684" y="1541"/>
                </a:cubicBezTo>
                <a:cubicBezTo>
                  <a:pt x="3678" y="1543"/>
                  <a:pt x="3674" y="1545"/>
                  <a:pt x="3668" y="1545"/>
                </a:cubicBezTo>
                <a:cubicBezTo>
                  <a:pt x="3663" y="1545"/>
                  <a:pt x="3660" y="1545"/>
                  <a:pt x="3656" y="1543"/>
                </a:cubicBezTo>
                <a:cubicBezTo>
                  <a:pt x="3652" y="1541"/>
                  <a:pt x="3651" y="1538"/>
                  <a:pt x="3648" y="1535"/>
                </a:cubicBezTo>
                <a:cubicBezTo>
                  <a:pt x="3642" y="1531"/>
                  <a:pt x="3639" y="1527"/>
                  <a:pt x="3632" y="1524"/>
                </a:cubicBezTo>
                <a:cubicBezTo>
                  <a:pt x="3622" y="1518"/>
                  <a:pt x="3616" y="1514"/>
                  <a:pt x="3604" y="1514"/>
                </a:cubicBezTo>
                <a:cubicBezTo>
                  <a:pt x="3596" y="1514"/>
                  <a:pt x="3592" y="1518"/>
                  <a:pt x="3584" y="1518"/>
                </a:cubicBezTo>
                <a:cubicBezTo>
                  <a:pt x="3580" y="1518"/>
                  <a:pt x="3577" y="1516"/>
                  <a:pt x="3572" y="1515"/>
                </a:cubicBezTo>
                <a:cubicBezTo>
                  <a:pt x="3572" y="1522"/>
                  <a:pt x="3572" y="1526"/>
                  <a:pt x="3572" y="1534"/>
                </a:cubicBezTo>
                <a:cubicBezTo>
                  <a:pt x="3572" y="1537"/>
                  <a:pt x="3574" y="1538"/>
                  <a:pt x="3574" y="1541"/>
                </a:cubicBezTo>
                <a:cubicBezTo>
                  <a:pt x="3575" y="1551"/>
                  <a:pt x="3573" y="1556"/>
                  <a:pt x="3572" y="1565"/>
                </a:cubicBezTo>
                <a:cubicBezTo>
                  <a:pt x="3568" y="1566"/>
                  <a:pt x="3565" y="1567"/>
                  <a:pt x="3560" y="1567"/>
                </a:cubicBezTo>
                <a:cubicBezTo>
                  <a:pt x="3553" y="1567"/>
                  <a:pt x="3553" y="1567"/>
                  <a:pt x="3553" y="1567"/>
                </a:cubicBezTo>
                <a:cubicBezTo>
                  <a:pt x="3549" y="1567"/>
                  <a:pt x="3547" y="1568"/>
                  <a:pt x="3544" y="1567"/>
                </a:cubicBezTo>
                <a:cubicBezTo>
                  <a:pt x="3540" y="1567"/>
                  <a:pt x="3539" y="1562"/>
                  <a:pt x="3536" y="1559"/>
                </a:cubicBezTo>
                <a:cubicBezTo>
                  <a:pt x="3533" y="1556"/>
                  <a:pt x="3532" y="1553"/>
                  <a:pt x="3529" y="1551"/>
                </a:cubicBezTo>
                <a:cubicBezTo>
                  <a:pt x="3525" y="1550"/>
                  <a:pt x="3522" y="1549"/>
                  <a:pt x="3518" y="1549"/>
                </a:cubicBezTo>
                <a:cubicBezTo>
                  <a:pt x="3479" y="1549"/>
                  <a:pt x="3479" y="1549"/>
                  <a:pt x="3479" y="1549"/>
                </a:cubicBezTo>
                <a:cubicBezTo>
                  <a:pt x="3478" y="1546"/>
                  <a:pt x="3476" y="1544"/>
                  <a:pt x="3475" y="1541"/>
                </a:cubicBezTo>
                <a:cubicBezTo>
                  <a:pt x="3474" y="1539"/>
                  <a:pt x="3474" y="1535"/>
                  <a:pt x="3473" y="1534"/>
                </a:cubicBezTo>
                <a:cubicBezTo>
                  <a:pt x="3471" y="1531"/>
                  <a:pt x="3467" y="1531"/>
                  <a:pt x="3465" y="1530"/>
                </a:cubicBezTo>
                <a:cubicBezTo>
                  <a:pt x="3462" y="1528"/>
                  <a:pt x="3460" y="1525"/>
                  <a:pt x="3457" y="1524"/>
                </a:cubicBezTo>
                <a:cubicBezTo>
                  <a:pt x="3454" y="1523"/>
                  <a:pt x="3451" y="1522"/>
                  <a:pt x="3449" y="1522"/>
                </a:cubicBezTo>
                <a:cubicBezTo>
                  <a:pt x="3443" y="1520"/>
                  <a:pt x="3439" y="1518"/>
                  <a:pt x="3433" y="1518"/>
                </a:cubicBezTo>
                <a:cubicBezTo>
                  <a:pt x="3427" y="1517"/>
                  <a:pt x="3423" y="1519"/>
                  <a:pt x="3417" y="1518"/>
                </a:cubicBezTo>
                <a:cubicBezTo>
                  <a:pt x="3411" y="1516"/>
                  <a:pt x="3407" y="1513"/>
                  <a:pt x="3401" y="1510"/>
                </a:cubicBezTo>
                <a:cubicBezTo>
                  <a:pt x="3394" y="1506"/>
                  <a:pt x="3387" y="1503"/>
                  <a:pt x="3385" y="1496"/>
                </a:cubicBezTo>
                <a:cubicBezTo>
                  <a:pt x="3385" y="1493"/>
                  <a:pt x="3383" y="1491"/>
                  <a:pt x="3383" y="1488"/>
                </a:cubicBezTo>
                <a:cubicBezTo>
                  <a:pt x="3383" y="1484"/>
                  <a:pt x="3386" y="1483"/>
                  <a:pt x="3387" y="1480"/>
                </a:cubicBezTo>
                <a:cubicBezTo>
                  <a:pt x="3389" y="1476"/>
                  <a:pt x="3394" y="1477"/>
                  <a:pt x="3395" y="1474"/>
                </a:cubicBezTo>
                <a:cubicBezTo>
                  <a:pt x="3396" y="1471"/>
                  <a:pt x="3397" y="1469"/>
                  <a:pt x="3397" y="1466"/>
                </a:cubicBezTo>
                <a:cubicBezTo>
                  <a:pt x="3397" y="1462"/>
                  <a:pt x="3395" y="1460"/>
                  <a:pt x="3393" y="1458"/>
                </a:cubicBezTo>
                <a:cubicBezTo>
                  <a:pt x="3392" y="1455"/>
                  <a:pt x="3388" y="1455"/>
                  <a:pt x="3385" y="1454"/>
                </a:cubicBezTo>
                <a:cubicBezTo>
                  <a:pt x="3382" y="1452"/>
                  <a:pt x="3380" y="1450"/>
                  <a:pt x="3377" y="1448"/>
                </a:cubicBezTo>
                <a:cubicBezTo>
                  <a:pt x="3380" y="1445"/>
                  <a:pt x="3380" y="1441"/>
                  <a:pt x="3383" y="1440"/>
                </a:cubicBezTo>
                <a:cubicBezTo>
                  <a:pt x="3386" y="1439"/>
                  <a:pt x="3389" y="1439"/>
                  <a:pt x="3391" y="1438"/>
                </a:cubicBezTo>
                <a:cubicBezTo>
                  <a:pt x="3394" y="1437"/>
                  <a:pt x="3397" y="1437"/>
                  <a:pt x="3399" y="1436"/>
                </a:cubicBezTo>
                <a:cubicBezTo>
                  <a:pt x="3398" y="1434"/>
                  <a:pt x="3400" y="1430"/>
                  <a:pt x="3397" y="1428"/>
                </a:cubicBezTo>
                <a:cubicBezTo>
                  <a:pt x="3395" y="1427"/>
                  <a:pt x="3392" y="1427"/>
                  <a:pt x="3389" y="1426"/>
                </a:cubicBezTo>
                <a:cubicBezTo>
                  <a:pt x="3384" y="1424"/>
                  <a:pt x="3380" y="1420"/>
                  <a:pt x="3373" y="1420"/>
                </a:cubicBezTo>
                <a:cubicBezTo>
                  <a:pt x="3370" y="1420"/>
                  <a:pt x="3368" y="1422"/>
                  <a:pt x="3365" y="1422"/>
                </a:cubicBezTo>
                <a:cubicBezTo>
                  <a:pt x="3362" y="1422"/>
                  <a:pt x="3360" y="1422"/>
                  <a:pt x="3357" y="1422"/>
                </a:cubicBezTo>
                <a:cubicBezTo>
                  <a:pt x="3351" y="1423"/>
                  <a:pt x="3347" y="1427"/>
                  <a:pt x="3341" y="1428"/>
                </a:cubicBezTo>
                <a:cubicBezTo>
                  <a:pt x="3339" y="1429"/>
                  <a:pt x="3337" y="1428"/>
                  <a:pt x="3333" y="1428"/>
                </a:cubicBezTo>
                <a:cubicBezTo>
                  <a:pt x="3324" y="1429"/>
                  <a:pt x="3319" y="1427"/>
                  <a:pt x="3310" y="1428"/>
                </a:cubicBezTo>
                <a:cubicBezTo>
                  <a:pt x="3306" y="1429"/>
                  <a:pt x="3305" y="1433"/>
                  <a:pt x="3302" y="1434"/>
                </a:cubicBezTo>
                <a:cubicBezTo>
                  <a:pt x="3298" y="1436"/>
                  <a:pt x="3297" y="1438"/>
                  <a:pt x="3294" y="1440"/>
                </a:cubicBezTo>
                <a:cubicBezTo>
                  <a:pt x="3291" y="1438"/>
                  <a:pt x="3288" y="1436"/>
                  <a:pt x="3286" y="1434"/>
                </a:cubicBezTo>
                <a:cubicBezTo>
                  <a:pt x="3283" y="1432"/>
                  <a:pt x="3283" y="1428"/>
                  <a:pt x="3280" y="1426"/>
                </a:cubicBezTo>
                <a:cubicBezTo>
                  <a:pt x="3275" y="1423"/>
                  <a:pt x="3270" y="1420"/>
                  <a:pt x="3264" y="1420"/>
                </a:cubicBezTo>
                <a:cubicBezTo>
                  <a:pt x="3254" y="1420"/>
                  <a:pt x="3249" y="1427"/>
                  <a:pt x="3240" y="1430"/>
                </a:cubicBezTo>
                <a:cubicBezTo>
                  <a:pt x="3237" y="1431"/>
                  <a:pt x="3235" y="1430"/>
                  <a:pt x="3232" y="1430"/>
                </a:cubicBezTo>
                <a:cubicBezTo>
                  <a:pt x="3228" y="1432"/>
                  <a:pt x="3227" y="1435"/>
                  <a:pt x="3224" y="1438"/>
                </a:cubicBezTo>
                <a:cubicBezTo>
                  <a:pt x="3184" y="1438"/>
                  <a:pt x="3184" y="1438"/>
                  <a:pt x="3184" y="1438"/>
                </a:cubicBezTo>
                <a:cubicBezTo>
                  <a:pt x="3183" y="1441"/>
                  <a:pt x="3182" y="1443"/>
                  <a:pt x="3180" y="1446"/>
                </a:cubicBezTo>
                <a:cubicBezTo>
                  <a:pt x="3179" y="1448"/>
                  <a:pt x="3180" y="1452"/>
                  <a:pt x="3178" y="1454"/>
                </a:cubicBezTo>
                <a:cubicBezTo>
                  <a:pt x="3176" y="1457"/>
                  <a:pt x="3174" y="1458"/>
                  <a:pt x="3170" y="1460"/>
                </a:cubicBezTo>
                <a:cubicBezTo>
                  <a:pt x="3168" y="1461"/>
                  <a:pt x="3165" y="1460"/>
                  <a:pt x="3162" y="1460"/>
                </a:cubicBezTo>
                <a:cubicBezTo>
                  <a:pt x="3156" y="1460"/>
                  <a:pt x="3152" y="1459"/>
                  <a:pt x="3147" y="1460"/>
                </a:cubicBezTo>
                <a:cubicBezTo>
                  <a:pt x="3144" y="1460"/>
                  <a:pt x="3142" y="1464"/>
                  <a:pt x="3139" y="1464"/>
                </a:cubicBezTo>
                <a:cubicBezTo>
                  <a:pt x="3135" y="1464"/>
                  <a:pt x="3135" y="1464"/>
                  <a:pt x="3135" y="1464"/>
                </a:cubicBezTo>
                <a:cubicBezTo>
                  <a:pt x="3130" y="1464"/>
                  <a:pt x="3127" y="1462"/>
                  <a:pt x="3123" y="1462"/>
                </a:cubicBezTo>
                <a:cubicBezTo>
                  <a:pt x="3113" y="1461"/>
                  <a:pt x="3108" y="1463"/>
                  <a:pt x="3099" y="1462"/>
                </a:cubicBezTo>
                <a:cubicBezTo>
                  <a:pt x="3096" y="1461"/>
                  <a:pt x="3093" y="1461"/>
                  <a:pt x="3091" y="1460"/>
                </a:cubicBezTo>
                <a:cubicBezTo>
                  <a:pt x="3087" y="1459"/>
                  <a:pt x="3086" y="1455"/>
                  <a:pt x="3083" y="1454"/>
                </a:cubicBezTo>
                <a:cubicBezTo>
                  <a:pt x="3075" y="1450"/>
                  <a:pt x="3075" y="1450"/>
                  <a:pt x="3075" y="1450"/>
                </a:cubicBezTo>
                <a:cubicBezTo>
                  <a:pt x="3073" y="1453"/>
                  <a:pt x="3069" y="1454"/>
                  <a:pt x="3069" y="1458"/>
                </a:cubicBezTo>
                <a:cubicBezTo>
                  <a:pt x="3068" y="1460"/>
                  <a:pt x="3069" y="1463"/>
                  <a:pt x="3069" y="1466"/>
                </a:cubicBezTo>
                <a:cubicBezTo>
                  <a:pt x="3068" y="1468"/>
                  <a:pt x="3067" y="1471"/>
                  <a:pt x="3067" y="1474"/>
                </a:cubicBezTo>
                <a:cubicBezTo>
                  <a:pt x="3066" y="1479"/>
                  <a:pt x="3067" y="1482"/>
                  <a:pt x="3067" y="1487"/>
                </a:cubicBezTo>
                <a:cubicBezTo>
                  <a:pt x="3064" y="1487"/>
                  <a:pt x="3062" y="1486"/>
                  <a:pt x="3059" y="1486"/>
                </a:cubicBezTo>
                <a:cubicBezTo>
                  <a:pt x="3056" y="1486"/>
                  <a:pt x="3054" y="1488"/>
                  <a:pt x="3051" y="1488"/>
                </a:cubicBezTo>
                <a:cubicBezTo>
                  <a:pt x="3045" y="1488"/>
                  <a:pt x="3043" y="1487"/>
                  <a:pt x="3037" y="1487"/>
                </a:cubicBezTo>
                <a:cubicBezTo>
                  <a:pt x="3037" y="1520"/>
                  <a:pt x="3037" y="1520"/>
                  <a:pt x="3037" y="1520"/>
                </a:cubicBezTo>
                <a:cubicBezTo>
                  <a:pt x="3007" y="1520"/>
                  <a:pt x="3007" y="1520"/>
                  <a:pt x="3007" y="1520"/>
                </a:cubicBezTo>
                <a:cubicBezTo>
                  <a:pt x="3007" y="1526"/>
                  <a:pt x="3006" y="1530"/>
                  <a:pt x="3005" y="1535"/>
                </a:cubicBezTo>
                <a:cubicBezTo>
                  <a:pt x="3005" y="1541"/>
                  <a:pt x="3006" y="1545"/>
                  <a:pt x="3005" y="1551"/>
                </a:cubicBezTo>
                <a:cubicBezTo>
                  <a:pt x="3005" y="1555"/>
                  <a:pt x="3002" y="1556"/>
                  <a:pt x="3001" y="1559"/>
                </a:cubicBezTo>
                <a:cubicBezTo>
                  <a:pt x="3000" y="1565"/>
                  <a:pt x="2999" y="1571"/>
                  <a:pt x="2999" y="1577"/>
                </a:cubicBezTo>
                <a:cubicBezTo>
                  <a:pt x="2999" y="1591"/>
                  <a:pt x="2999" y="1591"/>
                  <a:pt x="2999" y="1591"/>
                </a:cubicBezTo>
                <a:cubicBezTo>
                  <a:pt x="2975" y="1591"/>
                  <a:pt x="2975" y="1591"/>
                  <a:pt x="2975" y="1591"/>
                </a:cubicBezTo>
                <a:cubicBezTo>
                  <a:pt x="2975" y="1601"/>
                  <a:pt x="2973" y="1610"/>
                  <a:pt x="2965" y="1615"/>
                </a:cubicBezTo>
                <a:cubicBezTo>
                  <a:pt x="2963" y="1617"/>
                  <a:pt x="2959" y="1616"/>
                  <a:pt x="2957" y="1617"/>
                </a:cubicBezTo>
                <a:cubicBezTo>
                  <a:pt x="2954" y="1619"/>
                  <a:pt x="2955" y="1624"/>
                  <a:pt x="2952" y="1625"/>
                </a:cubicBezTo>
                <a:cubicBezTo>
                  <a:pt x="2949" y="1626"/>
                  <a:pt x="2946" y="1626"/>
                  <a:pt x="2943" y="1627"/>
                </a:cubicBezTo>
                <a:cubicBezTo>
                  <a:pt x="2941" y="1628"/>
                  <a:pt x="2938" y="1626"/>
                  <a:pt x="2936" y="1627"/>
                </a:cubicBezTo>
                <a:cubicBezTo>
                  <a:pt x="2933" y="1629"/>
                  <a:pt x="2934" y="1633"/>
                  <a:pt x="2932" y="1635"/>
                </a:cubicBezTo>
                <a:cubicBezTo>
                  <a:pt x="2930" y="1637"/>
                  <a:pt x="2927" y="1640"/>
                  <a:pt x="2926" y="1643"/>
                </a:cubicBezTo>
                <a:cubicBezTo>
                  <a:pt x="2922" y="1649"/>
                  <a:pt x="2921" y="1654"/>
                  <a:pt x="2918" y="1661"/>
                </a:cubicBezTo>
                <a:cubicBezTo>
                  <a:pt x="2916" y="1664"/>
                  <a:pt x="2914" y="1667"/>
                  <a:pt x="2912" y="1671"/>
                </a:cubicBezTo>
                <a:cubicBezTo>
                  <a:pt x="2911" y="1673"/>
                  <a:pt x="2911" y="1676"/>
                  <a:pt x="2910" y="1679"/>
                </a:cubicBezTo>
                <a:cubicBezTo>
                  <a:pt x="2908" y="1682"/>
                  <a:pt x="2903" y="1683"/>
                  <a:pt x="2902" y="1687"/>
                </a:cubicBezTo>
                <a:cubicBezTo>
                  <a:pt x="2900" y="1690"/>
                  <a:pt x="2899" y="1692"/>
                  <a:pt x="2898" y="1695"/>
                </a:cubicBezTo>
                <a:cubicBezTo>
                  <a:pt x="2896" y="1697"/>
                  <a:pt x="2897" y="1700"/>
                  <a:pt x="2896" y="1703"/>
                </a:cubicBezTo>
                <a:cubicBezTo>
                  <a:pt x="2894" y="1705"/>
                  <a:pt x="2890" y="1702"/>
                  <a:pt x="2888" y="1703"/>
                </a:cubicBezTo>
                <a:cubicBezTo>
                  <a:pt x="2883" y="1704"/>
                  <a:pt x="2879" y="1704"/>
                  <a:pt x="2874" y="1705"/>
                </a:cubicBezTo>
                <a:cubicBezTo>
                  <a:pt x="2874" y="1715"/>
                  <a:pt x="2875" y="1721"/>
                  <a:pt x="2874" y="1730"/>
                </a:cubicBezTo>
                <a:cubicBezTo>
                  <a:pt x="2874" y="1733"/>
                  <a:pt x="2872" y="1736"/>
                  <a:pt x="2872" y="1738"/>
                </a:cubicBezTo>
                <a:cubicBezTo>
                  <a:pt x="2871" y="1741"/>
                  <a:pt x="2871" y="1744"/>
                  <a:pt x="2870" y="1746"/>
                </a:cubicBezTo>
                <a:cubicBezTo>
                  <a:pt x="2868" y="1749"/>
                  <a:pt x="2865" y="1750"/>
                  <a:pt x="2862" y="1752"/>
                </a:cubicBezTo>
                <a:cubicBezTo>
                  <a:pt x="2860" y="1754"/>
                  <a:pt x="2856" y="1753"/>
                  <a:pt x="2854" y="1754"/>
                </a:cubicBezTo>
                <a:cubicBezTo>
                  <a:pt x="2851" y="1756"/>
                  <a:pt x="2852" y="1760"/>
                  <a:pt x="2850" y="1762"/>
                </a:cubicBezTo>
                <a:cubicBezTo>
                  <a:pt x="2850" y="1776"/>
                  <a:pt x="2850" y="1776"/>
                  <a:pt x="2850" y="1776"/>
                </a:cubicBezTo>
                <a:cubicBezTo>
                  <a:pt x="2856" y="1777"/>
                  <a:pt x="2860" y="1778"/>
                  <a:pt x="2866" y="1778"/>
                </a:cubicBezTo>
                <a:cubicBezTo>
                  <a:pt x="2869" y="1778"/>
                  <a:pt x="2871" y="1778"/>
                  <a:pt x="2874" y="1778"/>
                </a:cubicBezTo>
                <a:cubicBezTo>
                  <a:pt x="2876" y="1779"/>
                  <a:pt x="2879" y="1778"/>
                  <a:pt x="2882" y="1778"/>
                </a:cubicBezTo>
                <a:cubicBezTo>
                  <a:pt x="2885" y="1779"/>
                  <a:pt x="2885" y="1784"/>
                  <a:pt x="2888" y="1786"/>
                </a:cubicBezTo>
                <a:cubicBezTo>
                  <a:pt x="2884" y="1794"/>
                  <a:pt x="2884" y="1794"/>
                  <a:pt x="2884" y="1794"/>
                </a:cubicBezTo>
                <a:cubicBezTo>
                  <a:pt x="2882" y="1797"/>
                  <a:pt x="2878" y="1798"/>
                  <a:pt x="2878" y="1802"/>
                </a:cubicBezTo>
                <a:cubicBezTo>
                  <a:pt x="2878" y="1821"/>
                  <a:pt x="2880" y="1831"/>
                  <a:pt x="2880" y="1850"/>
                </a:cubicBezTo>
                <a:cubicBezTo>
                  <a:pt x="2880" y="1858"/>
                  <a:pt x="2880" y="1858"/>
                  <a:pt x="2880" y="1858"/>
                </a:cubicBezTo>
                <a:cubicBezTo>
                  <a:pt x="2880" y="1860"/>
                  <a:pt x="2881" y="1863"/>
                  <a:pt x="2880" y="1866"/>
                </a:cubicBezTo>
                <a:cubicBezTo>
                  <a:pt x="2878" y="1869"/>
                  <a:pt x="2876" y="1871"/>
                  <a:pt x="2874" y="1874"/>
                </a:cubicBezTo>
                <a:cubicBezTo>
                  <a:pt x="2872" y="1876"/>
                  <a:pt x="2867" y="1872"/>
                  <a:pt x="2866" y="1874"/>
                </a:cubicBezTo>
                <a:cubicBezTo>
                  <a:pt x="2865" y="1876"/>
                  <a:pt x="2864" y="1879"/>
                  <a:pt x="2864" y="1882"/>
                </a:cubicBezTo>
                <a:cubicBezTo>
                  <a:pt x="2864" y="1885"/>
                  <a:pt x="2867" y="1887"/>
                  <a:pt x="2868" y="1890"/>
                </a:cubicBezTo>
                <a:cubicBezTo>
                  <a:pt x="2868" y="1892"/>
                  <a:pt x="2869" y="1895"/>
                  <a:pt x="2870" y="1898"/>
                </a:cubicBezTo>
                <a:cubicBezTo>
                  <a:pt x="2870" y="1900"/>
                  <a:pt x="2872" y="1903"/>
                  <a:pt x="2872" y="1906"/>
                </a:cubicBezTo>
                <a:cubicBezTo>
                  <a:pt x="2872" y="1914"/>
                  <a:pt x="2872" y="1914"/>
                  <a:pt x="2872" y="1914"/>
                </a:cubicBezTo>
                <a:cubicBezTo>
                  <a:pt x="2872" y="1920"/>
                  <a:pt x="2871" y="1924"/>
                  <a:pt x="2874" y="1929"/>
                </a:cubicBezTo>
                <a:cubicBezTo>
                  <a:pt x="2875" y="1933"/>
                  <a:pt x="2879" y="1932"/>
                  <a:pt x="2882" y="1935"/>
                </a:cubicBezTo>
                <a:cubicBezTo>
                  <a:pt x="2884" y="1938"/>
                  <a:pt x="2883" y="1941"/>
                  <a:pt x="2886" y="1943"/>
                </a:cubicBezTo>
                <a:cubicBezTo>
                  <a:pt x="2888" y="1945"/>
                  <a:pt x="2891" y="1946"/>
                  <a:pt x="2894" y="1947"/>
                </a:cubicBezTo>
                <a:cubicBezTo>
                  <a:pt x="2897" y="1949"/>
                  <a:pt x="2898" y="1952"/>
                  <a:pt x="2902" y="1953"/>
                </a:cubicBezTo>
                <a:cubicBezTo>
                  <a:pt x="2904" y="1954"/>
                  <a:pt x="2907" y="1952"/>
                  <a:pt x="2910" y="1953"/>
                </a:cubicBezTo>
                <a:cubicBezTo>
                  <a:pt x="2913" y="1955"/>
                  <a:pt x="2916" y="1955"/>
                  <a:pt x="2918" y="1957"/>
                </a:cubicBezTo>
                <a:cubicBezTo>
                  <a:pt x="2921" y="1961"/>
                  <a:pt x="2918" y="1969"/>
                  <a:pt x="2922" y="1973"/>
                </a:cubicBezTo>
                <a:cubicBezTo>
                  <a:pt x="2924" y="1976"/>
                  <a:pt x="2927" y="1976"/>
                  <a:pt x="2930" y="1977"/>
                </a:cubicBezTo>
                <a:cubicBezTo>
                  <a:pt x="2932" y="1979"/>
                  <a:pt x="2935" y="1977"/>
                  <a:pt x="2938" y="1977"/>
                </a:cubicBezTo>
                <a:cubicBezTo>
                  <a:pt x="2938" y="1987"/>
                  <a:pt x="2936" y="1992"/>
                  <a:pt x="2938" y="2001"/>
                </a:cubicBezTo>
                <a:cubicBezTo>
                  <a:pt x="2938" y="2005"/>
                  <a:pt x="2942" y="2006"/>
                  <a:pt x="2943" y="2009"/>
                </a:cubicBezTo>
                <a:cubicBezTo>
                  <a:pt x="2946" y="2012"/>
                  <a:pt x="2950" y="2012"/>
                  <a:pt x="2953" y="2013"/>
                </a:cubicBezTo>
                <a:cubicBezTo>
                  <a:pt x="2959" y="2016"/>
                  <a:pt x="2963" y="2021"/>
                  <a:pt x="2969" y="2023"/>
                </a:cubicBezTo>
                <a:cubicBezTo>
                  <a:pt x="2976" y="2025"/>
                  <a:pt x="2980" y="2024"/>
                  <a:pt x="2987" y="2025"/>
                </a:cubicBezTo>
                <a:cubicBezTo>
                  <a:pt x="2988" y="2028"/>
                  <a:pt x="2989" y="2030"/>
                  <a:pt x="2989" y="2033"/>
                </a:cubicBezTo>
                <a:cubicBezTo>
                  <a:pt x="2989" y="2036"/>
                  <a:pt x="2989" y="2038"/>
                  <a:pt x="2989" y="2041"/>
                </a:cubicBezTo>
                <a:cubicBezTo>
                  <a:pt x="2990" y="2043"/>
                  <a:pt x="2988" y="2046"/>
                  <a:pt x="2989" y="2049"/>
                </a:cubicBezTo>
                <a:cubicBezTo>
                  <a:pt x="2991" y="2051"/>
                  <a:pt x="2995" y="2051"/>
                  <a:pt x="2997" y="2053"/>
                </a:cubicBezTo>
                <a:cubicBezTo>
                  <a:pt x="3000" y="2055"/>
                  <a:pt x="3003" y="2055"/>
                  <a:pt x="3005" y="2057"/>
                </a:cubicBezTo>
                <a:cubicBezTo>
                  <a:pt x="3008" y="2059"/>
                  <a:pt x="3008" y="2063"/>
                  <a:pt x="3011" y="2065"/>
                </a:cubicBezTo>
                <a:cubicBezTo>
                  <a:pt x="3016" y="2069"/>
                  <a:pt x="3021" y="2073"/>
                  <a:pt x="3027" y="2075"/>
                </a:cubicBezTo>
                <a:cubicBezTo>
                  <a:pt x="3030" y="2075"/>
                  <a:pt x="3033" y="2074"/>
                  <a:pt x="3035" y="2075"/>
                </a:cubicBezTo>
                <a:cubicBezTo>
                  <a:pt x="3038" y="2075"/>
                  <a:pt x="3040" y="2078"/>
                  <a:pt x="3043" y="2079"/>
                </a:cubicBezTo>
                <a:cubicBezTo>
                  <a:pt x="3047" y="2080"/>
                  <a:pt x="3050" y="2081"/>
                  <a:pt x="3055" y="2081"/>
                </a:cubicBezTo>
                <a:cubicBezTo>
                  <a:pt x="3059" y="2081"/>
                  <a:pt x="3060" y="2076"/>
                  <a:pt x="3063" y="2073"/>
                </a:cubicBezTo>
                <a:cubicBezTo>
                  <a:pt x="3064" y="2071"/>
                  <a:pt x="3063" y="2066"/>
                  <a:pt x="3065" y="2065"/>
                </a:cubicBezTo>
                <a:cubicBezTo>
                  <a:pt x="3069" y="2061"/>
                  <a:pt x="3075" y="2063"/>
                  <a:pt x="3081" y="2063"/>
                </a:cubicBezTo>
                <a:cubicBezTo>
                  <a:pt x="3084" y="2063"/>
                  <a:pt x="3086" y="2065"/>
                  <a:pt x="3089" y="2065"/>
                </a:cubicBezTo>
                <a:cubicBezTo>
                  <a:pt x="3092" y="2065"/>
                  <a:pt x="3094" y="2063"/>
                  <a:pt x="3097" y="2063"/>
                </a:cubicBezTo>
                <a:cubicBezTo>
                  <a:pt x="3102" y="2063"/>
                  <a:pt x="3102" y="2063"/>
                  <a:pt x="3102" y="2063"/>
                </a:cubicBezTo>
                <a:cubicBezTo>
                  <a:pt x="3110" y="2063"/>
                  <a:pt x="3115" y="2062"/>
                  <a:pt x="3123" y="2063"/>
                </a:cubicBezTo>
                <a:cubicBezTo>
                  <a:pt x="3125" y="2063"/>
                  <a:pt x="3128" y="2062"/>
                  <a:pt x="3131" y="2063"/>
                </a:cubicBezTo>
                <a:cubicBezTo>
                  <a:pt x="3134" y="2064"/>
                  <a:pt x="3132" y="2069"/>
                  <a:pt x="3135" y="2071"/>
                </a:cubicBezTo>
                <a:cubicBezTo>
                  <a:pt x="3142" y="2074"/>
                  <a:pt x="3147" y="2073"/>
                  <a:pt x="3154" y="2073"/>
                </a:cubicBezTo>
                <a:cubicBezTo>
                  <a:pt x="3159" y="2073"/>
                  <a:pt x="3162" y="2073"/>
                  <a:pt x="3166" y="2073"/>
                </a:cubicBezTo>
                <a:cubicBezTo>
                  <a:pt x="3169" y="2072"/>
                  <a:pt x="3171" y="2070"/>
                  <a:pt x="3174" y="2069"/>
                </a:cubicBezTo>
                <a:cubicBezTo>
                  <a:pt x="3177" y="2068"/>
                  <a:pt x="3180" y="2070"/>
                  <a:pt x="3182" y="2069"/>
                </a:cubicBezTo>
                <a:cubicBezTo>
                  <a:pt x="3185" y="2067"/>
                  <a:pt x="3184" y="2063"/>
                  <a:pt x="3186" y="2061"/>
                </a:cubicBezTo>
                <a:cubicBezTo>
                  <a:pt x="3189" y="2059"/>
                  <a:pt x="3191" y="2057"/>
                  <a:pt x="3194" y="2055"/>
                </a:cubicBezTo>
                <a:cubicBezTo>
                  <a:pt x="3197" y="2053"/>
                  <a:pt x="3199" y="2049"/>
                  <a:pt x="3202" y="2049"/>
                </a:cubicBezTo>
                <a:cubicBezTo>
                  <a:pt x="3208" y="2048"/>
                  <a:pt x="3212" y="2049"/>
                  <a:pt x="3218" y="2049"/>
                </a:cubicBezTo>
                <a:cubicBezTo>
                  <a:pt x="3224" y="2049"/>
                  <a:pt x="3228" y="2051"/>
                  <a:pt x="3234" y="2051"/>
                </a:cubicBezTo>
                <a:cubicBezTo>
                  <a:pt x="3238" y="2051"/>
                  <a:pt x="3238" y="2051"/>
                  <a:pt x="3238" y="2051"/>
                </a:cubicBezTo>
                <a:cubicBezTo>
                  <a:pt x="3242" y="2050"/>
                  <a:pt x="3243" y="2044"/>
                  <a:pt x="3248" y="2043"/>
                </a:cubicBezTo>
                <a:cubicBezTo>
                  <a:pt x="3255" y="2040"/>
                  <a:pt x="3261" y="2039"/>
                  <a:pt x="3269" y="2039"/>
                </a:cubicBezTo>
                <a:cubicBezTo>
                  <a:pt x="3274" y="2039"/>
                  <a:pt x="3279" y="2037"/>
                  <a:pt x="3282" y="2041"/>
                </a:cubicBezTo>
                <a:cubicBezTo>
                  <a:pt x="3283" y="2043"/>
                  <a:pt x="3283" y="2047"/>
                  <a:pt x="3284" y="2049"/>
                </a:cubicBezTo>
                <a:cubicBezTo>
                  <a:pt x="3286" y="2052"/>
                  <a:pt x="3289" y="2053"/>
                  <a:pt x="3290" y="2057"/>
                </a:cubicBezTo>
                <a:cubicBezTo>
                  <a:pt x="3291" y="2059"/>
                  <a:pt x="3291" y="2062"/>
                  <a:pt x="3292" y="2065"/>
                </a:cubicBezTo>
                <a:cubicBezTo>
                  <a:pt x="3293" y="2067"/>
                  <a:pt x="3292" y="2071"/>
                  <a:pt x="3294" y="2073"/>
                </a:cubicBezTo>
                <a:cubicBezTo>
                  <a:pt x="3296" y="2075"/>
                  <a:pt x="3299" y="2075"/>
                  <a:pt x="3302" y="2077"/>
                </a:cubicBezTo>
                <a:cubicBezTo>
                  <a:pt x="3304" y="2078"/>
                  <a:pt x="3307" y="2079"/>
                  <a:pt x="3310" y="2079"/>
                </a:cubicBezTo>
                <a:cubicBezTo>
                  <a:pt x="3379" y="2079"/>
                  <a:pt x="3379" y="2079"/>
                  <a:pt x="3379" y="2079"/>
                </a:cubicBezTo>
                <a:cubicBezTo>
                  <a:pt x="3379" y="2103"/>
                  <a:pt x="3379" y="2103"/>
                  <a:pt x="3379" y="2103"/>
                </a:cubicBezTo>
                <a:cubicBezTo>
                  <a:pt x="3379" y="2106"/>
                  <a:pt x="3377" y="2108"/>
                  <a:pt x="3377" y="2111"/>
                </a:cubicBezTo>
                <a:cubicBezTo>
                  <a:pt x="3377" y="2116"/>
                  <a:pt x="3378" y="2120"/>
                  <a:pt x="3377" y="2126"/>
                </a:cubicBezTo>
                <a:cubicBezTo>
                  <a:pt x="3377" y="2129"/>
                  <a:pt x="3378" y="2132"/>
                  <a:pt x="3377" y="2134"/>
                </a:cubicBezTo>
                <a:cubicBezTo>
                  <a:pt x="3376" y="2138"/>
                  <a:pt x="3373" y="2139"/>
                  <a:pt x="3371" y="2142"/>
                </a:cubicBezTo>
                <a:cubicBezTo>
                  <a:pt x="3370" y="2145"/>
                  <a:pt x="3369" y="2147"/>
                  <a:pt x="3369" y="2150"/>
                </a:cubicBezTo>
                <a:cubicBezTo>
                  <a:pt x="3369" y="2159"/>
                  <a:pt x="3367" y="2165"/>
                  <a:pt x="3367" y="2174"/>
                </a:cubicBezTo>
                <a:cubicBezTo>
                  <a:pt x="3366" y="2176"/>
                  <a:pt x="3367" y="2181"/>
                  <a:pt x="3365" y="2182"/>
                </a:cubicBezTo>
                <a:cubicBezTo>
                  <a:pt x="3363" y="2183"/>
                  <a:pt x="3359" y="2181"/>
                  <a:pt x="3357" y="2182"/>
                </a:cubicBezTo>
                <a:cubicBezTo>
                  <a:pt x="3355" y="2184"/>
                  <a:pt x="3355" y="2188"/>
                  <a:pt x="3353" y="2190"/>
                </a:cubicBezTo>
                <a:cubicBezTo>
                  <a:pt x="3356" y="2191"/>
                  <a:pt x="3358" y="2193"/>
                  <a:pt x="3361" y="2194"/>
                </a:cubicBezTo>
                <a:cubicBezTo>
                  <a:pt x="3367" y="2196"/>
                  <a:pt x="3373" y="2195"/>
                  <a:pt x="3377" y="2200"/>
                </a:cubicBezTo>
                <a:cubicBezTo>
                  <a:pt x="3381" y="2205"/>
                  <a:pt x="3377" y="2210"/>
                  <a:pt x="3379" y="2216"/>
                </a:cubicBezTo>
                <a:cubicBezTo>
                  <a:pt x="3380" y="2219"/>
                  <a:pt x="3381" y="2222"/>
                  <a:pt x="3383" y="2224"/>
                </a:cubicBezTo>
                <a:cubicBezTo>
                  <a:pt x="3385" y="2226"/>
                  <a:pt x="3389" y="2225"/>
                  <a:pt x="3391" y="2226"/>
                </a:cubicBezTo>
                <a:cubicBezTo>
                  <a:pt x="3394" y="2227"/>
                  <a:pt x="3397" y="2228"/>
                  <a:pt x="3399" y="2230"/>
                </a:cubicBezTo>
                <a:cubicBezTo>
                  <a:pt x="3401" y="2232"/>
                  <a:pt x="3400" y="2235"/>
                  <a:pt x="3401" y="2238"/>
                </a:cubicBezTo>
                <a:cubicBezTo>
                  <a:pt x="3405" y="2244"/>
                  <a:pt x="3411" y="2247"/>
                  <a:pt x="3415" y="2254"/>
                </a:cubicBezTo>
                <a:cubicBezTo>
                  <a:pt x="3417" y="2256"/>
                  <a:pt x="3418" y="2259"/>
                  <a:pt x="3419" y="2262"/>
                </a:cubicBezTo>
                <a:cubicBezTo>
                  <a:pt x="3422" y="2267"/>
                  <a:pt x="3427" y="2272"/>
                  <a:pt x="3429" y="2278"/>
                </a:cubicBezTo>
                <a:cubicBezTo>
                  <a:pt x="3430" y="2281"/>
                  <a:pt x="3433" y="2283"/>
                  <a:pt x="3433" y="2286"/>
                </a:cubicBezTo>
                <a:cubicBezTo>
                  <a:pt x="3434" y="2292"/>
                  <a:pt x="3433" y="2297"/>
                  <a:pt x="3433" y="2304"/>
                </a:cubicBezTo>
                <a:cubicBezTo>
                  <a:pt x="3433" y="2310"/>
                  <a:pt x="3435" y="2314"/>
                  <a:pt x="3437" y="2319"/>
                </a:cubicBezTo>
                <a:cubicBezTo>
                  <a:pt x="3438" y="2323"/>
                  <a:pt x="3442" y="2324"/>
                  <a:pt x="3443" y="2327"/>
                </a:cubicBezTo>
                <a:cubicBezTo>
                  <a:pt x="3443" y="2330"/>
                  <a:pt x="3441" y="2332"/>
                  <a:pt x="3441" y="2335"/>
                </a:cubicBezTo>
                <a:cubicBezTo>
                  <a:pt x="3441" y="2343"/>
                  <a:pt x="3441" y="2343"/>
                  <a:pt x="3441" y="2343"/>
                </a:cubicBezTo>
                <a:cubicBezTo>
                  <a:pt x="3441" y="2349"/>
                  <a:pt x="3442" y="2354"/>
                  <a:pt x="3445" y="2359"/>
                </a:cubicBezTo>
                <a:cubicBezTo>
                  <a:pt x="3446" y="2362"/>
                  <a:pt x="3451" y="2360"/>
                  <a:pt x="3453" y="2363"/>
                </a:cubicBezTo>
                <a:cubicBezTo>
                  <a:pt x="3454" y="2367"/>
                  <a:pt x="3453" y="2371"/>
                  <a:pt x="3453" y="2375"/>
                </a:cubicBezTo>
                <a:cubicBezTo>
                  <a:pt x="3453" y="2380"/>
                  <a:pt x="3453" y="2383"/>
                  <a:pt x="3453" y="2387"/>
                </a:cubicBezTo>
                <a:cubicBezTo>
                  <a:pt x="3452" y="2390"/>
                  <a:pt x="3451" y="2393"/>
                  <a:pt x="3451" y="2395"/>
                </a:cubicBezTo>
                <a:cubicBezTo>
                  <a:pt x="3450" y="2398"/>
                  <a:pt x="3450" y="2401"/>
                  <a:pt x="3449" y="2403"/>
                </a:cubicBezTo>
                <a:cubicBezTo>
                  <a:pt x="3447" y="2406"/>
                  <a:pt x="3443" y="2406"/>
                  <a:pt x="3441" y="2409"/>
                </a:cubicBezTo>
                <a:cubicBezTo>
                  <a:pt x="3435" y="2417"/>
                  <a:pt x="3431" y="2423"/>
                  <a:pt x="3429" y="2433"/>
                </a:cubicBezTo>
                <a:cubicBezTo>
                  <a:pt x="3429" y="2438"/>
                  <a:pt x="3430" y="2443"/>
                  <a:pt x="3429" y="2449"/>
                </a:cubicBezTo>
                <a:cubicBezTo>
                  <a:pt x="3429" y="2451"/>
                  <a:pt x="3428" y="2454"/>
                  <a:pt x="3427" y="2457"/>
                </a:cubicBezTo>
                <a:cubicBezTo>
                  <a:pt x="3426" y="2461"/>
                  <a:pt x="3421" y="2461"/>
                  <a:pt x="3419" y="2465"/>
                </a:cubicBezTo>
                <a:cubicBezTo>
                  <a:pt x="3418" y="2468"/>
                  <a:pt x="3415" y="2469"/>
                  <a:pt x="3415" y="2473"/>
                </a:cubicBezTo>
                <a:cubicBezTo>
                  <a:pt x="3415" y="2479"/>
                  <a:pt x="3415" y="2483"/>
                  <a:pt x="3415" y="2489"/>
                </a:cubicBezTo>
                <a:cubicBezTo>
                  <a:pt x="3415" y="2498"/>
                  <a:pt x="3414" y="2504"/>
                  <a:pt x="3417" y="2512"/>
                </a:cubicBezTo>
                <a:cubicBezTo>
                  <a:pt x="3419" y="2516"/>
                  <a:pt x="3423" y="2517"/>
                  <a:pt x="3425" y="2520"/>
                </a:cubicBezTo>
                <a:cubicBezTo>
                  <a:pt x="3428" y="2523"/>
                  <a:pt x="3433" y="2523"/>
                  <a:pt x="3433" y="2526"/>
                </a:cubicBezTo>
                <a:cubicBezTo>
                  <a:pt x="3433" y="2529"/>
                  <a:pt x="3433" y="2532"/>
                  <a:pt x="3433" y="2534"/>
                </a:cubicBezTo>
                <a:cubicBezTo>
                  <a:pt x="3433" y="2537"/>
                  <a:pt x="3433" y="2540"/>
                  <a:pt x="3433" y="2542"/>
                </a:cubicBezTo>
                <a:cubicBezTo>
                  <a:pt x="3433" y="2545"/>
                  <a:pt x="3435" y="2547"/>
                  <a:pt x="3437" y="2550"/>
                </a:cubicBezTo>
                <a:cubicBezTo>
                  <a:pt x="3438" y="2553"/>
                  <a:pt x="3439" y="2556"/>
                  <a:pt x="3441" y="2558"/>
                </a:cubicBezTo>
                <a:cubicBezTo>
                  <a:pt x="3445" y="2563"/>
                  <a:pt x="3453" y="2567"/>
                  <a:pt x="3459" y="2570"/>
                </a:cubicBezTo>
                <a:cubicBezTo>
                  <a:pt x="3459" y="2573"/>
                  <a:pt x="3458" y="2575"/>
                  <a:pt x="3459" y="2578"/>
                </a:cubicBezTo>
                <a:cubicBezTo>
                  <a:pt x="3459" y="2582"/>
                  <a:pt x="3462" y="2585"/>
                  <a:pt x="3463" y="2588"/>
                </a:cubicBezTo>
                <a:cubicBezTo>
                  <a:pt x="3463" y="2591"/>
                  <a:pt x="3464" y="2594"/>
                  <a:pt x="3465" y="2596"/>
                </a:cubicBezTo>
                <a:cubicBezTo>
                  <a:pt x="3465" y="2598"/>
                  <a:pt x="3464" y="2601"/>
                  <a:pt x="3465" y="2604"/>
                </a:cubicBezTo>
                <a:cubicBezTo>
                  <a:pt x="3465" y="2607"/>
                  <a:pt x="3471" y="2608"/>
                  <a:pt x="3471" y="2611"/>
                </a:cubicBezTo>
                <a:cubicBezTo>
                  <a:pt x="3471" y="2652"/>
                  <a:pt x="3471" y="2652"/>
                  <a:pt x="3471" y="2652"/>
                </a:cubicBezTo>
                <a:cubicBezTo>
                  <a:pt x="3471" y="2658"/>
                  <a:pt x="3474" y="2662"/>
                  <a:pt x="3475" y="2668"/>
                </a:cubicBezTo>
                <a:cubicBezTo>
                  <a:pt x="3475" y="2670"/>
                  <a:pt x="3474" y="2673"/>
                  <a:pt x="3475" y="2676"/>
                </a:cubicBezTo>
                <a:cubicBezTo>
                  <a:pt x="3476" y="2682"/>
                  <a:pt x="3479" y="2686"/>
                  <a:pt x="3483" y="2692"/>
                </a:cubicBezTo>
                <a:cubicBezTo>
                  <a:pt x="3489" y="2701"/>
                  <a:pt x="3500" y="2703"/>
                  <a:pt x="3505" y="2713"/>
                </a:cubicBezTo>
                <a:cubicBezTo>
                  <a:pt x="3506" y="2716"/>
                  <a:pt x="3504" y="2719"/>
                  <a:pt x="3505" y="2721"/>
                </a:cubicBezTo>
                <a:cubicBezTo>
                  <a:pt x="3505" y="2724"/>
                  <a:pt x="3506" y="2727"/>
                  <a:pt x="3507" y="2729"/>
                </a:cubicBezTo>
                <a:cubicBezTo>
                  <a:pt x="3507" y="2732"/>
                  <a:pt x="3510" y="2734"/>
                  <a:pt x="3511" y="2737"/>
                </a:cubicBezTo>
                <a:cubicBezTo>
                  <a:pt x="3513" y="2743"/>
                  <a:pt x="3514" y="2748"/>
                  <a:pt x="3517" y="2753"/>
                </a:cubicBezTo>
                <a:cubicBezTo>
                  <a:pt x="3518" y="2757"/>
                  <a:pt x="3522" y="2758"/>
                  <a:pt x="3525" y="2761"/>
                </a:cubicBezTo>
                <a:cubicBezTo>
                  <a:pt x="3527" y="2764"/>
                  <a:pt x="3532" y="2764"/>
                  <a:pt x="3533" y="2767"/>
                </a:cubicBezTo>
                <a:cubicBezTo>
                  <a:pt x="3533" y="2773"/>
                  <a:pt x="3531" y="2778"/>
                  <a:pt x="3533" y="2783"/>
                </a:cubicBezTo>
                <a:cubicBezTo>
                  <a:pt x="3533" y="2786"/>
                  <a:pt x="3535" y="2788"/>
                  <a:pt x="3536" y="2791"/>
                </a:cubicBezTo>
                <a:cubicBezTo>
                  <a:pt x="3538" y="2794"/>
                  <a:pt x="3542" y="2795"/>
                  <a:pt x="3542" y="2799"/>
                </a:cubicBezTo>
                <a:cubicBezTo>
                  <a:pt x="3542" y="2803"/>
                  <a:pt x="3542" y="2803"/>
                  <a:pt x="3542" y="2803"/>
                </a:cubicBezTo>
                <a:cubicBezTo>
                  <a:pt x="3542" y="2807"/>
                  <a:pt x="3536" y="2806"/>
                  <a:pt x="3534" y="2809"/>
                </a:cubicBezTo>
                <a:cubicBezTo>
                  <a:pt x="3533" y="2812"/>
                  <a:pt x="3531" y="2814"/>
                  <a:pt x="3529" y="2817"/>
                </a:cubicBezTo>
                <a:cubicBezTo>
                  <a:pt x="3527" y="2819"/>
                  <a:pt x="3529" y="2822"/>
                  <a:pt x="3529" y="2825"/>
                </a:cubicBezTo>
                <a:cubicBezTo>
                  <a:pt x="3532" y="2825"/>
                  <a:pt x="3533" y="2827"/>
                  <a:pt x="3536" y="2827"/>
                </a:cubicBezTo>
                <a:cubicBezTo>
                  <a:pt x="3544" y="2827"/>
                  <a:pt x="3544" y="2827"/>
                  <a:pt x="3544" y="2827"/>
                </a:cubicBezTo>
                <a:cubicBezTo>
                  <a:pt x="3544" y="2830"/>
                  <a:pt x="3544" y="2832"/>
                  <a:pt x="3544" y="2835"/>
                </a:cubicBezTo>
                <a:cubicBezTo>
                  <a:pt x="3545" y="2837"/>
                  <a:pt x="3543" y="2841"/>
                  <a:pt x="3544" y="2843"/>
                </a:cubicBezTo>
                <a:cubicBezTo>
                  <a:pt x="3546" y="2845"/>
                  <a:pt x="3550" y="2845"/>
                  <a:pt x="3552" y="2847"/>
                </a:cubicBezTo>
                <a:cubicBezTo>
                  <a:pt x="3555" y="2849"/>
                  <a:pt x="3557" y="2851"/>
                  <a:pt x="3561" y="2851"/>
                </a:cubicBezTo>
                <a:cubicBezTo>
                  <a:pt x="3600" y="2851"/>
                  <a:pt x="3600" y="2851"/>
                  <a:pt x="3600" y="2851"/>
                </a:cubicBezTo>
                <a:cubicBezTo>
                  <a:pt x="3607" y="2851"/>
                  <a:pt x="3610" y="2847"/>
                  <a:pt x="3616" y="2845"/>
                </a:cubicBezTo>
                <a:cubicBezTo>
                  <a:pt x="3622" y="2843"/>
                  <a:pt x="3626" y="2841"/>
                  <a:pt x="3633" y="2841"/>
                </a:cubicBezTo>
                <a:cubicBezTo>
                  <a:pt x="3682" y="2841"/>
                  <a:pt x="3682" y="2841"/>
                  <a:pt x="3682" y="2841"/>
                </a:cubicBezTo>
                <a:cubicBezTo>
                  <a:pt x="3683" y="2837"/>
                  <a:pt x="3686" y="2836"/>
                  <a:pt x="3688" y="2833"/>
                </a:cubicBezTo>
                <a:cubicBezTo>
                  <a:pt x="3689" y="2830"/>
                  <a:pt x="3686" y="2826"/>
                  <a:pt x="3688" y="2825"/>
                </a:cubicBezTo>
                <a:cubicBezTo>
                  <a:pt x="3690" y="2823"/>
                  <a:pt x="3693" y="2823"/>
                  <a:pt x="3696" y="2823"/>
                </a:cubicBezTo>
                <a:cubicBezTo>
                  <a:pt x="3698" y="2822"/>
                  <a:pt x="3701" y="2823"/>
                  <a:pt x="3704" y="2823"/>
                </a:cubicBezTo>
                <a:cubicBezTo>
                  <a:pt x="3710" y="2822"/>
                  <a:pt x="3714" y="2822"/>
                  <a:pt x="3720" y="2821"/>
                </a:cubicBezTo>
                <a:cubicBezTo>
                  <a:pt x="3722" y="2820"/>
                  <a:pt x="3725" y="2820"/>
                  <a:pt x="3727" y="2819"/>
                </a:cubicBezTo>
                <a:cubicBezTo>
                  <a:pt x="3730" y="2816"/>
                  <a:pt x="3731" y="2814"/>
                  <a:pt x="3733" y="2811"/>
                </a:cubicBezTo>
                <a:cubicBezTo>
                  <a:pt x="3734" y="2809"/>
                  <a:pt x="3732" y="2805"/>
                  <a:pt x="3733" y="2803"/>
                </a:cubicBezTo>
                <a:cubicBezTo>
                  <a:pt x="3735" y="2800"/>
                  <a:pt x="3739" y="2801"/>
                  <a:pt x="3741" y="2799"/>
                </a:cubicBezTo>
                <a:cubicBezTo>
                  <a:pt x="3744" y="2797"/>
                  <a:pt x="3746" y="2795"/>
                  <a:pt x="3749" y="2793"/>
                </a:cubicBezTo>
                <a:cubicBezTo>
                  <a:pt x="3753" y="2791"/>
                  <a:pt x="3754" y="2788"/>
                  <a:pt x="3757" y="2785"/>
                </a:cubicBezTo>
                <a:cubicBezTo>
                  <a:pt x="3760" y="2782"/>
                  <a:pt x="3763" y="2781"/>
                  <a:pt x="3765" y="2777"/>
                </a:cubicBezTo>
                <a:cubicBezTo>
                  <a:pt x="3768" y="2772"/>
                  <a:pt x="3768" y="2767"/>
                  <a:pt x="3771" y="2761"/>
                </a:cubicBezTo>
                <a:cubicBezTo>
                  <a:pt x="3773" y="2758"/>
                  <a:pt x="3776" y="2756"/>
                  <a:pt x="3779" y="2753"/>
                </a:cubicBezTo>
                <a:cubicBezTo>
                  <a:pt x="3785" y="2748"/>
                  <a:pt x="3791" y="2746"/>
                  <a:pt x="3795" y="2739"/>
                </a:cubicBezTo>
                <a:cubicBezTo>
                  <a:pt x="3797" y="2737"/>
                  <a:pt x="3796" y="2734"/>
                  <a:pt x="3797" y="2731"/>
                </a:cubicBezTo>
                <a:cubicBezTo>
                  <a:pt x="3799" y="2728"/>
                  <a:pt x="3802" y="2726"/>
                  <a:pt x="3805" y="2723"/>
                </a:cubicBezTo>
                <a:cubicBezTo>
                  <a:pt x="3808" y="2720"/>
                  <a:pt x="3812" y="2719"/>
                  <a:pt x="3813" y="2715"/>
                </a:cubicBezTo>
                <a:cubicBezTo>
                  <a:pt x="3816" y="2708"/>
                  <a:pt x="3815" y="2703"/>
                  <a:pt x="3815" y="2696"/>
                </a:cubicBezTo>
                <a:cubicBezTo>
                  <a:pt x="3815" y="2691"/>
                  <a:pt x="3817" y="2688"/>
                  <a:pt x="3815" y="2684"/>
                </a:cubicBezTo>
                <a:cubicBezTo>
                  <a:pt x="3814" y="2680"/>
                  <a:pt x="3811" y="2679"/>
                  <a:pt x="3809" y="2676"/>
                </a:cubicBezTo>
                <a:cubicBezTo>
                  <a:pt x="3808" y="2673"/>
                  <a:pt x="3808" y="2670"/>
                  <a:pt x="3807" y="2668"/>
                </a:cubicBezTo>
                <a:cubicBezTo>
                  <a:pt x="3811" y="2666"/>
                  <a:pt x="3812" y="2662"/>
                  <a:pt x="3815" y="2662"/>
                </a:cubicBezTo>
                <a:cubicBezTo>
                  <a:pt x="3818" y="2662"/>
                  <a:pt x="3821" y="2662"/>
                  <a:pt x="3823" y="2662"/>
                </a:cubicBezTo>
                <a:cubicBezTo>
                  <a:pt x="3826" y="2661"/>
                  <a:pt x="3828" y="2662"/>
                  <a:pt x="3831" y="2662"/>
                </a:cubicBezTo>
                <a:cubicBezTo>
                  <a:pt x="3835" y="2661"/>
                  <a:pt x="3836" y="2656"/>
                  <a:pt x="3839" y="2654"/>
                </a:cubicBezTo>
                <a:cubicBezTo>
                  <a:pt x="3841" y="2652"/>
                  <a:pt x="3844" y="2650"/>
                  <a:pt x="3847" y="2648"/>
                </a:cubicBezTo>
                <a:cubicBezTo>
                  <a:pt x="3849" y="2645"/>
                  <a:pt x="3850" y="2642"/>
                  <a:pt x="3853" y="2640"/>
                </a:cubicBezTo>
                <a:cubicBezTo>
                  <a:pt x="3856" y="2638"/>
                  <a:pt x="3858" y="2636"/>
                  <a:pt x="3861" y="2634"/>
                </a:cubicBezTo>
                <a:cubicBezTo>
                  <a:pt x="3863" y="2632"/>
                  <a:pt x="3868" y="2634"/>
                  <a:pt x="3869" y="2632"/>
                </a:cubicBezTo>
                <a:cubicBezTo>
                  <a:pt x="3870" y="2630"/>
                  <a:pt x="3869" y="2627"/>
                  <a:pt x="3869" y="2624"/>
                </a:cubicBezTo>
                <a:cubicBezTo>
                  <a:pt x="3869" y="2614"/>
                  <a:pt x="3867" y="2609"/>
                  <a:pt x="3865" y="2600"/>
                </a:cubicBezTo>
                <a:cubicBezTo>
                  <a:pt x="3864" y="2595"/>
                  <a:pt x="3862" y="2590"/>
                  <a:pt x="3861" y="2584"/>
                </a:cubicBezTo>
                <a:cubicBezTo>
                  <a:pt x="3859" y="2578"/>
                  <a:pt x="3857" y="2574"/>
                  <a:pt x="3855" y="2568"/>
                </a:cubicBezTo>
                <a:cubicBezTo>
                  <a:pt x="3852" y="2562"/>
                  <a:pt x="3847" y="2559"/>
                  <a:pt x="3847" y="2552"/>
                </a:cubicBezTo>
                <a:cubicBezTo>
                  <a:pt x="3847" y="2548"/>
                  <a:pt x="3852" y="2547"/>
                  <a:pt x="3855" y="2544"/>
                </a:cubicBezTo>
                <a:cubicBezTo>
                  <a:pt x="3857" y="2541"/>
                  <a:pt x="3858" y="2539"/>
                  <a:pt x="3861" y="2536"/>
                </a:cubicBezTo>
                <a:cubicBezTo>
                  <a:pt x="3863" y="2533"/>
                  <a:pt x="3865" y="2531"/>
                  <a:pt x="3869" y="2528"/>
                </a:cubicBezTo>
                <a:cubicBezTo>
                  <a:pt x="3871" y="2527"/>
                  <a:pt x="3875" y="2527"/>
                  <a:pt x="3877" y="2526"/>
                </a:cubicBezTo>
                <a:cubicBezTo>
                  <a:pt x="3879" y="2525"/>
                  <a:pt x="3879" y="2521"/>
                  <a:pt x="3881" y="2518"/>
                </a:cubicBezTo>
                <a:cubicBezTo>
                  <a:pt x="3883" y="2515"/>
                  <a:pt x="3886" y="2514"/>
                  <a:pt x="3889" y="2510"/>
                </a:cubicBezTo>
                <a:cubicBezTo>
                  <a:pt x="3891" y="2508"/>
                  <a:pt x="3890" y="2504"/>
                  <a:pt x="3893" y="2502"/>
                </a:cubicBezTo>
                <a:cubicBezTo>
                  <a:pt x="3898" y="2499"/>
                  <a:pt x="3902" y="2496"/>
                  <a:pt x="3909" y="2495"/>
                </a:cubicBezTo>
                <a:cubicBezTo>
                  <a:pt x="3911" y="2494"/>
                  <a:pt x="3914" y="2493"/>
                  <a:pt x="3916" y="2493"/>
                </a:cubicBezTo>
                <a:cubicBezTo>
                  <a:pt x="3919" y="2492"/>
                  <a:pt x="3922" y="2493"/>
                  <a:pt x="3924" y="2493"/>
                </a:cubicBezTo>
                <a:cubicBezTo>
                  <a:pt x="3928" y="2492"/>
                  <a:pt x="3929" y="2488"/>
                  <a:pt x="3932" y="2487"/>
                </a:cubicBezTo>
                <a:cubicBezTo>
                  <a:pt x="3938" y="2484"/>
                  <a:pt x="3944" y="2481"/>
                  <a:pt x="3948" y="2477"/>
                </a:cubicBezTo>
                <a:cubicBezTo>
                  <a:pt x="3953" y="2472"/>
                  <a:pt x="3957" y="2467"/>
                  <a:pt x="3958" y="2461"/>
                </a:cubicBezTo>
                <a:cubicBezTo>
                  <a:pt x="3960" y="2455"/>
                  <a:pt x="3958" y="2451"/>
                  <a:pt x="3958" y="2445"/>
                </a:cubicBezTo>
                <a:cubicBezTo>
                  <a:pt x="3958" y="2442"/>
                  <a:pt x="3960" y="2440"/>
                  <a:pt x="3960" y="2437"/>
                </a:cubicBezTo>
                <a:cubicBezTo>
                  <a:pt x="3960" y="2425"/>
                  <a:pt x="3960" y="2425"/>
                  <a:pt x="3960" y="2425"/>
                </a:cubicBezTo>
                <a:cubicBezTo>
                  <a:pt x="3960" y="2420"/>
                  <a:pt x="3961" y="2417"/>
                  <a:pt x="3960" y="2413"/>
                </a:cubicBezTo>
                <a:cubicBezTo>
                  <a:pt x="3960" y="2409"/>
                  <a:pt x="3956" y="2408"/>
                  <a:pt x="3956" y="2405"/>
                </a:cubicBezTo>
                <a:cubicBezTo>
                  <a:pt x="3956" y="2357"/>
                  <a:pt x="3956" y="2357"/>
                  <a:pt x="3956" y="2357"/>
                </a:cubicBezTo>
                <a:cubicBezTo>
                  <a:pt x="3954" y="2355"/>
                  <a:pt x="3950" y="2354"/>
                  <a:pt x="3948" y="2351"/>
                </a:cubicBezTo>
                <a:cubicBezTo>
                  <a:pt x="3943" y="2343"/>
                  <a:pt x="3941" y="2335"/>
                  <a:pt x="3936" y="2325"/>
                </a:cubicBezTo>
                <a:cubicBezTo>
                  <a:pt x="3937" y="2320"/>
                  <a:pt x="3940" y="2315"/>
                  <a:pt x="3940" y="2310"/>
                </a:cubicBezTo>
                <a:cubicBezTo>
                  <a:pt x="3940" y="2307"/>
                  <a:pt x="3938" y="2305"/>
                  <a:pt x="3938" y="2302"/>
                </a:cubicBezTo>
                <a:cubicBezTo>
                  <a:pt x="3938" y="2299"/>
                  <a:pt x="3941" y="2297"/>
                  <a:pt x="3940" y="2294"/>
                </a:cubicBezTo>
                <a:cubicBezTo>
                  <a:pt x="3940" y="2291"/>
                  <a:pt x="3937" y="2289"/>
                  <a:pt x="3936" y="2286"/>
                </a:cubicBezTo>
                <a:cubicBezTo>
                  <a:pt x="3936" y="2283"/>
                  <a:pt x="3933" y="2281"/>
                  <a:pt x="3932" y="2278"/>
                </a:cubicBezTo>
                <a:cubicBezTo>
                  <a:pt x="3932" y="2274"/>
                  <a:pt x="3932" y="2274"/>
                  <a:pt x="3932" y="2274"/>
                </a:cubicBezTo>
                <a:cubicBezTo>
                  <a:pt x="3932" y="2269"/>
                  <a:pt x="3933" y="2266"/>
                  <a:pt x="3934" y="2262"/>
                </a:cubicBezTo>
                <a:cubicBezTo>
                  <a:pt x="3935" y="2259"/>
                  <a:pt x="3934" y="2256"/>
                  <a:pt x="3934" y="2254"/>
                </a:cubicBezTo>
                <a:cubicBezTo>
                  <a:pt x="3935" y="2250"/>
                  <a:pt x="3940" y="2251"/>
                  <a:pt x="3942" y="2248"/>
                </a:cubicBezTo>
                <a:cubicBezTo>
                  <a:pt x="3950" y="2239"/>
                  <a:pt x="3957" y="2234"/>
                  <a:pt x="3962" y="2224"/>
                </a:cubicBezTo>
                <a:cubicBezTo>
                  <a:pt x="3963" y="2221"/>
                  <a:pt x="3963" y="2218"/>
                  <a:pt x="3964" y="2216"/>
                </a:cubicBezTo>
                <a:cubicBezTo>
                  <a:pt x="3966" y="2212"/>
                  <a:pt x="3969" y="2212"/>
                  <a:pt x="3970" y="2208"/>
                </a:cubicBezTo>
                <a:cubicBezTo>
                  <a:pt x="3971" y="2206"/>
                  <a:pt x="3971" y="2203"/>
                  <a:pt x="3972" y="2200"/>
                </a:cubicBezTo>
                <a:cubicBezTo>
                  <a:pt x="3975" y="2194"/>
                  <a:pt x="3977" y="2190"/>
                  <a:pt x="3980" y="2184"/>
                </a:cubicBezTo>
                <a:cubicBezTo>
                  <a:pt x="3982" y="2181"/>
                  <a:pt x="3986" y="2180"/>
                  <a:pt x="3988" y="2178"/>
                </a:cubicBezTo>
                <a:cubicBezTo>
                  <a:pt x="3991" y="2176"/>
                  <a:pt x="3994" y="2175"/>
                  <a:pt x="3996" y="2172"/>
                </a:cubicBezTo>
                <a:cubicBezTo>
                  <a:pt x="3999" y="2170"/>
                  <a:pt x="4000" y="2167"/>
                  <a:pt x="4002" y="2164"/>
                </a:cubicBezTo>
                <a:cubicBezTo>
                  <a:pt x="4007" y="2159"/>
                  <a:pt x="4012" y="2155"/>
                  <a:pt x="4018" y="2150"/>
                </a:cubicBezTo>
                <a:cubicBezTo>
                  <a:pt x="4021" y="2148"/>
                  <a:pt x="4023" y="2145"/>
                  <a:pt x="4026" y="2142"/>
                </a:cubicBezTo>
                <a:cubicBezTo>
                  <a:pt x="4029" y="2139"/>
                  <a:pt x="4030" y="2136"/>
                  <a:pt x="4034" y="2134"/>
                </a:cubicBezTo>
                <a:cubicBezTo>
                  <a:pt x="4039" y="2131"/>
                  <a:pt x="4045" y="2129"/>
                  <a:pt x="4050" y="2124"/>
                </a:cubicBezTo>
                <a:cubicBezTo>
                  <a:pt x="4052" y="2122"/>
                  <a:pt x="4052" y="2119"/>
                  <a:pt x="4054" y="2116"/>
                </a:cubicBezTo>
                <a:cubicBezTo>
                  <a:pt x="4056" y="2114"/>
                  <a:pt x="4059" y="2114"/>
                  <a:pt x="4062" y="2111"/>
                </a:cubicBezTo>
                <a:cubicBezTo>
                  <a:pt x="4063" y="2109"/>
                  <a:pt x="4062" y="2104"/>
                  <a:pt x="4064" y="2103"/>
                </a:cubicBezTo>
                <a:cubicBezTo>
                  <a:pt x="4066" y="2101"/>
                  <a:pt x="4070" y="2102"/>
                  <a:pt x="4072" y="2101"/>
                </a:cubicBezTo>
                <a:cubicBezTo>
                  <a:pt x="4075" y="2099"/>
                  <a:pt x="4077" y="2096"/>
                  <a:pt x="4080" y="2095"/>
                </a:cubicBezTo>
                <a:cubicBezTo>
                  <a:pt x="4083" y="2093"/>
                  <a:pt x="4085" y="2091"/>
                  <a:pt x="4088" y="2089"/>
                </a:cubicBezTo>
                <a:cubicBezTo>
                  <a:pt x="4090" y="2087"/>
                  <a:pt x="4094" y="2087"/>
                  <a:pt x="4096" y="2085"/>
                </a:cubicBezTo>
                <a:cubicBezTo>
                  <a:pt x="4098" y="2082"/>
                  <a:pt x="4100" y="2080"/>
                  <a:pt x="4102" y="2077"/>
                </a:cubicBezTo>
                <a:cubicBezTo>
                  <a:pt x="4106" y="2069"/>
                  <a:pt x="4104" y="2061"/>
                  <a:pt x="4108" y="2053"/>
                </a:cubicBezTo>
                <a:cubicBezTo>
                  <a:pt x="4109" y="2049"/>
                  <a:pt x="4114" y="2049"/>
                  <a:pt x="4115" y="2047"/>
                </a:cubicBezTo>
                <a:cubicBezTo>
                  <a:pt x="4118" y="2044"/>
                  <a:pt x="4120" y="2041"/>
                  <a:pt x="4123" y="2039"/>
                </a:cubicBezTo>
                <a:cubicBezTo>
                  <a:pt x="4127" y="2036"/>
                  <a:pt x="4130" y="2035"/>
                  <a:pt x="4133" y="2033"/>
                </a:cubicBezTo>
                <a:cubicBezTo>
                  <a:pt x="4136" y="2030"/>
                  <a:pt x="4138" y="2028"/>
                  <a:pt x="4139" y="2025"/>
                </a:cubicBezTo>
                <a:cubicBezTo>
                  <a:pt x="4141" y="2022"/>
                  <a:pt x="4144" y="2021"/>
                  <a:pt x="4145" y="2017"/>
                </a:cubicBezTo>
                <a:cubicBezTo>
                  <a:pt x="4147" y="2012"/>
                  <a:pt x="4147" y="2007"/>
                  <a:pt x="4147" y="2001"/>
                </a:cubicBezTo>
                <a:cubicBezTo>
                  <a:pt x="4147" y="1995"/>
                  <a:pt x="4147" y="1991"/>
                  <a:pt x="4147" y="1985"/>
                </a:cubicBezTo>
                <a:cubicBezTo>
                  <a:pt x="4148" y="1975"/>
                  <a:pt x="4153" y="1969"/>
                  <a:pt x="4153" y="1959"/>
                </a:cubicBezTo>
                <a:cubicBezTo>
                  <a:pt x="4153" y="1943"/>
                  <a:pt x="4153" y="1943"/>
                  <a:pt x="4153" y="1943"/>
                </a:cubicBezTo>
                <a:cubicBezTo>
                  <a:pt x="4149" y="1943"/>
                  <a:pt x="4146" y="1941"/>
                  <a:pt x="4142" y="1941"/>
                </a:cubicBezTo>
                <a:cubicBezTo>
                  <a:pt x="4136" y="1941"/>
                  <a:pt x="4132" y="1941"/>
                  <a:pt x="4127" y="1943"/>
                </a:cubicBezTo>
                <a:cubicBezTo>
                  <a:pt x="4124" y="1945"/>
                  <a:pt x="4122" y="1948"/>
                  <a:pt x="4119" y="1949"/>
                </a:cubicBezTo>
                <a:cubicBezTo>
                  <a:pt x="4110" y="1955"/>
                  <a:pt x="4103" y="1961"/>
                  <a:pt x="4092" y="1961"/>
                </a:cubicBezTo>
                <a:cubicBezTo>
                  <a:pt x="4086" y="1961"/>
                  <a:pt x="4083" y="1958"/>
                  <a:pt x="4078" y="1957"/>
                </a:cubicBezTo>
                <a:cubicBezTo>
                  <a:pt x="4070" y="1957"/>
                  <a:pt x="4070" y="1957"/>
                  <a:pt x="4070" y="1957"/>
                </a:cubicBezTo>
                <a:cubicBezTo>
                  <a:pt x="4064" y="1957"/>
                  <a:pt x="4060" y="1959"/>
                  <a:pt x="4054" y="1959"/>
                </a:cubicBezTo>
                <a:cubicBezTo>
                  <a:pt x="4048" y="1960"/>
                  <a:pt x="4044" y="1959"/>
                  <a:pt x="4038" y="1959"/>
                </a:cubicBezTo>
                <a:cubicBezTo>
                  <a:pt x="4035" y="1959"/>
                  <a:pt x="4029" y="1956"/>
                  <a:pt x="4026" y="1955"/>
                </a:cubicBezTo>
                <a:cubicBezTo>
                  <a:pt x="4022" y="1947"/>
                  <a:pt x="4022" y="1947"/>
                  <a:pt x="4022" y="1947"/>
                </a:cubicBezTo>
                <a:cubicBezTo>
                  <a:pt x="4020" y="1944"/>
                  <a:pt x="4017" y="1943"/>
                  <a:pt x="4016" y="1939"/>
                </a:cubicBezTo>
                <a:cubicBezTo>
                  <a:pt x="4015" y="1937"/>
                  <a:pt x="4017" y="1934"/>
                  <a:pt x="4016" y="1931"/>
                </a:cubicBezTo>
                <a:cubicBezTo>
                  <a:pt x="4015" y="1929"/>
                  <a:pt x="4010" y="1930"/>
                  <a:pt x="4008" y="1927"/>
                </a:cubicBezTo>
                <a:cubicBezTo>
                  <a:pt x="4004" y="1920"/>
                  <a:pt x="4004" y="1920"/>
                  <a:pt x="4004" y="1920"/>
                </a:cubicBezTo>
                <a:cubicBezTo>
                  <a:pt x="4003" y="1917"/>
                  <a:pt x="4006" y="1914"/>
                  <a:pt x="4004" y="1912"/>
                </a:cubicBezTo>
                <a:cubicBezTo>
                  <a:pt x="4002" y="1909"/>
                  <a:pt x="3999" y="1908"/>
                  <a:pt x="3996" y="1906"/>
                </a:cubicBezTo>
                <a:cubicBezTo>
                  <a:pt x="3994" y="1905"/>
                  <a:pt x="3991" y="1907"/>
                  <a:pt x="3988" y="1906"/>
                </a:cubicBezTo>
                <a:cubicBezTo>
                  <a:pt x="3984" y="1904"/>
                  <a:pt x="3983" y="1901"/>
                  <a:pt x="3980" y="1898"/>
                </a:cubicBezTo>
                <a:cubicBezTo>
                  <a:pt x="3978" y="1895"/>
                  <a:pt x="3977" y="1892"/>
                  <a:pt x="3974" y="1890"/>
                </a:cubicBezTo>
                <a:cubicBezTo>
                  <a:pt x="3972" y="1888"/>
                  <a:pt x="3969" y="1888"/>
                  <a:pt x="3966" y="1886"/>
                </a:cubicBezTo>
                <a:cubicBezTo>
                  <a:pt x="3963" y="1883"/>
                  <a:pt x="3963" y="1879"/>
                  <a:pt x="3960" y="1878"/>
                </a:cubicBezTo>
                <a:cubicBezTo>
                  <a:pt x="3958" y="1876"/>
                  <a:pt x="3955" y="1875"/>
                  <a:pt x="3952" y="1874"/>
                </a:cubicBezTo>
                <a:cubicBezTo>
                  <a:pt x="3950" y="1873"/>
                  <a:pt x="3947" y="1875"/>
                  <a:pt x="3944" y="1874"/>
                </a:cubicBezTo>
                <a:cubicBezTo>
                  <a:pt x="3941" y="1872"/>
                  <a:pt x="3939" y="1870"/>
                  <a:pt x="3936" y="1868"/>
                </a:cubicBezTo>
                <a:cubicBezTo>
                  <a:pt x="3931" y="1863"/>
                  <a:pt x="3930" y="1858"/>
                  <a:pt x="3928" y="1852"/>
                </a:cubicBezTo>
                <a:cubicBezTo>
                  <a:pt x="3928" y="1849"/>
                  <a:pt x="3926" y="1846"/>
                  <a:pt x="3926" y="1844"/>
                </a:cubicBezTo>
                <a:cubicBezTo>
                  <a:pt x="3926" y="1838"/>
                  <a:pt x="3927" y="1833"/>
                  <a:pt x="3924" y="1828"/>
                </a:cubicBezTo>
                <a:cubicBezTo>
                  <a:pt x="3923" y="1825"/>
                  <a:pt x="3919" y="1825"/>
                  <a:pt x="3916" y="1822"/>
                </a:cubicBezTo>
                <a:cubicBezTo>
                  <a:pt x="3912" y="1816"/>
                  <a:pt x="3908" y="1813"/>
                  <a:pt x="3905" y="1806"/>
                </a:cubicBezTo>
                <a:cubicBezTo>
                  <a:pt x="3903" y="1803"/>
                  <a:pt x="3899" y="1802"/>
                  <a:pt x="3899" y="1798"/>
                </a:cubicBezTo>
                <a:cubicBezTo>
                  <a:pt x="3899" y="1795"/>
                  <a:pt x="3901" y="1793"/>
                  <a:pt x="3901" y="1790"/>
                </a:cubicBezTo>
                <a:cubicBezTo>
                  <a:pt x="3901" y="1782"/>
                  <a:pt x="3901" y="1782"/>
                  <a:pt x="3901" y="1782"/>
                </a:cubicBezTo>
                <a:cubicBezTo>
                  <a:pt x="3901" y="1776"/>
                  <a:pt x="3901" y="1772"/>
                  <a:pt x="3899" y="1766"/>
                </a:cubicBezTo>
                <a:cubicBezTo>
                  <a:pt x="3898" y="1763"/>
                  <a:pt x="3894" y="1762"/>
                  <a:pt x="3893" y="1758"/>
                </a:cubicBezTo>
                <a:cubicBezTo>
                  <a:pt x="3890" y="1752"/>
                  <a:pt x="3888" y="1748"/>
                  <a:pt x="3885" y="1742"/>
                </a:cubicBezTo>
                <a:cubicBezTo>
                  <a:pt x="3883" y="1740"/>
                  <a:pt x="3883" y="1737"/>
                  <a:pt x="3881" y="1734"/>
                </a:cubicBezTo>
                <a:cubicBezTo>
                  <a:pt x="3879" y="1732"/>
                  <a:pt x="3874" y="1733"/>
                  <a:pt x="3873" y="1730"/>
                </a:cubicBezTo>
                <a:cubicBezTo>
                  <a:pt x="3871" y="1728"/>
                  <a:pt x="3870" y="1726"/>
                  <a:pt x="3869" y="1723"/>
                </a:cubicBezTo>
                <a:cubicBezTo>
                  <a:pt x="3868" y="1720"/>
                  <a:pt x="3869" y="1718"/>
                  <a:pt x="3869" y="1715"/>
                </a:cubicBezTo>
                <a:cubicBezTo>
                  <a:pt x="3868" y="1709"/>
                  <a:pt x="3870" y="1704"/>
                  <a:pt x="3869" y="1699"/>
                </a:cubicBezTo>
                <a:cubicBezTo>
                  <a:pt x="3868" y="1696"/>
                  <a:pt x="3867" y="1693"/>
                  <a:pt x="3867" y="1691"/>
                </a:cubicBezTo>
                <a:cubicBezTo>
                  <a:pt x="3866" y="1687"/>
                  <a:pt x="3863" y="1686"/>
                  <a:pt x="3861" y="1683"/>
                </a:cubicBezTo>
                <a:cubicBezTo>
                  <a:pt x="3857" y="1676"/>
                  <a:pt x="3850" y="1674"/>
                  <a:pt x="3847" y="1667"/>
                </a:cubicBezTo>
                <a:cubicBezTo>
                  <a:pt x="3846" y="1664"/>
                  <a:pt x="3843" y="1662"/>
                  <a:pt x="3843" y="1659"/>
                </a:cubicBezTo>
                <a:cubicBezTo>
                  <a:pt x="3841" y="1653"/>
                  <a:pt x="3844" y="1648"/>
                  <a:pt x="3843" y="1643"/>
                </a:cubicBezTo>
                <a:cubicBezTo>
                  <a:pt x="3842" y="1636"/>
                  <a:pt x="3838" y="1633"/>
                  <a:pt x="3835" y="1627"/>
                </a:cubicBezTo>
                <a:cubicBezTo>
                  <a:pt x="3833" y="1624"/>
                  <a:pt x="3831" y="1622"/>
                  <a:pt x="3829" y="1619"/>
                </a:cubicBezTo>
                <a:cubicBezTo>
                  <a:pt x="3826" y="1616"/>
                  <a:pt x="3826" y="1614"/>
                  <a:pt x="3823" y="1611"/>
                </a:cubicBezTo>
                <a:cubicBezTo>
                  <a:pt x="3821" y="1609"/>
                  <a:pt x="3818" y="1608"/>
                  <a:pt x="3815" y="1605"/>
                </a:cubicBezTo>
                <a:cubicBezTo>
                  <a:pt x="3813" y="1603"/>
                  <a:pt x="3809" y="1590"/>
                  <a:pt x="3807" y="1587"/>
                </a:cubicBezTo>
                <a:moveTo>
                  <a:pt x="1783" y="3110"/>
                </a:moveTo>
                <a:cubicBezTo>
                  <a:pt x="1782" y="3110"/>
                  <a:pt x="1781" y="3110"/>
                  <a:pt x="1780" y="3109"/>
                </a:cubicBezTo>
                <a:cubicBezTo>
                  <a:pt x="1778" y="3109"/>
                  <a:pt x="1776" y="3109"/>
                  <a:pt x="1776" y="3107"/>
                </a:cubicBezTo>
                <a:cubicBezTo>
                  <a:pt x="1775" y="3106"/>
                  <a:pt x="1776" y="3105"/>
                  <a:pt x="1776" y="3103"/>
                </a:cubicBezTo>
                <a:cubicBezTo>
                  <a:pt x="1775" y="3102"/>
                  <a:pt x="1775" y="3100"/>
                  <a:pt x="1775" y="3099"/>
                </a:cubicBezTo>
                <a:cubicBezTo>
                  <a:pt x="1773" y="3098"/>
                  <a:pt x="1773" y="3096"/>
                  <a:pt x="1771" y="3096"/>
                </a:cubicBezTo>
                <a:cubicBezTo>
                  <a:pt x="1769" y="3096"/>
                  <a:pt x="1768" y="3098"/>
                  <a:pt x="1767" y="3098"/>
                </a:cubicBezTo>
                <a:cubicBezTo>
                  <a:pt x="1767" y="3110"/>
                  <a:pt x="1767" y="3110"/>
                  <a:pt x="1767" y="3110"/>
                </a:cubicBezTo>
                <a:cubicBezTo>
                  <a:pt x="1764" y="3111"/>
                  <a:pt x="1761" y="3111"/>
                  <a:pt x="1759" y="3112"/>
                </a:cubicBezTo>
                <a:cubicBezTo>
                  <a:pt x="1757" y="3113"/>
                  <a:pt x="1757" y="3115"/>
                  <a:pt x="1757" y="3116"/>
                </a:cubicBezTo>
                <a:cubicBezTo>
                  <a:pt x="1756" y="3118"/>
                  <a:pt x="1753" y="3117"/>
                  <a:pt x="1753" y="3119"/>
                </a:cubicBezTo>
                <a:cubicBezTo>
                  <a:pt x="1753" y="3124"/>
                  <a:pt x="1757" y="3128"/>
                  <a:pt x="1762" y="3128"/>
                </a:cubicBezTo>
                <a:cubicBezTo>
                  <a:pt x="1763" y="3129"/>
                  <a:pt x="1764" y="3127"/>
                  <a:pt x="1766" y="3127"/>
                </a:cubicBezTo>
                <a:cubicBezTo>
                  <a:pt x="1767" y="3127"/>
                  <a:pt x="1768" y="3128"/>
                  <a:pt x="1770" y="3128"/>
                </a:cubicBezTo>
                <a:cubicBezTo>
                  <a:pt x="1771" y="3129"/>
                  <a:pt x="1772" y="3128"/>
                  <a:pt x="1774" y="3128"/>
                </a:cubicBezTo>
                <a:cubicBezTo>
                  <a:pt x="1775" y="3129"/>
                  <a:pt x="1775" y="3131"/>
                  <a:pt x="1777" y="3132"/>
                </a:cubicBezTo>
                <a:cubicBezTo>
                  <a:pt x="1776" y="3133"/>
                  <a:pt x="1776" y="3135"/>
                  <a:pt x="1776" y="3136"/>
                </a:cubicBezTo>
                <a:cubicBezTo>
                  <a:pt x="1775" y="3138"/>
                  <a:pt x="1772" y="3138"/>
                  <a:pt x="1772" y="3140"/>
                </a:cubicBezTo>
                <a:cubicBezTo>
                  <a:pt x="1772" y="3142"/>
                  <a:pt x="1774" y="3142"/>
                  <a:pt x="1774" y="3144"/>
                </a:cubicBezTo>
                <a:cubicBezTo>
                  <a:pt x="1774" y="3146"/>
                  <a:pt x="1773" y="3147"/>
                  <a:pt x="1774" y="3148"/>
                </a:cubicBezTo>
                <a:cubicBezTo>
                  <a:pt x="1778" y="3148"/>
                  <a:pt x="1781" y="3148"/>
                  <a:pt x="1785" y="3149"/>
                </a:cubicBezTo>
                <a:cubicBezTo>
                  <a:pt x="1787" y="3150"/>
                  <a:pt x="1789" y="3152"/>
                  <a:pt x="1792" y="3153"/>
                </a:cubicBezTo>
                <a:cubicBezTo>
                  <a:pt x="1792" y="3155"/>
                  <a:pt x="1791" y="3155"/>
                  <a:pt x="1790" y="3157"/>
                </a:cubicBezTo>
                <a:cubicBezTo>
                  <a:pt x="1790" y="3159"/>
                  <a:pt x="1791" y="3160"/>
                  <a:pt x="1790" y="3161"/>
                </a:cubicBezTo>
                <a:cubicBezTo>
                  <a:pt x="1787" y="3161"/>
                  <a:pt x="1785" y="3161"/>
                  <a:pt x="1783" y="3161"/>
                </a:cubicBezTo>
                <a:cubicBezTo>
                  <a:pt x="1781" y="3161"/>
                  <a:pt x="1780" y="3161"/>
                  <a:pt x="1779" y="3161"/>
                </a:cubicBezTo>
                <a:cubicBezTo>
                  <a:pt x="1776" y="3162"/>
                  <a:pt x="1774" y="3164"/>
                  <a:pt x="1771" y="3164"/>
                </a:cubicBezTo>
                <a:cubicBezTo>
                  <a:pt x="1768" y="3164"/>
                  <a:pt x="1765" y="3164"/>
                  <a:pt x="1763" y="3164"/>
                </a:cubicBezTo>
                <a:cubicBezTo>
                  <a:pt x="1761" y="3164"/>
                  <a:pt x="1760" y="3166"/>
                  <a:pt x="1759" y="3167"/>
                </a:cubicBezTo>
                <a:cubicBezTo>
                  <a:pt x="1757" y="3168"/>
                  <a:pt x="1755" y="3169"/>
                  <a:pt x="1755" y="3171"/>
                </a:cubicBezTo>
                <a:cubicBezTo>
                  <a:pt x="1755" y="3173"/>
                  <a:pt x="1755" y="3173"/>
                  <a:pt x="1755" y="3173"/>
                </a:cubicBezTo>
                <a:cubicBezTo>
                  <a:pt x="1755" y="3175"/>
                  <a:pt x="1756" y="3176"/>
                  <a:pt x="1757" y="3177"/>
                </a:cubicBezTo>
                <a:cubicBezTo>
                  <a:pt x="1757" y="3178"/>
                  <a:pt x="1756" y="3180"/>
                  <a:pt x="1757" y="3181"/>
                </a:cubicBezTo>
                <a:cubicBezTo>
                  <a:pt x="1757" y="3182"/>
                  <a:pt x="1756" y="3184"/>
                  <a:pt x="1757" y="3185"/>
                </a:cubicBezTo>
                <a:cubicBezTo>
                  <a:pt x="1757" y="3186"/>
                  <a:pt x="1760" y="3186"/>
                  <a:pt x="1761" y="3187"/>
                </a:cubicBezTo>
                <a:cubicBezTo>
                  <a:pt x="1762" y="3189"/>
                  <a:pt x="1764" y="3190"/>
                  <a:pt x="1764" y="3193"/>
                </a:cubicBezTo>
                <a:cubicBezTo>
                  <a:pt x="1764" y="3195"/>
                  <a:pt x="1764" y="3195"/>
                  <a:pt x="1764" y="3195"/>
                </a:cubicBezTo>
                <a:cubicBezTo>
                  <a:pt x="1763" y="3197"/>
                  <a:pt x="1761" y="3197"/>
                  <a:pt x="1761" y="3199"/>
                </a:cubicBezTo>
                <a:cubicBezTo>
                  <a:pt x="1760" y="3200"/>
                  <a:pt x="1759" y="3201"/>
                  <a:pt x="1759" y="3203"/>
                </a:cubicBezTo>
                <a:cubicBezTo>
                  <a:pt x="1759" y="3206"/>
                  <a:pt x="1763" y="3207"/>
                  <a:pt x="1765" y="3210"/>
                </a:cubicBezTo>
                <a:cubicBezTo>
                  <a:pt x="1767" y="3213"/>
                  <a:pt x="1769" y="3214"/>
                  <a:pt x="1769" y="3218"/>
                </a:cubicBezTo>
                <a:cubicBezTo>
                  <a:pt x="1769" y="3220"/>
                  <a:pt x="1765" y="3218"/>
                  <a:pt x="1765" y="3220"/>
                </a:cubicBezTo>
                <a:cubicBezTo>
                  <a:pt x="1765" y="3221"/>
                  <a:pt x="1765" y="3222"/>
                  <a:pt x="1766" y="3224"/>
                </a:cubicBezTo>
                <a:cubicBezTo>
                  <a:pt x="1766" y="3225"/>
                  <a:pt x="1768" y="3225"/>
                  <a:pt x="1770" y="3226"/>
                </a:cubicBezTo>
                <a:cubicBezTo>
                  <a:pt x="1771" y="3227"/>
                  <a:pt x="1772" y="3227"/>
                  <a:pt x="1774" y="3228"/>
                </a:cubicBezTo>
                <a:cubicBezTo>
                  <a:pt x="1775" y="3228"/>
                  <a:pt x="1773" y="3230"/>
                  <a:pt x="1774" y="3232"/>
                </a:cubicBezTo>
                <a:cubicBezTo>
                  <a:pt x="1766" y="3236"/>
                  <a:pt x="1766" y="3236"/>
                  <a:pt x="1766" y="3236"/>
                </a:cubicBezTo>
                <a:cubicBezTo>
                  <a:pt x="1768" y="3241"/>
                  <a:pt x="1768" y="3241"/>
                  <a:pt x="1768" y="3241"/>
                </a:cubicBezTo>
                <a:cubicBezTo>
                  <a:pt x="1769" y="3240"/>
                  <a:pt x="1770" y="3240"/>
                  <a:pt x="1772" y="3240"/>
                </a:cubicBezTo>
                <a:cubicBezTo>
                  <a:pt x="1780" y="3240"/>
                  <a:pt x="1780" y="3240"/>
                  <a:pt x="1780" y="3240"/>
                </a:cubicBezTo>
                <a:cubicBezTo>
                  <a:pt x="1781" y="3240"/>
                  <a:pt x="1782" y="3240"/>
                  <a:pt x="1783" y="3241"/>
                </a:cubicBezTo>
                <a:cubicBezTo>
                  <a:pt x="1783" y="3242"/>
                  <a:pt x="1784" y="3244"/>
                  <a:pt x="1783" y="3246"/>
                </a:cubicBezTo>
                <a:cubicBezTo>
                  <a:pt x="1780" y="3248"/>
                  <a:pt x="1778" y="3248"/>
                  <a:pt x="1775" y="3250"/>
                </a:cubicBezTo>
                <a:cubicBezTo>
                  <a:pt x="1777" y="3252"/>
                  <a:pt x="1778" y="3255"/>
                  <a:pt x="1782" y="3257"/>
                </a:cubicBezTo>
                <a:cubicBezTo>
                  <a:pt x="1783" y="3257"/>
                  <a:pt x="1784" y="3256"/>
                  <a:pt x="1785" y="3257"/>
                </a:cubicBezTo>
                <a:cubicBezTo>
                  <a:pt x="1787" y="3257"/>
                  <a:pt x="1788" y="3256"/>
                  <a:pt x="1789" y="3257"/>
                </a:cubicBezTo>
                <a:cubicBezTo>
                  <a:pt x="1790" y="3257"/>
                  <a:pt x="1788" y="3259"/>
                  <a:pt x="1789" y="3260"/>
                </a:cubicBezTo>
                <a:cubicBezTo>
                  <a:pt x="1785" y="3263"/>
                  <a:pt x="1785" y="3263"/>
                  <a:pt x="1785" y="3263"/>
                </a:cubicBezTo>
                <a:cubicBezTo>
                  <a:pt x="1786" y="3264"/>
                  <a:pt x="1787" y="3265"/>
                  <a:pt x="1788" y="3267"/>
                </a:cubicBezTo>
                <a:cubicBezTo>
                  <a:pt x="1789" y="3268"/>
                  <a:pt x="1792" y="3268"/>
                  <a:pt x="1792" y="3270"/>
                </a:cubicBezTo>
                <a:cubicBezTo>
                  <a:pt x="1793" y="3271"/>
                  <a:pt x="1793" y="3273"/>
                  <a:pt x="1793" y="3274"/>
                </a:cubicBezTo>
                <a:cubicBezTo>
                  <a:pt x="1794" y="3276"/>
                  <a:pt x="1792" y="3277"/>
                  <a:pt x="1792" y="3278"/>
                </a:cubicBezTo>
                <a:cubicBezTo>
                  <a:pt x="1793" y="3280"/>
                  <a:pt x="1795" y="3280"/>
                  <a:pt x="1796" y="3281"/>
                </a:cubicBezTo>
                <a:cubicBezTo>
                  <a:pt x="1800" y="3284"/>
                  <a:pt x="1804" y="3284"/>
                  <a:pt x="1808" y="3286"/>
                </a:cubicBezTo>
                <a:cubicBezTo>
                  <a:pt x="1810" y="3287"/>
                  <a:pt x="1811" y="3288"/>
                  <a:pt x="1812" y="3289"/>
                </a:cubicBezTo>
                <a:cubicBezTo>
                  <a:pt x="1813" y="3290"/>
                  <a:pt x="1813" y="3292"/>
                  <a:pt x="1813" y="3293"/>
                </a:cubicBezTo>
                <a:cubicBezTo>
                  <a:pt x="1814" y="3295"/>
                  <a:pt x="1814" y="3296"/>
                  <a:pt x="1814" y="3297"/>
                </a:cubicBezTo>
                <a:cubicBezTo>
                  <a:pt x="1815" y="3299"/>
                  <a:pt x="1817" y="3299"/>
                  <a:pt x="1818" y="3299"/>
                </a:cubicBezTo>
                <a:cubicBezTo>
                  <a:pt x="1820" y="3301"/>
                  <a:pt x="1823" y="3300"/>
                  <a:pt x="1823" y="3302"/>
                </a:cubicBezTo>
                <a:cubicBezTo>
                  <a:pt x="1824" y="3304"/>
                  <a:pt x="1822" y="3305"/>
                  <a:pt x="1822" y="3306"/>
                </a:cubicBezTo>
                <a:cubicBezTo>
                  <a:pt x="1823" y="3308"/>
                  <a:pt x="1823" y="3310"/>
                  <a:pt x="1823" y="3312"/>
                </a:cubicBezTo>
                <a:cubicBezTo>
                  <a:pt x="1826" y="3313"/>
                  <a:pt x="1828" y="3313"/>
                  <a:pt x="1831" y="3313"/>
                </a:cubicBezTo>
                <a:cubicBezTo>
                  <a:pt x="1833" y="3313"/>
                  <a:pt x="1834" y="3313"/>
                  <a:pt x="1835" y="3313"/>
                </a:cubicBezTo>
                <a:cubicBezTo>
                  <a:pt x="1836" y="3314"/>
                  <a:pt x="1838" y="3314"/>
                  <a:pt x="1839" y="3314"/>
                </a:cubicBezTo>
                <a:cubicBezTo>
                  <a:pt x="1840" y="3315"/>
                  <a:pt x="1839" y="3317"/>
                  <a:pt x="1839" y="3318"/>
                </a:cubicBezTo>
                <a:cubicBezTo>
                  <a:pt x="1841" y="3321"/>
                  <a:pt x="1843" y="3324"/>
                  <a:pt x="1846" y="3325"/>
                </a:cubicBezTo>
                <a:cubicBezTo>
                  <a:pt x="1849" y="3326"/>
                  <a:pt x="1851" y="3325"/>
                  <a:pt x="1854" y="3325"/>
                </a:cubicBezTo>
                <a:cubicBezTo>
                  <a:pt x="1856" y="3325"/>
                  <a:pt x="1857" y="3327"/>
                  <a:pt x="1858" y="3327"/>
                </a:cubicBezTo>
                <a:cubicBezTo>
                  <a:pt x="1859" y="3327"/>
                  <a:pt x="1861" y="3328"/>
                  <a:pt x="1862" y="3328"/>
                </a:cubicBezTo>
                <a:cubicBezTo>
                  <a:pt x="1863" y="3328"/>
                  <a:pt x="1865" y="3329"/>
                  <a:pt x="1866" y="3329"/>
                </a:cubicBezTo>
                <a:cubicBezTo>
                  <a:pt x="1868" y="3330"/>
                  <a:pt x="1868" y="3332"/>
                  <a:pt x="1870" y="3332"/>
                </a:cubicBezTo>
                <a:cubicBezTo>
                  <a:pt x="1873" y="3333"/>
                  <a:pt x="1875" y="3332"/>
                  <a:pt x="1878" y="3332"/>
                </a:cubicBezTo>
                <a:cubicBezTo>
                  <a:pt x="1882" y="3332"/>
                  <a:pt x="1882" y="3332"/>
                  <a:pt x="1882" y="3332"/>
                </a:cubicBezTo>
                <a:cubicBezTo>
                  <a:pt x="1884" y="3332"/>
                  <a:pt x="1884" y="3335"/>
                  <a:pt x="1886" y="3335"/>
                </a:cubicBezTo>
                <a:cubicBezTo>
                  <a:pt x="1888" y="3336"/>
                  <a:pt x="1889" y="3336"/>
                  <a:pt x="1891" y="3336"/>
                </a:cubicBezTo>
                <a:cubicBezTo>
                  <a:pt x="1923" y="3336"/>
                  <a:pt x="1923" y="3336"/>
                  <a:pt x="1923" y="3336"/>
                </a:cubicBezTo>
                <a:cubicBezTo>
                  <a:pt x="1925" y="3336"/>
                  <a:pt x="1925" y="3338"/>
                  <a:pt x="1927" y="3338"/>
                </a:cubicBezTo>
                <a:cubicBezTo>
                  <a:pt x="1929" y="3338"/>
                  <a:pt x="1929" y="3336"/>
                  <a:pt x="1931" y="3335"/>
                </a:cubicBezTo>
                <a:cubicBezTo>
                  <a:pt x="1932" y="3334"/>
                  <a:pt x="1931" y="3332"/>
                  <a:pt x="1932" y="3331"/>
                </a:cubicBezTo>
                <a:cubicBezTo>
                  <a:pt x="1933" y="3330"/>
                  <a:pt x="1934" y="3328"/>
                  <a:pt x="1936" y="3328"/>
                </a:cubicBezTo>
                <a:cubicBezTo>
                  <a:pt x="1937" y="3327"/>
                  <a:pt x="1939" y="3328"/>
                  <a:pt x="1942" y="3328"/>
                </a:cubicBezTo>
                <a:cubicBezTo>
                  <a:pt x="1945" y="3328"/>
                  <a:pt x="1947" y="3328"/>
                  <a:pt x="1950" y="3328"/>
                </a:cubicBezTo>
                <a:cubicBezTo>
                  <a:pt x="1949" y="3325"/>
                  <a:pt x="1950" y="3322"/>
                  <a:pt x="1948" y="3320"/>
                </a:cubicBezTo>
                <a:cubicBezTo>
                  <a:pt x="1946" y="3319"/>
                  <a:pt x="1944" y="3321"/>
                  <a:pt x="1943" y="3320"/>
                </a:cubicBezTo>
                <a:cubicBezTo>
                  <a:pt x="1940" y="3319"/>
                  <a:pt x="1938" y="3317"/>
                  <a:pt x="1935" y="3316"/>
                </a:cubicBezTo>
                <a:cubicBezTo>
                  <a:pt x="1934" y="3316"/>
                  <a:pt x="1932" y="3316"/>
                  <a:pt x="1931" y="3316"/>
                </a:cubicBezTo>
                <a:cubicBezTo>
                  <a:pt x="1930" y="3316"/>
                  <a:pt x="1928" y="3315"/>
                  <a:pt x="1927" y="3315"/>
                </a:cubicBezTo>
                <a:cubicBezTo>
                  <a:pt x="1923" y="3315"/>
                  <a:pt x="1921" y="3315"/>
                  <a:pt x="1918" y="3315"/>
                </a:cubicBezTo>
                <a:cubicBezTo>
                  <a:pt x="1916" y="3315"/>
                  <a:pt x="1915" y="3314"/>
                  <a:pt x="1914" y="3314"/>
                </a:cubicBezTo>
                <a:cubicBezTo>
                  <a:pt x="1914" y="3305"/>
                  <a:pt x="1914" y="3305"/>
                  <a:pt x="1914" y="3305"/>
                </a:cubicBezTo>
                <a:cubicBezTo>
                  <a:pt x="1911" y="3305"/>
                  <a:pt x="1909" y="3306"/>
                  <a:pt x="1906" y="3305"/>
                </a:cubicBezTo>
                <a:cubicBezTo>
                  <a:pt x="1904" y="3305"/>
                  <a:pt x="1903" y="3306"/>
                  <a:pt x="1902" y="3305"/>
                </a:cubicBezTo>
                <a:cubicBezTo>
                  <a:pt x="1900" y="3304"/>
                  <a:pt x="1899" y="3304"/>
                  <a:pt x="1898" y="3302"/>
                </a:cubicBezTo>
                <a:cubicBezTo>
                  <a:pt x="1897" y="3301"/>
                  <a:pt x="1897" y="3299"/>
                  <a:pt x="1897" y="3297"/>
                </a:cubicBezTo>
                <a:cubicBezTo>
                  <a:pt x="1896" y="3295"/>
                  <a:pt x="1895" y="3292"/>
                  <a:pt x="1895" y="3289"/>
                </a:cubicBezTo>
                <a:cubicBezTo>
                  <a:pt x="1895" y="3288"/>
                  <a:pt x="1895" y="3287"/>
                  <a:pt x="1895" y="3285"/>
                </a:cubicBezTo>
                <a:cubicBezTo>
                  <a:pt x="1895" y="3284"/>
                  <a:pt x="1895" y="3283"/>
                  <a:pt x="1895" y="3281"/>
                </a:cubicBezTo>
                <a:cubicBezTo>
                  <a:pt x="1894" y="3280"/>
                  <a:pt x="1892" y="3280"/>
                  <a:pt x="1891" y="3278"/>
                </a:cubicBezTo>
                <a:cubicBezTo>
                  <a:pt x="1890" y="3277"/>
                  <a:pt x="1889" y="3276"/>
                  <a:pt x="1889" y="3274"/>
                </a:cubicBezTo>
                <a:cubicBezTo>
                  <a:pt x="1889" y="3273"/>
                  <a:pt x="1889" y="3272"/>
                  <a:pt x="1889" y="3271"/>
                </a:cubicBezTo>
                <a:cubicBezTo>
                  <a:pt x="1889" y="3267"/>
                  <a:pt x="1889" y="3267"/>
                  <a:pt x="1889" y="3267"/>
                </a:cubicBezTo>
                <a:cubicBezTo>
                  <a:pt x="1889" y="3265"/>
                  <a:pt x="1887" y="3264"/>
                  <a:pt x="1887" y="3263"/>
                </a:cubicBezTo>
                <a:cubicBezTo>
                  <a:pt x="1887" y="3260"/>
                  <a:pt x="1887" y="3257"/>
                  <a:pt x="1887" y="3255"/>
                </a:cubicBezTo>
                <a:cubicBezTo>
                  <a:pt x="1887" y="3253"/>
                  <a:pt x="1886" y="3252"/>
                  <a:pt x="1886" y="3251"/>
                </a:cubicBezTo>
                <a:cubicBezTo>
                  <a:pt x="1886" y="3249"/>
                  <a:pt x="1885" y="3248"/>
                  <a:pt x="1884" y="3247"/>
                </a:cubicBezTo>
                <a:cubicBezTo>
                  <a:pt x="1883" y="3244"/>
                  <a:pt x="1879" y="3244"/>
                  <a:pt x="1879" y="3242"/>
                </a:cubicBezTo>
                <a:cubicBezTo>
                  <a:pt x="1879" y="3239"/>
                  <a:pt x="1881" y="3238"/>
                  <a:pt x="1881" y="3236"/>
                </a:cubicBezTo>
                <a:cubicBezTo>
                  <a:pt x="1881" y="3232"/>
                  <a:pt x="1881" y="3232"/>
                  <a:pt x="1881" y="3232"/>
                </a:cubicBezTo>
                <a:cubicBezTo>
                  <a:pt x="1881" y="3230"/>
                  <a:pt x="1880" y="3229"/>
                  <a:pt x="1879" y="3228"/>
                </a:cubicBezTo>
                <a:cubicBezTo>
                  <a:pt x="1879" y="3215"/>
                  <a:pt x="1879" y="3215"/>
                  <a:pt x="1879" y="3215"/>
                </a:cubicBezTo>
                <a:cubicBezTo>
                  <a:pt x="1879" y="3211"/>
                  <a:pt x="1880" y="3209"/>
                  <a:pt x="1880" y="3205"/>
                </a:cubicBezTo>
                <a:cubicBezTo>
                  <a:pt x="1900" y="3205"/>
                  <a:pt x="1900" y="3205"/>
                  <a:pt x="1900" y="3205"/>
                </a:cubicBezTo>
                <a:cubicBezTo>
                  <a:pt x="1900" y="3203"/>
                  <a:pt x="1900" y="3201"/>
                  <a:pt x="1900" y="3199"/>
                </a:cubicBezTo>
                <a:cubicBezTo>
                  <a:pt x="1900" y="3197"/>
                  <a:pt x="1899" y="3196"/>
                  <a:pt x="1899" y="3195"/>
                </a:cubicBezTo>
                <a:cubicBezTo>
                  <a:pt x="1899" y="3192"/>
                  <a:pt x="1899" y="3189"/>
                  <a:pt x="1900" y="3187"/>
                </a:cubicBezTo>
                <a:cubicBezTo>
                  <a:pt x="1901" y="3185"/>
                  <a:pt x="1901" y="3184"/>
                  <a:pt x="1903" y="3183"/>
                </a:cubicBezTo>
                <a:cubicBezTo>
                  <a:pt x="1904" y="3182"/>
                  <a:pt x="1906" y="3182"/>
                  <a:pt x="1907" y="3182"/>
                </a:cubicBezTo>
                <a:cubicBezTo>
                  <a:pt x="1910" y="3181"/>
                  <a:pt x="1912" y="3182"/>
                  <a:pt x="1915" y="3181"/>
                </a:cubicBezTo>
                <a:cubicBezTo>
                  <a:pt x="1917" y="3181"/>
                  <a:pt x="1918" y="3179"/>
                  <a:pt x="1919" y="3177"/>
                </a:cubicBezTo>
                <a:cubicBezTo>
                  <a:pt x="1922" y="3171"/>
                  <a:pt x="1923" y="3167"/>
                  <a:pt x="1925" y="3161"/>
                </a:cubicBezTo>
                <a:cubicBezTo>
                  <a:pt x="1925" y="3160"/>
                  <a:pt x="1925" y="3158"/>
                  <a:pt x="1926" y="3157"/>
                </a:cubicBezTo>
                <a:cubicBezTo>
                  <a:pt x="1927" y="3156"/>
                  <a:pt x="1928" y="3154"/>
                  <a:pt x="1929" y="3153"/>
                </a:cubicBezTo>
                <a:cubicBezTo>
                  <a:pt x="1930" y="3152"/>
                  <a:pt x="1931" y="3152"/>
                  <a:pt x="1933" y="3151"/>
                </a:cubicBezTo>
                <a:cubicBezTo>
                  <a:pt x="1934" y="3150"/>
                  <a:pt x="1935" y="3149"/>
                  <a:pt x="1937" y="3148"/>
                </a:cubicBezTo>
                <a:cubicBezTo>
                  <a:pt x="1938" y="3148"/>
                  <a:pt x="1939" y="3149"/>
                  <a:pt x="1941" y="3148"/>
                </a:cubicBezTo>
                <a:cubicBezTo>
                  <a:pt x="1942" y="3147"/>
                  <a:pt x="1942" y="3145"/>
                  <a:pt x="1943" y="3144"/>
                </a:cubicBezTo>
                <a:cubicBezTo>
                  <a:pt x="1943" y="3136"/>
                  <a:pt x="1943" y="3136"/>
                  <a:pt x="1943" y="3136"/>
                </a:cubicBezTo>
                <a:cubicBezTo>
                  <a:pt x="1940" y="3136"/>
                  <a:pt x="1939" y="3135"/>
                  <a:pt x="1937" y="3135"/>
                </a:cubicBezTo>
                <a:cubicBezTo>
                  <a:pt x="1933" y="3135"/>
                  <a:pt x="1931" y="3136"/>
                  <a:pt x="1928" y="3135"/>
                </a:cubicBezTo>
                <a:cubicBezTo>
                  <a:pt x="1926" y="3135"/>
                  <a:pt x="1925" y="3134"/>
                  <a:pt x="1924" y="3133"/>
                </a:cubicBezTo>
                <a:cubicBezTo>
                  <a:pt x="1923" y="3132"/>
                  <a:pt x="1923" y="3130"/>
                  <a:pt x="1923" y="3129"/>
                </a:cubicBezTo>
                <a:cubicBezTo>
                  <a:pt x="1922" y="3128"/>
                  <a:pt x="1921" y="3126"/>
                  <a:pt x="1919" y="3125"/>
                </a:cubicBezTo>
                <a:cubicBezTo>
                  <a:pt x="1918" y="3125"/>
                  <a:pt x="1916" y="3125"/>
                  <a:pt x="1915" y="3124"/>
                </a:cubicBezTo>
                <a:cubicBezTo>
                  <a:pt x="1913" y="3124"/>
                  <a:pt x="1912" y="3122"/>
                  <a:pt x="1911" y="3121"/>
                </a:cubicBezTo>
                <a:cubicBezTo>
                  <a:pt x="1909" y="3120"/>
                  <a:pt x="1908" y="3119"/>
                  <a:pt x="1907" y="3117"/>
                </a:cubicBezTo>
                <a:cubicBezTo>
                  <a:pt x="1906" y="3116"/>
                  <a:pt x="1904" y="3115"/>
                  <a:pt x="1904" y="3113"/>
                </a:cubicBezTo>
                <a:cubicBezTo>
                  <a:pt x="1903" y="3111"/>
                  <a:pt x="1903" y="3108"/>
                  <a:pt x="1903" y="3105"/>
                </a:cubicBezTo>
                <a:cubicBezTo>
                  <a:pt x="1903" y="3101"/>
                  <a:pt x="1903" y="3101"/>
                  <a:pt x="1903" y="3101"/>
                </a:cubicBezTo>
                <a:cubicBezTo>
                  <a:pt x="1903" y="3100"/>
                  <a:pt x="1904" y="3099"/>
                  <a:pt x="1905" y="3097"/>
                </a:cubicBezTo>
                <a:cubicBezTo>
                  <a:pt x="1906" y="3095"/>
                  <a:pt x="1907" y="3095"/>
                  <a:pt x="1909" y="3093"/>
                </a:cubicBezTo>
                <a:cubicBezTo>
                  <a:pt x="1913" y="3090"/>
                  <a:pt x="1916" y="3086"/>
                  <a:pt x="1921" y="3086"/>
                </a:cubicBezTo>
                <a:cubicBezTo>
                  <a:pt x="1945" y="3086"/>
                  <a:pt x="1945" y="3086"/>
                  <a:pt x="1945" y="3086"/>
                </a:cubicBezTo>
                <a:cubicBezTo>
                  <a:pt x="1945" y="3064"/>
                  <a:pt x="1945" y="3064"/>
                  <a:pt x="1945" y="3064"/>
                </a:cubicBezTo>
                <a:cubicBezTo>
                  <a:pt x="1945" y="3063"/>
                  <a:pt x="1945" y="3062"/>
                  <a:pt x="1946" y="3061"/>
                </a:cubicBezTo>
                <a:cubicBezTo>
                  <a:pt x="1947" y="3059"/>
                  <a:pt x="1949" y="3059"/>
                  <a:pt x="1950" y="3058"/>
                </a:cubicBezTo>
                <a:cubicBezTo>
                  <a:pt x="1951" y="3055"/>
                  <a:pt x="1952" y="3053"/>
                  <a:pt x="1954" y="3050"/>
                </a:cubicBezTo>
                <a:cubicBezTo>
                  <a:pt x="1954" y="3048"/>
                  <a:pt x="1955" y="3047"/>
                  <a:pt x="1956" y="3046"/>
                </a:cubicBezTo>
                <a:cubicBezTo>
                  <a:pt x="1956" y="3044"/>
                  <a:pt x="1956" y="3043"/>
                  <a:pt x="1956" y="3042"/>
                </a:cubicBezTo>
                <a:cubicBezTo>
                  <a:pt x="1956" y="3040"/>
                  <a:pt x="1955" y="3039"/>
                  <a:pt x="1955" y="3038"/>
                </a:cubicBezTo>
                <a:cubicBezTo>
                  <a:pt x="1955" y="3037"/>
                  <a:pt x="1955" y="3035"/>
                  <a:pt x="1956" y="3034"/>
                </a:cubicBezTo>
                <a:cubicBezTo>
                  <a:pt x="1956" y="3032"/>
                  <a:pt x="1957" y="3030"/>
                  <a:pt x="1960" y="3030"/>
                </a:cubicBezTo>
                <a:cubicBezTo>
                  <a:pt x="1964" y="3030"/>
                  <a:pt x="1966" y="3032"/>
                  <a:pt x="1970" y="3032"/>
                </a:cubicBezTo>
                <a:cubicBezTo>
                  <a:pt x="1972" y="3032"/>
                  <a:pt x="1974" y="3031"/>
                  <a:pt x="1976" y="3030"/>
                </a:cubicBezTo>
                <a:cubicBezTo>
                  <a:pt x="1977" y="3029"/>
                  <a:pt x="1979" y="3028"/>
                  <a:pt x="1980" y="3026"/>
                </a:cubicBezTo>
                <a:cubicBezTo>
                  <a:pt x="1980" y="3025"/>
                  <a:pt x="1980" y="3023"/>
                  <a:pt x="1980" y="3022"/>
                </a:cubicBezTo>
                <a:cubicBezTo>
                  <a:pt x="1980" y="3018"/>
                  <a:pt x="1980" y="3018"/>
                  <a:pt x="1980" y="3018"/>
                </a:cubicBezTo>
                <a:cubicBezTo>
                  <a:pt x="1980" y="3016"/>
                  <a:pt x="1978" y="3015"/>
                  <a:pt x="1977" y="3014"/>
                </a:cubicBezTo>
                <a:cubicBezTo>
                  <a:pt x="1976" y="3014"/>
                  <a:pt x="1975" y="3014"/>
                  <a:pt x="1974" y="3014"/>
                </a:cubicBezTo>
                <a:cubicBezTo>
                  <a:pt x="1972" y="3014"/>
                  <a:pt x="1971" y="3015"/>
                  <a:pt x="1970" y="3016"/>
                </a:cubicBezTo>
                <a:cubicBezTo>
                  <a:pt x="1968" y="3017"/>
                  <a:pt x="1968" y="3019"/>
                  <a:pt x="1966" y="3020"/>
                </a:cubicBezTo>
                <a:cubicBezTo>
                  <a:pt x="1964" y="3020"/>
                  <a:pt x="1963" y="3020"/>
                  <a:pt x="1962" y="3020"/>
                </a:cubicBezTo>
                <a:cubicBezTo>
                  <a:pt x="1961" y="3018"/>
                  <a:pt x="1955" y="3019"/>
                  <a:pt x="1954" y="3017"/>
                </a:cubicBezTo>
                <a:cubicBezTo>
                  <a:pt x="1954" y="3015"/>
                  <a:pt x="1955" y="3012"/>
                  <a:pt x="1954" y="3009"/>
                </a:cubicBezTo>
                <a:cubicBezTo>
                  <a:pt x="1954" y="3006"/>
                  <a:pt x="1954" y="3004"/>
                  <a:pt x="1954" y="3001"/>
                </a:cubicBezTo>
                <a:cubicBezTo>
                  <a:pt x="1954" y="3000"/>
                  <a:pt x="1952" y="2999"/>
                  <a:pt x="1952" y="2998"/>
                </a:cubicBezTo>
                <a:cubicBezTo>
                  <a:pt x="1952" y="2985"/>
                  <a:pt x="1952" y="2985"/>
                  <a:pt x="1952" y="2985"/>
                </a:cubicBezTo>
                <a:cubicBezTo>
                  <a:pt x="1959" y="2985"/>
                  <a:pt x="1959" y="2985"/>
                  <a:pt x="1959" y="2985"/>
                </a:cubicBezTo>
                <a:cubicBezTo>
                  <a:pt x="1963" y="2985"/>
                  <a:pt x="1964" y="2987"/>
                  <a:pt x="1967" y="2988"/>
                </a:cubicBezTo>
                <a:cubicBezTo>
                  <a:pt x="1971" y="2990"/>
                  <a:pt x="1972" y="2994"/>
                  <a:pt x="1976" y="2994"/>
                </a:cubicBezTo>
                <a:cubicBezTo>
                  <a:pt x="2000" y="2994"/>
                  <a:pt x="2000" y="2994"/>
                  <a:pt x="2000" y="2994"/>
                </a:cubicBezTo>
                <a:cubicBezTo>
                  <a:pt x="2000" y="2993"/>
                  <a:pt x="2002" y="2992"/>
                  <a:pt x="2002" y="2990"/>
                </a:cubicBezTo>
                <a:cubicBezTo>
                  <a:pt x="2002" y="2988"/>
                  <a:pt x="2000" y="2988"/>
                  <a:pt x="1999" y="2986"/>
                </a:cubicBezTo>
                <a:cubicBezTo>
                  <a:pt x="1999" y="2982"/>
                  <a:pt x="1999" y="2982"/>
                  <a:pt x="1999" y="2982"/>
                </a:cubicBezTo>
                <a:cubicBezTo>
                  <a:pt x="1999" y="2981"/>
                  <a:pt x="1999" y="2980"/>
                  <a:pt x="1999" y="2979"/>
                </a:cubicBezTo>
                <a:cubicBezTo>
                  <a:pt x="2000" y="2977"/>
                  <a:pt x="2000" y="2976"/>
                  <a:pt x="2001" y="2975"/>
                </a:cubicBezTo>
                <a:cubicBezTo>
                  <a:pt x="2002" y="2973"/>
                  <a:pt x="2004" y="2974"/>
                  <a:pt x="2005" y="2973"/>
                </a:cubicBezTo>
                <a:cubicBezTo>
                  <a:pt x="2006" y="2971"/>
                  <a:pt x="2005" y="2970"/>
                  <a:pt x="2005" y="2969"/>
                </a:cubicBezTo>
                <a:cubicBezTo>
                  <a:pt x="2005" y="2967"/>
                  <a:pt x="2005" y="2966"/>
                  <a:pt x="2005" y="2965"/>
                </a:cubicBezTo>
                <a:cubicBezTo>
                  <a:pt x="2005" y="2962"/>
                  <a:pt x="2003" y="2960"/>
                  <a:pt x="2002" y="2957"/>
                </a:cubicBezTo>
                <a:cubicBezTo>
                  <a:pt x="2002" y="2955"/>
                  <a:pt x="2001" y="2954"/>
                  <a:pt x="2001" y="2953"/>
                </a:cubicBezTo>
                <a:cubicBezTo>
                  <a:pt x="2001" y="2944"/>
                  <a:pt x="2001" y="2944"/>
                  <a:pt x="2001" y="2944"/>
                </a:cubicBezTo>
                <a:cubicBezTo>
                  <a:pt x="2020" y="2944"/>
                  <a:pt x="2020" y="2944"/>
                  <a:pt x="2020" y="2944"/>
                </a:cubicBezTo>
                <a:cubicBezTo>
                  <a:pt x="2022" y="2944"/>
                  <a:pt x="2022" y="2943"/>
                  <a:pt x="2024" y="2943"/>
                </a:cubicBezTo>
                <a:cubicBezTo>
                  <a:pt x="2032" y="2943"/>
                  <a:pt x="2032" y="2943"/>
                  <a:pt x="2032" y="2943"/>
                </a:cubicBezTo>
                <a:cubicBezTo>
                  <a:pt x="2035" y="2943"/>
                  <a:pt x="2037" y="2942"/>
                  <a:pt x="2040" y="2942"/>
                </a:cubicBezTo>
                <a:cubicBezTo>
                  <a:pt x="2043" y="2941"/>
                  <a:pt x="2045" y="2939"/>
                  <a:pt x="2048" y="2939"/>
                </a:cubicBezTo>
                <a:cubicBezTo>
                  <a:pt x="2068" y="2939"/>
                  <a:pt x="2068" y="2939"/>
                  <a:pt x="2068" y="2939"/>
                </a:cubicBezTo>
                <a:cubicBezTo>
                  <a:pt x="2071" y="2939"/>
                  <a:pt x="2072" y="2942"/>
                  <a:pt x="2076" y="2942"/>
                </a:cubicBezTo>
                <a:cubicBezTo>
                  <a:pt x="2078" y="2942"/>
                  <a:pt x="2079" y="2940"/>
                  <a:pt x="2080" y="2939"/>
                </a:cubicBezTo>
                <a:cubicBezTo>
                  <a:pt x="2081" y="2938"/>
                  <a:pt x="2080" y="2936"/>
                  <a:pt x="2081" y="2935"/>
                </a:cubicBezTo>
                <a:cubicBezTo>
                  <a:pt x="2081" y="2933"/>
                  <a:pt x="2081" y="2932"/>
                  <a:pt x="2082" y="2931"/>
                </a:cubicBezTo>
                <a:cubicBezTo>
                  <a:pt x="2083" y="2929"/>
                  <a:pt x="2084" y="2928"/>
                  <a:pt x="2085" y="2927"/>
                </a:cubicBezTo>
                <a:cubicBezTo>
                  <a:pt x="2087" y="2924"/>
                  <a:pt x="2088" y="2921"/>
                  <a:pt x="2090" y="2919"/>
                </a:cubicBezTo>
                <a:cubicBezTo>
                  <a:pt x="2091" y="2917"/>
                  <a:pt x="2093" y="2917"/>
                  <a:pt x="2095" y="2916"/>
                </a:cubicBezTo>
                <a:cubicBezTo>
                  <a:pt x="2098" y="2914"/>
                  <a:pt x="2100" y="2913"/>
                  <a:pt x="2103" y="2911"/>
                </a:cubicBezTo>
                <a:cubicBezTo>
                  <a:pt x="2104" y="2910"/>
                  <a:pt x="2105" y="2908"/>
                  <a:pt x="2106" y="2907"/>
                </a:cubicBezTo>
                <a:cubicBezTo>
                  <a:pt x="2107" y="2905"/>
                  <a:pt x="2108" y="2905"/>
                  <a:pt x="2109" y="2903"/>
                </a:cubicBezTo>
                <a:cubicBezTo>
                  <a:pt x="2111" y="2899"/>
                  <a:pt x="2111" y="2899"/>
                  <a:pt x="2111" y="2899"/>
                </a:cubicBezTo>
                <a:cubicBezTo>
                  <a:pt x="2111" y="2897"/>
                  <a:pt x="2113" y="2897"/>
                  <a:pt x="2113" y="2895"/>
                </a:cubicBezTo>
                <a:cubicBezTo>
                  <a:pt x="2113" y="2883"/>
                  <a:pt x="2113" y="2883"/>
                  <a:pt x="2113" y="2883"/>
                </a:cubicBezTo>
                <a:cubicBezTo>
                  <a:pt x="2109" y="2883"/>
                  <a:pt x="2109" y="2883"/>
                  <a:pt x="2109" y="2883"/>
                </a:cubicBezTo>
                <a:cubicBezTo>
                  <a:pt x="2107" y="2883"/>
                  <a:pt x="2106" y="2882"/>
                  <a:pt x="2105" y="2882"/>
                </a:cubicBezTo>
                <a:cubicBezTo>
                  <a:pt x="2105" y="2874"/>
                  <a:pt x="2105" y="2874"/>
                  <a:pt x="2105" y="2874"/>
                </a:cubicBezTo>
                <a:cubicBezTo>
                  <a:pt x="2105" y="2873"/>
                  <a:pt x="2105" y="2871"/>
                  <a:pt x="2105" y="2870"/>
                </a:cubicBezTo>
                <a:cubicBezTo>
                  <a:pt x="2104" y="2869"/>
                  <a:pt x="2104" y="2867"/>
                  <a:pt x="2104" y="2866"/>
                </a:cubicBezTo>
                <a:cubicBezTo>
                  <a:pt x="2103" y="2864"/>
                  <a:pt x="2101" y="2864"/>
                  <a:pt x="2100" y="2863"/>
                </a:cubicBezTo>
                <a:cubicBezTo>
                  <a:pt x="2098" y="2862"/>
                  <a:pt x="2097" y="2861"/>
                  <a:pt x="2095" y="2860"/>
                </a:cubicBezTo>
                <a:cubicBezTo>
                  <a:pt x="2092" y="2858"/>
                  <a:pt x="2090" y="2855"/>
                  <a:pt x="2087" y="2853"/>
                </a:cubicBezTo>
                <a:cubicBezTo>
                  <a:pt x="2086" y="2852"/>
                  <a:pt x="2084" y="2852"/>
                  <a:pt x="2083" y="2851"/>
                </a:cubicBezTo>
                <a:cubicBezTo>
                  <a:pt x="2082" y="2850"/>
                  <a:pt x="2081" y="2849"/>
                  <a:pt x="2080" y="2847"/>
                </a:cubicBezTo>
                <a:cubicBezTo>
                  <a:pt x="2079" y="2846"/>
                  <a:pt x="2080" y="2844"/>
                  <a:pt x="2080" y="2843"/>
                </a:cubicBezTo>
                <a:cubicBezTo>
                  <a:pt x="2096" y="2843"/>
                  <a:pt x="2096" y="2843"/>
                  <a:pt x="2096" y="2843"/>
                </a:cubicBezTo>
                <a:cubicBezTo>
                  <a:pt x="2099" y="2843"/>
                  <a:pt x="2101" y="2844"/>
                  <a:pt x="2105" y="2845"/>
                </a:cubicBezTo>
                <a:cubicBezTo>
                  <a:pt x="2108" y="2846"/>
                  <a:pt x="2109" y="2849"/>
                  <a:pt x="2113" y="2851"/>
                </a:cubicBezTo>
                <a:cubicBezTo>
                  <a:pt x="2114" y="2852"/>
                  <a:pt x="2115" y="2854"/>
                  <a:pt x="2117" y="2854"/>
                </a:cubicBezTo>
                <a:cubicBezTo>
                  <a:pt x="2118" y="2854"/>
                  <a:pt x="2119" y="2854"/>
                  <a:pt x="2121" y="2854"/>
                </a:cubicBezTo>
                <a:cubicBezTo>
                  <a:pt x="2125" y="2855"/>
                  <a:pt x="2128" y="2856"/>
                  <a:pt x="2133" y="2856"/>
                </a:cubicBezTo>
                <a:cubicBezTo>
                  <a:pt x="2134" y="2856"/>
                  <a:pt x="2135" y="2856"/>
                  <a:pt x="2137" y="2856"/>
                </a:cubicBezTo>
                <a:cubicBezTo>
                  <a:pt x="2139" y="2856"/>
                  <a:pt x="2139" y="2853"/>
                  <a:pt x="2141" y="2852"/>
                </a:cubicBezTo>
                <a:cubicBezTo>
                  <a:pt x="2143" y="2852"/>
                  <a:pt x="2145" y="2852"/>
                  <a:pt x="2149" y="2852"/>
                </a:cubicBezTo>
                <a:cubicBezTo>
                  <a:pt x="2151" y="2852"/>
                  <a:pt x="2154" y="2853"/>
                  <a:pt x="2156" y="2852"/>
                </a:cubicBezTo>
                <a:cubicBezTo>
                  <a:pt x="2158" y="2852"/>
                  <a:pt x="2159" y="2850"/>
                  <a:pt x="2160" y="2849"/>
                </a:cubicBezTo>
                <a:cubicBezTo>
                  <a:pt x="2162" y="2849"/>
                  <a:pt x="2163" y="2849"/>
                  <a:pt x="2164" y="2848"/>
                </a:cubicBezTo>
                <a:cubicBezTo>
                  <a:pt x="2166" y="2847"/>
                  <a:pt x="2166" y="2846"/>
                  <a:pt x="2167" y="2844"/>
                </a:cubicBezTo>
                <a:cubicBezTo>
                  <a:pt x="2169" y="2841"/>
                  <a:pt x="2170" y="2839"/>
                  <a:pt x="2171" y="2836"/>
                </a:cubicBezTo>
                <a:cubicBezTo>
                  <a:pt x="2172" y="2835"/>
                  <a:pt x="2173" y="2834"/>
                  <a:pt x="2173" y="2832"/>
                </a:cubicBezTo>
                <a:cubicBezTo>
                  <a:pt x="2174" y="2831"/>
                  <a:pt x="2176" y="2829"/>
                  <a:pt x="2177" y="2828"/>
                </a:cubicBezTo>
                <a:cubicBezTo>
                  <a:pt x="2179" y="2828"/>
                  <a:pt x="2180" y="2828"/>
                  <a:pt x="2181" y="2827"/>
                </a:cubicBezTo>
                <a:cubicBezTo>
                  <a:pt x="2183" y="2826"/>
                  <a:pt x="2185" y="2826"/>
                  <a:pt x="2186" y="2824"/>
                </a:cubicBezTo>
                <a:cubicBezTo>
                  <a:pt x="2187" y="2823"/>
                  <a:pt x="2189" y="2822"/>
                  <a:pt x="2189" y="2820"/>
                </a:cubicBezTo>
                <a:cubicBezTo>
                  <a:pt x="2190" y="2819"/>
                  <a:pt x="2190" y="2818"/>
                  <a:pt x="2190" y="2816"/>
                </a:cubicBezTo>
                <a:cubicBezTo>
                  <a:pt x="2191" y="2814"/>
                  <a:pt x="2190" y="2811"/>
                  <a:pt x="2190" y="2808"/>
                </a:cubicBezTo>
                <a:cubicBezTo>
                  <a:pt x="2193" y="2805"/>
                  <a:pt x="2195" y="2804"/>
                  <a:pt x="2197" y="2800"/>
                </a:cubicBezTo>
                <a:cubicBezTo>
                  <a:pt x="2198" y="2799"/>
                  <a:pt x="2200" y="2798"/>
                  <a:pt x="2200" y="2796"/>
                </a:cubicBezTo>
                <a:cubicBezTo>
                  <a:pt x="2201" y="2792"/>
                  <a:pt x="2200" y="2789"/>
                  <a:pt x="2200" y="2785"/>
                </a:cubicBezTo>
                <a:cubicBezTo>
                  <a:pt x="2200" y="2783"/>
                  <a:pt x="2201" y="2782"/>
                  <a:pt x="2201" y="2781"/>
                </a:cubicBezTo>
                <a:cubicBezTo>
                  <a:pt x="2201" y="2779"/>
                  <a:pt x="2201" y="2778"/>
                  <a:pt x="2201" y="2777"/>
                </a:cubicBezTo>
                <a:cubicBezTo>
                  <a:pt x="2202" y="2775"/>
                  <a:pt x="2202" y="2774"/>
                  <a:pt x="2203" y="2773"/>
                </a:cubicBezTo>
                <a:cubicBezTo>
                  <a:pt x="2205" y="2770"/>
                  <a:pt x="2207" y="2768"/>
                  <a:pt x="2210" y="2767"/>
                </a:cubicBezTo>
                <a:cubicBezTo>
                  <a:pt x="2212" y="2766"/>
                  <a:pt x="2212" y="2765"/>
                  <a:pt x="2214" y="2765"/>
                </a:cubicBezTo>
                <a:cubicBezTo>
                  <a:pt x="2216" y="2765"/>
                  <a:pt x="2216" y="2766"/>
                  <a:pt x="2218" y="2767"/>
                </a:cubicBezTo>
                <a:cubicBezTo>
                  <a:pt x="2218" y="2768"/>
                  <a:pt x="2217" y="2769"/>
                  <a:pt x="2216" y="2771"/>
                </a:cubicBezTo>
                <a:cubicBezTo>
                  <a:pt x="2216" y="2772"/>
                  <a:pt x="2215" y="2773"/>
                  <a:pt x="2215" y="2775"/>
                </a:cubicBezTo>
                <a:cubicBezTo>
                  <a:pt x="2215" y="2776"/>
                  <a:pt x="2213" y="2777"/>
                  <a:pt x="2213" y="2779"/>
                </a:cubicBezTo>
                <a:cubicBezTo>
                  <a:pt x="2213" y="2781"/>
                  <a:pt x="2216" y="2781"/>
                  <a:pt x="2216" y="2782"/>
                </a:cubicBezTo>
                <a:cubicBezTo>
                  <a:pt x="2219" y="2781"/>
                  <a:pt x="2222" y="2781"/>
                  <a:pt x="2224" y="2779"/>
                </a:cubicBezTo>
                <a:cubicBezTo>
                  <a:pt x="2225" y="2778"/>
                  <a:pt x="2225" y="2776"/>
                  <a:pt x="2226" y="2775"/>
                </a:cubicBezTo>
                <a:cubicBezTo>
                  <a:pt x="2228" y="2772"/>
                  <a:pt x="2229" y="2770"/>
                  <a:pt x="2230" y="2767"/>
                </a:cubicBezTo>
                <a:cubicBezTo>
                  <a:pt x="2231" y="2765"/>
                  <a:pt x="2231" y="2764"/>
                  <a:pt x="2232" y="2763"/>
                </a:cubicBezTo>
                <a:cubicBezTo>
                  <a:pt x="2233" y="2761"/>
                  <a:pt x="2235" y="2760"/>
                  <a:pt x="2236" y="2759"/>
                </a:cubicBezTo>
                <a:cubicBezTo>
                  <a:pt x="2237" y="2757"/>
                  <a:pt x="2237" y="2756"/>
                  <a:pt x="2238" y="2755"/>
                </a:cubicBezTo>
                <a:cubicBezTo>
                  <a:pt x="2239" y="2753"/>
                  <a:pt x="2240" y="2752"/>
                  <a:pt x="2241" y="2751"/>
                </a:cubicBezTo>
                <a:cubicBezTo>
                  <a:pt x="2242" y="2749"/>
                  <a:pt x="2242" y="2748"/>
                  <a:pt x="2242" y="2747"/>
                </a:cubicBezTo>
                <a:cubicBezTo>
                  <a:pt x="2243" y="2745"/>
                  <a:pt x="2244" y="2744"/>
                  <a:pt x="2244" y="2743"/>
                </a:cubicBezTo>
                <a:cubicBezTo>
                  <a:pt x="2244" y="2741"/>
                  <a:pt x="2244" y="2740"/>
                  <a:pt x="2244" y="2739"/>
                </a:cubicBezTo>
                <a:cubicBezTo>
                  <a:pt x="2244" y="2737"/>
                  <a:pt x="2245" y="2736"/>
                  <a:pt x="2246" y="2735"/>
                </a:cubicBezTo>
                <a:cubicBezTo>
                  <a:pt x="2247" y="2733"/>
                  <a:pt x="2247" y="2732"/>
                  <a:pt x="2249" y="2731"/>
                </a:cubicBezTo>
                <a:cubicBezTo>
                  <a:pt x="2250" y="2730"/>
                  <a:pt x="2252" y="2730"/>
                  <a:pt x="2253" y="2730"/>
                </a:cubicBezTo>
                <a:cubicBezTo>
                  <a:pt x="2254" y="2729"/>
                  <a:pt x="2256" y="2729"/>
                  <a:pt x="2257" y="2729"/>
                </a:cubicBezTo>
                <a:cubicBezTo>
                  <a:pt x="2259" y="2728"/>
                  <a:pt x="2259" y="2727"/>
                  <a:pt x="2261" y="2726"/>
                </a:cubicBezTo>
                <a:cubicBezTo>
                  <a:pt x="2263" y="2725"/>
                  <a:pt x="2264" y="2724"/>
                  <a:pt x="2265" y="2722"/>
                </a:cubicBezTo>
                <a:cubicBezTo>
                  <a:pt x="2266" y="2720"/>
                  <a:pt x="2267" y="2720"/>
                  <a:pt x="2267" y="2718"/>
                </a:cubicBezTo>
                <a:cubicBezTo>
                  <a:pt x="2267" y="2715"/>
                  <a:pt x="2267" y="2713"/>
                  <a:pt x="2267" y="2710"/>
                </a:cubicBezTo>
                <a:cubicBezTo>
                  <a:pt x="2267" y="2707"/>
                  <a:pt x="2267" y="2705"/>
                  <a:pt x="2267" y="2702"/>
                </a:cubicBezTo>
                <a:cubicBezTo>
                  <a:pt x="2266" y="2699"/>
                  <a:pt x="2264" y="2697"/>
                  <a:pt x="2264" y="2694"/>
                </a:cubicBezTo>
                <a:cubicBezTo>
                  <a:pt x="2264" y="2693"/>
                  <a:pt x="2264" y="2691"/>
                  <a:pt x="2264" y="2690"/>
                </a:cubicBezTo>
                <a:cubicBezTo>
                  <a:pt x="2264" y="2688"/>
                  <a:pt x="2263" y="2687"/>
                  <a:pt x="2263" y="2685"/>
                </a:cubicBezTo>
                <a:cubicBezTo>
                  <a:pt x="2263" y="2682"/>
                  <a:pt x="2263" y="2680"/>
                  <a:pt x="2263" y="2676"/>
                </a:cubicBezTo>
                <a:cubicBezTo>
                  <a:pt x="2263" y="2673"/>
                  <a:pt x="2262" y="2670"/>
                  <a:pt x="2263" y="2667"/>
                </a:cubicBezTo>
                <a:cubicBezTo>
                  <a:pt x="2263" y="2666"/>
                  <a:pt x="2264" y="2665"/>
                  <a:pt x="2265" y="2663"/>
                </a:cubicBezTo>
                <a:cubicBezTo>
                  <a:pt x="2266" y="2661"/>
                  <a:pt x="2268" y="2661"/>
                  <a:pt x="2269" y="2660"/>
                </a:cubicBezTo>
                <a:cubicBezTo>
                  <a:pt x="2270" y="2659"/>
                  <a:pt x="2271" y="2657"/>
                  <a:pt x="2273" y="2656"/>
                </a:cubicBezTo>
                <a:cubicBezTo>
                  <a:pt x="2276" y="2654"/>
                  <a:pt x="2278" y="2653"/>
                  <a:pt x="2281" y="2651"/>
                </a:cubicBezTo>
                <a:cubicBezTo>
                  <a:pt x="2282" y="2651"/>
                  <a:pt x="2284" y="2651"/>
                  <a:pt x="2285" y="2650"/>
                </a:cubicBezTo>
                <a:cubicBezTo>
                  <a:pt x="2286" y="2649"/>
                  <a:pt x="2286" y="2647"/>
                  <a:pt x="2287" y="2646"/>
                </a:cubicBezTo>
                <a:cubicBezTo>
                  <a:pt x="2288" y="2644"/>
                  <a:pt x="2289" y="2643"/>
                  <a:pt x="2291" y="2641"/>
                </a:cubicBezTo>
                <a:cubicBezTo>
                  <a:pt x="2292" y="2640"/>
                  <a:pt x="2293" y="2639"/>
                  <a:pt x="2294" y="2637"/>
                </a:cubicBezTo>
                <a:cubicBezTo>
                  <a:pt x="2295" y="2636"/>
                  <a:pt x="2295" y="2634"/>
                  <a:pt x="2297" y="2632"/>
                </a:cubicBezTo>
                <a:cubicBezTo>
                  <a:pt x="2298" y="2631"/>
                  <a:pt x="2299" y="2630"/>
                  <a:pt x="2301" y="2629"/>
                </a:cubicBezTo>
                <a:cubicBezTo>
                  <a:pt x="2302" y="2628"/>
                  <a:pt x="2303" y="2626"/>
                  <a:pt x="2305" y="2626"/>
                </a:cubicBezTo>
                <a:cubicBezTo>
                  <a:pt x="2324" y="2626"/>
                  <a:pt x="2324" y="2626"/>
                  <a:pt x="2324" y="2626"/>
                </a:cubicBezTo>
                <a:cubicBezTo>
                  <a:pt x="2328" y="2626"/>
                  <a:pt x="2330" y="2623"/>
                  <a:pt x="2333" y="2621"/>
                </a:cubicBezTo>
                <a:cubicBezTo>
                  <a:pt x="2334" y="2620"/>
                  <a:pt x="2335" y="2620"/>
                  <a:pt x="2336" y="2618"/>
                </a:cubicBezTo>
                <a:cubicBezTo>
                  <a:pt x="2337" y="2617"/>
                  <a:pt x="2337" y="2616"/>
                  <a:pt x="2339" y="2614"/>
                </a:cubicBezTo>
                <a:cubicBezTo>
                  <a:pt x="2340" y="2613"/>
                  <a:pt x="2341" y="2613"/>
                  <a:pt x="2342" y="2611"/>
                </a:cubicBezTo>
                <a:cubicBezTo>
                  <a:pt x="2391" y="2611"/>
                  <a:pt x="2391" y="2611"/>
                  <a:pt x="2391" y="2611"/>
                </a:cubicBezTo>
                <a:cubicBezTo>
                  <a:pt x="2391" y="2609"/>
                  <a:pt x="2392" y="2607"/>
                  <a:pt x="2392" y="2605"/>
                </a:cubicBezTo>
                <a:cubicBezTo>
                  <a:pt x="2393" y="2604"/>
                  <a:pt x="2392" y="2603"/>
                  <a:pt x="2392" y="2601"/>
                </a:cubicBezTo>
                <a:cubicBezTo>
                  <a:pt x="2393" y="2599"/>
                  <a:pt x="2394" y="2599"/>
                  <a:pt x="2396" y="2597"/>
                </a:cubicBezTo>
                <a:cubicBezTo>
                  <a:pt x="2397" y="2597"/>
                  <a:pt x="2399" y="2597"/>
                  <a:pt x="2400" y="2596"/>
                </a:cubicBezTo>
                <a:cubicBezTo>
                  <a:pt x="2401" y="2596"/>
                  <a:pt x="2401" y="2594"/>
                  <a:pt x="2402" y="2592"/>
                </a:cubicBezTo>
                <a:cubicBezTo>
                  <a:pt x="2405" y="2589"/>
                  <a:pt x="2406" y="2588"/>
                  <a:pt x="2408" y="2585"/>
                </a:cubicBezTo>
                <a:cubicBezTo>
                  <a:pt x="2410" y="2582"/>
                  <a:pt x="2412" y="2580"/>
                  <a:pt x="2413" y="2577"/>
                </a:cubicBezTo>
                <a:cubicBezTo>
                  <a:pt x="2414" y="2575"/>
                  <a:pt x="2413" y="2574"/>
                  <a:pt x="2413" y="2573"/>
                </a:cubicBezTo>
                <a:cubicBezTo>
                  <a:pt x="2414" y="2571"/>
                  <a:pt x="2415" y="2570"/>
                  <a:pt x="2416" y="2569"/>
                </a:cubicBezTo>
                <a:cubicBezTo>
                  <a:pt x="2418" y="2567"/>
                  <a:pt x="2422" y="2568"/>
                  <a:pt x="2424" y="2567"/>
                </a:cubicBezTo>
                <a:cubicBezTo>
                  <a:pt x="2426" y="2565"/>
                  <a:pt x="2426" y="2562"/>
                  <a:pt x="2426" y="2559"/>
                </a:cubicBezTo>
                <a:cubicBezTo>
                  <a:pt x="2426" y="2553"/>
                  <a:pt x="2427" y="2548"/>
                  <a:pt x="2429" y="2543"/>
                </a:cubicBezTo>
                <a:cubicBezTo>
                  <a:pt x="2430" y="2541"/>
                  <a:pt x="2430" y="2540"/>
                  <a:pt x="2431" y="2539"/>
                </a:cubicBezTo>
                <a:cubicBezTo>
                  <a:pt x="2432" y="2538"/>
                  <a:pt x="2432" y="2536"/>
                  <a:pt x="2433" y="2535"/>
                </a:cubicBezTo>
                <a:cubicBezTo>
                  <a:pt x="2434" y="2534"/>
                  <a:pt x="2436" y="2535"/>
                  <a:pt x="2437" y="2534"/>
                </a:cubicBezTo>
                <a:cubicBezTo>
                  <a:pt x="2438" y="2533"/>
                  <a:pt x="2438" y="2531"/>
                  <a:pt x="2439" y="2530"/>
                </a:cubicBezTo>
                <a:cubicBezTo>
                  <a:pt x="2440" y="2528"/>
                  <a:pt x="2441" y="2527"/>
                  <a:pt x="2441" y="2526"/>
                </a:cubicBezTo>
                <a:cubicBezTo>
                  <a:pt x="2441" y="2525"/>
                  <a:pt x="2441" y="2523"/>
                  <a:pt x="2441" y="2522"/>
                </a:cubicBezTo>
                <a:cubicBezTo>
                  <a:pt x="2441" y="2519"/>
                  <a:pt x="2442" y="2517"/>
                  <a:pt x="2442" y="2514"/>
                </a:cubicBezTo>
                <a:cubicBezTo>
                  <a:pt x="2442" y="2509"/>
                  <a:pt x="2442" y="2507"/>
                  <a:pt x="2442" y="2502"/>
                </a:cubicBezTo>
                <a:cubicBezTo>
                  <a:pt x="2442" y="2500"/>
                  <a:pt x="2443" y="2499"/>
                  <a:pt x="2443" y="2498"/>
                </a:cubicBezTo>
                <a:cubicBezTo>
                  <a:pt x="2443" y="2494"/>
                  <a:pt x="2443" y="2494"/>
                  <a:pt x="2443" y="2494"/>
                </a:cubicBezTo>
                <a:cubicBezTo>
                  <a:pt x="2443" y="2493"/>
                  <a:pt x="2444" y="2492"/>
                  <a:pt x="2445" y="2490"/>
                </a:cubicBezTo>
                <a:cubicBezTo>
                  <a:pt x="2446" y="2487"/>
                  <a:pt x="2448" y="2485"/>
                  <a:pt x="2449" y="2481"/>
                </a:cubicBezTo>
                <a:cubicBezTo>
                  <a:pt x="2449" y="2480"/>
                  <a:pt x="2450" y="2478"/>
                  <a:pt x="2450" y="2477"/>
                </a:cubicBezTo>
                <a:cubicBezTo>
                  <a:pt x="2450" y="2476"/>
                  <a:pt x="2451" y="2474"/>
                  <a:pt x="2451" y="2473"/>
                </a:cubicBezTo>
                <a:cubicBezTo>
                  <a:pt x="2451" y="2472"/>
                  <a:pt x="2452" y="2471"/>
                  <a:pt x="2452" y="2469"/>
                </a:cubicBezTo>
                <a:cubicBezTo>
                  <a:pt x="2452" y="2467"/>
                  <a:pt x="2452" y="2465"/>
                  <a:pt x="2452" y="2463"/>
                </a:cubicBezTo>
                <a:cubicBezTo>
                  <a:pt x="2452" y="2457"/>
                  <a:pt x="2452" y="2457"/>
                  <a:pt x="2452" y="2457"/>
                </a:cubicBezTo>
                <a:cubicBezTo>
                  <a:pt x="2452" y="2453"/>
                  <a:pt x="2450" y="2451"/>
                  <a:pt x="2450" y="2447"/>
                </a:cubicBezTo>
                <a:cubicBezTo>
                  <a:pt x="2450" y="2438"/>
                  <a:pt x="2450" y="2438"/>
                  <a:pt x="2450" y="2438"/>
                </a:cubicBezTo>
                <a:cubicBezTo>
                  <a:pt x="2450" y="2437"/>
                  <a:pt x="2449" y="2436"/>
                  <a:pt x="2449" y="2435"/>
                </a:cubicBezTo>
                <a:cubicBezTo>
                  <a:pt x="2449" y="2410"/>
                  <a:pt x="2449" y="2410"/>
                  <a:pt x="2449" y="2410"/>
                </a:cubicBezTo>
                <a:cubicBezTo>
                  <a:pt x="2450" y="2410"/>
                  <a:pt x="2452" y="2410"/>
                  <a:pt x="2453" y="2409"/>
                </a:cubicBezTo>
                <a:cubicBezTo>
                  <a:pt x="2454" y="2409"/>
                  <a:pt x="2456" y="2410"/>
                  <a:pt x="2457" y="2409"/>
                </a:cubicBezTo>
                <a:cubicBezTo>
                  <a:pt x="2459" y="2409"/>
                  <a:pt x="2459" y="2407"/>
                  <a:pt x="2461" y="2406"/>
                </a:cubicBezTo>
                <a:cubicBezTo>
                  <a:pt x="2462" y="2406"/>
                  <a:pt x="2464" y="2405"/>
                  <a:pt x="2465" y="2404"/>
                </a:cubicBezTo>
                <a:cubicBezTo>
                  <a:pt x="2469" y="2401"/>
                  <a:pt x="2472" y="2399"/>
                  <a:pt x="2474" y="2394"/>
                </a:cubicBezTo>
                <a:cubicBezTo>
                  <a:pt x="2474" y="2392"/>
                  <a:pt x="2474" y="2390"/>
                  <a:pt x="2475" y="2389"/>
                </a:cubicBezTo>
                <a:cubicBezTo>
                  <a:pt x="2476" y="2386"/>
                  <a:pt x="2476" y="2383"/>
                  <a:pt x="2478" y="2381"/>
                </a:cubicBezTo>
                <a:cubicBezTo>
                  <a:pt x="2479" y="2379"/>
                  <a:pt x="2479" y="2377"/>
                  <a:pt x="2481" y="2377"/>
                </a:cubicBezTo>
                <a:cubicBezTo>
                  <a:pt x="2482" y="2376"/>
                  <a:pt x="2484" y="2377"/>
                  <a:pt x="2485" y="2377"/>
                </a:cubicBezTo>
                <a:cubicBezTo>
                  <a:pt x="2486" y="2376"/>
                  <a:pt x="2487" y="2376"/>
                  <a:pt x="2489" y="2376"/>
                </a:cubicBezTo>
                <a:cubicBezTo>
                  <a:pt x="2493" y="2374"/>
                  <a:pt x="2493" y="2370"/>
                  <a:pt x="2497" y="2368"/>
                </a:cubicBezTo>
                <a:cubicBezTo>
                  <a:pt x="2498" y="2367"/>
                  <a:pt x="2500" y="2368"/>
                  <a:pt x="2501" y="2367"/>
                </a:cubicBezTo>
                <a:cubicBezTo>
                  <a:pt x="2503" y="2364"/>
                  <a:pt x="2503" y="2362"/>
                  <a:pt x="2505" y="2359"/>
                </a:cubicBezTo>
                <a:cubicBezTo>
                  <a:pt x="2508" y="2352"/>
                  <a:pt x="2510" y="2348"/>
                  <a:pt x="2514" y="2342"/>
                </a:cubicBezTo>
                <a:cubicBezTo>
                  <a:pt x="2514" y="2341"/>
                  <a:pt x="2514" y="2339"/>
                  <a:pt x="2515" y="2338"/>
                </a:cubicBezTo>
                <a:cubicBezTo>
                  <a:pt x="2515" y="2336"/>
                  <a:pt x="2518" y="2336"/>
                  <a:pt x="2519" y="2335"/>
                </a:cubicBezTo>
                <a:cubicBezTo>
                  <a:pt x="2520" y="2334"/>
                  <a:pt x="2522" y="2334"/>
                  <a:pt x="2523" y="2332"/>
                </a:cubicBezTo>
                <a:cubicBezTo>
                  <a:pt x="2523" y="2331"/>
                  <a:pt x="2523" y="2329"/>
                  <a:pt x="2524" y="2328"/>
                </a:cubicBezTo>
                <a:cubicBezTo>
                  <a:pt x="2526" y="2324"/>
                  <a:pt x="2526" y="2324"/>
                  <a:pt x="2526" y="2324"/>
                </a:cubicBezTo>
                <a:cubicBezTo>
                  <a:pt x="2527" y="2320"/>
                  <a:pt x="2530" y="2319"/>
                  <a:pt x="2531" y="2315"/>
                </a:cubicBezTo>
                <a:cubicBezTo>
                  <a:pt x="2531" y="2313"/>
                  <a:pt x="2531" y="2311"/>
                  <a:pt x="2531" y="2309"/>
                </a:cubicBezTo>
                <a:cubicBezTo>
                  <a:pt x="2531" y="2307"/>
                  <a:pt x="2531" y="2305"/>
                  <a:pt x="2531" y="2303"/>
                </a:cubicBezTo>
                <a:cubicBezTo>
                  <a:pt x="2530" y="2301"/>
                  <a:pt x="2528" y="2301"/>
                  <a:pt x="2528" y="2299"/>
                </a:cubicBezTo>
                <a:cubicBezTo>
                  <a:pt x="2526" y="2296"/>
                  <a:pt x="2524" y="2294"/>
                  <a:pt x="2523" y="2290"/>
                </a:cubicBezTo>
                <a:cubicBezTo>
                  <a:pt x="2522" y="2287"/>
                  <a:pt x="2519" y="2283"/>
                  <a:pt x="2519" y="2280"/>
                </a:cubicBezTo>
                <a:cubicBezTo>
                  <a:pt x="2518" y="2277"/>
                  <a:pt x="2519" y="2275"/>
                  <a:pt x="2519" y="2272"/>
                </a:cubicBezTo>
                <a:cubicBezTo>
                  <a:pt x="2519" y="2269"/>
                  <a:pt x="2519" y="2266"/>
                  <a:pt x="2518" y="2263"/>
                </a:cubicBezTo>
                <a:cubicBezTo>
                  <a:pt x="2517" y="2261"/>
                  <a:pt x="2516" y="2260"/>
                  <a:pt x="2515" y="2259"/>
                </a:cubicBezTo>
                <a:cubicBezTo>
                  <a:pt x="2512" y="2257"/>
                  <a:pt x="2510" y="2255"/>
                  <a:pt x="2506" y="2255"/>
                </a:cubicBezTo>
                <a:cubicBezTo>
                  <a:pt x="2487" y="2255"/>
                  <a:pt x="2487" y="2255"/>
                  <a:pt x="2487" y="2255"/>
                </a:cubicBezTo>
                <a:cubicBezTo>
                  <a:pt x="2485" y="2255"/>
                  <a:pt x="2484" y="2255"/>
                  <a:pt x="2483" y="2254"/>
                </a:cubicBezTo>
                <a:cubicBezTo>
                  <a:pt x="2481" y="2254"/>
                  <a:pt x="2480" y="2253"/>
                  <a:pt x="2479" y="2252"/>
                </a:cubicBezTo>
                <a:cubicBezTo>
                  <a:pt x="2477" y="2252"/>
                  <a:pt x="2476" y="2253"/>
                  <a:pt x="2474" y="2252"/>
                </a:cubicBezTo>
                <a:cubicBezTo>
                  <a:pt x="2473" y="2252"/>
                  <a:pt x="2471" y="2252"/>
                  <a:pt x="2470" y="2251"/>
                </a:cubicBezTo>
                <a:cubicBezTo>
                  <a:pt x="2467" y="2250"/>
                  <a:pt x="2465" y="2249"/>
                  <a:pt x="2462" y="2247"/>
                </a:cubicBezTo>
                <a:cubicBezTo>
                  <a:pt x="2461" y="2247"/>
                  <a:pt x="2459" y="2247"/>
                  <a:pt x="2458" y="2245"/>
                </a:cubicBezTo>
                <a:cubicBezTo>
                  <a:pt x="2457" y="2244"/>
                  <a:pt x="2457" y="2243"/>
                  <a:pt x="2457" y="2241"/>
                </a:cubicBezTo>
                <a:cubicBezTo>
                  <a:pt x="2456" y="2239"/>
                  <a:pt x="2455" y="2236"/>
                  <a:pt x="2454" y="2233"/>
                </a:cubicBezTo>
                <a:cubicBezTo>
                  <a:pt x="2454" y="2232"/>
                  <a:pt x="2454" y="2231"/>
                  <a:pt x="2454" y="2229"/>
                </a:cubicBezTo>
                <a:cubicBezTo>
                  <a:pt x="2453" y="2228"/>
                  <a:pt x="2451" y="2228"/>
                  <a:pt x="2450" y="2226"/>
                </a:cubicBezTo>
                <a:cubicBezTo>
                  <a:pt x="2448" y="2225"/>
                  <a:pt x="2447" y="2225"/>
                  <a:pt x="2445" y="2223"/>
                </a:cubicBezTo>
                <a:cubicBezTo>
                  <a:pt x="2443" y="2222"/>
                  <a:pt x="2443" y="2220"/>
                  <a:pt x="2441" y="2219"/>
                </a:cubicBezTo>
                <a:cubicBezTo>
                  <a:pt x="2440" y="2219"/>
                  <a:pt x="2438" y="2219"/>
                  <a:pt x="2437" y="2218"/>
                </a:cubicBezTo>
                <a:cubicBezTo>
                  <a:pt x="2435" y="2218"/>
                  <a:pt x="2433" y="2217"/>
                  <a:pt x="2431" y="2217"/>
                </a:cubicBezTo>
                <a:cubicBezTo>
                  <a:pt x="2427" y="2217"/>
                  <a:pt x="2425" y="2220"/>
                  <a:pt x="2421" y="2220"/>
                </a:cubicBezTo>
                <a:cubicBezTo>
                  <a:pt x="2396" y="2220"/>
                  <a:pt x="2396" y="2220"/>
                  <a:pt x="2396" y="2220"/>
                </a:cubicBezTo>
                <a:cubicBezTo>
                  <a:pt x="2394" y="2220"/>
                  <a:pt x="2393" y="2220"/>
                  <a:pt x="2391" y="2219"/>
                </a:cubicBezTo>
                <a:cubicBezTo>
                  <a:pt x="2388" y="2218"/>
                  <a:pt x="2387" y="2215"/>
                  <a:pt x="2383" y="2213"/>
                </a:cubicBezTo>
                <a:cubicBezTo>
                  <a:pt x="2382" y="2213"/>
                  <a:pt x="2381" y="2212"/>
                  <a:pt x="2379" y="2211"/>
                </a:cubicBezTo>
                <a:cubicBezTo>
                  <a:pt x="2376" y="2210"/>
                  <a:pt x="2374" y="2210"/>
                  <a:pt x="2371" y="2210"/>
                </a:cubicBezTo>
                <a:cubicBezTo>
                  <a:pt x="2367" y="2210"/>
                  <a:pt x="2365" y="2211"/>
                  <a:pt x="2361" y="2211"/>
                </a:cubicBezTo>
                <a:cubicBezTo>
                  <a:pt x="2361" y="2216"/>
                  <a:pt x="2361" y="2219"/>
                  <a:pt x="2361" y="2223"/>
                </a:cubicBezTo>
                <a:cubicBezTo>
                  <a:pt x="2359" y="2223"/>
                  <a:pt x="2358" y="2224"/>
                  <a:pt x="2355" y="2223"/>
                </a:cubicBezTo>
                <a:cubicBezTo>
                  <a:pt x="2354" y="2223"/>
                  <a:pt x="2353" y="2222"/>
                  <a:pt x="2351" y="2222"/>
                </a:cubicBezTo>
                <a:cubicBezTo>
                  <a:pt x="2350" y="2222"/>
                  <a:pt x="2349" y="2223"/>
                  <a:pt x="2347" y="2222"/>
                </a:cubicBezTo>
                <a:cubicBezTo>
                  <a:pt x="2346" y="2222"/>
                  <a:pt x="2345" y="2221"/>
                  <a:pt x="2343" y="2220"/>
                </a:cubicBezTo>
                <a:cubicBezTo>
                  <a:pt x="2342" y="2220"/>
                  <a:pt x="2341" y="2219"/>
                  <a:pt x="2340" y="2218"/>
                </a:cubicBezTo>
                <a:cubicBezTo>
                  <a:pt x="2339" y="2218"/>
                  <a:pt x="2339" y="2216"/>
                  <a:pt x="2339" y="2214"/>
                </a:cubicBezTo>
                <a:cubicBezTo>
                  <a:pt x="2340" y="2213"/>
                  <a:pt x="2340" y="2211"/>
                  <a:pt x="2341" y="2210"/>
                </a:cubicBezTo>
                <a:cubicBezTo>
                  <a:pt x="2343" y="2210"/>
                  <a:pt x="2344" y="2210"/>
                  <a:pt x="2345" y="2209"/>
                </a:cubicBezTo>
                <a:cubicBezTo>
                  <a:pt x="2347" y="2209"/>
                  <a:pt x="2348" y="2207"/>
                  <a:pt x="2349" y="2207"/>
                </a:cubicBezTo>
                <a:cubicBezTo>
                  <a:pt x="2347" y="2203"/>
                  <a:pt x="2347" y="2203"/>
                  <a:pt x="2347" y="2203"/>
                </a:cubicBezTo>
                <a:cubicBezTo>
                  <a:pt x="2346" y="2202"/>
                  <a:pt x="2345" y="2203"/>
                  <a:pt x="2343" y="2203"/>
                </a:cubicBezTo>
                <a:cubicBezTo>
                  <a:pt x="2342" y="2202"/>
                  <a:pt x="2341" y="2201"/>
                  <a:pt x="2340" y="2201"/>
                </a:cubicBezTo>
                <a:cubicBezTo>
                  <a:pt x="2338" y="2200"/>
                  <a:pt x="2336" y="2200"/>
                  <a:pt x="2335" y="2200"/>
                </a:cubicBezTo>
                <a:cubicBezTo>
                  <a:pt x="2333" y="2199"/>
                  <a:pt x="2332" y="2198"/>
                  <a:pt x="2331" y="2197"/>
                </a:cubicBezTo>
                <a:cubicBezTo>
                  <a:pt x="2329" y="2196"/>
                  <a:pt x="2327" y="2195"/>
                  <a:pt x="2326" y="2194"/>
                </a:cubicBezTo>
                <a:cubicBezTo>
                  <a:pt x="2324" y="2193"/>
                  <a:pt x="2324" y="2191"/>
                  <a:pt x="2323" y="2190"/>
                </a:cubicBezTo>
                <a:cubicBezTo>
                  <a:pt x="2322" y="2189"/>
                  <a:pt x="2320" y="2189"/>
                  <a:pt x="2319" y="2189"/>
                </a:cubicBezTo>
                <a:cubicBezTo>
                  <a:pt x="2317" y="2188"/>
                  <a:pt x="2315" y="2186"/>
                  <a:pt x="2313" y="2186"/>
                </a:cubicBezTo>
                <a:cubicBezTo>
                  <a:pt x="2311" y="2185"/>
                  <a:pt x="2310" y="2186"/>
                  <a:pt x="2308" y="2186"/>
                </a:cubicBezTo>
                <a:cubicBezTo>
                  <a:pt x="2306" y="2186"/>
                  <a:pt x="2305" y="2185"/>
                  <a:pt x="2304" y="2185"/>
                </a:cubicBezTo>
                <a:cubicBezTo>
                  <a:pt x="2300" y="2185"/>
                  <a:pt x="2300" y="2185"/>
                  <a:pt x="2300" y="2185"/>
                </a:cubicBezTo>
                <a:cubicBezTo>
                  <a:pt x="2298" y="2184"/>
                  <a:pt x="2297" y="2183"/>
                  <a:pt x="2296" y="2183"/>
                </a:cubicBezTo>
                <a:cubicBezTo>
                  <a:pt x="2293" y="2182"/>
                  <a:pt x="2292" y="2181"/>
                  <a:pt x="2290" y="2180"/>
                </a:cubicBezTo>
                <a:cubicBezTo>
                  <a:pt x="2287" y="2178"/>
                  <a:pt x="2284" y="2178"/>
                  <a:pt x="2281" y="2178"/>
                </a:cubicBezTo>
                <a:cubicBezTo>
                  <a:pt x="2277" y="2178"/>
                  <a:pt x="2276" y="2178"/>
                  <a:pt x="2272" y="2179"/>
                </a:cubicBezTo>
                <a:cubicBezTo>
                  <a:pt x="2272" y="2198"/>
                  <a:pt x="2272" y="2198"/>
                  <a:pt x="2272" y="2198"/>
                </a:cubicBezTo>
                <a:cubicBezTo>
                  <a:pt x="2256" y="2198"/>
                  <a:pt x="2256" y="2198"/>
                  <a:pt x="2256" y="2198"/>
                </a:cubicBezTo>
                <a:cubicBezTo>
                  <a:pt x="2256" y="2190"/>
                  <a:pt x="2256" y="2190"/>
                  <a:pt x="2256" y="2190"/>
                </a:cubicBezTo>
                <a:cubicBezTo>
                  <a:pt x="2256" y="2188"/>
                  <a:pt x="2256" y="2187"/>
                  <a:pt x="2257" y="2186"/>
                </a:cubicBezTo>
                <a:cubicBezTo>
                  <a:pt x="2258" y="2184"/>
                  <a:pt x="2259" y="2183"/>
                  <a:pt x="2261" y="2182"/>
                </a:cubicBezTo>
                <a:cubicBezTo>
                  <a:pt x="2262" y="2181"/>
                  <a:pt x="2262" y="2179"/>
                  <a:pt x="2264" y="2178"/>
                </a:cubicBezTo>
                <a:cubicBezTo>
                  <a:pt x="2265" y="2177"/>
                  <a:pt x="2267" y="2178"/>
                  <a:pt x="2268" y="2177"/>
                </a:cubicBezTo>
                <a:cubicBezTo>
                  <a:pt x="2269" y="2174"/>
                  <a:pt x="2269" y="2172"/>
                  <a:pt x="2269" y="2169"/>
                </a:cubicBezTo>
                <a:cubicBezTo>
                  <a:pt x="2266" y="2168"/>
                  <a:pt x="2264" y="2169"/>
                  <a:pt x="2261" y="2168"/>
                </a:cubicBezTo>
                <a:cubicBezTo>
                  <a:pt x="2259" y="2167"/>
                  <a:pt x="2259" y="2165"/>
                  <a:pt x="2257" y="2165"/>
                </a:cubicBezTo>
                <a:cubicBezTo>
                  <a:pt x="2254" y="2164"/>
                  <a:pt x="2252" y="2163"/>
                  <a:pt x="2249" y="2163"/>
                </a:cubicBezTo>
                <a:cubicBezTo>
                  <a:pt x="2247" y="2162"/>
                  <a:pt x="2246" y="2161"/>
                  <a:pt x="2244" y="2161"/>
                </a:cubicBezTo>
                <a:cubicBezTo>
                  <a:pt x="2240" y="2161"/>
                  <a:pt x="2240" y="2161"/>
                  <a:pt x="2240" y="2161"/>
                </a:cubicBezTo>
                <a:cubicBezTo>
                  <a:pt x="2236" y="2161"/>
                  <a:pt x="2236" y="2161"/>
                  <a:pt x="2236" y="2161"/>
                </a:cubicBezTo>
                <a:cubicBezTo>
                  <a:pt x="2234" y="2161"/>
                  <a:pt x="2233" y="2161"/>
                  <a:pt x="2231" y="2162"/>
                </a:cubicBezTo>
                <a:cubicBezTo>
                  <a:pt x="2231" y="2165"/>
                  <a:pt x="2231" y="2167"/>
                  <a:pt x="2231" y="2170"/>
                </a:cubicBezTo>
                <a:cubicBezTo>
                  <a:pt x="2231" y="2171"/>
                  <a:pt x="2231" y="2172"/>
                  <a:pt x="2231" y="2174"/>
                </a:cubicBezTo>
                <a:cubicBezTo>
                  <a:pt x="2230" y="2178"/>
                  <a:pt x="2226" y="2180"/>
                  <a:pt x="2222" y="2180"/>
                </a:cubicBezTo>
                <a:cubicBezTo>
                  <a:pt x="2219" y="2180"/>
                  <a:pt x="2218" y="2179"/>
                  <a:pt x="2215" y="2179"/>
                </a:cubicBezTo>
                <a:cubicBezTo>
                  <a:pt x="2215" y="2171"/>
                  <a:pt x="2215" y="2171"/>
                  <a:pt x="2215" y="2171"/>
                </a:cubicBezTo>
                <a:cubicBezTo>
                  <a:pt x="2215" y="2169"/>
                  <a:pt x="2216" y="2168"/>
                  <a:pt x="2216" y="2167"/>
                </a:cubicBezTo>
                <a:cubicBezTo>
                  <a:pt x="2216" y="2165"/>
                  <a:pt x="2215" y="2164"/>
                  <a:pt x="2215" y="2163"/>
                </a:cubicBezTo>
                <a:cubicBezTo>
                  <a:pt x="2220" y="2163"/>
                  <a:pt x="2223" y="2164"/>
                  <a:pt x="2227" y="2162"/>
                </a:cubicBezTo>
                <a:cubicBezTo>
                  <a:pt x="2228" y="2161"/>
                  <a:pt x="2230" y="2161"/>
                  <a:pt x="2231" y="2161"/>
                </a:cubicBezTo>
                <a:cubicBezTo>
                  <a:pt x="2232" y="2160"/>
                  <a:pt x="2233" y="2158"/>
                  <a:pt x="2233" y="2157"/>
                </a:cubicBezTo>
                <a:cubicBezTo>
                  <a:pt x="2234" y="2154"/>
                  <a:pt x="2233" y="2152"/>
                  <a:pt x="2233" y="2149"/>
                </a:cubicBezTo>
                <a:cubicBezTo>
                  <a:pt x="2233" y="2146"/>
                  <a:pt x="2234" y="2144"/>
                  <a:pt x="2234" y="2141"/>
                </a:cubicBezTo>
                <a:cubicBezTo>
                  <a:pt x="2234" y="2139"/>
                  <a:pt x="2235" y="2137"/>
                  <a:pt x="2235" y="2135"/>
                </a:cubicBezTo>
                <a:cubicBezTo>
                  <a:pt x="2235" y="2131"/>
                  <a:pt x="2234" y="2129"/>
                  <a:pt x="2234" y="2124"/>
                </a:cubicBezTo>
                <a:cubicBezTo>
                  <a:pt x="2232" y="2124"/>
                  <a:pt x="2230" y="2125"/>
                  <a:pt x="2228" y="2125"/>
                </a:cubicBezTo>
                <a:cubicBezTo>
                  <a:pt x="2227" y="2125"/>
                  <a:pt x="2226" y="2124"/>
                  <a:pt x="2224" y="2124"/>
                </a:cubicBezTo>
                <a:cubicBezTo>
                  <a:pt x="2223" y="2124"/>
                  <a:pt x="2222" y="2124"/>
                  <a:pt x="2221" y="2124"/>
                </a:cubicBezTo>
                <a:cubicBezTo>
                  <a:pt x="2221" y="2103"/>
                  <a:pt x="2221" y="2103"/>
                  <a:pt x="2221" y="2103"/>
                </a:cubicBezTo>
                <a:cubicBezTo>
                  <a:pt x="2221" y="2101"/>
                  <a:pt x="2219" y="2101"/>
                  <a:pt x="2219" y="2099"/>
                </a:cubicBezTo>
                <a:cubicBezTo>
                  <a:pt x="2219" y="2097"/>
                  <a:pt x="2219" y="2096"/>
                  <a:pt x="2218" y="2094"/>
                </a:cubicBezTo>
                <a:cubicBezTo>
                  <a:pt x="2218" y="2093"/>
                  <a:pt x="2218" y="2091"/>
                  <a:pt x="2217" y="2090"/>
                </a:cubicBezTo>
                <a:cubicBezTo>
                  <a:pt x="2216" y="2088"/>
                  <a:pt x="2214" y="2088"/>
                  <a:pt x="2213" y="2086"/>
                </a:cubicBezTo>
                <a:cubicBezTo>
                  <a:pt x="2213" y="2085"/>
                  <a:pt x="2214" y="2083"/>
                  <a:pt x="2213" y="2082"/>
                </a:cubicBezTo>
                <a:cubicBezTo>
                  <a:pt x="2212" y="2081"/>
                  <a:pt x="2212" y="2079"/>
                  <a:pt x="2210" y="2078"/>
                </a:cubicBezTo>
                <a:cubicBezTo>
                  <a:pt x="2209" y="2077"/>
                  <a:pt x="2207" y="2079"/>
                  <a:pt x="2206" y="2078"/>
                </a:cubicBezTo>
                <a:cubicBezTo>
                  <a:pt x="2203" y="2077"/>
                  <a:pt x="2198" y="2074"/>
                  <a:pt x="2195" y="2073"/>
                </a:cubicBezTo>
                <a:cubicBezTo>
                  <a:pt x="2193" y="2072"/>
                  <a:pt x="2191" y="2072"/>
                  <a:pt x="2191" y="2071"/>
                </a:cubicBezTo>
                <a:cubicBezTo>
                  <a:pt x="2189" y="2068"/>
                  <a:pt x="2190" y="2065"/>
                  <a:pt x="2188" y="2063"/>
                </a:cubicBezTo>
                <a:cubicBezTo>
                  <a:pt x="2187" y="2062"/>
                  <a:pt x="2185" y="2063"/>
                  <a:pt x="2184" y="2062"/>
                </a:cubicBezTo>
                <a:cubicBezTo>
                  <a:pt x="2182" y="2061"/>
                  <a:pt x="2181" y="2061"/>
                  <a:pt x="2180" y="2060"/>
                </a:cubicBezTo>
                <a:cubicBezTo>
                  <a:pt x="2178" y="2059"/>
                  <a:pt x="2179" y="2057"/>
                  <a:pt x="2177" y="2056"/>
                </a:cubicBezTo>
                <a:cubicBezTo>
                  <a:pt x="2174" y="2055"/>
                  <a:pt x="2171" y="2056"/>
                  <a:pt x="2168" y="2056"/>
                </a:cubicBezTo>
                <a:cubicBezTo>
                  <a:pt x="2166" y="2056"/>
                  <a:pt x="2165" y="2055"/>
                  <a:pt x="2163" y="2054"/>
                </a:cubicBezTo>
                <a:cubicBezTo>
                  <a:pt x="2161" y="2053"/>
                  <a:pt x="2160" y="2052"/>
                  <a:pt x="2158" y="2051"/>
                </a:cubicBezTo>
                <a:cubicBezTo>
                  <a:pt x="2154" y="2049"/>
                  <a:pt x="2154" y="2049"/>
                  <a:pt x="2154" y="2049"/>
                </a:cubicBezTo>
                <a:cubicBezTo>
                  <a:pt x="2152" y="2048"/>
                  <a:pt x="2150" y="2046"/>
                  <a:pt x="2148" y="2046"/>
                </a:cubicBezTo>
                <a:cubicBezTo>
                  <a:pt x="2146" y="2046"/>
                  <a:pt x="2144" y="2046"/>
                  <a:pt x="2142" y="2047"/>
                </a:cubicBezTo>
                <a:cubicBezTo>
                  <a:pt x="2140" y="2048"/>
                  <a:pt x="2140" y="2050"/>
                  <a:pt x="2139" y="2051"/>
                </a:cubicBezTo>
                <a:cubicBezTo>
                  <a:pt x="2136" y="2053"/>
                  <a:pt x="2133" y="2052"/>
                  <a:pt x="2129" y="2052"/>
                </a:cubicBezTo>
                <a:cubicBezTo>
                  <a:pt x="2122" y="2052"/>
                  <a:pt x="2122" y="2052"/>
                  <a:pt x="2122" y="2052"/>
                </a:cubicBezTo>
                <a:cubicBezTo>
                  <a:pt x="2121" y="2052"/>
                  <a:pt x="2120" y="2051"/>
                  <a:pt x="2118" y="2051"/>
                </a:cubicBezTo>
                <a:cubicBezTo>
                  <a:pt x="2115" y="2051"/>
                  <a:pt x="2113" y="2051"/>
                  <a:pt x="2110" y="2050"/>
                </a:cubicBezTo>
                <a:cubicBezTo>
                  <a:pt x="2107" y="2049"/>
                  <a:pt x="2105" y="2047"/>
                  <a:pt x="2102" y="2046"/>
                </a:cubicBezTo>
                <a:cubicBezTo>
                  <a:pt x="2101" y="2046"/>
                  <a:pt x="2099" y="2046"/>
                  <a:pt x="2098" y="2045"/>
                </a:cubicBezTo>
                <a:cubicBezTo>
                  <a:pt x="2095" y="2044"/>
                  <a:pt x="2093" y="2042"/>
                  <a:pt x="2090" y="2040"/>
                </a:cubicBezTo>
                <a:cubicBezTo>
                  <a:pt x="2087" y="2038"/>
                  <a:pt x="2084" y="2038"/>
                  <a:pt x="2081" y="2035"/>
                </a:cubicBezTo>
                <a:cubicBezTo>
                  <a:pt x="2080" y="2034"/>
                  <a:pt x="2079" y="2033"/>
                  <a:pt x="2078" y="2031"/>
                </a:cubicBezTo>
                <a:cubicBezTo>
                  <a:pt x="2077" y="2029"/>
                  <a:pt x="2076" y="2028"/>
                  <a:pt x="2075" y="2026"/>
                </a:cubicBezTo>
                <a:cubicBezTo>
                  <a:pt x="2075" y="2022"/>
                  <a:pt x="2075" y="2019"/>
                  <a:pt x="2075" y="2014"/>
                </a:cubicBezTo>
                <a:cubicBezTo>
                  <a:pt x="2073" y="2014"/>
                  <a:pt x="2072" y="2014"/>
                  <a:pt x="2070" y="2013"/>
                </a:cubicBezTo>
                <a:cubicBezTo>
                  <a:pt x="2069" y="2013"/>
                  <a:pt x="2068" y="2014"/>
                  <a:pt x="2066" y="2013"/>
                </a:cubicBezTo>
                <a:cubicBezTo>
                  <a:pt x="2065" y="2013"/>
                  <a:pt x="2064" y="2011"/>
                  <a:pt x="2062" y="2010"/>
                </a:cubicBezTo>
                <a:cubicBezTo>
                  <a:pt x="2061" y="2010"/>
                  <a:pt x="2060" y="2009"/>
                  <a:pt x="2058" y="2008"/>
                </a:cubicBezTo>
                <a:cubicBezTo>
                  <a:pt x="2057" y="2007"/>
                  <a:pt x="2056" y="2006"/>
                  <a:pt x="2054" y="2004"/>
                </a:cubicBezTo>
                <a:cubicBezTo>
                  <a:pt x="2053" y="2003"/>
                  <a:pt x="2051" y="2004"/>
                  <a:pt x="2050" y="2002"/>
                </a:cubicBezTo>
                <a:cubicBezTo>
                  <a:pt x="2050" y="2001"/>
                  <a:pt x="2051" y="1999"/>
                  <a:pt x="2050" y="1998"/>
                </a:cubicBezTo>
                <a:cubicBezTo>
                  <a:pt x="2049" y="1998"/>
                  <a:pt x="2048" y="1999"/>
                  <a:pt x="2046" y="1998"/>
                </a:cubicBezTo>
                <a:cubicBezTo>
                  <a:pt x="2045" y="1998"/>
                  <a:pt x="2043" y="1997"/>
                  <a:pt x="2041" y="1995"/>
                </a:cubicBezTo>
                <a:cubicBezTo>
                  <a:pt x="2040" y="1994"/>
                  <a:pt x="2038" y="1994"/>
                  <a:pt x="2037" y="1992"/>
                </a:cubicBezTo>
                <a:cubicBezTo>
                  <a:pt x="2037" y="1991"/>
                  <a:pt x="2037" y="1990"/>
                  <a:pt x="2037" y="1988"/>
                </a:cubicBezTo>
                <a:cubicBezTo>
                  <a:pt x="2036" y="1985"/>
                  <a:pt x="2037" y="1983"/>
                  <a:pt x="2037" y="1979"/>
                </a:cubicBezTo>
                <a:cubicBezTo>
                  <a:pt x="2032" y="1979"/>
                  <a:pt x="2032" y="1979"/>
                  <a:pt x="2032" y="1979"/>
                </a:cubicBezTo>
                <a:cubicBezTo>
                  <a:pt x="2030" y="1980"/>
                  <a:pt x="2027" y="1981"/>
                  <a:pt x="2025" y="1981"/>
                </a:cubicBezTo>
                <a:cubicBezTo>
                  <a:pt x="2022" y="1982"/>
                  <a:pt x="2020" y="1984"/>
                  <a:pt x="2017" y="1984"/>
                </a:cubicBezTo>
                <a:cubicBezTo>
                  <a:pt x="2015" y="1984"/>
                  <a:pt x="2014" y="1985"/>
                  <a:pt x="2013" y="1985"/>
                </a:cubicBezTo>
                <a:cubicBezTo>
                  <a:pt x="2011" y="1985"/>
                  <a:pt x="2008" y="1985"/>
                  <a:pt x="2008" y="1983"/>
                </a:cubicBezTo>
                <a:cubicBezTo>
                  <a:pt x="2007" y="1982"/>
                  <a:pt x="2008" y="1981"/>
                  <a:pt x="2008" y="1979"/>
                </a:cubicBezTo>
                <a:cubicBezTo>
                  <a:pt x="2007" y="1976"/>
                  <a:pt x="2007" y="1973"/>
                  <a:pt x="2007" y="1969"/>
                </a:cubicBezTo>
                <a:cubicBezTo>
                  <a:pt x="2012" y="1968"/>
                  <a:pt x="2012" y="1968"/>
                  <a:pt x="2012" y="1968"/>
                </a:cubicBezTo>
                <a:cubicBezTo>
                  <a:pt x="2013" y="1968"/>
                  <a:pt x="2014" y="1966"/>
                  <a:pt x="2016" y="1966"/>
                </a:cubicBezTo>
                <a:cubicBezTo>
                  <a:pt x="2014" y="1964"/>
                  <a:pt x="2014" y="1962"/>
                  <a:pt x="2012" y="1961"/>
                </a:cubicBezTo>
                <a:cubicBezTo>
                  <a:pt x="2010" y="1960"/>
                  <a:pt x="2008" y="1960"/>
                  <a:pt x="2007" y="1960"/>
                </a:cubicBezTo>
                <a:cubicBezTo>
                  <a:pt x="2005" y="1959"/>
                  <a:pt x="2004" y="1958"/>
                  <a:pt x="2003" y="1958"/>
                </a:cubicBezTo>
                <a:cubicBezTo>
                  <a:pt x="2001" y="1957"/>
                  <a:pt x="1999" y="1957"/>
                  <a:pt x="1998" y="1957"/>
                </a:cubicBezTo>
                <a:cubicBezTo>
                  <a:pt x="1989" y="1964"/>
                  <a:pt x="1989" y="1964"/>
                  <a:pt x="1989" y="1964"/>
                </a:cubicBezTo>
                <a:cubicBezTo>
                  <a:pt x="1987" y="1964"/>
                  <a:pt x="1987" y="1964"/>
                  <a:pt x="1987" y="1964"/>
                </a:cubicBezTo>
                <a:cubicBezTo>
                  <a:pt x="1985" y="1963"/>
                  <a:pt x="1984" y="1962"/>
                  <a:pt x="1983" y="1962"/>
                </a:cubicBezTo>
                <a:cubicBezTo>
                  <a:pt x="1980" y="1961"/>
                  <a:pt x="1978" y="1960"/>
                  <a:pt x="1975" y="1960"/>
                </a:cubicBezTo>
                <a:cubicBezTo>
                  <a:pt x="1973" y="1960"/>
                  <a:pt x="1970" y="1960"/>
                  <a:pt x="1969" y="1962"/>
                </a:cubicBezTo>
                <a:cubicBezTo>
                  <a:pt x="1968" y="1963"/>
                  <a:pt x="1968" y="1964"/>
                  <a:pt x="1968" y="1966"/>
                </a:cubicBezTo>
                <a:cubicBezTo>
                  <a:pt x="1967" y="1967"/>
                  <a:pt x="1967" y="1968"/>
                  <a:pt x="1967" y="1969"/>
                </a:cubicBezTo>
                <a:cubicBezTo>
                  <a:pt x="1966" y="1971"/>
                  <a:pt x="1966" y="1972"/>
                  <a:pt x="1965" y="1973"/>
                </a:cubicBezTo>
                <a:cubicBezTo>
                  <a:pt x="1963" y="1976"/>
                  <a:pt x="1961" y="1979"/>
                  <a:pt x="1958" y="1979"/>
                </a:cubicBezTo>
                <a:cubicBezTo>
                  <a:pt x="1956" y="1979"/>
                  <a:pt x="1955" y="1979"/>
                  <a:pt x="1953" y="1978"/>
                </a:cubicBezTo>
                <a:cubicBezTo>
                  <a:pt x="1951" y="1978"/>
                  <a:pt x="1952" y="1976"/>
                  <a:pt x="1951" y="1974"/>
                </a:cubicBezTo>
                <a:cubicBezTo>
                  <a:pt x="1950" y="1973"/>
                  <a:pt x="1949" y="1972"/>
                  <a:pt x="1948" y="1970"/>
                </a:cubicBezTo>
                <a:cubicBezTo>
                  <a:pt x="1947" y="1969"/>
                  <a:pt x="1947" y="1967"/>
                  <a:pt x="1945" y="1967"/>
                </a:cubicBezTo>
                <a:cubicBezTo>
                  <a:pt x="1942" y="1965"/>
                  <a:pt x="1939" y="1964"/>
                  <a:pt x="1936" y="1964"/>
                </a:cubicBezTo>
                <a:cubicBezTo>
                  <a:pt x="1934" y="1963"/>
                  <a:pt x="1933" y="1963"/>
                  <a:pt x="1931" y="1963"/>
                </a:cubicBezTo>
                <a:cubicBezTo>
                  <a:pt x="1910" y="1963"/>
                  <a:pt x="1910" y="1963"/>
                  <a:pt x="1910" y="1963"/>
                </a:cubicBezTo>
                <a:cubicBezTo>
                  <a:pt x="1909" y="1963"/>
                  <a:pt x="1908" y="1961"/>
                  <a:pt x="1906" y="1961"/>
                </a:cubicBezTo>
                <a:cubicBezTo>
                  <a:pt x="1902" y="1960"/>
                  <a:pt x="1900" y="1959"/>
                  <a:pt x="1896" y="1959"/>
                </a:cubicBezTo>
                <a:cubicBezTo>
                  <a:pt x="1896" y="1947"/>
                  <a:pt x="1896" y="1947"/>
                  <a:pt x="1896" y="1947"/>
                </a:cubicBezTo>
                <a:cubicBezTo>
                  <a:pt x="1893" y="1947"/>
                  <a:pt x="1891" y="1947"/>
                  <a:pt x="1888" y="1947"/>
                </a:cubicBezTo>
                <a:cubicBezTo>
                  <a:pt x="1887" y="1947"/>
                  <a:pt x="1886" y="1945"/>
                  <a:pt x="1884" y="1945"/>
                </a:cubicBezTo>
                <a:cubicBezTo>
                  <a:pt x="1883" y="1944"/>
                  <a:pt x="1881" y="1944"/>
                  <a:pt x="1879" y="1943"/>
                </a:cubicBezTo>
                <a:cubicBezTo>
                  <a:pt x="1878" y="1942"/>
                  <a:pt x="1878" y="1939"/>
                  <a:pt x="1876" y="1939"/>
                </a:cubicBezTo>
                <a:cubicBezTo>
                  <a:pt x="1875" y="1938"/>
                  <a:pt x="1874" y="1938"/>
                  <a:pt x="1872" y="1938"/>
                </a:cubicBezTo>
                <a:cubicBezTo>
                  <a:pt x="1867" y="1936"/>
                  <a:pt x="1864" y="1936"/>
                  <a:pt x="1858" y="1935"/>
                </a:cubicBezTo>
                <a:cubicBezTo>
                  <a:pt x="1858" y="1938"/>
                  <a:pt x="1859" y="1940"/>
                  <a:pt x="1858" y="1943"/>
                </a:cubicBezTo>
                <a:cubicBezTo>
                  <a:pt x="1858" y="1945"/>
                  <a:pt x="1857" y="1946"/>
                  <a:pt x="1856" y="1948"/>
                </a:cubicBezTo>
                <a:cubicBezTo>
                  <a:pt x="1855" y="1949"/>
                  <a:pt x="1855" y="1951"/>
                  <a:pt x="1853" y="1952"/>
                </a:cubicBezTo>
                <a:cubicBezTo>
                  <a:pt x="1851" y="1952"/>
                  <a:pt x="1848" y="1951"/>
                  <a:pt x="1845" y="1952"/>
                </a:cubicBezTo>
                <a:cubicBezTo>
                  <a:pt x="1844" y="1952"/>
                  <a:pt x="1843" y="1954"/>
                  <a:pt x="1841" y="1955"/>
                </a:cubicBezTo>
                <a:cubicBezTo>
                  <a:pt x="1840" y="1955"/>
                  <a:pt x="1839" y="1956"/>
                  <a:pt x="1838" y="1958"/>
                </a:cubicBezTo>
                <a:cubicBezTo>
                  <a:pt x="1836" y="1959"/>
                  <a:pt x="1834" y="1959"/>
                  <a:pt x="1834" y="1962"/>
                </a:cubicBezTo>
                <a:cubicBezTo>
                  <a:pt x="1834" y="1963"/>
                  <a:pt x="1835" y="1964"/>
                  <a:pt x="1835" y="1966"/>
                </a:cubicBezTo>
                <a:cubicBezTo>
                  <a:pt x="1835" y="1967"/>
                  <a:pt x="1835" y="1968"/>
                  <a:pt x="1836" y="1969"/>
                </a:cubicBezTo>
                <a:cubicBezTo>
                  <a:pt x="1836" y="1971"/>
                  <a:pt x="1836" y="1972"/>
                  <a:pt x="1836" y="1973"/>
                </a:cubicBezTo>
                <a:cubicBezTo>
                  <a:pt x="1836" y="1975"/>
                  <a:pt x="1837" y="1976"/>
                  <a:pt x="1838" y="1977"/>
                </a:cubicBezTo>
                <a:cubicBezTo>
                  <a:pt x="1838" y="1979"/>
                  <a:pt x="1838" y="1981"/>
                  <a:pt x="1838" y="1983"/>
                </a:cubicBezTo>
                <a:cubicBezTo>
                  <a:pt x="1838" y="1986"/>
                  <a:pt x="1838" y="1987"/>
                  <a:pt x="1838" y="1989"/>
                </a:cubicBezTo>
                <a:cubicBezTo>
                  <a:pt x="1837" y="1991"/>
                  <a:pt x="1836" y="1993"/>
                  <a:pt x="1836" y="1994"/>
                </a:cubicBezTo>
                <a:cubicBezTo>
                  <a:pt x="1834" y="1993"/>
                  <a:pt x="1833" y="1994"/>
                  <a:pt x="1832" y="1992"/>
                </a:cubicBezTo>
                <a:cubicBezTo>
                  <a:pt x="1830" y="1991"/>
                  <a:pt x="1831" y="1990"/>
                  <a:pt x="1830" y="1988"/>
                </a:cubicBezTo>
                <a:cubicBezTo>
                  <a:pt x="1827" y="1985"/>
                  <a:pt x="1825" y="1982"/>
                  <a:pt x="1824" y="1978"/>
                </a:cubicBezTo>
                <a:cubicBezTo>
                  <a:pt x="1822" y="1975"/>
                  <a:pt x="1822" y="1973"/>
                  <a:pt x="1822" y="1969"/>
                </a:cubicBezTo>
                <a:cubicBezTo>
                  <a:pt x="1822" y="1968"/>
                  <a:pt x="1821" y="1967"/>
                  <a:pt x="1822" y="1966"/>
                </a:cubicBezTo>
                <a:cubicBezTo>
                  <a:pt x="1822" y="1964"/>
                  <a:pt x="1824" y="1963"/>
                  <a:pt x="1825" y="1962"/>
                </a:cubicBezTo>
                <a:cubicBezTo>
                  <a:pt x="1825" y="1960"/>
                  <a:pt x="1825" y="1959"/>
                  <a:pt x="1826" y="1958"/>
                </a:cubicBezTo>
                <a:cubicBezTo>
                  <a:pt x="1826" y="1956"/>
                  <a:pt x="1827" y="1955"/>
                  <a:pt x="1827" y="1954"/>
                </a:cubicBezTo>
                <a:cubicBezTo>
                  <a:pt x="1827" y="1951"/>
                  <a:pt x="1824" y="1950"/>
                  <a:pt x="1824" y="1948"/>
                </a:cubicBezTo>
                <a:cubicBezTo>
                  <a:pt x="1824" y="1943"/>
                  <a:pt x="1827" y="1941"/>
                  <a:pt x="1831" y="1938"/>
                </a:cubicBezTo>
                <a:cubicBezTo>
                  <a:pt x="1832" y="1937"/>
                  <a:pt x="1833" y="1936"/>
                  <a:pt x="1835" y="1935"/>
                </a:cubicBezTo>
                <a:cubicBezTo>
                  <a:pt x="1836" y="1934"/>
                  <a:pt x="1836" y="1932"/>
                  <a:pt x="1838" y="1931"/>
                </a:cubicBezTo>
                <a:cubicBezTo>
                  <a:pt x="1839" y="1930"/>
                  <a:pt x="1840" y="1929"/>
                  <a:pt x="1841" y="1929"/>
                </a:cubicBezTo>
                <a:cubicBezTo>
                  <a:pt x="1840" y="1925"/>
                  <a:pt x="1840" y="1925"/>
                  <a:pt x="1840" y="1925"/>
                </a:cubicBezTo>
                <a:cubicBezTo>
                  <a:pt x="1831" y="1925"/>
                  <a:pt x="1831" y="1925"/>
                  <a:pt x="1831" y="1925"/>
                </a:cubicBezTo>
                <a:cubicBezTo>
                  <a:pt x="1829" y="1925"/>
                  <a:pt x="1828" y="1925"/>
                  <a:pt x="1827" y="1926"/>
                </a:cubicBezTo>
                <a:cubicBezTo>
                  <a:pt x="1825" y="1926"/>
                  <a:pt x="1824" y="1926"/>
                  <a:pt x="1823" y="1927"/>
                </a:cubicBezTo>
                <a:cubicBezTo>
                  <a:pt x="1821" y="1927"/>
                  <a:pt x="1820" y="1927"/>
                  <a:pt x="1819" y="1929"/>
                </a:cubicBezTo>
                <a:cubicBezTo>
                  <a:pt x="1818" y="1930"/>
                  <a:pt x="1818" y="1931"/>
                  <a:pt x="1818" y="1933"/>
                </a:cubicBezTo>
                <a:cubicBezTo>
                  <a:pt x="1817" y="1936"/>
                  <a:pt x="1818" y="1938"/>
                  <a:pt x="1818" y="1942"/>
                </a:cubicBezTo>
                <a:cubicBezTo>
                  <a:pt x="1795" y="1942"/>
                  <a:pt x="1795" y="1942"/>
                  <a:pt x="1795" y="1942"/>
                </a:cubicBezTo>
                <a:cubicBezTo>
                  <a:pt x="1791" y="1942"/>
                  <a:pt x="1790" y="1945"/>
                  <a:pt x="1787" y="1947"/>
                </a:cubicBezTo>
                <a:cubicBezTo>
                  <a:pt x="1785" y="1948"/>
                  <a:pt x="1785" y="1949"/>
                  <a:pt x="1783" y="1950"/>
                </a:cubicBezTo>
                <a:cubicBezTo>
                  <a:pt x="1781" y="1950"/>
                  <a:pt x="1780" y="1951"/>
                  <a:pt x="1778" y="1952"/>
                </a:cubicBezTo>
                <a:cubicBezTo>
                  <a:pt x="1776" y="1952"/>
                  <a:pt x="1775" y="1953"/>
                  <a:pt x="1773" y="1954"/>
                </a:cubicBezTo>
                <a:cubicBezTo>
                  <a:pt x="1770" y="1954"/>
                  <a:pt x="1767" y="1955"/>
                  <a:pt x="1764" y="1956"/>
                </a:cubicBezTo>
                <a:cubicBezTo>
                  <a:pt x="1763" y="1956"/>
                  <a:pt x="1761" y="1957"/>
                  <a:pt x="1760" y="1957"/>
                </a:cubicBezTo>
                <a:cubicBezTo>
                  <a:pt x="1757" y="1957"/>
                  <a:pt x="1755" y="1957"/>
                  <a:pt x="1752" y="1957"/>
                </a:cubicBezTo>
                <a:cubicBezTo>
                  <a:pt x="1752" y="1979"/>
                  <a:pt x="1752" y="1979"/>
                  <a:pt x="1752" y="1979"/>
                </a:cubicBezTo>
                <a:cubicBezTo>
                  <a:pt x="1749" y="1982"/>
                  <a:pt x="1748" y="1985"/>
                  <a:pt x="1744" y="1985"/>
                </a:cubicBezTo>
                <a:cubicBezTo>
                  <a:pt x="1743" y="1986"/>
                  <a:pt x="1741" y="1986"/>
                  <a:pt x="1740" y="1986"/>
                </a:cubicBezTo>
                <a:cubicBezTo>
                  <a:pt x="1737" y="1987"/>
                  <a:pt x="1735" y="1986"/>
                  <a:pt x="1732" y="1986"/>
                </a:cubicBezTo>
                <a:cubicBezTo>
                  <a:pt x="1732" y="1989"/>
                  <a:pt x="1733" y="1990"/>
                  <a:pt x="1732" y="1992"/>
                </a:cubicBezTo>
                <a:cubicBezTo>
                  <a:pt x="1732" y="1994"/>
                  <a:pt x="1731" y="1995"/>
                  <a:pt x="1730" y="1996"/>
                </a:cubicBezTo>
                <a:cubicBezTo>
                  <a:pt x="1730" y="1998"/>
                  <a:pt x="1729" y="1999"/>
                  <a:pt x="1728" y="2000"/>
                </a:cubicBezTo>
                <a:cubicBezTo>
                  <a:pt x="1728" y="2002"/>
                  <a:pt x="1729" y="2003"/>
                  <a:pt x="1728" y="2004"/>
                </a:cubicBezTo>
                <a:cubicBezTo>
                  <a:pt x="1728" y="2006"/>
                  <a:pt x="1725" y="2006"/>
                  <a:pt x="1724" y="2007"/>
                </a:cubicBezTo>
                <a:cubicBezTo>
                  <a:pt x="1722" y="2010"/>
                  <a:pt x="1719" y="2011"/>
                  <a:pt x="1716" y="2013"/>
                </a:cubicBezTo>
                <a:cubicBezTo>
                  <a:pt x="1715" y="2015"/>
                  <a:pt x="1713" y="2015"/>
                  <a:pt x="1712" y="2016"/>
                </a:cubicBezTo>
                <a:cubicBezTo>
                  <a:pt x="1712" y="2017"/>
                  <a:pt x="1713" y="2019"/>
                  <a:pt x="1712" y="2020"/>
                </a:cubicBezTo>
                <a:cubicBezTo>
                  <a:pt x="1711" y="2022"/>
                  <a:pt x="1709" y="2022"/>
                  <a:pt x="1708" y="2024"/>
                </a:cubicBezTo>
                <a:cubicBezTo>
                  <a:pt x="1708" y="2025"/>
                  <a:pt x="1708" y="2027"/>
                  <a:pt x="1708" y="2028"/>
                </a:cubicBezTo>
                <a:cubicBezTo>
                  <a:pt x="1708" y="2028"/>
                  <a:pt x="1707" y="2032"/>
                  <a:pt x="1708" y="2032"/>
                </a:cubicBezTo>
                <a:cubicBezTo>
                  <a:pt x="1709" y="2032"/>
                  <a:pt x="1711" y="2032"/>
                  <a:pt x="1712" y="2032"/>
                </a:cubicBezTo>
                <a:cubicBezTo>
                  <a:pt x="1714" y="2032"/>
                  <a:pt x="1715" y="2033"/>
                  <a:pt x="1717" y="2033"/>
                </a:cubicBezTo>
                <a:cubicBezTo>
                  <a:pt x="1717" y="2039"/>
                  <a:pt x="1716" y="2043"/>
                  <a:pt x="1717" y="2049"/>
                </a:cubicBezTo>
                <a:cubicBezTo>
                  <a:pt x="1717" y="2050"/>
                  <a:pt x="1718" y="2052"/>
                  <a:pt x="1718" y="2053"/>
                </a:cubicBezTo>
                <a:cubicBezTo>
                  <a:pt x="1719" y="2056"/>
                  <a:pt x="1721" y="2058"/>
                  <a:pt x="1722" y="2061"/>
                </a:cubicBezTo>
                <a:cubicBezTo>
                  <a:pt x="1722" y="2062"/>
                  <a:pt x="1723" y="2064"/>
                  <a:pt x="1723" y="2065"/>
                </a:cubicBezTo>
                <a:cubicBezTo>
                  <a:pt x="1723" y="2067"/>
                  <a:pt x="1724" y="2068"/>
                  <a:pt x="1724" y="2071"/>
                </a:cubicBezTo>
                <a:cubicBezTo>
                  <a:pt x="1724" y="2073"/>
                  <a:pt x="1724" y="2075"/>
                  <a:pt x="1723" y="2077"/>
                </a:cubicBezTo>
                <a:cubicBezTo>
                  <a:pt x="1722" y="2078"/>
                  <a:pt x="1720" y="2078"/>
                  <a:pt x="1719" y="2080"/>
                </a:cubicBezTo>
                <a:cubicBezTo>
                  <a:pt x="1717" y="2081"/>
                  <a:pt x="1714" y="2081"/>
                  <a:pt x="1714" y="2084"/>
                </a:cubicBezTo>
                <a:cubicBezTo>
                  <a:pt x="1714" y="2085"/>
                  <a:pt x="1714" y="2086"/>
                  <a:pt x="1714" y="2088"/>
                </a:cubicBezTo>
                <a:cubicBezTo>
                  <a:pt x="1714" y="2091"/>
                  <a:pt x="1715" y="2093"/>
                  <a:pt x="1715" y="2096"/>
                </a:cubicBezTo>
                <a:cubicBezTo>
                  <a:pt x="1715" y="2099"/>
                  <a:pt x="1715" y="2101"/>
                  <a:pt x="1714" y="2105"/>
                </a:cubicBezTo>
                <a:cubicBezTo>
                  <a:pt x="1713" y="2107"/>
                  <a:pt x="1711" y="2107"/>
                  <a:pt x="1710" y="2109"/>
                </a:cubicBezTo>
                <a:cubicBezTo>
                  <a:pt x="1708" y="2110"/>
                  <a:pt x="1709" y="2112"/>
                  <a:pt x="1707" y="2113"/>
                </a:cubicBezTo>
                <a:cubicBezTo>
                  <a:pt x="1706" y="2113"/>
                  <a:pt x="1704" y="2112"/>
                  <a:pt x="1703" y="2113"/>
                </a:cubicBezTo>
                <a:cubicBezTo>
                  <a:pt x="1700" y="2113"/>
                  <a:pt x="1698" y="2113"/>
                  <a:pt x="1695" y="2114"/>
                </a:cubicBezTo>
                <a:cubicBezTo>
                  <a:pt x="1694" y="2119"/>
                  <a:pt x="1694" y="2119"/>
                  <a:pt x="1694" y="2119"/>
                </a:cubicBezTo>
                <a:cubicBezTo>
                  <a:pt x="1695" y="2121"/>
                  <a:pt x="1696" y="2122"/>
                  <a:pt x="1697" y="2123"/>
                </a:cubicBezTo>
                <a:cubicBezTo>
                  <a:pt x="1697" y="2125"/>
                  <a:pt x="1697" y="2126"/>
                  <a:pt x="1697" y="2127"/>
                </a:cubicBezTo>
                <a:cubicBezTo>
                  <a:pt x="1692" y="2130"/>
                  <a:pt x="1689" y="2132"/>
                  <a:pt x="1685" y="2134"/>
                </a:cubicBezTo>
                <a:cubicBezTo>
                  <a:pt x="1684" y="2142"/>
                  <a:pt x="1684" y="2142"/>
                  <a:pt x="1684" y="2142"/>
                </a:cubicBezTo>
                <a:cubicBezTo>
                  <a:pt x="1683" y="2143"/>
                  <a:pt x="1681" y="2143"/>
                  <a:pt x="1680" y="2143"/>
                </a:cubicBezTo>
                <a:cubicBezTo>
                  <a:pt x="1677" y="2144"/>
                  <a:pt x="1675" y="2144"/>
                  <a:pt x="1672" y="2146"/>
                </a:cubicBezTo>
                <a:cubicBezTo>
                  <a:pt x="1671" y="2148"/>
                  <a:pt x="1670" y="2149"/>
                  <a:pt x="1669" y="2150"/>
                </a:cubicBezTo>
                <a:cubicBezTo>
                  <a:pt x="1666" y="2155"/>
                  <a:pt x="1666" y="2160"/>
                  <a:pt x="1666" y="2166"/>
                </a:cubicBezTo>
                <a:cubicBezTo>
                  <a:pt x="1649" y="2166"/>
                  <a:pt x="1649" y="2166"/>
                  <a:pt x="1649" y="2166"/>
                </a:cubicBezTo>
                <a:cubicBezTo>
                  <a:pt x="1650" y="2171"/>
                  <a:pt x="1651" y="2173"/>
                  <a:pt x="1650" y="2178"/>
                </a:cubicBezTo>
                <a:cubicBezTo>
                  <a:pt x="1650" y="2181"/>
                  <a:pt x="1649" y="2183"/>
                  <a:pt x="1649" y="2186"/>
                </a:cubicBezTo>
                <a:cubicBezTo>
                  <a:pt x="1649" y="2188"/>
                  <a:pt x="1648" y="2189"/>
                  <a:pt x="1648" y="2190"/>
                </a:cubicBezTo>
                <a:cubicBezTo>
                  <a:pt x="1648" y="2192"/>
                  <a:pt x="1649" y="2193"/>
                  <a:pt x="1649" y="2194"/>
                </a:cubicBezTo>
                <a:cubicBezTo>
                  <a:pt x="1649" y="2196"/>
                  <a:pt x="1648" y="2198"/>
                  <a:pt x="1648" y="2199"/>
                </a:cubicBezTo>
                <a:cubicBezTo>
                  <a:pt x="1649" y="2202"/>
                  <a:pt x="1650" y="2204"/>
                  <a:pt x="1652" y="2207"/>
                </a:cubicBezTo>
                <a:cubicBezTo>
                  <a:pt x="1654" y="2206"/>
                  <a:pt x="1655" y="2206"/>
                  <a:pt x="1656" y="2205"/>
                </a:cubicBezTo>
                <a:cubicBezTo>
                  <a:pt x="1658" y="2204"/>
                  <a:pt x="1660" y="2203"/>
                  <a:pt x="1662" y="2203"/>
                </a:cubicBezTo>
                <a:cubicBezTo>
                  <a:pt x="1666" y="2203"/>
                  <a:pt x="1668" y="2204"/>
                  <a:pt x="1671" y="2204"/>
                </a:cubicBezTo>
                <a:cubicBezTo>
                  <a:pt x="1671" y="2212"/>
                  <a:pt x="1671" y="2212"/>
                  <a:pt x="1671" y="2212"/>
                </a:cubicBezTo>
                <a:cubicBezTo>
                  <a:pt x="1670" y="2213"/>
                  <a:pt x="1670" y="2215"/>
                  <a:pt x="1669" y="2216"/>
                </a:cubicBezTo>
                <a:cubicBezTo>
                  <a:pt x="1666" y="2218"/>
                  <a:pt x="1664" y="2218"/>
                  <a:pt x="1661" y="2219"/>
                </a:cubicBezTo>
                <a:cubicBezTo>
                  <a:pt x="1660" y="2219"/>
                  <a:pt x="1659" y="2219"/>
                  <a:pt x="1657" y="2219"/>
                </a:cubicBezTo>
                <a:cubicBezTo>
                  <a:pt x="1655" y="2219"/>
                  <a:pt x="1654" y="2220"/>
                  <a:pt x="1652" y="2220"/>
                </a:cubicBezTo>
                <a:cubicBezTo>
                  <a:pt x="1652" y="2223"/>
                  <a:pt x="1653" y="2225"/>
                  <a:pt x="1652" y="2228"/>
                </a:cubicBezTo>
                <a:cubicBezTo>
                  <a:pt x="1652" y="2229"/>
                  <a:pt x="1652" y="2231"/>
                  <a:pt x="1651" y="2232"/>
                </a:cubicBezTo>
                <a:cubicBezTo>
                  <a:pt x="1650" y="2233"/>
                  <a:pt x="1648" y="2233"/>
                  <a:pt x="1647" y="2234"/>
                </a:cubicBezTo>
                <a:cubicBezTo>
                  <a:pt x="1646" y="2235"/>
                  <a:pt x="1645" y="2236"/>
                  <a:pt x="1643" y="2237"/>
                </a:cubicBezTo>
                <a:cubicBezTo>
                  <a:pt x="1642" y="2238"/>
                  <a:pt x="1640" y="2238"/>
                  <a:pt x="1639" y="2240"/>
                </a:cubicBezTo>
                <a:cubicBezTo>
                  <a:pt x="1639" y="2242"/>
                  <a:pt x="1638" y="2244"/>
                  <a:pt x="1638" y="2246"/>
                </a:cubicBezTo>
                <a:cubicBezTo>
                  <a:pt x="1638" y="2248"/>
                  <a:pt x="1639" y="2250"/>
                  <a:pt x="1639" y="2252"/>
                </a:cubicBezTo>
                <a:cubicBezTo>
                  <a:pt x="1640" y="2254"/>
                  <a:pt x="1641" y="2254"/>
                  <a:pt x="1642" y="2256"/>
                </a:cubicBezTo>
                <a:cubicBezTo>
                  <a:pt x="1643" y="2257"/>
                  <a:pt x="1645" y="2258"/>
                  <a:pt x="1645" y="2260"/>
                </a:cubicBezTo>
                <a:cubicBezTo>
                  <a:pt x="1645" y="2264"/>
                  <a:pt x="1645" y="2264"/>
                  <a:pt x="1645" y="2264"/>
                </a:cubicBezTo>
                <a:cubicBezTo>
                  <a:pt x="1645" y="2267"/>
                  <a:pt x="1645" y="2269"/>
                  <a:pt x="1645" y="2273"/>
                </a:cubicBezTo>
                <a:cubicBezTo>
                  <a:pt x="1645" y="2274"/>
                  <a:pt x="1645" y="2275"/>
                  <a:pt x="1645" y="2277"/>
                </a:cubicBezTo>
                <a:cubicBezTo>
                  <a:pt x="1646" y="2278"/>
                  <a:pt x="1647" y="2279"/>
                  <a:pt x="1648" y="2281"/>
                </a:cubicBezTo>
                <a:cubicBezTo>
                  <a:pt x="1649" y="2282"/>
                  <a:pt x="1651" y="2282"/>
                  <a:pt x="1652" y="2283"/>
                </a:cubicBezTo>
                <a:cubicBezTo>
                  <a:pt x="1653" y="2283"/>
                  <a:pt x="1655" y="2283"/>
                  <a:pt x="1656" y="2283"/>
                </a:cubicBezTo>
                <a:cubicBezTo>
                  <a:pt x="1657" y="2283"/>
                  <a:pt x="1659" y="2282"/>
                  <a:pt x="1660" y="2283"/>
                </a:cubicBezTo>
                <a:cubicBezTo>
                  <a:pt x="1662" y="2283"/>
                  <a:pt x="1663" y="2284"/>
                  <a:pt x="1664" y="2285"/>
                </a:cubicBezTo>
                <a:cubicBezTo>
                  <a:pt x="1666" y="2285"/>
                  <a:pt x="1667" y="2286"/>
                  <a:pt x="1668" y="2287"/>
                </a:cubicBezTo>
                <a:cubicBezTo>
                  <a:pt x="1670" y="2288"/>
                  <a:pt x="1671" y="2289"/>
                  <a:pt x="1672" y="2291"/>
                </a:cubicBezTo>
                <a:cubicBezTo>
                  <a:pt x="1673" y="2292"/>
                  <a:pt x="1673" y="2293"/>
                  <a:pt x="1674" y="2295"/>
                </a:cubicBezTo>
                <a:cubicBezTo>
                  <a:pt x="1675" y="2296"/>
                  <a:pt x="1676" y="2298"/>
                  <a:pt x="1677" y="2300"/>
                </a:cubicBezTo>
                <a:cubicBezTo>
                  <a:pt x="1678" y="2301"/>
                  <a:pt x="1678" y="2302"/>
                  <a:pt x="1679" y="2304"/>
                </a:cubicBezTo>
                <a:cubicBezTo>
                  <a:pt x="1680" y="2305"/>
                  <a:pt x="1682" y="2305"/>
                  <a:pt x="1683" y="2307"/>
                </a:cubicBezTo>
                <a:cubicBezTo>
                  <a:pt x="1684" y="2308"/>
                  <a:pt x="1685" y="2309"/>
                  <a:pt x="1685" y="2311"/>
                </a:cubicBezTo>
                <a:cubicBezTo>
                  <a:pt x="1686" y="2313"/>
                  <a:pt x="1685" y="2315"/>
                  <a:pt x="1685" y="2318"/>
                </a:cubicBezTo>
                <a:cubicBezTo>
                  <a:pt x="1685" y="2320"/>
                  <a:pt x="1686" y="2321"/>
                  <a:pt x="1686" y="2322"/>
                </a:cubicBezTo>
                <a:cubicBezTo>
                  <a:pt x="1686" y="2324"/>
                  <a:pt x="1686" y="2325"/>
                  <a:pt x="1687" y="2326"/>
                </a:cubicBezTo>
                <a:cubicBezTo>
                  <a:pt x="1688" y="2328"/>
                  <a:pt x="1690" y="2328"/>
                  <a:pt x="1691" y="2329"/>
                </a:cubicBezTo>
                <a:cubicBezTo>
                  <a:pt x="1692" y="2331"/>
                  <a:pt x="1693" y="2332"/>
                  <a:pt x="1694" y="2333"/>
                </a:cubicBezTo>
                <a:cubicBezTo>
                  <a:pt x="1695" y="2335"/>
                  <a:pt x="1697" y="2335"/>
                  <a:pt x="1698" y="2336"/>
                </a:cubicBezTo>
                <a:cubicBezTo>
                  <a:pt x="1699" y="2339"/>
                  <a:pt x="1699" y="2341"/>
                  <a:pt x="1699" y="2344"/>
                </a:cubicBezTo>
                <a:cubicBezTo>
                  <a:pt x="1699" y="2353"/>
                  <a:pt x="1699" y="2353"/>
                  <a:pt x="1699" y="2353"/>
                </a:cubicBezTo>
                <a:cubicBezTo>
                  <a:pt x="1700" y="2355"/>
                  <a:pt x="1701" y="2357"/>
                  <a:pt x="1702" y="2358"/>
                </a:cubicBezTo>
                <a:cubicBezTo>
                  <a:pt x="1703" y="2360"/>
                  <a:pt x="1703" y="2361"/>
                  <a:pt x="1704" y="2362"/>
                </a:cubicBezTo>
                <a:cubicBezTo>
                  <a:pt x="1705" y="2364"/>
                  <a:pt x="1707" y="2364"/>
                  <a:pt x="1708" y="2365"/>
                </a:cubicBezTo>
                <a:cubicBezTo>
                  <a:pt x="1711" y="2369"/>
                  <a:pt x="1713" y="2372"/>
                  <a:pt x="1713" y="2377"/>
                </a:cubicBezTo>
                <a:cubicBezTo>
                  <a:pt x="1713" y="2382"/>
                  <a:pt x="1712" y="2386"/>
                  <a:pt x="1714" y="2390"/>
                </a:cubicBezTo>
                <a:cubicBezTo>
                  <a:pt x="1714" y="2392"/>
                  <a:pt x="1715" y="2393"/>
                  <a:pt x="1716" y="2394"/>
                </a:cubicBezTo>
                <a:cubicBezTo>
                  <a:pt x="1717" y="2395"/>
                  <a:pt x="1719" y="2395"/>
                  <a:pt x="1720" y="2396"/>
                </a:cubicBezTo>
                <a:cubicBezTo>
                  <a:pt x="1721" y="2397"/>
                  <a:pt x="1721" y="2399"/>
                  <a:pt x="1722" y="2400"/>
                </a:cubicBezTo>
                <a:cubicBezTo>
                  <a:pt x="1723" y="2401"/>
                  <a:pt x="1725" y="2401"/>
                  <a:pt x="1726" y="2402"/>
                </a:cubicBezTo>
                <a:cubicBezTo>
                  <a:pt x="1727" y="2403"/>
                  <a:pt x="1728" y="2404"/>
                  <a:pt x="1730" y="2405"/>
                </a:cubicBezTo>
                <a:cubicBezTo>
                  <a:pt x="1731" y="2406"/>
                  <a:pt x="1733" y="2406"/>
                  <a:pt x="1734" y="2407"/>
                </a:cubicBezTo>
                <a:cubicBezTo>
                  <a:pt x="1735" y="2408"/>
                  <a:pt x="1735" y="2409"/>
                  <a:pt x="1736" y="2411"/>
                </a:cubicBezTo>
                <a:cubicBezTo>
                  <a:pt x="1736" y="2412"/>
                  <a:pt x="1736" y="2413"/>
                  <a:pt x="1736" y="2415"/>
                </a:cubicBezTo>
                <a:cubicBezTo>
                  <a:pt x="1736" y="2419"/>
                  <a:pt x="1736" y="2421"/>
                  <a:pt x="1736" y="2425"/>
                </a:cubicBezTo>
                <a:cubicBezTo>
                  <a:pt x="1736" y="2427"/>
                  <a:pt x="1736" y="2428"/>
                  <a:pt x="1737" y="2430"/>
                </a:cubicBezTo>
                <a:cubicBezTo>
                  <a:pt x="1737" y="2431"/>
                  <a:pt x="1736" y="2433"/>
                  <a:pt x="1737" y="2434"/>
                </a:cubicBezTo>
                <a:cubicBezTo>
                  <a:pt x="1737" y="2436"/>
                  <a:pt x="1740" y="2435"/>
                  <a:pt x="1741" y="2437"/>
                </a:cubicBezTo>
                <a:cubicBezTo>
                  <a:pt x="1742" y="2440"/>
                  <a:pt x="1743" y="2442"/>
                  <a:pt x="1745" y="2445"/>
                </a:cubicBezTo>
                <a:cubicBezTo>
                  <a:pt x="1745" y="2446"/>
                  <a:pt x="1746" y="2448"/>
                  <a:pt x="1747" y="2449"/>
                </a:cubicBezTo>
                <a:cubicBezTo>
                  <a:pt x="1748" y="2450"/>
                  <a:pt x="1749" y="2451"/>
                  <a:pt x="1751" y="2452"/>
                </a:cubicBezTo>
                <a:cubicBezTo>
                  <a:pt x="1752" y="2453"/>
                  <a:pt x="1753" y="2453"/>
                  <a:pt x="1755" y="2454"/>
                </a:cubicBezTo>
                <a:cubicBezTo>
                  <a:pt x="1756" y="2455"/>
                  <a:pt x="1758" y="2456"/>
                  <a:pt x="1760" y="2457"/>
                </a:cubicBezTo>
                <a:cubicBezTo>
                  <a:pt x="1761" y="2457"/>
                  <a:pt x="1762" y="2459"/>
                  <a:pt x="1764" y="2460"/>
                </a:cubicBezTo>
                <a:cubicBezTo>
                  <a:pt x="1765" y="2460"/>
                  <a:pt x="1766" y="2460"/>
                  <a:pt x="1768" y="2461"/>
                </a:cubicBezTo>
                <a:cubicBezTo>
                  <a:pt x="1770" y="2461"/>
                  <a:pt x="1773" y="2460"/>
                  <a:pt x="1776" y="2461"/>
                </a:cubicBezTo>
                <a:cubicBezTo>
                  <a:pt x="1777" y="2461"/>
                  <a:pt x="1778" y="2463"/>
                  <a:pt x="1780" y="2464"/>
                </a:cubicBezTo>
                <a:cubicBezTo>
                  <a:pt x="1781" y="2465"/>
                  <a:pt x="1782" y="2466"/>
                  <a:pt x="1783" y="2468"/>
                </a:cubicBezTo>
                <a:cubicBezTo>
                  <a:pt x="1785" y="2469"/>
                  <a:pt x="1785" y="2471"/>
                  <a:pt x="1786" y="2472"/>
                </a:cubicBezTo>
                <a:cubicBezTo>
                  <a:pt x="1788" y="2472"/>
                  <a:pt x="1789" y="2473"/>
                  <a:pt x="1790" y="2474"/>
                </a:cubicBezTo>
                <a:cubicBezTo>
                  <a:pt x="1792" y="2475"/>
                  <a:pt x="1793" y="2476"/>
                  <a:pt x="1794" y="2477"/>
                </a:cubicBezTo>
                <a:cubicBezTo>
                  <a:pt x="1798" y="2479"/>
                  <a:pt x="1799" y="2481"/>
                  <a:pt x="1802" y="2483"/>
                </a:cubicBezTo>
                <a:cubicBezTo>
                  <a:pt x="1805" y="2484"/>
                  <a:pt x="1807" y="2485"/>
                  <a:pt x="1810" y="2486"/>
                </a:cubicBezTo>
                <a:cubicBezTo>
                  <a:pt x="1812" y="2486"/>
                  <a:pt x="1813" y="2487"/>
                  <a:pt x="1814" y="2488"/>
                </a:cubicBezTo>
                <a:cubicBezTo>
                  <a:pt x="1818" y="2489"/>
                  <a:pt x="1821" y="2490"/>
                  <a:pt x="1823" y="2494"/>
                </a:cubicBezTo>
                <a:cubicBezTo>
                  <a:pt x="1824" y="2495"/>
                  <a:pt x="1824" y="2496"/>
                  <a:pt x="1825" y="2498"/>
                </a:cubicBezTo>
                <a:cubicBezTo>
                  <a:pt x="1827" y="2499"/>
                  <a:pt x="1828" y="2500"/>
                  <a:pt x="1829" y="2502"/>
                </a:cubicBezTo>
                <a:cubicBezTo>
                  <a:pt x="1832" y="2505"/>
                  <a:pt x="1833" y="2507"/>
                  <a:pt x="1836" y="2509"/>
                </a:cubicBezTo>
                <a:cubicBezTo>
                  <a:pt x="1838" y="2511"/>
                  <a:pt x="1837" y="2513"/>
                  <a:pt x="1839" y="2513"/>
                </a:cubicBezTo>
                <a:cubicBezTo>
                  <a:pt x="1840" y="2514"/>
                  <a:pt x="1842" y="2513"/>
                  <a:pt x="1843" y="2513"/>
                </a:cubicBezTo>
                <a:cubicBezTo>
                  <a:pt x="1846" y="2514"/>
                  <a:pt x="1848" y="2513"/>
                  <a:pt x="1851" y="2513"/>
                </a:cubicBezTo>
                <a:cubicBezTo>
                  <a:pt x="1851" y="2555"/>
                  <a:pt x="1851" y="2555"/>
                  <a:pt x="1851" y="2555"/>
                </a:cubicBezTo>
                <a:cubicBezTo>
                  <a:pt x="1851" y="2558"/>
                  <a:pt x="1849" y="2560"/>
                  <a:pt x="1849" y="2563"/>
                </a:cubicBezTo>
                <a:cubicBezTo>
                  <a:pt x="1849" y="2565"/>
                  <a:pt x="1850" y="2567"/>
                  <a:pt x="1850" y="2569"/>
                </a:cubicBezTo>
                <a:cubicBezTo>
                  <a:pt x="1850" y="2570"/>
                  <a:pt x="1849" y="2570"/>
                  <a:pt x="1849" y="2571"/>
                </a:cubicBezTo>
                <a:cubicBezTo>
                  <a:pt x="1849" y="2575"/>
                  <a:pt x="1849" y="2575"/>
                  <a:pt x="1849" y="2575"/>
                </a:cubicBezTo>
                <a:cubicBezTo>
                  <a:pt x="1849" y="2579"/>
                  <a:pt x="1851" y="2581"/>
                  <a:pt x="1851" y="2585"/>
                </a:cubicBezTo>
                <a:cubicBezTo>
                  <a:pt x="1851" y="2587"/>
                  <a:pt x="1851" y="2587"/>
                  <a:pt x="1851" y="2587"/>
                </a:cubicBezTo>
                <a:cubicBezTo>
                  <a:pt x="1851" y="2589"/>
                  <a:pt x="1849" y="2590"/>
                  <a:pt x="1849" y="2591"/>
                </a:cubicBezTo>
                <a:cubicBezTo>
                  <a:pt x="1849" y="2592"/>
                  <a:pt x="1849" y="2594"/>
                  <a:pt x="1849" y="2595"/>
                </a:cubicBezTo>
                <a:cubicBezTo>
                  <a:pt x="1849" y="2597"/>
                  <a:pt x="1847" y="2597"/>
                  <a:pt x="1847" y="2599"/>
                </a:cubicBezTo>
                <a:cubicBezTo>
                  <a:pt x="1847" y="2602"/>
                  <a:pt x="1848" y="2603"/>
                  <a:pt x="1848" y="2606"/>
                </a:cubicBezTo>
                <a:cubicBezTo>
                  <a:pt x="1848" y="2606"/>
                  <a:pt x="1847" y="2606"/>
                  <a:pt x="1847" y="2607"/>
                </a:cubicBezTo>
                <a:cubicBezTo>
                  <a:pt x="1847" y="2612"/>
                  <a:pt x="1847" y="2612"/>
                  <a:pt x="1847" y="2612"/>
                </a:cubicBezTo>
                <a:cubicBezTo>
                  <a:pt x="1847" y="2614"/>
                  <a:pt x="1849" y="2614"/>
                  <a:pt x="1849" y="2616"/>
                </a:cubicBezTo>
                <a:cubicBezTo>
                  <a:pt x="1849" y="2618"/>
                  <a:pt x="1849" y="2619"/>
                  <a:pt x="1849" y="2622"/>
                </a:cubicBezTo>
                <a:cubicBezTo>
                  <a:pt x="1849" y="2624"/>
                  <a:pt x="1849" y="2624"/>
                  <a:pt x="1849" y="2624"/>
                </a:cubicBezTo>
                <a:cubicBezTo>
                  <a:pt x="1849" y="2628"/>
                  <a:pt x="1849" y="2628"/>
                  <a:pt x="1849" y="2628"/>
                </a:cubicBezTo>
                <a:cubicBezTo>
                  <a:pt x="1849" y="2630"/>
                  <a:pt x="1846" y="2631"/>
                  <a:pt x="1846" y="2633"/>
                </a:cubicBezTo>
                <a:cubicBezTo>
                  <a:pt x="1846" y="2636"/>
                  <a:pt x="1846" y="2638"/>
                  <a:pt x="1846" y="2642"/>
                </a:cubicBezTo>
                <a:cubicBezTo>
                  <a:pt x="1847" y="2644"/>
                  <a:pt x="1849" y="2645"/>
                  <a:pt x="1849" y="2647"/>
                </a:cubicBezTo>
                <a:cubicBezTo>
                  <a:pt x="1849" y="2651"/>
                  <a:pt x="1849" y="2651"/>
                  <a:pt x="1849" y="2651"/>
                </a:cubicBezTo>
                <a:cubicBezTo>
                  <a:pt x="1849" y="2655"/>
                  <a:pt x="1849" y="2655"/>
                  <a:pt x="1849" y="2655"/>
                </a:cubicBezTo>
                <a:cubicBezTo>
                  <a:pt x="1849" y="2656"/>
                  <a:pt x="1847" y="2657"/>
                  <a:pt x="1847" y="2659"/>
                </a:cubicBezTo>
                <a:cubicBezTo>
                  <a:pt x="1847" y="2660"/>
                  <a:pt x="1847" y="2661"/>
                  <a:pt x="1847" y="2663"/>
                </a:cubicBezTo>
                <a:cubicBezTo>
                  <a:pt x="1847" y="2664"/>
                  <a:pt x="1846" y="2665"/>
                  <a:pt x="1846" y="2667"/>
                </a:cubicBezTo>
                <a:cubicBezTo>
                  <a:pt x="1846" y="2668"/>
                  <a:pt x="1845" y="2669"/>
                  <a:pt x="1844" y="2671"/>
                </a:cubicBezTo>
                <a:cubicBezTo>
                  <a:pt x="1844" y="2672"/>
                  <a:pt x="1843" y="2674"/>
                  <a:pt x="1842" y="2676"/>
                </a:cubicBezTo>
                <a:cubicBezTo>
                  <a:pt x="1840" y="2679"/>
                  <a:pt x="1839" y="2682"/>
                  <a:pt x="1837" y="2686"/>
                </a:cubicBezTo>
                <a:cubicBezTo>
                  <a:pt x="1837" y="2687"/>
                  <a:pt x="1835" y="2689"/>
                  <a:pt x="1835" y="2691"/>
                </a:cubicBezTo>
                <a:cubicBezTo>
                  <a:pt x="1835" y="2693"/>
                  <a:pt x="1835" y="2695"/>
                  <a:pt x="1835" y="2698"/>
                </a:cubicBezTo>
                <a:cubicBezTo>
                  <a:pt x="1835" y="2699"/>
                  <a:pt x="1834" y="2699"/>
                  <a:pt x="1834" y="2700"/>
                </a:cubicBezTo>
                <a:cubicBezTo>
                  <a:pt x="1834" y="2704"/>
                  <a:pt x="1835" y="2706"/>
                  <a:pt x="1835" y="2710"/>
                </a:cubicBezTo>
                <a:cubicBezTo>
                  <a:pt x="1835" y="2712"/>
                  <a:pt x="1836" y="2713"/>
                  <a:pt x="1836" y="2714"/>
                </a:cubicBezTo>
                <a:cubicBezTo>
                  <a:pt x="1836" y="2716"/>
                  <a:pt x="1835" y="2717"/>
                  <a:pt x="1835" y="2719"/>
                </a:cubicBezTo>
                <a:cubicBezTo>
                  <a:pt x="1835" y="2721"/>
                  <a:pt x="1836" y="2722"/>
                  <a:pt x="1836" y="2724"/>
                </a:cubicBezTo>
                <a:cubicBezTo>
                  <a:pt x="1836" y="2726"/>
                  <a:pt x="1835" y="2727"/>
                  <a:pt x="1835" y="2728"/>
                </a:cubicBezTo>
                <a:cubicBezTo>
                  <a:pt x="1835" y="2730"/>
                  <a:pt x="1833" y="2731"/>
                  <a:pt x="1832" y="2733"/>
                </a:cubicBezTo>
                <a:cubicBezTo>
                  <a:pt x="1832" y="2735"/>
                  <a:pt x="1832" y="2736"/>
                  <a:pt x="1831" y="2737"/>
                </a:cubicBezTo>
                <a:cubicBezTo>
                  <a:pt x="1831" y="2739"/>
                  <a:pt x="1829" y="2740"/>
                  <a:pt x="1828" y="2741"/>
                </a:cubicBezTo>
                <a:cubicBezTo>
                  <a:pt x="1827" y="2743"/>
                  <a:pt x="1826" y="2744"/>
                  <a:pt x="1824" y="2746"/>
                </a:cubicBezTo>
                <a:cubicBezTo>
                  <a:pt x="1821" y="2750"/>
                  <a:pt x="1818" y="2753"/>
                  <a:pt x="1818" y="2758"/>
                </a:cubicBezTo>
                <a:cubicBezTo>
                  <a:pt x="1818" y="2760"/>
                  <a:pt x="1818" y="2760"/>
                  <a:pt x="1818" y="2760"/>
                </a:cubicBezTo>
                <a:cubicBezTo>
                  <a:pt x="1818" y="2762"/>
                  <a:pt x="1819" y="2763"/>
                  <a:pt x="1819" y="2764"/>
                </a:cubicBezTo>
                <a:cubicBezTo>
                  <a:pt x="1819" y="2765"/>
                  <a:pt x="1819" y="2767"/>
                  <a:pt x="1819" y="2768"/>
                </a:cubicBezTo>
                <a:cubicBezTo>
                  <a:pt x="1820" y="2770"/>
                  <a:pt x="1821" y="2771"/>
                  <a:pt x="1821" y="2772"/>
                </a:cubicBezTo>
                <a:cubicBezTo>
                  <a:pt x="1822" y="2774"/>
                  <a:pt x="1824" y="2775"/>
                  <a:pt x="1824" y="2776"/>
                </a:cubicBezTo>
                <a:cubicBezTo>
                  <a:pt x="1827" y="2782"/>
                  <a:pt x="1829" y="2786"/>
                  <a:pt x="1829" y="2792"/>
                </a:cubicBezTo>
                <a:cubicBezTo>
                  <a:pt x="1829" y="2798"/>
                  <a:pt x="1828" y="2802"/>
                  <a:pt x="1826" y="2808"/>
                </a:cubicBezTo>
                <a:cubicBezTo>
                  <a:pt x="1826" y="2809"/>
                  <a:pt x="1825" y="2810"/>
                  <a:pt x="1825" y="2812"/>
                </a:cubicBezTo>
                <a:cubicBezTo>
                  <a:pt x="1825" y="2817"/>
                  <a:pt x="1826" y="2819"/>
                  <a:pt x="1825" y="2824"/>
                </a:cubicBezTo>
                <a:cubicBezTo>
                  <a:pt x="1825" y="2827"/>
                  <a:pt x="1824" y="2830"/>
                  <a:pt x="1822" y="2833"/>
                </a:cubicBezTo>
                <a:cubicBezTo>
                  <a:pt x="1822" y="2834"/>
                  <a:pt x="1822" y="2836"/>
                  <a:pt x="1821" y="2837"/>
                </a:cubicBezTo>
                <a:cubicBezTo>
                  <a:pt x="1821" y="2839"/>
                  <a:pt x="1818" y="2839"/>
                  <a:pt x="1817" y="2841"/>
                </a:cubicBezTo>
                <a:cubicBezTo>
                  <a:pt x="1817" y="2842"/>
                  <a:pt x="1818" y="2844"/>
                  <a:pt x="1817" y="2846"/>
                </a:cubicBezTo>
                <a:cubicBezTo>
                  <a:pt x="1817" y="2847"/>
                  <a:pt x="1816" y="2848"/>
                  <a:pt x="1815" y="2850"/>
                </a:cubicBezTo>
                <a:cubicBezTo>
                  <a:pt x="1815" y="2851"/>
                  <a:pt x="1813" y="2852"/>
                  <a:pt x="1812" y="2854"/>
                </a:cubicBezTo>
                <a:cubicBezTo>
                  <a:pt x="1811" y="2855"/>
                  <a:pt x="1810" y="2856"/>
                  <a:pt x="1808" y="2858"/>
                </a:cubicBezTo>
                <a:cubicBezTo>
                  <a:pt x="1808" y="2859"/>
                  <a:pt x="1805" y="2859"/>
                  <a:pt x="1805" y="2861"/>
                </a:cubicBezTo>
                <a:cubicBezTo>
                  <a:pt x="1805" y="2869"/>
                  <a:pt x="1805" y="2869"/>
                  <a:pt x="1805" y="2869"/>
                </a:cubicBezTo>
                <a:cubicBezTo>
                  <a:pt x="1805" y="2871"/>
                  <a:pt x="1806" y="2872"/>
                  <a:pt x="1806" y="2874"/>
                </a:cubicBezTo>
                <a:cubicBezTo>
                  <a:pt x="1806" y="2876"/>
                  <a:pt x="1805" y="2877"/>
                  <a:pt x="1805" y="2880"/>
                </a:cubicBezTo>
                <a:cubicBezTo>
                  <a:pt x="1805" y="2881"/>
                  <a:pt x="1806" y="2882"/>
                  <a:pt x="1806" y="2883"/>
                </a:cubicBezTo>
                <a:cubicBezTo>
                  <a:pt x="1806" y="2884"/>
                  <a:pt x="1807" y="2885"/>
                  <a:pt x="1806" y="2887"/>
                </a:cubicBezTo>
                <a:cubicBezTo>
                  <a:pt x="1806" y="2888"/>
                  <a:pt x="1804" y="2889"/>
                  <a:pt x="1803" y="2890"/>
                </a:cubicBezTo>
                <a:cubicBezTo>
                  <a:pt x="1803" y="2892"/>
                  <a:pt x="1802" y="2893"/>
                  <a:pt x="1801" y="2894"/>
                </a:cubicBezTo>
                <a:cubicBezTo>
                  <a:pt x="1800" y="2896"/>
                  <a:pt x="1798" y="2897"/>
                  <a:pt x="1797" y="2898"/>
                </a:cubicBezTo>
                <a:cubicBezTo>
                  <a:pt x="1797" y="2900"/>
                  <a:pt x="1797" y="2901"/>
                  <a:pt x="1796" y="2903"/>
                </a:cubicBezTo>
                <a:cubicBezTo>
                  <a:pt x="1795" y="2905"/>
                  <a:pt x="1792" y="2907"/>
                  <a:pt x="1790" y="2908"/>
                </a:cubicBezTo>
                <a:cubicBezTo>
                  <a:pt x="1789" y="2910"/>
                  <a:pt x="1787" y="2910"/>
                  <a:pt x="1786" y="2911"/>
                </a:cubicBezTo>
                <a:cubicBezTo>
                  <a:pt x="1786" y="2913"/>
                  <a:pt x="1785" y="2914"/>
                  <a:pt x="1785" y="2915"/>
                </a:cubicBezTo>
                <a:cubicBezTo>
                  <a:pt x="1784" y="2917"/>
                  <a:pt x="1783" y="2918"/>
                  <a:pt x="1783" y="2919"/>
                </a:cubicBezTo>
                <a:cubicBezTo>
                  <a:pt x="1783" y="2922"/>
                  <a:pt x="1787" y="2921"/>
                  <a:pt x="1787" y="2923"/>
                </a:cubicBezTo>
                <a:cubicBezTo>
                  <a:pt x="1788" y="2925"/>
                  <a:pt x="1787" y="2926"/>
                  <a:pt x="1787" y="2927"/>
                </a:cubicBezTo>
                <a:cubicBezTo>
                  <a:pt x="1788" y="2930"/>
                  <a:pt x="1790" y="2932"/>
                  <a:pt x="1790" y="2935"/>
                </a:cubicBezTo>
                <a:cubicBezTo>
                  <a:pt x="1791" y="2937"/>
                  <a:pt x="1790" y="2938"/>
                  <a:pt x="1790" y="2939"/>
                </a:cubicBezTo>
                <a:cubicBezTo>
                  <a:pt x="1790" y="2941"/>
                  <a:pt x="1791" y="2942"/>
                  <a:pt x="1791" y="2943"/>
                </a:cubicBezTo>
                <a:cubicBezTo>
                  <a:pt x="1792" y="2946"/>
                  <a:pt x="1791" y="2948"/>
                  <a:pt x="1791" y="2952"/>
                </a:cubicBezTo>
                <a:cubicBezTo>
                  <a:pt x="1791" y="2958"/>
                  <a:pt x="1792" y="2963"/>
                  <a:pt x="1788" y="2968"/>
                </a:cubicBezTo>
                <a:cubicBezTo>
                  <a:pt x="1788" y="2970"/>
                  <a:pt x="1786" y="2971"/>
                  <a:pt x="1785" y="2972"/>
                </a:cubicBezTo>
                <a:cubicBezTo>
                  <a:pt x="1785" y="2974"/>
                  <a:pt x="1782" y="2974"/>
                  <a:pt x="1782" y="2975"/>
                </a:cubicBezTo>
                <a:cubicBezTo>
                  <a:pt x="1780" y="2978"/>
                  <a:pt x="1781" y="2980"/>
                  <a:pt x="1781" y="2983"/>
                </a:cubicBezTo>
                <a:cubicBezTo>
                  <a:pt x="1781" y="2985"/>
                  <a:pt x="1780" y="2986"/>
                  <a:pt x="1781" y="2987"/>
                </a:cubicBezTo>
                <a:cubicBezTo>
                  <a:pt x="1781" y="2989"/>
                  <a:pt x="1783" y="2989"/>
                  <a:pt x="1783" y="2991"/>
                </a:cubicBezTo>
                <a:cubicBezTo>
                  <a:pt x="1785" y="2995"/>
                  <a:pt x="1785" y="2995"/>
                  <a:pt x="1785" y="2995"/>
                </a:cubicBezTo>
                <a:cubicBezTo>
                  <a:pt x="1787" y="2998"/>
                  <a:pt x="1789" y="3000"/>
                  <a:pt x="1789" y="3003"/>
                </a:cubicBezTo>
                <a:cubicBezTo>
                  <a:pt x="1789" y="3005"/>
                  <a:pt x="1788" y="3005"/>
                  <a:pt x="1788" y="3007"/>
                </a:cubicBezTo>
                <a:cubicBezTo>
                  <a:pt x="1785" y="3007"/>
                  <a:pt x="1783" y="3007"/>
                  <a:pt x="1781" y="3008"/>
                </a:cubicBezTo>
                <a:cubicBezTo>
                  <a:pt x="1779" y="3009"/>
                  <a:pt x="1778" y="3009"/>
                  <a:pt x="1777" y="3011"/>
                </a:cubicBezTo>
                <a:cubicBezTo>
                  <a:pt x="1776" y="3012"/>
                  <a:pt x="1776" y="3014"/>
                  <a:pt x="1776" y="3015"/>
                </a:cubicBezTo>
                <a:cubicBezTo>
                  <a:pt x="1775" y="3016"/>
                  <a:pt x="1775" y="3018"/>
                  <a:pt x="1775" y="3019"/>
                </a:cubicBezTo>
                <a:cubicBezTo>
                  <a:pt x="1774" y="3021"/>
                  <a:pt x="1771" y="3021"/>
                  <a:pt x="1771" y="3023"/>
                </a:cubicBezTo>
                <a:cubicBezTo>
                  <a:pt x="1770" y="3024"/>
                  <a:pt x="1771" y="3026"/>
                  <a:pt x="1771" y="3027"/>
                </a:cubicBezTo>
                <a:cubicBezTo>
                  <a:pt x="1770" y="3029"/>
                  <a:pt x="1770" y="3031"/>
                  <a:pt x="1770" y="3033"/>
                </a:cubicBezTo>
                <a:cubicBezTo>
                  <a:pt x="1770" y="3035"/>
                  <a:pt x="1770" y="3037"/>
                  <a:pt x="1772" y="3039"/>
                </a:cubicBezTo>
                <a:cubicBezTo>
                  <a:pt x="1773" y="3040"/>
                  <a:pt x="1774" y="3040"/>
                  <a:pt x="1776" y="3041"/>
                </a:cubicBezTo>
                <a:cubicBezTo>
                  <a:pt x="1777" y="3042"/>
                  <a:pt x="1778" y="3044"/>
                  <a:pt x="1780" y="3044"/>
                </a:cubicBezTo>
                <a:cubicBezTo>
                  <a:pt x="1792" y="3044"/>
                  <a:pt x="1792" y="3044"/>
                  <a:pt x="1792" y="3044"/>
                </a:cubicBezTo>
                <a:cubicBezTo>
                  <a:pt x="1795" y="3008"/>
                  <a:pt x="1795" y="3008"/>
                  <a:pt x="1795" y="3008"/>
                </a:cubicBezTo>
                <a:cubicBezTo>
                  <a:pt x="1810" y="3008"/>
                  <a:pt x="1810" y="3008"/>
                  <a:pt x="1810" y="3008"/>
                </a:cubicBezTo>
                <a:cubicBezTo>
                  <a:pt x="1810" y="3020"/>
                  <a:pt x="1810" y="3020"/>
                  <a:pt x="1810" y="3020"/>
                </a:cubicBezTo>
                <a:cubicBezTo>
                  <a:pt x="1809" y="3021"/>
                  <a:pt x="1809" y="3023"/>
                  <a:pt x="1807" y="3024"/>
                </a:cubicBezTo>
                <a:cubicBezTo>
                  <a:pt x="1806" y="3025"/>
                  <a:pt x="1805" y="3025"/>
                  <a:pt x="1803" y="3026"/>
                </a:cubicBezTo>
                <a:cubicBezTo>
                  <a:pt x="1802" y="3027"/>
                  <a:pt x="1802" y="3029"/>
                  <a:pt x="1800" y="3030"/>
                </a:cubicBezTo>
                <a:cubicBezTo>
                  <a:pt x="1800" y="3051"/>
                  <a:pt x="1800" y="3051"/>
                  <a:pt x="1800" y="3051"/>
                </a:cubicBezTo>
                <a:cubicBezTo>
                  <a:pt x="1799" y="3052"/>
                  <a:pt x="1799" y="3053"/>
                  <a:pt x="1797" y="3055"/>
                </a:cubicBezTo>
                <a:cubicBezTo>
                  <a:pt x="1796" y="3056"/>
                  <a:pt x="1794" y="3056"/>
                  <a:pt x="1793" y="3058"/>
                </a:cubicBezTo>
                <a:cubicBezTo>
                  <a:pt x="1793" y="3059"/>
                  <a:pt x="1793" y="3060"/>
                  <a:pt x="1792" y="3062"/>
                </a:cubicBezTo>
                <a:cubicBezTo>
                  <a:pt x="1792" y="3063"/>
                  <a:pt x="1792" y="3064"/>
                  <a:pt x="1792" y="3066"/>
                </a:cubicBezTo>
                <a:cubicBezTo>
                  <a:pt x="1792" y="3071"/>
                  <a:pt x="1793" y="3074"/>
                  <a:pt x="1793" y="3079"/>
                </a:cubicBezTo>
                <a:cubicBezTo>
                  <a:pt x="1793" y="3083"/>
                  <a:pt x="1794" y="3086"/>
                  <a:pt x="1793" y="3090"/>
                </a:cubicBezTo>
                <a:cubicBezTo>
                  <a:pt x="1793" y="3092"/>
                  <a:pt x="1792" y="3093"/>
                  <a:pt x="1792" y="3094"/>
                </a:cubicBezTo>
                <a:cubicBezTo>
                  <a:pt x="1787" y="3091"/>
                  <a:pt x="1787" y="3091"/>
                  <a:pt x="1787" y="3091"/>
                </a:cubicBezTo>
                <a:cubicBezTo>
                  <a:pt x="1786" y="3090"/>
                  <a:pt x="1786" y="3088"/>
                  <a:pt x="1785" y="3087"/>
                </a:cubicBezTo>
                <a:cubicBezTo>
                  <a:pt x="1783" y="3087"/>
                  <a:pt x="1781" y="3088"/>
                  <a:pt x="1781" y="3086"/>
                </a:cubicBezTo>
                <a:cubicBezTo>
                  <a:pt x="1780" y="3085"/>
                  <a:pt x="1781" y="3084"/>
                  <a:pt x="1781" y="3083"/>
                </a:cubicBezTo>
                <a:cubicBezTo>
                  <a:pt x="1781" y="3079"/>
                  <a:pt x="1781" y="3079"/>
                  <a:pt x="1781" y="3079"/>
                </a:cubicBezTo>
                <a:cubicBezTo>
                  <a:pt x="1781" y="3076"/>
                  <a:pt x="1780" y="3074"/>
                  <a:pt x="1780" y="3071"/>
                </a:cubicBezTo>
                <a:cubicBezTo>
                  <a:pt x="1779" y="3071"/>
                  <a:pt x="1780" y="3073"/>
                  <a:pt x="1780" y="3073"/>
                </a:cubicBezTo>
                <a:cubicBezTo>
                  <a:pt x="1778" y="3073"/>
                  <a:pt x="1776" y="3073"/>
                  <a:pt x="1774" y="3073"/>
                </a:cubicBezTo>
                <a:cubicBezTo>
                  <a:pt x="1774" y="3084"/>
                  <a:pt x="1774" y="3084"/>
                  <a:pt x="1774" y="3084"/>
                </a:cubicBezTo>
                <a:cubicBezTo>
                  <a:pt x="1775" y="3085"/>
                  <a:pt x="1777" y="3084"/>
                  <a:pt x="1778" y="3086"/>
                </a:cubicBezTo>
                <a:cubicBezTo>
                  <a:pt x="1779" y="3087"/>
                  <a:pt x="1779" y="3088"/>
                  <a:pt x="1780" y="3089"/>
                </a:cubicBezTo>
                <a:cubicBezTo>
                  <a:pt x="1781" y="3091"/>
                  <a:pt x="1783" y="3091"/>
                  <a:pt x="1783" y="3092"/>
                </a:cubicBezTo>
                <a:cubicBezTo>
                  <a:pt x="1784" y="3094"/>
                  <a:pt x="1785" y="3095"/>
                  <a:pt x="1785" y="3096"/>
                </a:cubicBezTo>
                <a:cubicBezTo>
                  <a:pt x="1786" y="3098"/>
                  <a:pt x="1785" y="3099"/>
                  <a:pt x="1785" y="3100"/>
                </a:cubicBezTo>
                <a:cubicBezTo>
                  <a:pt x="1785" y="3102"/>
                  <a:pt x="1786" y="3103"/>
                  <a:pt x="1786" y="3104"/>
                </a:cubicBezTo>
                <a:cubicBezTo>
                  <a:pt x="1787" y="3107"/>
                  <a:pt x="1786" y="3109"/>
                  <a:pt x="1786" y="3112"/>
                </a:cubicBezTo>
                <a:lnTo>
                  <a:pt x="1783" y="3110"/>
                </a:lnTo>
                <a:close/>
                <a:moveTo>
                  <a:pt x="1833" y="1826"/>
                </a:moveTo>
                <a:cubicBezTo>
                  <a:pt x="1837" y="1825"/>
                  <a:pt x="1837" y="1820"/>
                  <a:pt x="1841" y="1818"/>
                </a:cubicBezTo>
                <a:cubicBezTo>
                  <a:pt x="1844" y="1818"/>
                  <a:pt x="1847" y="1817"/>
                  <a:pt x="1849" y="1816"/>
                </a:cubicBezTo>
                <a:cubicBezTo>
                  <a:pt x="1852" y="1816"/>
                  <a:pt x="1854" y="1816"/>
                  <a:pt x="1857" y="1816"/>
                </a:cubicBezTo>
                <a:cubicBezTo>
                  <a:pt x="1860" y="1816"/>
                  <a:pt x="1862" y="1818"/>
                  <a:pt x="1865" y="1818"/>
                </a:cubicBezTo>
                <a:cubicBezTo>
                  <a:pt x="1868" y="1818"/>
                  <a:pt x="1870" y="1816"/>
                  <a:pt x="1873" y="1816"/>
                </a:cubicBezTo>
                <a:cubicBezTo>
                  <a:pt x="1879" y="1816"/>
                  <a:pt x="1883" y="1817"/>
                  <a:pt x="1889" y="1816"/>
                </a:cubicBezTo>
                <a:cubicBezTo>
                  <a:pt x="1895" y="1816"/>
                  <a:pt x="1899" y="1815"/>
                  <a:pt x="1905" y="1814"/>
                </a:cubicBezTo>
                <a:cubicBezTo>
                  <a:pt x="1908" y="1814"/>
                  <a:pt x="1910" y="1812"/>
                  <a:pt x="1913" y="1812"/>
                </a:cubicBezTo>
                <a:cubicBezTo>
                  <a:pt x="1916" y="1812"/>
                  <a:pt x="1918" y="1814"/>
                  <a:pt x="1921" y="1814"/>
                </a:cubicBezTo>
                <a:cubicBezTo>
                  <a:pt x="1927" y="1815"/>
                  <a:pt x="1931" y="1816"/>
                  <a:pt x="1937" y="1816"/>
                </a:cubicBezTo>
                <a:cubicBezTo>
                  <a:pt x="1945" y="1816"/>
                  <a:pt x="1945" y="1816"/>
                  <a:pt x="1945" y="1816"/>
                </a:cubicBezTo>
                <a:cubicBezTo>
                  <a:pt x="1948" y="1816"/>
                  <a:pt x="1950" y="1813"/>
                  <a:pt x="1953" y="1812"/>
                </a:cubicBezTo>
                <a:cubicBezTo>
                  <a:pt x="1951" y="1810"/>
                  <a:pt x="1946" y="1811"/>
                  <a:pt x="1945" y="1808"/>
                </a:cubicBezTo>
                <a:cubicBezTo>
                  <a:pt x="1943" y="1804"/>
                  <a:pt x="1946" y="1801"/>
                  <a:pt x="1945" y="1797"/>
                </a:cubicBezTo>
                <a:cubicBezTo>
                  <a:pt x="1935" y="1799"/>
                  <a:pt x="1930" y="1800"/>
                  <a:pt x="1921" y="1800"/>
                </a:cubicBezTo>
                <a:cubicBezTo>
                  <a:pt x="1913" y="1800"/>
                  <a:pt x="1913" y="1800"/>
                  <a:pt x="1913" y="1800"/>
                </a:cubicBezTo>
                <a:cubicBezTo>
                  <a:pt x="1908" y="1800"/>
                  <a:pt x="1906" y="1796"/>
                  <a:pt x="1901" y="1796"/>
                </a:cubicBezTo>
                <a:cubicBezTo>
                  <a:pt x="1897" y="1796"/>
                  <a:pt x="1897" y="1796"/>
                  <a:pt x="1897" y="1796"/>
                </a:cubicBezTo>
                <a:cubicBezTo>
                  <a:pt x="1893" y="1797"/>
                  <a:pt x="1892" y="1802"/>
                  <a:pt x="1889" y="1802"/>
                </a:cubicBezTo>
                <a:cubicBezTo>
                  <a:pt x="1886" y="1803"/>
                  <a:pt x="1884" y="1802"/>
                  <a:pt x="1881" y="1802"/>
                </a:cubicBezTo>
                <a:cubicBezTo>
                  <a:pt x="1878" y="1802"/>
                  <a:pt x="1876" y="1803"/>
                  <a:pt x="1873" y="1802"/>
                </a:cubicBezTo>
                <a:cubicBezTo>
                  <a:pt x="1870" y="1801"/>
                  <a:pt x="1869" y="1798"/>
                  <a:pt x="1865" y="1796"/>
                </a:cubicBezTo>
                <a:cubicBezTo>
                  <a:pt x="1863" y="1795"/>
                  <a:pt x="1860" y="1795"/>
                  <a:pt x="1857" y="1794"/>
                </a:cubicBezTo>
                <a:cubicBezTo>
                  <a:pt x="1854" y="1793"/>
                  <a:pt x="1853" y="1789"/>
                  <a:pt x="1849" y="1788"/>
                </a:cubicBezTo>
                <a:cubicBezTo>
                  <a:pt x="1844" y="1787"/>
                  <a:pt x="1839" y="1788"/>
                  <a:pt x="1833" y="1788"/>
                </a:cubicBezTo>
                <a:cubicBezTo>
                  <a:pt x="1827" y="1788"/>
                  <a:pt x="1823" y="1786"/>
                  <a:pt x="1817" y="1786"/>
                </a:cubicBezTo>
                <a:cubicBezTo>
                  <a:pt x="1811" y="1786"/>
                  <a:pt x="1807" y="1787"/>
                  <a:pt x="1801" y="1788"/>
                </a:cubicBezTo>
                <a:cubicBezTo>
                  <a:pt x="1801" y="1812"/>
                  <a:pt x="1801" y="1812"/>
                  <a:pt x="1801" y="1812"/>
                </a:cubicBezTo>
                <a:cubicBezTo>
                  <a:pt x="1804" y="1815"/>
                  <a:pt x="1806" y="1818"/>
                  <a:pt x="1809" y="1820"/>
                </a:cubicBezTo>
                <a:cubicBezTo>
                  <a:pt x="1812" y="1822"/>
                  <a:pt x="1814" y="1826"/>
                  <a:pt x="1817" y="1826"/>
                </a:cubicBezTo>
                <a:cubicBezTo>
                  <a:pt x="1825" y="1826"/>
                  <a:pt x="1825" y="1826"/>
                  <a:pt x="1825" y="1826"/>
                </a:cubicBezTo>
                <a:cubicBezTo>
                  <a:pt x="1828" y="1826"/>
                  <a:pt x="1831" y="1826"/>
                  <a:pt x="1833" y="1826"/>
                </a:cubicBezTo>
                <a:moveTo>
                  <a:pt x="1740" y="1820"/>
                </a:moveTo>
                <a:cubicBezTo>
                  <a:pt x="1738" y="1818"/>
                  <a:pt x="1740" y="1814"/>
                  <a:pt x="1738" y="1812"/>
                </a:cubicBezTo>
                <a:cubicBezTo>
                  <a:pt x="1735" y="1811"/>
                  <a:pt x="1732" y="1812"/>
                  <a:pt x="1730" y="1810"/>
                </a:cubicBezTo>
                <a:cubicBezTo>
                  <a:pt x="1727" y="1809"/>
                  <a:pt x="1725" y="1806"/>
                  <a:pt x="1721" y="1806"/>
                </a:cubicBezTo>
                <a:cubicBezTo>
                  <a:pt x="1698" y="1806"/>
                  <a:pt x="1698" y="1806"/>
                  <a:pt x="1698" y="1806"/>
                </a:cubicBezTo>
                <a:cubicBezTo>
                  <a:pt x="1701" y="1810"/>
                  <a:pt x="1701" y="1815"/>
                  <a:pt x="1706" y="1816"/>
                </a:cubicBezTo>
                <a:cubicBezTo>
                  <a:pt x="1708" y="1817"/>
                  <a:pt x="1711" y="1815"/>
                  <a:pt x="1714" y="1816"/>
                </a:cubicBezTo>
                <a:cubicBezTo>
                  <a:pt x="1717" y="1818"/>
                  <a:pt x="1719" y="1819"/>
                  <a:pt x="1722" y="1820"/>
                </a:cubicBezTo>
                <a:cubicBezTo>
                  <a:pt x="1724" y="1822"/>
                  <a:pt x="1722" y="1826"/>
                  <a:pt x="1724" y="1828"/>
                </a:cubicBezTo>
                <a:cubicBezTo>
                  <a:pt x="1726" y="1828"/>
                  <a:pt x="1729" y="1829"/>
                  <a:pt x="1732" y="1828"/>
                </a:cubicBezTo>
                <a:cubicBezTo>
                  <a:pt x="1736" y="1826"/>
                  <a:pt x="1737" y="1823"/>
                  <a:pt x="1740" y="1820"/>
                </a:cubicBezTo>
                <a:moveTo>
                  <a:pt x="1776" y="1775"/>
                </a:moveTo>
                <a:cubicBezTo>
                  <a:pt x="1772" y="1769"/>
                  <a:pt x="1768" y="1765"/>
                  <a:pt x="1762" y="1760"/>
                </a:cubicBezTo>
                <a:cubicBezTo>
                  <a:pt x="1756" y="1756"/>
                  <a:pt x="1752" y="1751"/>
                  <a:pt x="1744" y="1750"/>
                </a:cubicBezTo>
                <a:cubicBezTo>
                  <a:pt x="1736" y="1750"/>
                  <a:pt x="1736" y="1750"/>
                  <a:pt x="1736" y="1750"/>
                </a:cubicBezTo>
                <a:cubicBezTo>
                  <a:pt x="1729" y="1750"/>
                  <a:pt x="1725" y="1751"/>
                  <a:pt x="1718" y="1750"/>
                </a:cubicBezTo>
                <a:cubicBezTo>
                  <a:pt x="1715" y="1750"/>
                  <a:pt x="1712" y="1751"/>
                  <a:pt x="1710" y="1750"/>
                </a:cubicBezTo>
                <a:cubicBezTo>
                  <a:pt x="1707" y="1749"/>
                  <a:pt x="1704" y="1748"/>
                  <a:pt x="1702" y="1746"/>
                </a:cubicBezTo>
                <a:cubicBezTo>
                  <a:pt x="1699" y="1745"/>
                  <a:pt x="1699" y="1740"/>
                  <a:pt x="1696" y="1738"/>
                </a:cubicBezTo>
                <a:cubicBezTo>
                  <a:pt x="1693" y="1737"/>
                  <a:pt x="1691" y="1736"/>
                  <a:pt x="1688" y="1734"/>
                </a:cubicBezTo>
                <a:cubicBezTo>
                  <a:pt x="1682" y="1731"/>
                  <a:pt x="1678" y="1730"/>
                  <a:pt x="1672" y="1727"/>
                </a:cubicBezTo>
                <a:cubicBezTo>
                  <a:pt x="1664" y="1723"/>
                  <a:pt x="1664" y="1723"/>
                  <a:pt x="1664" y="1723"/>
                </a:cubicBezTo>
                <a:cubicBezTo>
                  <a:pt x="1661" y="1721"/>
                  <a:pt x="1662" y="1716"/>
                  <a:pt x="1658" y="1715"/>
                </a:cubicBezTo>
                <a:cubicBezTo>
                  <a:pt x="1654" y="1713"/>
                  <a:pt x="1650" y="1715"/>
                  <a:pt x="1645" y="1715"/>
                </a:cubicBezTo>
                <a:cubicBezTo>
                  <a:pt x="1640" y="1715"/>
                  <a:pt x="1637" y="1714"/>
                  <a:pt x="1632" y="1715"/>
                </a:cubicBezTo>
                <a:cubicBezTo>
                  <a:pt x="1629" y="1715"/>
                  <a:pt x="1628" y="1719"/>
                  <a:pt x="1624" y="1719"/>
                </a:cubicBezTo>
                <a:cubicBezTo>
                  <a:pt x="1621" y="1719"/>
                  <a:pt x="1619" y="1717"/>
                  <a:pt x="1616" y="1717"/>
                </a:cubicBezTo>
                <a:cubicBezTo>
                  <a:pt x="1599" y="1717"/>
                  <a:pt x="1599" y="1717"/>
                  <a:pt x="1599" y="1717"/>
                </a:cubicBezTo>
                <a:cubicBezTo>
                  <a:pt x="1596" y="1717"/>
                  <a:pt x="1593" y="1716"/>
                  <a:pt x="1591" y="1717"/>
                </a:cubicBezTo>
                <a:cubicBezTo>
                  <a:pt x="1588" y="1717"/>
                  <a:pt x="1585" y="1716"/>
                  <a:pt x="1583" y="1717"/>
                </a:cubicBezTo>
                <a:cubicBezTo>
                  <a:pt x="1579" y="1719"/>
                  <a:pt x="1577" y="1724"/>
                  <a:pt x="1577" y="1729"/>
                </a:cubicBezTo>
                <a:cubicBezTo>
                  <a:pt x="1577" y="1734"/>
                  <a:pt x="1581" y="1737"/>
                  <a:pt x="1585" y="1740"/>
                </a:cubicBezTo>
                <a:cubicBezTo>
                  <a:pt x="1590" y="1744"/>
                  <a:pt x="1595" y="1744"/>
                  <a:pt x="1602" y="1744"/>
                </a:cubicBezTo>
                <a:cubicBezTo>
                  <a:pt x="1605" y="1744"/>
                  <a:pt x="1608" y="1745"/>
                  <a:pt x="1610" y="1744"/>
                </a:cubicBezTo>
                <a:cubicBezTo>
                  <a:pt x="1617" y="1742"/>
                  <a:pt x="1620" y="1736"/>
                  <a:pt x="1626" y="1734"/>
                </a:cubicBezTo>
                <a:cubicBezTo>
                  <a:pt x="1629" y="1734"/>
                  <a:pt x="1631" y="1734"/>
                  <a:pt x="1634" y="1734"/>
                </a:cubicBezTo>
                <a:cubicBezTo>
                  <a:pt x="1644" y="1734"/>
                  <a:pt x="1651" y="1738"/>
                  <a:pt x="1658" y="1744"/>
                </a:cubicBezTo>
                <a:cubicBezTo>
                  <a:pt x="1661" y="1746"/>
                  <a:pt x="1660" y="1751"/>
                  <a:pt x="1662" y="1752"/>
                </a:cubicBezTo>
                <a:cubicBezTo>
                  <a:pt x="1664" y="1754"/>
                  <a:pt x="1668" y="1753"/>
                  <a:pt x="1670" y="1754"/>
                </a:cubicBezTo>
                <a:cubicBezTo>
                  <a:pt x="1673" y="1755"/>
                  <a:pt x="1675" y="1758"/>
                  <a:pt x="1678" y="1758"/>
                </a:cubicBezTo>
                <a:cubicBezTo>
                  <a:pt x="1682" y="1759"/>
                  <a:pt x="1685" y="1757"/>
                  <a:pt x="1688" y="1758"/>
                </a:cubicBezTo>
                <a:cubicBezTo>
                  <a:pt x="1692" y="1759"/>
                  <a:pt x="1693" y="1764"/>
                  <a:pt x="1696" y="1766"/>
                </a:cubicBezTo>
                <a:cubicBezTo>
                  <a:pt x="1702" y="1771"/>
                  <a:pt x="1706" y="1775"/>
                  <a:pt x="1714" y="1775"/>
                </a:cubicBezTo>
                <a:lnTo>
                  <a:pt x="1776" y="1775"/>
                </a:lnTo>
                <a:close/>
                <a:moveTo>
                  <a:pt x="2737" y="696"/>
                </a:moveTo>
                <a:cubicBezTo>
                  <a:pt x="2740" y="695"/>
                  <a:pt x="2741" y="692"/>
                  <a:pt x="2745" y="692"/>
                </a:cubicBezTo>
                <a:cubicBezTo>
                  <a:pt x="2748" y="692"/>
                  <a:pt x="2750" y="691"/>
                  <a:pt x="2752" y="692"/>
                </a:cubicBezTo>
                <a:cubicBezTo>
                  <a:pt x="2755" y="692"/>
                  <a:pt x="2756" y="696"/>
                  <a:pt x="2759" y="698"/>
                </a:cubicBezTo>
                <a:cubicBezTo>
                  <a:pt x="2761" y="700"/>
                  <a:pt x="2764" y="699"/>
                  <a:pt x="2766" y="702"/>
                </a:cubicBezTo>
                <a:cubicBezTo>
                  <a:pt x="2768" y="704"/>
                  <a:pt x="2765" y="708"/>
                  <a:pt x="2766" y="712"/>
                </a:cubicBezTo>
                <a:cubicBezTo>
                  <a:pt x="2763" y="711"/>
                  <a:pt x="2761" y="710"/>
                  <a:pt x="2759" y="710"/>
                </a:cubicBezTo>
                <a:cubicBezTo>
                  <a:pt x="2749" y="709"/>
                  <a:pt x="2744" y="709"/>
                  <a:pt x="2735" y="710"/>
                </a:cubicBezTo>
                <a:cubicBezTo>
                  <a:pt x="2732" y="710"/>
                  <a:pt x="2730" y="711"/>
                  <a:pt x="2727" y="712"/>
                </a:cubicBezTo>
                <a:cubicBezTo>
                  <a:pt x="2729" y="724"/>
                  <a:pt x="2729" y="724"/>
                  <a:pt x="2729" y="724"/>
                </a:cubicBezTo>
                <a:cubicBezTo>
                  <a:pt x="2732" y="723"/>
                  <a:pt x="2734" y="722"/>
                  <a:pt x="2737" y="722"/>
                </a:cubicBezTo>
                <a:cubicBezTo>
                  <a:pt x="2752" y="722"/>
                  <a:pt x="2752" y="722"/>
                  <a:pt x="2752" y="722"/>
                </a:cubicBezTo>
                <a:cubicBezTo>
                  <a:pt x="2754" y="722"/>
                  <a:pt x="2754" y="724"/>
                  <a:pt x="2754" y="724"/>
                </a:cubicBezTo>
                <a:cubicBezTo>
                  <a:pt x="2754" y="740"/>
                  <a:pt x="2754" y="740"/>
                  <a:pt x="2754" y="740"/>
                </a:cubicBezTo>
                <a:cubicBezTo>
                  <a:pt x="2759" y="748"/>
                  <a:pt x="2759" y="748"/>
                  <a:pt x="2759" y="748"/>
                </a:cubicBezTo>
                <a:cubicBezTo>
                  <a:pt x="2766" y="748"/>
                  <a:pt x="2766" y="748"/>
                  <a:pt x="2766" y="748"/>
                </a:cubicBezTo>
                <a:cubicBezTo>
                  <a:pt x="2769" y="748"/>
                  <a:pt x="2771" y="746"/>
                  <a:pt x="2774" y="746"/>
                </a:cubicBezTo>
                <a:cubicBezTo>
                  <a:pt x="2780" y="745"/>
                  <a:pt x="2784" y="746"/>
                  <a:pt x="2790" y="746"/>
                </a:cubicBezTo>
                <a:cubicBezTo>
                  <a:pt x="2798" y="746"/>
                  <a:pt x="2798" y="746"/>
                  <a:pt x="2798" y="746"/>
                </a:cubicBezTo>
                <a:cubicBezTo>
                  <a:pt x="2801" y="746"/>
                  <a:pt x="2804" y="745"/>
                  <a:pt x="2806" y="746"/>
                </a:cubicBezTo>
                <a:cubicBezTo>
                  <a:pt x="2810" y="747"/>
                  <a:pt x="2809" y="752"/>
                  <a:pt x="2812" y="754"/>
                </a:cubicBezTo>
                <a:cubicBezTo>
                  <a:pt x="2815" y="755"/>
                  <a:pt x="2817" y="757"/>
                  <a:pt x="2820" y="758"/>
                </a:cubicBezTo>
                <a:cubicBezTo>
                  <a:pt x="2824" y="759"/>
                  <a:pt x="2828" y="758"/>
                  <a:pt x="2832" y="758"/>
                </a:cubicBezTo>
                <a:cubicBezTo>
                  <a:pt x="2837" y="758"/>
                  <a:pt x="2840" y="758"/>
                  <a:pt x="2844" y="758"/>
                </a:cubicBezTo>
                <a:cubicBezTo>
                  <a:pt x="2848" y="757"/>
                  <a:pt x="2849" y="754"/>
                  <a:pt x="2852" y="752"/>
                </a:cubicBezTo>
                <a:cubicBezTo>
                  <a:pt x="2855" y="749"/>
                  <a:pt x="2854" y="744"/>
                  <a:pt x="2858" y="742"/>
                </a:cubicBezTo>
                <a:cubicBezTo>
                  <a:pt x="2861" y="740"/>
                  <a:pt x="2862" y="737"/>
                  <a:pt x="2866" y="736"/>
                </a:cubicBezTo>
                <a:cubicBezTo>
                  <a:pt x="2868" y="735"/>
                  <a:pt x="2871" y="737"/>
                  <a:pt x="2874" y="736"/>
                </a:cubicBezTo>
                <a:cubicBezTo>
                  <a:pt x="2878" y="734"/>
                  <a:pt x="2878" y="729"/>
                  <a:pt x="2882" y="728"/>
                </a:cubicBezTo>
                <a:cubicBezTo>
                  <a:pt x="2887" y="725"/>
                  <a:pt x="2892" y="723"/>
                  <a:pt x="2898" y="722"/>
                </a:cubicBezTo>
                <a:cubicBezTo>
                  <a:pt x="2909" y="720"/>
                  <a:pt x="2916" y="722"/>
                  <a:pt x="2928" y="722"/>
                </a:cubicBezTo>
                <a:cubicBezTo>
                  <a:pt x="2928" y="706"/>
                  <a:pt x="2928" y="706"/>
                  <a:pt x="2928" y="706"/>
                </a:cubicBezTo>
                <a:cubicBezTo>
                  <a:pt x="2926" y="703"/>
                  <a:pt x="2927" y="699"/>
                  <a:pt x="2924" y="698"/>
                </a:cubicBezTo>
                <a:cubicBezTo>
                  <a:pt x="2916" y="694"/>
                  <a:pt x="2916" y="694"/>
                  <a:pt x="2916" y="694"/>
                </a:cubicBezTo>
                <a:cubicBezTo>
                  <a:pt x="2913" y="693"/>
                  <a:pt x="2911" y="694"/>
                  <a:pt x="2908" y="694"/>
                </a:cubicBezTo>
                <a:cubicBezTo>
                  <a:pt x="2908" y="691"/>
                  <a:pt x="2908" y="688"/>
                  <a:pt x="2908" y="686"/>
                </a:cubicBezTo>
                <a:cubicBezTo>
                  <a:pt x="2908" y="683"/>
                  <a:pt x="2912" y="682"/>
                  <a:pt x="2912" y="678"/>
                </a:cubicBezTo>
                <a:cubicBezTo>
                  <a:pt x="2912" y="674"/>
                  <a:pt x="2910" y="672"/>
                  <a:pt x="2910" y="668"/>
                </a:cubicBezTo>
                <a:cubicBezTo>
                  <a:pt x="2890" y="668"/>
                  <a:pt x="2890" y="668"/>
                  <a:pt x="2890" y="668"/>
                </a:cubicBezTo>
                <a:cubicBezTo>
                  <a:pt x="2887" y="668"/>
                  <a:pt x="2885" y="669"/>
                  <a:pt x="2882" y="670"/>
                </a:cubicBezTo>
                <a:cubicBezTo>
                  <a:pt x="2878" y="671"/>
                  <a:pt x="2877" y="674"/>
                  <a:pt x="2874" y="676"/>
                </a:cubicBezTo>
                <a:cubicBezTo>
                  <a:pt x="2870" y="677"/>
                  <a:pt x="2868" y="680"/>
                  <a:pt x="2864" y="680"/>
                </a:cubicBezTo>
                <a:cubicBezTo>
                  <a:pt x="2862" y="680"/>
                  <a:pt x="2862" y="684"/>
                  <a:pt x="2860" y="684"/>
                </a:cubicBezTo>
                <a:cubicBezTo>
                  <a:pt x="2857" y="684"/>
                  <a:pt x="2855" y="682"/>
                  <a:pt x="2852" y="682"/>
                </a:cubicBezTo>
                <a:cubicBezTo>
                  <a:pt x="2846" y="681"/>
                  <a:pt x="2842" y="680"/>
                  <a:pt x="2836" y="680"/>
                </a:cubicBezTo>
                <a:cubicBezTo>
                  <a:pt x="2830" y="680"/>
                  <a:pt x="2826" y="681"/>
                  <a:pt x="2820" y="682"/>
                </a:cubicBezTo>
                <a:cubicBezTo>
                  <a:pt x="2813" y="683"/>
                  <a:pt x="2810" y="690"/>
                  <a:pt x="2802" y="690"/>
                </a:cubicBezTo>
                <a:cubicBezTo>
                  <a:pt x="2786" y="690"/>
                  <a:pt x="2786" y="690"/>
                  <a:pt x="2786" y="690"/>
                </a:cubicBezTo>
                <a:cubicBezTo>
                  <a:pt x="2786" y="682"/>
                  <a:pt x="2786" y="682"/>
                  <a:pt x="2786" y="682"/>
                </a:cubicBezTo>
                <a:cubicBezTo>
                  <a:pt x="2786" y="674"/>
                  <a:pt x="2786" y="674"/>
                  <a:pt x="2786" y="674"/>
                </a:cubicBezTo>
                <a:cubicBezTo>
                  <a:pt x="2786" y="670"/>
                  <a:pt x="2782" y="669"/>
                  <a:pt x="2780" y="666"/>
                </a:cubicBezTo>
                <a:cubicBezTo>
                  <a:pt x="2772" y="668"/>
                  <a:pt x="2772" y="668"/>
                  <a:pt x="2772" y="668"/>
                </a:cubicBezTo>
                <a:cubicBezTo>
                  <a:pt x="2772" y="676"/>
                  <a:pt x="2772" y="676"/>
                  <a:pt x="2772" y="676"/>
                </a:cubicBezTo>
                <a:cubicBezTo>
                  <a:pt x="2768" y="674"/>
                  <a:pt x="2765" y="672"/>
                  <a:pt x="2760" y="672"/>
                </a:cubicBezTo>
                <a:cubicBezTo>
                  <a:pt x="2756" y="672"/>
                  <a:pt x="2752" y="673"/>
                  <a:pt x="2749" y="674"/>
                </a:cubicBezTo>
                <a:cubicBezTo>
                  <a:pt x="2746" y="674"/>
                  <a:pt x="2743" y="673"/>
                  <a:pt x="2741" y="674"/>
                </a:cubicBezTo>
                <a:cubicBezTo>
                  <a:pt x="2738" y="675"/>
                  <a:pt x="2735" y="676"/>
                  <a:pt x="2733" y="678"/>
                </a:cubicBezTo>
                <a:cubicBezTo>
                  <a:pt x="2730" y="680"/>
                  <a:pt x="2727" y="682"/>
                  <a:pt x="2727" y="686"/>
                </a:cubicBezTo>
                <a:cubicBezTo>
                  <a:pt x="2727" y="690"/>
                  <a:pt x="2729" y="692"/>
                  <a:pt x="2729" y="696"/>
                </a:cubicBezTo>
                <a:cubicBezTo>
                  <a:pt x="2732" y="695"/>
                  <a:pt x="2734" y="696"/>
                  <a:pt x="2737" y="696"/>
                </a:cubicBezTo>
                <a:moveTo>
                  <a:pt x="2124" y="1094"/>
                </a:moveTo>
                <a:cubicBezTo>
                  <a:pt x="2121" y="1095"/>
                  <a:pt x="2117" y="1095"/>
                  <a:pt x="2116" y="1098"/>
                </a:cubicBezTo>
                <a:cubicBezTo>
                  <a:pt x="2114" y="1100"/>
                  <a:pt x="2116" y="1103"/>
                  <a:pt x="2116" y="1106"/>
                </a:cubicBezTo>
                <a:cubicBezTo>
                  <a:pt x="2115" y="1109"/>
                  <a:pt x="2114" y="1112"/>
                  <a:pt x="2114" y="1116"/>
                </a:cubicBezTo>
                <a:cubicBezTo>
                  <a:pt x="2113" y="1119"/>
                  <a:pt x="2110" y="1121"/>
                  <a:pt x="2108" y="1124"/>
                </a:cubicBezTo>
                <a:cubicBezTo>
                  <a:pt x="2106" y="1127"/>
                  <a:pt x="2104" y="1129"/>
                  <a:pt x="2102" y="1132"/>
                </a:cubicBezTo>
                <a:cubicBezTo>
                  <a:pt x="2097" y="1138"/>
                  <a:pt x="2093" y="1142"/>
                  <a:pt x="2088" y="1147"/>
                </a:cubicBezTo>
                <a:cubicBezTo>
                  <a:pt x="2079" y="1156"/>
                  <a:pt x="2072" y="1162"/>
                  <a:pt x="2072" y="1174"/>
                </a:cubicBezTo>
                <a:cubicBezTo>
                  <a:pt x="2072" y="1177"/>
                  <a:pt x="2074" y="1180"/>
                  <a:pt x="2074" y="1183"/>
                </a:cubicBezTo>
                <a:cubicBezTo>
                  <a:pt x="2131" y="1183"/>
                  <a:pt x="2131" y="1183"/>
                  <a:pt x="2131" y="1183"/>
                </a:cubicBezTo>
                <a:cubicBezTo>
                  <a:pt x="2139" y="1183"/>
                  <a:pt x="2142" y="1190"/>
                  <a:pt x="2148" y="1195"/>
                </a:cubicBezTo>
                <a:cubicBezTo>
                  <a:pt x="2153" y="1201"/>
                  <a:pt x="2156" y="1204"/>
                  <a:pt x="2164" y="1207"/>
                </a:cubicBezTo>
                <a:cubicBezTo>
                  <a:pt x="2166" y="1204"/>
                  <a:pt x="2171" y="1205"/>
                  <a:pt x="2171" y="1201"/>
                </a:cubicBezTo>
                <a:cubicBezTo>
                  <a:pt x="2172" y="1196"/>
                  <a:pt x="2171" y="1191"/>
                  <a:pt x="2171" y="1185"/>
                </a:cubicBezTo>
                <a:cubicBezTo>
                  <a:pt x="2171" y="1182"/>
                  <a:pt x="2170" y="1180"/>
                  <a:pt x="2170" y="1177"/>
                </a:cubicBezTo>
                <a:cubicBezTo>
                  <a:pt x="2170" y="1170"/>
                  <a:pt x="2174" y="1167"/>
                  <a:pt x="2177" y="1161"/>
                </a:cubicBezTo>
                <a:cubicBezTo>
                  <a:pt x="2175" y="1153"/>
                  <a:pt x="2175" y="1153"/>
                  <a:pt x="2175" y="1153"/>
                </a:cubicBezTo>
                <a:cubicBezTo>
                  <a:pt x="2172" y="1153"/>
                  <a:pt x="2170" y="1154"/>
                  <a:pt x="2168" y="1153"/>
                </a:cubicBezTo>
                <a:cubicBezTo>
                  <a:pt x="2162" y="1151"/>
                  <a:pt x="2157" y="1147"/>
                  <a:pt x="2152" y="1144"/>
                </a:cubicBezTo>
                <a:cubicBezTo>
                  <a:pt x="2148" y="1141"/>
                  <a:pt x="2148" y="1137"/>
                  <a:pt x="2144" y="1136"/>
                </a:cubicBezTo>
                <a:cubicBezTo>
                  <a:pt x="2141" y="1135"/>
                  <a:pt x="2138" y="1134"/>
                  <a:pt x="2136" y="1134"/>
                </a:cubicBezTo>
                <a:cubicBezTo>
                  <a:pt x="2133" y="1133"/>
                  <a:pt x="2130" y="1134"/>
                  <a:pt x="2128" y="1134"/>
                </a:cubicBezTo>
                <a:cubicBezTo>
                  <a:pt x="2125" y="1133"/>
                  <a:pt x="2123" y="1131"/>
                  <a:pt x="2120" y="1130"/>
                </a:cubicBezTo>
                <a:cubicBezTo>
                  <a:pt x="2122" y="1124"/>
                  <a:pt x="2122" y="1119"/>
                  <a:pt x="2126" y="1114"/>
                </a:cubicBezTo>
                <a:cubicBezTo>
                  <a:pt x="2127" y="1111"/>
                  <a:pt x="2132" y="1113"/>
                  <a:pt x="2134" y="1110"/>
                </a:cubicBezTo>
                <a:cubicBezTo>
                  <a:pt x="2135" y="1107"/>
                  <a:pt x="2136" y="1105"/>
                  <a:pt x="2136" y="1102"/>
                </a:cubicBezTo>
                <a:cubicBezTo>
                  <a:pt x="2136" y="1098"/>
                  <a:pt x="2132" y="1097"/>
                  <a:pt x="2132" y="1094"/>
                </a:cubicBezTo>
                <a:cubicBezTo>
                  <a:pt x="2129" y="1094"/>
                  <a:pt x="2126" y="1092"/>
                  <a:pt x="2124" y="1094"/>
                </a:cubicBezTo>
                <a:moveTo>
                  <a:pt x="2016" y="1138"/>
                </a:moveTo>
                <a:cubicBezTo>
                  <a:pt x="2013" y="1137"/>
                  <a:pt x="2011" y="1134"/>
                  <a:pt x="2008" y="1134"/>
                </a:cubicBezTo>
                <a:cubicBezTo>
                  <a:pt x="2006" y="1133"/>
                  <a:pt x="2003" y="1134"/>
                  <a:pt x="2000" y="1134"/>
                </a:cubicBezTo>
                <a:cubicBezTo>
                  <a:pt x="1997" y="1133"/>
                  <a:pt x="1995" y="1131"/>
                  <a:pt x="1992" y="1130"/>
                </a:cubicBezTo>
                <a:cubicBezTo>
                  <a:pt x="1988" y="1128"/>
                  <a:pt x="1988" y="1124"/>
                  <a:pt x="1984" y="1122"/>
                </a:cubicBezTo>
                <a:cubicBezTo>
                  <a:pt x="1982" y="1121"/>
                  <a:pt x="1979" y="1122"/>
                  <a:pt x="1977" y="1122"/>
                </a:cubicBezTo>
                <a:cubicBezTo>
                  <a:pt x="1969" y="1126"/>
                  <a:pt x="1969" y="1126"/>
                  <a:pt x="1969" y="1126"/>
                </a:cubicBezTo>
                <a:cubicBezTo>
                  <a:pt x="1971" y="1127"/>
                  <a:pt x="1974" y="1128"/>
                  <a:pt x="1977" y="1130"/>
                </a:cubicBezTo>
                <a:cubicBezTo>
                  <a:pt x="1979" y="1132"/>
                  <a:pt x="1980" y="1136"/>
                  <a:pt x="1982" y="1138"/>
                </a:cubicBezTo>
                <a:cubicBezTo>
                  <a:pt x="1985" y="1140"/>
                  <a:pt x="1988" y="1142"/>
                  <a:pt x="1990" y="1144"/>
                </a:cubicBezTo>
                <a:cubicBezTo>
                  <a:pt x="1994" y="1147"/>
                  <a:pt x="1997" y="1152"/>
                  <a:pt x="2002" y="1152"/>
                </a:cubicBezTo>
                <a:cubicBezTo>
                  <a:pt x="2007" y="1152"/>
                  <a:pt x="2009" y="1147"/>
                  <a:pt x="2012" y="1144"/>
                </a:cubicBezTo>
                <a:cubicBezTo>
                  <a:pt x="2014" y="1142"/>
                  <a:pt x="2015" y="1139"/>
                  <a:pt x="2016" y="1138"/>
                </a:cubicBezTo>
                <a:moveTo>
                  <a:pt x="2578" y="603"/>
                </a:moveTo>
                <a:cubicBezTo>
                  <a:pt x="2578" y="602"/>
                  <a:pt x="2579" y="603"/>
                  <a:pt x="2579" y="603"/>
                </a:cubicBezTo>
                <a:cubicBezTo>
                  <a:pt x="2581" y="603"/>
                  <a:pt x="2581" y="603"/>
                  <a:pt x="2583" y="603"/>
                </a:cubicBezTo>
                <a:cubicBezTo>
                  <a:pt x="2583" y="603"/>
                  <a:pt x="2583" y="603"/>
                  <a:pt x="2584" y="604"/>
                </a:cubicBezTo>
                <a:cubicBezTo>
                  <a:pt x="2584" y="604"/>
                  <a:pt x="2584" y="604"/>
                  <a:pt x="2585" y="604"/>
                </a:cubicBezTo>
                <a:cubicBezTo>
                  <a:pt x="2585" y="604"/>
                  <a:pt x="2585" y="604"/>
                  <a:pt x="2586" y="604"/>
                </a:cubicBezTo>
                <a:cubicBezTo>
                  <a:pt x="2586" y="605"/>
                  <a:pt x="2587" y="605"/>
                  <a:pt x="2588" y="606"/>
                </a:cubicBezTo>
                <a:cubicBezTo>
                  <a:pt x="2588" y="606"/>
                  <a:pt x="2588" y="606"/>
                  <a:pt x="2589" y="606"/>
                </a:cubicBezTo>
                <a:cubicBezTo>
                  <a:pt x="2590" y="607"/>
                  <a:pt x="2590" y="608"/>
                  <a:pt x="2591" y="609"/>
                </a:cubicBezTo>
                <a:cubicBezTo>
                  <a:pt x="2591" y="609"/>
                  <a:pt x="2591" y="609"/>
                  <a:pt x="2592" y="609"/>
                </a:cubicBezTo>
                <a:cubicBezTo>
                  <a:pt x="2593" y="610"/>
                  <a:pt x="2595" y="610"/>
                  <a:pt x="2596" y="610"/>
                </a:cubicBezTo>
                <a:cubicBezTo>
                  <a:pt x="2599" y="610"/>
                  <a:pt x="2602" y="610"/>
                  <a:pt x="2604" y="610"/>
                </a:cubicBezTo>
                <a:cubicBezTo>
                  <a:pt x="2607" y="611"/>
                  <a:pt x="2609" y="614"/>
                  <a:pt x="2612" y="615"/>
                </a:cubicBezTo>
                <a:cubicBezTo>
                  <a:pt x="2616" y="617"/>
                  <a:pt x="2619" y="616"/>
                  <a:pt x="2623" y="616"/>
                </a:cubicBezTo>
                <a:cubicBezTo>
                  <a:pt x="2625" y="616"/>
                  <a:pt x="2627" y="617"/>
                  <a:pt x="2629" y="616"/>
                </a:cubicBezTo>
                <a:cubicBezTo>
                  <a:pt x="2631" y="616"/>
                  <a:pt x="2632" y="615"/>
                  <a:pt x="2633" y="614"/>
                </a:cubicBezTo>
                <a:cubicBezTo>
                  <a:pt x="2637" y="613"/>
                  <a:pt x="2639" y="612"/>
                  <a:pt x="2642" y="609"/>
                </a:cubicBezTo>
                <a:cubicBezTo>
                  <a:pt x="2644" y="608"/>
                  <a:pt x="2646" y="607"/>
                  <a:pt x="2647" y="605"/>
                </a:cubicBezTo>
                <a:cubicBezTo>
                  <a:pt x="2648" y="604"/>
                  <a:pt x="2648" y="602"/>
                  <a:pt x="2650" y="600"/>
                </a:cubicBezTo>
                <a:cubicBezTo>
                  <a:pt x="2653" y="598"/>
                  <a:pt x="2655" y="597"/>
                  <a:pt x="2658" y="596"/>
                </a:cubicBezTo>
                <a:cubicBezTo>
                  <a:pt x="2661" y="596"/>
                  <a:pt x="2663" y="597"/>
                  <a:pt x="2666" y="596"/>
                </a:cubicBezTo>
                <a:cubicBezTo>
                  <a:pt x="2667" y="596"/>
                  <a:pt x="2669" y="596"/>
                  <a:pt x="2670" y="595"/>
                </a:cubicBezTo>
                <a:cubicBezTo>
                  <a:pt x="2672" y="595"/>
                  <a:pt x="2673" y="594"/>
                  <a:pt x="2675" y="593"/>
                </a:cubicBezTo>
                <a:cubicBezTo>
                  <a:pt x="2677" y="593"/>
                  <a:pt x="2678" y="594"/>
                  <a:pt x="2680" y="593"/>
                </a:cubicBezTo>
                <a:cubicBezTo>
                  <a:pt x="2681" y="593"/>
                  <a:pt x="2682" y="592"/>
                  <a:pt x="2684" y="591"/>
                </a:cubicBezTo>
                <a:cubicBezTo>
                  <a:pt x="2685" y="591"/>
                  <a:pt x="2686" y="590"/>
                  <a:pt x="2688" y="589"/>
                </a:cubicBezTo>
                <a:cubicBezTo>
                  <a:pt x="2689" y="589"/>
                  <a:pt x="2691" y="590"/>
                  <a:pt x="2692" y="589"/>
                </a:cubicBezTo>
                <a:cubicBezTo>
                  <a:pt x="2694" y="589"/>
                  <a:pt x="2694" y="587"/>
                  <a:pt x="2696" y="586"/>
                </a:cubicBezTo>
                <a:cubicBezTo>
                  <a:pt x="2697" y="586"/>
                  <a:pt x="2699" y="585"/>
                  <a:pt x="2700" y="584"/>
                </a:cubicBezTo>
                <a:cubicBezTo>
                  <a:pt x="2701" y="583"/>
                  <a:pt x="2702" y="582"/>
                  <a:pt x="2703" y="580"/>
                </a:cubicBezTo>
                <a:cubicBezTo>
                  <a:pt x="2704" y="579"/>
                  <a:pt x="2706" y="577"/>
                  <a:pt x="2707" y="575"/>
                </a:cubicBezTo>
                <a:cubicBezTo>
                  <a:pt x="2708" y="573"/>
                  <a:pt x="2709" y="571"/>
                  <a:pt x="2711" y="569"/>
                </a:cubicBezTo>
                <a:cubicBezTo>
                  <a:pt x="2713" y="567"/>
                  <a:pt x="2715" y="565"/>
                  <a:pt x="2719" y="565"/>
                </a:cubicBezTo>
                <a:cubicBezTo>
                  <a:pt x="2739" y="565"/>
                  <a:pt x="2739" y="565"/>
                  <a:pt x="2739" y="565"/>
                </a:cubicBezTo>
                <a:cubicBezTo>
                  <a:pt x="2743" y="565"/>
                  <a:pt x="2745" y="562"/>
                  <a:pt x="2748" y="561"/>
                </a:cubicBezTo>
                <a:cubicBezTo>
                  <a:pt x="2749" y="560"/>
                  <a:pt x="2750" y="558"/>
                  <a:pt x="2752" y="557"/>
                </a:cubicBezTo>
                <a:cubicBezTo>
                  <a:pt x="2753" y="555"/>
                  <a:pt x="2755" y="555"/>
                  <a:pt x="2756" y="553"/>
                </a:cubicBezTo>
                <a:cubicBezTo>
                  <a:pt x="2757" y="551"/>
                  <a:pt x="2756" y="550"/>
                  <a:pt x="2756" y="549"/>
                </a:cubicBezTo>
                <a:cubicBezTo>
                  <a:pt x="2752" y="547"/>
                  <a:pt x="2752" y="547"/>
                  <a:pt x="2752" y="547"/>
                </a:cubicBezTo>
                <a:cubicBezTo>
                  <a:pt x="2750" y="549"/>
                  <a:pt x="2747" y="550"/>
                  <a:pt x="2745" y="553"/>
                </a:cubicBezTo>
                <a:cubicBezTo>
                  <a:pt x="2744" y="553"/>
                  <a:pt x="2745" y="556"/>
                  <a:pt x="2744" y="557"/>
                </a:cubicBezTo>
                <a:cubicBezTo>
                  <a:pt x="2742" y="558"/>
                  <a:pt x="2740" y="558"/>
                  <a:pt x="2737" y="558"/>
                </a:cubicBezTo>
                <a:cubicBezTo>
                  <a:pt x="2735" y="558"/>
                  <a:pt x="2735" y="558"/>
                  <a:pt x="2735" y="558"/>
                </a:cubicBezTo>
                <a:cubicBezTo>
                  <a:pt x="2731" y="557"/>
                  <a:pt x="2728" y="557"/>
                  <a:pt x="2726" y="555"/>
                </a:cubicBezTo>
                <a:cubicBezTo>
                  <a:pt x="2723" y="553"/>
                  <a:pt x="2724" y="548"/>
                  <a:pt x="2721" y="547"/>
                </a:cubicBezTo>
                <a:cubicBezTo>
                  <a:pt x="2719" y="546"/>
                  <a:pt x="2718" y="547"/>
                  <a:pt x="2717" y="547"/>
                </a:cubicBezTo>
                <a:cubicBezTo>
                  <a:pt x="2713" y="547"/>
                  <a:pt x="2713" y="547"/>
                  <a:pt x="2713" y="547"/>
                </a:cubicBezTo>
                <a:cubicBezTo>
                  <a:pt x="2706" y="547"/>
                  <a:pt x="2702" y="547"/>
                  <a:pt x="2696" y="545"/>
                </a:cubicBezTo>
                <a:cubicBezTo>
                  <a:pt x="2695" y="544"/>
                  <a:pt x="2693" y="544"/>
                  <a:pt x="2692" y="544"/>
                </a:cubicBezTo>
                <a:cubicBezTo>
                  <a:pt x="2690" y="543"/>
                  <a:pt x="2689" y="542"/>
                  <a:pt x="2688" y="541"/>
                </a:cubicBezTo>
                <a:cubicBezTo>
                  <a:pt x="2686" y="539"/>
                  <a:pt x="2685" y="539"/>
                  <a:pt x="2684" y="538"/>
                </a:cubicBezTo>
                <a:cubicBezTo>
                  <a:pt x="2683" y="536"/>
                  <a:pt x="2683" y="535"/>
                  <a:pt x="2683" y="533"/>
                </a:cubicBezTo>
                <a:cubicBezTo>
                  <a:pt x="2683" y="525"/>
                  <a:pt x="2683" y="525"/>
                  <a:pt x="2683" y="525"/>
                </a:cubicBezTo>
                <a:cubicBezTo>
                  <a:pt x="2686" y="525"/>
                  <a:pt x="2687" y="524"/>
                  <a:pt x="2690" y="524"/>
                </a:cubicBezTo>
                <a:cubicBezTo>
                  <a:pt x="2695" y="523"/>
                  <a:pt x="2697" y="524"/>
                  <a:pt x="2702" y="524"/>
                </a:cubicBezTo>
                <a:cubicBezTo>
                  <a:pt x="2703" y="524"/>
                  <a:pt x="2705" y="523"/>
                  <a:pt x="2706" y="523"/>
                </a:cubicBezTo>
                <a:cubicBezTo>
                  <a:pt x="2709" y="522"/>
                  <a:pt x="2711" y="522"/>
                  <a:pt x="2715" y="521"/>
                </a:cubicBezTo>
                <a:cubicBezTo>
                  <a:pt x="2718" y="519"/>
                  <a:pt x="2719" y="516"/>
                  <a:pt x="2722" y="513"/>
                </a:cubicBezTo>
                <a:cubicBezTo>
                  <a:pt x="2723" y="513"/>
                  <a:pt x="2725" y="513"/>
                  <a:pt x="2726" y="514"/>
                </a:cubicBezTo>
                <a:cubicBezTo>
                  <a:pt x="2727" y="515"/>
                  <a:pt x="2728" y="516"/>
                  <a:pt x="2729" y="518"/>
                </a:cubicBezTo>
                <a:cubicBezTo>
                  <a:pt x="2731" y="521"/>
                  <a:pt x="2728" y="524"/>
                  <a:pt x="2729" y="528"/>
                </a:cubicBezTo>
                <a:cubicBezTo>
                  <a:pt x="2729" y="529"/>
                  <a:pt x="2730" y="530"/>
                  <a:pt x="2731" y="532"/>
                </a:cubicBezTo>
                <a:cubicBezTo>
                  <a:pt x="2731" y="533"/>
                  <a:pt x="2732" y="534"/>
                  <a:pt x="2733" y="536"/>
                </a:cubicBezTo>
                <a:cubicBezTo>
                  <a:pt x="2735" y="539"/>
                  <a:pt x="2738" y="540"/>
                  <a:pt x="2742" y="540"/>
                </a:cubicBezTo>
                <a:cubicBezTo>
                  <a:pt x="2744" y="540"/>
                  <a:pt x="2745" y="538"/>
                  <a:pt x="2747" y="537"/>
                </a:cubicBezTo>
                <a:cubicBezTo>
                  <a:pt x="2747" y="536"/>
                  <a:pt x="2747" y="534"/>
                  <a:pt x="2748" y="533"/>
                </a:cubicBezTo>
                <a:cubicBezTo>
                  <a:pt x="2750" y="530"/>
                  <a:pt x="2752" y="528"/>
                  <a:pt x="2755" y="528"/>
                </a:cubicBezTo>
                <a:cubicBezTo>
                  <a:pt x="2758" y="527"/>
                  <a:pt x="2760" y="528"/>
                  <a:pt x="2763" y="528"/>
                </a:cubicBezTo>
                <a:cubicBezTo>
                  <a:pt x="2767" y="528"/>
                  <a:pt x="2769" y="528"/>
                  <a:pt x="2772" y="528"/>
                </a:cubicBezTo>
                <a:cubicBezTo>
                  <a:pt x="2774" y="528"/>
                  <a:pt x="2775" y="526"/>
                  <a:pt x="2776" y="526"/>
                </a:cubicBezTo>
                <a:cubicBezTo>
                  <a:pt x="2776" y="523"/>
                  <a:pt x="2776" y="521"/>
                  <a:pt x="2775" y="518"/>
                </a:cubicBezTo>
                <a:cubicBezTo>
                  <a:pt x="2775" y="514"/>
                  <a:pt x="2773" y="512"/>
                  <a:pt x="2771" y="509"/>
                </a:cubicBezTo>
                <a:cubicBezTo>
                  <a:pt x="2771" y="507"/>
                  <a:pt x="2770" y="505"/>
                  <a:pt x="2768" y="504"/>
                </a:cubicBezTo>
                <a:cubicBezTo>
                  <a:pt x="2766" y="502"/>
                  <a:pt x="2763" y="502"/>
                  <a:pt x="2760" y="500"/>
                </a:cubicBezTo>
                <a:cubicBezTo>
                  <a:pt x="2757" y="498"/>
                  <a:pt x="2755" y="496"/>
                  <a:pt x="2754" y="493"/>
                </a:cubicBezTo>
                <a:cubicBezTo>
                  <a:pt x="2752" y="490"/>
                  <a:pt x="2754" y="488"/>
                  <a:pt x="2754" y="485"/>
                </a:cubicBezTo>
                <a:cubicBezTo>
                  <a:pt x="2753" y="483"/>
                  <a:pt x="2750" y="484"/>
                  <a:pt x="2750" y="483"/>
                </a:cubicBezTo>
                <a:cubicBezTo>
                  <a:pt x="2749" y="482"/>
                  <a:pt x="2749" y="480"/>
                  <a:pt x="2749" y="479"/>
                </a:cubicBezTo>
                <a:cubicBezTo>
                  <a:pt x="2748" y="478"/>
                  <a:pt x="2749" y="476"/>
                  <a:pt x="2749" y="475"/>
                </a:cubicBezTo>
                <a:cubicBezTo>
                  <a:pt x="2748" y="474"/>
                  <a:pt x="2746" y="474"/>
                  <a:pt x="2745" y="473"/>
                </a:cubicBezTo>
                <a:cubicBezTo>
                  <a:pt x="2742" y="471"/>
                  <a:pt x="2740" y="471"/>
                  <a:pt x="2737" y="470"/>
                </a:cubicBezTo>
                <a:cubicBezTo>
                  <a:pt x="2735" y="469"/>
                  <a:pt x="2734" y="468"/>
                  <a:pt x="2733" y="467"/>
                </a:cubicBezTo>
                <a:cubicBezTo>
                  <a:pt x="2734" y="466"/>
                  <a:pt x="2734" y="464"/>
                  <a:pt x="2736" y="463"/>
                </a:cubicBezTo>
                <a:cubicBezTo>
                  <a:pt x="2737" y="463"/>
                  <a:pt x="2738" y="463"/>
                  <a:pt x="2740" y="462"/>
                </a:cubicBezTo>
                <a:cubicBezTo>
                  <a:pt x="2743" y="464"/>
                  <a:pt x="2744" y="467"/>
                  <a:pt x="2747" y="469"/>
                </a:cubicBezTo>
                <a:cubicBezTo>
                  <a:pt x="2748" y="470"/>
                  <a:pt x="2747" y="472"/>
                  <a:pt x="2749" y="473"/>
                </a:cubicBezTo>
                <a:cubicBezTo>
                  <a:pt x="2750" y="474"/>
                  <a:pt x="2752" y="473"/>
                  <a:pt x="2753" y="473"/>
                </a:cubicBezTo>
                <a:cubicBezTo>
                  <a:pt x="2757" y="473"/>
                  <a:pt x="2757" y="473"/>
                  <a:pt x="2757" y="473"/>
                </a:cubicBezTo>
                <a:cubicBezTo>
                  <a:pt x="2759" y="473"/>
                  <a:pt x="2760" y="472"/>
                  <a:pt x="2761" y="472"/>
                </a:cubicBezTo>
                <a:cubicBezTo>
                  <a:pt x="2763" y="472"/>
                  <a:pt x="2764" y="473"/>
                  <a:pt x="2765" y="473"/>
                </a:cubicBezTo>
                <a:cubicBezTo>
                  <a:pt x="2766" y="467"/>
                  <a:pt x="2766" y="463"/>
                  <a:pt x="2766" y="457"/>
                </a:cubicBezTo>
                <a:cubicBezTo>
                  <a:pt x="2766" y="453"/>
                  <a:pt x="2766" y="453"/>
                  <a:pt x="2766" y="453"/>
                </a:cubicBezTo>
                <a:cubicBezTo>
                  <a:pt x="2766" y="452"/>
                  <a:pt x="2767" y="450"/>
                  <a:pt x="2767" y="449"/>
                </a:cubicBezTo>
                <a:cubicBezTo>
                  <a:pt x="2768" y="448"/>
                  <a:pt x="2769" y="447"/>
                  <a:pt x="2769" y="445"/>
                </a:cubicBezTo>
                <a:cubicBezTo>
                  <a:pt x="2769" y="444"/>
                  <a:pt x="2769" y="442"/>
                  <a:pt x="2768" y="441"/>
                </a:cubicBezTo>
                <a:cubicBezTo>
                  <a:pt x="2768" y="440"/>
                  <a:pt x="2766" y="440"/>
                  <a:pt x="2764" y="439"/>
                </a:cubicBezTo>
                <a:cubicBezTo>
                  <a:pt x="2762" y="438"/>
                  <a:pt x="2759" y="437"/>
                  <a:pt x="2756" y="437"/>
                </a:cubicBezTo>
                <a:cubicBezTo>
                  <a:pt x="2753" y="437"/>
                  <a:pt x="2750" y="437"/>
                  <a:pt x="2748" y="438"/>
                </a:cubicBezTo>
                <a:cubicBezTo>
                  <a:pt x="2746" y="439"/>
                  <a:pt x="2747" y="441"/>
                  <a:pt x="2746" y="442"/>
                </a:cubicBezTo>
                <a:cubicBezTo>
                  <a:pt x="2744" y="443"/>
                  <a:pt x="2743" y="443"/>
                  <a:pt x="2741" y="443"/>
                </a:cubicBezTo>
                <a:cubicBezTo>
                  <a:pt x="2728" y="443"/>
                  <a:pt x="2728" y="443"/>
                  <a:pt x="2728" y="443"/>
                </a:cubicBezTo>
                <a:cubicBezTo>
                  <a:pt x="2729" y="441"/>
                  <a:pt x="2729" y="438"/>
                  <a:pt x="2732" y="437"/>
                </a:cubicBezTo>
                <a:cubicBezTo>
                  <a:pt x="2733" y="436"/>
                  <a:pt x="2735" y="437"/>
                  <a:pt x="2736" y="436"/>
                </a:cubicBezTo>
                <a:cubicBezTo>
                  <a:pt x="2737" y="435"/>
                  <a:pt x="2738" y="435"/>
                  <a:pt x="2740" y="434"/>
                </a:cubicBezTo>
                <a:cubicBezTo>
                  <a:pt x="2741" y="433"/>
                  <a:pt x="2739" y="431"/>
                  <a:pt x="2740" y="430"/>
                </a:cubicBezTo>
                <a:cubicBezTo>
                  <a:pt x="2737" y="429"/>
                  <a:pt x="2735" y="428"/>
                  <a:pt x="2732" y="427"/>
                </a:cubicBezTo>
                <a:cubicBezTo>
                  <a:pt x="2730" y="427"/>
                  <a:pt x="2729" y="426"/>
                  <a:pt x="2728" y="425"/>
                </a:cubicBezTo>
                <a:cubicBezTo>
                  <a:pt x="2731" y="422"/>
                  <a:pt x="2731" y="422"/>
                  <a:pt x="2731" y="422"/>
                </a:cubicBezTo>
                <a:cubicBezTo>
                  <a:pt x="2748" y="422"/>
                  <a:pt x="2748" y="422"/>
                  <a:pt x="2748" y="422"/>
                </a:cubicBezTo>
                <a:cubicBezTo>
                  <a:pt x="2748" y="433"/>
                  <a:pt x="2748" y="433"/>
                  <a:pt x="2748" y="433"/>
                </a:cubicBezTo>
                <a:cubicBezTo>
                  <a:pt x="2763" y="433"/>
                  <a:pt x="2763" y="433"/>
                  <a:pt x="2763" y="433"/>
                </a:cubicBezTo>
                <a:cubicBezTo>
                  <a:pt x="2765" y="433"/>
                  <a:pt x="2766" y="433"/>
                  <a:pt x="2767" y="432"/>
                </a:cubicBezTo>
                <a:cubicBezTo>
                  <a:pt x="2769" y="431"/>
                  <a:pt x="2768" y="429"/>
                  <a:pt x="2769" y="428"/>
                </a:cubicBezTo>
                <a:cubicBezTo>
                  <a:pt x="2772" y="427"/>
                  <a:pt x="2775" y="427"/>
                  <a:pt x="2778" y="427"/>
                </a:cubicBezTo>
                <a:cubicBezTo>
                  <a:pt x="2782" y="427"/>
                  <a:pt x="2782" y="427"/>
                  <a:pt x="2782" y="427"/>
                </a:cubicBezTo>
                <a:cubicBezTo>
                  <a:pt x="2787" y="428"/>
                  <a:pt x="2789" y="431"/>
                  <a:pt x="2793" y="431"/>
                </a:cubicBezTo>
                <a:cubicBezTo>
                  <a:pt x="2796" y="431"/>
                  <a:pt x="2797" y="430"/>
                  <a:pt x="2799" y="429"/>
                </a:cubicBezTo>
                <a:cubicBezTo>
                  <a:pt x="2801" y="428"/>
                  <a:pt x="2801" y="426"/>
                  <a:pt x="2802" y="425"/>
                </a:cubicBezTo>
                <a:cubicBezTo>
                  <a:pt x="2804" y="424"/>
                  <a:pt x="2806" y="424"/>
                  <a:pt x="2806" y="421"/>
                </a:cubicBezTo>
                <a:cubicBezTo>
                  <a:pt x="2806" y="419"/>
                  <a:pt x="2804" y="417"/>
                  <a:pt x="2803" y="415"/>
                </a:cubicBezTo>
                <a:cubicBezTo>
                  <a:pt x="2802" y="413"/>
                  <a:pt x="2801" y="412"/>
                  <a:pt x="2799" y="410"/>
                </a:cubicBezTo>
                <a:cubicBezTo>
                  <a:pt x="2797" y="409"/>
                  <a:pt x="2796" y="406"/>
                  <a:pt x="2793" y="406"/>
                </a:cubicBezTo>
                <a:cubicBezTo>
                  <a:pt x="2791" y="406"/>
                  <a:pt x="2789" y="407"/>
                  <a:pt x="2787" y="407"/>
                </a:cubicBezTo>
                <a:cubicBezTo>
                  <a:pt x="2786" y="408"/>
                  <a:pt x="2785" y="409"/>
                  <a:pt x="2783" y="409"/>
                </a:cubicBezTo>
                <a:cubicBezTo>
                  <a:pt x="2782" y="410"/>
                  <a:pt x="2781" y="410"/>
                  <a:pt x="2779" y="410"/>
                </a:cubicBezTo>
                <a:cubicBezTo>
                  <a:pt x="2778" y="410"/>
                  <a:pt x="2777" y="410"/>
                  <a:pt x="2775" y="409"/>
                </a:cubicBezTo>
                <a:cubicBezTo>
                  <a:pt x="2774" y="409"/>
                  <a:pt x="2772" y="408"/>
                  <a:pt x="2771" y="406"/>
                </a:cubicBezTo>
                <a:cubicBezTo>
                  <a:pt x="2771" y="405"/>
                  <a:pt x="2769" y="404"/>
                  <a:pt x="2769" y="402"/>
                </a:cubicBezTo>
                <a:cubicBezTo>
                  <a:pt x="2769" y="400"/>
                  <a:pt x="2772" y="398"/>
                  <a:pt x="2774" y="398"/>
                </a:cubicBezTo>
                <a:cubicBezTo>
                  <a:pt x="2776" y="398"/>
                  <a:pt x="2777" y="399"/>
                  <a:pt x="2778" y="399"/>
                </a:cubicBezTo>
                <a:cubicBezTo>
                  <a:pt x="2780" y="399"/>
                  <a:pt x="2781" y="400"/>
                  <a:pt x="2782" y="400"/>
                </a:cubicBezTo>
                <a:cubicBezTo>
                  <a:pt x="2786" y="401"/>
                  <a:pt x="2788" y="400"/>
                  <a:pt x="2791" y="400"/>
                </a:cubicBezTo>
                <a:cubicBezTo>
                  <a:pt x="2794" y="400"/>
                  <a:pt x="2796" y="401"/>
                  <a:pt x="2799" y="400"/>
                </a:cubicBezTo>
                <a:cubicBezTo>
                  <a:pt x="2801" y="400"/>
                  <a:pt x="2802" y="399"/>
                  <a:pt x="2803" y="398"/>
                </a:cubicBezTo>
                <a:cubicBezTo>
                  <a:pt x="2807" y="396"/>
                  <a:pt x="2807" y="396"/>
                  <a:pt x="2807" y="396"/>
                </a:cubicBezTo>
                <a:cubicBezTo>
                  <a:pt x="2809" y="396"/>
                  <a:pt x="2808" y="392"/>
                  <a:pt x="2810" y="392"/>
                </a:cubicBezTo>
                <a:cubicBezTo>
                  <a:pt x="2812" y="392"/>
                  <a:pt x="2812" y="394"/>
                  <a:pt x="2814" y="394"/>
                </a:cubicBezTo>
                <a:cubicBezTo>
                  <a:pt x="2821" y="394"/>
                  <a:pt x="2821" y="394"/>
                  <a:pt x="2821" y="394"/>
                </a:cubicBezTo>
                <a:cubicBezTo>
                  <a:pt x="2823" y="394"/>
                  <a:pt x="2825" y="395"/>
                  <a:pt x="2827" y="394"/>
                </a:cubicBezTo>
                <a:cubicBezTo>
                  <a:pt x="2828" y="394"/>
                  <a:pt x="2830" y="394"/>
                  <a:pt x="2831" y="393"/>
                </a:cubicBezTo>
                <a:cubicBezTo>
                  <a:pt x="2832" y="393"/>
                  <a:pt x="2831" y="391"/>
                  <a:pt x="2832" y="389"/>
                </a:cubicBezTo>
                <a:cubicBezTo>
                  <a:pt x="2829" y="387"/>
                  <a:pt x="2828" y="384"/>
                  <a:pt x="2824" y="383"/>
                </a:cubicBezTo>
                <a:cubicBezTo>
                  <a:pt x="2823" y="383"/>
                  <a:pt x="2821" y="384"/>
                  <a:pt x="2820" y="383"/>
                </a:cubicBezTo>
                <a:cubicBezTo>
                  <a:pt x="2818" y="383"/>
                  <a:pt x="2817" y="382"/>
                  <a:pt x="2815" y="380"/>
                </a:cubicBezTo>
                <a:cubicBezTo>
                  <a:pt x="2813" y="379"/>
                  <a:pt x="2811" y="378"/>
                  <a:pt x="2810" y="375"/>
                </a:cubicBezTo>
                <a:cubicBezTo>
                  <a:pt x="2810" y="374"/>
                  <a:pt x="2809" y="373"/>
                  <a:pt x="2809" y="372"/>
                </a:cubicBezTo>
                <a:cubicBezTo>
                  <a:pt x="2809" y="369"/>
                  <a:pt x="2810" y="368"/>
                  <a:pt x="2810" y="366"/>
                </a:cubicBezTo>
                <a:cubicBezTo>
                  <a:pt x="2810" y="363"/>
                  <a:pt x="2809" y="362"/>
                  <a:pt x="2809" y="360"/>
                </a:cubicBezTo>
                <a:cubicBezTo>
                  <a:pt x="2809" y="358"/>
                  <a:pt x="2810" y="357"/>
                  <a:pt x="2810" y="356"/>
                </a:cubicBezTo>
                <a:cubicBezTo>
                  <a:pt x="2810" y="355"/>
                  <a:pt x="2810" y="354"/>
                  <a:pt x="2810" y="353"/>
                </a:cubicBezTo>
                <a:cubicBezTo>
                  <a:pt x="2816" y="353"/>
                  <a:pt x="2820" y="354"/>
                  <a:pt x="2826" y="353"/>
                </a:cubicBezTo>
                <a:cubicBezTo>
                  <a:pt x="2826" y="341"/>
                  <a:pt x="2826" y="341"/>
                  <a:pt x="2826" y="341"/>
                </a:cubicBezTo>
                <a:cubicBezTo>
                  <a:pt x="2826" y="336"/>
                  <a:pt x="2820" y="335"/>
                  <a:pt x="2818" y="331"/>
                </a:cubicBezTo>
                <a:cubicBezTo>
                  <a:pt x="2818" y="329"/>
                  <a:pt x="2818" y="328"/>
                  <a:pt x="2818" y="327"/>
                </a:cubicBezTo>
                <a:cubicBezTo>
                  <a:pt x="2818" y="325"/>
                  <a:pt x="2817" y="323"/>
                  <a:pt x="2817" y="321"/>
                </a:cubicBezTo>
                <a:cubicBezTo>
                  <a:pt x="2812" y="321"/>
                  <a:pt x="2810" y="322"/>
                  <a:pt x="2805" y="321"/>
                </a:cubicBezTo>
                <a:cubicBezTo>
                  <a:pt x="2803" y="321"/>
                  <a:pt x="2802" y="320"/>
                  <a:pt x="2800" y="320"/>
                </a:cubicBezTo>
                <a:cubicBezTo>
                  <a:pt x="2799" y="320"/>
                  <a:pt x="2798" y="319"/>
                  <a:pt x="2796" y="319"/>
                </a:cubicBezTo>
                <a:cubicBezTo>
                  <a:pt x="2795" y="318"/>
                  <a:pt x="2794" y="318"/>
                  <a:pt x="2792" y="317"/>
                </a:cubicBezTo>
                <a:cubicBezTo>
                  <a:pt x="2791" y="316"/>
                  <a:pt x="2790" y="316"/>
                  <a:pt x="2788" y="315"/>
                </a:cubicBezTo>
                <a:cubicBezTo>
                  <a:pt x="2787" y="314"/>
                  <a:pt x="2786" y="312"/>
                  <a:pt x="2785" y="311"/>
                </a:cubicBezTo>
                <a:cubicBezTo>
                  <a:pt x="2784" y="309"/>
                  <a:pt x="2784" y="307"/>
                  <a:pt x="2784" y="305"/>
                </a:cubicBezTo>
                <a:cubicBezTo>
                  <a:pt x="2784" y="304"/>
                  <a:pt x="2784" y="303"/>
                  <a:pt x="2784" y="303"/>
                </a:cubicBezTo>
                <a:cubicBezTo>
                  <a:pt x="2785" y="301"/>
                  <a:pt x="2787" y="302"/>
                  <a:pt x="2788" y="301"/>
                </a:cubicBezTo>
                <a:cubicBezTo>
                  <a:pt x="2790" y="300"/>
                  <a:pt x="2790" y="298"/>
                  <a:pt x="2791" y="297"/>
                </a:cubicBezTo>
                <a:cubicBezTo>
                  <a:pt x="2793" y="296"/>
                  <a:pt x="2794" y="297"/>
                  <a:pt x="2795" y="297"/>
                </a:cubicBezTo>
                <a:cubicBezTo>
                  <a:pt x="2799" y="296"/>
                  <a:pt x="2801" y="296"/>
                  <a:pt x="2804" y="296"/>
                </a:cubicBezTo>
                <a:cubicBezTo>
                  <a:pt x="2806" y="296"/>
                  <a:pt x="2807" y="295"/>
                  <a:pt x="2808" y="295"/>
                </a:cubicBezTo>
                <a:cubicBezTo>
                  <a:pt x="2816" y="295"/>
                  <a:pt x="2816" y="295"/>
                  <a:pt x="2816" y="295"/>
                </a:cubicBezTo>
                <a:cubicBezTo>
                  <a:pt x="2819" y="295"/>
                  <a:pt x="2821" y="294"/>
                  <a:pt x="2824" y="295"/>
                </a:cubicBezTo>
                <a:cubicBezTo>
                  <a:pt x="2826" y="295"/>
                  <a:pt x="2827" y="297"/>
                  <a:pt x="2828" y="298"/>
                </a:cubicBezTo>
                <a:cubicBezTo>
                  <a:pt x="2830" y="299"/>
                  <a:pt x="2832" y="300"/>
                  <a:pt x="2832" y="303"/>
                </a:cubicBezTo>
                <a:cubicBezTo>
                  <a:pt x="2832" y="305"/>
                  <a:pt x="2832" y="305"/>
                  <a:pt x="2832" y="305"/>
                </a:cubicBezTo>
                <a:cubicBezTo>
                  <a:pt x="2832" y="307"/>
                  <a:pt x="2831" y="307"/>
                  <a:pt x="2830" y="309"/>
                </a:cubicBezTo>
                <a:cubicBezTo>
                  <a:pt x="2829" y="311"/>
                  <a:pt x="2827" y="312"/>
                  <a:pt x="2827" y="315"/>
                </a:cubicBezTo>
                <a:cubicBezTo>
                  <a:pt x="2827" y="321"/>
                  <a:pt x="2829" y="324"/>
                  <a:pt x="2832" y="330"/>
                </a:cubicBezTo>
                <a:cubicBezTo>
                  <a:pt x="2837" y="328"/>
                  <a:pt x="2837" y="328"/>
                  <a:pt x="2837" y="328"/>
                </a:cubicBezTo>
                <a:cubicBezTo>
                  <a:pt x="2837" y="296"/>
                  <a:pt x="2837" y="296"/>
                  <a:pt x="2837" y="296"/>
                </a:cubicBezTo>
                <a:cubicBezTo>
                  <a:pt x="2838" y="294"/>
                  <a:pt x="2839" y="293"/>
                  <a:pt x="2840" y="292"/>
                </a:cubicBezTo>
                <a:cubicBezTo>
                  <a:pt x="2841" y="290"/>
                  <a:pt x="2844" y="290"/>
                  <a:pt x="2844" y="288"/>
                </a:cubicBezTo>
                <a:cubicBezTo>
                  <a:pt x="2844" y="286"/>
                  <a:pt x="2844" y="286"/>
                  <a:pt x="2844" y="286"/>
                </a:cubicBezTo>
                <a:cubicBezTo>
                  <a:pt x="2844" y="284"/>
                  <a:pt x="2842" y="283"/>
                  <a:pt x="2841" y="281"/>
                </a:cubicBezTo>
                <a:cubicBezTo>
                  <a:pt x="2840" y="279"/>
                  <a:pt x="2839" y="276"/>
                  <a:pt x="2836" y="276"/>
                </a:cubicBezTo>
                <a:cubicBezTo>
                  <a:pt x="2834" y="276"/>
                  <a:pt x="2832" y="276"/>
                  <a:pt x="2830" y="277"/>
                </a:cubicBezTo>
                <a:cubicBezTo>
                  <a:pt x="2829" y="277"/>
                  <a:pt x="2828" y="279"/>
                  <a:pt x="2826" y="279"/>
                </a:cubicBezTo>
                <a:cubicBezTo>
                  <a:pt x="2824" y="279"/>
                  <a:pt x="2822" y="279"/>
                  <a:pt x="2819" y="279"/>
                </a:cubicBezTo>
                <a:cubicBezTo>
                  <a:pt x="2813" y="279"/>
                  <a:pt x="2813" y="279"/>
                  <a:pt x="2813" y="279"/>
                </a:cubicBezTo>
                <a:cubicBezTo>
                  <a:pt x="2811" y="279"/>
                  <a:pt x="2810" y="278"/>
                  <a:pt x="2808" y="278"/>
                </a:cubicBezTo>
                <a:cubicBezTo>
                  <a:pt x="2807" y="278"/>
                  <a:pt x="2806" y="279"/>
                  <a:pt x="2805" y="279"/>
                </a:cubicBezTo>
                <a:cubicBezTo>
                  <a:pt x="2805" y="266"/>
                  <a:pt x="2805" y="266"/>
                  <a:pt x="2805" y="266"/>
                </a:cubicBezTo>
                <a:cubicBezTo>
                  <a:pt x="2807" y="266"/>
                  <a:pt x="2808" y="265"/>
                  <a:pt x="2809" y="265"/>
                </a:cubicBezTo>
                <a:cubicBezTo>
                  <a:pt x="2811" y="265"/>
                  <a:pt x="2811" y="267"/>
                  <a:pt x="2813" y="267"/>
                </a:cubicBezTo>
                <a:cubicBezTo>
                  <a:pt x="2817" y="267"/>
                  <a:pt x="2817" y="267"/>
                  <a:pt x="2817" y="267"/>
                </a:cubicBezTo>
                <a:cubicBezTo>
                  <a:pt x="2820" y="267"/>
                  <a:pt x="2822" y="267"/>
                  <a:pt x="2825" y="266"/>
                </a:cubicBezTo>
                <a:cubicBezTo>
                  <a:pt x="2827" y="266"/>
                  <a:pt x="2828" y="264"/>
                  <a:pt x="2829" y="263"/>
                </a:cubicBezTo>
                <a:cubicBezTo>
                  <a:pt x="2828" y="262"/>
                  <a:pt x="2827" y="261"/>
                  <a:pt x="2826" y="259"/>
                </a:cubicBezTo>
                <a:cubicBezTo>
                  <a:pt x="2825" y="258"/>
                  <a:pt x="2824" y="255"/>
                  <a:pt x="2822" y="255"/>
                </a:cubicBezTo>
                <a:cubicBezTo>
                  <a:pt x="2819" y="255"/>
                  <a:pt x="2817" y="257"/>
                  <a:pt x="2814" y="256"/>
                </a:cubicBezTo>
                <a:cubicBezTo>
                  <a:pt x="2812" y="256"/>
                  <a:pt x="2812" y="254"/>
                  <a:pt x="2810" y="253"/>
                </a:cubicBezTo>
                <a:cubicBezTo>
                  <a:pt x="2809" y="253"/>
                  <a:pt x="2807" y="252"/>
                  <a:pt x="2806" y="252"/>
                </a:cubicBezTo>
                <a:cubicBezTo>
                  <a:pt x="2805" y="252"/>
                  <a:pt x="2804" y="252"/>
                  <a:pt x="2802" y="252"/>
                </a:cubicBezTo>
                <a:cubicBezTo>
                  <a:pt x="2800" y="252"/>
                  <a:pt x="2799" y="250"/>
                  <a:pt x="2796" y="250"/>
                </a:cubicBezTo>
                <a:cubicBezTo>
                  <a:pt x="2792" y="250"/>
                  <a:pt x="2790" y="251"/>
                  <a:pt x="2786" y="251"/>
                </a:cubicBezTo>
                <a:cubicBezTo>
                  <a:pt x="2786" y="254"/>
                  <a:pt x="2787" y="255"/>
                  <a:pt x="2786" y="258"/>
                </a:cubicBezTo>
                <a:cubicBezTo>
                  <a:pt x="2786" y="260"/>
                  <a:pt x="2785" y="261"/>
                  <a:pt x="2784" y="262"/>
                </a:cubicBezTo>
                <a:cubicBezTo>
                  <a:pt x="2783" y="262"/>
                  <a:pt x="2781" y="263"/>
                  <a:pt x="2780" y="262"/>
                </a:cubicBezTo>
                <a:cubicBezTo>
                  <a:pt x="2779" y="261"/>
                  <a:pt x="2777" y="261"/>
                  <a:pt x="2776" y="259"/>
                </a:cubicBezTo>
                <a:cubicBezTo>
                  <a:pt x="2776" y="258"/>
                  <a:pt x="2776" y="257"/>
                  <a:pt x="2776" y="255"/>
                </a:cubicBezTo>
                <a:cubicBezTo>
                  <a:pt x="2776" y="252"/>
                  <a:pt x="2776" y="250"/>
                  <a:pt x="2777" y="247"/>
                </a:cubicBezTo>
                <a:cubicBezTo>
                  <a:pt x="2778" y="246"/>
                  <a:pt x="2778" y="244"/>
                  <a:pt x="2779" y="243"/>
                </a:cubicBezTo>
                <a:cubicBezTo>
                  <a:pt x="2780" y="242"/>
                  <a:pt x="2783" y="243"/>
                  <a:pt x="2783" y="242"/>
                </a:cubicBezTo>
                <a:cubicBezTo>
                  <a:pt x="2785" y="241"/>
                  <a:pt x="2786" y="240"/>
                  <a:pt x="2786" y="238"/>
                </a:cubicBezTo>
                <a:cubicBezTo>
                  <a:pt x="2787" y="237"/>
                  <a:pt x="2786" y="236"/>
                  <a:pt x="2786" y="234"/>
                </a:cubicBezTo>
                <a:cubicBezTo>
                  <a:pt x="2787" y="231"/>
                  <a:pt x="2786" y="229"/>
                  <a:pt x="2786" y="226"/>
                </a:cubicBezTo>
                <a:cubicBezTo>
                  <a:pt x="2787" y="222"/>
                  <a:pt x="2788" y="219"/>
                  <a:pt x="2788" y="215"/>
                </a:cubicBezTo>
                <a:cubicBezTo>
                  <a:pt x="2800" y="215"/>
                  <a:pt x="2800" y="215"/>
                  <a:pt x="2800" y="215"/>
                </a:cubicBezTo>
                <a:cubicBezTo>
                  <a:pt x="2800" y="211"/>
                  <a:pt x="2800" y="208"/>
                  <a:pt x="2802" y="205"/>
                </a:cubicBezTo>
                <a:cubicBezTo>
                  <a:pt x="2803" y="204"/>
                  <a:pt x="2804" y="202"/>
                  <a:pt x="2805" y="201"/>
                </a:cubicBezTo>
                <a:cubicBezTo>
                  <a:pt x="2807" y="200"/>
                  <a:pt x="2810" y="201"/>
                  <a:pt x="2813" y="200"/>
                </a:cubicBezTo>
                <a:cubicBezTo>
                  <a:pt x="2817" y="200"/>
                  <a:pt x="2817" y="200"/>
                  <a:pt x="2817" y="200"/>
                </a:cubicBezTo>
                <a:cubicBezTo>
                  <a:pt x="2819" y="200"/>
                  <a:pt x="2819" y="198"/>
                  <a:pt x="2821" y="197"/>
                </a:cubicBezTo>
                <a:cubicBezTo>
                  <a:pt x="2821" y="196"/>
                  <a:pt x="2820" y="195"/>
                  <a:pt x="2820" y="193"/>
                </a:cubicBezTo>
                <a:cubicBezTo>
                  <a:pt x="2820" y="191"/>
                  <a:pt x="2819" y="190"/>
                  <a:pt x="2819" y="187"/>
                </a:cubicBezTo>
                <a:cubicBezTo>
                  <a:pt x="2819" y="185"/>
                  <a:pt x="2821" y="183"/>
                  <a:pt x="2822" y="182"/>
                </a:cubicBezTo>
                <a:cubicBezTo>
                  <a:pt x="2823" y="180"/>
                  <a:pt x="2824" y="179"/>
                  <a:pt x="2825" y="178"/>
                </a:cubicBezTo>
                <a:cubicBezTo>
                  <a:pt x="2826" y="176"/>
                  <a:pt x="2826" y="175"/>
                  <a:pt x="2827" y="174"/>
                </a:cubicBezTo>
                <a:cubicBezTo>
                  <a:pt x="2828" y="172"/>
                  <a:pt x="2830" y="172"/>
                  <a:pt x="2831" y="171"/>
                </a:cubicBezTo>
                <a:cubicBezTo>
                  <a:pt x="2834" y="169"/>
                  <a:pt x="2836" y="167"/>
                  <a:pt x="2839" y="167"/>
                </a:cubicBezTo>
                <a:cubicBezTo>
                  <a:pt x="2844" y="166"/>
                  <a:pt x="2847" y="169"/>
                  <a:pt x="2851" y="168"/>
                </a:cubicBezTo>
                <a:cubicBezTo>
                  <a:pt x="2852" y="167"/>
                  <a:pt x="2854" y="167"/>
                  <a:pt x="2855" y="167"/>
                </a:cubicBezTo>
                <a:cubicBezTo>
                  <a:pt x="2856" y="166"/>
                  <a:pt x="2856" y="164"/>
                  <a:pt x="2857" y="163"/>
                </a:cubicBezTo>
                <a:cubicBezTo>
                  <a:pt x="2857" y="161"/>
                  <a:pt x="2857" y="160"/>
                  <a:pt x="2858" y="159"/>
                </a:cubicBezTo>
                <a:cubicBezTo>
                  <a:pt x="2859" y="157"/>
                  <a:pt x="2859" y="156"/>
                  <a:pt x="2860" y="155"/>
                </a:cubicBezTo>
                <a:cubicBezTo>
                  <a:pt x="2861" y="153"/>
                  <a:pt x="2862" y="153"/>
                  <a:pt x="2864" y="153"/>
                </a:cubicBezTo>
                <a:cubicBezTo>
                  <a:pt x="2865" y="152"/>
                  <a:pt x="2866" y="151"/>
                  <a:pt x="2868" y="151"/>
                </a:cubicBezTo>
                <a:cubicBezTo>
                  <a:pt x="2869" y="150"/>
                  <a:pt x="2871" y="151"/>
                  <a:pt x="2872" y="151"/>
                </a:cubicBezTo>
                <a:cubicBezTo>
                  <a:pt x="2873" y="151"/>
                  <a:pt x="2875" y="150"/>
                  <a:pt x="2876" y="150"/>
                </a:cubicBezTo>
                <a:cubicBezTo>
                  <a:pt x="2877" y="149"/>
                  <a:pt x="2879" y="150"/>
                  <a:pt x="2880" y="150"/>
                </a:cubicBezTo>
                <a:cubicBezTo>
                  <a:pt x="2882" y="149"/>
                  <a:pt x="2881" y="147"/>
                  <a:pt x="2883" y="146"/>
                </a:cubicBezTo>
                <a:cubicBezTo>
                  <a:pt x="2882" y="141"/>
                  <a:pt x="2882" y="141"/>
                  <a:pt x="2882" y="141"/>
                </a:cubicBezTo>
                <a:cubicBezTo>
                  <a:pt x="2845" y="141"/>
                  <a:pt x="2845" y="141"/>
                  <a:pt x="2845" y="141"/>
                </a:cubicBezTo>
                <a:cubicBezTo>
                  <a:pt x="2835" y="139"/>
                  <a:pt x="2835" y="139"/>
                  <a:pt x="2835" y="139"/>
                </a:cubicBezTo>
                <a:cubicBezTo>
                  <a:pt x="2839" y="138"/>
                  <a:pt x="2841" y="138"/>
                  <a:pt x="2844" y="137"/>
                </a:cubicBezTo>
                <a:cubicBezTo>
                  <a:pt x="2848" y="135"/>
                  <a:pt x="2850" y="130"/>
                  <a:pt x="2855" y="130"/>
                </a:cubicBezTo>
                <a:cubicBezTo>
                  <a:pt x="2857" y="130"/>
                  <a:pt x="2859" y="131"/>
                  <a:pt x="2861" y="132"/>
                </a:cubicBezTo>
                <a:cubicBezTo>
                  <a:pt x="2863" y="132"/>
                  <a:pt x="2864" y="135"/>
                  <a:pt x="2866" y="135"/>
                </a:cubicBezTo>
                <a:cubicBezTo>
                  <a:pt x="2868" y="135"/>
                  <a:pt x="2869" y="135"/>
                  <a:pt x="2870" y="135"/>
                </a:cubicBezTo>
                <a:cubicBezTo>
                  <a:pt x="2875" y="135"/>
                  <a:pt x="2875" y="135"/>
                  <a:pt x="2875" y="135"/>
                </a:cubicBezTo>
                <a:cubicBezTo>
                  <a:pt x="2876" y="135"/>
                  <a:pt x="2877" y="134"/>
                  <a:pt x="2879" y="134"/>
                </a:cubicBezTo>
                <a:cubicBezTo>
                  <a:pt x="2880" y="134"/>
                  <a:pt x="2882" y="134"/>
                  <a:pt x="2883" y="134"/>
                </a:cubicBezTo>
                <a:cubicBezTo>
                  <a:pt x="2885" y="133"/>
                  <a:pt x="2886" y="133"/>
                  <a:pt x="2888" y="133"/>
                </a:cubicBezTo>
                <a:cubicBezTo>
                  <a:pt x="2890" y="132"/>
                  <a:pt x="2890" y="130"/>
                  <a:pt x="2891" y="129"/>
                </a:cubicBezTo>
                <a:cubicBezTo>
                  <a:pt x="2892" y="128"/>
                  <a:pt x="2893" y="126"/>
                  <a:pt x="2894" y="125"/>
                </a:cubicBezTo>
                <a:cubicBezTo>
                  <a:pt x="2896" y="123"/>
                  <a:pt x="2897" y="122"/>
                  <a:pt x="2899" y="120"/>
                </a:cubicBezTo>
                <a:cubicBezTo>
                  <a:pt x="2900" y="119"/>
                  <a:pt x="2900" y="116"/>
                  <a:pt x="2902" y="116"/>
                </a:cubicBezTo>
                <a:cubicBezTo>
                  <a:pt x="2904" y="115"/>
                  <a:pt x="2907" y="115"/>
                  <a:pt x="2910" y="115"/>
                </a:cubicBezTo>
                <a:cubicBezTo>
                  <a:pt x="2914" y="115"/>
                  <a:pt x="2914" y="115"/>
                  <a:pt x="2914" y="115"/>
                </a:cubicBezTo>
                <a:cubicBezTo>
                  <a:pt x="2920" y="115"/>
                  <a:pt x="2924" y="115"/>
                  <a:pt x="2930" y="114"/>
                </a:cubicBezTo>
                <a:cubicBezTo>
                  <a:pt x="2931" y="114"/>
                  <a:pt x="2932" y="113"/>
                  <a:pt x="2934" y="113"/>
                </a:cubicBezTo>
                <a:cubicBezTo>
                  <a:pt x="2935" y="113"/>
                  <a:pt x="2936" y="112"/>
                  <a:pt x="2938" y="112"/>
                </a:cubicBezTo>
                <a:cubicBezTo>
                  <a:pt x="2940" y="111"/>
                  <a:pt x="2941" y="110"/>
                  <a:pt x="2942" y="108"/>
                </a:cubicBezTo>
                <a:cubicBezTo>
                  <a:pt x="2943" y="106"/>
                  <a:pt x="2944" y="106"/>
                  <a:pt x="2945" y="104"/>
                </a:cubicBezTo>
                <a:cubicBezTo>
                  <a:pt x="2945" y="101"/>
                  <a:pt x="2946" y="99"/>
                  <a:pt x="2946" y="96"/>
                </a:cubicBezTo>
                <a:cubicBezTo>
                  <a:pt x="2946" y="93"/>
                  <a:pt x="2946" y="90"/>
                  <a:pt x="2943" y="88"/>
                </a:cubicBezTo>
                <a:cubicBezTo>
                  <a:pt x="2943" y="87"/>
                  <a:pt x="2941" y="87"/>
                  <a:pt x="2940" y="86"/>
                </a:cubicBezTo>
                <a:cubicBezTo>
                  <a:pt x="2937" y="85"/>
                  <a:pt x="2934" y="85"/>
                  <a:pt x="2931" y="85"/>
                </a:cubicBezTo>
                <a:cubicBezTo>
                  <a:pt x="2927" y="85"/>
                  <a:pt x="2925" y="85"/>
                  <a:pt x="2922" y="86"/>
                </a:cubicBezTo>
                <a:cubicBezTo>
                  <a:pt x="2920" y="87"/>
                  <a:pt x="2919" y="88"/>
                  <a:pt x="2917" y="89"/>
                </a:cubicBezTo>
                <a:cubicBezTo>
                  <a:pt x="2914" y="90"/>
                  <a:pt x="2912" y="90"/>
                  <a:pt x="2909" y="90"/>
                </a:cubicBezTo>
                <a:cubicBezTo>
                  <a:pt x="2905" y="90"/>
                  <a:pt x="2903" y="89"/>
                  <a:pt x="2900" y="88"/>
                </a:cubicBezTo>
                <a:cubicBezTo>
                  <a:pt x="2898" y="88"/>
                  <a:pt x="2897" y="87"/>
                  <a:pt x="2895" y="86"/>
                </a:cubicBezTo>
                <a:cubicBezTo>
                  <a:pt x="2889" y="84"/>
                  <a:pt x="2889" y="84"/>
                  <a:pt x="2889" y="84"/>
                </a:cubicBezTo>
                <a:cubicBezTo>
                  <a:pt x="2887" y="84"/>
                  <a:pt x="2886" y="82"/>
                  <a:pt x="2884" y="82"/>
                </a:cubicBezTo>
                <a:cubicBezTo>
                  <a:pt x="2880" y="82"/>
                  <a:pt x="2878" y="84"/>
                  <a:pt x="2875" y="84"/>
                </a:cubicBezTo>
                <a:cubicBezTo>
                  <a:pt x="2873" y="84"/>
                  <a:pt x="2872" y="84"/>
                  <a:pt x="2870" y="84"/>
                </a:cubicBezTo>
                <a:cubicBezTo>
                  <a:pt x="2867" y="84"/>
                  <a:pt x="2864" y="85"/>
                  <a:pt x="2861" y="86"/>
                </a:cubicBezTo>
                <a:cubicBezTo>
                  <a:pt x="2859" y="87"/>
                  <a:pt x="2858" y="88"/>
                  <a:pt x="2857" y="89"/>
                </a:cubicBezTo>
                <a:cubicBezTo>
                  <a:pt x="2855" y="90"/>
                  <a:pt x="2854" y="90"/>
                  <a:pt x="2853" y="92"/>
                </a:cubicBezTo>
                <a:cubicBezTo>
                  <a:pt x="2851" y="95"/>
                  <a:pt x="2851" y="97"/>
                  <a:pt x="2850" y="100"/>
                </a:cubicBezTo>
                <a:cubicBezTo>
                  <a:pt x="2849" y="101"/>
                  <a:pt x="2849" y="103"/>
                  <a:pt x="2848" y="104"/>
                </a:cubicBezTo>
                <a:cubicBezTo>
                  <a:pt x="2847" y="105"/>
                  <a:pt x="2845" y="105"/>
                  <a:pt x="2844" y="105"/>
                </a:cubicBezTo>
                <a:cubicBezTo>
                  <a:pt x="2841" y="106"/>
                  <a:pt x="2839" y="105"/>
                  <a:pt x="2835" y="105"/>
                </a:cubicBezTo>
                <a:cubicBezTo>
                  <a:pt x="2832" y="105"/>
                  <a:pt x="2830" y="106"/>
                  <a:pt x="2827" y="106"/>
                </a:cubicBezTo>
                <a:cubicBezTo>
                  <a:pt x="2823" y="106"/>
                  <a:pt x="2821" y="106"/>
                  <a:pt x="2818" y="105"/>
                </a:cubicBezTo>
                <a:cubicBezTo>
                  <a:pt x="2816" y="104"/>
                  <a:pt x="2817" y="102"/>
                  <a:pt x="2815" y="101"/>
                </a:cubicBezTo>
                <a:cubicBezTo>
                  <a:pt x="2812" y="99"/>
                  <a:pt x="2809" y="100"/>
                  <a:pt x="2805" y="100"/>
                </a:cubicBezTo>
                <a:cubicBezTo>
                  <a:pt x="2802" y="100"/>
                  <a:pt x="2801" y="99"/>
                  <a:pt x="2798" y="100"/>
                </a:cubicBezTo>
                <a:cubicBezTo>
                  <a:pt x="2795" y="101"/>
                  <a:pt x="2794" y="104"/>
                  <a:pt x="2791" y="107"/>
                </a:cubicBezTo>
                <a:cubicBezTo>
                  <a:pt x="2790" y="108"/>
                  <a:pt x="2791" y="110"/>
                  <a:pt x="2789" y="111"/>
                </a:cubicBezTo>
                <a:cubicBezTo>
                  <a:pt x="2788" y="112"/>
                  <a:pt x="2787" y="112"/>
                  <a:pt x="2785" y="113"/>
                </a:cubicBezTo>
                <a:cubicBezTo>
                  <a:pt x="2784" y="113"/>
                  <a:pt x="2783" y="113"/>
                  <a:pt x="2781" y="113"/>
                </a:cubicBezTo>
                <a:cubicBezTo>
                  <a:pt x="2778" y="113"/>
                  <a:pt x="2776" y="113"/>
                  <a:pt x="2772" y="113"/>
                </a:cubicBezTo>
                <a:cubicBezTo>
                  <a:pt x="2769" y="113"/>
                  <a:pt x="2767" y="114"/>
                  <a:pt x="2764" y="115"/>
                </a:cubicBezTo>
                <a:cubicBezTo>
                  <a:pt x="2763" y="115"/>
                  <a:pt x="2762" y="117"/>
                  <a:pt x="2760" y="118"/>
                </a:cubicBezTo>
                <a:cubicBezTo>
                  <a:pt x="2757" y="119"/>
                  <a:pt x="2755" y="119"/>
                  <a:pt x="2752" y="120"/>
                </a:cubicBezTo>
                <a:cubicBezTo>
                  <a:pt x="2750" y="120"/>
                  <a:pt x="2749" y="122"/>
                  <a:pt x="2748" y="123"/>
                </a:cubicBezTo>
                <a:cubicBezTo>
                  <a:pt x="2746" y="124"/>
                  <a:pt x="2744" y="125"/>
                  <a:pt x="2743" y="127"/>
                </a:cubicBezTo>
                <a:cubicBezTo>
                  <a:pt x="2740" y="130"/>
                  <a:pt x="2741" y="135"/>
                  <a:pt x="2737" y="137"/>
                </a:cubicBezTo>
                <a:cubicBezTo>
                  <a:pt x="2735" y="137"/>
                  <a:pt x="2734" y="139"/>
                  <a:pt x="2733" y="139"/>
                </a:cubicBezTo>
                <a:cubicBezTo>
                  <a:pt x="2731" y="139"/>
                  <a:pt x="2730" y="137"/>
                  <a:pt x="2729" y="137"/>
                </a:cubicBezTo>
                <a:cubicBezTo>
                  <a:pt x="2730" y="136"/>
                  <a:pt x="2729" y="134"/>
                  <a:pt x="2731" y="133"/>
                </a:cubicBezTo>
                <a:cubicBezTo>
                  <a:pt x="2732" y="132"/>
                  <a:pt x="2734" y="132"/>
                  <a:pt x="2735" y="131"/>
                </a:cubicBezTo>
                <a:cubicBezTo>
                  <a:pt x="2736" y="130"/>
                  <a:pt x="2736" y="128"/>
                  <a:pt x="2737" y="127"/>
                </a:cubicBezTo>
                <a:cubicBezTo>
                  <a:pt x="2738" y="125"/>
                  <a:pt x="2739" y="124"/>
                  <a:pt x="2740" y="123"/>
                </a:cubicBezTo>
                <a:cubicBezTo>
                  <a:pt x="2741" y="120"/>
                  <a:pt x="2742" y="117"/>
                  <a:pt x="2745" y="115"/>
                </a:cubicBezTo>
                <a:cubicBezTo>
                  <a:pt x="2746" y="114"/>
                  <a:pt x="2747" y="115"/>
                  <a:pt x="2749" y="115"/>
                </a:cubicBezTo>
                <a:cubicBezTo>
                  <a:pt x="2751" y="114"/>
                  <a:pt x="2752" y="113"/>
                  <a:pt x="2755" y="112"/>
                </a:cubicBezTo>
                <a:cubicBezTo>
                  <a:pt x="2755" y="110"/>
                  <a:pt x="2754" y="109"/>
                  <a:pt x="2754" y="108"/>
                </a:cubicBezTo>
                <a:cubicBezTo>
                  <a:pt x="2754" y="99"/>
                  <a:pt x="2754" y="99"/>
                  <a:pt x="2754" y="99"/>
                </a:cubicBezTo>
                <a:cubicBezTo>
                  <a:pt x="2756" y="98"/>
                  <a:pt x="2758" y="96"/>
                  <a:pt x="2759" y="95"/>
                </a:cubicBezTo>
                <a:cubicBezTo>
                  <a:pt x="2761" y="94"/>
                  <a:pt x="2762" y="95"/>
                  <a:pt x="2763" y="94"/>
                </a:cubicBezTo>
                <a:cubicBezTo>
                  <a:pt x="2765" y="93"/>
                  <a:pt x="2767" y="92"/>
                  <a:pt x="2767" y="91"/>
                </a:cubicBezTo>
                <a:cubicBezTo>
                  <a:pt x="2768" y="90"/>
                  <a:pt x="2767" y="88"/>
                  <a:pt x="2767" y="87"/>
                </a:cubicBezTo>
                <a:cubicBezTo>
                  <a:pt x="2767" y="86"/>
                  <a:pt x="2768" y="84"/>
                  <a:pt x="2767" y="83"/>
                </a:cubicBezTo>
                <a:cubicBezTo>
                  <a:pt x="2767" y="82"/>
                  <a:pt x="2766" y="80"/>
                  <a:pt x="2765" y="79"/>
                </a:cubicBezTo>
                <a:cubicBezTo>
                  <a:pt x="2764" y="78"/>
                  <a:pt x="2764" y="76"/>
                  <a:pt x="2762" y="75"/>
                </a:cubicBezTo>
                <a:cubicBezTo>
                  <a:pt x="2761" y="74"/>
                  <a:pt x="2760" y="75"/>
                  <a:pt x="2759" y="75"/>
                </a:cubicBezTo>
                <a:cubicBezTo>
                  <a:pt x="2754" y="75"/>
                  <a:pt x="2754" y="75"/>
                  <a:pt x="2754" y="75"/>
                </a:cubicBezTo>
                <a:cubicBezTo>
                  <a:pt x="2753" y="75"/>
                  <a:pt x="2752" y="76"/>
                  <a:pt x="2751" y="76"/>
                </a:cubicBezTo>
                <a:cubicBezTo>
                  <a:pt x="2747" y="76"/>
                  <a:pt x="2745" y="76"/>
                  <a:pt x="2741" y="76"/>
                </a:cubicBezTo>
                <a:cubicBezTo>
                  <a:pt x="2739" y="76"/>
                  <a:pt x="2738" y="77"/>
                  <a:pt x="2737" y="77"/>
                </a:cubicBezTo>
                <a:cubicBezTo>
                  <a:pt x="2732" y="77"/>
                  <a:pt x="2729" y="77"/>
                  <a:pt x="2724" y="77"/>
                </a:cubicBezTo>
                <a:cubicBezTo>
                  <a:pt x="2722" y="77"/>
                  <a:pt x="2720" y="76"/>
                  <a:pt x="2719" y="75"/>
                </a:cubicBezTo>
                <a:cubicBezTo>
                  <a:pt x="2719" y="80"/>
                  <a:pt x="2719" y="83"/>
                  <a:pt x="2719" y="88"/>
                </a:cubicBezTo>
                <a:cubicBezTo>
                  <a:pt x="2719" y="89"/>
                  <a:pt x="2718" y="90"/>
                  <a:pt x="2718" y="92"/>
                </a:cubicBezTo>
                <a:cubicBezTo>
                  <a:pt x="2718" y="93"/>
                  <a:pt x="2719" y="94"/>
                  <a:pt x="2719" y="95"/>
                </a:cubicBezTo>
                <a:cubicBezTo>
                  <a:pt x="2717" y="95"/>
                  <a:pt x="2716" y="97"/>
                  <a:pt x="2714" y="97"/>
                </a:cubicBezTo>
                <a:cubicBezTo>
                  <a:pt x="2712" y="97"/>
                  <a:pt x="2711" y="95"/>
                  <a:pt x="2709" y="95"/>
                </a:cubicBezTo>
                <a:cubicBezTo>
                  <a:pt x="2706" y="95"/>
                  <a:pt x="2705" y="95"/>
                  <a:pt x="2702" y="95"/>
                </a:cubicBezTo>
                <a:cubicBezTo>
                  <a:pt x="2699" y="95"/>
                  <a:pt x="2697" y="94"/>
                  <a:pt x="2695" y="95"/>
                </a:cubicBezTo>
                <a:cubicBezTo>
                  <a:pt x="2692" y="96"/>
                  <a:pt x="2690" y="98"/>
                  <a:pt x="2687" y="99"/>
                </a:cubicBezTo>
                <a:cubicBezTo>
                  <a:pt x="2686" y="99"/>
                  <a:pt x="2684" y="99"/>
                  <a:pt x="2683" y="100"/>
                </a:cubicBezTo>
                <a:cubicBezTo>
                  <a:pt x="2681" y="100"/>
                  <a:pt x="2681" y="102"/>
                  <a:pt x="2679" y="103"/>
                </a:cubicBezTo>
                <a:cubicBezTo>
                  <a:pt x="2678" y="103"/>
                  <a:pt x="2676" y="103"/>
                  <a:pt x="2675" y="103"/>
                </a:cubicBezTo>
                <a:cubicBezTo>
                  <a:pt x="2675" y="102"/>
                  <a:pt x="2676" y="100"/>
                  <a:pt x="2676" y="99"/>
                </a:cubicBezTo>
                <a:cubicBezTo>
                  <a:pt x="2676" y="97"/>
                  <a:pt x="2677" y="96"/>
                  <a:pt x="2678" y="95"/>
                </a:cubicBezTo>
                <a:cubicBezTo>
                  <a:pt x="2678" y="93"/>
                  <a:pt x="2678" y="91"/>
                  <a:pt x="2680" y="90"/>
                </a:cubicBezTo>
                <a:cubicBezTo>
                  <a:pt x="2681" y="89"/>
                  <a:pt x="2682" y="87"/>
                  <a:pt x="2684" y="87"/>
                </a:cubicBezTo>
                <a:cubicBezTo>
                  <a:pt x="2688" y="87"/>
                  <a:pt x="2688" y="87"/>
                  <a:pt x="2688" y="87"/>
                </a:cubicBezTo>
                <a:cubicBezTo>
                  <a:pt x="2691" y="87"/>
                  <a:pt x="2693" y="87"/>
                  <a:pt x="2697" y="87"/>
                </a:cubicBezTo>
                <a:cubicBezTo>
                  <a:pt x="2700" y="87"/>
                  <a:pt x="2702" y="87"/>
                  <a:pt x="2705" y="86"/>
                </a:cubicBezTo>
                <a:cubicBezTo>
                  <a:pt x="2707" y="86"/>
                  <a:pt x="2707" y="84"/>
                  <a:pt x="2709" y="83"/>
                </a:cubicBezTo>
                <a:cubicBezTo>
                  <a:pt x="2708" y="79"/>
                  <a:pt x="2708" y="79"/>
                  <a:pt x="2708" y="79"/>
                </a:cubicBezTo>
                <a:cubicBezTo>
                  <a:pt x="2706" y="79"/>
                  <a:pt x="2706" y="77"/>
                  <a:pt x="2704" y="77"/>
                </a:cubicBezTo>
                <a:cubicBezTo>
                  <a:pt x="2702" y="77"/>
                  <a:pt x="2701" y="77"/>
                  <a:pt x="2699" y="77"/>
                </a:cubicBezTo>
                <a:cubicBezTo>
                  <a:pt x="2696" y="77"/>
                  <a:pt x="2695" y="76"/>
                  <a:pt x="2692" y="76"/>
                </a:cubicBezTo>
                <a:cubicBezTo>
                  <a:pt x="2686" y="76"/>
                  <a:pt x="2683" y="78"/>
                  <a:pt x="2677" y="79"/>
                </a:cubicBezTo>
                <a:cubicBezTo>
                  <a:pt x="2674" y="79"/>
                  <a:pt x="2672" y="79"/>
                  <a:pt x="2669" y="79"/>
                </a:cubicBezTo>
                <a:cubicBezTo>
                  <a:pt x="2667" y="79"/>
                  <a:pt x="2666" y="80"/>
                  <a:pt x="2665" y="80"/>
                </a:cubicBezTo>
                <a:cubicBezTo>
                  <a:pt x="2637" y="80"/>
                  <a:pt x="2637" y="80"/>
                  <a:pt x="2637" y="80"/>
                </a:cubicBezTo>
                <a:cubicBezTo>
                  <a:pt x="2633" y="80"/>
                  <a:pt x="2631" y="78"/>
                  <a:pt x="2627" y="78"/>
                </a:cubicBezTo>
                <a:cubicBezTo>
                  <a:pt x="2623" y="78"/>
                  <a:pt x="2620" y="79"/>
                  <a:pt x="2616" y="80"/>
                </a:cubicBezTo>
                <a:cubicBezTo>
                  <a:pt x="2614" y="80"/>
                  <a:pt x="2613" y="81"/>
                  <a:pt x="2611" y="81"/>
                </a:cubicBezTo>
                <a:cubicBezTo>
                  <a:pt x="2610" y="81"/>
                  <a:pt x="2609" y="83"/>
                  <a:pt x="2607" y="83"/>
                </a:cubicBezTo>
                <a:cubicBezTo>
                  <a:pt x="2606" y="83"/>
                  <a:pt x="2605" y="84"/>
                  <a:pt x="2603" y="84"/>
                </a:cubicBezTo>
                <a:cubicBezTo>
                  <a:pt x="2601" y="85"/>
                  <a:pt x="2600" y="87"/>
                  <a:pt x="2597" y="87"/>
                </a:cubicBezTo>
                <a:cubicBezTo>
                  <a:pt x="2596" y="87"/>
                  <a:pt x="2594" y="87"/>
                  <a:pt x="2592" y="87"/>
                </a:cubicBezTo>
                <a:cubicBezTo>
                  <a:pt x="2590" y="87"/>
                  <a:pt x="2589" y="89"/>
                  <a:pt x="2586" y="89"/>
                </a:cubicBezTo>
                <a:cubicBezTo>
                  <a:pt x="2584" y="89"/>
                  <a:pt x="2583" y="89"/>
                  <a:pt x="2581" y="89"/>
                </a:cubicBezTo>
                <a:cubicBezTo>
                  <a:pt x="2579" y="89"/>
                  <a:pt x="2578" y="90"/>
                  <a:pt x="2576" y="91"/>
                </a:cubicBezTo>
                <a:cubicBezTo>
                  <a:pt x="2575" y="91"/>
                  <a:pt x="2574" y="92"/>
                  <a:pt x="2572" y="92"/>
                </a:cubicBezTo>
                <a:cubicBezTo>
                  <a:pt x="2571" y="92"/>
                  <a:pt x="2569" y="94"/>
                  <a:pt x="2567" y="94"/>
                </a:cubicBezTo>
                <a:cubicBezTo>
                  <a:pt x="2566" y="94"/>
                  <a:pt x="2565" y="92"/>
                  <a:pt x="2563" y="92"/>
                </a:cubicBezTo>
                <a:cubicBezTo>
                  <a:pt x="2564" y="91"/>
                  <a:pt x="2564" y="89"/>
                  <a:pt x="2565" y="88"/>
                </a:cubicBezTo>
                <a:cubicBezTo>
                  <a:pt x="2566" y="85"/>
                  <a:pt x="2568" y="83"/>
                  <a:pt x="2570" y="80"/>
                </a:cubicBezTo>
                <a:cubicBezTo>
                  <a:pt x="2571" y="79"/>
                  <a:pt x="2572" y="77"/>
                  <a:pt x="2573" y="76"/>
                </a:cubicBezTo>
                <a:cubicBezTo>
                  <a:pt x="2576" y="74"/>
                  <a:pt x="2579" y="73"/>
                  <a:pt x="2582" y="72"/>
                </a:cubicBezTo>
                <a:cubicBezTo>
                  <a:pt x="2584" y="72"/>
                  <a:pt x="2586" y="71"/>
                  <a:pt x="2588" y="71"/>
                </a:cubicBezTo>
                <a:cubicBezTo>
                  <a:pt x="2655" y="71"/>
                  <a:pt x="2655" y="71"/>
                  <a:pt x="2655" y="71"/>
                </a:cubicBezTo>
                <a:cubicBezTo>
                  <a:pt x="2657" y="71"/>
                  <a:pt x="2658" y="71"/>
                  <a:pt x="2659" y="70"/>
                </a:cubicBezTo>
                <a:cubicBezTo>
                  <a:pt x="2660" y="69"/>
                  <a:pt x="2660" y="67"/>
                  <a:pt x="2662" y="66"/>
                </a:cubicBezTo>
                <a:cubicBezTo>
                  <a:pt x="2663" y="65"/>
                  <a:pt x="2664" y="65"/>
                  <a:pt x="2666" y="65"/>
                </a:cubicBezTo>
                <a:cubicBezTo>
                  <a:pt x="2722" y="65"/>
                  <a:pt x="2722" y="65"/>
                  <a:pt x="2722" y="65"/>
                </a:cubicBezTo>
                <a:cubicBezTo>
                  <a:pt x="2724" y="65"/>
                  <a:pt x="2725" y="64"/>
                  <a:pt x="2727" y="64"/>
                </a:cubicBezTo>
                <a:cubicBezTo>
                  <a:pt x="2730" y="64"/>
                  <a:pt x="2732" y="65"/>
                  <a:pt x="2735" y="64"/>
                </a:cubicBezTo>
                <a:cubicBezTo>
                  <a:pt x="2736" y="64"/>
                  <a:pt x="2737" y="63"/>
                  <a:pt x="2739" y="62"/>
                </a:cubicBezTo>
                <a:cubicBezTo>
                  <a:pt x="2740" y="61"/>
                  <a:pt x="2739" y="59"/>
                  <a:pt x="2741" y="58"/>
                </a:cubicBezTo>
                <a:cubicBezTo>
                  <a:pt x="2742" y="57"/>
                  <a:pt x="2743" y="58"/>
                  <a:pt x="2745" y="58"/>
                </a:cubicBezTo>
                <a:cubicBezTo>
                  <a:pt x="2746" y="58"/>
                  <a:pt x="2747" y="56"/>
                  <a:pt x="2749" y="56"/>
                </a:cubicBezTo>
                <a:cubicBezTo>
                  <a:pt x="2750" y="56"/>
                  <a:pt x="2751" y="56"/>
                  <a:pt x="2752" y="56"/>
                </a:cubicBezTo>
                <a:cubicBezTo>
                  <a:pt x="2754" y="56"/>
                  <a:pt x="2755" y="56"/>
                  <a:pt x="2756" y="56"/>
                </a:cubicBezTo>
                <a:cubicBezTo>
                  <a:pt x="2758" y="56"/>
                  <a:pt x="2759" y="53"/>
                  <a:pt x="2760" y="53"/>
                </a:cubicBezTo>
                <a:cubicBezTo>
                  <a:pt x="2765" y="52"/>
                  <a:pt x="2768" y="53"/>
                  <a:pt x="2773" y="53"/>
                </a:cubicBezTo>
                <a:cubicBezTo>
                  <a:pt x="2775" y="53"/>
                  <a:pt x="2776" y="52"/>
                  <a:pt x="2778" y="52"/>
                </a:cubicBezTo>
                <a:cubicBezTo>
                  <a:pt x="2778" y="43"/>
                  <a:pt x="2778" y="43"/>
                  <a:pt x="2778" y="43"/>
                </a:cubicBezTo>
                <a:cubicBezTo>
                  <a:pt x="2766" y="42"/>
                  <a:pt x="2766" y="42"/>
                  <a:pt x="2766" y="42"/>
                </a:cubicBezTo>
                <a:cubicBezTo>
                  <a:pt x="2764" y="43"/>
                  <a:pt x="2763" y="44"/>
                  <a:pt x="2760" y="44"/>
                </a:cubicBezTo>
                <a:cubicBezTo>
                  <a:pt x="2759" y="44"/>
                  <a:pt x="2759" y="44"/>
                  <a:pt x="2759" y="44"/>
                </a:cubicBezTo>
                <a:cubicBezTo>
                  <a:pt x="2757" y="44"/>
                  <a:pt x="2756" y="42"/>
                  <a:pt x="2754" y="42"/>
                </a:cubicBezTo>
                <a:cubicBezTo>
                  <a:pt x="2750" y="41"/>
                  <a:pt x="2747" y="40"/>
                  <a:pt x="2742" y="40"/>
                </a:cubicBezTo>
                <a:cubicBezTo>
                  <a:pt x="2739" y="40"/>
                  <a:pt x="2737" y="41"/>
                  <a:pt x="2734" y="41"/>
                </a:cubicBezTo>
                <a:cubicBezTo>
                  <a:pt x="2730" y="41"/>
                  <a:pt x="2727" y="41"/>
                  <a:pt x="2724" y="40"/>
                </a:cubicBezTo>
                <a:cubicBezTo>
                  <a:pt x="2722" y="40"/>
                  <a:pt x="2721" y="39"/>
                  <a:pt x="2720" y="38"/>
                </a:cubicBezTo>
                <a:cubicBezTo>
                  <a:pt x="2720" y="37"/>
                  <a:pt x="2724" y="37"/>
                  <a:pt x="2724" y="35"/>
                </a:cubicBezTo>
                <a:cubicBezTo>
                  <a:pt x="2724" y="34"/>
                  <a:pt x="2722" y="33"/>
                  <a:pt x="2722" y="31"/>
                </a:cubicBezTo>
                <a:cubicBezTo>
                  <a:pt x="2720" y="31"/>
                  <a:pt x="2719" y="32"/>
                  <a:pt x="2718" y="31"/>
                </a:cubicBezTo>
                <a:cubicBezTo>
                  <a:pt x="2715" y="31"/>
                  <a:pt x="2713" y="29"/>
                  <a:pt x="2710" y="29"/>
                </a:cubicBezTo>
                <a:cubicBezTo>
                  <a:pt x="2709" y="29"/>
                  <a:pt x="2708" y="29"/>
                  <a:pt x="2708" y="29"/>
                </a:cubicBezTo>
                <a:cubicBezTo>
                  <a:pt x="2706" y="30"/>
                  <a:pt x="2706" y="32"/>
                  <a:pt x="2704" y="32"/>
                </a:cubicBezTo>
                <a:cubicBezTo>
                  <a:pt x="2684" y="32"/>
                  <a:pt x="2684" y="32"/>
                  <a:pt x="2684" y="32"/>
                </a:cubicBezTo>
                <a:cubicBezTo>
                  <a:pt x="2680" y="32"/>
                  <a:pt x="2679" y="29"/>
                  <a:pt x="2676" y="27"/>
                </a:cubicBezTo>
                <a:cubicBezTo>
                  <a:pt x="2675" y="27"/>
                  <a:pt x="2673" y="27"/>
                  <a:pt x="2672" y="26"/>
                </a:cubicBezTo>
                <a:cubicBezTo>
                  <a:pt x="2669" y="26"/>
                  <a:pt x="2666" y="26"/>
                  <a:pt x="2663" y="26"/>
                </a:cubicBezTo>
                <a:cubicBezTo>
                  <a:pt x="2639" y="26"/>
                  <a:pt x="2639" y="26"/>
                  <a:pt x="2639" y="26"/>
                </a:cubicBezTo>
                <a:cubicBezTo>
                  <a:pt x="2633" y="26"/>
                  <a:pt x="2633" y="26"/>
                  <a:pt x="2633" y="26"/>
                </a:cubicBezTo>
                <a:cubicBezTo>
                  <a:pt x="2618" y="26"/>
                  <a:pt x="2618" y="26"/>
                  <a:pt x="2618" y="26"/>
                </a:cubicBezTo>
                <a:cubicBezTo>
                  <a:pt x="2610" y="26"/>
                  <a:pt x="2610" y="26"/>
                  <a:pt x="2610" y="26"/>
                </a:cubicBezTo>
                <a:cubicBezTo>
                  <a:pt x="2607" y="26"/>
                  <a:pt x="2605" y="27"/>
                  <a:pt x="2602" y="27"/>
                </a:cubicBezTo>
                <a:cubicBezTo>
                  <a:pt x="2601" y="28"/>
                  <a:pt x="2600" y="30"/>
                  <a:pt x="2598" y="31"/>
                </a:cubicBezTo>
                <a:cubicBezTo>
                  <a:pt x="2563" y="31"/>
                  <a:pt x="2563" y="31"/>
                  <a:pt x="2563" y="31"/>
                </a:cubicBezTo>
                <a:cubicBezTo>
                  <a:pt x="2565" y="26"/>
                  <a:pt x="2565" y="26"/>
                  <a:pt x="2565" y="26"/>
                </a:cubicBezTo>
                <a:cubicBezTo>
                  <a:pt x="2572" y="26"/>
                  <a:pt x="2572" y="26"/>
                  <a:pt x="2572" y="26"/>
                </a:cubicBezTo>
                <a:cubicBezTo>
                  <a:pt x="2575" y="26"/>
                  <a:pt x="2577" y="28"/>
                  <a:pt x="2580" y="27"/>
                </a:cubicBezTo>
                <a:cubicBezTo>
                  <a:pt x="2582" y="27"/>
                  <a:pt x="2582" y="25"/>
                  <a:pt x="2583" y="23"/>
                </a:cubicBezTo>
                <a:cubicBezTo>
                  <a:pt x="2584" y="22"/>
                  <a:pt x="2585" y="20"/>
                  <a:pt x="2585" y="19"/>
                </a:cubicBezTo>
                <a:cubicBezTo>
                  <a:pt x="2705" y="19"/>
                  <a:pt x="2705" y="19"/>
                  <a:pt x="2705" y="19"/>
                </a:cubicBezTo>
                <a:cubicBezTo>
                  <a:pt x="2705" y="17"/>
                  <a:pt x="2705" y="16"/>
                  <a:pt x="2705" y="14"/>
                </a:cubicBezTo>
                <a:cubicBezTo>
                  <a:pt x="2704" y="12"/>
                  <a:pt x="2703" y="12"/>
                  <a:pt x="2701" y="10"/>
                </a:cubicBezTo>
                <a:cubicBezTo>
                  <a:pt x="2700" y="10"/>
                  <a:pt x="2698" y="9"/>
                  <a:pt x="2697" y="8"/>
                </a:cubicBezTo>
                <a:cubicBezTo>
                  <a:pt x="2694" y="7"/>
                  <a:pt x="2691" y="7"/>
                  <a:pt x="2688" y="6"/>
                </a:cubicBezTo>
                <a:cubicBezTo>
                  <a:pt x="2683" y="6"/>
                  <a:pt x="2683" y="6"/>
                  <a:pt x="2683" y="6"/>
                </a:cubicBezTo>
                <a:cubicBezTo>
                  <a:pt x="2679" y="6"/>
                  <a:pt x="2677" y="6"/>
                  <a:pt x="2674" y="5"/>
                </a:cubicBezTo>
                <a:cubicBezTo>
                  <a:pt x="2671" y="5"/>
                  <a:pt x="2669" y="5"/>
                  <a:pt x="2666" y="4"/>
                </a:cubicBezTo>
                <a:cubicBezTo>
                  <a:pt x="2664" y="4"/>
                  <a:pt x="2663" y="3"/>
                  <a:pt x="2662" y="2"/>
                </a:cubicBezTo>
                <a:cubicBezTo>
                  <a:pt x="2661" y="2"/>
                  <a:pt x="2659" y="1"/>
                  <a:pt x="2658" y="1"/>
                </a:cubicBezTo>
                <a:cubicBezTo>
                  <a:pt x="2655" y="1"/>
                  <a:pt x="2653" y="1"/>
                  <a:pt x="2649" y="1"/>
                </a:cubicBezTo>
                <a:cubicBezTo>
                  <a:pt x="2646" y="1"/>
                  <a:pt x="2644" y="1"/>
                  <a:pt x="2640" y="1"/>
                </a:cubicBezTo>
                <a:cubicBezTo>
                  <a:pt x="2639" y="1"/>
                  <a:pt x="2638" y="2"/>
                  <a:pt x="2636" y="2"/>
                </a:cubicBezTo>
                <a:cubicBezTo>
                  <a:pt x="2633" y="3"/>
                  <a:pt x="2631" y="2"/>
                  <a:pt x="2627" y="2"/>
                </a:cubicBezTo>
                <a:cubicBezTo>
                  <a:pt x="2622" y="2"/>
                  <a:pt x="2622" y="2"/>
                  <a:pt x="2622" y="2"/>
                </a:cubicBezTo>
                <a:cubicBezTo>
                  <a:pt x="2619" y="2"/>
                  <a:pt x="2617" y="0"/>
                  <a:pt x="2614" y="0"/>
                </a:cubicBezTo>
                <a:cubicBezTo>
                  <a:pt x="2581" y="0"/>
                  <a:pt x="2562" y="0"/>
                  <a:pt x="2529" y="0"/>
                </a:cubicBezTo>
                <a:cubicBezTo>
                  <a:pt x="2526" y="0"/>
                  <a:pt x="2524" y="1"/>
                  <a:pt x="2521" y="1"/>
                </a:cubicBezTo>
                <a:cubicBezTo>
                  <a:pt x="2519" y="2"/>
                  <a:pt x="2518" y="1"/>
                  <a:pt x="2517" y="1"/>
                </a:cubicBezTo>
                <a:cubicBezTo>
                  <a:pt x="2515" y="2"/>
                  <a:pt x="2513" y="3"/>
                  <a:pt x="2512" y="4"/>
                </a:cubicBezTo>
                <a:cubicBezTo>
                  <a:pt x="2510" y="6"/>
                  <a:pt x="2510" y="8"/>
                  <a:pt x="2508" y="8"/>
                </a:cubicBezTo>
                <a:cubicBezTo>
                  <a:pt x="2506" y="9"/>
                  <a:pt x="2505" y="8"/>
                  <a:pt x="2503" y="8"/>
                </a:cubicBezTo>
                <a:cubicBezTo>
                  <a:pt x="2499" y="8"/>
                  <a:pt x="2499" y="8"/>
                  <a:pt x="2499" y="8"/>
                </a:cubicBezTo>
                <a:cubicBezTo>
                  <a:pt x="2497" y="8"/>
                  <a:pt x="2496" y="7"/>
                  <a:pt x="2494" y="7"/>
                </a:cubicBezTo>
                <a:cubicBezTo>
                  <a:pt x="2489" y="7"/>
                  <a:pt x="2489" y="7"/>
                  <a:pt x="2489" y="7"/>
                </a:cubicBezTo>
                <a:cubicBezTo>
                  <a:pt x="2487" y="7"/>
                  <a:pt x="2486" y="6"/>
                  <a:pt x="2485" y="6"/>
                </a:cubicBezTo>
                <a:cubicBezTo>
                  <a:pt x="2482" y="6"/>
                  <a:pt x="2481" y="6"/>
                  <a:pt x="2478" y="6"/>
                </a:cubicBezTo>
                <a:cubicBezTo>
                  <a:pt x="2476" y="6"/>
                  <a:pt x="2474" y="6"/>
                  <a:pt x="2472" y="6"/>
                </a:cubicBezTo>
                <a:cubicBezTo>
                  <a:pt x="2466" y="7"/>
                  <a:pt x="2463" y="10"/>
                  <a:pt x="2459" y="13"/>
                </a:cubicBezTo>
                <a:cubicBezTo>
                  <a:pt x="2461" y="15"/>
                  <a:pt x="2461" y="18"/>
                  <a:pt x="2462" y="20"/>
                </a:cubicBezTo>
                <a:cubicBezTo>
                  <a:pt x="2463" y="22"/>
                  <a:pt x="2464" y="23"/>
                  <a:pt x="2464" y="25"/>
                </a:cubicBezTo>
                <a:cubicBezTo>
                  <a:pt x="2464" y="29"/>
                  <a:pt x="2460" y="29"/>
                  <a:pt x="2457" y="30"/>
                </a:cubicBezTo>
                <a:cubicBezTo>
                  <a:pt x="2454" y="31"/>
                  <a:pt x="2452" y="31"/>
                  <a:pt x="2449" y="31"/>
                </a:cubicBezTo>
                <a:cubicBezTo>
                  <a:pt x="2446" y="31"/>
                  <a:pt x="2443" y="31"/>
                  <a:pt x="2440" y="29"/>
                </a:cubicBezTo>
                <a:cubicBezTo>
                  <a:pt x="2439" y="29"/>
                  <a:pt x="2438" y="27"/>
                  <a:pt x="2436" y="27"/>
                </a:cubicBezTo>
                <a:cubicBezTo>
                  <a:pt x="2415" y="27"/>
                  <a:pt x="2415" y="27"/>
                  <a:pt x="2415" y="27"/>
                </a:cubicBezTo>
                <a:cubicBezTo>
                  <a:pt x="2410" y="27"/>
                  <a:pt x="2408" y="22"/>
                  <a:pt x="2402" y="19"/>
                </a:cubicBezTo>
                <a:cubicBezTo>
                  <a:pt x="2401" y="19"/>
                  <a:pt x="2400" y="19"/>
                  <a:pt x="2398" y="18"/>
                </a:cubicBezTo>
                <a:cubicBezTo>
                  <a:pt x="2394" y="18"/>
                  <a:pt x="2392" y="17"/>
                  <a:pt x="2387" y="17"/>
                </a:cubicBezTo>
                <a:cubicBezTo>
                  <a:pt x="2385" y="17"/>
                  <a:pt x="2384" y="17"/>
                  <a:pt x="2382" y="17"/>
                </a:cubicBezTo>
                <a:cubicBezTo>
                  <a:pt x="2381" y="18"/>
                  <a:pt x="2380" y="18"/>
                  <a:pt x="2378" y="18"/>
                </a:cubicBezTo>
                <a:cubicBezTo>
                  <a:pt x="2377" y="19"/>
                  <a:pt x="2377" y="21"/>
                  <a:pt x="2375" y="22"/>
                </a:cubicBezTo>
                <a:cubicBezTo>
                  <a:pt x="2374" y="23"/>
                  <a:pt x="2372" y="24"/>
                  <a:pt x="2370" y="24"/>
                </a:cubicBezTo>
                <a:cubicBezTo>
                  <a:pt x="2367" y="25"/>
                  <a:pt x="2365" y="24"/>
                  <a:pt x="2362" y="24"/>
                </a:cubicBezTo>
                <a:cubicBezTo>
                  <a:pt x="2359" y="24"/>
                  <a:pt x="2359" y="24"/>
                  <a:pt x="2359" y="24"/>
                </a:cubicBezTo>
                <a:cubicBezTo>
                  <a:pt x="2357" y="24"/>
                  <a:pt x="2356" y="25"/>
                  <a:pt x="2354" y="24"/>
                </a:cubicBezTo>
                <a:cubicBezTo>
                  <a:pt x="2351" y="24"/>
                  <a:pt x="2350" y="21"/>
                  <a:pt x="2348" y="21"/>
                </a:cubicBezTo>
                <a:cubicBezTo>
                  <a:pt x="2343" y="21"/>
                  <a:pt x="2341" y="23"/>
                  <a:pt x="2337" y="24"/>
                </a:cubicBezTo>
                <a:cubicBezTo>
                  <a:pt x="2332" y="24"/>
                  <a:pt x="2326" y="23"/>
                  <a:pt x="2321" y="23"/>
                </a:cubicBezTo>
                <a:cubicBezTo>
                  <a:pt x="2320" y="23"/>
                  <a:pt x="2320" y="23"/>
                  <a:pt x="2319" y="23"/>
                </a:cubicBezTo>
                <a:cubicBezTo>
                  <a:pt x="2318" y="23"/>
                  <a:pt x="2317" y="24"/>
                  <a:pt x="2317" y="24"/>
                </a:cubicBezTo>
                <a:cubicBezTo>
                  <a:pt x="2316" y="24"/>
                  <a:pt x="2315" y="24"/>
                  <a:pt x="2315" y="24"/>
                </a:cubicBezTo>
                <a:cubicBezTo>
                  <a:pt x="2314" y="25"/>
                  <a:pt x="2313" y="25"/>
                  <a:pt x="2312" y="25"/>
                </a:cubicBezTo>
                <a:cubicBezTo>
                  <a:pt x="2310" y="26"/>
                  <a:pt x="2309" y="26"/>
                  <a:pt x="2308" y="26"/>
                </a:cubicBezTo>
                <a:cubicBezTo>
                  <a:pt x="2306" y="27"/>
                  <a:pt x="2305" y="28"/>
                  <a:pt x="2302" y="29"/>
                </a:cubicBezTo>
                <a:cubicBezTo>
                  <a:pt x="2303" y="31"/>
                  <a:pt x="2304" y="32"/>
                  <a:pt x="2305" y="33"/>
                </a:cubicBezTo>
                <a:cubicBezTo>
                  <a:pt x="2306" y="34"/>
                  <a:pt x="2306" y="35"/>
                  <a:pt x="2307" y="35"/>
                </a:cubicBezTo>
                <a:cubicBezTo>
                  <a:pt x="2308" y="36"/>
                  <a:pt x="2308" y="36"/>
                  <a:pt x="2309" y="36"/>
                </a:cubicBezTo>
                <a:cubicBezTo>
                  <a:pt x="2310" y="36"/>
                  <a:pt x="2311" y="36"/>
                  <a:pt x="2312" y="36"/>
                </a:cubicBezTo>
                <a:cubicBezTo>
                  <a:pt x="2314" y="37"/>
                  <a:pt x="2315" y="38"/>
                  <a:pt x="2317" y="39"/>
                </a:cubicBezTo>
                <a:cubicBezTo>
                  <a:pt x="2318" y="39"/>
                  <a:pt x="2318" y="40"/>
                  <a:pt x="2319" y="41"/>
                </a:cubicBezTo>
                <a:cubicBezTo>
                  <a:pt x="2320" y="41"/>
                  <a:pt x="2321" y="42"/>
                  <a:pt x="2321" y="43"/>
                </a:cubicBezTo>
                <a:cubicBezTo>
                  <a:pt x="2322" y="43"/>
                  <a:pt x="2322" y="44"/>
                  <a:pt x="2323" y="45"/>
                </a:cubicBezTo>
                <a:cubicBezTo>
                  <a:pt x="2323" y="46"/>
                  <a:pt x="2323" y="47"/>
                  <a:pt x="2324" y="49"/>
                </a:cubicBezTo>
                <a:cubicBezTo>
                  <a:pt x="2324" y="51"/>
                  <a:pt x="2324" y="52"/>
                  <a:pt x="2324" y="54"/>
                </a:cubicBezTo>
                <a:cubicBezTo>
                  <a:pt x="2322" y="53"/>
                  <a:pt x="2322" y="53"/>
                  <a:pt x="2322" y="53"/>
                </a:cubicBezTo>
                <a:cubicBezTo>
                  <a:pt x="2321" y="52"/>
                  <a:pt x="2321" y="51"/>
                  <a:pt x="2320" y="51"/>
                </a:cubicBezTo>
                <a:cubicBezTo>
                  <a:pt x="2320" y="50"/>
                  <a:pt x="2320" y="49"/>
                  <a:pt x="2319" y="49"/>
                </a:cubicBezTo>
                <a:cubicBezTo>
                  <a:pt x="2318" y="49"/>
                  <a:pt x="2317" y="49"/>
                  <a:pt x="2317" y="49"/>
                </a:cubicBezTo>
                <a:cubicBezTo>
                  <a:pt x="2316" y="48"/>
                  <a:pt x="2315" y="48"/>
                  <a:pt x="2314" y="48"/>
                </a:cubicBezTo>
                <a:cubicBezTo>
                  <a:pt x="2313" y="48"/>
                  <a:pt x="2313" y="48"/>
                  <a:pt x="2312" y="48"/>
                </a:cubicBezTo>
                <a:cubicBezTo>
                  <a:pt x="2311" y="47"/>
                  <a:pt x="2310" y="46"/>
                  <a:pt x="2309" y="46"/>
                </a:cubicBezTo>
                <a:cubicBezTo>
                  <a:pt x="2309" y="46"/>
                  <a:pt x="2308" y="46"/>
                  <a:pt x="2307" y="46"/>
                </a:cubicBezTo>
                <a:cubicBezTo>
                  <a:pt x="2306" y="46"/>
                  <a:pt x="2306" y="45"/>
                  <a:pt x="2305" y="45"/>
                </a:cubicBezTo>
                <a:cubicBezTo>
                  <a:pt x="2304" y="44"/>
                  <a:pt x="2304" y="44"/>
                  <a:pt x="2303" y="44"/>
                </a:cubicBezTo>
                <a:cubicBezTo>
                  <a:pt x="2302" y="44"/>
                  <a:pt x="2302" y="44"/>
                  <a:pt x="2301" y="44"/>
                </a:cubicBezTo>
                <a:cubicBezTo>
                  <a:pt x="2300" y="44"/>
                  <a:pt x="2299" y="44"/>
                  <a:pt x="2298" y="44"/>
                </a:cubicBezTo>
                <a:cubicBezTo>
                  <a:pt x="2296" y="44"/>
                  <a:pt x="2295" y="43"/>
                  <a:pt x="2294" y="43"/>
                </a:cubicBezTo>
                <a:cubicBezTo>
                  <a:pt x="2292" y="43"/>
                  <a:pt x="2291" y="43"/>
                  <a:pt x="2290" y="44"/>
                </a:cubicBezTo>
                <a:cubicBezTo>
                  <a:pt x="2289" y="44"/>
                  <a:pt x="2288" y="44"/>
                  <a:pt x="2288" y="45"/>
                </a:cubicBezTo>
                <a:cubicBezTo>
                  <a:pt x="2288" y="46"/>
                  <a:pt x="2287" y="46"/>
                  <a:pt x="2287" y="47"/>
                </a:cubicBezTo>
                <a:cubicBezTo>
                  <a:pt x="2287" y="48"/>
                  <a:pt x="2287" y="49"/>
                  <a:pt x="2287" y="49"/>
                </a:cubicBezTo>
                <a:cubicBezTo>
                  <a:pt x="2288" y="51"/>
                  <a:pt x="2289" y="52"/>
                  <a:pt x="2289" y="53"/>
                </a:cubicBezTo>
                <a:cubicBezTo>
                  <a:pt x="2290" y="54"/>
                  <a:pt x="2291" y="55"/>
                  <a:pt x="2291" y="55"/>
                </a:cubicBezTo>
                <a:cubicBezTo>
                  <a:pt x="2292" y="56"/>
                  <a:pt x="2293" y="57"/>
                  <a:pt x="2294" y="57"/>
                </a:cubicBezTo>
                <a:cubicBezTo>
                  <a:pt x="2296" y="58"/>
                  <a:pt x="2297" y="58"/>
                  <a:pt x="2299" y="59"/>
                </a:cubicBezTo>
                <a:cubicBezTo>
                  <a:pt x="2300" y="60"/>
                  <a:pt x="2301" y="61"/>
                  <a:pt x="2303" y="61"/>
                </a:cubicBezTo>
                <a:cubicBezTo>
                  <a:pt x="2303" y="61"/>
                  <a:pt x="2304" y="62"/>
                  <a:pt x="2305" y="62"/>
                </a:cubicBezTo>
                <a:cubicBezTo>
                  <a:pt x="2306" y="62"/>
                  <a:pt x="2306" y="62"/>
                  <a:pt x="2307" y="63"/>
                </a:cubicBezTo>
                <a:cubicBezTo>
                  <a:pt x="2308" y="63"/>
                  <a:pt x="2308" y="63"/>
                  <a:pt x="2309" y="63"/>
                </a:cubicBezTo>
                <a:cubicBezTo>
                  <a:pt x="2311" y="63"/>
                  <a:pt x="2312" y="63"/>
                  <a:pt x="2314" y="63"/>
                </a:cubicBezTo>
                <a:cubicBezTo>
                  <a:pt x="2318" y="63"/>
                  <a:pt x="2318" y="63"/>
                  <a:pt x="2318" y="63"/>
                </a:cubicBezTo>
                <a:cubicBezTo>
                  <a:pt x="2319" y="63"/>
                  <a:pt x="2320" y="63"/>
                  <a:pt x="2321" y="64"/>
                </a:cubicBezTo>
                <a:cubicBezTo>
                  <a:pt x="2322" y="64"/>
                  <a:pt x="2322" y="65"/>
                  <a:pt x="2323" y="65"/>
                </a:cubicBezTo>
                <a:cubicBezTo>
                  <a:pt x="2323" y="66"/>
                  <a:pt x="2324" y="66"/>
                  <a:pt x="2325" y="67"/>
                </a:cubicBezTo>
                <a:cubicBezTo>
                  <a:pt x="2326" y="68"/>
                  <a:pt x="2328" y="68"/>
                  <a:pt x="2329" y="70"/>
                </a:cubicBezTo>
                <a:cubicBezTo>
                  <a:pt x="2330" y="70"/>
                  <a:pt x="2330" y="71"/>
                  <a:pt x="2331" y="72"/>
                </a:cubicBezTo>
                <a:cubicBezTo>
                  <a:pt x="2332" y="73"/>
                  <a:pt x="2333" y="74"/>
                  <a:pt x="2334" y="76"/>
                </a:cubicBezTo>
                <a:cubicBezTo>
                  <a:pt x="2335" y="76"/>
                  <a:pt x="2335" y="77"/>
                  <a:pt x="2336" y="78"/>
                </a:cubicBezTo>
                <a:cubicBezTo>
                  <a:pt x="2336" y="79"/>
                  <a:pt x="2337" y="79"/>
                  <a:pt x="2337" y="80"/>
                </a:cubicBezTo>
                <a:cubicBezTo>
                  <a:pt x="2337" y="81"/>
                  <a:pt x="2337" y="81"/>
                  <a:pt x="2337" y="82"/>
                </a:cubicBezTo>
                <a:cubicBezTo>
                  <a:pt x="2337" y="83"/>
                  <a:pt x="2337" y="84"/>
                  <a:pt x="2337" y="85"/>
                </a:cubicBezTo>
                <a:cubicBezTo>
                  <a:pt x="2337" y="87"/>
                  <a:pt x="2337" y="88"/>
                  <a:pt x="2336" y="88"/>
                </a:cubicBezTo>
                <a:cubicBezTo>
                  <a:pt x="2335" y="88"/>
                  <a:pt x="2334" y="88"/>
                  <a:pt x="2334" y="88"/>
                </a:cubicBezTo>
                <a:cubicBezTo>
                  <a:pt x="2332" y="88"/>
                  <a:pt x="2331" y="87"/>
                  <a:pt x="2329" y="87"/>
                </a:cubicBezTo>
                <a:cubicBezTo>
                  <a:pt x="2328" y="87"/>
                  <a:pt x="2328" y="86"/>
                  <a:pt x="2327" y="86"/>
                </a:cubicBezTo>
                <a:cubicBezTo>
                  <a:pt x="2326" y="86"/>
                  <a:pt x="2325" y="86"/>
                  <a:pt x="2324" y="86"/>
                </a:cubicBezTo>
                <a:cubicBezTo>
                  <a:pt x="2323" y="86"/>
                  <a:pt x="2322" y="85"/>
                  <a:pt x="2321" y="85"/>
                </a:cubicBezTo>
                <a:cubicBezTo>
                  <a:pt x="2320" y="84"/>
                  <a:pt x="2319" y="84"/>
                  <a:pt x="2317" y="83"/>
                </a:cubicBezTo>
                <a:cubicBezTo>
                  <a:pt x="2317" y="83"/>
                  <a:pt x="2316" y="82"/>
                  <a:pt x="2315" y="82"/>
                </a:cubicBezTo>
                <a:cubicBezTo>
                  <a:pt x="2314" y="82"/>
                  <a:pt x="2314" y="82"/>
                  <a:pt x="2313" y="82"/>
                </a:cubicBezTo>
                <a:cubicBezTo>
                  <a:pt x="2312" y="81"/>
                  <a:pt x="2311" y="81"/>
                  <a:pt x="2310" y="81"/>
                </a:cubicBezTo>
                <a:cubicBezTo>
                  <a:pt x="2309" y="80"/>
                  <a:pt x="2308" y="79"/>
                  <a:pt x="2307" y="79"/>
                </a:cubicBezTo>
                <a:cubicBezTo>
                  <a:pt x="2307" y="79"/>
                  <a:pt x="2306" y="79"/>
                  <a:pt x="2305" y="79"/>
                </a:cubicBezTo>
                <a:cubicBezTo>
                  <a:pt x="2303" y="78"/>
                  <a:pt x="2301" y="76"/>
                  <a:pt x="2298" y="76"/>
                </a:cubicBezTo>
                <a:cubicBezTo>
                  <a:pt x="2297" y="76"/>
                  <a:pt x="2296" y="76"/>
                  <a:pt x="2295" y="76"/>
                </a:cubicBezTo>
                <a:cubicBezTo>
                  <a:pt x="2293" y="75"/>
                  <a:pt x="2291" y="74"/>
                  <a:pt x="2289" y="73"/>
                </a:cubicBezTo>
                <a:cubicBezTo>
                  <a:pt x="2289" y="73"/>
                  <a:pt x="2288" y="73"/>
                  <a:pt x="2287" y="73"/>
                </a:cubicBezTo>
                <a:cubicBezTo>
                  <a:pt x="2286" y="72"/>
                  <a:pt x="2286" y="71"/>
                  <a:pt x="2285" y="71"/>
                </a:cubicBezTo>
                <a:cubicBezTo>
                  <a:pt x="2284" y="70"/>
                  <a:pt x="2284" y="70"/>
                  <a:pt x="2283" y="70"/>
                </a:cubicBezTo>
                <a:cubicBezTo>
                  <a:pt x="2282" y="69"/>
                  <a:pt x="2281" y="68"/>
                  <a:pt x="2280" y="68"/>
                </a:cubicBezTo>
                <a:cubicBezTo>
                  <a:pt x="2279" y="67"/>
                  <a:pt x="2278" y="67"/>
                  <a:pt x="2277" y="66"/>
                </a:cubicBezTo>
                <a:cubicBezTo>
                  <a:pt x="2277" y="66"/>
                  <a:pt x="2276" y="65"/>
                  <a:pt x="2275" y="64"/>
                </a:cubicBezTo>
                <a:cubicBezTo>
                  <a:pt x="2275" y="63"/>
                  <a:pt x="2274" y="62"/>
                  <a:pt x="2273" y="62"/>
                </a:cubicBezTo>
                <a:cubicBezTo>
                  <a:pt x="2272" y="61"/>
                  <a:pt x="2271" y="62"/>
                  <a:pt x="2270" y="62"/>
                </a:cubicBezTo>
                <a:cubicBezTo>
                  <a:pt x="2270" y="62"/>
                  <a:pt x="2269" y="61"/>
                  <a:pt x="2269" y="61"/>
                </a:cubicBezTo>
                <a:cubicBezTo>
                  <a:pt x="2268" y="61"/>
                  <a:pt x="2267" y="60"/>
                  <a:pt x="2267" y="60"/>
                </a:cubicBezTo>
                <a:cubicBezTo>
                  <a:pt x="2266" y="60"/>
                  <a:pt x="2265" y="59"/>
                  <a:pt x="2264" y="59"/>
                </a:cubicBezTo>
                <a:cubicBezTo>
                  <a:pt x="2255" y="59"/>
                  <a:pt x="2255" y="59"/>
                  <a:pt x="2255" y="59"/>
                </a:cubicBezTo>
                <a:cubicBezTo>
                  <a:pt x="2254" y="59"/>
                  <a:pt x="2253" y="60"/>
                  <a:pt x="2252" y="60"/>
                </a:cubicBezTo>
                <a:cubicBezTo>
                  <a:pt x="2250" y="59"/>
                  <a:pt x="2249" y="59"/>
                  <a:pt x="2248" y="58"/>
                </a:cubicBezTo>
                <a:cubicBezTo>
                  <a:pt x="2246" y="58"/>
                  <a:pt x="2245" y="58"/>
                  <a:pt x="2244" y="57"/>
                </a:cubicBezTo>
                <a:cubicBezTo>
                  <a:pt x="2242" y="56"/>
                  <a:pt x="2241" y="55"/>
                  <a:pt x="2238" y="55"/>
                </a:cubicBezTo>
                <a:cubicBezTo>
                  <a:pt x="2230" y="55"/>
                  <a:pt x="2226" y="55"/>
                  <a:pt x="2218" y="55"/>
                </a:cubicBezTo>
                <a:cubicBezTo>
                  <a:pt x="2218" y="56"/>
                  <a:pt x="2218" y="57"/>
                  <a:pt x="2218" y="58"/>
                </a:cubicBezTo>
                <a:cubicBezTo>
                  <a:pt x="2218" y="59"/>
                  <a:pt x="2219" y="59"/>
                  <a:pt x="2219" y="60"/>
                </a:cubicBezTo>
                <a:cubicBezTo>
                  <a:pt x="2221" y="62"/>
                  <a:pt x="2222" y="62"/>
                  <a:pt x="2223" y="64"/>
                </a:cubicBezTo>
                <a:cubicBezTo>
                  <a:pt x="2225" y="66"/>
                  <a:pt x="2226" y="67"/>
                  <a:pt x="2228" y="67"/>
                </a:cubicBezTo>
                <a:cubicBezTo>
                  <a:pt x="2229" y="67"/>
                  <a:pt x="2229" y="67"/>
                  <a:pt x="2230" y="67"/>
                </a:cubicBezTo>
                <a:cubicBezTo>
                  <a:pt x="2232" y="68"/>
                  <a:pt x="2232" y="68"/>
                  <a:pt x="2232" y="68"/>
                </a:cubicBezTo>
                <a:cubicBezTo>
                  <a:pt x="2233" y="68"/>
                  <a:pt x="2233" y="69"/>
                  <a:pt x="2234" y="70"/>
                </a:cubicBezTo>
                <a:cubicBezTo>
                  <a:pt x="2235" y="71"/>
                  <a:pt x="2236" y="72"/>
                  <a:pt x="2238" y="74"/>
                </a:cubicBezTo>
                <a:cubicBezTo>
                  <a:pt x="2238" y="74"/>
                  <a:pt x="2239" y="74"/>
                  <a:pt x="2240" y="75"/>
                </a:cubicBezTo>
                <a:cubicBezTo>
                  <a:pt x="2240" y="76"/>
                  <a:pt x="2241" y="77"/>
                  <a:pt x="2241" y="78"/>
                </a:cubicBezTo>
                <a:cubicBezTo>
                  <a:pt x="2242" y="78"/>
                  <a:pt x="2243" y="79"/>
                  <a:pt x="2244" y="80"/>
                </a:cubicBezTo>
                <a:cubicBezTo>
                  <a:pt x="2244" y="81"/>
                  <a:pt x="2245" y="82"/>
                  <a:pt x="2246" y="84"/>
                </a:cubicBezTo>
                <a:cubicBezTo>
                  <a:pt x="2246" y="84"/>
                  <a:pt x="2246" y="85"/>
                  <a:pt x="2246" y="86"/>
                </a:cubicBezTo>
                <a:cubicBezTo>
                  <a:pt x="2246" y="87"/>
                  <a:pt x="2247" y="87"/>
                  <a:pt x="2248" y="88"/>
                </a:cubicBezTo>
                <a:cubicBezTo>
                  <a:pt x="2248" y="89"/>
                  <a:pt x="2249" y="90"/>
                  <a:pt x="2249" y="92"/>
                </a:cubicBezTo>
                <a:cubicBezTo>
                  <a:pt x="2249" y="95"/>
                  <a:pt x="2249" y="95"/>
                  <a:pt x="2249" y="95"/>
                </a:cubicBezTo>
                <a:cubicBezTo>
                  <a:pt x="2244" y="95"/>
                  <a:pt x="2244" y="95"/>
                  <a:pt x="2244" y="95"/>
                </a:cubicBezTo>
                <a:cubicBezTo>
                  <a:pt x="2243" y="95"/>
                  <a:pt x="2243" y="95"/>
                  <a:pt x="2242" y="94"/>
                </a:cubicBezTo>
                <a:cubicBezTo>
                  <a:pt x="2241" y="94"/>
                  <a:pt x="2240" y="94"/>
                  <a:pt x="2239" y="94"/>
                </a:cubicBezTo>
                <a:cubicBezTo>
                  <a:pt x="2238" y="94"/>
                  <a:pt x="2238" y="92"/>
                  <a:pt x="2237" y="92"/>
                </a:cubicBezTo>
                <a:cubicBezTo>
                  <a:pt x="2236" y="91"/>
                  <a:pt x="2235" y="91"/>
                  <a:pt x="2234" y="90"/>
                </a:cubicBezTo>
                <a:cubicBezTo>
                  <a:pt x="2234" y="90"/>
                  <a:pt x="2234" y="89"/>
                  <a:pt x="2233" y="88"/>
                </a:cubicBezTo>
                <a:cubicBezTo>
                  <a:pt x="2233" y="88"/>
                  <a:pt x="2232" y="88"/>
                  <a:pt x="2231" y="88"/>
                </a:cubicBezTo>
                <a:cubicBezTo>
                  <a:pt x="2230" y="87"/>
                  <a:pt x="2229" y="86"/>
                  <a:pt x="2228" y="86"/>
                </a:cubicBezTo>
                <a:cubicBezTo>
                  <a:pt x="2227" y="85"/>
                  <a:pt x="2227" y="84"/>
                  <a:pt x="2226" y="84"/>
                </a:cubicBezTo>
                <a:cubicBezTo>
                  <a:pt x="2225" y="83"/>
                  <a:pt x="2224" y="82"/>
                  <a:pt x="2223" y="82"/>
                </a:cubicBezTo>
                <a:cubicBezTo>
                  <a:pt x="2221" y="80"/>
                  <a:pt x="2220" y="79"/>
                  <a:pt x="2218" y="78"/>
                </a:cubicBezTo>
                <a:cubicBezTo>
                  <a:pt x="2218" y="78"/>
                  <a:pt x="2217" y="77"/>
                  <a:pt x="2216" y="77"/>
                </a:cubicBezTo>
                <a:cubicBezTo>
                  <a:pt x="2216" y="77"/>
                  <a:pt x="2215" y="76"/>
                  <a:pt x="2214" y="76"/>
                </a:cubicBezTo>
                <a:cubicBezTo>
                  <a:pt x="2214" y="75"/>
                  <a:pt x="2213" y="75"/>
                  <a:pt x="2212" y="74"/>
                </a:cubicBezTo>
                <a:cubicBezTo>
                  <a:pt x="2211" y="73"/>
                  <a:pt x="2210" y="71"/>
                  <a:pt x="2208" y="71"/>
                </a:cubicBezTo>
                <a:cubicBezTo>
                  <a:pt x="2208" y="71"/>
                  <a:pt x="2207" y="71"/>
                  <a:pt x="2206" y="71"/>
                </a:cubicBezTo>
                <a:cubicBezTo>
                  <a:pt x="2206" y="70"/>
                  <a:pt x="2205" y="71"/>
                  <a:pt x="2204" y="71"/>
                </a:cubicBezTo>
                <a:cubicBezTo>
                  <a:pt x="2202" y="70"/>
                  <a:pt x="2201" y="70"/>
                  <a:pt x="2199" y="69"/>
                </a:cubicBezTo>
                <a:cubicBezTo>
                  <a:pt x="2198" y="69"/>
                  <a:pt x="2198" y="68"/>
                  <a:pt x="2197" y="68"/>
                </a:cubicBezTo>
                <a:cubicBezTo>
                  <a:pt x="2197" y="67"/>
                  <a:pt x="2197" y="66"/>
                  <a:pt x="2196" y="65"/>
                </a:cubicBezTo>
                <a:cubicBezTo>
                  <a:pt x="2196" y="64"/>
                  <a:pt x="2195" y="64"/>
                  <a:pt x="2194" y="63"/>
                </a:cubicBezTo>
                <a:cubicBezTo>
                  <a:pt x="2194" y="63"/>
                  <a:pt x="2193" y="63"/>
                  <a:pt x="2192" y="63"/>
                </a:cubicBezTo>
                <a:cubicBezTo>
                  <a:pt x="2191" y="62"/>
                  <a:pt x="2191" y="61"/>
                  <a:pt x="2189" y="61"/>
                </a:cubicBezTo>
                <a:cubicBezTo>
                  <a:pt x="2189" y="61"/>
                  <a:pt x="2188" y="61"/>
                  <a:pt x="2187" y="61"/>
                </a:cubicBezTo>
                <a:cubicBezTo>
                  <a:pt x="2186" y="61"/>
                  <a:pt x="2185" y="61"/>
                  <a:pt x="2183" y="61"/>
                </a:cubicBezTo>
                <a:cubicBezTo>
                  <a:pt x="2176" y="61"/>
                  <a:pt x="2176" y="61"/>
                  <a:pt x="2176" y="61"/>
                </a:cubicBezTo>
                <a:cubicBezTo>
                  <a:pt x="2176" y="64"/>
                  <a:pt x="2176" y="64"/>
                  <a:pt x="2176" y="64"/>
                </a:cubicBezTo>
                <a:cubicBezTo>
                  <a:pt x="2176" y="66"/>
                  <a:pt x="2177" y="67"/>
                  <a:pt x="2177" y="68"/>
                </a:cubicBezTo>
                <a:cubicBezTo>
                  <a:pt x="2178" y="70"/>
                  <a:pt x="2180" y="72"/>
                  <a:pt x="2181" y="74"/>
                </a:cubicBezTo>
                <a:cubicBezTo>
                  <a:pt x="2181" y="75"/>
                  <a:pt x="2182" y="76"/>
                  <a:pt x="2182" y="77"/>
                </a:cubicBezTo>
                <a:cubicBezTo>
                  <a:pt x="2182" y="78"/>
                  <a:pt x="2182" y="79"/>
                  <a:pt x="2181" y="80"/>
                </a:cubicBezTo>
                <a:cubicBezTo>
                  <a:pt x="2181" y="81"/>
                  <a:pt x="2181" y="82"/>
                  <a:pt x="2181" y="83"/>
                </a:cubicBezTo>
                <a:cubicBezTo>
                  <a:pt x="2181" y="83"/>
                  <a:pt x="2181" y="84"/>
                  <a:pt x="2181" y="85"/>
                </a:cubicBezTo>
                <a:cubicBezTo>
                  <a:pt x="2181" y="87"/>
                  <a:pt x="2181" y="87"/>
                  <a:pt x="2181" y="87"/>
                </a:cubicBezTo>
                <a:cubicBezTo>
                  <a:pt x="2181" y="87"/>
                  <a:pt x="2180" y="88"/>
                  <a:pt x="2180" y="88"/>
                </a:cubicBezTo>
                <a:cubicBezTo>
                  <a:pt x="2179" y="92"/>
                  <a:pt x="2178" y="94"/>
                  <a:pt x="2177" y="97"/>
                </a:cubicBezTo>
                <a:cubicBezTo>
                  <a:pt x="2177" y="98"/>
                  <a:pt x="2177" y="99"/>
                  <a:pt x="2176" y="99"/>
                </a:cubicBezTo>
                <a:cubicBezTo>
                  <a:pt x="2175" y="100"/>
                  <a:pt x="2176" y="101"/>
                  <a:pt x="2175" y="101"/>
                </a:cubicBezTo>
                <a:cubicBezTo>
                  <a:pt x="2174" y="102"/>
                  <a:pt x="2173" y="102"/>
                  <a:pt x="2172" y="102"/>
                </a:cubicBezTo>
                <a:cubicBezTo>
                  <a:pt x="2171" y="102"/>
                  <a:pt x="2170" y="101"/>
                  <a:pt x="2169" y="101"/>
                </a:cubicBezTo>
                <a:cubicBezTo>
                  <a:pt x="2167" y="100"/>
                  <a:pt x="2167" y="100"/>
                  <a:pt x="2166" y="99"/>
                </a:cubicBezTo>
                <a:cubicBezTo>
                  <a:pt x="2164" y="98"/>
                  <a:pt x="2163" y="98"/>
                  <a:pt x="2162" y="96"/>
                </a:cubicBezTo>
                <a:cubicBezTo>
                  <a:pt x="2162" y="95"/>
                  <a:pt x="2162" y="95"/>
                  <a:pt x="2162" y="94"/>
                </a:cubicBezTo>
                <a:cubicBezTo>
                  <a:pt x="2162" y="92"/>
                  <a:pt x="2162" y="91"/>
                  <a:pt x="2163" y="89"/>
                </a:cubicBezTo>
                <a:cubicBezTo>
                  <a:pt x="2163" y="89"/>
                  <a:pt x="2164" y="88"/>
                  <a:pt x="2164" y="88"/>
                </a:cubicBezTo>
                <a:cubicBezTo>
                  <a:pt x="2165" y="86"/>
                  <a:pt x="2166" y="85"/>
                  <a:pt x="2168" y="83"/>
                </a:cubicBezTo>
                <a:cubicBezTo>
                  <a:pt x="2168" y="82"/>
                  <a:pt x="2169" y="82"/>
                  <a:pt x="2170" y="81"/>
                </a:cubicBezTo>
                <a:cubicBezTo>
                  <a:pt x="2170" y="80"/>
                  <a:pt x="2171" y="80"/>
                  <a:pt x="2171" y="79"/>
                </a:cubicBezTo>
                <a:cubicBezTo>
                  <a:pt x="2171" y="78"/>
                  <a:pt x="2170" y="78"/>
                  <a:pt x="2170" y="77"/>
                </a:cubicBezTo>
                <a:cubicBezTo>
                  <a:pt x="2170" y="76"/>
                  <a:pt x="2169" y="76"/>
                  <a:pt x="2168" y="75"/>
                </a:cubicBezTo>
                <a:cubicBezTo>
                  <a:pt x="2167" y="74"/>
                  <a:pt x="2167" y="73"/>
                  <a:pt x="2167" y="72"/>
                </a:cubicBezTo>
                <a:cubicBezTo>
                  <a:pt x="2166" y="71"/>
                  <a:pt x="2165" y="71"/>
                  <a:pt x="2165" y="70"/>
                </a:cubicBezTo>
                <a:cubicBezTo>
                  <a:pt x="2165" y="68"/>
                  <a:pt x="2165" y="68"/>
                  <a:pt x="2165" y="68"/>
                </a:cubicBezTo>
                <a:cubicBezTo>
                  <a:pt x="2165" y="67"/>
                  <a:pt x="2165" y="67"/>
                  <a:pt x="2165" y="66"/>
                </a:cubicBezTo>
                <a:cubicBezTo>
                  <a:pt x="2165" y="64"/>
                  <a:pt x="2164" y="63"/>
                  <a:pt x="2163" y="62"/>
                </a:cubicBezTo>
                <a:cubicBezTo>
                  <a:pt x="2162" y="62"/>
                  <a:pt x="2161" y="61"/>
                  <a:pt x="2160" y="61"/>
                </a:cubicBezTo>
                <a:cubicBezTo>
                  <a:pt x="2159" y="60"/>
                  <a:pt x="2159" y="59"/>
                  <a:pt x="2158" y="59"/>
                </a:cubicBezTo>
                <a:cubicBezTo>
                  <a:pt x="2157" y="58"/>
                  <a:pt x="2156" y="58"/>
                  <a:pt x="2155" y="57"/>
                </a:cubicBezTo>
                <a:cubicBezTo>
                  <a:pt x="2154" y="57"/>
                  <a:pt x="2154" y="55"/>
                  <a:pt x="2154" y="55"/>
                </a:cubicBezTo>
                <a:cubicBezTo>
                  <a:pt x="2152" y="55"/>
                  <a:pt x="2151" y="55"/>
                  <a:pt x="2150" y="55"/>
                </a:cubicBezTo>
                <a:cubicBezTo>
                  <a:pt x="2149" y="55"/>
                  <a:pt x="2148" y="55"/>
                  <a:pt x="2147" y="55"/>
                </a:cubicBezTo>
                <a:cubicBezTo>
                  <a:pt x="2146" y="55"/>
                  <a:pt x="2145" y="56"/>
                  <a:pt x="2145" y="56"/>
                </a:cubicBezTo>
                <a:cubicBezTo>
                  <a:pt x="2143" y="57"/>
                  <a:pt x="2142" y="57"/>
                  <a:pt x="2141" y="57"/>
                </a:cubicBezTo>
                <a:cubicBezTo>
                  <a:pt x="2140" y="57"/>
                  <a:pt x="2139" y="58"/>
                  <a:pt x="2139" y="58"/>
                </a:cubicBezTo>
                <a:cubicBezTo>
                  <a:pt x="2137" y="59"/>
                  <a:pt x="2135" y="60"/>
                  <a:pt x="2134" y="61"/>
                </a:cubicBezTo>
                <a:cubicBezTo>
                  <a:pt x="2133" y="61"/>
                  <a:pt x="2132" y="62"/>
                  <a:pt x="2131" y="63"/>
                </a:cubicBezTo>
                <a:cubicBezTo>
                  <a:pt x="2130" y="63"/>
                  <a:pt x="2130" y="63"/>
                  <a:pt x="2129" y="64"/>
                </a:cubicBezTo>
                <a:cubicBezTo>
                  <a:pt x="2128" y="64"/>
                  <a:pt x="2128" y="64"/>
                  <a:pt x="2127" y="65"/>
                </a:cubicBezTo>
                <a:cubicBezTo>
                  <a:pt x="2127" y="65"/>
                  <a:pt x="2126" y="64"/>
                  <a:pt x="2125" y="65"/>
                </a:cubicBezTo>
                <a:cubicBezTo>
                  <a:pt x="2124" y="65"/>
                  <a:pt x="2124" y="65"/>
                  <a:pt x="2123" y="66"/>
                </a:cubicBezTo>
                <a:cubicBezTo>
                  <a:pt x="2122" y="66"/>
                  <a:pt x="2121" y="66"/>
                  <a:pt x="2120" y="67"/>
                </a:cubicBezTo>
                <a:cubicBezTo>
                  <a:pt x="2119" y="67"/>
                  <a:pt x="2119" y="68"/>
                  <a:pt x="2118" y="68"/>
                </a:cubicBezTo>
                <a:cubicBezTo>
                  <a:pt x="2116" y="68"/>
                  <a:pt x="2115" y="69"/>
                  <a:pt x="2113" y="69"/>
                </a:cubicBezTo>
                <a:cubicBezTo>
                  <a:pt x="2112" y="69"/>
                  <a:pt x="2112" y="68"/>
                  <a:pt x="2111" y="68"/>
                </a:cubicBezTo>
                <a:cubicBezTo>
                  <a:pt x="2100" y="68"/>
                  <a:pt x="2100" y="68"/>
                  <a:pt x="2100" y="68"/>
                </a:cubicBezTo>
                <a:cubicBezTo>
                  <a:pt x="2098" y="68"/>
                  <a:pt x="2098" y="68"/>
                  <a:pt x="2097" y="69"/>
                </a:cubicBezTo>
                <a:cubicBezTo>
                  <a:pt x="2096" y="69"/>
                  <a:pt x="2095" y="69"/>
                  <a:pt x="2094" y="70"/>
                </a:cubicBezTo>
                <a:cubicBezTo>
                  <a:pt x="2094" y="70"/>
                  <a:pt x="2093" y="70"/>
                  <a:pt x="2092" y="71"/>
                </a:cubicBezTo>
                <a:cubicBezTo>
                  <a:pt x="2091" y="71"/>
                  <a:pt x="2090" y="72"/>
                  <a:pt x="2088" y="72"/>
                </a:cubicBezTo>
                <a:cubicBezTo>
                  <a:pt x="2087" y="72"/>
                  <a:pt x="2087" y="72"/>
                  <a:pt x="2087" y="72"/>
                </a:cubicBezTo>
                <a:cubicBezTo>
                  <a:pt x="2086" y="71"/>
                  <a:pt x="2085" y="71"/>
                  <a:pt x="2083" y="71"/>
                </a:cubicBezTo>
                <a:cubicBezTo>
                  <a:pt x="2079" y="71"/>
                  <a:pt x="2077" y="71"/>
                  <a:pt x="2072" y="71"/>
                </a:cubicBezTo>
                <a:cubicBezTo>
                  <a:pt x="2071" y="71"/>
                  <a:pt x="2070" y="72"/>
                  <a:pt x="2070" y="72"/>
                </a:cubicBezTo>
                <a:cubicBezTo>
                  <a:pt x="2069" y="72"/>
                  <a:pt x="2068" y="72"/>
                  <a:pt x="2068" y="73"/>
                </a:cubicBezTo>
                <a:cubicBezTo>
                  <a:pt x="2067" y="73"/>
                  <a:pt x="2066" y="74"/>
                  <a:pt x="2066" y="75"/>
                </a:cubicBezTo>
                <a:cubicBezTo>
                  <a:pt x="2065" y="75"/>
                  <a:pt x="2066" y="76"/>
                  <a:pt x="2066" y="77"/>
                </a:cubicBezTo>
                <a:cubicBezTo>
                  <a:pt x="2066" y="77"/>
                  <a:pt x="2066" y="78"/>
                  <a:pt x="2067" y="79"/>
                </a:cubicBezTo>
                <a:cubicBezTo>
                  <a:pt x="2067" y="79"/>
                  <a:pt x="2068" y="79"/>
                  <a:pt x="2069" y="79"/>
                </a:cubicBezTo>
                <a:cubicBezTo>
                  <a:pt x="2069" y="79"/>
                  <a:pt x="2070" y="80"/>
                  <a:pt x="2071" y="80"/>
                </a:cubicBezTo>
                <a:cubicBezTo>
                  <a:pt x="2072" y="80"/>
                  <a:pt x="2073" y="79"/>
                  <a:pt x="2075" y="80"/>
                </a:cubicBezTo>
                <a:cubicBezTo>
                  <a:pt x="2076" y="80"/>
                  <a:pt x="2077" y="80"/>
                  <a:pt x="2078" y="81"/>
                </a:cubicBezTo>
                <a:cubicBezTo>
                  <a:pt x="2079" y="81"/>
                  <a:pt x="2080" y="81"/>
                  <a:pt x="2080" y="82"/>
                </a:cubicBezTo>
                <a:cubicBezTo>
                  <a:pt x="2081" y="83"/>
                  <a:pt x="2082" y="83"/>
                  <a:pt x="2082" y="84"/>
                </a:cubicBezTo>
                <a:cubicBezTo>
                  <a:pt x="2083" y="85"/>
                  <a:pt x="2083" y="85"/>
                  <a:pt x="2083" y="86"/>
                </a:cubicBezTo>
                <a:cubicBezTo>
                  <a:pt x="2084" y="87"/>
                  <a:pt x="2085" y="87"/>
                  <a:pt x="2085" y="88"/>
                </a:cubicBezTo>
                <a:cubicBezTo>
                  <a:pt x="2085" y="89"/>
                  <a:pt x="2085" y="90"/>
                  <a:pt x="2086" y="90"/>
                </a:cubicBezTo>
                <a:cubicBezTo>
                  <a:pt x="2087" y="91"/>
                  <a:pt x="2088" y="91"/>
                  <a:pt x="2089" y="91"/>
                </a:cubicBezTo>
                <a:cubicBezTo>
                  <a:pt x="2091" y="92"/>
                  <a:pt x="2091" y="93"/>
                  <a:pt x="2093" y="93"/>
                </a:cubicBezTo>
                <a:cubicBezTo>
                  <a:pt x="2094" y="93"/>
                  <a:pt x="2094" y="93"/>
                  <a:pt x="2095" y="93"/>
                </a:cubicBezTo>
                <a:cubicBezTo>
                  <a:pt x="2096" y="93"/>
                  <a:pt x="2097" y="93"/>
                  <a:pt x="2099" y="93"/>
                </a:cubicBezTo>
                <a:cubicBezTo>
                  <a:pt x="2100" y="93"/>
                  <a:pt x="2100" y="94"/>
                  <a:pt x="2101" y="94"/>
                </a:cubicBezTo>
                <a:cubicBezTo>
                  <a:pt x="2102" y="94"/>
                  <a:pt x="2102" y="95"/>
                  <a:pt x="2103" y="96"/>
                </a:cubicBezTo>
                <a:cubicBezTo>
                  <a:pt x="2104" y="97"/>
                  <a:pt x="2105" y="97"/>
                  <a:pt x="2107" y="98"/>
                </a:cubicBezTo>
                <a:cubicBezTo>
                  <a:pt x="2108" y="98"/>
                  <a:pt x="2108" y="99"/>
                  <a:pt x="2109" y="99"/>
                </a:cubicBezTo>
                <a:cubicBezTo>
                  <a:pt x="2109" y="99"/>
                  <a:pt x="2110" y="99"/>
                  <a:pt x="2111" y="99"/>
                </a:cubicBezTo>
                <a:cubicBezTo>
                  <a:pt x="2112" y="100"/>
                  <a:pt x="2113" y="102"/>
                  <a:pt x="2114" y="103"/>
                </a:cubicBezTo>
                <a:cubicBezTo>
                  <a:pt x="2113" y="105"/>
                  <a:pt x="2113" y="105"/>
                  <a:pt x="2113" y="105"/>
                </a:cubicBezTo>
                <a:cubicBezTo>
                  <a:pt x="2104" y="105"/>
                  <a:pt x="2104" y="105"/>
                  <a:pt x="2104" y="105"/>
                </a:cubicBezTo>
                <a:cubicBezTo>
                  <a:pt x="2104" y="105"/>
                  <a:pt x="2103" y="104"/>
                  <a:pt x="2102" y="104"/>
                </a:cubicBezTo>
                <a:cubicBezTo>
                  <a:pt x="2102" y="104"/>
                  <a:pt x="2101" y="104"/>
                  <a:pt x="2100" y="103"/>
                </a:cubicBezTo>
                <a:cubicBezTo>
                  <a:pt x="2100" y="103"/>
                  <a:pt x="2099" y="103"/>
                  <a:pt x="2098" y="102"/>
                </a:cubicBezTo>
                <a:cubicBezTo>
                  <a:pt x="2097" y="102"/>
                  <a:pt x="2095" y="102"/>
                  <a:pt x="2093" y="101"/>
                </a:cubicBezTo>
                <a:cubicBezTo>
                  <a:pt x="2092" y="100"/>
                  <a:pt x="2092" y="100"/>
                  <a:pt x="2091" y="99"/>
                </a:cubicBezTo>
                <a:cubicBezTo>
                  <a:pt x="2090" y="98"/>
                  <a:pt x="2089" y="98"/>
                  <a:pt x="2088" y="97"/>
                </a:cubicBezTo>
                <a:cubicBezTo>
                  <a:pt x="2088" y="97"/>
                  <a:pt x="2087" y="97"/>
                  <a:pt x="2086" y="96"/>
                </a:cubicBezTo>
                <a:cubicBezTo>
                  <a:pt x="2086" y="95"/>
                  <a:pt x="2085" y="94"/>
                  <a:pt x="2084" y="94"/>
                </a:cubicBezTo>
                <a:cubicBezTo>
                  <a:pt x="2082" y="93"/>
                  <a:pt x="2080" y="94"/>
                  <a:pt x="2078" y="94"/>
                </a:cubicBezTo>
                <a:cubicBezTo>
                  <a:pt x="2077" y="94"/>
                  <a:pt x="2077" y="93"/>
                  <a:pt x="2076" y="93"/>
                </a:cubicBezTo>
                <a:cubicBezTo>
                  <a:pt x="2074" y="93"/>
                  <a:pt x="2074" y="93"/>
                  <a:pt x="2074" y="93"/>
                </a:cubicBezTo>
                <a:cubicBezTo>
                  <a:pt x="2073" y="93"/>
                  <a:pt x="2072" y="93"/>
                  <a:pt x="2071" y="93"/>
                </a:cubicBezTo>
                <a:cubicBezTo>
                  <a:pt x="2070" y="93"/>
                  <a:pt x="2070" y="91"/>
                  <a:pt x="2069" y="90"/>
                </a:cubicBezTo>
                <a:cubicBezTo>
                  <a:pt x="2067" y="90"/>
                  <a:pt x="2066" y="90"/>
                  <a:pt x="2064" y="89"/>
                </a:cubicBezTo>
                <a:cubicBezTo>
                  <a:pt x="2063" y="89"/>
                  <a:pt x="2063" y="89"/>
                  <a:pt x="2062" y="88"/>
                </a:cubicBezTo>
                <a:cubicBezTo>
                  <a:pt x="2060" y="88"/>
                  <a:pt x="2058" y="87"/>
                  <a:pt x="2057" y="86"/>
                </a:cubicBezTo>
                <a:cubicBezTo>
                  <a:pt x="2056" y="85"/>
                  <a:pt x="2055" y="85"/>
                  <a:pt x="2055" y="84"/>
                </a:cubicBezTo>
                <a:cubicBezTo>
                  <a:pt x="2054" y="83"/>
                  <a:pt x="2053" y="83"/>
                  <a:pt x="2053" y="82"/>
                </a:cubicBezTo>
                <a:cubicBezTo>
                  <a:pt x="2052" y="81"/>
                  <a:pt x="2052" y="80"/>
                  <a:pt x="2052" y="80"/>
                </a:cubicBezTo>
                <a:cubicBezTo>
                  <a:pt x="2051" y="80"/>
                  <a:pt x="2051" y="79"/>
                  <a:pt x="2050" y="79"/>
                </a:cubicBezTo>
                <a:cubicBezTo>
                  <a:pt x="2049" y="78"/>
                  <a:pt x="2048" y="79"/>
                  <a:pt x="2048" y="79"/>
                </a:cubicBezTo>
                <a:cubicBezTo>
                  <a:pt x="2044" y="79"/>
                  <a:pt x="2042" y="79"/>
                  <a:pt x="2039" y="80"/>
                </a:cubicBezTo>
                <a:cubicBezTo>
                  <a:pt x="2038" y="80"/>
                  <a:pt x="2038" y="81"/>
                  <a:pt x="2037" y="81"/>
                </a:cubicBezTo>
                <a:cubicBezTo>
                  <a:pt x="2036" y="81"/>
                  <a:pt x="2036" y="82"/>
                  <a:pt x="2035" y="82"/>
                </a:cubicBezTo>
                <a:cubicBezTo>
                  <a:pt x="2034" y="82"/>
                  <a:pt x="2034" y="83"/>
                  <a:pt x="2033" y="84"/>
                </a:cubicBezTo>
                <a:cubicBezTo>
                  <a:pt x="2032" y="84"/>
                  <a:pt x="2031" y="84"/>
                  <a:pt x="2030" y="84"/>
                </a:cubicBezTo>
                <a:cubicBezTo>
                  <a:pt x="2029" y="84"/>
                  <a:pt x="2029" y="85"/>
                  <a:pt x="2028" y="86"/>
                </a:cubicBezTo>
                <a:cubicBezTo>
                  <a:pt x="2027" y="86"/>
                  <a:pt x="2025" y="87"/>
                  <a:pt x="2023" y="88"/>
                </a:cubicBezTo>
                <a:cubicBezTo>
                  <a:pt x="2023" y="88"/>
                  <a:pt x="2022" y="88"/>
                  <a:pt x="2021" y="88"/>
                </a:cubicBezTo>
                <a:cubicBezTo>
                  <a:pt x="2020" y="89"/>
                  <a:pt x="2019" y="90"/>
                  <a:pt x="2019" y="91"/>
                </a:cubicBezTo>
                <a:cubicBezTo>
                  <a:pt x="2019" y="93"/>
                  <a:pt x="2020" y="94"/>
                  <a:pt x="2021" y="96"/>
                </a:cubicBezTo>
                <a:cubicBezTo>
                  <a:pt x="2022" y="97"/>
                  <a:pt x="2023" y="97"/>
                  <a:pt x="2023" y="98"/>
                </a:cubicBezTo>
                <a:cubicBezTo>
                  <a:pt x="2024" y="99"/>
                  <a:pt x="2024" y="99"/>
                  <a:pt x="2024" y="100"/>
                </a:cubicBezTo>
                <a:cubicBezTo>
                  <a:pt x="2025" y="101"/>
                  <a:pt x="2025" y="101"/>
                  <a:pt x="2025" y="102"/>
                </a:cubicBezTo>
                <a:cubicBezTo>
                  <a:pt x="2025" y="118"/>
                  <a:pt x="2025" y="118"/>
                  <a:pt x="2025" y="118"/>
                </a:cubicBezTo>
                <a:cubicBezTo>
                  <a:pt x="2012" y="118"/>
                  <a:pt x="2012" y="118"/>
                  <a:pt x="2012" y="118"/>
                </a:cubicBezTo>
                <a:cubicBezTo>
                  <a:pt x="2011" y="118"/>
                  <a:pt x="2010" y="117"/>
                  <a:pt x="2008" y="117"/>
                </a:cubicBezTo>
                <a:cubicBezTo>
                  <a:pt x="2007" y="116"/>
                  <a:pt x="2007" y="116"/>
                  <a:pt x="2006" y="115"/>
                </a:cubicBezTo>
                <a:cubicBezTo>
                  <a:pt x="2005" y="115"/>
                  <a:pt x="2005" y="114"/>
                  <a:pt x="2004" y="113"/>
                </a:cubicBezTo>
                <a:cubicBezTo>
                  <a:pt x="2003" y="113"/>
                  <a:pt x="2003" y="113"/>
                  <a:pt x="2002" y="113"/>
                </a:cubicBezTo>
                <a:cubicBezTo>
                  <a:pt x="1993" y="113"/>
                  <a:pt x="1988" y="112"/>
                  <a:pt x="1980" y="112"/>
                </a:cubicBezTo>
                <a:cubicBezTo>
                  <a:pt x="1979" y="113"/>
                  <a:pt x="1978" y="113"/>
                  <a:pt x="1977" y="114"/>
                </a:cubicBezTo>
                <a:cubicBezTo>
                  <a:pt x="1977" y="115"/>
                  <a:pt x="1976" y="116"/>
                  <a:pt x="1976" y="118"/>
                </a:cubicBezTo>
                <a:cubicBezTo>
                  <a:pt x="1975" y="119"/>
                  <a:pt x="1975" y="119"/>
                  <a:pt x="1974" y="120"/>
                </a:cubicBezTo>
                <a:cubicBezTo>
                  <a:pt x="1972" y="120"/>
                  <a:pt x="1971" y="120"/>
                  <a:pt x="1970" y="121"/>
                </a:cubicBezTo>
                <a:cubicBezTo>
                  <a:pt x="1967" y="122"/>
                  <a:pt x="1966" y="123"/>
                  <a:pt x="1964" y="123"/>
                </a:cubicBezTo>
                <a:cubicBezTo>
                  <a:pt x="1962" y="124"/>
                  <a:pt x="1961" y="124"/>
                  <a:pt x="1960" y="124"/>
                </a:cubicBezTo>
                <a:cubicBezTo>
                  <a:pt x="1958" y="124"/>
                  <a:pt x="1957" y="126"/>
                  <a:pt x="1956" y="127"/>
                </a:cubicBezTo>
                <a:cubicBezTo>
                  <a:pt x="1954" y="129"/>
                  <a:pt x="1954" y="129"/>
                  <a:pt x="1954" y="129"/>
                </a:cubicBezTo>
                <a:cubicBezTo>
                  <a:pt x="1952" y="131"/>
                  <a:pt x="1951" y="132"/>
                  <a:pt x="1949" y="133"/>
                </a:cubicBezTo>
                <a:cubicBezTo>
                  <a:pt x="1948" y="134"/>
                  <a:pt x="1948" y="135"/>
                  <a:pt x="1947" y="135"/>
                </a:cubicBezTo>
                <a:cubicBezTo>
                  <a:pt x="1947" y="135"/>
                  <a:pt x="1946" y="135"/>
                  <a:pt x="1945" y="135"/>
                </a:cubicBezTo>
                <a:cubicBezTo>
                  <a:pt x="1944" y="136"/>
                  <a:pt x="1943" y="135"/>
                  <a:pt x="1941" y="135"/>
                </a:cubicBezTo>
                <a:cubicBezTo>
                  <a:pt x="1940" y="135"/>
                  <a:pt x="1939" y="135"/>
                  <a:pt x="1938" y="135"/>
                </a:cubicBezTo>
                <a:cubicBezTo>
                  <a:pt x="1937" y="135"/>
                  <a:pt x="1936" y="136"/>
                  <a:pt x="1935" y="136"/>
                </a:cubicBezTo>
                <a:cubicBezTo>
                  <a:pt x="1934" y="136"/>
                  <a:pt x="1934" y="136"/>
                  <a:pt x="1933" y="136"/>
                </a:cubicBezTo>
                <a:cubicBezTo>
                  <a:pt x="1932" y="136"/>
                  <a:pt x="1931" y="137"/>
                  <a:pt x="1930" y="137"/>
                </a:cubicBezTo>
                <a:cubicBezTo>
                  <a:pt x="1929" y="138"/>
                  <a:pt x="1929" y="138"/>
                  <a:pt x="1928" y="139"/>
                </a:cubicBezTo>
                <a:cubicBezTo>
                  <a:pt x="1927" y="139"/>
                  <a:pt x="1927" y="140"/>
                  <a:pt x="1926" y="140"/>
                </a:cubicBezTo>
                <a:cubicBezTo>
                  <a:pt x="1925" y="140"/>
                  <a:pt x="1924" y="140"/>
                  <a:pt x="1924" y="141"/>
                </a:cubicBezTo>
                <a:cubicBezTo>
                  <a:pt x="1924" y="141"/>
                  <a:pt x="1924" y="143"/>
                  <a:pt x="1923" y="143"/>
                </a:cubicBezTo>
                <a:cubicBezTo>
                  <a:pt x="1923" y="144"/>
                  <a:pt x="1922" y="144"/>
                  <a:pt x="1921" y="145"/>
                </a:cubicBezTo>
                <a:cubicBezTo>
                  <a:pt x="1921" y="145"/>
                  <a:pt x="1920" y="144"/>
                  <a:pt x="1919" y="145"/>
                </a:cubicBezTo>
                <a:cubicBezTo>
                  <a:pt x="1919" y="145"/>
                  <a:pt x="1918" y="145"/>
                  <a:pt x="1917" y="145"/>
                </a:cubicBezTo>
                <a:cubicBezTo>
                  <a:pt x="1917" y="145"/>
                  <a:pt x="1917" y="147"/>
                  <a:pt x="1916" y="147"/>
                </a:cubicBezTo>
                <a:cubicBezTo>
                  <a:pt x="1915" y="149"/>
                  <a:pt x="1914" y="150"/>
                  <a:pt x="1912" y="152"/>
                </a:cubicBezTo>
                <a:cubicBezTo>
                  <a:pt x="1912" y="153"/>
                  <a:pt x="1912" y="154"/>
                  <a:pt x="1912" y="154"/>
                </a:cubicBezTo>
                <a:cubicBezTo>
                  <a:pt x="1911" y="155"/>
                  <a:pt x="1910" y="154"/>
                  <a:pt x="1910" y="155"/>
                </a:cubicBezTo>
                <a:cubicBezTo>
                  <a:pt x="1909" y="155"/>
                  <a:pt x="1908" y="156"/>
                  <a:pt x="1908" y="157"/>
                </a:cubicBezTo>
                <a:cubicBezTo>
                  <a:pt x="1908" y="158"/>
                  <a:pt x="1908" y="159"/>
                  <a:pt x="1908" y="161"/>
                </a:cubicBezTo>
                <a:cubicBezTo>
                  <a:pt x="1912" y="161"/>
                  <a:pt x="1912" y="161"/>
                  <a:pt x="1912" y="161"/>
                </a:cubicBezTo>
                <a:cubicBezTo>
                  <a:pt x="1914" y="161"/>
                  <a:pt x="1915" y="161"/>
                  <a:pt x="1916" y="162"/>
                </a:cubicBezTo>
                <a:cubicBezTo>
                  <a:pt x="1918" y="162"/>
                  <a:pt x="1920" y="162"/>
                  <a:pt x="1921" y="163"/>
                </a:cubicBezTo>
                <a:cubicBezTo>
                  <a:pt x="1922" y="163"/>
                  <a:pt x="1923" y="164"/>
                  <a:pt x="1923" y="164"/>
                </a:cubicBezTo>
                <a:cubicBezTo>
                  <a:pt x="1924" y="165"/>
                  <a:pt x="1924" y="166"/>
                  <a:pt x="1925" y="166"/>
                </a:cubicBezTo>
                <a:cubicBezTo>
                  <a:pt x="1925" y="166"/>
                  <a:pt x="1926" y="166"/>
                  <a:pt x="1927" y="166"/>
                </a:cubicBezTo>
                <a:cubicBezTo>
                  <a:pt x="1929" y="166"/>
                  <a:pt x="1930" y="166"/>
                  <a:pt x="1932" y="166"/>
                </a:cubicBezTo>
                <a:cubicBezTo>
                  <a:pt x="1935" y="166"/>
                  <a:pt x="1936" y="166"/>
                  <a:pt x="1939" y="166"/>
                </a:cubicBezTo>
                <a:cubicBezTo>
                  <a:pt x="1941" y="166"/>
                  <a:pt x="1942" y="165"/>
                  <a:pt x="1943" y="165"/>
                </a:cubicBezTo>
                <a:cubicBezTo>
                  <a:pt x="1944" y="164"/>
                  <a:pt x="1945" y="164"/>
                  <a:pt x="1945" y="164"/>
                </a:cubicBezTo>
                <a:cubicBezTo>
                  <a:pt x="1946" y="164"/>
                  <a:pt x="1946" y="163"/>
                  <a:pt x="1947" y="162"/>
                </a:cubicBezTo>
                <a:cubicBezTo>
                  <a:pt x="1948" y="162"/>
                  <a:pt x="1949" y="161"/>
                  <a:pt x="1950" y="161"/>
                </a:cubicBezTo>
                <a:cubicBezTo>
                  <a:pt x="1952" y="161"/>
                  <a:pt x="1953" y="163"/>
                  <a:pt x="1953" y="165"/>
                </a:cubicBezTo>
                <a:cubicBezTo>
                  <a:pt x="1953" y="166"/>
                  <a:pt x="1953" y="167"/>
                  <a:pt x="1953" y="169"/>
                </a:cubicBezTo>
                <a:cubicBezTo>
                  <a:pt x="1953" y="170"/>
                  <a:pt x="1953" y="171"/>
                  <a:pt x="1953" y="173"/>
                </a:cubicBezTo>
                <a:cubicBezTo>
                  <a:pt x="1953" y="173"/>
                  <a:pt x="1954" y="174"/>
                  <a:pt x="1954" y="175"/>
                </a:cubicBezTo>
                <a:cubicBezTo>
                  <a:pt x="1954" y="175"/>
                  <a:pt x="1955" y="176"/>
                  <a:pt x="1955" y="177"/>
                </a:cubicBezTo>
                <a:cubicBezTo>
                  <a:pt x="1955" y="177"/>
                  <a:pt x="1956" y="178"/>
                  <a:pt x="1956" y="179"/>
                </a:cubicBezTo>
                <a:cubicBezTo>
                  <a:pt x="1956" y="188"/>
                  <a:pt x="1956" y="188"/>
                  <a:pt x="1956" y="188"/>
                </a:cubicBezTo>
                <a:cubicBezTo>
                  <a:pt x="1956" y="192"/>
                  <a:pt x="1954" y="194"/>
                  <a:pt x="1951" y="197"/>
                </a:cubicBezTo>
                <a:cubicBezTo>
                  <a:pt x="1950" y="198"/>
                  <a:pt x="1950" y="199"/>
                  <a:pt x="1949" y="199"/>
                </a:cubicBezTo>
                <a:cubicBezTo>
                  <a:pt x="1948" y="200"/>
                  <a:pt x="1947" y="201"/>
                  <a:pt x="1946" y="201"/>
                </a:cubicBezTo>
                <a:cubicBezTo>
                  <a:pt x="1944" y="201"/>
                  <a:pt x="1942" y="201"/>
                  <a:pt x="1940" y="201"/>
                </a:cubicBezTo>
                <a:cubicBezTo>
                  <a:pt x="1938" y="201"/>
                  <a:pt x="1938" y="201"/>
                  <a:pt x="1938" y="201"/>
                </a:cubicBezTo>
                <a:cubicBezTo>
                  <a:pt x="1937" y="201"/>
                  <a:pt x="1936" y="200"/>
                  <a:pt x="1935" y="200"/>
                </a:cubicBezTo>
                <a:cubicBezTo>
                  <a:pt x="1934" y="200"/>
                  <a:pt x="1933" y="200"/>
                  <a:pt x="1931" y="200"/>
                </a:cubicBezTo>
                <a:cubicBezTo>
                  <a:pt x="1929" y="201"/>
                  <a:pt x="1928" y="201"/>
                  <a:pt x="1927" y="201"/>
                </a:cubicBezTo>
                <a:cubicBezTo>
                  <a:pt x="1926" y="202"/>
                  <a:pt x="1925" y="203"/>
                  <a:pt x="1924" y="203"/>
                </a:cubicBezTo>
                <a:cubicBezTo>
                  <a:pt x="1923" y="204"/>
                  <a:pt x="1923" y="204"/>
                  <a:pt x="1922" y="204"/>
                </a:cubicBezTo>
                <a:cubicBezTo>
                  <a:pt x="1921" y="204"/>
                  <a:pt x="1920" y="205"/>
                  <a:pt x="1919" y="205"/>
                </a:cubicBezTo>
                <a:cubicBezTo>
                  <a:pt x="1909" y="205"/>
                  <a:pt x="1909" y="205"/>
                  <a:pt x="1909" y="205"/>
                </a:cubicBezTo>
                <a:cubicBezTo>
                  <a:pt x="1907" y="205"/>
                  <a:pt x="1905" y="205"/>
                  <a:pt x="1902" y="204"/>
                </a:cubicBezTo>
                <a:cubicBezTo>
                  <a:pt x="1901" y="204"/>
                  <a:pt x="1900" y="204"/>
                  <a:pt x="1899" y="204"/>
                </a:cubicBezTo>
                <a:cubicBezTo>
                  <a:pt x="1899" y="204"/>
                  <a:pt x="1898" y="203"/>
                  <a:pt x="1897" y="203"/>
                </a:cubicBezTo>
                <a:cubicBezTo>
                  <a:pt x="1896" y="203"/>
                  <a:pt x="1895" y="203"/>
                  <a:pt x="1893" y="203"/>
                </a:cubicBezTo>
                <a:cubicBezTo>
                  <a:pt x="1890" y="203"/>
                  <a:pt x="1889" y="203"/>
                  <a:pt x="1886" y="203"/>
                </a:cubicBezTo>
                <a:cubicBezTo>
                  <a:pt x="1885" y="204"/>
                  <a:pt x="1884" y="205"/>
                  <a:pt x="1882" y="205"/>
                </a:cubicBezTo>
                <a:cubicBezTo>
                  <a:pt x="1882" y="206"/>
                  <a:pt x="1881" y="208"/>
                  <a:pt x="1881" y="208"/>
                </a:cubicBezTo>
                <a:cubicBezTo>
                  <a:pt x="1881" y="209"/>
                  <a:pt x="1881" y="210"/>
                  <a:pt x="1881" y="211"/>
                </a:cubicBezTo>
                <a:cubicBezTo>
                  <a:pt x="1881" y="213"/>
                  <a:pt x="1879" y="214"/>
                  <a:pt x="1878" y="215"/>
                </a:cubicBezTo>
                <a:cubicBezTo>
                  <a:pt x="1877" y="215"/>
                  <a:pt x="1876" y="216"/>
                  <a:pt x="1875" y="216"/>
                </a:cubicBezTo>
                <a:cubicBezTo>
                  <a:pt x="1864" y="216"/>
                  <a:pt x="1864" y="216"/>
                  <a:pt x="1864" y="216"/>
                </a:cubicBezTo>
                <a:cubicBezTo>
                  <a:pt x="1862" y="216"/>
                  <a:pt x="1861" y="217"/>
                  <a:pt x="1860" y="218"/>
                </a:cubicBezTo>
                <a:cubicBezTo>
                  <a:pt x="1859" y="219"/>
                  <a:pt x="1858" y="219"/>
                  <a:pt x="1857" y="219"/>
                </a:cubicBezTo>
                <a:cubicBezTo>
                  <a:pt x="1855" y="220"/>
                  <a:pt x="1854" y="220"/>
                  <a:pt x="1852" y="220"/>
                </a:cubicBezTo>
                <a:cubicBezTo>
                  <a:pt x="1851" y="220"/>
                  <a:pt x="1850" y="220"/>
                  <a:pt x="1849" y="220"/>
                </a:cubicBezTo>
                <a:cubicBezTo>
                  <a:pt x="1847" y="220"/>
                  <a:pt x="1846" y="219"/>
                  <a:pt x="1845" y="219"/>
                </a:cubicBezTo>
                <a:cubicBezTo>
                  <a:pt x="1843" y="219"/>
                  <a:pt x="1842" y="219"/>
                  <a:pt x="1840" y="219"/>
                </a:cubicBezTo>
                <a:cubicBezTo>
                  <a:pt x="1838" y="219"/>
                  <a:pt x="1837" y="219"/>
                  <a:pt x="1836" y="219"/>
                </a:cubicBezTo>
                <a:cubicBezTo>
                  <a:pt x="1834" y="219"/>
                  <a:pt x="1834" y="220"/>
                  <a:pt x="1833" y="220"/>
                </a:cubicBezTo>
                <a:cubicBezTo>
                  <a:pt x="1832" y="221"/>
                  <a:pt x="1831" y="221"/>
                  <a:pt x="1830" y="221"/>
                </a:cubicBezTo>
                <a:cubicBezTo>
                  <a:pt x="1829" y="222"/>
                  <a:pt x="1828" y="221"/>
                  <a:pt x="1827" y="222"/>
                </a:cubicBezTo>
                <a:cubicBezTo>
                  <a:pt x="1827" y="222"/>
                  <a:pt x="1826" y="222"/>
                  <a:pt x="1825" y="223"/>
                </a:cubicBezTo>
                <a:cubicBezTo>
                  <a:pt x="1825" y="224"/>
                  <a:pt x="1825" y="224"/>
                  <a:pt x="1824" y="225"/>
                </a:cubicBezTo>
                <a:cubicBezTo>
                  <a:pt x="1824" y="225"/>
                  <a:pt x="1824" y="226"/>
                  <a:pt x="1824" y="227"/>
                </a:cubicBezTo>
                <a:cubicBezTo>
                  <a:pt x="1824" y="227"/>
                  <a:pt x="1824" y="228"/>
                  <a:pt x="1824" y="229"/>
                </a:cubicBezTo>
                <a:cubicBezTo>
                  <a:pt x="1824" y="230"/>
                  <a:pt x="1823" y="230"/>
                  <a:pt x="1823" y="231"/>
                </a:cubicBezTo>
                <a:cubicBezTo>
                  <a:pt x="1822" y="231"/>
                  <a:pt x="1822" y="232"/>
                  <a:pt x="1821" y="232"/>
                </a:cubicBezTo>
                <a:cubicBezTo>
                  <a:pt x="1810" y="232"/>
                  <a:pt x="1810" y="232"/>
                  <a:pt x="1810" y="232"/>
                </a:cubicBezTo>
                <a:cubicBezTo>
                  <a:pt x="1809" y="232"/>
                  <a:pt x="1808" y="232"/>
                  <a:pt x="1808" y="233"/>
                </a:cubicBezTo>
                <a:cubicBezTo>
                  <a:pt x="1807" y="235"/>
                  <a:pt x="1807" y="236"/>
                  <a:pt x="1806" y="237"/>
                </a:cubicBezTo>
                <a:cubicBezTo>
                  <a:pt x="1807" y="238"/>
                  <a:pt x="1806" y="240"/>
                  <a:pt x="1806" y="241"/>
                </a:cubicBezTo>
                <a:cubicBezTo>
                  <a:pt x="1807" y="243"/>
                  <a:pt x="1808" y="244"/>
                  <a:pt x="1809" y="245"/>
                </a:cubicBezTo>
                <a:cubicBezTo>
                  <a:pt x="1810" y="247"/>
                  <a:pt x="1812" y="247"/>
                  <a:pt x="1813" y="248"/>
                </a:cubicBezTo>
                <a:cubicBezTo>
                  <a:pt x="1815" y="249"/>
                  <a:pt x="1814" y="251"/>
                  <a:pt x="1815" y="252"/>
                </a:cubicBezTo>
                <a:cubicBezTo>
                  <a:pt x="1817" y="253"/>
                  <a:pt x="1818" y="252"/>
                  <a:pt x="1819" y="252"/>
                </a:cubicBezTo>
                <a:cubicBezTo>
                  <a:pt x="1821" y="252"/>
                  <a:pt x="1822" y="252"/>
                  <a:pt x="1823" y="252"/>
                </a:cubicBezTo>
                <a:cubicBezTo>
                  <a:pt x="1825" y="252"/>
                  <a:pt x="1826" y="253"/>
                  <a:pt x="1827" y="253"/>
                </a:cubicBezTo>
                <a:cubicBezTo>
                  <a:pt x="1830" y="254"/>
                  <a:pt x="1833" y="254"/>
                  <a:pt x="1835" y="256"/>
                </a:cubicBezTo>
                <a:cubicBezTo>
                  <a:pt x="1836" y="257"/>
                  <a:pt x="1836" y="259"/>
                  <a:pt x="1837" y="260"/>
                </a:cubicBezTo>
                <a:cubicBezTo>
                  <a:pt x="1857" y="260"/>
                  <a:pt x="1857" y="260"/>
                  <a:pt x="1857" y="260"/>
                </a:cubicBezTo>
                <a:cubicBezTo>
                  <a:pt x="1865" y="264"/>
                  <a:pt x="1865" y="264"/>
                  <a:pt x="1865" y="264"/>
                </a:cubicBezTo>
                <a:cubicBezTo>
                  <a:pt x="1866" y="264"/>
                  <a:pt x="1867" y="264"/>
                  <a:pt x="1868" y="265"/>
                </a:cubicBezTo>
                <a:cubicBezTo>
                  <a:pt x="1869" y="265"/>
                  <a:pt x="1869" y="266"/>
                  <a:pt x="1870" y="266"/>
                </a:cubicBezTo>
                <a:cubicBezTo>
                  <a:pt x="1871" y="267"/>
                  <a:pt x="1872" y="268"/>
                  <a:pt x="1874" y="269"/>
                </a:cubicBezTo>
                <a:cubicBezTo>
                  <a:pt x="1876" y="269"/>
                  <a:pt x="1877" y="269"/>
                  <a:pt x="1879" y="269"/>
                </a:cubicBezTo>
                <a:cubicBezTo>
                  <a:pt x="1880" y="269"/>
                  <a:pt x="1880" y="269"/>
                  <a:pt x="1882" y="269"/>
                </a:cubicBezTo>
                <a:cubicBezTo>
                  <a:pt x="1885" y="269"/>
                  <a:pt x="1885" y="269"/>
                  <a:pt x="1885" y="269"/>
                </a:cubicBezTo>
                <a:cubicBezTo>
                  <a:pt x="1886" y="269"/>
                  <a:pt x="1887" y="269"/>
                  <a:pt x="1888" y="269"/>
                </a:cubicBezTo>
                <a:cubicBezTo>
                  <a:pt x="1889" y="269"/>
                  <a:pt x="1890" y="269"/>
                  <a:pt x="1890" y="269"/>
                </a:cubicBezTo>
                <a:cubicBezTo>
                  <a:pt x="1892" y="268"/>
                  <a:pt x="1893" y="267"/>
                  <a:pt x="1895" y="267"/>
                </a:cubicBezTo>
                <a:cubicBezTo>
                  <a:pt x="1896" y="266"/>
                  <a:pt x="1896" y="266"/>
                  <a:pt x="1898" y="266"/>
                </a:cubicBezTo>
                <a:cubicBezTo>
                  <a:pt x="1909" y="266"/>
                  <a:pt x="1909" y="266"/>
                  <a:pt x="1909" y="266"/>
                </a:cubicBezTo>
                <a:cubicBezTo>
                  <a:pt x="1911" y="266"/>
                  <a:pt x="1912" y="264"/>
                  <a:pt x="1913" y="264"/>
                </a:cubicBezTo>
                <a:cubicBezTo>
                  <a:pt x="1915" y="264"/>
                  <a:pt x="1916" y="264"/>
                  <a:pt x="1918" y="264"/>
                </a:cubicBezTo>
                <a:cubicBezTo>
                  <a:pt x="1920" y="264"/>
                  <a:pt x="1920" y="264"/>
                  <a:pt x="1920" y="264"/>
                </a:cubicBezTo>
                <a:cubicBezTo>
                  <a:pt x="1921" y="264"/>
                  <a:pt x="1922" y="264"/>
                  <a:pt x="1924" y="264"/>
                </a:cubicBezTo>
                <a:cubicBezTo>
                  <a:pt x="1924" y="264"/>
                  <a:pt x="1925" y="264"/>
                  <a:pt x="1925" y="264"/>
                </a:cubicBezTo>
                <a:cubicBezTo>
                  <a:pt x="1925" y="272"/>
                  <a:pt x="1925" y="272"/>
                  <a:pt x="1925" y="272"/>
                </a:cubicBezTo>
                <a:cubicBezTo>
                  <a:pt x="1925" y="274"/>
                  <a:pt x="1924" y="275"/>
                  <a:pt x="1923" y="276"/>
                </a:cubicBezTo>
                <a:cubicBezTo>
                  <a:pt x="1923" y="277"/>
                  <a:pt x="1922" y="277"/>
                  <a:pt x="1921" y="277"/>
                </a:cubicBezTo>
                <a:cubicBezTo>
                  <a:pt x="1921" y="277"/>
                  <a:pt x="1920" y="278"/>
                  <a:pt x="1919" y="278"/>
                </a:cubicBezTo>
                <a:cubicBezTo>
                  <a:pt x="1917" y="279"/>
                  <a:pt x="1916" y="279"/>
                  <a:pt x="1915" y="280"/>
                </a:cubicBezTo>
                <a:cubicBezTo>
                  <a:pt x="1914" y="281"/>
                  <a:pt x="1914" y="282"/>
                  <a:pt x="1913" y="282"/>
                </a:cubicBezTo>
                <a:cubicBezTo>
                  <a:pt x="1912" y="283"/>
                  <a:pt x="1912" y="282"/>
                  <a:pt x="1911" y="282"/>
                </a:cubicBezTo>
                <a:cubicBezTo>
                  <a:pt x="1909" y="282"/>
                  <a:pt x="1909" y="282"/>
                  <a:pt x="1909" y="282"/>
                </a:cubicBezTo>
                <a:cubicBezTo>
                  <a:pt x="1908" y="282"/>
                  <a:pt x="1907" y="282"/>
                  <a:pt x="1906" y="282"/>
                </a:cubicBezTo>
                <a:cubicBezTo>
                  <a:pt x="1906" y="281"/>
                  <a:pt x="1905" y="282"/>
                  <a:pt x="1904" y="282"/>
                </a:cubicBezTo>
                <a:cubicBezTo>
                  <a:pt x="1903" y="281"/>
                  <a:pt x="1903" y="280"/>
                  <a:pt x="1902" y="280"/>
                </a:cubicBezTo>
                <a:cubicBezTo>
                  <a:pt x="1901" y="280"/>
                  <a:pt x="1900" y="279"/>
                  <a:pt x="1899" y="279"/>
                </a:cubicBezTo>
                <a:cubicBezTo>
                  <a:pt x="1895" y="279"/>
                  <a:pt x="1895" y="279"/>
                  <a:pt x="1895" y="279"/>
                </a:cubicBezTo>
                <a:cubicBezTo>
                  <a:pt x="1893" y="279"/>
                  <a:pt x="1891" y="279"/>
                  <a:pt x="1889" y="280"/>
                </a:cubicBezTo>
                <a:cubicBezTo>
                  <a:pt x="1888" y="280"/>
                  <a:pt x="1887" y="281"/>
                  <a:pt x="1886" y="282"/>
                </a:cubicBezTo>
                <a:cubicBezTo>
                  <a:pt x="1884" y="282"/>
                  <a:pt x="1883" y="282"/>
                  <a:pt x="1881" y="282"/>
                </a:cubicBezTo>
                <a:cubicBezTo>
                  <a:pt x="1878" y="282"/>
                  <a:pt x="1878" y="282"/>
                  <a:pt x="1878" y="282"/>
                </a:cubicBezTo>
                <a:cubicBezTo>
                  <a:pt x="1877" y="282"/>
                  <a:pt x="1877" y="282"/>
                  <a:pt x="1876" y="282"/>
                </a:cubicBezTo>
                <a:cubicBezTo>
                  <a:pt x="1874" y="282"/>
                  <a:pt x="1874" y="282"/>
                  <a:pt x="1873" y="282"/>
                </a:cubicBezTo>
                <a:cubicBezTo>
                  <a:pt x="1870" y="282"/>
                  <a:pt x="1870" y="280"/>
                  <a:pt x="1868" y="280"/>
                </a:cubicBezTo>
                <a:cubicBezTo>
                  <a:pt x="1866" y="280"/>
                  <a:pt x="1866" y="280"/>
                  <a:pt x="1864" y="280"/>
                </a:cubicBezTo>
                <a:cubicBezTo>
                  <a:pt x="1861" y="280"/>
                  <a:pt x="1861" y="280"/>
                  <a:pt x="1861" y="280"/>
                </a:cubicBezTo>
                <a:cubicBezTo>
                  <a:pt x="1860" y="280"/>
                  <a:pt x="1860" y="280"/>
                  <a:pt x="1859" y="280"/>
                </a:cubicBezTo>
                <a:cubicBezTo>
                  <a:pt x="1859" y="282"/>
                  <a:pt x="1859" y="283"/>
                  <a:pt x="1859" y="285"/>
                </a:cubicBezTo>
                <a:cubicBezTo>
                  <a:pt x="1847" y="285"/>
                  <a:pt x="1847" y="285"/>
                  <a:pt x="1847" y="285"/>
                </a:cubicBezTo>
                <a:cubicBezTo>
                  <a:pt x="1846" y="285"/>
                  <a:pt x="1845" y="286"/>
                  <a:pt x="1845" y="286"/>
                </a:cubicBezTo>
                <a:cubicBezTo>
                  <a:pt x="1844" y="287"/>
                  <a:pt x="1843" y="288"/>
                  <a:pt x="1843" y="289"/>
                </a:cubicBezTo>
                <a:cubicBezTo>
                  <a:pt x="1843" y="292"/>
                  <a:pt x="1845" y="293"/>
                  <a:pt x="1848" y="295"/>
                </a:cubicBezTo>
                <a:cubicBezTo>
                  <a:pt x="1849" y="296"/>
                  <a:pt x="1849" y="296"/>
                  <a:pt x="1850" y="297"/>
                </a:cubicBezTo>
                <a:cubicBezTo>
                  <a:pt x="1851" y="297"/>
                  <a:pt x="1852" y="298"/>
                  <a:pt x="1853" y="298"/>
                </a:cubicBezTo>
                <a:cubicBezTo>
                  <a:pt x="1855" y="299"/>
                  <a:pt x="1856" y="298"/>
                  <a:pt x="1859" y="298"/>
                </a:cubicBezTo>
                <a:cubicBezTo>
                  <a:pt x="1861" y="299"/>
                  <a:pt x="1863" y="300"/>
                  <a:pt x="1865" y="301"/>
                </a:cubicBezTo>
                <a:cubicBezTo>
                  <a:pt x="1867" y="302"/>
                  <a:pt x="1868" y="302"/>
                  <a:pt x="1870" y="303"/>
                </a:cubicBezTo>
                <a:cubicBezTo>
                  <a:pt x="1872" y="303"/>
                  <a:pt x="1873" y="304"/>
                  <a:pt x="1875" y="304"/>
                </a:cubicBezTo>
                <a:cubicBezTo>
                  <a:pt x="1877" y="305"/>
                  <a:pt x="1878" y="306"/>
                  <a:pt x="1881" y="307"/>
                </a:cubicBezTo>
                <a:cubicBezTo>
                  <a:pt x="1883" y="308"/>
                  <a:pt x="1883" y="308"/>
                  <a:pt x="1883" y="308"/>
                </a:cubicBezTo>
                <a:cubicBezTo>
                  <a:pt x="1880" y="308"/>
                  <a:pt x="1879" y="308"/>
                  <a:pt x="1877" y="309"/>
                </a:cubicBezTo>
                <a:cubicBezTo>
                  <a:pt x="1876" y="309"/>
                  <a:pt x="1876" y="310"/>
                  <a:pt x="1875" y="310"/>
                </a:cubicBezTo>
                <a:cubicBezTo>
                  <a:pt x="1875" y="311"/>
                  <a:pt x="1875" y="312"/>
                  <a:pt x="1875" y="312"/>
                </a:cubicBezTo>
                <a:cubicBezTo>
                  <a:pt x="1875" y="313"/>
                  <a:pt x="1875" y="314"/>
                  <a:pt x="1876" y="314"/>
                </a:cubicBezTo>
                <a:cubicBezTo>
                  <a:pt x="1877" y="315"/>
                  <a:pt x="1877" y="315"/>
                  <a:pt x="1878" y="315"/>
                </a:cubicBezTo>
                <a:cubicBezTo>
                  <a:pt x="1879" y="315"/>
                  <a:pt x="1881" y="316"/>
                  <a:pt x="1882" y="316"/>
                </a:cubicBezTo>
                <a:cubicBezTo>
                  <a:pt x="1883" y="317"/>
                  <a:pt x="1883" y="318"/>
                  <a:pt x="1883" y="318"/>
                </a:cubicBezTo>
                <a:cubicBezTo>
                  <a:pt x="1884" y="319"/>
                  <a:pt x="1885" y="319"/>
                  <a:pt x="1885" y="320"/>
                </a:cubicBezTo>
                <a:cubicBezTo>
                  <a:pt x="1886" y="321"/>
                  <a:pt x="1886" y="322"/>
                  <a:pt x="1886" y="322"/>
                </a:cubicBezTo>
                <a:cubicBezTo>
                  <a:pt x="1886" y="323"/>
                  <a:pt x="1887" y="323"/>
                  <a:pt x="1888" y="323"/>
                </a:cubicBezTo>
                <a:cubicBezTo>
                  <a:pt x="1889" y="324"/>
                  <a:pt x="1890" y="324"/>
                  <a:pt x="1890" y="324"/>
                </a:cubicBezTo>
                <a:cubicBezTo>
                  <a:pt x="1891" y="325"/>
                  <a:pt x="1892" y="325"/>
                  <a:pt x="1892" y="325"/>
                </a:cubicBezTo>
                <a:cubicBezTo>
                  <a:pt x="1893" y="326"/>
                  <a:pt x="1894" y="326"/>
                  <a:pt x="1894" y="326"/>
                </a:cubicBezTo>
                <a:cubicBezTo>
                  <a:pt x="1896" y="327"/>
                  <a:pt x="1898" y="328"/>
                  <a:pt x="1899" y="328"/>
                </a:cubicBezTo>
                <a:cubicBezTo>
                  <a:pt x="1900" y="328"/>
                  <a:pt x="1901" y="329"/>
                  <a:pt x="1902" y="329"/>
                </a:cubicBezTo>
                <a:cubicBezTo>
                  <a:pt x="1903" y="330"/>
                  <a:pt x="1903" y="331"/>
                  <a:pt x="1904" y="331"/>
                </a:cubicBezTo>
                <a:cubicBezTo>
                  <a:pt x="1905" y="332"/>
                  <a:pt x="1906" y="332"/>
                  <a:pt x="1907" y="333"/>
                </a:cubicBezTo>
                <a:cubicBezTo>
                  <a:pt x="1910" y="333"/>
                  <a:pt x="1911" y="333"/>
                  <a:pt x="1913" y="333"/>
                </a:cubicBezTo>
                <a:cubicBezTo>
                  <a:pt x="1914" y="333"/>
                  <a:pt x="1914" y="333"/>
                  <a:pt x="1914" y="333"/>
                </a:cubicBezTo>
                <a:cubicBezTo>
                  <a:pt x="1915" y="333"/>
                  <a:pt x="1916" y="333"/>
                  <a:pt x="1917" y="333"/>
                </a:cubicBezTo>
                <a:cubicBezTo>
                  <a:pt x="1918" y="333"/>
                  <a:pt x="1918" y="332"/>
                  <a:pt x="1919" y="332"/>
                </a:cubicBezTo>
                <a:cubicBezTo>
                  <a:pt x="1918" y="331"/>
                  <a:pt x="1918" y="330"/>
                  <a:pt x="1918" y="330"/>
                </a:cubicBezTo>
                <a:cubicBezTo>
                  <a:pt x="1917" y="329"/>
                  <a:pt x="1916" y="328"/>
                  <a:pt x="1916" y="327"/>
                </a:cubicBezTo>
                <a:cubicBezTo>
                  <a:pt x="1915" y="326"/>
                  <a:pt x="1914" y="326"/>
                  <a:pt x="1914" y="325"/>
                </a:cubicBezTo>
                <a:cubicBezTo>
                  <a:pt x="1914" y="324"/>
                  <a:pt x="1914" y="322"/>
                  <a:pt x="1915" y="322"/>
                </a:cubicBezTo>
                <a:cubicBezTo>
                  <a:pt x="1915" y="321"/>
                  <a:pt x="1916" y="322"/>
                  <a:pt x="1917" y="322"/>
                </a:cubicBezTo>
                <a:cubicBezTo>
                  <a:pt x="1919" y="322"/>
                  <a:pt x="1920" y="322"/>
                  <a:pt x="1922" y="322"/>
                </a:cubicBezTo>
                <a:cubicBezTo>
                  <a:pt x="1925" y="322"/>
                  <a:pt x="1926" y="322"/>
                  <a:pt x="1929" y="322"/>
                </a:cubicBezTo>
                <a:cubicBezTo>
                  <a:pt x="1931" y="322"/>
                  <a:pt x="1932" y="323"/>
                  <a:pt x="1934" y="324"/>
                </a:cubicBezTo>
                <a:cubicBezTo>
                  <a:pt x="1934" y="324"/>
                  <a:pt x="1935" y="325"/>
                  <a:pt x="1936" y="325"/>
                </a:cubicBezTo>
                <a:cubicBezTo>
                  <a:pt x="1936" y="325"/>
                  <a:pt x="1937" y="325"/>
                  <a:pt x="1938" y="325"/>
                </a:cubicBezTo>
                <a:cubicBezTo>
                  <a:pt x="1938" y="325"/>
                  <a:pt x="1939" y="326"/>
                  <a:pt x="1940" y="326"/>
                </a:cubicBezTo>
                <a:cubicBezTo>
                  <a:pt x="1941" y="326"/>
                  <a:pt x="1941" y="326"/>
                  <a:pt x="1942" y="326"/>
                </a:cubicBezTo>
                <a:cubicBezTo>
                  <a:pt x="1942" y="322"/>
                  <a:pt x="1942" y="322"/>
                  <a:pt x="1942" y="322"/>
                </a:cubicBezTo>
                <a:cubicBezTo>
                  <a:pt x="1950" y="322"/>
                  <a:pt x="1950" y="322"/>
                  <a:pt x="1950" y="322"/>
                </a:cubicBezTo>
                <a:cubicBezTo>
                  <a:pt x="1951" y="322"/>
                  <a:pt x="1951" y="323"/>
                  <a:pt x="1952" y="323"/>
                </a:cubicBezTo>
                <a:cubicBezTo>
                  <a:pt x="1953" y="324"/>
                  <a:pt x="1954" y="324"/>
                  <a:pt x="1955" y="325"/>
                </a:cubicBezTo>
                <a:cubicBezTo>
                  <a:pt x="1956" y="325"/>
                  <a:pt x="1958" y="325"/>
                  <a:pt x="1960" y="325"/>
                </a:cubicBezTo>
                <a:cubicBezTo>
                  <a:pt x="1962" y="325"/>
                  <a:pt x="1963" y="326"/>
                  <a:pt x="1965" y="325"/>
                </a:cubicBezTo>
                <a:cubicBezTo>
                  <a:pt x="1966" y="324"/>
                  <a:pt x="1966" y="323"/>
                  <a:pt x="1967" y="323"/>
                </a:cubicBezTo>
                <a:cubicBezTo>
                  <a:pt x="1967" y="322"/>
                  <a:pt x="1968" y="322"/>
                  <a:pt x="1969" y="322"/>
                </a:cubicBezTo>
                <a:cubicBezTo>
                  <a:pt x="1969" y="321"/>
                  <a:pt x="1970" y="321"/>
                  <a:pt x="1971" y="321"/>
                </a:cubicBezTo>
                <a:cubicBezTo>
                  <a:pt x="1971" y="321"/>
                  <a:pt x="1972" y="320"/>
                  <a:pt x="1973" y="320"/>
                </a:cubicBezTo>
                <a:cubicBezTo>
                  <a:pt x="1974" y="320"/>
                  <a:pt x="1975" y="320"/>
                  <a:pt x="1977" y="320"/>
                </a:cubicBezTo>
                <a:cubicBezTo>
                  <a:pt x="1977" y="319"/>
                  <a:pt x="1977" y="318"/>
                  <a:pt x="1978" y="318"/>
                </a:cubicBezTo>
                <a:cubicBezTo>
                  <a:pt x="1979" y="317"/>
                  <a:pt x="1979" y="317"/>
                  <a:pt x="1980" y="317"/>
                </a:cubicBezTo>
                <a:cubicBezTo>
                  <a:pt x="1981" y="316"/>
                  <a:pt x="1982" y="315"/>
                  <a:pt x="1983" y="315"/>
                </a:cubicBezTo>
                <a:cubicBezTo>
                  <a:pt x="1985" y="315"/>
                  <a:pt x="1986" y="315"/>
                  <a:pt x="1988" y="316"/>
                </a:cubicBezTo>
                <a:cubicBezTo>
                  <a:pt x="1990" y="317"/>
                  <a:pt x="1990" y="318"/>
                  <a:pt x="1992" y="319"/>
                </a:cubicBezTo>
                <a:cubicBezTo>
                  <a:pt x="1993" y="320"/>
                  <a:pt x="1993" y="320"/>
                  <a:pt x="1994" y="320"/>
                </a:cubicBezTo>
                <a:cubicBezTo>
                  <a:pt x="2000" y="320"/>
                  <a:pt x="2000" y="320"/>
                  <a:pt x="2000" y="320"/>
                </a:cubicBezTo>
                <a:cubicBezTo>
                  <a:pt x="2002" y="320"/>
                  <a:pt x="2004" y="321"/>
                  <a:pt x="2006" y="321"/>
                </a:cubicBezTo>
                <a:cubicBezTo>
                  <a:pt x="2007" y="321"/>
                  <a:pt x="2008" y="321"/>
                  <a:pt x="2008" y="321"/>
                </a:cubicBezTo>
                <a:cubicBezTo>
                  <a:pt x="2009" y="321"/>
                  <a:pt x="2010" y="322"/>
                  <a:pt x="2010" y="322"/>
                </a:cubicBezTo>
                <a:cubicBezTo>
                  <a:pt x="2013" y="323"/>
                  <a:pt x="2015" y="323"/>
                  <a:pt x="2017" y="325"/>
                </a:cubicBezTo>
                <a:cubicBezTo>
                  <a:pt x="2018" y="325"/>
                  <a:pt x="2018" y="326"/>
                  <a:pt x="2019" y="327"/>
                </a:cubicBezTo>
                <a:cubicBezTo>
                  <a:pt x="2020" y="327"/>
                  <a:pt x="2020" y="328"/>
                  <a:pt x="2021" y="328"/>
                </a:cubicBezTo>
                <a:cubicBezTo>
                  <a:pt x="2022" y="328"/>
                  <a:pt x="2023" y="328"/>
                  <a:pt x="2023" y="328"/>
                </a:cubicBezTo>
                <a:cubicBezTo>
                  <a:pt x="2037" y="328"/>
                  <a:pt x="2037" y="328"/>
                  <a:pt x="2037" y="328"/>
                </a:cubicBezTo>
                <a:cubicBezTo>
                  <a:pt x="2038" y="328"/>
                  <a:pt x="2038" y="329"/>
                  <a:pt x="2039" y="329"/>
                </a:cubicBezTo>
                <a:cubicBezTo>
                  <a:pt x="2040" y="329"/>
                  <a:pt x="2041" y="329"/>
                  <a:pt x="2041" y="329"/>
                </a:cubicBezTo>
                <a:cubicBezTo>
                  <a:pt x="2044" y="330"/>
                  <a:pt x="2045" y="331"/>
                  <a:pt x="2047" y="333"/>
                </a:cubicBezTo>
                <a:cubicBezTo>
                  <a:pt x="2048" y="333"/>
                  <a:pt x="2048" y="334"/>
                  <a:pt x="2049" y="334"/>
                </a:cubicBezTo>
                <a:cubicBezTo>
                  <a:pt x="2051" y="335"/>
                  <a:pt x="2053" y="335"/>
                  <a:pt x="2055" y="335"/>
                </a:cubicBezTo>
                <a:cubicBezTo>
                  <a:pt x="2057" y="335"/>
                  <a:pt x="2057" y="335"/>
                  <a:pt x="2057" y="335"/>
                </a:cubicBezTo>
                <a:cubicBezTo>
                  <a:pt x="2058" y="335"/>
                  <a:pt x="2058" y="335"/>
                  <a:pt x="2059" y="335"/>
                </a:cubicBezTo>
                <a:cubicBezTo>
                  <a:pt x="2060" y="335"/>
                  <a:pt x="2060" y="336"/>
                  <a:pt x="2061" y="337"/>
                </a:cubicBezTo>
                <a:cubicBezTo>
                  <a:pt x="2062" y="338"/>
                  <a:pt x="2063" y="340"/>
                  <a:pt x="2065" y="341"/>
                </a:cubicBezTo>
                <a:cubicBezTo>
                  <a:pt x="2065" y="341"/>
                  <a:pt x="2066" y="342"/>
                  <a:pt x="2067" y="342"/>
                </a:cubicBezTo>
                <a:cubicBezTo>
                  <a:pt x="2068" y="343"/>
                  <a:pt x="2069" y="343"/>
                  <a:pt x="2071" y="343"/>
                </a:cubicBezTo>
                <a:cubicBezTo>
                  <a:pt x="2073" y="343"/>
                  <a:pt x="2073" y="343"/>
                  <a:pt x="2073" y="343"/>
                </a:cubicBezTo>
                <a:cubicBezTo>
                  <a:pt x="2074" y="343"/>
                  <a:pt x="2075" y="343"/>
                  <a:pt x="2077" y="344"/>
                </a:cubicBezTo>
                <a:cubicBezTo>
                  <a:pt x="2077" y="344"/>
                  <a:pt x="2078" y="345"/>
                  <a:pt x="2078" y="345"/>
                </a:cubicBezTo>
                <a:cubicBezTo>
                  <a:pt x="2080" y="346"/>
                  <a:pt x="2081" y="347"/>
                  <a:pt x="2081" y="349"/>
                </a:cubicBezTo>
                <a:cubicBezTo>
                  <a:pt x="2081" y="362"/>
                  <a:pt x="2081" y="362"/>
                  <a:pt x="2081" y="362"/>
                </a:cubicBezTo>
                <a:cubicBezTo>
                  <a:pt x="2081" y="364"/>
                  <a:pt x="2083" y="365"/>
                  <a:pt x="2084" y="367"/>
                </a:cubicBezTo>
                <a:cubicBezTo>
                  <a:pt x="2084" y="367"/>
                  <a:pt x="2085" y="368"/>
                  <a:pt x="2085" y="369"/>
                </a:cubicBezTo>
                <a:cubicBezTo>
                  <a:pt x="2086" y="369"/>
                  <a:pt x="2086" y="370"/>
                  <a:pt x="2087" y="371"/>
                </a:cubicBezTo>
                <a:cubicBezTo>
                  <a:pt x="2088" y="371"/>
                  <a:pt x="2089" y="371"/>
                  <a:pt x="2089" y="371"/>
                </a:cubicBezTo>
                <a:cubicBezTo>
                  <a:pt x="2090" y="371"/>
                  <a:pt x="2091" y="371"/>
                  <a:pt x="2092" y="371"/>
                </a:cubicBezTo>
                <a:cubicBezTo>
                  <a:pt x="2093" y="371"/>
                  <a:pt x="2094" y="372"/>
                  <a:pt x="2095" y="373"/>
                </a:cubicBezTo>
                <a:cubicBezTo>
                  <a:pt x="2096" y="373"/>
                  <a:pt x="2097" y="373"/>
                  <a:pt x="2097" y="374"/>
                </a:cubicBezTo>
                <a:cubicBezTo>
                  <a:pt x="2098" y="374"/>
                  <a:pt x="2099" y="374"/>
                  <a:pt x="2100" y="375"/>
                </a:cubicBezTo>
                <a:cubicBezTo>
                  <a:pt x="2100" y="376"/>
                  <a:pt x="2100" y="376"/>
                  <a:pt x="2101" y="377"/>
                </a:cubicBezTo>
                <a:cubicBezTo>
                  <a:pt x="2102" y="378"/>
                  <a:pt x="2102" y="379"/>
                  <a:pt x="2103" y="381"/>
                </a:cubicBezTo>
                <a:cubicBezTo>
                  <a:pt x="2103" y="382"/>
                  <a:pt x="2103" y="382"/>
                  <a:pt x="2103" y="383"/>
                </a:cubicBezTo>
                <a:cubicBezTo>
                  <a:pt x="2104" y="384"/>
                  <a:pt x="2105" y="383"/>
                  <a:pt x="2105" y="384"/>
                </a:cubicBezTo>
                <a:cubicBezTo>
                  <a:pt x="2107" y="385"/>
                  <a:pt x="2107" y="387"/>
                  <a:pt x="2108" y="388"/>
                </a:cubicBezTo>
                <a:cubicBezTo>
                  <a:pt x="2109" y="389"/>
                  <a:pt x="2110" y="390"/>
                  <a:pt x="2111" y="390"/>
                </a:cubicBezTo>
                <a:cubicBezTo>
                  <a:pt x="2111" y="391"/>
                  <a:pt x="2112" y="392"/>
                  <a:pt x="2112" y="393"/>
                </a:cubicBezTo>
                <a:cubicBezTo>
                  <a:pt x="2113" y="394"/>
                  <a:pt x="2113" y="395"/>
                  <a:pt x="2114" y="395"/>
                </a:cubicBezTo>
                <a:cubicBezTo>
                  <a:pt x="2114" y="396"/>
                  <a:pt x="2115" y="396"/>
                  <a:pt x="2116" y="397"/>
                </a:cubicBezTo>
                <a:cubicBezTo>
                  <a:pt x="2117" y="398"/>
                  <a:pt x="2117" y="399"/>
                  <a:pt x="2117" y="401"/>
                </a:cubicBezTo>
                <a:cubicBezTo>
                  <a:pt x="2118" y="402"/>
                  <a:pt x="2119" y="403"/>
                  <a:pt x="2119" y="405"/>
                </a:cubicBezTo>
                <a:cubicBezTo>
                  <a:pt x="2120" y="406"/>
                  <a:pt x="2120" y="406"/>
                  <a:pt x="2120" y="407"/>
                </a:cubicBezTo>
                <a:cubicBezTo>
                  <a:pt x="2121" y="409"/>
                  <a:pt x="2122" y="411"/>
                  <a:pt x="2124" y="413"/>
                </a:cubicBezTo>
                <a:cubicBezTo>
                  <a:pt x="2124" y="414"/>
                  <a:pt x="2125" y="414"/>
                  <a:pt x="2126" y="415"/>
                </a:cubicBezTo>
                <a:cubicBezTo>
                  <a:pt x="2127" y="415"/>
                  <a:pt x="2129" y="417"/>
                  <a:pt x="2130" y="417"/>
                </a:cubicBezTo>
                <a:cubicBezTo>
                  <a:pt x="2131" y="418"/>
                  <a:pt x="2131" y="419"/>
                  <a:pt x="2131" y="421"/>
                </a:cubicBezTo>
                <a:cubicBezTo>
                  <a:pt x="2131" y="422"/>
                  <a:pt x="2131" y="422"/>
                  <a:pt x="2131" y="422"/>
                </a:cubicBezTo>
                <a:cubicBezTo>
                  <a:pt x="2131" y="423"/>
                  <a:pt x="2131" y="424"/>
                  <a:pt x="2131" y="425"/>
                </a:cubicBezTo>
                <a:cubicBezTo>
                  <a:pt x="2130" y="426"/>
                  <a:pt x="2129" y="426"/>
                  <a:pt x="2129" y="428"/>
                </a:cubicBezTo>
                <a:cubicBezTo>
                  <a:pt x="2129" y="429"/>
                  <a:pt x="2130" y="430"/>
                  <a:pt x="2131" y="431"/>
                </a:cubicBezTo>
                <a:cubicBezTo>
                  <a:pt x="2132" y="433"/>
                  <a:pt x="2135" y="434"/>
                  <a:pt x="2135" y="437"/>
                </a:cubicBezTo>
                <a:cubicBezTo>
                  <a:pt x="2135" y="447"/>
                  <a:pt x="2135" y="447"/>
                  <a:pt x="2135" y="447"/>
                </a:cubicBezTo>
                <a:cubicBezTo>
                  <a:pt x="2135" y="448"/>
                  <a:pt x="2133" y="449"/>
                  <a:pt x="2133" y="450"/>
                </a:cubicBezTo>
                <a:cubicBezTo>
                  <a:pt x="2132" y="451"/>
                  <a:pt x="2131" y="452"/>
                  <a:pt x="2131" y="453"/>
                </a:cubicBezTo>
                <a:cubicBezTo>
                  <a:pt x="2131" y="455"/>
                  <a:pt x="2131" y="455"/>
                  <a:pt x="2131" y="457"/>
                </a:cubicBezTo>
                <a:cubicBezTo>
                  <a:pt x="2141" y="457"/>
                  <a:pt x="2141" y="457"/>
                  <a:pt x="2141" y="457"/>
                </a:cubicBezTo>
                <a:cubicBezTo>
                  <a:pt x="2141" y="465"/>
                  <a:pt x="2141" y="465"/>
                  <a:pt x="2141" y="465"/>
                </a:cubicBezTo>
                <a:cubicBezTo>
                  <a:pt x="2139" y="465"/>
                  <a:pt x="2138" y="465"/>
                  <a:pt x="2136" y="465"/>
                </a:cubicBezTo>
                <a:cubicBezTo>
                  <a:pt x="2134" y="465"/>
                  <a:pt x="2133" y="466"/>
                  <a:pt x="2132" y="468"/>
                </a:cubicBezTo>
                <a:cubicBezTo>
                  <a:pt x="2131" y="468"/>
                  <a:pt x="2131" y="469"/>
                  <a:pt x="2131" y="470"/>
                </a:cubicBezTo>
                <a:cubicBezTo>
                  <a:pt x="2132" y="472"/>
                  <a:pt x="2133" y="474"/>
                  <a:pt x="2134" y="477"/>
                </a:cubicBezTo>
                <a:cubicBezTo>
                  <a:pt x="2134" y="479"/>
                  <a:pt x="2133" y="481"/>
                  <a:pt x="2132" y="483"/>
                </a:cubicBezTo>
                <a:cubicBezTo>
                  <a:pt x="2125" y="483"/>
                  <a:pt x="2125" y="483"/>
                  <a:pt x="2125" y="483"/>
                </a:cubicBezTo>
                <a:cubicBezTo>
                  <a:pt x="2125" y="491"/>
                  <a:pt x="2125" y="491"/>
                  <a:pt x="2125" y="491"/>
                </a:cubicBezTo>
                <a:cubicBezTo>
                  <a:pt x="2126" y="492"/>
                  <a:pt x="2126" y="495"/>
                  <a:pt x="2128" y="496"/>
                </a:cubicBezTo>
                <a:cubicBezTo>
                  <a:pt x="2130" y="497"/>
                  <a:pt x="2133" y="498"/>
                  <a:pt x="2136" y="498"/>
                </a:cubicBezTo>
                <a:cubicBezTo>
                  <a:pt x="2140" y="498"/>
                  <a:pt x="2140" y="498"/>
                  <a:pt x="2140" y="498"/>
                </a:cubicBezTo>
                <a:cubicBezTo>
                  <a:pt x="2141" y="498"/>
                  <a:pt x="2142" y="499"/>
                  <a:pt x="2144" y="499"/>
                </a:cubicBezTo>
                <a:cubicBezTo>
                  <a:pt x="2145" y="499"/>
                  <a:pt x="2146" y="500"/>
                  <a:pt x="2148" y="500"/>
                </a:cubicBezTo>
                <a:cubicBezTo>
                  <a:pt x="2168" y="500"/>
                  <a:pt x="2168" y="500"/>
                  <a:pt x="2168" y="500"/>
                </a:cubicBezTo>
                <a:cubicBezTo>
                  <a:pt x="2168" y="498"/>
                  <a:pt x="2167" y="497"/>
                  <a:pt x="2168" y="495"/>
                </a:cubicBezTo>
                <a:cubicBezTo>
                  <a:pt x="2168" y="493"/>
                  <a:pt x="2169" y="493"/>
                  <a:pt x="2170" y="491"/>
                </a:cubicBezTo>
                <a:cubicBezTo>
                  <a:pt x="2172" y="491"/>
                  <a:pt x="2174" y="491"/>
                  <a:pt x="2177" y="491"/>
                </a:cubicBezTo>
                <a:cubicBezTo>
                  <a:pt x="2179" y="491"/>
                  <a:pt x="2180" y="492"/>
                  <a:pt x="2181" y="492"/>
                </a:cubicBezTo>
                <a:cubicBezTo>
                  <a:pt x="2183" y="492"/>
                  <a:pt x="2184" y="491"/>
                  <a:pt x="2185" y="491"/>
                </a:cubicBezTo>
                <a:cubicBezTo>
                  <a:pt x="2186" y="494"/>
                  <a:pt x="2186" y="495"/>
                  <a:pt x="2186" y="497"/>
                </a:cubicBezTo>
                <a:cubicBezTo>
                  <a:pt x="2187" y="498"/>
                  <a:pt x="2186" y="500"/>
                  <a:pt x="2186" y="501"/>
                </a:cubicBezTo>
                <a:cubicBezTo>
                  <a:pt x="2187" y="503"/>
                  <a:pt x="2189" y="503"/>
                  <a:pt x="2189" y="505"/>
                </a:cubicBezTo>
                <a:cubicBezTo>
                  <a:pt x="2190" y="507"/>
                  <a:pt x="2192" y="508"/>
                  <a:pt x="2193" y="509"/>
                </a:cubicBezTo>
                <a:cubicBezTo>
                  <a:pt x="2195" y="510"/>
                  <a:pt x="2196" y="512"/>
                  <a:pt x="2197" y="512"/>
                </a:cubicBezTo>
                <a:cubicBezTo>
                  <a:pt x="2199" y="512"/>
                  <a:pt x="2200" y="512"/>
                  <a:pt x="2201" y="512"/>
                </a:cubicBezTo>
                <a:cubicBezTo>
                  <a:pt x="2203" y="512"/>
                  <a:pt x="2204" y="512"/>
                  <a:pt x="2205" y="512"/>
                </a:cubicBezTo>
                <a:cubicBezTo>
                  <a:pt x="2207" y="512"/>
                  <a:pt x="2208" y="513"/>
                  <a:pt x="2209" y="514"/>
                </a:cubicBezTo>
                <a:cubicBezTo>
                  <a:pt x="2211" y="515"/>
                  <a:pt x="2212" y="515"/>
                  <a:pt x="2213" y="516"/>
                </a:cubicBezTo>
                <a:cubicBezTo>
                  <a:pt x="2215" y="517"/>
                  <a:pt x="2215" y="519"/>
                  <a:pt x="2216" y="520"/>
                </a:cubicBezTo>
                <a:cubicBezTo>
                  <a:pt x="2217" y="521"/>
                  <a:pt x="2219" y="521"/>
                  <a:pt x="2220" y="523"/>
                </a:cubicBezTo>
                <a:cubicBezTo>
                  <a:pt x="2221" y="524"/>
                  <a:pt x="2221" y="525"/>
                  <a:pt x="2221" y="527"/>
                </a:cubicBezTo>
                <a:cubicBezTo>
                  <a:pt x="2220" y="531"/>
                  <a:pt x="2220" y="531"/>
                  <a:pt x="2220" y="531"/>
                </a:cubicBezTo>
                <a:cubicBezTo>
                  <a:pt x="2213" y="531"/>
                  <a:pt x="2213" y="531"/>
                  <a:pt x="2213" y="531"/>
                </a:cubicBezTo>
                <a:cubicBezTo>
                  <a:pt x="2211" y="531"/>
                  <a:pt x="2209" y="530"/>
                  <a:pt x="2207" y="530"/>
                </a:cubicBezTo>
                <a:cubicBezTo>
                  <a:pt x="2199" y="530"/>
                  <a:pt x="2199" y="530"/>
                  <a:pt x="2199" y="530"/>
                </a:cubicBezTo>
                <a:cubicBezTo>
                  <a:pt x="2195" y="530"/>
                  <a:pt x="2192" y="531"/>
                  <a:pt x="2187" y="529"/>
                </a:cubicBezTo>
                <a:cubicBezTo>
                  <a:pt x="2186" y="528"/>
                  <a:pt x="2185" y="527"/>
                  <a:pt x="2183" y="527"/>
                </a:cubicBezTo>
                <a:cubicBezTo>
                  <a:pt x="2182" y="526"/>
                  <a:pt x="2184" y="523"/>
                  <a:pt x="2182" y="523"/>
                </a:cubicBezTo>
                <a:cubicBezTo>
                  <a:pt x="2181" y="522"/>
                  <a:pt x="2180" y="523"/>
                  <a:pt x="2178" y="523"/>
                </a:cubicBezTo>
                <a:cubicBezTo>
                  <a:pt x="2176" y="522"/>
                  <a:pt x="2174" y="522"/>
                  <a:pt x="2171" y="522"/>
                </a:cubicBezTo>
                <a:cubicBezTo>
                  <a:pt x="2167" y="522"/>
                  <a:pt x="2165" y="521"/>
                  <a:pt x="2162" y="521"/>
                </a:cubicBezTo>
                <a:cubicBezTo>
                  <a:pt x="2157" y="521"/>
                  <a:pt x="2154" y="522"/>
                  <a:pt x="2150" y="524"/>
                </a:cubicBezTo>
                <a:cubicBezTo>
                  <a:pt x="2151" y="527"/>
                  <a:pt x="2151" y="529"/>
                  <a:pt x="2153" y="532"/>
                </a:cubicBezTo>
                <a:cubicBezTo>
                  <a:pt x="2153" y="533"/>
                  <a:pt x="2155" y="533"/>
                  <a:pt x="2157" y="535"/>
                </a:cubicBezTo>
                <a:cubicBezTo>
                  <a:pt x="2158" y="536"/>
                  <a:pt x="2161" y="536"/>
                  <a:pt x="2161" y="539"/>
                </a:cubicBezTo>
                <a:cubicBezTo>
                  <a:pt x="2161" y="540"/>
                  <a:pt x="2159" y="541"/>
                  <a:pt x="2159" y="543"/>
                </a:cubicBezTo>
                <a:cubicBezTo>
                  <a:pt x="2156" y="543"/>
                  <a:pt x="2153" y="543"/>
                  <a:pt x="2151" y="544"/>
                </a:cubicBezTo>
                <a:cubicBezTo>
                  <a:pt x="2149" y="544"/>
                  <a:pt x="2148" y="546"/>
                  <a:pt x="2147" y="547"/>
                </a:cubicBezTo>
                <a:cubicBezTo>
                  <a:pt x="2145" y="548"/>
                  <a:pt x="2143" y="550"/>
                  <a:pt x="2143" y="553"/>
                </a:cubicBezTo>
                <a:cubicBezTo>
                  <a:pt x="2143" y="555"/>
                  <a:pt x="2143" y="557"/>
                  <a:pt x="2145" y="559"/>
                </a:cubicBezTo>
                <a:cubicBezTo>
                  <a:pt x="2148" y="561"/>
                  <a:pt x="2152" y="559"/>
                  <a:pt x="2157" y="560"/>
                </a:cubicBezTo>
                <a:cubicBezTo>
                  <a:pt x="2160" y="560"/>
                  <a:pt x="2162" y="562"/>
                  <a:pt x="2165" y="564"/>
                </a:cubicBezTo>
                <a:cubicBezTo>
                  <a:pt x="2169" y="567"/>
                  <a:pt x="2170" y="572"/>
                  <a:pt x="2175" y="572"/>
                </a:cubicBezTo>
                <a:cubicBezTo>
                  <a:pt x="2178" y="572"/>
                  <a:pt x="2178" y="570"/>
                  <a:pt x="2179" y="568"/>
                </a:cubicBezTo>
                <a:cubicBezTo>
                  <a:pt x="2182" y="566"/>
                  <a:pt x="2183" y="563"/>
                  <a:pt x="2187" y="563"/>
                </a:cubicBezTo>
                <a:cubicBezTo>
                  <a:pt x="2192" y="562"/>
                  <a:pt x="2195" y="563"/>
                  <a:pt x="2200" y="563"/>
                </a:cubicBezTo>
                <a:cubicBezTo>
                  <a:pt x="2200" y="549"/>
                  <a:pt x="2200" y="549"/>
                  <a:pt x="2200" y="549"/>
                </a:cubicBezTo>
                <a:cubicBezTo>
                  <a:pt x="2195" y="549"/>
                  <a:pt x="2193" y="549"/>
                  <a:pt x="2188" y="548"/>
                </a:cubicBezTo>
                <a:cubicBezTo>
                  <a:pt x="2187" y="547"/>
                  <a:pt x="2186" y="548"/>
                  <a:pt x="2184" y="548"/>
                </a:cubicBezTo>
                <a:cubicBezTo>
                  <a:pt x="2183" y="547"/>
                  <a:pt x="2184" y="544"/>
                  <a:pt x="2182" y="544"/>
                </a:cubicBezTo>
                <a:cubicBezTo>
                  <a:pt x="2181" y="543"/>
                  <a:pt x="2180" y="544"/>
                  <a:pt x="2178" y="544"/>
                </a:cubicBezTo>
                <a:cubicBezTo>
                  <a:pt x="2177" y="543"/>
                  <a:pt x="2176" y="543"/>
                  <a:pt x="2174" y="543"/>
                </a:cubicBezTo>
                <a:cubicBezTo>
                  <a:pt x="2176" y="539"/>
                  <a:pt x="2176" y="539"/>
                  <a:pt x="2176" y="539"/>
                </a:cubicBezTo>
                <a:cubicBezTo>
                  <a:pt x="2184" y="539"/>
                  <a:pt x="2184" y="539"/>
                  <a:pt x="2184" y="539"/>
                </a:cubicBezTo>
                <a:cubicBezTo>
                  <a:pt x="2186" y="539"/>
                  <a:pt x="2187" y="539"/>
                  <a:pt x="2188" y="540"/>
                </a:cubicBezTo>
                <a:cubicBezTo>
                  <a:pt x="2190" y="540"/>
                  <a:pt x="2191" y="542"/>
                  <a:pt x="2192" y="543"/>
                </a:cubicBezTo>
                <a:cubicBezTo>
                  <a:pt x="2194" y="543"/>
                  <a:pt x="2195" y="544"/>
                  <a:pt x="2196" y="545"/>
                </a:cubicBezTo>
                <a:cubicBezTo>
                  <a:pt x="2198" y="545"/>
                  <a:pt x="2199" y="545"/>
                  <a:pt x="2200" y="545"/>
                </a:cubicBezTo>
                <a:cubicBezTo>
                  <a:pt x="2202" y="545"/>
                  <a:pt x="2203" y="546"/>
                  <a:pt x="2205" y="546"/>
                </a:cubicBezTo>
                <a:cubicBezTo>
                  <a:pt x="2213" y="546"/>
                  <a:pt x="2213" y="546"/>
                  <a:pt x="2213" y="546"/>
                </a:cubicBezTo>
                <a:cubicBezTo>
                  <a:pt x="2216" y="546"/>
                  <a:pt x="2219" y="545"/>
                  <a:pt x="2221" y="547"/>
                </a:cubicBezTo>
                <a:cubicBezTo>
                  <a:pt x="2223" y="548"/>
                  <a:pt x="2225" y="550"/>
                  <a:pt x="2225" y="553"/>
                </a:cubicBezTo>
                <a:cubicBezTo>
                  <a:pt x="2225" y="555"/>
                  <a:pt x="2225" y="555"/>
                  <a:pt x="2225" y="555"/>
                </a:cubicBezTo>
                <a:cubicBezTo>
                  <a:pt x="2225" y="556"/>
                  <a:pt x="2222" y="556"/>
                  <a:pt x="2221" y="558"/>
                </a:cubicBezTo>
                <a:cubicBezTo>
                  <a:pt x="2220" y="559"/>
                  <a:pt x="2222" y="560"/>
                  <a:pt x="2221" y="562"/>
                </a:cubicBezTo>
                <a:cubicBezTo>
                  <a:pt x="2220" y="563"/>
                  <a:pt x="2217" y="563"/>
                  <a:pt x="2217" y="566"/>
                </a:cubicBezTo>
                <a:cubicBezTo>
                  <a:pt x="2217" y="568"/>
                  <a:pt x="2217" y="568"/>
                  <a:pt x="2217" y="568"/>
                </a:cubicBezTo>
                <a:cubicBezTo>
                  <a:pt x="2217" y="569"/>
                  <a:pt x="2219" y="570"/>
                  <a:pt x="2220" y="571"/>
                </a:cubicBezTo>
                <a:cubicBezTo>
                  <a:pt x="2221" y="573"/>
                  <a:pt x="2223" y="574"/>
                  <a:pt x="2224" y="575"/>
                </a:cubicBezTo>
                <a:cubicBezTo>
                  <a:pt x="2225" y="577"/>
                  <a:pt x="2226" y="578"/>
                  <a:pt x="2226" y="580"/>
                </a:cubicBezTo>
                <a:cubicBezTo>
                  <a:pt x="2226" y="591"/>
                  <a:pt x="2226" y="591"/>
                  <a:pt x="2226" y="591"/>
                </a:cubicBezTo>
                <a:cubicBezTo>
                  <a:pt x="2216" y="591"/>
                  <a:pt x="2216" y="591"/>
                  <a:pt x="2216" y="591"/>
                </a:cubicBezTo>
                <a:cubicBezTo>
                  <a:pt x="2214" y="591"/>
                  <a:pt x="2213" y="590"/>
                  <a:pt x="2211" y="590"/>
                </a:cubicBezTo>
                <a:cubicBezTo>
                  <a:pt x="2210" y="591"/>
                  <a:pt x="2209" y="592"/>
                  <a:pt x="2207" y="593"/>
                </a:cubicBezTo>
                <a:cubicBezTo>
                  <a:pt x="2206" y="594"/>
                  <a:pt x="2206" y="597"/>
                  <a:pt x="2204" y="597"/>
                </a:cubicBezTo>
                <a:cubicBezTo>
                  <a:pt x="2203" y="598"/>
                  <a:pt x="2202" y="597"/>
                  <a:pt x="2200" y="597"/>
                </a:cubicBezTo>
                <a:cubicBezTo>
                  <a:pt x="2195" y="597"/>
                  <a:pt x="2195" y="597"/>
                  <a:pt x="2195" y="597"/>
                </a:cubicBezTo>
                <a:cubicBezTo>
                  <a:pt x="2194" y="597"/>
                  <a:pt x="2193" y="596"/>
                  <a:pt x="2191" y="595"/>
                </a:cubicBezTo>
                <a:cubicBezTo>
                  <a:pt x="2190" y="595"/>
                  <a:pt x="2189" y="597"/>
                  <a:pt x="2187" y="597"/>
                </a:cubicBezTo>
                <a:cubicBezTo>
                  <a:pt x="2187" y="616"/>
                  <a:pt x="2187" y="616"/>
                  <a:pt x="2187" y="616"/>
                </a:cubicBezTo>
                <a:cubicBezTo>
                  <a:pt x="2185" y="616"/>
                  <a:pt x="2183" y="616"/>
                  <a:pt x="2181" y="615"/>
                </a:cubicBezTo>
                <a:cubicBezTo>
                  <a:pt x="2180" y="615"/>
                  <a:pt x="2178" y="613"/>
                  <a:pt x="2176" y="613"/>
                </a:cubicBezTo>
                <a:cubicBezTo>
                  <a:pt x="2174" y="613"/>
                  <a:pt x="2175" y="617"/>
                  <a:pt x="2174" y="617"/>
                </a:cubicBezTo>
                <a:cubicBezTo>
                  <a:pt x="2172" y="618"/>
                  <a:pt x="2171" y="619"/>
                  <a:pt x="2170" y="619"/>
                </a:cubicBezTo>
                <a:cubicBezTo>
                  <a:pt x="2168" y="620"/>
                  <a:pt x="2167" y="620"/>
                  <a:pt x="2166" y="620"/>
                </a:cubicBezTo>
                <a:cubicBezTo>
                  <a:pt x="2164" y="621"/>
                  <a:pt x="2163" y="621"/>
                  <a:pt x="2162" y="621"/>
                </a:cubicBezTo>
                <a:cubicBezTo>
                  <a:pt x="2160" y="622"/>
                  <a:pt x="2161" y="625"/>
                  <a:pt x="2161" y="628"/>
                </a:cubicBezTo>
                <a:cubicBezTo>
                  <a:pt x="2161" y="630"/>
                  <a:pt x="2161" y="630"/>
                  <a:pt x="2161" y="630"/>
                </a:cubicBezTo>
                <a:cubicBezTo>
                  <a:pt x="2161" y="632"/>
                  <a:pt x="2162" y="633"/>
                  <a:pt x="2163" y="635"/>
                </a:cubicBezTo>
                <a:cubicBezTo>
                  <a:pt x="2164" y="637"/>
                  <a:pt x="2164" y="639"/>
                  <a:pt x="2166" y="640"/>
                </a:cubicBezTo>
                <a:cubicBezTo>
                  <a:pt x="2167" y="641"/>
                  <a:pt x="2168" y="641"/>
                  <a:pt x="2170" y="641"/>
                </a:cubicBezTo>
                <a:cubicBezTo>
                  <a:pt x="2171" y="642"/>
                  <a:pt x="2172" y="642"/>
                  <a:pt x="2174" y="642"/>
                </a:cubicBezTo>
                <a:cubicBezTo>
                  <a:pt x="2175" y="643"/>
                  <a:pt x="2176" y="644"/>
                  <a:pt x="2177" y="645"/>
                </a:cubicBezTo>
                <a:cubicBezTo>
                  <a:pt x="2179" y="646"/>
                  <a:pt x="2180" y="646"/>
                  <a:pt x="2181" y="647"/>
                </a:cubicBezTo>
                <a:cubicBezTo>
                  <a:pt x="2183" y="649"/>
                  <a:pt x="2183" y="652"/>
                  <a:pt x="2183" y="655"/>
                </a:cubicBezTo>
                <a:cubicBezTo>
                  <a:pt x="2181" y="656"/>
                  <a:pt x="2178" y="656"/>
                  <a:pt x="2175" y="657"/>
                </a:cubicBezTo>
                <a:cubicBezTo>
                  <a:pt x="2174" y="658"/>
                  <a:pt x="2172" y="661"/>
                  <a:pt x="2172" y="663"/>
                </a:cubicBezTo>
                <a:cubicBezTo>
                  <a:pt x="2172" y="667"/>
                  <a:pt x="2175" y="669"/>
                  <a:pt x="2177" y="673"/>
                </a:cubicBezTo>
                <a:cubicBezTo>
                  <a:pt x="2179" y="676"/>
                  <a:pt x="2179" y="678"/>
                  <a:pt x="2181" y="681"/>
                </a:cubicBezTo>
                <a:cubicBezTo>
                  <a:pt x="2182" y="682"/>
                  <a:pt x="2182" y="684"/>
                  <a:pt x="2183" y="685"/>
                </a:cubicBezTo>
                <a:cubicBezTo>
                  <a:pt x="2185" y="686"/>
                  <a:pt x="2187" y="686"/>
                  <a:pt x="2189" y="686"/>
                </a:cubicBezTo>
                <a:cubicBezTo>
                  <a:pt x="2192" y="686"/>
                  <a:pt x="2193" y="686"/>
                  <a:pt x="2195" y="685"/>
                </a:cubicBezTo>
                <a:cubicBezTo>
                  <a:pt x="2197" y="684"/>
                  <a:pt x="2197" y="681"/>
                  <a:pt x="2198" y="681"/>
                </a:cubicBezTo>
                <a:cubicBezTo>
                  <a:pt x="2200" y="680"/>
                  <a:pt x="2201" y="681"/>
                  <a:pt x="2202" y="681"/>
                </a:cubicBezTo>
                <a:cubicBezTo>
                  <a:pt x="2206" y="681"/>
                  <a:pt x="2206" y="681"/>
                  <a:pt x="2206" y="681"/>
                </a:cubicBezTo>
                <a:cubicBezTo>
                  <a:pt x="2208" y="681"/>
                  <a:pt x="2209" y="682"/>
                  <a:pt x="2210" y="683"/>
                </a:cubicBezTo>
                <a:cubicBezTo>
                  <a:pt x="2210" y="684"/>
                  <a:pt x="2211" y="686"/>
                  <a:pt x="2210" y="687"/>
                </a:cubicBezTo>
                <a:cubicBezTo>
                  <a:pt x="2210" y="688"/>
                  <a:pt x="2210" y="690"/>
                  <a:pt x="2209" y="691"/>
                </a:cubicBezTo>
                <a:cubicBezTo>
                  <a:pt x="2208" y="692"/>
                  <a:pt x="2206" y="690"/>
                  <a:pt x="2205" y="691"/>
                </a:cubicBezTo>
                <a:cubicBezTo>
                  <a:pt x="2204" y="692"/>
                  <a:pt x="2202" y="692"/>
                  <a:pt x="2201" y="693"/>
                </a:cubicBezTo>
                <a:cubicBezTo>
                  <a:pt x="2201" y="694"/>
                  <a:pt x="2202" y="696"/>
                  <a:pt x="2201" y="697"/>
                </a:cubicBezTo>
                <a:cubicBezTo>
                  <a:pt x="2201" y="698"/>
                  <a:pt x="2200" y="699"/>
                  <a:pt x="2199" y="701"/>
                </a:cubicBezTo>
                <a:cubicBezTo>
                  <a:pt x="2198" y="703"/>
                  <a:pt x="2195" y="703"/>
                  <a:pt x="2195" y="706"/>
                </a:cubicBezTo>
                <a:cubicBezTo>
                  <a:pt x="2195" y="708"/>
                  <a:pt x="2196" y="710"/>
                  <a:pt x="2196" y="712"/>
                </a:cubicBezTo>
                <a:cubicBezTo>
                  <a:pt x="2197" y="715"/>
                  <a:pt x="2198" y="717"/>
                  <a:pt x="2199" y="720"/>
                </a:cubicBezTo>
                <a:cubicBezTo>
                  <a:pt x="2200" y="721"/>
                  <a:pt x="2201" y="723"/>
                  <a:pt x="2202" y="724"/>
                </a:cubicBezTo>
                <a:cubicBezTo>
                  <a:pt x="2204" y="724"/>
                  <a:pt x="2205" y="724"/>
                  <a:pt x="2206" y="724"/>
                </a:cubicBezTo>
                <a:cubicBezTo>
                  <a:pt x="2208" y="724"/>
                  <a:pt x="2209" y="724"/>
                  <a:pt x="2210" y="724"/>
                </a:cubicBezTo>
                <a:cubicBezTo>
                  <a:pt x="2212" y="723"/>
                  <a:pt x="2213" y="722"/>
                  <a:pt x="2214" y="721"/>
                </a:cubicBezTo>
                <a:cubicBezTo>
                  <a:pt x="2216" y="720"/>
                  <a:pt x="2216" y="718"/>
                  <a:pt x="2217" y="717"/>
                </a:cubicBezTo>
                <a:cubicBezTo>
                  <a:pt x="2218" y="715"/>
                  <a:pt x="2218" y="714"/>
                  <a:pt x="2219" y="713"/>
                </a:cubicBezTo>
                <a:cubicBezTo>
                  <a:pt x="2220" y="712"/>
                  <a:pt x="2222" y="712"/>
                  <a:pt x="2223" y="712"/>
                </a:cubicBezTo>
                <a:cubicBezTo>
                  <a:pt x="2225" y="712"/>
                  <a:pt x="2227" y="713"/>
                  <a:pt x="2229" y="713"/>
                </a:cubicBezTo>
                <a:cubicBezTo>
                  <a:pt x="2229" y="729"/>
                  <a:pt x="2229" y="729"/>
                  <a:pt x="2229" y="729"/>
                </a:cubicBezTo>
                <a:cubicBezTo>
                  <a:pt x="2228" y="730"/>
                  <a:pt x="2228" y="732"/>
                  <a:pt x="2226" y="733"/>
                </a:cubicBezTo>
                <a:cubicBezTo>
                  <a:pt x="2225" y="733"/>
                  <a:pt x="2223" y="733"/>
                  <a:pt x="2222" y="734"/>
                </a:cubicBezTo>
                <a:cubicBezTo>
                  <a:pt x="2221" y="734"/>
                  <a:pt x="2220" y="736"/>
                  <a:pt x="2218" y="737"/>
                </a:cubicBezTo>
                <a:cubicBezTo>
                  <a:pt x="2217" y="737"/>
                  <a:pt x="2215" y="738"/>
                  <a:pt x="2214" y="740"/>
                </a:cubicBezTo>
                <a:cubicBezTo>
                  <a:pt x="2214" y="741"/>
                  <a:pt x="2213" y="743"/>
                  <a:pt x="2213" y="746"/>
                </a:cubicBezTo>
                <a:cubicBezTo>
                  <a:pt x="2213" y="748"/>
                  <a:pt x="2214" y="750"/>
                  <a:pt x="2215" y="752"/>
                </a:cubicBezTo>
                <a:cubicBezTo>
                  <a:pt x="2216" y="753"/>
                  <a:pt x="2218" y="753"/>
                  <a:pt x="2219" y="755"/>
                </a:cubicBezTo>
                <a:cubicBezTo>
                  <a:pt x="2221" y="756"/>
                  <a:pt x="2222" y="757"/>
                  <a:pt x="2223" y="759"/>
                </a:cubicBezTo>
                <a:cubicBezTo>
                  <a:pt x="2227" y="763"/>
                  <a:pt x="2229" y="766"/>
                  <a:pt x="2232" y="770"/>
                </a:cubicBezTo>
                <a:cubicBezTo>
                  <a:pt x="2233" y="772"/>
                  <a:pt x="2235" y="772"/>
                  <a:pt x="2236" y="773"/>
                </a:cubicBezTo>
                <a:cubicBezTo>
                  <a:pt x="2237" y="775"/>
                  <a:pt x="2238" y="776"/>
                  <a:pt x="2238" y="777"/>
                </a:cubicBezTo>
                <a:cubicBezTo>
                  <a:pt x="2239" y="779"/>
                  <a:pt x="2238" y="780"/>
                  <a:pt x="2238" y="781"/>
                </a:cubicBezTo>
                <a:cubicBezTo>
                  <a:pt x="2239" y="785"/>
                  <a:pt x="2242" y="786"/>
                  <a:pt x="2243" y="789"/>
                </a:cubicBezTo>
                <a:cubicBezTo>
                  <a:pt x="2244" y="792"/>
                  <a:pt x="2244" y="795"/>
                  <a:pt x="2245" y="797"/>
                </a:cubicBezTo>
                <a:cubicBezTo>
                  <a:pt x="2247" y="801"/>
                  <a:pt x="2250" y="802"/>
                  <a:pt x="2253" y="804"/>
                </a:cubicBezTo>
                <a:cubicBezTo>
                  <a:pt x="2254" y="805"/>
                  <a:pt x="2256" y="805"/>
                  <a:pt x="2257" y="806"/>
                </a:cubicBezTo>
                <a:cubicBezTo>
                  <a:pt x="2258" y="808"/>
                  <a:pt x="2259" y="808"/>
                  <a:pt x="2260" y="810"/>
                </a:cubicBezTo>
                <a:cubicBezTo>
                  <a:pt x="2261" y="813"/>
                  <a:pt x="2259" y="815"/>
                  <a:pt x="2260" y="818"/>
                </a:cubicBezTo>
                <a:cubicBezTo>
                  <a:pt x="2261" y="820"/>
                  <a:pt x="2262" y="821"/>
                  <a:pt x="2263" y="822"/>
                </a:cubicBezTo>
                <a:cubicBezTo>
                  <a:pt x="2267" y="825"/>
                  <a:pt x="2270" y="825"/>
                  <a:pt x="2275" y="826"/>
                </a:cubicBezTo>
                <a:cubicBezTo>
                  <a:pt x="2279" y="827"/>
                  <a:pt x="2280" y="830"/>
                  <a:pt x="2283" y="832"/>
                </a:cubicBezTo>
                <a:cubicBezTo>
                  <a:pt x="2284" y="833"/>
                  <a:pt x="2284" y="835"/>
                  <a:pt x="2286" y="836"/>
                </a:cubicBezTo>
                <a:cubicBezTo>
                  <a:pt x="2287" y="837"/>
                  <a:pt x="2288" y="836"/>
                  <a:pt x="2290" y="836"/>
                </a:cubicBezTo>
                <a:cubicBezTo>
                  <a:pt x="2294" y="836"/>
                  <a:pt x="2294" y="836"/>
                  <a:pt x="2294" y="836"/>
                </a:cubicBezTo>
                <a:cubicBezTo>
                  <a:pt x="2296" y="836"/>
                  <a:pt x="2296" y="834"/>
                  <a:pt x="2298" y="834"/>
                </a:cubicBezTo>
                <a:cubicBezTo>
                  <a:pt x="2300" y="834"/>
                  <a:pt x="2302" y="833"/>
                  <a:pt x="2304" y="833"/>
                </a:cubicBezTo>
                <a:cubicBezTo>
                  <a:pt x="2306" y="833"/>
                  <a:pt x="2306" y="833"/>
                  <a:pt x="2306" y="833"/>
                </a:cubicBezTo>
                <a:cubicBezTo>
                  <a:pt x="2307" y="833"/>
                  <a:pt x="2309" y="834"/>
                  <a:pt x="2310" y="834"/>
                </a:cubicBezTo>
                <a:cubicBezTo>
                  <a:pt x="2311" y="834"/>
                  <a:pt x="2313" y="833"/>
                  <a:pt x="2314" y="834"/>
                </a:cubicBezTo>
                <a:cubicBezTo>
                  <a:pt x="2315" y="835"/>
                  <a:pt x="2314" y="837"/>
                  <a:pt x="2315" y="838"/>
                </a:cubicBezTo>
                <a:cubicBezTo>
                  <a:pt x="2315" y="839"/>
                  <a:pt x="2315" y="841"/>
                  <a:pt x="2316" y="842"/>
                </a:cubicBezTo>
                <a:cubicBezTo>
                  <a:pt x="2317" y="844"/>
                  <a:pt x="2319" y="845"/>
                  <a:pt x="2321" y="846"/>
                </a:cubicBezTo>
                <a:cubicBezTo>
                  <a:pt x="2322" y="847"/>
                  <a:pt x="2324" y="848"/>
                  <a:pt x="2326" y="848"/>
                </a:cubicBezTo>
                <a:cubicBezTo>
                  <a:pt x="2329" y="848"/>
                  <a:pt x="2331" y="848"/>
                  <a:pt x="2334" y="848"/>
                </a:cubicBezTo>
                <a:cubicBezTo>
                  <a:pt x="2336" y="849"/>
                  <a:pt x="2337" y="850"/>
                  <a:pt x="2338" y="852"/>
                </a:cubicBezTo>
                <a:cubicBezTo>
                  <a:pt x="2338" y="853"/>
                  <a:pt x="2338" y="855"/>
                  <a:pt x="2339" y="856"/>
                </a:cubicBezTo>
                <a:cubicBezTo>
                  <a:pt x="2340" y="858"/>
                  <a:pt x="2341" y="859"/>
                  <a:pt x="2343" y="860"/>
                </a:cubicBezTo>
                <a:cubicBezTo>
                  <a:pt x="2345" y="860"/>
                  <a:pt x="2348" y="860"/>
                  <a:pt x="2351" y="860"/>
                </a:cubicBezTo>
                <a:cubicBezTo>
                  <a:pt x="2354" y="860"/>
                  <a:pt x="2356" y="861"/>
                  <a:pt x="2359" y="860"/>
                </a:cubicBezTo>
                <a:cubicBezTo>
                  <a:pt x="2360" y="859"/>
                  <a:pt x="2361" y="858"/>
                  <a:pt x="2363" y="857"/>
                </a:cubicBezTo>
                <a:cubicBezTo>
                  <a:pt x="2364" y="856"/>
                  <a:pt x="2365" y="856"/>
                  <a:pt x="2367" y="855"/>
                </a:cubicBezTo>
                <a:cubicBezTo>
                  <a:pt x="2368" y="854"/>
                  <a:pt x="2370" y="854"/>
                  <a:pt x="2370" y="852"/>
                </a:cubicBezTo>
                <a:cubicBezTo>
                  <a:pt x="2371" y="851"/>
                  <a:pt x="2370" y="849"/>
                  <a:pt x="2370" y="848"/>
                </a:cubicBezTo>
                <a:cubicBezTo>
                  <a:pt x="2370" y="844"/>
                  <a:pt x="2370" y="844"/>
                  <a:pt x="2370" y="844"/>
                </a:cubicBezTo>
                <a:cubicBezTo>
                  <a:pt x="2370" y="838"/>
                  <a:pt x="2370" y="833"/>
                  <a:pt x="2373" y="828"/>
                </a:cubicBezTo>
                <a:cubicBezTo>
                  <a:pt x="2375" y="825"/>
                  <a:pt x="2378" y="824"/>
                  <a:pt x="2380" y="821"/>
                </a:cubicBezTo>
                <a:cubicBezTo>
                  <a:pt x="2381" y="820"/>
                  <a:pt x="2382" y="819"/>
                  <a:pt x="2382" y="817"/>
                </a:cubicBezTo>
                <a:cubicBezTo>
                  <a:pt x="2383" y="815"/>
                  <a:pt x="2384" y="814"/>
                  <a:pt x="2384" y="811"/>
                </a:cubicBezTo>
                <a:cubicBezTo>
                  <a:pt x="2384" y="809"/>
                  <a:pt x="2384" y="808"/>
                  <a:pt x="2383" y="805"/>
                </a:cubicBezTo>
                <a:cubicBezTo>
                  <a:pt x="2383" y="804"/>
                  <a:pt x="2382" y="803"/>
                  <a:pt x="2382" y="801"/>
                </a:cubicBezTo>
                <a:cubicBezTo>
                  <a:pt x="2382" y="800"/>
                  <a:pt x="2383" y="799"/>
                  <a:pt x="2383" y="797"/>
                </a:cubicBezTo>
                <a:cubicBezTo>
                  <a:pt x="2383" y="794"/>
                  <a:pt x="2384" y="792"/>
                  <a:pt x="2382" y="789"/>
                </a:cubicBezTo>
                <a:cubicBezTo>
                  <a:pt x="2382" y="788"/>
                  <a:pt x="2379" y="788"/>
                  <a:pt x="2378" y="786"/>
                </a:cubicBezTo>
                <a:cubicBezTo>
                  <a:pt x="2378" y="785"/>
                  <a:pt x="2377" y="784"/>
                  <a:pt x="2376" y="782"/>
                </a:cubicBezTo>
                <a:cubicBezTo>
                  <a:pt x="2376" y="781"/>
                  <a:pt x="2375" y="780"/>
                  <a:pt x="2375" y="778"/>
                </a:cubicBezTo>
                <a:cubicBezTo>
                  <a:pt x="2375" y="774"/>
                  <a:pt x="2381" y="774"/>
                  <a:pt x="2385" y="773"/>
                </a:cubicBezTo>
                <a:cubicBezTo>
                  <a:pt x="2389" y="773"/>
                  <a:pt x="2389" y="773"/>
                  <a:pt x="2389" y="773"/>
                </a:cubicBezTo>
                <a:cubicBezTo>
                  <a:pt x="2391" y="773"/>
                  <a:pt x="2392" y="772"/>
                  <a:pt x="2393" y="772"/>
                </a:cubicBezTo>
                <a:cubicBezTo>
                  <a:pt x="2396" y="772"/>
                  <a:pt x="2398" y="772"/>
                  <a:pt x="2401" y="772"/>
                </a:cubicBezTo>
                <a:cubicBezTo>
                  <a:pt x="2401" y="770"/>
                  <a:pt x="2401" y="768"/>
                  <a:pt x="2401" y="765"/>
                </a:cubicBezTo>
                <a:cubicBezTo>
                  <a:pt x="2401" y="764"/>
                  <a:pt x="2401" y="763"/>
                  <a:pt x="2401" y="762"/>
                </a:cubicBezTo>
                <a:cubicBezTo>
                  <a:pt x="2402" y="760"/>
                  <a:pt x="2403" y="759"/>
                  <a:pt x="2404" y="758"/>
                </a:cubicBezTo>
                <a:cubicBezTo>
                  <a:pt x="2406" y="756"/>
                  <a:pt x="2407" y="755"/>
                  <a:pt x="2408" y="755"/>
                </a:cubicBezTo>
                <a:cubicBezTo>
                  <a:pt x="2410" y="754"/>
                  <a:pt x="2411" y="755"/>
                  <a:pt x="2412" y="755"/>
                </a:cubicBezTo>
                <a:cubicBezTo>
                  <a:pt x="2414" y="754"/>
                  <a:pt x="2415" y="752"/>
                  <a:pt x="2416" y="752"/>
                </a:cubicBezTo>
                <a:cubicBezTo>
                  <a:pt x="2416" y="732"/>
                  <a:pt x="2416" y="732"/>
                  <a:pt x="2416" y="732"/>
                </a:cubicBezTo>
                <a:cubicBezTo>
                  <a:pt x="2418" y="730"/>
                  <a:pt x="2420" y="729"/>
                  <a:pt x="2420" y="727"/>
                </a:cubicBezTo>
                <a:cubicBezTo>
                  <a:pt x="2420" y="724"/>
                  <a:pt x="2420" y="723"/>
                  <a:pt x="2419" y="721"/>
                </a:cubicBezTo>
                <a:cubicBezTo>
                  <a:pt x="2419" y="719"/>
                  <a:pt x="2418" y="718"/>
                  <a:pt x="2417" y="717"/>
                </a:cubicBezTo>
                <a:cubicBezTo>
                  <a:pt x="2417" y="715"/>
                  <a:pt x="2417" y="714"/>
                  <a:pt x="2416" y="713"/>
                </a:cubicBezTo>
                <a:cubicBezTo>
                  <a:pt x="2415" y="712"/>
                  <a:pt x="2412" y="713"/>
                  <a:pt x="2412" y="711"/>
                </a:cubicBezTo>
                <a:cubicBezTo>
                  <a:pt x="2412" y="708"/>
                  <a:pt x="2412" y="706"/>
                  <a:pt x="2414" y="705"/>
                </a:cubicBezTo>
                <a:cubicBezTo>
                  <a:pt x="2415" y="704"/>
                  <a:pt x="2417" y="705"/>
                  <a:pt x="2418" y="705"/>
                </a:cubicBezTo>
                <a:cubicBezTo>
                  <a:pt x="2421" y="704"/>
                  <a:pt x="2423" y="705"/>
                  <a:pt x="2426" y="704"/>
                </a:cubicBezTo>
                <a:cubicBezTo>
                  <a:pt x="2428" y="703"/>
                  <a:pt x="2429" y="703"/>
                  <a:pt x="2430" y="702"/>
                </a:cubicBezTo>
                <a:cubicBezTo>
                  <a:pt x="2432" y="701"/>
                  <a:pt x="2433" y="700"/>
                  <a:pt x="2434" y="699"/>
                </a:cubicBezTo>
                <a:cubicBezTo>
                  <a:pt x="2435" y="698"/>
                  <a:pt x="2434" y="696"/>
                  <a:pt x="2434" y="695"/>
                </a:cubicBezTo>
                <a:cubicBezTo>
                  <a:pt x="2434" y="694"/>
                  <a:pt x="2434" y="692"/>
                  <a:pt x="2434" y="691"/>
                </a:cubicBezTo>
                <a:cubicBezTo>
                  <a:pt x="2434" y="689"/>
                  <a:pt x="2435" y="688"/>
                  <a:pt x="2435" y="687"/>
                </a:cubicBezTo>
                <a:cubicBezTo>
                  <a:pt x="2460" y="687"/>
                  <a:pt x="2460" y="687"/>
                  <a:pt x="2460" y="687"/>
                </a:cubicBezTo>
                <a:cubicBezTo>
                  <a:pt x="2459" y="683"/>
                  <a:pt x="2459" y="680"/>
                  <a:pt x="2459" y="676"/>
                </a:cubicBezTo>
                <a:cubicBezTo>
                  <a:pt x="2459" y="674"/>
                  <a:pt x="2460" y="673"/>
                  <a:pt x="2460" y="672"/>
                </a:cubicBezTo>
                <a:cubicBezTo>
                  <a:pt x="2473" y="672"/>
                  <a:pt x="2473" y="672"/>
                  <a:pt x="2473" y="672"/>
                </a:cubicBezTo>
                <a:cubicBezTo>
                  <a:pt x="2473" y="677"/>
                  <a:pt x="2473" y="679"/>
                  <a:pt x="2473" y="684"/>
                </a:cubicBezTo>
                <a:cubicBezTo>
                  <a:pt x="2473" y="686"/>
                  <a:pt x="2473" y="687"/>
                  <a:pt x="2473" y="689"/>
                </a:cubicBezTo>
                <a:cubicBezTo>
                  <a:pt x="2477" y="688"/>
                  <a:pt x="2479" y="688"/>
                  <a:pt x="2482" y="688"/>
                </a:cubicBezTo>
                <a:cubicBezTo>
                  <a:pt x="2483" y="688"/>
                  <a:pt x="2484" y="689"/>
                  <a:pt x="2486" y="689"/>
                </a:cubicBezTo>
                <a:cubicBezTo>
                  <a:pt x="2491" y="689"/>
                  <a:pt x="2493" y="685"/>
                  <a:pt x="2497" y="681"/>
                </a:cubicBezTo>
                <a:cubicBezTo>
                  <a:pt x="2498" y="679"/>
                  <a:pt x="2499" y="678"/>
                  <a:pt x="2501" y="677"/>
                </a:cubicBezTo>
                <a:cubicBezTo>
                  <a:pt x="2502" y="675"/>
                  <a:pt x="2503" y="674"/>
                  <a:pt x="2505" y="673"/>
                </a:cubicBezTo>
                <a:cubicBezTo>
                  <a:pt x="2506" y="672"/>
                  <a:pt x="2507" y="671"/>
                  <a:pt x="2509" y="671"/>
                </a:cubicBezTo>
                <a:cubicBezTo>
                  <a:pt x="2513" y="671"/>
                  <a:pt x="2513" y="671"/>
                  <a:pt x="2513" y="671"/>
                </a:cubicBezTo>
                <a:cubicBezTo>
                  <a:pt x="2516" y="671"/>
                  <a:pt x="2518" y="671"/>
                  <a:pt x="2521" y="671"/>
                </a:cubicBezTo>
                <a:cubicBezTo>
                  <a:pt x="2522" y="671"/>
                  <a:pt x="2523" y="670"/>
                  <a:pt x="2525" y="669"/>
                </a:cubicBezTo>
                <a:cubicBezTo>
                  <a:pt x="2526" y="668"/>
                  <a:pt x="2528" y="669"/>
                  <a:pt x="2529" y="668"/>
                </a:cubicBezTo>
                <a:cubicBezTo>
                  <a:pt x="2529" y="667"/>
                  <a:pt x="2528" y="665"/>
                  <a:pt x="2529" y="664"/>
                </a:cubicBezTo>
                <a:cubicBezTo>
                  <a:pt x="2531" y="660"/>
                  <a:pt x="2531" y="660"/>
                  <a:pt x="2531" y="660"/>
                </a:cubicBezTo>
                <a:cubicBezTo>
                  <a:pt x="2531" y="658"/>
                  <a:pt x="2533" y="658"/>
                  <a:pt x="2535" y="657"/>
                </a:cubicBezTo>
                <a:cubicBezTo>
                  <a:pt x="2536" y="656"/>
                  <a:pt x="2537" y="655"/>
                  <a:pt x="2539" y="654"/>
                </a:cubicBezTo>
                <a:cubicBezTo>
                  <a:pt x="2540" y="653"/>
                  <a:pt x="2542" y="653"/>
                  <a:pt x="2543" y="652"/>
                </a:cubicBezTo>
                <a:cubicBezTo>
                  <a:pt x="2544" y="651"/>
                  <a:pt x="2544" y="649"/>
                  <a:pt x="2545" y="648"/>
                </a:cubicBezTo>
                <a:cubicBezTo>
                  <a:pt x="2546" y="647"/>
                  <a:pt x="2546" y="645"/>
                  <a:pt x="2548" y="644"/>
                </a:cubicBezTo>
                <a:cubicBezTo>
                  <a:pt x="2549" y="643"/>
                  <a:pt x="2551" y="644"/>
                  <a:pt x="2552" y="643"/>
                </a:cubicBezTo>
                <a:cubicBezTo>
                  <a:pt x="2554" y="641"/>
                  <a:pt x="2555" y="638"/>
                  <a:pt x="2557" y="635"/>
                </a:cubicBezTo>
                <a:cubicBezTo>
                  <a:pt x="2557" y="634"/>
                  <a:pt x="2557" y="632"/>
                  <a:pt x="2559" y="631"/>
                </a:cubicBezTo>
                <a:cubicBezTo>
                  <a:pt x="2559" y="630"/>
                  <a:pt x="2562" y="631"/>
                  <a:pt x="2563" y="630"/>
                </a:cubicBezTo>
                <a:cubicBezTo>
                  <a:pt x="2564" y="629"/>
                  <a:pt x="2565" y="629"/>
                  <a:pt x="2566" y="628"/>
                </a:cubicBezTo>
                <a:cubicBezTo>
                  <a:pt x="2567" y="627"/>
                  <a:pt x="2566" y="625"/>
                  <a:pt x="2566" y="624"/>
                </a:cubicBezTo>
                <a:cubicBezTo>
                  <a:pt x="2567" y="623"/>
                  <a:pt x="2568" y="621"/>
                  <a:pt x="2569" y="620"/>
                </a:cubicBezTo>
                <a:cubicBezTo>
                  <a:pt x="2570" y="619"/>
                  <a:pt x="2572" y="620"/>
                  <a:pt x="2573" y="619"/>
                </a:cubicBezTo>
                <a:cubicBezTo>
                  <a:pt x="2575" y="618"/>
                  <a:pt x="2577" y="617"/>
                  <a:pt x="2577" y="615"/>
                </a:cubicBezTo>
                <a:cubicBezTo>
                  <a:pt x="2578" y="611"/>
                  <a:pt x="2577" y="608"/>
                  <a:pt x="2577" y="603"/>
                </a:cubicBezTo>
                <a:cubicBezTo>
                  <a:pt x="2578" y="603"/>
                  <a:pt x="2577" y="603"/>
                  <a:pt x="2578" y="603"/>
                </a:cubicBezTo>
                <a:moveTo>
                  <a:pt x="1492" y="295"/>
                </a:moveTo>
                <a:cubicBezTo>
                  <a:pt x="1506" y="310"/>
                  <a:pt x="1506" y="310"/>
                  <a:pt x="1506" y="310"/>
                </a:cubicBezTo>
                <a:cubicBezTo>
                  <a:pt x="1524" y="317"/>
                  <a:pt x="1524" y="317"/>
                  <a:pt x="1524" y="317"/>
                </a:cubicBezTo>
                <a:cubicBezTo>
                  <a:pt x="1543" y="311"/>
                  <a:pt x="1543" y="311"/>
                  <a:pt x="1543" y="311"/>
                </a:cubicBezTo>
                <a:cubicBezTo>
                  <a:pt x="1543" y="311"/>
                  <a:pt x="1542" y="307"/>
                  <a:pt x="1550" y="310"/>
                </a:cubicBezTo>
                <a:cubicBezTo>
                  <a:pt x="1558" y="313"/>
                  <a:pt x="1563" y="314"/>
                  <a:pt x="1568" y="314"/>
                </a:cubicBezTo>
                <a:cubicBezTo>
                  <a:pt x="1573" y="314"/>
                  <a:pt x="1581" y="318"/>
                  <a:pt x="1582" y="314"/>
                </a:cubicBezTo>
                <a:cubicBezTo>
                  <a:pt x="1583" y="310"/>
                  <a:pt x="1594" y="307"/>
                  <a:pt x="1594" y="307"/>
                </a:cubicBezTo>
                <a:cubicBezTo>
                  <a:pt x="1594" y="307"/>
                  <a:pt x="1602" y="313"/>
                  <a:pt x="1606" y="313"/>
                </a:cubicBezTo>
                <a:cubicBezTo>
                  <a:pt x="1610" y="313"/>
                  <a:pt x="1617" y="315"/>
                  <a:pt x="1621" y="313"/>
                </a:cubicBezTo>
                <a:cubicBezTo>
                  <a:pt x="1625" y="311"/>
                  <a:pt x="1622" y="310"/>
                  <a:pt x="1628" y="310"/>
                </a:cubicBezTo>
                <a:cubicBezTo>
                  <a:pt x="1644" y="310"/>
                  <a:pt x="1644" y="310"/>
                  <a:pt x="1644" y="310"/>
                </a:cubicBezTo>
                <a:cubicBezTo>
                  <a:pt x="1646" y="315"/>
                  <a:pt x="1639" y="321"/>
                  <a:pt x="1643" y="322"/>
                </a:cubicBezTo>
                <a:cubicBezTo>
                  <a:pt x="1657" y="325"/>
                  <a:pt x="1664" y="321"/>
                  <a:pt x="1664" y="321"/>
                </a:cubicBezTo>
                <a:cubicBezTo>
                  <a:pt x="1676" y="321"/>
                  <a:pt x="1676" y="321"/>
                  <a:pt x="1676" y="321"/>
                </a:cubicBezTo>
                <a:cubicBezTo>
                  <a:pt x="1692" y="315"/>
                  <a:pt x="1692" y="315"/>
                  <a:pt x="1692" y="315"/>
                </a:cubicBezTo>
                <a:cubicBezTo>
                  <a:pt x="1692" y="315"/>
                  <a:pt x="1693" y="310"/>
                  <a:pt x="1700" y="310"/>
                </a:cubicBezTo>
                <a:cubicBezTo>
                  <a:pt x="1707" y="310"/>
                  <a:pt x="1712" y="299"/>
                  <a:pt x="1712" y="299"/>
                </a:cubicBezTo>
                <a:cubicBezTo>
                  <a:pt x="1708" y="288"/>
                  <a:pt x="1708" y="288"/>
                  <a:pt x="1708" y="288"/>
                </a:cubicBezTo>
                <a:cubicBezTo>
                  <a:pt x="1692" y="295"/>
                  <a:pt x="1692" y="295"/>
                  <a:pt x="1692" y="295"/>
                </a:cubicBezTo>
                <a:cubicBezTo>
                  <a:pt x="1687" y="280"/>
                  <a:pt x="1687" y="280"/>
                  <a:pt x="1687" y="280"/>
                </a:cubicBezTo>
                <a:cubicBezTo>
                  <a:pt x="1704" y="277"/>
                  <a:pt x="1704" y="277"/>
                  <a:pt x="1704" y="277"/>
                </a:cubicBezTo>
                <a:cubicBezTo>
                  <a:pt x="1709" y="263"/>
                  <a:pt x="1709" y="263"/>
                  <a:pt x="1709" y="263"/>
                </a:cubicBezTo>
                <a:cubicBezTo>
                  <a:pt x="1703" y="250"/>
                  <a:pt x="1703" y="250"/>
                  <a:pt x="1703" y="250"/>
                </a:cubicBezTo>
                <a:cubicBezTo>
                  <a:pt x="1715" y="250"/>
                  <a:pt x="1715" y="250"/>
                  <a:pt x="1715" y="250"/>
                </a:cubicBezTo>
                <a:cubicBezTo>
                  <a:pt x="1737" y="251"/>
                  <a:pt x="1737" y="251"/>
                  <a:pt x="1737" y="251"/>
                </a:cubicBezTo>
                <a:cubicBezTo>
                  <a:pt x="1737" y="251"/>
                  <a:pt x="1743" y="253"/>
                  <a:pt x="1746" y="249"/>
                </a:cubicBezTo>
                <a:cubicBezTo>
                  <a:pt x="1749" y="245"/>
                  <a:pt x="1747" y="236"/>
                  <a:pt x="1747" y="236"/>
                </a:cubicBezTo>
                <a:cubicBezTo>
                  <a:pt x="1747" y="236"/>
                  <a:pt x="1728" y="224"/>
                  <a:pt x="1738" y="224"/>
                </a:cubicBezTo>
                <a:cubicBezTo>
                  <a:pt x="1755" y="224"/>
                  <a:pt x="1755" y="224"/>
                  <a:pt x="1755" y="224"/>
                </a:cubicBezTo>
                <a:cubicBezTo>
                  <a:pt x="1761" y="224"/>
                  <a:pt x="1766" y="227"/>
                  <a:pt x="1766" y="222"/>
                </a:cubicBezTo>
                <a:cubicBezTo>
                  <a:pt x="1766" y="217"/>
                  <a:pt x="1757" y="209"/>
                  <a:pt x="1757" y="209"/>
                </a:cubicBezTo>
                <a:cubicBezTo>
                  <a:pt x="1757" y="209"/>
                  <a:pt x="1746" y="209"/>
                  <a:pt x="1741" y="205"/>
                </a:cubicBezTo>
                <a:cubicBezTo>
                  <a:pt x="1736" y="201"/>
                  <a:pt x="1725" y="202"/>
                  <a:pt x="1725" y="202"/>
                </a:cubicBezTo>
                <a:cubicBezTo>
                  <a:pt x="1712" y="209"/>
                  <a:pt x="1712" y="209"/>
                  <a:pt x="1712" y="209"/>
                </a:cubicBezTo>
                <a:cubicBezTo>
                  <a:pt x="1702" y="215"/>
                  <a:pt x="1702" y="215"/>
                  <a:pt x="1702" y="215"/>
                </a:cubicBezTo>
                <a:cubicBezTo>
                  <a:pt x="1698" y="205"/>
                  <a:pt x="1698" y="205"/>
                  <a:pt x="1698" y="205"/>
                </a:cubicBezTo>
                <a:cubicBezTo>
                  <a:pt x="1714" y="201"/>
                  <a:pt x="1714" y="201"/>
                  <a:pt x="1714" y="201"/>
                </a:cubicBezTo>
                <a:cubicBezTo>
                  <a:pt x="1714" y="201"/>
                  <a:pt x="1711" y="195"/>
                  <a:pt x="1715" y="194"/>
                </a:cubicBezTo>
                <a:cubicBezTo>
                  <a:pt x="1719" y="193"/>
                  <a:pt x="1727" y="188"/>
                  <a:pt x="1727" y="188"/>
                </a:cubicBezTo>
                <a:cubicBezTo>
                  <a:pt x="1742" y="188"/>
                  <a:pt x="1742" y="188"/>
                  <a:pt x="1742" y="188"/>
                </a:cubicBezTo>
                <a:cubicBezTo>
                  <a:pt x="1749" y="196"/>
                  <a:pt x="1749" y="196"/>
                  <a:pt x="1749" y="196"/>
                </a:cubicBezTo>
                <a:cubicBezTo>
                  <a:pt x="1769" y="199"/>
                  <a:pt x="1769" y="199"/>
                  <a:pt x="1769" y="199"/>
                </a:cubicBezTo>
                <a:cubicBezTo>
                  <a:pt x="1769" y="199"/>
                  <a:pt x="1778" y="200"/>
                  <a:pt x="1782" y="196"/>
                </a:cubicBezTo>
                <a:cubicBezTo>
                  <a:pt x="1785" y="192"/>
                  <a:pt x="1796" y="186"/>
                  <a:pt x="1796" y="186"/>
                </a:cubicBezTo>
                <a:cubicBezTo>
                  <a:pt x="1779" y="174"/>
                  <a:pt x="1779" y="174"/>
                  <a:pt x="1779" y="174"/>
                </a:cubicBezTo>
                <a:cubicBezTo>
                  <a:pt x="1798" y="173"/>
                  <a:pt x="1798" y="173"/>
                  <a:pt x="1798" y="173"/>
                </a:cubicBezTo>
                <a:cubicBezTo>
                  <a:pt x="1806" y="182"/>
                  <a:pt x="1806" y="182"/>
                  <a:pt x="1806" y="182"/>
                </a:cubicBezTo>
                <a:cubicBezTo>
                  <a:pt x="1822" y="181"/>
                  <a:pt x="1822" y="181"/>
                  <a:pt x="1822" y="181"/>
                </a:cubicBezTo>
                <a:cubicBezTo>
                  <a:pt x="1841" y="175"/>
                  <a:pt x="1841" y="175"/>
                  <a:pt x="1841" y="175"/>
                </a:cubicBezTo>
                <a:cubicBezTo>
                  <a:pt x="1833" y="161"/>
                  <a:pt x="1833" y="161"/>
                  <a:pt x="1833" y="161"/>
                </a:cubicBezTo>
                <a:cubicBezTo>
                  <a:pt x="1820" y="156"/>
                  <a:pt x="1820" y="156"/>
                  <a:pt x="1820" y="156"/>
                </a:cubicBezTo>
                <a:cubicBezTo>
                  <a:pt x="1843" y="156"/>
                  <a:pt x="1843" y="156"/>
                  <a:pt x="1843" y="156"/>
                </a:cubicBezTo>
                <a:cubicBezTo>
                  <a:pt x="1857" y="156"/>
                  <a:pt x="1857" y="156"/>
                  <a:pt x="1857" y="156"/>
                </a:cubicBezTo>
                <a:cubicBezTo>
                  <a:pt x="1865" y="147"/>
                  <a:pt x="1865" y="147"/>
                  <a:pt x="1865" y="147"/>
                </a:cubicBezTo>
                <a:cubicBezTo>
                  <a:pt x="1882" y="142"/>
                  <a:pt x="1882" y="142"/>
                  <a:pt x="1882" y="142"/>
                </a:cubicBezTo>
                <a:cubicBezTo>
                  <a:pt x="1899" y="131"/>
                  <a:pt x="1899" y="131"/>
                  <a:pt x="1899" y="131"/>
                </a:cubicBezTo>
                <a:cubicBezTo>
                  <a:pt x="1899" y="131"/>
                  <a:pt x="1916" y="125"/>
                  <a:pt x="1921" y="124"/>
                </a:cubicBezTo>
                <a:cubicBezTo>
                  <a:pt x="1926" y="123"/>
                  <a:pt x="1939" y="111"/>
                  <a:pt x="1939" y="111"/>
                </a:cubicBezTo>
                <a:cubicBezTo>
                  <a:pt x="1957" y="110"/>
                  <a:pt x="1957" y="110"/>
                  <a:pt x="1957" y="110"/>
                </a:cubicBezTo>
                <a:cubicBezTo>
                  <a:pt x="1967" y="104"/>
                  <a:pt x="1967" y="104"/>
                  <a:pt x="1967" y="104"/>
                </a:cubicBezTo>
                <a:cubicBezTo>
                  <a:pt x="1959" y="94"/>
                  <a:pt x="1959" y="94"/>
                  <a:pt x="1959" y="94"/>
                </a:cubicBezTo>
                <a:cubicBezTo>
                  <a:pt x="1959" y="94"/>
                  <a:pt x="1950" y="99"/>
                  <a:pt x="1946" y="99"/>
                </a:cubicBezTo>
                <a:cubicBezTo>
                  <a:pt x="1942" y="99"/>
                  <a:pt x="1929" y="107"/>
                  <a:pt x="1925" y="104"/>
                </a:cubicBezTo>
                <a:cubicBezTo>
                  <a:pt x="1921" y="101"/>
                  <a:pt x="1924" y="100"/>
                  <a:pt x="1916" y="100"/>
                </a:cubicBezTo>
                <a:cubicBezTo>
                  <a:pt x="1908" y="100"/>
                  <a:pt x="1891" y="101"/>
                  <a:pt x="1891" y="101"/>
                </a:cubicBezTo>
                <a:cubicBezTo>
                  <a:pt x="1895" y="92"/>
                  <a:pt x="1895" y="92"/>
                  <a:pt x="1895" y="92"/>
                </a:cubicBezTo>
                <a:cubicBezTo>
                  <a:pt x="1914" y="88"/>
                  <a:pt x="1914" y="88"/>
                  <a:pt x="1914" y="88"/>
                </a:cubicBezTo>
                <a:cubicBezTo>
                  <a:pt x="1936" y="88"/>
                  <a:pt x="1936" y="88"/>
                  <a:pt x="1936" y="88"/>
                </a:cubicBezTo>
                <a:cubicBezTo>
                  <a:pt x="1958" y="88"/>
                  <a:pt x="1958" y="88"/>
                  <a:pt x="1958" y="88"/>
                </a:cubicBezTo>
                <a:cubicBezTo>
                  <a:pt x="1958" y="88"/>
                  <a:pt x="1971" y="83"/>
                  <a:pt x="1978" y="83"/>
                </a:cubicBezTo>
                <a:cubicBezTo>
                  <a:pt x="1986" y="83"/>
                  <a:pt x="1998" y="77"/>
                  <a:pt x="1998" y="77"/>
                </a:cubicBezTo>
                <a:cubicBezTo>
                  <a:pt x="2020" y="76"/>
                  <a:pt x="2020" y="76"/>
                  <a:pt x="2020" y="76"/>
                </a:cubicBezTo>
                <a:cubicBezTo>
                  <a:pt x="2020" y="76"/>
                  <a:pt x="2024" y="69"/>
                  <a:pt x="2026" y="65"/>
                </a:cubicBezTo>
                <a:cubicBezTo>
                  <a:pt x="2030" y="58"/>
                  <a:pt x="2022" y="51"/>
                  <a:pt x="2022" y="51"/>
                </a:cubicBezTo>
                <a:cubicBezTo>
                  <a:pt x="2005" y="55"/>
                  <a:pt x="2005" y="55"/>
                  <a:pt x="2005" y="55"/>
                </a:cubicBezTo>
                <a:cubicBezTo>
                  <a:pt x="1990" y="53"/>
                  <a:pt x="1990" y="53"/>
                  <a:pt x="1990" y="53"/>
                </a:cubicBezTo>
                <a:cubicBezTo>
                  <a:pt x="1986" y="43"/>
                  <a:pt x="1986" y="43"/>
                  <a:pt x="1986" y="43"/>
                </a:cubicBezTo>
                <a:cubicBezTo>
                  <a:pt x="1967" y="33"/>
                  <a:pt x="1967" y="33"/>
                  <a:pt x="1967" y="33"/>
                </a:cubicBezTo>
                <a:cubicBezTo>
                  <a:pt x="1952" y="37"/>
                  <a:pt x="1952" y="37"/>
                  <a:pt x="1952" y="37"/>
                </a:cubicBezTo>
                <a:cubicBezTo>
                  <a:pt x="1931" y="37"/>
                  <a:pt x="1931" y="37"/>
                  <a:pt x="1931" y="37"/>
                </a:cubicBezTo>
                <a:cubicBezTo>
                  <a:pt x="1908" y="43"/>
                  <a:pt x="1908" y="43"/>
                  <a:pt x="1908" y="43"/>
                </a:cubicBezTo>
                <a:cubicBezTo>
                  <a:pt x="1909" y="34"/>
                  <a:pt x="1909" y="34"/>
                  <a:pt x="1909" y="34"/>
                </a:cubicBezTo>
                <a:cubicBezTo>
                  <a:pt x="1892" y="33"/>
                  <a:pt x="1892" y="33"/>
                  <a:pt x="1892" y="33"/>
                </a:cubicBezTo>
                <a:cubicBezTo>
                  <a:pt x="1892" y="33"/>
                  <a:pt x="1879" y="38"/>
                  <a:pt x="1877" y="34"/>
                </a:cubicBezTo>
                <a:cubicBezTo>
                  <a:pt x="1875" y="30"/>
                  <a:pt x="1872" y="27"/>
                  <a:pt x="1872" y="27"/>
                </a:cubicBezTo>
                <a:cubicBezTo>
                  <a:pt x="1857" y="26"/>
                  <a:pt x="1857" y="26"/>
                  <a:pt x="1857" y="26"/>
                </a:cubicBezTo>
                <a:cubicBezTo>
                  <a:pt x="1847" y="21"/>
                  <a:pt x="1837" y="21"/>
                  <a:pt x="1837" y="21"/>
                </a:cubicBezTo>
                <a:cubicBezTo>
                  <a:pt x="1837" y="21"/>
                  <a:pt x="1838" y="36"/>
                  <a:pt x="1834" y="35"/>
                </a:cubicBezTo>
                <a:cubicBezTo>
                  <a:pt x="1830" y="34"/>
                  <a:pt x="1827" y="39"/>
                  <a:pt x="1823" y="34"/>
                </a:cubicBezTo>
                <a:cubicBezTo>
                  <a:pt x="1819" y="29"/>
                  <a:pt x="1821" y="26"/>
                  <a:pt x="1814" y="26"/>
                </a:cubicBezTo>
                <a:cubicBezTo>
                  <a:pt x="1807" y="26"/>
                  <a:pt x="1805" y="27"/>
                  <a:pt x="1801" y="27"/>
                </a:cubicBezTo>
                <a:cubicBezTo>
                  <a:pt x="1797" y="27"/>
                  <a:pt x="1798" y="38"/>
                  <a:pt x="1798" y="38"/>
                </a:cubicBezTo>
                <a:cubicBezTo>
                  <a:pt x="1792" y="43"/>
                  <a:pt x="1780" y="37"/>
                  <a:pt x="1780" y="37"/>
                </a:cubicBezTo>
                <a:cubicBezTo>
                  <a:pt x="1769" y="26"/>
                  <a:pt x="1762" y="26"/>
                  <a:pt x="1762" y="26"/>
                </a:cubicBezTo>
                <a:cubicBezTo>
                  <a:pt x="1743" y="25"/>
                  <a:pt x="1743" y="25"/>
                  <a:pt x="1743" y="25"/>
                </a:cubicBezTo>
                <a:cubicBezTo>
                  <a:pt x="1743" y="25"/>
                  <a:pt x="1728" y="21"/>
                  <a:pt x="1727" y="25"/>
                </a:cubicBezTo>
                <a:cubicBezTo>
                  <a:pt x="1724" y="34"/>
                  <a:pt x="1729" y="44"/>
                  <a:pt x="1729" y="44"/>
                </a:cubicBezTo>
                <a:cubicBezTo>
                  <a:pt x="1720" y="44"/>
                  <a:pt x="1720" y="44"/>
                  <a:pt x="1720" y="44"/>
                </a:cubicBezTo>
                <a:cubicBezTo>
                  <a:pt x="1708" y="37"/>
                  <a:pt x="1708" y="37"/>
                  <a:pt x="1708" y="37"/>
                </a:cubicBezTo>
                <a:cubicBezTo>
                  <a:pt x="1708" y="37"/>
                  <a:pt x="1705" y="33"/>
                  <a:pt x="1699" y="33"/>
                </a:cubicBezTo>
                <a:cubicBezTo>
                  <a:pt x="1681" y="33"/>
                  <a:pt x="1681" y="33"/>
                  <a:pt x="1681" y="33"/>
                </a:cubicBezTo>
                <a:cubicBezTo>
                  <a:pt x="1680" y="41"/>
                  <a:pt x="1680" y="41"/>
                  <a:pt x="1680" y="41"/>
                </a:cubicBezTo>
                <a:cubicBezTo>
                  <a:pt x="1664" y="41"/>
                  <a:pt x="1664" y="41"/>
                  <a:pt x="1664" y="41"/>
                </a:cubicBezTo>
                <a:cubicBezTo>
                  <a:pt x="1655" y="38"/>
                  <a:pt x="1638" y="39"/>
                  <a:pt x="1638" y="39"/>
                </a:cubicBezTo>
                <a:cubicBezTo>
                  <a:pt x="1632" y="46"/>
                  <a:pt x="1619" y="47"/>
                  <a:pt x="1619" y="47"/>
                </a:cubicBezTo>
                <a:cubicBezTo>
                  <a:pt x="1610" y="59"/>
                  <a:pt x="1610" y="59"/>
                  <a:pt x="1610" y="59"/>
                </a:cubicBezTo>
                <a:cubicBezTo>
                  <a:pt x="1633" y="59"/>
                  <a:pt x="1633" y="59"/>
                  <a:pt x="1633" y="59"/>
                </a:cubicBezTo>
                <a:cubicBezTo>
                  <a:pt x="1639" y="65"/>
                  <a:pt x="1662" y="70"/>
                  <a:pt x="1662" y="70"/>
                </a:cubicBezTo>
                <a:cubicBezTo>
                  <a:pt x="1662" y="70"/>
                  <a:pt x="1667" y="66"/>
                  <a:pt x="1669" y="71"/>
                </a:cubicBezTo>
                <a:cubicBezTo>
                  <a:pt x="1671" y="76"/>
                  <a:pt x="1675" y="83"/>
                  <a:pt x="1675" y="83"/>
                </a:cubicBezTo>
                <a:cubicBezTo>
                  <a:pt x="1675" y="83"/>
                  <a:pt x="1659" y="85"/>
                  <a:pt x="1655" y="81"/>
                </a:cubicBezTo>
                <a:cubicBezTo>
                  <a:pt x="1651" y="77"/>
                  <a:pt x="1646" y="72"/>
                  <a:pt x="1641" y="72"/>
                </a:cubicBezTo>
                <a:cubicBezTo>
                  <a:pt x="1619" y="72"/>
                  <a:pt x="1619" y="72"/>
                  <a:pt x="1619" y="72"/>
                </a:cubicBezTo>
                <a:cubicBezTo>
                  <a:pt x="1619" y="72"/>
                  <a:pt x="1607" y="71"/>
                  <a:pt x="1604" y="67"/>
                </a:cubicBezTo>
                <a:cubicBezTo>
                  <a:pt x="1601" y="63"/>
                  <a:pt x="1599" y="55"/>
                  <a:pt x="1594" y="56"/>
                </a:cubicBezTo>
                <a:cubicBezTo>
                  <a:pt x="1590" y="57"/>
                  <a:pt x="1579" y="58"/>
                  <a:pt x="1579" y="58"/>
                </a:cubicBezTo>
                <a:cubicBezTo>
                  <a:pt x="1567" y="51"/>
                  <a:pt x="1567" y="51"/>
                  <a:pt x="1567" y="51"/>
                </a:cubicBezTo>
                <a:cubicBezTo>
                  <a:pt x="1567" y="51"/>
                  <a:pt x="1563" y="50"/>
                  <a:pt x="1558" y="51"/>
                </a:cubicBezTo>
                <a:cubicBezTo>
                  <a:pt x="1548" y="53"/>
                  <a:pt x="1548" y="53"/>
                  <a:pt x="1548" y="53"/>
                </a:cubicBezTo>
                <a:cubicBezTo>
                  <a:pt x="1546" y="62"/>
                  <a:pt x="1546" y="62"/>
                  <a:pt x="1546" y="62"/>
                </a:cubicBezTo>
                <a:cubicBezTo>
                  <a:pt x="1546" y="62"/>
                  <a:pt x="1550" y="73"/>
                  <a:pt x="1546" y="73"/>
                </a:cubicBezTo>
                <a:cubicBezTo>
                  <a:pt x="1532" y="73"/>
                  <a:pt x="1532" y="73"/>
                  <a:pt x="1532" y="73"/>
                </a:cubicBezTo>
                <a:cubicBezTo>
                  <a:pt x="1515" y="68"/>
                  <a:pt x="1515" y="68"/>
                  <a:pt x="1515" y="68"/>
                </a:cubicBezTo>
                <a:cubicBezTo>
                  <a:pt x="1506" y="68"/>
                  <a:pt x="1506" y="68"/>
                  <a:pt x="1506" y="68"/>
                </a:cubicBezTo>
                <a:cubicBezTo>
                  <a:pt x="1497" y="76"/>
                  <a:pt x="1497" y="76"/>
                  <a:pt x="1497" y="76"/>
                </a:cubicBezTo>
                <a:cubicBezTo>
                  <a:pt x="1497" y="76"/>
                  <a:pt x="1492" y="80"/>
                  <a:pt x="1488" y="80"/>
                </a:cubicBezTo>
                <a:cubicBezTo>
                  <a:pt x="1478" y="80"/>
                  <a:pt x="1478" y="80"/>
                  <a:pt x="1478" y="80"/>
                </a:cubicBezTo>
                <a:cubicBezTo>
                  <a:pt x="1467" y="80"/>
                  <a:pt x="1467" y="80"/>
                  <a:pt x="1467" y="80"/>
                </a:cubicBezTo>
                <a:cubicBezTo>
                  <a:pt x="1465" y="88"/>
                  <a:pt x="1465" y="88"/>
                  <a:pt x="1465" y="88"/>
                </a:cubicBezTo>
                <a:cubicBezTo>
                  <a:pt x="1445" y="87"/>
                  <a:pt x="1445" y="87"/>
                  <a:pt x="1445" y="87"/>
                </a:cubicBezTo>
                <a:cubicBezTo>
                  <a:pt x="1444" y="96"/>
                  <a:pt x="1444" y="96"/>
                  <a:pt x="1444" y="96"/>
                </a:cubicBezTo>
                <a:cubicBezTo>
                  <a:pt x="1457" y="98"/>
                  <a:pt x="1457" y="98"/>
                  <a:pt x="1457" y="98"/>
                </a:cubicBezTo>
                <a:cubicBezTo>
                  <a:pt x="1464" y="100"/>
                  <a:pt x="1464" y="100"/>
                  <a:pt x="1464" y="100"/>
                </a:cubicBezTo>
                <a:cubicBezTo>
                  <a:pt x="1463" y="112"/>
                  <a:pt x="1463" y="112"/>
                  <a:pt x="1463" y="112"/>
                </a:cubicBezTo>
                <a:cubicBezTo>
                  <a:pt x="1479" y="115"/>
                  <a:pt x="1479" y="115"/>
                  <a:pt x="1479" y="115"/>
                </a:cubicBezTo>
                <a:cubicBezTo>
                  <a:pt x="1479" y="115"/>
                  <a:pt x="1484" y="126"/>
                  <a:pt x="1488" y="126"/>
                </a:cubicBezTo>
                <a:cubicBezTo>
                  <a:pt x="1492" y="126"/>
                  <a:pt x="1505" y="127"/>
                  <a:pt x="1505" y="127"/>
                </a:cubicBezTo>
                <a:cubicBezTo>
                  <a:pt x="1505" y="127"/>
                  <a:pt x="1513" y="130"/>
                  <a:pt x="1520" y="132"/>
                </a:cubicBezTo>
                <a:cubicBezTo>
                  <a:pt x="1527" y="134"/>
                  <a:pt x="1537" y="134"/>
                  <a:pt x="1537" y="134"/>
                </a:cubicBezTo>
                <a:cubicBezTo>
                  <a:pt x="1547" y="122"/>
                  <a:pt x="1547" y="122"/>
                  <a:pt x="1547" y="122"/>
                </a:cubicBezTo>
                <a:cubicBezTo>
                  <a:pt x="1553" y="115"/>
                  <a:pt x="1553" y="115"/>
                  <a:pt x="1553" y="115"/>
                </a:cubicBezTo>
                <a:cubicBezTo>
                  <a:pt x="1573" y="113"/>
                  <a:pt x="1573" y="113"/>
                  <a:pt x="1573" y="113"/>
                </a:cubicBezTo>
                <a:cubicBezTo>
                  <a:pt x="1560" y="122"/>
                  <a:pt x="1560" y="122"/>
                  <a:pt x="1560" y="122"/>
                </a:cubicBezTo>
                <a:cubicBezTo>
                  <a:pt x="1551" y="134"/>
                  <a:pt x="1551" y="134"/>
                  <a:pt x="1551" y="134"/>
                </a:cubicBezTo>
                <a:cubicBezTo>
                  <a:pt x="1553" y="146"/>
                  <a:pt x="1553" y="146"/>
                  <a:pt x="1553" y="146"/>
                </a:cubicBezTo>
                <a:cubicBezTo>
                  <a:pt x="1582" y="145"/>
                  <a:pt x="1582" y="145"/>
                  <a:pt x="1582" y="145"/>
                </a:cubicBezTo>
                <a:cubicBezTo>
                  <a:pt x="1582" y="145"/>
                  <a:pt x="1603" y="151"/>
                  <a:pt x="1605" y="145"/>
                </a:cubicBezTo>
                <a:cubicBezTo>
                  <a:pt x="1607" y="139"/>
                  <a:pt x="1614" y="133"/>
                  <a:pt x="1614" y="133"/>
                </a:cubicBezTo>
                <a:cubicBezTo>
                  <a:pt x="1633" y="135"/>
                  <a:pt x="1633" y="135"/>
                  <a:pt x="1633" y="135"/>
                </a:cubicBezTo>
                <a:cubicBezTo>
                  <a:pt x="1658" y="135"/>
                  <a:pt x="1658" y="135"/>
                  <a:pt x="1658" y="135"/>
                </a:cubicBezTo>
                <a:cubicBezTo>
                  <a:pt x="1673" y="125"/>
                  <a:pt x="1673" y="125"/>
                  <a:pt x="1673" y="125"/>
                </a:cubicBezTo>
                <a:cubicBezTo>
                  <a:pt x="1683" y="116"/>
                  <a:pt x="1683" y="116"/>
                  <a:pt x="1683" y="116"/>
                </a:cubicBezTo>
                <a:cubicBezTo>
                  <a:pt x="1685" y="109"/>
                  <a:pt x="1685" y="109"/>
                  <a:pt x="1685" y="109"/>
                </a:cubicBezTo>
                <a:cubicBezTo>
                  <a:pt x="1685" y="109"/>
                  <a:pt x="1693" y="110"/>
                  <a:pt x="1698" y="109"/>
                </a:cubicBezTo>
                <a:cubicBezTo>
                  <a:pt x="1703" y="108"/>
                  <a:pt x="1716" y="102"/>
                  <a:pt x="1716" y="102"/>
                </a:cubicBezTo>
                <a:cubicBezTo>
                  <a:pt x="1733" y="104"/>
                  <a:pt x="1733" y="104"/>
                  <a:pt x="1733" y="104"/>
                </a:cubicBezTo>
                <a:cubicBezTo>
                  <a:pt x="1721" y="105"/>
                  <a:pt x="1721" y="105"/>
                  <a:pt x="1721" y="105"/>
                </a:cubicBezTo>
                <a:cubicBezTo>
                  <a:pt x="1706" y="113"/>
                  <a:pt x="1706" y="113"/>
                  <a:pt x="1706" y="113"/>
                </a:cubicBezTo>
                <a:cubicBezTo>
                  <a:pt x="1697" y="119"/>
                  <a:pt x="1689" y="124"/>
                  <a:pt x="1689" y="124"/>
                </a:cubicBezTo>
                <a:cubicBezTo>
                  <a:pt x="1711" y="123"/>
                  <a:pt x="1711" y="123"/>
                  <a:pt x="1711" y="123"/>
                </a:cubicBezTo>
                <a:cubicBezTo>
                  <a:pt x="1721" y="125"/>
                  <a:pt x="1721" y="125"/>
                  <a:pt x="1721" y="125"/>
                </a:cubicBezTo>
                <a:cubicBezTo>
                  <a:pt x="1730" y="126"/>
                  <a:pt x="1730" y="126"/>
                  <a:pt x="1730" y="126"/>
                </a:cubicBezTo>
                <a:cubicBezTo>
                  <a:pt x="1724" y="134"/>
                  <a:pt x="1724" y="134"/>
                  <a:pt x="1724" y="134"/>
                </a:cubicBezTo>
                <a:cubicBezTo>
                  <a:pt x="1702" y="134"/>
                  <a:pt x="1702" y="134"/>
                  <a:pt x="1702" y="134"/>
                </a:cubicBezTo>
                <a:cubicBezTo>
                  <a:pt x="1684" y="135"/>
                  <a:pt x="1684" y="135"/>
                  <a:pt x="1684" y="135"/>
                </a:cubicBezTo>
                <a:cubicBezTo>
                  <a:pt x="1673" y="139"/>
                  <a:pt x="1673" y="139"/>
                  <a:pt x="1673" y="139"/>
                </a:cubicBezTo>
                <a:cubicBezTo>
                  <a:pt x="1663" y="140"/>
                  <a:pt x="1663" y="140"/>
                  <a:pt x="1663" y="140"/>
                </a:cubicBezTo>
                <a:cubicBezTo>
                  <a:pt x="1655" y="144"/>
                  <a:pt x="1640" y="146"/>
                  <a:pt x="1640" y="146"/>
                </a:cubicBezTo>
                <a:cubicBezTo>
                  <a:pt x="1628" y="146"/>
                  <a:pt x="1628" y="146"/>
                  <a:pt x="1628" y="146"/>
                </a:cubicBezTo>
                <a:cubicBezTo>
                  <a:pt x="1616" y="148"/>
                  <a:pt x="1616" y="148"/>
                  <a:pt x="1616" y="148"/>
                </a:cubicBezTo>
                <a:cubicBezTo>
                  <a:pt x="1616" y="158"/>
                  <a:pt x="1616" y="158"/>
                  <a:pt x="1616" y="158"/>
                </a:cubicBezTo>
                <a:cubicBezTo>
                  <a:pt x="1629" y="160"/>
                  <a:pt x="1629" y="160"/>
                  <a:pt x="1629" y="160"/>
                </a:cubicBezTo>
                <a:cubicBezTo>
                  <a:pt x="1638" y="166"/>
                  <a:pt x="1638" y="166"/>
                  <a:pt x="1638" y="166"/>
                </a:cubicBezTo>
                <a:cubicBezTo>
                  <a:pt x="1643" y="176"/>
                  <a:pt x="1643" y="176"/>
                  <a:pt x="1643" y="176"/>
                </a:cubicBezTo>
                <a:cubicBezTo>
                  <a:pt x="1670" y="180"/>
                  <a:pt x="1670" y="180"/>
                  <a:pt x="1670" y="180"/>
                </a:cubicBezTo>
                <a:cubicBezTo>
                  <a:pt x="1658" y="182"/>
                  <a:pt x="1658" y="182"/>
                  <a:pt x="1658" y="182"/>
                </a:cubicBezTo>
                <a:cubicBezTo>
                  <a:pt x="1642" y="181"/>
                  <a:pt x="1642" y="181"/>
                  <a:pt x="1642" y="181"/>
                </a:cubicBezTo>
                <a:cubicBezTo>
                  <a:pt x="1642" y="181"/>
                  <a:pt x="1628" y="171"/>
                  <a:pt x="1623" y="169"/>
                </a:cubicBezTo>
                <a:cubicBezTo>
                  <a:pt x="1618" y="167"/>
                  <a:pt x="1601" y="155"/>
                  <a:pt x="1597" y="155"/>
                </a:cubicBezTo>
                <a:cubicBezTo>
                  <a:pt x="1593" y="155"/>
                  <a:pt x="1578" y="154"/>
                  <a:pt x="1578" y="154"/>
                </a:cubicBezTo>
                <a:cubicBezTo>
                  <a:pt x="1548" y="151"/>
                  <a:pt x="1548" y="151"/>
                  <a:pt x="1548" y="151"/>
                </a:cubicBezTo>
                <a:cubicBezTo>
                  <a:pt x="1546" y="162"/>
                  <a:pt x="1546" y="162"/>
                  <a:pt x="1546" y="162"/>
                </a:cubicBezTo>
                <a:cubicBezTo>
                  <a:pt x="1557" y="171"/>
                  <a:pt x="1557" y="171"/>
                  <a:pt x="1557" y="171"/>
                </a:cubicBezTo>
                <a:cubicBezTo>
                  <a:pt x="1572" y="182"/>
                  <a:pt x="1572" y="182"/>
                  <a:pt x="1572" y="182"/>
                </a:cubicBezTo>
                <a:cubicBezTo>
                  <a:pt x="1597" y="198"/>
                  <a:pt x="1597" y="198"/>
                  <a:pt x="1597" y="198"/>
                </a:cubicBezTo>
                <a:cubicBezTo>
                  <a:pt x="1614" y="205"/>
                  <a:pt x="1614" y="205"/>
                  <a:pt x="1614" y="205"/>
                </a:cubicBezTo>
                <a:cubicBezTo>
                  <a:pt x="1641" y="207"/>
                  <a:pt x="1641" y="207"/>
                  <a:pt x="1641" y="207"/>
                </a:cubicBezTo>
                <a:cubicBezTo>
                  <a:pt x="1641" y="207"/>
                  <a:pt x="1638" y="214"/>
                  <a:pt x="1634" y="214"/>
                </a:cubicBezTo>
                <a:cubicBezTo>
                  <a:pt x="1630" y="214"/>
                  <a:pt x="1624" y="213"/>
                  <a:pt x="1624" y="218"/>
                </a:cubicBezTo>
                <a:cubicBezTo>
                  <a:pt x="1624" y="230"/>
                  <a:pt x="1624" y="230"/>
                  <a:pt x="1624" y="230"/>
                </a:cubicBezTo>
                <a:cubicBezTo>
                  <a:pt x="1599" y="213"/>
                  <a:pt x="1599" y="213"/>
                  <a:pt x="1599" y="213"/>
                </a:cubicBezTo>
                <a:cubicBezTo>
                  <a:pt x="1583" y="210"/>
                  <a:pt x="1583" y="210"/>
                  <a:pt x="1583" y="210"/>
                </a:cubicBezTo>
                <a:cubicBezTo>
                  <a:pt x="1562" y="212"/>
                  <a:pt x="1562" y="212"/>
                  <a:pt x="1562" y="212"/>
                </a:cubicBezTo>
                <a:cubicBezTo>
                  <a:pt x="1547" y="215"/>
                  <a:pt x="1547" y="215"/>
                  <a:pt x="1547" y="215"/>
                </a:cubicBezTo>
                <a:cubicBezTo>
                  <a:pt x="1532" y="222"/>
                  <a:pt x="1532" y="222"/>
                  <a:pt x="1532" y="222"/>
                </a:cubicBezTo>
                <a:cubicBezTo>
                  <a:pt x="1532" y="233"/>
                  <a:pt x="1532" y="233"/>
                  <a:pt x="1532" y="233"/>
                </a:cubicBezTo>
                <a:cubicBezTo>
                  <a:pt x="1533" y="241"/>
                  <a:pt x="1533" y="241"/>
                  <a:pt x="1533" y="241"/>
                </a:cubicBezTo>
                <a:cubicBezTo>
                  <a:pt x="1548" y="244"/>
                  <a:pt x="1548" y="244"/>
                  <a:pt x="1548" y="244"/>
                </a:cubicBezTo>
                <a:cubicBezTo>
                  <a:pt x="1570" y="244"/>
                  <a:pt x="1570" y="244"/>
                  <a:pt x="1570" y="244"/>
                </a:cubicBezTo>
                <a:cubicBezTo>
                  <a:pt x="1588" y="242"/>
                  <a:pt x="1588" y="242"/>
                  <a:pt x="1588" y="242"/>
                </a:cubicBezTo>
                <a:cubicBezTo>
                  <a:pt x="1571" y="251"/>
                  <a:pt x="1571" y="251"/>
                  <a:pt x="1571" y="251"/>
                </a:cubicBezTo>
                <a:cubicBezTo>
                  <a:pt x="1576" y="262"/>
                  <a:pt x="1576" y="262"/>
                  <a:pt x="1576" y="262"/>
                </a:cubicBezTo>
                <a:cubicBezTo>
                  <a:pt x="1591" y="264"/>
                  <a:pt x="1591" y="264"/>
                  <a:pt x="1591" y="264"/>
                </a:cubicBezTo>
                <a:cubicBezTo>
                  <a:pt x="1591" y="264"/>
                  <a:pt x="1596" y="263"/>
                  <a:pt x="1601" y="261"/>
                </a:cubicBezTo>
                <a:cubicBezTo>
                  <a:pt x="1606" y="259"/>
                  <a:pt x="1622" y="247"/>
                  <a:pt x="1622" y="247"/>
                </a:cubicBezTo>
                <a:cubicBezTo>
                  <a:pt x="1616" y="260"/>
                  <a:pt x="1616" y="260"/>
                  <a:pt x="1616" y="260"/>
                </a:cubicBezTo>
                <a:cubicBezTo>
                  <a:pt x="1600" y="271"/>
                  <a:pt x="1600" y="271"/>
                  <a:pt x="1600" y="271"/>
                </a:cubicBezTo>
                <a:cubicBezTo>
                  <a:pt x="1583" y="272"/>
                  <a:pt x="1583" y="272"/>
                  <a:pt x="1583" y="272"/>
                </a:cubicBezTo>
                <a:cubicBezTo>
                  <a:pt x="1555" y="263"/>
                  <a:pt x="1555" y="263"/>
                  <a:pt x="1555" y="263"/>
                </a:cubicBezTo>
                <a:cubicBezTo>
                  <a:pt x="1555" y="263"/>
                  <a:pt x="1542" y="253"/>
                  <a:pt x="1534" y="253"/>
                </a:cubicBezTo>
                <a:cubicBezTo>
                  <a:pt x="1526" y="253"/>
                  <a:pt x="1511" y="254"/>
                  <a:pt x="1511" y="254"/>
                </a:cubicBezTo>
                <a:cubicBezTo>
                  <a:pt x="1516" y="265"/>
                  <a:pt x="1516" y="265"/>
                  <a:pt x="1516" y="265"/>
                </a:cubicBezTo>
                <a:cubicBezTo>
                  <a:pt x="1516" y="265"/>
                  <a:pt x="1523" y="281"/>
                  <a:pt x="1519" y="281"/>
                </a:cubicBezTo>
                <a:cubicBezTo>
                  <a:pt x="1515" y="281"/>
                  <a:pt x="1500" y="284"/>
                  <a:pt x="1500" y="284"/>
                </a:cubicBezTo>
                <a:lnTo>
                  <a:pt x="1492" y="295"/>
                </a:lnTo>
                <a:close/>
                <a:moveTo>
                  <a:pt x="1501" y="230"/>
                </a:moveTo>
                <a:cubicBezTo>
                  <a:pt x="1510" y="230"/>
                  <a:pt x="1510" y="230"/>
                  <a:pt x="1510" y="230"/>
                </a:cubicBezTo>
                <a:cubicBezTo>
                  <a:pt x="1515" y="230"/>
                  <a:pt x="1512" y="220"/>
                  <a:pt x="1512" y="220"/>
                </a:cubicBezTo>
                <a:cubicBezTo>
                  <a:pt x="1514" y="209"/>
                  <a:pt x="1514" y="209"/>
                  <a:pt x="1514" y="209"/>
                </a:cubicBezTo>
                <a:cubicBezTo>
                  <a:pt x="1529" y="215"/>
                  <a:pt x="1529" y="215"/>
                  <a:pt x="1529" y="215"/>
                </a:cubicBezTo>
                <a:cubicBezTo>
                  <a:pt x="1529" y="215"/>
                  <a:pt x="1534" y="211"/>
                  <a:pt x="1534" y="207"/>
                </a:cubicBezTo>
                <a:cubicBezTo>
                  <a:pt x="1534" y="203"/>
                  <a:pt x="1547" y="206"/>
                  <a:pt x="1552" y="208"/>
                </a:cubicBezTo>
                <a:cubicBezTo>
                  <a:pt x="1557" y="210"/>
                  <a:pt x="1565" y="199"/>
                  <a:pt x="1565" y="199"/>
                </a:cubicBezTo>
                <a:cubicBezTo>
                  <a:pt x="1565" y="184"/>
                  <a:pt x="1565" y="184"/>
                  <a:pt x="1565" y="184"/>
                </a:cubicBezTo>
                <a:cubicBezTo>
                  <a:pt x="1545" y="179"/>
                  <a:pt x="1545" y="179"/>
                  <a:pt x="1545" y="179"/>
                </a:cubicBezTo>
                <a:cubicBezTo>
                  <a:pt x="1545" y="179"/>
                  <a:pt x="1541" y="179"/>
                  <a:pt x="1532" y="175"/>
                </a:cubicBezTo>
                <a:cubicBezTo>
                  <a:pt x="1526" y="165"/>
                  <a:pt x="1526" y="165"/>
                  <a:pt x="1526" y="165"/>
                </a:cubicBezTo>
                <a:cubicBezTo>
                  <a:pt x="1526" y="157"/>
                  <a:pt x="1526" y="157"/>
                  <a:pt x="1526" y="157"/>
                </a:cubicBezTo>
                <a:cubicBezTo>
                  <a:pt x="1514" y="150"/>
                  <a:pt x="1514" y="150"/>
                  <a:pt x="1514" y="150"/>
                </a:cubicBezTo>
                <a:cubicBezTo>
                  <a:pt x="1514" y="150"/>
                  <a:pt x="1508" y="158"/>
                  <a:pt x="1504" y="157"/>
                </a:cubicBezTo>
                <a:cubicBezTo>
                  <a:pt x="1500" y="156"/>
                  <a:pt x="1497" y="151"/>
                  <a:pt x="1497" y="147"/>
                </a:cubicBezTo>
                <a:cubicBezTo>
                  <a:pt x="1497" y="143"/>
                  <a:pt x="1491" y="140"/>
                  <a:pt x="1487" y="138"/>
                </a:cubicBezTo>
                <a:cubicBezTo>
                  <a:pt x="1483" y="136"/>
                  <a:pt x="1475" y="136"/>
                  <a:pt x="1466" y="133"/>
                </a:cubicBezTo>
                <a:cubicBezTo>
                  <a:pt x="1457" y="130"/>
                  <a:pt x="1455" y="123"/>
                  <a:pt x="1455" y="123"/>
                </a:cubicBezTo>
                <a:cubicBezTo>
                  <a:pt x="1445" y="114"/>
                  <a:pt x="1445" y="114"/>
                  <a:pt x="1445" y="114"/>
                </a:cubicBezTo>
                <a:cubicBezTo>
                  <a:pt x="1445" y="114"/>
                  <a:pt x="1432" y="103"/>
                  <a:pt x="1428" y="102"/>
                </a:cubicBezTo>
                <a:cubicBezTo>
                  <a:pt x="1424" y="101"/>
                  <a:pt x="1417" y="101"/>
                  <a:pt x="1417" y="101"/>
                </a:cubicBezTo>
                <a:cubicBezTo>
                  <a:pt x="1417" y="101"/>
                  <a:pt x="1397" y="104"/>
                  <a:pt x="1397" y="110"/>
                </a:cubicBezTo>
                <a:cubicBezTo>
                  <a:pt x="1412" y="110"/>
                  <a:pt x="1412" y="110"/>
                  <a:pt x="1412" y="110"/>
                </a:cubicBezTo>
                <a:cubicBezTo>
                  <a:pt x="1418" y="110"/>
                  <a:pt x="1416" y="112"/>
                  <a:pt x="1417" y="117"/>
                </a:cubicBezTo>
                <a:cubicBezTo>
                  <a:pt x="1418" y="122"/>
                  <a:pt x="1405" y="120"/>
                  <a:pt x="1405" y="120"/>
                </a:cubicBezTo>
                <a:cubicBezTo>
                  <a:pt x="1387" y="120"/>
                  <a:pt x="1387" y="120"/>
                  <a:pt x="1387" y="120"/>
                </a:cubicBezTo>
                <a:cubicBezTo>
                  <a:pt x="1379" y="123"/>
                  <a:pt x="1379" y="123"/>
                  <a:pt x="1379" y="123"/>
                </a:cubicBezTo>
                <a:cubicBezTo>
                  <a:pt x="1379" y="123"/>
                  <a:pt x="1387" y="129"/>
                  <a:pt x="1392" y="131"/>
                </a:cubicBezTo>
                <a:cubicBezTo>
                  <a:pt x="1397" y="133"/>
                  <a:pt x="1393" y="140"/>
                  <a:pt x="1393" y="140"/>
                </a:cubicBezTo>
                <a:cubicBezTo>
                  <a:pt x="1377" y="139"/>
                  <a:pt x="1377" y="139"/>
                  <a:pt x="1377" y="139"/>
                </a:cubicBezTo>
                <a:cubicBezTo>
                  <a:pt x="1366" y="141"/>
                  <a:pt x="1366" y="141"/>
                  <a:pt x="1366" y="141"/>
                </a:cubicBezTo>
                <a:cubicBezTo>
                  <a:pt x="1369" y="154"/>
                  <a:pt x="1369" y="154"/>
                  <a:pt x="1369" y="154"/>
                </a:cubicBezTo>
                <a:cubicBezTo>
                  <a:pt x="1359" y="160"/>
                  <a:pt x="1359" y="160"/>
                  <a:pt x="1359" y="160"/>
                </a:cubicBezTo>
                <a:cubicBezTo>
                  <a:pt x="1359" y="172"/>
                  <a:pt x="1359" y="172"/>
                  <a:pt x="1359" y="172"/>
                </a:cubicBezTo>
                <a:cubicBezTo>
                  <a:pt x="1372" y="173"/>
                  <a:pt x="1372" y="173"/>
                  <a:pt x="1372" y="173"/>
                </a:cubicBezTo>
                <a:cubicBezTo>
                  <a:pt x="1372" y="185"/>
                  <a:pt x="1372" y="185"/>
                  <a:pt x="1372" y="185"/>
                </a:cubicBezTo>
                <a:cubicBezTo>
                  <a:pt x="1388" y="193"/>
                  <a:pt x="1388" y="193"/>
                  <a:pt x="1388" y="193"/>
                </a:cubicBezTo>
                <a:cubicBezTo>
                  <a:pt x="1401" y="191"/>
                  <a:pt x="1401" y="191"/>
                  <a:pt x="1401" y="191"/>
                </a:cubicBezTo>
                <a:cubicBezTo>
                  <a:pt x="1415" y="187"/>
                  <a:pt x="1415" y="187"/>
                  <a:pt x="1415" y="187"/>
                </a:cubicBezTo>
                <a:cubicBezTo>
                  <a:pt x="1434" y="186"/>
                  <a:pt x="1434" y="186"/>
                  <a:pt x="1434" y="186"/>
                </a:cubicBezTo>
                <a:cubicBezTo>
                  <a:pt x="1443" y="196"/>
                  <a:pt x="1443" y="196"/>
                  <a:pt x="1443" y="196"/>
                </a:cubicBezTo>
                <a:cubicBezTo>
                  <a:pt x="1443" y="196"/>
                  <a:pt x="1430" y="201"/>
                  <a:pt x="1426" y="201"/>
                </a:cubicBezTo>
                <a:cubicBezTo>
                  <a:pt x="1409" y="201"/>
                  <a:pt x="1409" y="201"/>
                  <a:pt x="1409" y="201"/>
                </a:cubicBezTo>
                <a:cubicBezTo>
                  <a:pt x="1397" y="207"/>
                  <a:pt x="1397" y="207"/>
                  <a:pt x="1397" y="207"/>
                </a:cubicBezTo>
                <a:cubicBezTo>
                  <a:pt x="1414" y="216"/>
                  <a:pt x="1414" y="216"/>
                  <a:pt x="1414" y="216"/>
                </a:cubicBezTo>
                <a:cubicBezTo>
                  <a:pt x="1423" y="230"/>
                  <a:pt x="1423" y="230"/>
                  <a:pt x="1423" y="230"/>
                </a:cubicBezTo>
                <a:cubicBezTo>
                  <a:pt x="1452" y="236"/>
                  <a:pt x="1452" y="236"/>
                  <a:pt x="1452" y="236"/>
                </a:cubicBezTo>
                <a:cubicBezTo>
                  <a:pt x="1474" y="233"/>
                  <a:pt x="1474" y="233"/>
                  <a:pt x="1474" y="233"/>
                </a:cubicBezTo>
                <a:cubicBezTo>
                  <a:pt x="1494" y="238"/>
                  <a:pt x="1494" y="238"/>
                  <a:pt x="1494" y="238"/>
                </a:cubicBezTo>
                <a:lnTo>
                  <a:pt x="1501" y="230"/>
                </a:lnTo>
                <a:close/>
                <a:moveTo>
                  <a:pt x="1449" y="264"/>
                </a:moveTo>
                <a:cubicBezTo>
                  <a:pt x="1440" y="278"/>
                  <a:pt x="1440" y="278"/>
                  <a:pt x="1440" y="278"/>
                </a:cubicBezTo>
                <a:cubicBezTo>
                  <a:pt x="1469" y="282"/>
                  <a:pt x="1469" y="282"/>
                  <a:pt x="1469" y="282"/>
                </a:cubicBezTo>
                <a:cubicBezTo>
                  <a:pt x="1485" y="275"/>
                  <a:pt x="1485" y="275"/>
                  <a:pt x="1485" y="275"/>
                </a:cubicBezTo>
                <a:cubicBezTo>
                  <a:pt x="1485" y="275"/>
                  <a:pt x="1476" y="263"/>
                  <a:pt x="1472" y="260"/>
                </a:cubicBezTo>
                <a:lnTo>
                  <a:pt x="1449" y="264"/>
                </a:lnTo>
                <a:close/>
                <a:moveTo>
                  <a:pt x="1465" y="384"/>
                </a:moveTo>
                <a:cubicBezTo>
                  <a:pt x="1492" y="382"/>
                  <a:pt x="1492" y="382"/>
                  <a:pt x="1492" y="382"/>
                </a:cubicBezTo>
                <a:cubicBezTo>
                  <a:pt x="1505" y="375"/>
                  <a:pt x="1505" y="375"/>
                  <a:pt x="1505" y="375"/>
                </a:cubicBezTo>
                <a:cubicBezTo>
                  <a:pt x="1505" y="375"/>
                  <a:pt x="1518" y="383"/>
                  <a:pt x="1523" y="387"/>
                </a:cubicBezTo>
                <a:cubicBezTo>
                  <a:pt x="1528" y="391"/>
                  <a:pt x="1552" y="388"/>
                  <a:pt x="1552" y="388"/>
                </a:cubicBezTo>
                <a:cubicBezTo>
                  <a:pt x="1585" y="388"/>
                  <a:pt x="1585" y="388"/>
                  <a:pt x="1585" y="388"/>
                </a:cubicBezTo>
                <a:cubicBezTo>
                  <a:pt x="1599" y="384"/>
                  <a:pt x="1599" y="384"/>
                  <a:pt x="1599" y="384"/>
                </a:cubicBezTo>
                <a:cubicBezTo>
                  <a:pt x="1606" y="377"/>
                  <a:pt x="1606" y="377"/>
                  <a:pt x="1606" y="377"/>
                </a:cubicBezTo>
                <a:cubicBezTo>
                  <a:pt x="1616" y="385"/>
                  <a:pt x="1616" y="385"/>
                  <a:pt x="1616" y="385"/>
                </a:cubicBezTo>
                <a:cubicBezTo>
                  <a:pt x="1633" y="384"/>
                  <a:pt x="1633" y="384"/>
                  <a:pt x="1633" y="384"/>
                </a:cubicBezTo>
                <a:cubicBezTo>
                  <a:pt x="1633" y="384"/>
                  <a:pt x="1657" y="381"/>
                  <a:pt x="1662" y="381"/>
                </a:cubicBezTo>
                <a:cubicBezTo>
                  <a:pt x="1667" y="381"/>
                  <a:pt x="1664" y="375"/>
                  <a:pt x="1664" y="371"/>
                </a:cubicBezTo>
                <a:cubicBezTo>
                  <a:pt x="1664" y="367"/>
                  <a:pt x="1675" y="364"/>
                  <a:pt x="1675" y="364"/>
                </a:cubicBezTo>
                <a:cubicBezTo>
                  <a:pt x="1672" y="348"/>
                  <a:pt x="1672" y="348"/>
                  <a:pt x="1672" y="348"/>
                </a:cubicBezTo>
                <a:cubicBezTo>
                  <a:pt x="1646" y="341"/>
                  <a:pt x="1646" y="341"/>
                  <a:pt x="1646" y="341"/>
                </a:cubicBezTo>
                <a:cubicBezTo>
                  <a:pt x="1618" y="335"/>
                  <a:pt x="1618" y="335"/>
                  <a:pt x="1618" y="335"/>
                </a:cubicBezTo>
                <a:cubicBezTo>
                  <a:pt x="1597" y="342"/>
                  <a:pt x="1597" y="342"/>
                  <a:pt x="1597" y="342"/>
                </a:cubicBezTo>
                <a:cubicBezTo>
                  <a:pt x="1567" y="349"/>
                  <a:pt x="1567" y="349"/>
                  <a:pt x="1567" y="349"/>
                </a:cubicBezTo>
                <a:cubicBezTo>
                  <a:pt x="1547" y="351"/>
                  <a:pt x="1547" y="351"/>
                  <a:pt x="1547" y="351"/>
                </a:cubicBezTo>
                <a:cubicBezTo>
                  <a:pt x="1519" y="346"/>
                  <a:pt x="1519" y="346"/>
                  <a:pt x="1519" y="346"/>
                </a:cubicBezTo>
                <a:cubicBezTo>
                  <a:pt x="1496" y="347"/>
                  <a:pt x="1496" y="347"/>
                  <a:pt x="1496" y="347"/>
                </a:cubicBezTo>
                <a:cubicBezTo>
                  <a:pt x="1477" y="332"/>
                  <a:pt x="1477" y="332"/>
                  <a:pt x="1477" y="332"/>
                </a:cubicBezTo>
                <a:cubicBezTo>
                  <a:pt x="1475" y="317"/>
                  <a:pt x="1475" y="317"/>
                  <a:pt x="1475" y="317"/>
                </a:cubicBezTo>
                <a:cubicBezTo>
                  <a:pt x="1468" y="303"/>
                  <a:pt x="1468" y="303"/>
                  <a:pt x="1468" y="303"/>
                </a:cubicBezTo>
                <a:cubicBezTo>
                  <a:pt x="1443" y="303"/>
                  <a:pt x="1443" y="303"/>
                  <a:pt x="1443" y="303"/>
                </a:cubicBezTo>
                <a:cubicBezTo>
                  <a:pt x="1426" y="305"/>
                  <a:pt x="1426" y="305"/>
                  <a:pt x="1426" y="305"/>
                </a:cubicBezTo>
                <a:cubicBezTo>
                  <a:pt x="1426" y="305"/>
                  <a:pt x="1431" y="322"/>
                  <a:pt x="1433" y="326"/>
                </a:cubicBezTo>
                <a:cubicBezTo>
                  <a:pt x="1435" y="330"/>
                  <a:pt x="1444" y="345"/>
                  <a:pt x="1444" y="345"/>
                </a:cubicBezTo>
                <a:cubicBezTo>
                  <a:pt x="1435" y="361"/>
                  <a:pt x="1435" y="361"/>
                  <a:pt x="1435" y="361"/>
                </a:cubicBezTo>
                <a:cubicBezTo>
                  <a:pt x="1446" y="373"/>
                  <a:pt x="1446" y="373"/>
                  <a:pt x="1446" y="373"/>
                </a:cubicBezTo>
                <a:lnTo>
                  <a:pt x="1465" y="384"/>
                </a:lnTo>
                <a:close/>
                <a:moveTo>
                  <a:pt x="1327" y="388"/>
                </a:moveTo>
                <a:cubicBezTo>
                  <a:pt x="1341" y="388"/>
                  <a:pt x="1341" y="388"/>
                  <a:pt x="1341" y="388"/>
                </a:cubicBezTo>
                <a:cubicBezTo>
                  <a:pt x="1335" y="379"/>
                  <a:pt x="1335" y="379"/>
                  <a:pt x="1335" y="379"/>
                </a:cubicBezTo>
                <a:lnTo>
                  <a:pt x="1327" y="388"/>
                </a:lnTo>
                <a:close/>
                <a:moveTo>
                  <a:pt x="1358" y="364"/>
                </a:moveTo>
                <a:cubicBezTo>
                  <a:pt x="1372" y="377"/>
                  <a:pt x="1372" y="377"/>
                  <a:pt x="1372" y="377"/>
                </a:cubicBezTo>
                <a:cubicBezTo>
                  <a:pt x="1387" y="377"/>
                  <a:pt x="1387" y="377"/>
                  <a:pt x="1387" y="377"/>
                </a:cubicBezTo>
                <a:cubicBezTo>
                  <a:pt x="1400" y="382"/>
                  <a:pt x="1400" y="382"/>
                  <a:pt x="1400" y="382"/>
                </a:cubicBezTo>
                <a:cubicBezTo>
                  <a:pt x="1412" y="377"/>
                  <a:pt x="1412" y="377"/>
                  <a:pt x="1412" y="377"/>
                </a:cubicBezTo>
                <a:cubicBezTo>
                  <a:pt x="1416" y="363"/>
                  <a:pt x="1416" y="363"/>
                  <a:pt x="1416" y="363"/>
                </a:cubicBezTo>
                <a:cubicBezTo>
                  <a:pt x="1402" y="355"/>
                  <a:pt x="1402" y="355"/>
                  <a:pt x="1402" y="355"/>
                </a:cubicBezTo>
                <a:cubicBezTo>
                  <a:pt x="1395" y="344"/>
                  <a:pt x="1395" y="344"/>
                  <a:pt x="1395" y="344"/>
                </a:cubicBezTo>
                <a:cubicBezTo>
                  <a:pt x="1382" y="346"/>
                  <a:pt x="1382" y="346"/>
                  <a:pt x="1382" y="346"/>
                </a:cubicBezTo>
                <a:cubicBezTo>
                  <a:pt x="1362" y="354"/>
                  <a:pt x="1362" y="354"/>
                  <a:pt x="1362" y="354"/>
                </a:cubicBezTo>
                <a:lnTo>
                  <a:pt x="1358" y="364"/>
                </a:lnTo>
                <a:close/>
                <a:moveTo>
                  <a:pt x="1406" y="321"/>
                </a:moveTo>
                <a:cubicBezTo>
                  <a:pt x="1417" y="310"/>
                  <a:pt x="1417" y="310"/>
                  <a:pt x="1417" y="310"/>
                </a:cubicBezTo>
                <a:cubicBezTo>
                  <a:pt x="1416" y="301"/>
                  <a:pt x="1416" y="301"/>
                  <a:pt x="1416" y="301"/>
                </a:cubicBezTo>
                <a:cubicBezTo>
                  <a:pt x="1402" y="290"/>
                  <a:pt x="1402" y="290"/>
                  <a:pt x="1402" y="290"/>
                </a:cubicBezTo>
                <a:cubicBezTo>
                  <a:pt x="1384" y="290"/>
                  <a:pt x="1384" y="290"/>
                  <a:pt x="1384" y="290"/>
                </a:cubicBezTo>
                <a:cubicBezTo>
                  <a:pt x="1373" y="285"/>
                  <a:pt x="1373" y="285"/>
                  <a:pt x="1373" y="285"/>
                </a:cubicBezTo>
                <a:cubicBezTo>
                  <a:pt x="1355" y="288"/>
                  <a:pt x="1355" y="288"/>
                  <a:pt x="1355" y="288"/>
                </a:cubicBezTo>
                <a:cubicBezTo>
                  <a:pt x="1353" y="301"/>
                  <a:pt x="1353" y="301"/>
                  <a:pt x="1353" y="301"/>
                </a:cubicBezTo>
                <a:cubicBezTo>
                  <a:pt x="1371" y="311"/>
                  <a:pt x="1371" y="311"/>
                  <a:pt x="1371" y="311"/>
                </a:cubicBezTo>
                <a:cubicBezTo>
                  <a:pt x="1388" y="320"/>
                  <a:pt x="1388" y="320"/>
                  <a:pt x="1388" y="320"/>
                </a:cubicBezTo>
                <a:lnTo>
                  <a:pt x="1406" y="321"/>
                </a:lnTo>
                <a:close/>
                <a:moveTo>
                  <a:pt x="1366" y="273"/>
                </a:moveTo>
                <a:cubicBezTo>
                  <a:pt x="1390" y="272"/>
                  <a:pt x="1390" y="272"/>
                  <a:pt x="1390" y="272"/>
                </a:cubicBezTo>
                <a:cubicBezTo>
                  <a:pt x="1402" y="269"/>
                  <a:pt x="1402" y="269"/>
                  <a:pt x="1402" y="269"/>
                </a:cubicBezTo>
                <a:cubicBezTo>
                  <a:pt x="1418" y="266"/>
                  <a:pt x="1418" y="266"/>
                  <a:pt x="1418" y="266"/>
                </a:cubicBezTo>
                <a:cubicBezTo>
                  <a:pt x="1418" y="256"/>
                  <a:pt x="1418" y="256"/>
                  <a:pt x="1418" y="256"/>
                </a:cubicBezTo>
                <a:cubicBezTo>
                  <a:pt x="1397" y="256"/>
                  <a:pt x="1397" y="256"/>
                  <a:pt x="1397" y="256"/>
                </a:cubicBezTo>
                <a:cubicBezTo>
                  <a:pt x="1377" y="256"/>
                  <a:pt x="1377" y="256"/>
                  <a:pt x="1377" y="256"/>
                </a:cubicBezTo>
                <a:cubicBezTo>
                  <a:pt x="1366" y="265"/>
                  <a:pt x="1366" y="265"/>
                  <a:pt x="1366" y="265"/>
                </a:cubicBezTo>
                <a:lnTo>
                  <a:pt x="1366" y="273"/>
                </a:lnTo>
                <a:close/>
                <a:moveTo>
                  <a:pt x="1370" y="248"/>
                </a:moveTo>
                <a:cubicBezTo>
                  <a:pt x="1386" y="245"/>
                  <a:pt x="1386" y="245"/>
                  <a:pt x="1386" y="245"/>
                </a:cubicBezTo>
                <a:cubicBezTo>
                  <a:pt x="1390" y="237"/>
                  <a:pt x="1390" y="237"/>
                  <a:pt x="1390" y="237"/>
                </a:cubicBezTo>
                <a:cubicBezTo>
                  <a:pt x="1373" y="225"/>
                  <a:pt x="1373" y="225"/>
                  <a:pt x="1373" y="225"/>
                </a:cubicBezTo>
                <a:cubicBezTo>
                  <a:pt x="1349" y="223"/>
                  <a:pt x="1349" y="223"/>
                  <a:pt x="1349" y="223"/>
                </a:cubicBezTo>
                <a:cubicBezTo>
                  <a:pt x="1330" y="211"/>
                  <a:pt x="1330" y="211"/>
                  <a:pt x="1330" y="211"/>
                </a:cubicBezTo>
                <a:cubicBezTo>
                  <a:pt x="1321" y="218"/>
                  <a:pt x="1321" y="218"/>
                  <a:pt x="1321" y="218"/>
                </a:cubicBezTo>
                <a:cubicBezTo>
                  <a:pt x="1329" y="229"/>
                  <a:pt x="1329" y="229"/>
                  <a:pt x="1329" y="229"/>
                </a:cubicBezTo>
                <a:cubicBezTo>
                  <a:pt x="1335" y="247"/>
                  <a:pt x="1335" y="247"/>
                  <a:pt x="1335" y="247"/>
                </a:cubicBezTo>
                <a:cubicBezTo>
                  <a:pt x="1353" y="250"/>
                  <a:pt x="1353" y="250"/>
                  <a:pt x="1353" y="250"/>
                </a:cubicBezTo>
                <a:lnTo>
                  <a:pt x="1370" y="248"/>
                </a:lnTo>
                <a:close/>
                <a:moveTo>
                  <a:pt x="1314" y="174"/>
                </a:moveTo>
                <a:cubicBezTo>
                  <a:pt x="1309" y="160"/>
                  <a:pt x="1309" y="160"/>
                  <a:pt x="1309" y="160"/>
                </a:cubicBezTo>
                <a:cubicBezTo>
                  <a:pt x="1296" y="156"/>
                  <a:pt x="1296" y="156"/>
                  <a:pt x="1296" y="156"/>
                </a:cubicBezTo>
                <a:cubicBezTo>
                  <a:pt x="1283" y="156"/>
                  <a:pt x="1283" y="156"/>
                  <a:pt x="1283" y="156"/>
                </a:cubicBezTo>
                <a:cubicBezTo>
                  <a:pt x="1283" y="168"/>
                  <a:pt x="1283" y="168"/>
                  <a:pt x="1283" y="168"/>
                </a:cubicBezTo>
                <a:cubicBezTo>
                  <a:pt x="1298" y="168"/>
                  <a:pt x="1298" y="168"/>
                  <a:pt x="1298" y="168"/>
                </a:cubicBezTo>
                <a:cubicBezTo>
                  <a:pt x="1302" y="179"/>
                  <a:pt x="1302" y="179"/>
                  <a:pt x="1302" y="179"/>
                </a:cubicBezTo>
                <a:lnTo>
                  <a:pt x="1314" y="174"/>
                </a:lnTo>
                <a:close/>
                <a:moveTo>
                  <a:pt x="1301" y="259"/>
                </a:moveTo>
                <a:cubicBezTo>
                  <a:pt x="1306" y="250"/>
                  <a:pt x="1306" y="250"/>
                  <a:pt x="1306" y="250"/>
                </a:cubicBezTo>
                <a:cubicBezTo>
                  <a:pt x="1303" y="238"/>
                  <a:pt x="1303" y="238"/>
                  <a:pt x="1303" y="238"/>
                </a:cubicBezTo>
                <a:cubicBezTo>
                  <a:pt x="1292" y="230"/>
                  <a:pt x="1292" y="230"/>
                  <a:pt x="1292" y="230"/>
                </a:cubicBezTo>
                <a:cubicBezTo>
                  <a:pt x="1287" y="218"/>
                  <a:pt x="1287" y="218"/>
                  <a:pt x="1287" y="218"/>
                </a:cubicBezTo>
                <a:cubicBezTo>
                  <a:pt x="1272" y="212"/>
                  <a:pt x="1272" y="212"/>
                  <a:pt x="1272" y="212"/>
                </a:cubicBezTo>
                <a:cubicBezTo>
                  <a:pt x="1260" y="205"/>
                  <a:pt x="1260" y="205"/>
                  <a:pt x="1260" y="205"/>
                </a:cubicBezTo>
                <a:cubicBezTo>
                  <a:pt x="1248" y="207"/>
                  <a:pt x="1248" y="207"/>
                  <a:pt x="1248" y="207"/>
                </a:cubicBezTo>
                <a:cubicBezTo>
                  <a:pt x="1237" y="199"/>
                  <a:pt x="1237" y="199"/>
                  <a:pt x="1237" y="199"/>
                </a:cubicBezTo>
                <a:cubicBezTo>
                  <a:pt x="1222" y="191"/>
                  <a:pt x="1222" y="191"/>
                  <a:pt x="1222" y="191"/>
                </a:cubicBezTo>
                <a:cubicBezTo>
                  <a:pt x="1210" y="193"/>
                  <a:pt x="1210" y="193"/>
                  <a:pt x="1210" y="193"/>
                </a:cubicBezTo>
                <a:cubicBezTo>
                  <a:pt x="1181" y="199"/>
                  <a:pt x="1181" y="199"/>
                  <a:pt x="1181" y="199"/>
                </a:cubicBezTo>
                <a:cubicBezTo>
                  <a:pt x="1188" y="209"/>
                  <a:pt x="1188" y="209"/>
                  <a:pt x="1188" y="209"/>
                </a:cubicBezTo>
                <a:cubicBezTo>
                  <a:pt x="1199" y="208"/>
                  <a:pt x="1199" y="208"/>
                  <a:pt x="1199" y="208"/>
                </a:cubicBezTo>
                <a:cubicBezTo>
                  <a:pt x="1209" y="213"/>
                  <a:pt x="1209" y="213"/>
                  <a:pt x="1209" y="213"/>
                </a:cubicBezTo>
                <a:cubicBezTo>
                  <a:pt x="1212" y="225"/>
                  <a:pt x="1212" y="225"/>
                  <a:pt x="1212" y="225"/>
                </a:cubicBezTo>
                <a:cubicBezTo>
                  <a:pt x="1196" y="225"/>
                  <a:pt x="1196" y="225"/>
                  <a:pt x="1196" y="225"/>
                </a:cubicBezTo>
                <a:cubicBezTo>
                  <a:pt x="1202" y="236"/>
                  <a:pt x="1202" y="236"/>
                  <a:pt x="1202" y="236"/>
                </a:cubicBezTo>
                <a:cubicBezTo>
                  <a:pt x="1212" y="235"/>
                  <a:pt x="1212" y="235"/>
                  <a:pt x="1212" y="235"/>
                </a:cubicBezTo>
                <a:cubicBezTo>
                  <a:pt x="1220" y="242"/>
                  <a:pt x="1220" y="242"/>
                  <a:pt x="1220" y="242"/>
                </a:cubicBezTo>
                <a:cubicBezTo>
                  <a:pt x="1231" y="237"/>
                  <a:pt x="1231" y="237"/>
                  <a:pt x="1231" y="237"/>
                </a:cubicBezTo>
                <a:cubicBezTo>
                  <a:pt x="1241" y="238"/>
                  <a:pt x="1241" y="238"/>
                  <a:pt x="1241" y="238"/>
                </a:cubicBezTo>
                <a:cubicBezTo>
                  <a:pt x="1265" y="240"/>
                  <a:pt x="1265" y="240"/>
                  <a:pt x="1265" y="240"/>
                </a:cubicBezTo>
                <a:cubicBezTo>
                  <a:pt x="1283" y="255"/>
                  <a:pt x="1283" y="255"/>
                  <a:pt x="1283" y="255"/>
                </a:cubicBezTo>
                <a:lnTo>
                  <a:pt x="1301" y="259"/>
                </a:lnTo>
                <a:close/>
                <a:moveTo>
                  <a:pt x="1263" y="261"/>
                </a:moveTo>
                <a:cubicBezTo>
                  <a:pt x="1250" y="252"/>
                  <a:pt x="1250" y="252"/>
                  <a:pt x="1250" y="252"/>
                </a:cubicBezTo>
                <a:cubicBezTo>
                  <a:pt x="1231" y="253"/>
                  <a:pt x="1231" y="253"/>
                  <a:pt x="1231" y="253"/>
                </a:cubicBezTo>
                <a:cubicBezTo>
                  <a:pt x="1234" y="264"/>
                  <a:pt x="1234" y="264"/>
                  <a:pt x="1234" y="264"/>
                </a:cubicBezTo>
                <a:cubicBezTo>
                  <a:pt x="1250" y="265"/>
                  <a:pt x="1250" y="265"/>
                  <a:pt x="1250" y="265"/>
                </a:cubicBezTo>
                <a:lnTo>
                  <a:pt x="1263" y="261"/>
                </a:lnTo>
                <a:close/>
                <a:moveTo>
                  <a:pt x="1254" y="348"/>
                </a:moveTo>
                <a:cubicBezTo>
                  <a:pt x="1266" y="344"/>
                  <a:pt x="1266" y="344"/>
                  <a:pt x="1266" y="344"/>
                </a:cubicBezTo>
                <a:cubicBezTo>
                  <a:pt x="1276" y="342"/>
                  <a:pt x="1276" y="342"/>
                  <a:pt x="1276" y="342"/>
                </a:cubicBezTo>
                <a:cubicBezTo>
                  <a:pt x="1284" y="351"/>
                  <a:pt x="1284" y="351"/>
                  <a:pt x="1284" y="351"/>
                </a:cubicBezTo>
                <a:cubicBezTo>
                  <a:pt x="1291" y="369"/>
                  <a:pt x="1291" y="369"/>
                  <a:pt x="1291" y="369"/>
                </a:cubicBezTo>
                <a:cubicBezTo>
                  <a:pt x="1301" y="364"/>
                  <a:pt x="1301" y="364"/>
                  <a:pt x="1301" y="364"/>
                </a:cubicBezTo>
                <a:cubicBezTo>
                  <a:pt x="1318" y="363"/>
                  <a:pt x="1318" y="363"/>
                  <a:pt x="1318" y="363"/>
                </a:cubicBezTo>
                <a:cubicBezTo>
                  <a:pt x="1330" y="361"/>
                  <a:pt x="1330" y="361"/>
                  <a:pt x="1330" y="361"/>
                </a:cubicBezTo>
                <a:cubicBezTo>
                  <a:pt x="1331" y="350"/>
                  <a:pt x="1331" y="350"/>
                  <a:pt x="1331" y="350"/>
                </a:cubicBezTo>
                <a:cubicBezTo>
                  <a:pt x="1331" y="334"/>
                  <a:pt x="1331" y="334"/>
                  <a:pt x="1331" y="334"/>
                </a:cubicBezTo>
                <a:cubicBezTo>
                  <a:pt x="1331" y="334"/>
                  <a:pt x="1334" y="329"/>
                  <a:pt x="1338" y="326"/>
                </a:cubicBezTo>
                <a:cubicBezTo>
                  <a:pt x="1342" y="323"/>
                  <a:pt x="1334" y="314"/>
                  <a:pt x="1334" y="314"/>
                </a:cubicBezTo>
                <a:cubicBezTo>
                  <a:pt x="1334" y="314"/>
                  <a:pt x="1322" y="306"/>
                  <a:pt x="1317" y="306"/>
                </a:cubicBezTo>
                <a:cubicBezTo>
                  <a:pt x="1312" y="306"/>
                  <a:pt x="1306" y="313"/>
                  <a:pt x="1306" y="313"/>
                </a:cubicBezTo>
                <a:cubicBezTo>
                  <a:pt x="1287" y="301"/>
                  <a:pt x="1287" y="301"/>
                  <a:pt x="1287" y="301"/>
                </a:cubicBezTo>
                <a:cubicBezTo>
                  <a:pt x="1271" y="301"/>
                  <a:pt x="1271" y="301"/>
                  <a:pt x="1271" y="301"/>
                </a:cubicBezTo>
                <a:cubicBezTo>
                  <a:pt x="1283" y="311"/>
                  <a:pt x="1283" y="311"/>
                  <a:pt x="1283" y="311"/>
                </a:cubicBezTo>
                <a:cubicBezTo>
                  <a:pt x="1283" y="311"/>
                  <a:pt x="1294" y="323"/>
                  <a:pt x="1297" y="329"/>
                </a:cubicBezTo>
                <a:cubicBezTo>
                  <a:pt x="1300" y="335"/>
                  <a:pt x="1285" y="330"/>
                  <a:pt x="1285" y="330"/>
                </a:cubicBezTo>
                <a:cubicBezTo>
                  <a:pt x="1265" y="311"/>
                  <a:pt x="1265" y="311"/>
                  <a:pt x="1265" y="311"/>
                </a:cubicBezTo>
                <a:cubicBezTo>
                  <a:pt x="1250" y="311"/>
                  <a:pt x="1250" y="311"/>
                  <a:pt x="1250" y="311"/>
                </a:cubicBezTo>
                <a:cubicBezTo>
                  <a:pt x="1251" y="323"/>
                  <a:pt x="1251" y="323"/>
                  <a:pt x="1251" y="323"/>
                </a:cubicBezTo>
                <a:cubicBezTo>
                  <a:pt x="1255" y="336"/>
                  <a:pt x="1255" y="336"/>
                  <a:pt x="1255" y="336"/>
                </a:cubicBezTo>
                <a:cubicBezTo>
                  <a:pt x="1237" y="325"/>
                  <a:pt x="1237" y="325"/>
                  <a:pt x="1237" y="325"/>
                </a:cubicBezTo>
                <a:cubicBezTo>
                  <a:pt x="1228" y="305"/>
                  <a:pt x="1228" y="305"/>
                  <a:pt x="1228" y="305"/>
                </a:cubicBezTo>
                <a:cubicBezTo>
                  <a:pt x="1202" y="296"/>
                  <a:pt x="1202" y="296"/>
                  <a:pt x="1202" y="296"/>
                </a:cubicBezTo>
                <a:cubicBezTo>
                  <a:pt x="1202" y="313"/>
                  <a:pt x="1202" y="313"/>
                  <a:pt x="1202" y="313"/>
                </a:cubicBezTo>
                <a:cubicBezTo>
                  <a:pt x="1208" y="323"/>
                  <a:pt x="1208" y="323"/>
                  <a:pt x="1208" y="323"/>
                </a:cubicBezTo>
                <a:cubicBezTo>
                  <a:pt x="1208" y="323"/>
                  <a:pt x="1230" y="337"/>
                  <a:pt x="1232" y="341"/>
                </a:cubicBezTo>
                <a:lnTo>
                  <a:pt x="1254" y="348"/>
                </a:lnTo>
                <a:close/>
                <a:moveTo>
                  <a:pt x="1197" y="356"/>
                </a:moveTo>
                <a:cubicBezTo>
                  <a:pt x="1201" y="367"/>
                  <a:pt x="1201" y="367"/>
                  <a:pt x="1201" y="367"/>
                </a:cubicBezTo>
                <a:cubicBezTo>
                  <a:pt x="1213" y="366"/>
                  <a:pt x="1213" y="366"/>
                  <a:pt x="1213" y="366"/>
                </a:cubicBezTo>
                <a:cubicBezTo>
                  <a:pt x="1213" y="366"/>
                  <a:pt x="1218" y="361"/>
                  <a:pt x="1218" y="357"/>
                </a:cubicBezTo>
                <a:cubicBezTo>
                  <a:pt x="1218" y="353"/>
                  <a:pt x="1202" y="348"/>
                  <a:pt x="1203" y="352"/>
                </a:cubicBezTo>
                <a:cubicBezTo>
                  <a:pt x="1204" y="356"/>
                  <a:pt x="1197" y="356"/>
                  <a:pt x="1197" y="356"/>
                </a:cubicBezTo>
                <a:moveTo>
                  <a:pt x="1203" y="281"/>
                </a:moveTo>
                <a:cubicBezTo>
                  <a:pt x="1191" y="264"/>
                  <a:pt x="1191" y="264"/>
                  <a:pt x="1191" y="264"/>
                </a:cubicBezTo>
                <a:cubicBezTo>
                  <a:pt x="1175" y="255"/>
                  <a:pt x="1175" y="255"/>
                  <a:pt x="1175" y="255"/>
                </a:cubicBezTo>
                <a:cubicBezTo>
                  <a:pt x="1175" y="255"/>
                  <a:pt x="1173" y="262"/>
                  <a:pt x="1176" y="268"/>
                </a:cubicBezTo>
                <a:cubicBezTo>
                  <a:pt x="1179" y="274"/>
                  <a:pt x="1193" y="286"/>
                  <a:pt x="1193" y="286"/>
                </a:cubicBezTo>
                <a:lnTo>
                  <a:pt x="1203" y="281"/>
                </a:lnTo>
                <a:close/>
                <a:moveTo>
                  <a:pt x="1722" y="638"/>
                </a:moveTo>
                <a:cubicBezTo>
                  <a:pt x="1739" y="640"/>
                  <a:pt x="1739" y="640"/>
                  <a:pt x="1739" y="640"/>
                </a:cubicBezTo>
                <a:cubicBezTo>
                  <a:pt x="1757" y="636"/>
                  <a:pt x="1757" y="636"/>
                  <a:pt x="1757" y="636"/>
                </a:cubicBezTo>
                <a:cubicBezTo>
                  <a:pt x="1766" y="622"/>
                  <a:pt x="1766" y="622"/>
                  <a:pt x="1766" y="622"/>
                </a:cubicBezTo>
                <a:cubicBezTo>
                  <a:pt x="1758" y="607"/>
                  <a:pt x="1758" y="607"/>
                  <a:pt x="1758" y="607"/>
                </a:cubicBezTo>
                <a:cubicBezTo>
                  <a:pt x="1758" y="607"/>
                  <a:pt x="1733" y="608"/>
                  <a:pt x="1729" y="608"/>
                </a:cubicBezTo>
                <a:cubicBezTo>
                  <a:pt x="1725" y="608"/>
                  <a:pt x="1713" y="625"/>
                  <a:pt x="1713" y="625"/>
                </a:cubicBezTo>
                <a:lnTo>
                  <a:pt x="1722" y="638"/>
                </a:lnTo>
                <a:close/>
                <a:moveTo>
                  <a:pt x="1400" y="470"/>
                </a:moveTo>
                <a:cubicBezTo>
                  <a:pt x="1413" y="461"/>
                  <a:pt x="1413" y="461"/>
                  <a:pt x="1413" y="461"/>
                </a:cubicBezTo>
                <a:cubicBezTo>
                  <a:pt x="1415" y="447"/>
                  <a:pt x="1415" y="447"/>
                  <a:pt x="1415" y="447"/>
                </a:cubicBezTo>
                <a:cubicBezTo>
                  <a:pt x="1435" y="451"/>
                  <a:pt x="1435" y="451"/>
                  <a:pt x="1435" y="451"/>
                </a:cubicBezTo>
                <a:cubicBezTo>
                  <a:pt x="1447" y="442"/>
                  <a:pt x="1447" y="442"/>
                  <a:pt x="1447" y="442"/>
                </a:cubicBezTo>
                <a:cubicBezTo>
                  <a:pt x="1456" y="426"/>
                  <a:pt x="1456" y="426"/>
                  <a:pt x="1456" y="426"/>
                </a:cubicBezTo>
                <a:cubicBezTo>
                  <a:pt x="1469" y="412"/>
                  <a:pt x="1469" y="412"/>
                  <a:pt x="1469" y="412"/>
                </a:cubicBezTo>
                <a:cubicBezTo>
                  <a:pt x="1469" y="412"/>
                  <a:pt x="1456" y="404"/>
                  <a:pt x="1451" y="404"/>
                </a:cubicBezTo>
                <a:cubicBezTo>
                  <a:pt x="1433" y="404"/>
                  <a:pt x="1433" y="404"/>
                  <a:pt x="1433" y="404"/>
                </a:cubicBezTo>
                <a:cubicBezTo>
                  <a:pt x="1415" y="398"/>
                  <a:pt x="1415" y="398"/>
                  <a:pt x="1415" y="398"/>
                </a:cubicBezTo>
                <a:cubicBezTo>
                  <a:pt x="1415" y="398"/>
                  <a:pt x="1394" y="399"/>
                  <a:pt x="1390" y="399"/>
                </a:cubicBezTo>
                <a:cubicBezTo>
                  <a:pt x="1386" y="399"/>
                  <a:pt x="1389" y="406"/>
                  <a:pt x="1389" y="412"/>
                </a:cubicBezTo>
                <a:cubicBezTo>
                  <a:pt x="1389" y="418"/>
                  <a:pt x="1376" y="422"/>
                  <a:pt x="1376" y="422"/>
                </a:cubicBezTo>
                <a:cubicBezTo>
                  <a:pt x="1376" y="447"/>
                  <a:pt x="1376" y="447"/>
                  <a:pt x="1376" y="447"/>
                </a:cubicBezTo>
                <a:cubicBezTo>
                  <a:pt x="1376" y="447"/>
                  <a:pt x="1382" y="469"/>
                  <a:pt x="1382" y="473"/>
                </a:cubicBezTo>
                <a:lnTo>
                  <a:pt x="1400" y="470"/>
                </a:lnTo>
                <a:close/>
                <a:moveTo>
                  <a:pt x="1313" y="501"/>
                </a:moveTo>
                <a:cubicBezTo>
                  <a:pt x="1317" y="501"/>
                  <a:pt x="1327" y="489"/>
                  <a:pt x="1327" y="489"/>
                </a:cubicBezTo>
                <a:cubicBezTo>
                  <a:pt x="1350" y="488"/>
                  <a:pt x="1350" y="488"/>
                  <a:pt x="1350" y="488"/>
                </a:cubicBezTo>
                <a:cubicBezTo>
                  <a:pt x="1359" y="472"/>
                  <a:pt x="1359" y="472"/>
                  <a:pt x="1359" y="472"/>
                </a:cubicBezTo>
                <a:cubicBezTo>
                  <a:pt x="1351" y="459"/>
                  <a:pt x="1351" y="459"/>
                  <a:pt x="1351" y="459"/>
                </a:cubicBezTo>
                <a:cubicBezTo>
                  <a:pt x="1338" y="447"/>
                  <a:pt x="1338" y="447"/>
                  <a:pt x="1338" y="447"/>
                </a:cubicBezTo>
                <a:cubicBezTo>
                  <a:pt x="1324" y="439"/>
                  <a:pt x="1324" y="439"/>
                  <a:pt x="1324" y="439"/>
                </a:cubicBezTo>
                <a:cubicBezTo>
                  <a:pt x="1342" y="431"/>
                  <a:pt x="1342" y="431"/>
                  <a:pt x="1342" y="431"/>
                </a:cubicBezTo>
                <a:cubicBezTo>
                  <a:pt x="1342" y="431"/>
                  <a:pt x="1345" y="427"/>
                  <a:pt x="1341" y="422"/>
                </a:cubicBezTo>
                <a:cubicBezTo>
                  <a:pt x="1337" y="417"/>
                  <a:pt x="1327" y="409"/>
                  <a:pt x="1327" y="409"/>
                </a:cubicBezTo>
                <a:cubicBezTo>
                  <a:pt x="1320" y="401"/>
                  <a:pt x="1320" y="401"/>
                  <a:pt x="1320" y="401"/>
                </a:cubicBezTo>
                <a:cubicBezTo>
                  <a:pt x="1304" y="402"/>
                  <a:pt x="1304" y="402"/>
                  <a:pt x="1304" y="402"/>
                </a:cubicBezTo>
                <a:cubicBezTo>
                  <a:pt x="1302" y="413"/>
                  <a:pt x="1302" y="413"/>
                  <a:pt x="1302" y="413"/>
                </a:cubicBezTo>
                <a:cubicBezTo>
                  <a:pt x="1295" y="413"/>
                  <a:pt x="1295" y="413"/>
                  <a:pt x="1295" y="413"/>
                </a:cubicBezTo>
                <a:cubicBezTo>
                  <a:pt x="1281" y="408"/>
                  <a:pt x="1281" y="408"/>
                  <a:pt x="1281" y="408"/>
                </a:cubicBezTo>
                <a:cubicBezTo>
                  <a:pt x="1266" y="412"/>
                  <a:pt x="1266" y="412"/>
                  <a:pt x="1266" y="412"/>
                </a:cubicBezTo>
                <a:cubicBezTo>
                  <a:pt x="1269" y="423"/>
                  <a:pt x="1269" y="423"/>
                  <a:pt x="1269" y="423"/>
                </a:cubicBezTo>
                <a:cubicBezTo>
                  <a:pt x="1282" y="435"/>
                  <a:pt x="1282" y="435"/>
                  <a:pt x="1282" y="435"/>
                </a:cubicBezTo>
                <a:cubicBezTo>
                  <a:pt x="1277" y="449"/>
                  <a:pt x="1277" y="449"/>
                  <a:pt x="1277" y="449"/>
                </a:cubicBezTo>
                <a:cubicBezTo>
                  <a:pt x="1277" y="449"/>
                  <a:pt x="1271" y="455"/>
                  <a:pt x="1267" y="453"/>
                </a:cubicBezTo>
                <a:cubicBezTo>
                  <a:pt x="1263" y="451"/>
                  <a:pt x="1253" y="442"/>
                  <a:pt x="1253" y="442"/>
                </a:cubicBezTo>
                <a:cubicBezTo>
                  <a:pt x="1241" y="443"/>
                  <a:pt x="1241" y="443"/>
                  <a:pt x="1241" y="443"/>
                </a:cubicBezTo>
                <a:cubicBezTo>
                  <a:pt x="1239" y="454"/>
                  <a:pt x="1239" y="454"/>
                  <a:pt x="1239" y="454"/>
                </a:cubicBezTo>
                <a:cubicBezTo>
                  <a:pt x="1254" y="463"/>
                  <a:pt x="1254" y="463"/>
                  <a:pt x="1254" y="463"/>
                </a:cubicBezTo>
                <a:cubicBezTo>
                  <a:pt x="1265" y="470"/>
                  <a:pt x="1265" y="470"/>
                  <a:pt x="1265" y="470"/>
                </a:cubicBezTo>
                <a:cubicBezTo>
                  <a:pt x="1282" y="474"/>
                  <a:pt x="1282" y="474"/>
                  <a:pt x="1282" y="474"/>
                </a:cubicBezTo>
                <a:cubicBezTo>
                  <a:pt x="1282" y="474"/>
                  <a:pt x="1290" y="486"/>
                  <a:pt x="1290" y="490"/>
                </a:cubicBezTo>
                <a:cubicBezTo>
                  <a:pt x="1290" y="494"/>
                  <a:pt x="1313" y="501"/>
                  <a:pt x="1313" y="501"/>
                </a:cubicBezTo>
                <a:moveTo>
                  <a:pt x="1202" y="438"/>
                </a:moveTo>
                <a:cubicBezTo>
                  <a:pt x="1205" y="423"/>
                  <a:pt x="1205" y="423"/>
                  <a:pt x="1205" y="423"/>
                </a:cubicBezTo>
                <a:cubicBezTo>
                  <a:pt x="1198" y="416"/>
                  <a:pt x="1198" y="416"/>
                  <a:pt x="1198" y="416"/>
                </a:cubicBezTo>
                <a:cubicBezTo>
                  <a:pt x="1167" y="411"/>
                  <a:pt x="1167" y="411"/>
                  <a:pt x="1167" y="411"/>
                </a:cubicBezTo>
                <a:cubicBezTo>
                  <a:pt x="1159" y="420"/>
                  <a:pt x="1159" y="420"/>
                  <a:pt x="1159" y="420"/>
                </a:cubicBezTo>
                <a:cubicBezTo>
                  <a:pt x="1159" y="420"/>
                  <a:pt x="1172" y="430"/>
                  <a:pt x="1176" y="431"/>
                </a:cubicBezTo>
                <a:cubicBezTo>
                  <a:pt x="1180" y="432"/>
                  <a:pt x="1191" y="446"/>
                  <a:pt x="1191" y="446"/>
                </a:cubicBezTo>
                <a:lnTo>
                  <a:pt x="1202" y="438"/>
                </a:lnTo>
                <a:close/>
                <a:moveTo>
                  <a:pt x="1136" y="415"/>
                </a:moveTo>
                <a:cubicBezTo>
                  <a:pt x="1129" y="422"/>
                  <a:pt x="1129" y="422"/>
                  <a:pt x="1129" y="422"/>
                </a:cubicBezTo>
                <a:cubicBezTo>
                  <a:pt x="1143" y="424"/>
                  <a:pt x="1143" y="424"/>
                  <a:pt x="1143" y="424"/>
                </a:cubicBezTo>
                <a:cubicBezTo>
                  <a:pt x="1148" y="414"/>
                  <a:pt x="1148" y="414"/>
                  <a:pt x="1148" y="414"/>
                </a:cubicBezTo>
                <a:lnTo>
                  <a:pt x="1136" y="415"/>
                </a:lnTo>
                <a:close/>
                <a:moveTo>
                  <a:pt x="1039" y="234"/>
                </a:moveTo>
                <a:cubicBezTo>
                  <a:pt x="1057" y="234"/>
                  <a:pt x="1057" y="234"/>
                  <a:pt x="1057" y="234"/>
                </a:cubicBezTo>
                <a:cubicBezTo>
                  <a:pt x="1081" y="234"/>
                  <a:pt x="1081" y="234"/>
                  <a:pt x="1081" y="234"/>
                </a:cubicBezTo>
                <a:cubicBezTo>
                  <a:pt x="1110" y="234"/>
                  <a:pt x="1110" y="234"/>
                  <a:pt x="1110" y="234"/>
                </a:cubicBezTo>
                <a:cubicBezTo>
                  <a:pt x="1110" y="234"/>
                  <a:pt x="1111" y="224"/>
                  <a:pt x="1106" y="223"/>
                </a:cubicBezTo>
                <a:cubicBezTo>
                  <a:pt x="1101" y="222"/>
                  <a:pt x="1088" y="217"/>
                  <a:pt x="1088" y="217"/>
                </a:cubicBezTo>
                <a:cubicBezTo>
                  <a:pt x="1069" y="218"/>
                  <a:pt x="1069" y="218"/>
                  <a:pt x="1069" y="218"/>
                </a:cubicBezTo>
                <a:cubicBezTo>
                  <a:pt x="1053" y="222"/>
                  <a:pt x="1053" y="222"/>
                  <a:pt x="1053" y="222"/>
                </a:cubicBezTo>
                <a:lnTo>
                  <a:pt x="1039" y="234"/>
                </a:lnTo>
                <a:close/>
                <a:moveTo>
                  <a:pt x="1059" y="278"/>
                </a:moveTo>
                <a:cubicBezTo>
                  <a:pt x="1070" y="274"/>
                  <a:pt x="1070" y="274"/>
                  <a:pt x="1070" y="274"/>
                </a:cubicBezTo>
                <a:cubicBezTo>
                  <a:pt x="1092" y="273"/>
                  <a:pt x="1092" y="273"/>
                  <a:pt x="1092" y="273"/>
                </a:cubicBezTo>
                <a:cubicBezTo>
                  <a:pt x="1097" y="265"/>
                  <a:pt x="1097" y="265"/>
                  <a:pt x="1097" y="265"/>
                </a:cubicBezTo>
                <a:cubicBezTo>
                  <a:pt x="1087" y="256"/>
                  <a:pt x="1087" y="256"/>
                  <a:pt x="1087" y="256"/>
                </a:cubicBezTo>
                <a:cubicBezTo>
                  <a:pt x="1097" y="255"/>
                  <a:pt x="1097" y="255"/>
                  <a:pt x="1097" y="255"/>
                </a:cubicBezTo>
                <a:cubicBezTo>
                  <a:pt x="1104" y="246"/>
                  <a:pt x="1104" y="246"/>
                  <a:pt x="1104" y="246"/>
                </a:cubicBezTo>
                <a:cubicBezTo>
                  <a:pt x="1092" y="246"/>
                  <a:pt x="1092" y="246"/>
                  <a:pt x="1092" y="246"/>
                </a:cubicBezTo>
                <a:cubicBezTo>
                  <a:pt x="1067" y="246"/>
                  <a:pt x="1067" y="246"/>
                  <a:pt x="1067" y="246"/>
                </a:cubicBezTo>
                <a:cubicBezTo>
                  <a:pt x="1052" y="250"/>
                  <a:pt x="1052" y="250"/>
                  <a:pt x="1052" y="250"/>
                </a:cubicBezTo>
                <a:cubicBezTo>
                  <a:pt x="1038" y="258"/>
                  <a:pt x="1038" y="258"/>
                  <a:pt x="1038" y="258"/>
                </a:cubicBezTo>
                <a:cubicBezTo>
                  <a:pt x="1049" y="276"/>
                  <a:pt x="1049" y="276"/>
                  <a:pt x="1049" y="276"/>
                </a:cubicBezTo>
                <a:lnTo>
                  <a:pt x="1059" y="278"/>
                </a:lnTo>
                <a:close/>
                <a:moveTo>
                  <a:pt x="1024" y="260"/>
                </a:moveTo>
                <a:cubicBezTo>
                  <a:pt x="1022" y="247"/>
                  <a:pt x="1022" y="247"/>
                  <a:pt x="1022" y="247"/>
                </a:cubicBezTo>
                <a:cubicBezTo>
                  <a:pt x="1008" y="241"/>
                  <a:pt x="1008" y="241"/>
                  <a:pt x="1008" y="241"/>
                </a:cubicBezTo>
                <a:cubicBezTo>
                  <a:pt x="998" y="242"/>
                  <a:pt x="998" y="242"/>
                  <a:pt x="998" y="242"/>
                </a:cubicBezTo>
                <a:cubicBezTo>
                  <a:pt x="1002" y="252"/>
                  <a:pt x="1002" y="252"/>
                  <a:pt x="1002" y="252"/>
                </a:cubicBezTo>
                <a:cubicBezTo>
                  <a:pt x="1009" y="259"/>
                  <a:pt x="1009" y="259"/>
                  <a:pt x="1009" y="259"/>
                </a:cubicBezTo>
                <a:lnTo>
                  <a:pt x="1024" y="260"/>
                </a:lnTo>
                <a:close/>
                <a:moveTo>
                  <a:pt x="1005" y="310"/>
                </a:moveTo>
                <a:cubicBezTo>
                  <a:pt x="986" y="316"/>
                  <a:pt x="986" y="316"/>
                  <a:pt x="986" y="316"/>
                </a:cubicBezTo>
                <a:cubicBezTo>
                  <a:pt x="976" y="330"/>
                  <a:pt x="976" y="330"/>
                  <a:pt x="976" y="330"/>
                </a:cubicBezTo>
                <a:cubicBezTo>
                  <a:pt x="966" y="340"/>
                  <a:pt x="966" y="340"/>
                  <a:pt x="966" y="340"/>
                </a:cubicBezTo>
                <a:cubicBezTo>
                  <a:pt x="955" y="351"/>
                  <a:pt x="955" y="351"/>
                  <a:pt x="955" y="351"/>
                </a:cubicBezTo>
                <a:cubicBezTo>
                  <a:pt x="957" y="363"/>
                  <a:pt x="957" y="363"/>
                  <a:pt x="957" y="363"/>
                </a:cubicBezTo>
                <a:cubicBezTo>
                  <a:pt x="979" y="364"/>
                  <a:pt x="979" y="364"/>
                  <a:pt x="979" y="364"/>
                </a:cubicBezTo>
                <a:cubicBezTo>
                  <a:pt x="998" y="368"/>
                  <a:pt x="998" y="368"/>
                  <a:pt x="998" y="368"/>
                </a:cubicBezTo>
                <a:cubicBezTo>
                  <a:pt x="1014" y="366"/>
                  <a:pt x="1014" y="366"/>
                  <a:pt x="1014" y="366"/>
                </a:cubicBezTo>
                <a:cubicBezTo>
                  <a:pt x="1029" y="361"/>
                  <a:pt x="1029" y="361"/>
                  <a:pt x="1029" y="361"/>
                </a:cubicBezTo>
                <a:cubicBezTo>
                  <a:pt x="1055" y="365"/>
                  <a:pt x="1055" y="365"/>
                  <a:pt x="1055" y="365"/>
                </a:cubicBezTo>
                <a:cubicBezTo>
                  <a:pt x="1072" y="365"/>
                  <a:pt x="1072" y="365"/>
                  <a:pt x="1072" y="365"/>
                </a:cubicBezTo>
                <a:cubicBezTo>
                  <a:pt x="1067" y="371"/>
                  <a:pt x="1052" y="371"/>
                  <a:pt x="1052" y="371"/>
                </a:cubicBezTo>
                <a:cubicBezTo>
                  <a:pt x="1033" y="371"/>
                  <a:pt x="1033" y="371"/>
                  <a:pt x="1033" y="371"/>
                </a:cubicBezTo>
                <a:cubicBezTo>
                  <a:pt x="1020" y="377"/>
                  <a:pt x="1020" y="377"/>
                  <a:pt x="1020" y="377"/>
                </a:cubicBezTo>
                <a:cubicBezTo>
                  <a:pt x="1022" y="385"/>
                  <a:pt x="1022" y="385"/>
                  <a:pt x="1022" y="385"/>
                </a:cubicBezTo>
                <a:cubicBezTo>
                  <a:pt x="1034" y="390"/>
                  <a:pt x="1034" y="390"/>
                  <a:pt x="1034" y="390"/>
                </a:cubicBezTo>
                <a:cubicBezTo>
                  <a:pt x="1059" y="390"/>
                  <a:pt x="1059" y="390"/>
                  <a:pt x="1059" y="390"/>
                </a:cubicBezTo>
                <a:cubicBezTo>
                  <a:pt x="1084" y="381"/>
                  <a:pt x="1084" y="381"/>
                  <a:pt x="1084" y="381"/>
                </a:cubicBezTo>
                <a:cubicBezTo>
                  <a:pt x="1100" y="370"/>
                  <a:pt x="1100" y="370"/>
                  <a:pt x="1100" y="370"/>
                </a:cubicBezTo>
                <a:cubicBezTo>
                  <a:pt x="1118" y="368"/>
                  <a:pt x="1118" y="368"/>
                  <a:pt x="1118" y="368"/>
                </a:cubicBezTo>
                <a:cubicBezTo>
                  <a:pt x="1142" y="368"/>
                  <a:pt x="1142" y="368"/>
                  <a:pt x="1142" y="368"/>
                </a:cubicBezTo>
                <a:cubicBezTo>
                  <a:pt x="1166" y="368"/>
                  <a:pt x="1166" y="368"/>
                  <a:pt x="1166" y="368"/>
                </a:cubicBezTo>
                <a:cubicBezTo>
                  <a:pt x="1175" y="357"/>
                  <a:pt x="1175" y="357"/>
                  <a:pt x="1175" y="357"/>
                </a:cubicBezTo>
                <a:cubicBezTo>
                  <a:pt x="1181" y="336"/>
                  <a:pt x="1181" y="336"/>
                  <a:pt x="1181" y="336"/>
                </a:cubicBezTo>
                <a:cubicBezTo>
                  <a:pt x="1173" y="328"/>
                  <a:pt x="1173" y="328"/>
                  <a:pt x="1173" y="328"/>
                </a:cubicBezTo>
                <a:cubicBezTo>
                  <a:pt x="1162" y="328"/>
                  <a:pt x="1162" y="328"/>
                  <a:pt x="1162" y="328"/>
                </a:cubicBezTo>
                <a:cubicBezTo>
                  <a:pt x="1160" y="337"/>
                  <a:pt x="1160" y="337"/>
                  <a:pt x="1160" y="337"/>
                </a:cubicBezTo>
                <a:cubicBezTo>
                  <a:pt x="1146" y="332"/>
                  <a:pt x="1146" y="332"/>
                  <a:pt x="1146" y="332"/>
                </a:cubicBezTo>
                <a:cubicBezTo>
                  <a:pt x="1129" y="319"/>
                  <a:pt x="1129" y="319"/>
                  <a:pt x="1129" y="319"/>
                </a:cubicBezTo>
                <a:cubicBezTo>
                  <a:pt x="1129" y="309"/>
                  <a:pt x="1129" y="309"/>
                  <a:pt x="1129" y="309"/>
                </a:cubicBezTo>
                <a:cubicBezTo>
                  <a:pt x="1123" y="297"/>
                  <a:pt x="1123" y="297"/>
                  <a:pt x="1123" y="297"/>
                </a:cubicBezTo>
                <a:cubicBezTo>
                  <a:pt x="1108" y="297"/>
                  <a:pt x="1108" y="297"/>
                  <a:pt x="1108" y="297"/>
                </a:cubicBezTo>
                <a:cubicBezTo>
                  <a:pt x="1102" y="304"/>
                  <a:pt x="1102" y="304"/>
                  <a:pt x="1102" y="304"/>
                </a:cubicBezTo>
                <a:cubicBezTo>
                  <a:pt x="1091" y="307"/>
                  <a:pt x="1091" y="307"/>
                  <a:pt x="1091" y="307"/>
                </a:cubicBezTo>
                <a:cubicBezTo>
                  <a:pt x="1092" y="315"/>
                  <a:pt x="1092" y="315"/>
                  <a:pt x="1092" y="315"/>
                </a:cubicBezTo>
                <a:cubicBezTo>
                  <a:pt x="1104" y="323"/>
                  <a:pt x="1104" y="323"/>
                  <a:pt x="1104" y="323"/>
                </a:cubicBezTo>
                <a:cubicBezTo>
                  <a:pt x="1104" y="330"/>
                  <a:pt x="1101" y="338"/>
                  <a:pt x="1101" y="338"/>
                </a:cubicBezTo>
                <a:cubicBezTo>
                  <a:pt x="1116" y="340"/>
                  <a:pt x="1116" y="340"/>
                  <a:pt x="1116" y="340"/>
                </a:cubicBezTo>
                <a:cubicBezTo>
                  <a:pt x="1116" y="340"/>
                  <a:pt x="1120" y="347"/>
                  <a:pt x="1116" y="348"/>
                </a:cubicBezTo>
                <a:cubicBezTo>
                  <a:pt x="1112" y="349"/>
                  <a:pt x="1104" y="349"/>
                  <a:pt x="1104" y="349"/>
                </a:cubicBezTo>
                <a:cubicBezTo>
                  <a:pt x="1084" y="349"/>
                  <a:pt x="1084" y="349"/>
                  <a:pt x="1084" y="349"/>
                </a:cubicBezTo>
                <a:cubicBezTo>
                  <a:pt x="1071" y="341"/>
                  <a:pt x="1071" y="341"/>
                  <a:pt x="1071" y="341"/>
                </a:cubicBezTo>
                <a:cubicBezTo>
                  <a:pt x="1058" y="325"/>
                  <a:pt x="1058" y="325"/>
                  <a:pt x="1058" y="325"/>
                </a:cubicBezTo>
                <a:cubicBezTo>
                  <a:pt x="1042" y="319"/>
                  <a:pt x="1042" y="319"/>
                  <a:pt x="1042" y="319"/>
                </a:cubicBezTo>
                <a:cubicBezTo>
                  <a:pt x="1028" y="319"/>
                  <a:pt x="1028" y="319"/>
                  <a:pt x="1028" y="319"/>
                </a:cubicBezTo>
                <a:cubicBezTo>
                  <a:pt x="1014" y="312"/>
                  <a:pt x="1014" y="312"/>
                  <a:pt x="1014" y="312"/>
                </a:cubicBezTo>
                <a:lnTo>
                  <a:pt x="1005" y="310"/>
                </a:lnTo>
                <a:close/>
                <a:moveTo>
                  <a:pt x="1010" y="291"/>
                </a:moveTo>
                <a:cubicBezTo>
                  <a:pt x="1012" y="299"/>
                  <a:pt x="1012" y="299"/>
                  <a:pt x="1012" y="299"/>
                </a:cubicBezTo>
                <a:cubicBezTo>
                  <a:pt x="1034" y="301"/>
                  <a:pt x="1034" y="301"/>
                  <a:pt x="1034" y="301"/>
                </a:cubicBezTo>
                <a:cubicBezTo>
                  <a:pt x="1033" y="291"/>
                  <a:pt x="1033" y="291"/>
                  <a:pt x="1033" y="291"/>
                </a:cubicBezTo>
                <a:cubicBezTo>
                  <a:pt x="1033" y="291"/>
                  <a:pt x="1011" y="295"/>
                  <a:pt x="1010" y="291"/>
                </a:cubicBezTo>
                <a:moveTo>
                  <a:pt x="931" y="334"/>
                </a:moveTo>
                <a:cubicBezTo>
                  <a:pt x="921" y="346"/>
                  <a:pt x="921" y="346"/>
                  <a:pt x="921" y="346"/>
                </a:cubicBezTo>
                <a:cubicBezTo>
                  <a:pt x="940" y="349"/>
                  <a:pt x="940" y="349"/>
                  <a:pt x="940" y="349"/>
                </a:cubicBezTo>
                <a:cubicBezTo>
                  <a:pt x="950" y="329"/>
                  <a:pt x="950" y="329"/>
                  <a:pt x="950" y="329"/>
                </a:cubicBezTo>
                <a:lnTo>
                  <a:pt x="931" y="334"/>
                </a:lnTo>
                <a:close/>
                <a:moveTo>
                  <a:pt x="963" y="309"/>
                </a:moveTo>
                <a:cubicBezTo>
                  <a:pt x="980" y="303"/>
                  <a:pt x="980" y="303"/>
                  <a:pt x="980" y="303"/>
                </a:cubicBezTo>
                <a:cubicBezTo>
                  <a:pt x="985" y="284"/>
                  <a:pt x="985" y="284"/>
                  <a:pt x="985" y="284"/>
                </a:cubicBezTo>
                <a:cubicBezTo>
                  <a:pt x="991" y="271"/>
                  <a:pt x="991" y="271"/>
                  <a:pt x="991" y="271"/>
                </a:cubicBezTo>
                <a:cubicBezTo>
                  <a:pt x="969" y="266"/>
                  <a:pt x="969" y="266"/>
                  <a:pt x="969" y="266"/>
                </a:cubicBezTo>
                <a:cubicBezTo>
                  <a:pt x="958" y="276"/>
                  <a:pt x="958" y="276"/>
                  <a:pt x="958" y="276"/>
                </a:cubicBezTo>
                <a:cubicBezTo>
                  <a:pt x="935" y="276"/>
                  <a:pt x="935" y="276"/>
                  <a:pt x="935" y="276"/>
                </a:cubicBezTo>
                <a:cubicBezTo>
                  <a:pt x="920" y="275"/>
                  <a:pt x="920" y="275"/>
                  <a:pt x="920" y="275"/>
                </a:cubicBezTo>
                <a:cubicBezTo>
                  <a:pt x="920" y="275"/>
                  <a:pt x="909" y="292"/>
                  <a:pt x="906" y="296"/>
                </a:cubicBezTo>
                <a:cubicBezTo>
                  <a:pt x="903" y="300"/>
                  <a:pt x="891" y="311"/>
                  <a:pt x="891" y="311"/>
                </a:cubicBezTo>
                <a:cubicBezTo>
                  <a:pt x="873" y="311"/>
                  <a:pt x="873" y="311"/>
                  <a:pt x="873" y="311"/>
                </a:cubicBezTo>
                <a:cubicBezTo>
                  <a:pt x="856" y="318"/>
                  <a:pt x="856" y="318"/>
                  <a:pt x="856" y="318"/>
                </a:cubicBezTo>
                <a:cubicBezTo>
                  <a:pt x="863" y="330"/>
                  <a:pt x="863" y="330"/>
                  <a:pt x="863" y="330"/>
                </a:cubicBezTo>
                <a:cubicBezTo>
                  <a:pt x="883" y="337"/>
                  <a:pt x="883" y="337"/>
                  <a:pt x="883" y="337"/>
                </a:cubicBezTo>
                <a:cubicBezTo>
                  <a:pt x="891" y="327"/>
                  <a:pt x="891" y="327"/>
                  <a:pt x="891" y="327"/>
                </a:cubicBezTo>
                <a:cubicBezTo>
                  <a:pt x="903" y="335"/>
                  <a:pt x="903" y="335"/>
                  <a:pt x="903" y="335"/>
                </a:cubicBezTo>
                <a:cubicBezTo>
                  <a:pt x="914" y="329"/>
                  <a:pt x="914" y="329"/>
                  <a:pt x="914" y="329"/>
                </a:cubicBezTo>
                <a:cubicBezTo>
                  <a:pt x="916" y="321"/>
                  <a:pt x="916" y="321"/>
                  <a:pt x="916" y="321"/>
                </a:cubicBezTo>
                <a:cubicBezTo>
                  <a:pt x="929" y="320"/>
                  <a:pt x="929" y="320"/>
                  <a:pt x="929" y="320"/>
                </a:cubicBezTo>
                <a:cubicBezTo>
                  <a:pt x="933" y="308"/>
                  <a:pt x="933" y="308"/>
                  <a:pt x="933" y="308"/>
                </a:cubicBezTo>
                <a:cubicBezTo>
                  <a:pt x="944" y="300"/>
                  <a:pt x="944" y="300"/>
                  <a:pt x="944" y="300"/>
                </a:cubicBezTo>
                <a:cubicBezTo>
                  <a:pt x="953" y="313"/>
                  <a:pt x="953" y="313"/>
                  <a:pt x="953" y="313"/>
                </a:cubicBezTo>
                <a:lnTo>
                  <a:pt x="963" y="309"/>
                </a:lnTo>
                <a:close/>
                <a:moveTo>
                  <a:pt x="977" y="568"/>
                </a:moveTo>
                <a:cubicBezTo>
                  <a:pt x="1002" y="569"/>
                  <a:pt x="1002" y="569"/>
                  <a:pt x="1002" y="569"/>
                </a:cubicBezTo>
                <a:cubicBezTo>
                  <a:pt x="1022" y="569"/>
                  <a:pt x="1022" y="569"/>
                  <a:pt x="1022" y="569"/>
                </a:cubicBezTo>
                <a:cubicBezTo>
                  <a:pt x="1033" y="588"/>
                  <a:pt x="1033" y="588"/>
                  <a:pt x="1033" y="588"/>
                </a:cubicBezTo>
                <a:cubicBezTo>
                  <a:pt x="1047" y="596"/>
                  <a:pt x="1047" y="596"/>
                  <a:pt x="1047" y="596"/>
                </a:cubicBezTo>
                <a:cubicBezTo>
                  <a:pt x="1074" y="596"/>
                  <a:pt x="1074" y="596"/>
                  <a:pt x="1074" y="596"/>
                </a:cubicBezTo>
                <a:cubicBezTo>
                  <a:pt x="1099" y="595"/>
                  <a:pt x="1099" y="595"/>
                  <a:pt x="1099" y="595"/>
                </a:cubicBezTo>
                <a:cubicBezTo>
                  <a:pt x="1116" y="586"/>
                  <a:pt x="1116" y="586"/>
                  <a:pt x="1116" y="586"/>
                </a:cubicBezTo>
                <a:cubicBezTo>
                  <a:pt x="1134" y="581"/>
                  <a:pt x="1134" y="581"/>
                  <a:pt x="1134" y="581"/>
                </a:cubicBezTo>
                <a:cubicBezTo>
                  <a:pt x="1152" y="571"/>
                  <a:pt x="1152" y="571"/>
                  <a:pt x="1152" y="571"/>
                </a:cubicBezTo>
                <a:cubicBezTo>
                  <a:pt x="1162" y="566"/>
                  <a:pt x="1162" y="566"/>
                  <a:pt x="1162" y="566"/>
                </a:cubicBezTo>
                <a:cubicBezTo>
                  <a:pt x="1170" y="572"/>
                  <a:pt x="1170" y="572"/>
                  <a:pt x="1170" y="572"/>
                </a:cubicBezTo>
                <a:cubicBezTo>
                  <a:pt x="1181" y="570"/>
                  <a:pt x="1181" y="570"/>
                  <a:pt x="1181" y="570"/>
                </a:cubicBezTo>
                <a:cubicBezTo>
                  <a:pt x="1208" y="584"/>
                  <a:pt x="1208" y="584"/>
                  <a:pt x="1208" y="584"/>
                </a:cubicBezTo>
                <a:cubicBezTo>
                  <a:pt x="1227" y="585"/>
                  <a:pt x="1227" y="585"/>
                  <a:pt x="1227" y="585"/>
                </a:cubicBezTo>
                <a:cubicBezTo>
                  <a:pt x="1244" y="583"/>
                  <a:pt x="1244" y="583"/>
                  <a:pt x="1244" y="583"/>
                </a:cubicBezTo>
                <a:cubicBezTo>
                  <a:pt x="1251" y="570"/>
                  <a:pt x="1251" y="570"/>
                  <a:pt x="1251" y="570"/>
                </a:cubicBezTo>
                <a:cubicBezTo>
                  <a:pt x="1237" y="560"/>
                  <a:pt x="1237" y="560"/>
                  <a:pt x="1237" y="560"/>
                </a:cubicBezTo>
                <a:cubicBezTo>
                  <a:pt x="1248" y="559"/>
                  <a:pt x="1248" y="559"/>
                  <a:pt x="1248" y="559"/>
                </a:cubicBezTo>
                <a:cubicBezTo>
                  <a:pt x="1265" y="556"/>
                  <a:pt x="1265" y="556"/>
                  <a:pt x="1265" y="556"/>
                </a:cubicBezTo>
                <a:cubicBezTo>
                  <a:pt x="1269" y="547"/>
                  <a:pt x="1269" y="547"/>
                  <a:pt x="1269" y="547"/>
                </a:cubicBezTo>
                <a:cubicBezTo>
                  <a:pt x="1253" y="537"/>
                  <a:pt x="1253" y="537"/>
                  <a:pt x="1253" y="537"/>
                </a:cubicBezTo>
                <a:cubicBezTo>
                  <a:pt x="1220" y="526"/>
                  <a:pt x="1220" y="526"/>
                  <a:pt x="1220" y="526"/>
                </a:cubicBezTo>
                <a:cubicBezTo>
                  <a:pt x="1203" y="509"/>
                  <a:pt x="1203" y="509"/>
                  <a:pt x="1203" y="509"/>
                </a:cubicBezTo>
                <a:cubicBezTo>
                  <a:pt x="1206" y="492"/>
                  <a:pt x="1206" y="492"/>
                  <a:pt x="1206" y="492"/>
                </a:cubicBezTo>
                <a:cubicBezTo>
                  <a:pt x="1192" y="481"/>
                  <a:pt x="1192" y="481"/>
                  <a:pt x="1192" y="481"/>
                </a:cubicBezTo>
                <a:cubicBezTo>
                  <a:pt x="1189" y="458"/>
                  <a:pt x="1189" y="458"/>
                  <a:pt x="1189" y="458"/>
                </a:cubicBezTo>
                <a:cubicBezTo>
                  <a:pt x="1177" y="443"/>
                  <a:pt x="1177" y="443"/>
                  <a:pt x="1177" y="443"/>
                </a:cubicBezTo>
                <a:cubicBezTo>
                  <a:pt x="1155" y="434"/>
                  <a:pt x="1155" y="434"/>
                  <a:pt x="1155" y="434"/>
                </a:cubicBezTo>
                <a:cubicBezTo>
                  <a:pt x="1136" y="434"/>
                  <a:pt x="1136" y="434"/>
                  <a:pt x="1136" y="434"/>
                </a:cubicBezTo>
                <a:cubicBezTo>
                  <a:pt x="1136" y="451"/>
                  <a:pt x="1136" y="451"/>
                  <a:pt x="1136" y="451"/>
                </a:cubicBezTo>
                <a:cubicBezTo>
                  <a:pt x="1140" y="463"/>
                  <a:pt x="1140" y="463"/>
                  <a:pt x="1140" y="463"/>
                </a:cubicBezTo>
                <a:cubicBezTo>
                  <a:pt x="1149" y="479"/>
                  <a:pt x="1149" y="479"/>
                  <a:pt x="1149" y="479"/>
                </a:cubicBezTo>
                <a:cubicBezTo>
                  <a:pt x="1143" y="486"/>
                  <a:pt x="1143" y="486"/>
                  <a:pt x="1143" y="486"/>
                </a:cubicBezTo>
                <a:cubicBezTo>
                  <a:pt x="1135" y="485"/>
                  <a:pt x="1135" y="485"/>
                  <a:pt x="1135" y="485"/>
                </a:cubicBezTo>
                <a:cubicBezTo>
                  <a:pt x="1127" y="478"/>
                  <a:pt x="1127" y="478"/>
                  <a:pt x="1127" y="478"/>
                </a:cubicBezTo>
                <a:cubicBezTo>
                  <a:pt x="1125" y="466"/>
                  <a:pt x="1125" y="466"/>
                  <a:pt x="1125" y="466"/>
                </a:cubicBezTo>
                <a:cubicBezTo>
                  <a:pt x="1120" y="456"/>
                  <a:pt x="1120" y="456"/>
                  <a:pt x="1120" y="456"/>
                </a:cubicBezTo>
                <a:cubicBezTo>
                  <a:pt x="1105" y="440"/>
                  <a:pt x="1105" y="440"/>
                  <a:pt x="1105" y="440"/>
                </a:cubicBezTo>
                <a:cubicBezTo>
                  <a:pt x="1090" y="439"/>
                  <a:pt x="1090" y="439"/>
                  <a:pt x="1090" y="439"/>
                </a:cubicBezTo>
                <a:cubicBezTo>
                  <a:pt x="1094" y="450"/>
                  <a:pt x="1094" y="450"/>
                  <a:pt x="1094" y="450"/>
                </a:cubicBezTo>
                <a:cubicBezTo>
                  <a:pt x="1100" y="459"/>
                  <a:pt x="1100" y="459"/>
                  <a:pt x="1100" y="459"/>
                </a:cubicBezTo>
                <a:cubicBezTo>
                  <a:pt x="1083" y="459"/>
                  <a:pt x="1083" y="459"/>
                  <a:pt x="1083" y="459"/>
                </a:cubicBezTo>
                <a:cubicBezTo>
                  <a:pt x="1082" y="467"/>
                  <a:pt x="1082" y="467"/>
                  <a:pt x="1082" y="467"/>
                </a:cubicBezTo>
                <a:cubicBezTo>
                  <a:pt x="1068" y="469"/>
                  <a:pt x="1068" y="469"/>
                  <a:pt x="1068" y="469"/>
                </a:cubicBezTo>
                <a:cubicBezTo>
                  <a:pt x="1071" y="460"/>
                  <a:pt x="1071" y="460"/>
                  <a:pt x="1071" y="460"/>
                </a:cubicBezTo>
                <a:cubicBezTo>
                  <a:pt x="1075" y="449"/>
                  <a:pt x="1075" y="449"/>
                  <a:pt x="1075" y="449"/>
                </a:cubicBezTo>
                <a:cubicBezTo>
                  <a:pt x="1063" y="448"/>
                  <a:pt x="1063" y="448"/>
                  <a:pt x="1063" y="448"/>
                </a:cubicBezTo>
                <a:cubicBezTo>
                  <a:pt x="1048" y="443"/>
                  <a:pt x="1048" y="443"/>
                  <a:pt x="1048" y="443"/>
                </a:cubicBezTo>
                <a:cubicBezTo>
                  <a:pt x="1033" y="444"/>
                  <a:pt x="1033" y="444"/>
                  <a:pt x="1033" y="444"/>
                </a:cubicBezTo>
                <a:cubicBezTo>
                  <a:pt x="1031" y="455"/>
                  <a:pt x="1031" y="455"/>
                  <a:pt x="1031" y="455"/>
                </a:cubicBezTo>
                <a:cubicBezTo>
                  <a:pt x="1019" y="453"/>
                  <a:pt x="1019" y="453"/>
                  <a:pt x="1019" y="453"/>
                </a:cubicBezTo>
                <a:cubicBezTo>
                  <a:pt x="1022" y="446"/>
                  <a:pt x="1022" y="446"/>
                  <a:pt x="1022" y="446"/>
                </a:cubicBezTo>
                <a:cubicBezTo>
                  <a:pt x="1019" y="432"/>
                  <a:pt x="1019" y="432"/>
                  <a:pt x="1019" y="432"/>
                </a:cubicBezTo>
                <a:cubicBezTo>
                  <a:pt x="1011" y="429"/>
                  <a:pt x="1011" y="429"/>
                  <a:pt x="1011" y="429"/>
                </a:cubicBezTo>
                <a:cubicBezTo>
                  <a:pt x="994" y="429"/>
                  <a:pt x="994" y="429"/>
                  <a:pt x="994" y="429"/>
                </a:cubicBezTo>
                <a:cubicBezTo>
                  <a:pt x="982" y="439"/>
                  <a:pt x="982" y="439"/>
                  <a:pt x="982" y="439"/>
                </a:cubicBezTo>
                <a:cubicBezTo>
                  <a:pt x="970" y="444"/>
                  <a:pt x="970" y="444"/>
                  <a:pt x="970" y="444"/>
                </a:cubicBezTo>
                <a:cubicBezTo>
                  <a:pt x="954" y="448"/>
                  <a:pt x="954" y="448"/>
                  <a:pt x="954" y="448"/>
                </a:cubicBezTo>
                <a:cubicBezTo>
                  <a:pt x="940" y="457"/>
                  <a:pt x="940" y="457"/>
                  <a:pt x="940" y="457"/>
                </a:cubicBezTo>
                <a:cubicBezTo>
                  <a:pt x="943" y="471"/>
                  <a:pt x="943" y="471"/>
                  <a:pt x="943" y="471"/>
                </a:cubicBezTo>
                <a:cubicBezTo>
                  <a:pt x="926" y="481"/>
                  <a:pt x="926" y="481"/>
                  <a:pt x="926" y="481"/>
                </a:cubicBezTo>
                <a:cubicBezTo>
                  <a:pt x="927" y="489"/>
                  <a:pt x="927" y="489"/>
                  <a:pt x="927" y="489"/>
                </a:cubicBezTo>
                <a:cubicBezTo>
                  <a:pt x="939" y="489"/>
                  <a:pt x="939" y="489"/>
                  <a:pt x="939" y="489"/>
                </a:cubicBezTo>
                <a:cubicBezTo>
                  <a:pt x="947" y="497"/>
                  <a:pt x="947" y="497"/>
                  <a:pt x="947" y="497"/>
                </a:cubicBezTo>
                <a:cubicBezTo>
                  <a:pt x="962" y="492"/>
                  <a:pt x="962" y="492"/>
                  <a:pt x="962" y="492"/>
                </a:cubicBezTo>
                <a:cubicBezTo>
                  <a:pt x="981" y="490"/>
                  <a:pt x="981" y="490"/>
                  <a:pt x="981" y="490"/>
                </a:cubicBezTo>
                <a:cubicBezTo>
                  <a:pt x="993" y="499"/>
                  <a:pt x="993" y="499"/>
                  <a:pt x="993" y="499"/>
                </a:cubicBezTo>
                <a:cubicBezTo>
                  <a:pt x="974" y="504"/>
                  <a:pt x="974" y="504"/>
                  <a:pt x="974" y="504"/>
                </a:cubicBezTo>
                <a:cubicBezTo>
                  <a:pt x="957" y="508"/>
                  <a:pt x="957" y="508"/>
                  <a:pt x="957" y="508"/>
                </a:cubicBezTo>
                <a:cubicBezTo>
                  <a:pt x="949" y="516"/>
                  <a:pt x="949" y="516"/>
                  <a:pt x="949" y="516"/>
                </a:cubicBezTo>
                <a:cubicBezTo>
                  <a:pt x="971" y="525"/>
                  <a:pt x="971" y="525"/>
                  <a:pt x="971" y="525"/>
                </a:cubicBezTo>
                <a:cubicBezTo>
                  <a:pt x="993" y="525"/>
                  <a:pt x="993" y="525"/>
                  <a:pt x="993" y="525"/>
                </a:cubicBezTo>
                <a:cubicBezTo>
                  <a:pt x="1016" y="523"/>
                  <a:pt x="1016" y="523"/>
                  <a:pt x="1016" y="523"/>
                </a:cubicBezTo>
                <a:cubicBezTo>
                  <a:pt x="1037" y="523"/>
                  <a:pt x="1037" y="523"/>
                  <a:pt x="1037" y="523"/>
                </a:cubicBezTo>
                <a:cubicBezTo>
                  <a:pt x="1037" y="523"/>
                  <a:pt x="1050" y="529"/>
                  <a:pt x="1054" y="530"/>
                </a:cubicBezTo>
                <a:cubicBezTo>
                  <a:pt x="1058" y="531"/>
                  <a:pt x="1052" y="540"/>
                  <a:pt x="1052" y="540"/>
                </a:cubicBezTo>
                <a:cubicBezTo>
                  <a:pt x="1017" y="539"/>
                  <a:pt x="1017" y="539"/>
                  <a:pt x="1017" y="539"/>
                </a:cubicBezTo>
                <a:cubicBezTo>
                  <a:pt x="986" y="539"/>
                  <a:pt x="986" y="539"/>
                  <a:pt x="986" y="539"/>
                </a:cubicBezTo>
                <a:cubicBezTo>
                  <a:pt x="963" y="549"/>
                  <a:pt x="963" y="549"/>
                  <a:pt x="963" y="549"/>
                </a:cubicBezTo>
                <a:lnTo>
                  <a:pt x="977" y="568"/>
                </a:lnTo>
                <a:close/>
                <a:moveTo>
                  <a:pt x="1143" y="607"/>
                </a:moveTo>
                <a:cubicBezTo>
                  <a:pt x="1159" y="599"/>
                  <a:pt x="1159" y="599"/>
                  <a:pt x="1159" y="599"/>
                </a:cubicBezTo>
                <a:cubicBezTo>
                  <a:pt x="1175" y="596"/>
                  <a:pt x="1175" y="596"/>
                  <a:pt x="1175" y="596"/>
                </a:cubicBezTo>
                <a:cubicBezTo>
                  <a:pt x="1176" y="583"/>
                  <a:pt x="1176" y="583"/>
                  <a:pt x="1176" y="583"/>
                </a:cubicBezTo>
                <a:cubicBezTo>
                  <a:pt x="1149" y="590"/>
                  <a:pt x="1149" y="590"/>
                  <a:pt x="1149" y="590"/>
                </a:cubicBezTo>
                <a:cubicBezTo>
                  <a:pt x="1123" y="603"/>
                  <a:pt x="1123" y="603"/>
                  <a:pt x="1123" y="603"/>
                </a:cubicBezTo>
                <a:lnTo>
                  <a:pt x="1143" y="607"/>
                </a:lnTo>
                <a:close/>
                <a:moveTo>
                  <a:pt x="865" y="500"/>
                </a:moveTo>
                <a:cubicBezTo>
                  <a:pt x="886" y="500"/>
                  <a:pt x="886" y="500"/>
                  <a:pt x="886" y="500"/>
                </a:cubicBezTo>
                <a:cubicBezTo>
                  <a:pt x="899" y="490"/>
                  <a:pt x="899" y="490"/>
                  <a:pt x="899" y="490"/>
                </a:cubicBezTo>
                <a:cubicBezTo>
                  <a:pt x="904" y="471"/>
                  <a:pt x="904" y="471"/>
                  <a:pt x="904" y="471"/>
                </a:cubicBezTo>
                <a:cubicBezTo>
                  <a:pt x="904" y="471"/>
                  <a:pt x="922" y="463"/>
                  <a:pt x="923" y="459"/>
                </a:cubicBezTo>
                <a:cubicBezTo>
                  <a:pt x="924" y="455"/>
                  <a:pt x="936" y="446"/>
                  <a:pt x="936" y="446"/>
                </a:cubicBezTo>
                <a:cubicBezTo>
                  <a:pt x="972" y="432"/>
                  <a:pt x="972" y="432"/>
                  <a:pt x="972" y="432"/>
                </a:cubicBezTo>
                <a:cubicBezTo>
                  <a:pt x="994" y="425"/>
                  <a:pt x="994" y="425"/>
                  <a:pt x="994" y="425"/>
                </a:cubicBezTo>
                <a:cubicBezTo>
                  <a:pt x="992" y="412"/>
                  <a:pt x="992" y="412"/>
                  <a:pt x="992" y="412"/>
                </a:cubicBezTo>
                <a:cubicBezTo>
                  <a:pt x="964" y="396"/>
                  <a:pt x="964" y="396"/>
                  <a:pt x="964" y="396"/>
                </a:cubicBezTo>
                <a:cubicBezTo>
                  <a:pt x="948" y="394"/>
                  <a:pt x="948" y="394"/>
                  <a:pt x="948" y="394"/>
                </a:cubicBezTo>
                <a:cubicBezTo>
                  <a:pt x="929" y="402"/>
                  <a:pt x="929" y="402"/>
                  <a:pt x="929" y="402"/>
                </a:cubicBezTo>
                <a:cubicBezTo>
                  <a:pt x="907" y="395"/>
                  <a:pt x="907" y="395"/>
                  <a:pt x="907" y="395"/>
                </a:cubicBezTo>
                <a:cubicBezTo>
                  <a:pt x="885" y="387"/>
                  <a:pt x="885" y="387"/>
                  <a:pt x="885" y="387"/>
                </a:cubicBezTo>
                <a:cubicBezTo>
                  <a:pt x="858" y="385"/>
                  <a:pt x="858" y="385"/>
                  <a:pt x="858" y="385"/>
                </a:cubicBezTo>
                <a:cubicBezTo>
                  <a:pt x="823" y="388"/>
                  <a:pt x="823" y="388"/>
                  <a:pt x="823" y="388"/>
                </a:cubicBezTo>
                <a:cubicBezTo>
                  <a:pt x="823" y="398"/>
                  <a:pt x="823" y="398"/>
                  <a:pt x="823" y="398"/>
                </a:cubicBezTo>
                <a:cubicBezTo>
                  <a:pt x="828" y="416"/>
                  <a:pt x="828" y="416"/>
                  <a:pt x="828" y="416"/>
                </a:cubicBezTo>
                <a:cubicBezTo>
                  <a:pt x="822" y="443"/>
                  <a:pt x="822" y="443"/>
                  <a:pt x="822" y="443"/>
                </a:cubicBezTo>
                <a:cubicBezTo>
                  <a:pt x="795" y="478"/>
                  <a:pt x="795" y="478"/>
                  <a:pt x="795" y="478"/>
                </a:cubicBezTo>
                <a:cubicBezTo>
                  <a:pt x="829" y="488"/>
                  <a:pt x="829" y="488"/>
                  <a:pt x="829" y="488"/>
                </a:cubicBezTo>
                <a:cubicBezTo>
                  <a:pt x="848" y="514"/>
                  <a:pt x="848" y="514"/>
                  <a:pt x="848" y="514"/>
                </a:cubicBezTo>
                <a:lnTo>
                  <a:pt x="865" y="500"/>
                </a:lnTo>
                <a:close/>
                <a:moveTo>
                  <a:pt x="37" y="860"/>
                </a:moveTo>
                <a:cubicBezTo>
                  <a:pt x="31" y="846"/>
                  <a:pt x="31" y="846"/>
                  <a:pt x="31" y="846"/>
                </a:cubicBezTo>
                <a:cubicBezTo>
                  <a:pt x="16" y="846"/>
                  <a:pt x="16" y="846"/>
                  <a:pt x="16" y="846"/>
                </a:cubicBezTo>
                <a:cubicBezTo>
                  <a:pt x="9" y="851"/>
                  <a:pt x="9" y="851"/>
                  <a:pt x="9" y="851"/>
                </a:cubicBezTo>
                <a:cubicBezTo>
                  <a:pt x="12" y="863"/>
                  <a:pt x="12" y="863"/>
                  <a:pt x="12" y="863"/>
                </a:cubicBezTo>
                <a:cubicBezTo>
                  <a:pt x="29" y="864"/>
                  <a:pt x="29" y="864"/>
                  <a:pt x="29" y="864"/>
                </a:cubicBezTo>
                <a:lnTo>
                  <a:pt x="37" y="860"/>
                </a:lnTo>
                <a:close/>
                <a:moveTo>
                  <a:pt x="371" y="838"/>
                </a:moveTo>
                <a:cubicBezTo>
                  <a:pt x="371" y="838"/>
                  <a:pt x="367" y="834"/>
                  <a:pt x="367" y="830"/>
                </a:cubicBezTo>
                <a:cubicBezTo>
                  <a:pt x="367" y="826"/>
                  <a:pt x="376" y="827"/>
                  <a:pt x="376" y="827"/>
                </a:cubicBezTo>
                <a:cubicBezTo>
                  <a:pt x="401" y="828"/>
                  <a:pt x="401" y="828"/>
                  <a:pt x="401" y="828"/>
                </a:cubicBezTo>
                <a:cubicBezTo>
                  <a:pt x="423" y="843"/>
                  <a:pt x="423" y="843"/>
                  <a:pt x="423" y="843"/>
                </a:cubicBezTo>
                <a:cubicBezTo>
                  <a:pt x="445" y="855"/>
                  <a:pt x="445" y="855"/>
                  <a:pt x="445" y="855"/>
                </a:cubicBezTo>
                <a:cubicBezTo>
                  <a:pt x="469" y="861"/>
                  <a:pt x="469" y="861"/>
                  <a:pt x="469" y="861"/>
                </a:cubicBezTo>
                <a:cubicBezTo>
                  <a:pt x="489" y="856"/>
                  <a:pt x="489" y="856"/>
                  <a:pt x="489" y="856"/>
                </a:cubicBezTo>
                <a:cubicBezTo>
                  <a:pt x="506" y="863"/>
                  <a:pt x="506" y="863"/>
                  <a:pt x="506" y="863"/>
                </a:cubicBezTo>
                <a:cubicBezTo>
                  <a:pt x="522" y="863"/>
                  <a:pt x="522" y="863"/>
                  <a:pt x="522" y="863"/>
                </a:cubicBezTo>
                <a:cubicBezTo>
                  <a:pt x="538" y="876"/>
                  <a:pt x="538" y="876"/>
                  <a:pt x="538" y="876"/>
                </a:cubicBezTo>
                <a:cubicBezTo>
                  <a:pt x="563" y="888"/>
                  <a:pt x="563" y="888"/>
                  <a:pt x="563" y="888"/>
                </a:cubicBezTo>
                <a:cubicBezTo>
                  <a:pt x="576" y="902"/>
                  <a:pt x="576" y="902"/>
                  <a:pt x="576" y="902"/>
                </a:cubicBezTo>
                <a:cubicBezTo>
                  <a:pt x="576" y="902"/>
                  <a:pt x="591" y="907"/>
                  <a:pt x="595" y="907"/>
                </a:cubicBezTo>
                <a:cubicBezTo>
                  <a:pt x="599" y="907"/>
                  <a:pt x="605" y="903"/>
                  <a:pt x="605" y="903"/>
                </a:cubicBezTo>
                <a:cubicBezTo>
                  <a:pt x="620" y="912"/>
                  <a:pt x="620" y="912"/>
                  <a:pt x="620" y="912"/>
                </a:cubicBezTo>
                <a:cubicBezTo>
                  <a:pt x="629" y="926"/>
                  <a:pt x="629" y="926"/>
                  <a:pt x="629" y="926"/>
                </a:cubicBezTo>
                <a:cubicBezTo>
                  <a:pt x="652" y="932"/>
                  <a:pt x="652" y="932"/>
                  <a:pt x="652" y="932"/>
                </a:cubicBezTo>
                <a:cubicBezTo>
                  <a:pt x="648" y="945"/>
                  <a:pt x="648" y="945"/>
                  <a:pt x="648" y="945"/>
                </a:cubicBezTo>
                <a:cubicBezTo>
                  <a:pt x="670" y="954"/>
                  <a:pt x="670" y="954"/>
                  <a:pt x="670" y="954"/>
                </a:cubicBezTo>
                <a:cubicBezTo>
                  <a:pt x="666" y="965"/>
                  <a:pt x="666" y="965"/>
                  <a:pt x="666" y="965"/>
                </a:cubicBezTo>
                <a:cubicBezTo>
                  <a:pt x="680" y="970"/>
                  <a:pt x="680" y="970"/>
                  <a:pt x="680" y="970"/>
                </a:cubicBezTo>
                <a:cubicBezTo>
                  <a:pt x="694" y="972"/>
                  <a:pt x="694" y="972"/>
                  <a:pt x="694" y="972"/>
                </a:cubicBezTo>
                <a:cubicBezTo>
                  <a:pt x="695" y="986"/>
                  <a:pt x="695" y="986"/>
                  <a:pt x="695" y="986"/>
                </a:cubicBezTo>
                <a:cubicBezTo>
                  <a:pt x="706" y="1001"/>
                  <a:pt x="706" y="1001"/>
                  <a:pt x="706" y="1001"/>
                </a:cubicBezTo>
                <a:cubicBezTo>
                  <a:pt x="709" y="1018"/>
                  <a:pt x="709" y="1018"/>
                  <a:pt x="709" y="1018"/>
                </a:cubicBezTo>
                <a:cubicBezTo>
                  <a:pt x="715" y="1034"/>
                  <a:pt x="715" y="1034"/>
                  <a:pt x="715" y="1034"/>
                </a:cubicBezTo>
                <a:cubicBezTo>
                  <a:pt x="733" y="1036"/>
                  <a:pt x="733" y="1036"/>
                  <a:pt x="733" y="1036"/>
                </a:cubicBezTo>
                <a:cubicBezTo>
                  <a:pt x="738" y="1055"/>
                  <a:pt x="738" y="1055"/>
                  <a:pt x="738" y="1055"/>
                </a:cubicBezTo>
                <a:cubicBezTo>
                  <a:pt x="757" y="1073"/>
                  <a:pt x="757" y="1073"/>
                  <a:pt x="757" y="1073"/>
                </a:cubicBezTo>
                <a:cubicBezTo>
                  <a:pt x="762" y="1086"/>
                  <a:pt x="762" y="1086"/>
                  <a:pt x="762" y="1086"/>
                </a:cubicBezTo>
                <a:cubicBezTo>
                  <a:pt x="781" y="1096"/>
                  <a:pt x="781" y="1096"/>
                  <a:pt x="781" y="1096"/>
                </a:cubicBezTo>
                <a:cubicBezTo>
                  <a:pt x="800" y="1103"/>
                  <a:pt x="800" y="1103"/>
                  <a:pt x="800" y="1103"/>
                </a:cubicBezTo>
                <a:cubicBezTo>
                  <a:pt x="816" y="1108"/>
                  <a:pt x="816" y="1108"/>
                  <a:pt x="816" y="1108"/>
                </a:cubicBezTo>
                <a:cubicBezTo>
                  <a:pt x="818" y="1118"/>
                  <a:pt x="818" y="1118"/>
                  <a:pt x="818" y="1118"/>
                </a:cubicBezTo>
                <a:cubicBezTo>
                  <a:pt x="838" y="1131"/>
                  <a:pt x="838" y="1131"/>
                  <a:pt x="838" y="1131"/>
                </a:cubicBezTo>
                <a:cubicBezTo>
                  <a:pt x="853" y="1142"/>
                  <a:pt x="853" y="1142"/>
                  <a:pt x="853" y="1142"/>
                </a:cubicBezTo>
                <a:cubicBezTo>
                  <a:pt x="861" y="1165"/>
                  <a:pt x="861" y="1165"/>
                  <a:pt x="861" y="1165"/>
                </a:cubicBezTo>
                <a:cubicBezTo>
                  <a:pt x="861" y="1184"/>
                  <a:pt x="861" y="1184"/>
                  <a:pt x="861" y="1184"/>
                </a:cubicBezTo>
                <a:cubicBezTo>
                  <a:pt x="850" y="1172"/>
                  <a:pt x="850" y="1172"/>
                  <a:pt x="850" y="1172"/>
                </a:cubicBezTo>
                <a:cubicBezTo>
                  <a:pt x="837" y="1156"/>
                  <a:pt x="837" y="1156"/>
                  <a:pt x="837" y="1156"/>
                </a:cubicBezTo>
                <a:cubicBezTo>
                  <a:pt x="834" y="1147"/>
                  <a:pt x="834" y="1147"/>
                  <a:pt x="834" y="1147"/>
                </a:cubicBezTo>
                <a:cubicBezTo>
                  <a:pt x="818" y="1137"/>
                  <a:pt x="818" y="1137"/>
                  <a:pt x="818" y="1137"/>
                </a:cubicBezTo>
                <a:cubicBezTo>
                  <a:pt x="808" y="1133"/>
                  <a:pt x="808" y="1133"/>
                  <a:pt x="808" y="1133"/>
                </a:cubicBezTo>
                <a:cubicBezTo>
                  <a:pt x="806" y="1117"/>
                  <a:pt x="806" y="1117"/>
                  <a:pt x="806" y="1117"/>
                </a:cubicBezTo>
                <a:cubicBezTo>
                  <a:pt x="793" y="1117"/>
                  <a:pt x="793" y="1117"/>
                  <a:pt x="793" y="1117"/>
                </a:cubicBezTo>
                <a:cubicBezTo>
                  <a:pt x="782" y="1109"/>
                  <a:pt x="782" y="1109"/>
                  <a:pt x="782" y="1109"/>
                </a:cubicBezTo>
                <a:cubicBezTo>
                  <a:pt x="772" y="1105"/>
                  <a:pt x="772" y="1105"/>
                  <a:pt x="772" y="1105"/>
                </a:cubicBezTo>
                <a:cubicBezTo>
                  <a:pt x="762" y="1102"/>
                  <a:pt x="762" y="1102"/>
                  <a:pt x="762" y="1102"/>
                </a:cubicBezTo>
                <a:cubicBezTo>
                  <a:pt x="750" y="1104"/>
                  <a:pt x="750" y="1104"/>
                  <a:pt x="750" y="1104"/>
                </a:cubicBezTo>
                <a:cubicBezTo>
                  <a:pt x="760" y="1117"/>
                  <a:pt x="760" y="1117"/>
                  <a:pt x="760" y="1117"/>
                </a:cubicBezTo>
                <a:cubicBezTo>
                  <a:pt x="773" y="1125"/>
                  <a:pt x="773" y="1125"/>
                  <a:pt x="773" y="1125"/>
                </a:cubicBezTo>
                <a:cubicBezTo>
                  <a:pt x="786" y="1136"/>
                  <a:pt x="786" y="1136"/>
                  <a:pt x="786" y="1136"/>
                </a:cubicBezTo>
                <a:cubicBezTo>
                  <a:pt x="813" y="1153"/>
                  <a:pt x="813" y="1153"/>
                  <a:pt x="813" y="1153"/>
                </a:cubicBezTo>
                <a:cubicBezTo>
                  <a:pt x="821" y="1172"/>
                  <a:pt x="821" y="1172"/>
                  <a:pt x="821" y="1172"/>
                </a:cubicBezTo>
                <a:cubicBezTo>
                  <a:pt x="831" y="1196"/>
                  <a:pt x="831" y="1196"/>
                  <a:pt x="831" y="1196"/>
                </a:cubicBezTo>
                <a:cubicBezTo>
                  <a:pt x="830" y="1215"/>
                  <a:pt x="830" y="1215"/>
                  <a:pt x="830" y="1215"/>
                </a:cubicBezTo>
                <a:cubicBezTo>
                  <a:pt x="828" y="1241"/>
                  <a:pt x="828" y="1241"/>
                  <a:pt x="828" y="1241"/>
                </a:cubicBezTo>
                <a:cubicBezTo>
                  <a:pt x="828" y="1270"/>
                  <a:pt x="828" y="1270"/>
                  <a:pt x="828" y="1270"/>
                </a:cubicBezTo>
                <a:cubicBezTo>
                  <a:pt x="819" y="1277"/>
                  <a:pt x="819" y="1277"/>
                  <a:pt x="819" y="1277"/>
                </a:cubicBezTo>
                <a:cubicBezTo>
                  <a:pt x="819" y="1296"/>
                  <a:pt x="819" y="1296"/>
                  <a:pt x="819" y="1296"/>
                </a:cubicBezTo>
                <a:cubicBezTo>
                  <a:pt x="830" y="1316"/>
                  <a:pt x="830" y="1316"/>
                  <a:pt x="830" y="1316"/>
                </a:cubicBezTo>
                <a:cubicBezTo>
                  <a:pt x="826" y="1335"/>
                  <a:pt x="826" y="1335"/>
                  <a:pt x="826" y="1335"/>
                </a:cubicBezTo>
                <a:cubicBezTo>
                  <a:pt x="829" y="1349"/>
                  <a:pt x="829" y="1349"/>
                  <a:pt x="829" y="1349"/>
                </a:cubicBezTo>
                <a:cubicBezTo>
                  <a:pt x="837" y="1362"/>
                  <a:pt x="837" y="1362"/>
                  <a:pt x="837" y="1362"/>
                </a:cubicBezTo>
                <a:cubicBezTo>
                  <a:pt x="836" y="1381"/>
                  <a:pt x="836" y="1381"/>
                  <a:pt x="836" y="1381"/>
                </a:cubicBezTo>
                <a:cubicBezTo>
                  <a:pt x="847" y="1397"/>
                  <a:pt x="847" y="1397"/>
                  <a:pt x="847" y="1397"/>
                </a:cubicBezTo>
                <a:cubicBezTo>
                  <a:pt x="862" y="1410"/>
                  <a:pt x="862" y="1410"/>
                  <a:pt x="862" y="1410"/>
                </a:cubicBezTo>
                <a:cubicBezTo>
                  <a:pt x="871" y="1437"/>
                  <a:pt x="871" y="1437"/>
                  <a:pt x="871" y="1437"/>
                </a:cubicBezTo>
                <a:cubicBezTo>
                  <a:pt x="884" y="1448"/>
                  <a:pt x="884" y="1448"/>
                  <a:pt x="884" y="1448"/>
                </a:cubicBezTo>
                <a:cubicBezTo>
                  <a:pt x="887" y="1462"/>
                  <a:pt x="887" y="1462"/>
                  <a:pt x="887" y="1462"/>
                </a:cubicBezTo>
                <a:cubicBezTo>
                  <a:pt x="899" y="1478"/>
                  <a:pt x="899" y="1478"/>
                  <a:pt x="899" y="1478"/>
                </a:cubicBezTo>
                <a:cubicBezTo>
                  <a:pt x="917" y="1478"/>
                  <a:pt x="917" y="1478"/>
                  <a:pt x="917" y="1478"/>
                </a:cubicBezTo>
                <a:cubicBezTo>
                  <a:pt x="930" y="1489"/>
                  <a:pt x="930" y="1489"/>
                  <a:pt x="930" y="1489"/>
                </a:cubicBezTo>
                <a:cubicBezTo>
                  <a:pt x="950" y="1498"/>
                  <a:pt x="950" y="1498"/>
                  <a:pt x="950" y="1498"/>
                </a:cubicBezTo>
                <a:cubicBezTo>
                  <a:pt x="964" y="1512"/>
                  <a:pt x="964" y="1512"/>
                  <a:pt x="964" y="1512"/>
                </a:cubicBezTo>
                <a:cubicBezTo>
                  <a:pt x="968" y="1529"/>
                  <a:pt x="968" y="1529"/>
                  <a:pt x="968" y="1529"/>
                </a:cubicBezTo>
                <a:cubicBezTo>
                  <a:pt x="975" y="1545"/>
                  <a:pt x="975" y="1545"/>
                  <a:pt x="975" y="1545"/>
                </a:cubicBezTo>
                <a:cubicBezTo>
                  <a:pt x="984" y="1573"/>
                  <a:pt x="984" y="1573"/>
                  <a:pt x="984" y="1573"/>
                </a:cubicBezTo>
                <a:cubicBezTo>
                  <a:pt x="996" y="1585"/>
                  <a:pt x="996" y="1585"/>
                  <a:pt x="996" y="1585"/>
                </a:cubicBezTo>
                <a:cubicBezTo>
                  <a:pt x="1010" y="1599"/>
                  <a:pt x="1010" y="1599"/>
                  <a:pt x="1010" y="1599"/>
                </a:cubicBezTo>
                <a:cubicBezTo>
                  <a:pt x="1014" y="1609"/>
                  <a:pt x="1014" y="1609"/>
                  <a:pt x="1014" y="1609"/>
                </a:cubicBezTo>
                <a:cubicBezTo>
                  <a:pt x="1003" y="1618"/>
                  <a:pt x="1003" y="1618"/>
                  <a:pt x="1003" y="1618"/>
                </a:cubicBezTo>
                <a:cubicBezTo>
                  <a:pt x="1010" y="1629"/>
                  <a:pt x="1010" y="1629"/>
                  <a:pt x="1010" y="1629"/>
                </a:cubicBezTo>
                <a:cubicBezTo>
                  <a:pt x="1025" y="1640"/>
                  <a:pt x="1025" y="1640"/>
                  <a:pt x="1025" y="1640"/>
                </a:cubicBezTo>
                <a:cubicBezTo>
                  <a:pt x="1044" y="1652"/>
                  <a:pt x="1044" y="1652"/>
                  <a:pt x="1044" y="1652"/>
                </a:cubicBezTo>
                <a:cubicBezTo>
                  <a:pt x="1055" y="1665"/>
                  <a:pt x="1055" y="1665"/>
                  <a:pt x="1055" y="1665"/>
                </a:cubicBezTo>
                <a:cubicBezTo>
                  <a:pt x="1053" y="1676"/>
                  <a:pt x="1053" y="1676"/>
                  <a:pt x="1053" y="1676"/>
                </a:cubicBezTo>
                <a:cubicBezTo>
                  <a:pt x="1057" y="1685"/>
                  <a:pt x="1057" y="1685"/>
                  <a:pt x="1057" y="1685"/>
                </a:cubicBezTo>
                <a:cubicBezTo>
                  <a:pt x="1072" y="1691"/>
                  <a:pt x="1072" y="1691"/>
                  <a:pt x="1072" y="1691"/>
                </a:cubicBezTo>
                <a:cubicBezTo>
                  <a:pt x="1086" y="1703"/>
                  <a:pt x="1086" y="1703"/>
                  <a:pt x="1086" y="1703"/>
                </a:cubicBezTo>
                <a:cubicBezTo>
                  <a:pt x="1096" y="1713"/>
                  <a:pt x="1096" y="1713"/>
                  <a:pt x="1096" y="1713"/>
                </a:cubicBezTo>
                <a:cubicBezTo>
                  <a:pt x="1097" y="1725"/>
                  <a:pt x="1097" y="1725"/>
                  <a:pt x="1097" y="1725"/>
                </a:cubicBezTo>
                <a:cubicBezTo>
                  <a:pt x="1105" y="1721"/>
                  <a:pt x="1105" y="1721"/>
                  <a:pt x="1105" y="1721"/>
                </a:cubicBezTo>
                <a:cubicBezTo>
                  <a:pt x="1107" y="1708"/>
                  <a:pt x="1107" y="1708"/>
                  <a:pt x="1107" y="1708"/>
                </a:cubicBezTo>
                <a:cubicBezTo>
                  <a:pt x="1101" y="1693"/>
                  <a:pt x="1101" y="1693"/>
                  <a:pt x="1101" y="1693"/>
                </a:cubicBezTo>
                <a:cubicBezTo>
                  <a:pt x="1088" y="1687"/>
                  <a:pt x="1088" y="1687"/>
                  <a:pt x="1088" y="1687"/>
                </a:cubicBezTo>
                <a:cubicBezTo>
                  <a:pt x="1086" y="1674"/>
                  <a:pt x="1086" y="1674"/>
                  <a:pt x="1086" y="1674"/>
                </a:cubicBezTo>
                <a:cubicBezTo>
                  <a:pt x="1071" y="1663"/>
                  <a:pt x="1071" y="1663"/>
                  <a:pt x="1071" y="1663"/>
                </a:cubicBezTo>
                <a:cubicBezTo>
                  <a:pt x="1065" y="1646"/>
                  <a:pt x="1065" y="1646"/>
                  <a:pt x="1065" y="1646"/>
                </a:cubicBezTo>
                <a:cubicBezTo>
                  <a:pt x="1059" y="1630"/>
                  <a:pt x="1059" y="1630"/>
                  <a:pt x="1059" y="1630"/>
                </a:cubicBezTo>
                <a:cubicBezTo>
                  <a:pt x="1046" y="1618"/>
                  <a:pt x="1046" y="1618"/>
                  <a:pt x="1046" y="1618"/>
                </a:cubicBezTo>
                <a:cubicBezTo>
                  <a:pt x="1042" y="1602"/>
                  <a:pt x="1042" y="1602"/>
                  <a:pt x="1042" y="1602"/>
                </a:cubicBezTo>
                <a:cubicBezTo>
                  <a:pt x="1029" y="1597"/>
                  <a:pt x="1029" y="1597"/>
                  <a:pt x="1029" y="1597"/>
                </a:cubicBezTo>
                <a:cubicBezTo>
                  <a:pt x="1021" y="1577"/>
                  <a:pt x="1021" y="1577"/>
                  <a:pt x="1021" y="1577"/>
                </a:cubicBezTo>
                <a:cubicBezTo>
                  <a:pt x="1007" y="1560"/>
                  <a:pt x="1007" y="1560"/>
                  <a:pt x="1007" y="1560"/>
                </a:cubicBezTo>
                <a:cubicBezTo>
                  <a:pt x="1005" y="1538"/>
                  <a:pt x="1005" y="1538"/>
                  <a:pt x="1005" y="1538"/>
                </a:cubicBezTo>
                <a:cubicBezTo>
                  <a:pt x="1016" y="1538"/>
                  <a:pt x="1016" y="1538"/>
                  <a:pt x="1016" y="1538"/>
                </a:cubicBezTo>
                <a:cubicBezTo>
                  <a:pt x="1033" y="1544"/>
                  <a:pt x="1033" y="1544"/>
                  <a:pt x="1033" y="1544"/>
                </a:cubicBezTo>
                <a:cubicBezTo>
                  <a:pt x="1043" y="1556"/>
                  <a:pt x="1043" y="1556"/>
                  <a:pt x="1043" y="1556"/>
                </a:cubicBezTo>
                <a:cubicBezTo>
                  <a:pt x="1044" y="1575"/>
                  <a:pt x="1044" y="1575"/>
                  <a:pt x="1044" y="1575"/>
                </a:cubicBezTo>
                <a:cubicBezTo>
                  <a:pt x="1062" y="1600"/>
                  <a:pt x="1062" y="1600"/>
                  <a:pt x="1062" y="1600"/>
                </a:cubicBezTo>
                <a:cubicBezTo>
                  <a:pt x="1081" y="1620"/>
                  <a:pt x="1081" y="1620"/>
                  <a:pt x="1081" y="1620"/>
                </a:cubicBezTo>
                <a:cubicBezTo>
                  <a:pt x="1098" y="1634"/>
                  <a:pt x="1098" y="1634"/>
                  <a:pt x="1098" y="1634"/>
                </a:cubicBezTo>
                <a:cubicBezTo>
                  <a:pt x="1110" y="1648"/>
                  <a:pt x="1110" y="1648"/>
                  <a:pt x="1110" y="1648"/>
                </a:cubicBezTo>
                <a:cubicBezTo>
                  <a:pt x="1113" y="1664"/>
                  <a:pt x="1113" y="1664"/>
                  <a:pt x="1113" y="1664"/>
                </a:cubicBezTo>
                <a:cubicBezTo>
                  <a:pt x="1131" y="1674"/>
                  <a:pt x="1131" y="1674"/>
                  <a:pt x="1131" y="1674"/>
                </a:cubicBezTo>
                <a:cubicBezTo>
                  <a:pt x="1144" y="1689"/>
                  <a:pt x="1144" y="1689"/>
                  <a:pt x="1144" y="1689"/>
                </a:cubicBezTo>
                <a:cubicBezTo>
                  <a:pt x="1154" y="1705"/>
                  <a:pt x="1154" y="1705"/>
                  <a:pt x="1154" y="1705"/>
                </a:cubicBezTo>
                <a:cubicBezTo>
                  <a:pt x="1175" y="1727"/>
                  <a:pt x="1175" y="1727"/>
                  <a:pt x="1175" y="1727"/>
                </a:cubicBezTo>
                <a:cubicBezTo>
                  <a:pt x="1183" y="1745"/>
                  <a:pt x="1183" y="1745"/>
                  <a:pt x="1183" y="1745"/>
                </a:cubicBezTo>
                <a:cubicBezTo>
                  <a:pt x="1194" y="1754"/>
                  <a:pt x="1194" y="1754"/>
                  <a:pt x="1194" y="1754"/>
                </a:cubicBezTo>
                <a:cubicBezTo>
                  <a:pt x="1183" y="1761"/>
                  <a:pt x="1183" y="1761"/>
                  <a:pt x="1183" y="1761"/>
                </a:cubicBezTo>
                <a:cubicBezTo>
                  <a:pt x="1180" y="1773"/>
                  <a:pt x="1180" y="1773"/>
                  <a:pt x="1180" y="1773"/>
                </a:cubicBezTo>
                <a:cubicBezTo>
                  <a:pt x="1202" y="1791"/>
                  <a:pt x="1202" y="1791"/>
                  <a:pt x="1202" y="1791"/>
                </a:cubicBezTo>
                <a:cubicBezTo>
                  <a:pt x="1221" y="1806"/>
                  <a:pt x="1221" y="1806"/>
                  <a:pt x="1221" y="1806"/>
                </a:cubicBezTo>
                <a:cubicBezTo>
                  <a:pt x="1244" y="1813"/>
                  <a:pt x="1244" y="1813"/>
                  <a:pt x="1244" y="1813"/>
                </a:cubicBezTo>
                <a:cubicBezTo>
                  <a:pt x="1268" y="1827"/>
                  <a:pt x="1268" y="1827"/>
                  <a:pt x="1268" y="1827"/>
                </a:cubicBezTo>
                <a:cubicBezTo>
                  <a:pt x="1296" y="1839"/>
                  <a:pt x="1296" y="1839"/>
                  <a:pt x="1296" y="1839"/>
                </a:cubicBezTo>
                <a:cubicBezTo>
                  <a:pt x="1327" y="1854"/>
                  <a:pt x="1327" y="1854"/>
                  <a:pt x="1327" y="1854"/>
                </a:cubicBezTo>
                <a:cubicBezTo>
                  <a:pt x="1352" y="1861"/>
                  <a:pt x="1352" y="1861"/>
                  <a:pt x="1352" y="1861"/>
                </a:cubicBezTo>
                <a:cubicBezTo>
                  <a:pt x="1368" y="1860"/>
                  <a:pt x="1368" y="1860"/>
                  <a:pt x="1368" y="1860"/>
                </a:cubicBezTo>
                <a:cubicBezTo>
                  <a:pt x="1373" y="1852"/>
                  <a:pt x="1373" y="1852"/>
                  <a:pt x="1373" y="1852"/>
                </a:cubicBezTo>
                <a:cubicBezTo>
                  <a:pt x="1391" y="1850"/>
                  <a:pt x="1391" y="1850"/>
                  <a:pt x="1391" y="1850"/>
                </a:cubicBezTo>
                <a:cubicBezTo>
                  <a:pt x="1410" y="1860"/>
                  <a:pt x="1410" y="1860"/>
                  <a:pt x="1410" y="1860"/>
                </a:cubicBezTo>
                <a:cubicBezTo>
                  <a:pt x="1432" y="1877"/>
                  <a:pt x="1432" y="1877"/>
                  <a:pt x="1432" y="1877"/>
                </a:cubicBezTo>
                <a:cubicBezTo>
                  <a:pt x="1444" y="1891"/>
                  <a:pt x="1444" y="1891"/>
                  <a:pt x="1444" y="1891"/>
                </a:cubicBezTo>
                <a:cubicBezTo>
                  <a:pt x="1462" y="1891"/>
                  <a:pt x="1462" y="1891"/>
                  <a:pt x="1462" y="1891"/>
                </a:cubicBezTo>
                <a:cubicBezTo>
                  <a:pt x="1469" y="1891"/>
                  <a:pt x="1469" y="1891"/>
                  <a:pt x="1469" y="1891"/>
                </a:cubicBezTo>
                <a:cubicBezTo>
                  <a:pt x="1479" y="1895"/>
                  <a:pt x="1479" y="1895"/>
                  <a:pt x="1479" y="1895"/>
                </a:cubicBezTo>
                <a:cubicBezTo>
                  <a:pt x="1490" y="1910"/>
                  <a:pt x="1490" y="1910"/>
                  <a:pt x="1490" y="1910"/>
                </a:cubicBezTo>
                <a:cubicBezTo>
                  <a:pt x="1512" y="1917"/>
                  <a:pt x="1512" y="1917"/>
                  <a:pt x="1512" y="1917"/>
                </a:cubicBezTo>
                <a:cubicBezTo>
                  <a:pt x="1513" y="1907"/>
                  <a:pt x="1513" y="1907"/>
                  <a:pt x="1513" y="1907"/>
                </a:cubicBezTo>
                <a:cubicBezTo>
                  <a:pt x="1525" y="1913"/>
                  <a:pt x="1525" y="1913"/>
                  <a:pt x="1525" y="1913"/>
                </a:cubicBezTo>
                <a:cubicBezTo>
                  <a:pt x="1537" y="1929"/>
                  <a:pt x="1537" y="1929"/>
                  <a:pt x="1537" y="1929"/>
                </a:cubicBezTo>
                <a:cubicBezTo>
                  <a:pt x="1537" y="1929"/>
                  <a:pt x="1555" y="1949"/>
                  <a:pt x="1559" y="1952"/>
                </a:cubicBezTo>
                <a:cubicBezTo>
                  <a:pt x="1563" y="1955"/>
                  <a:pt x="1557" y="1970"/>
                  <a:pt x="1557" y="1970"/>
                </a:cubicBezTo>
                <a:cubicBezTo>
                  <a:pt x="1564" y="1978"/>
                  <a:pt x="1564" y="1978"/>
                  <a:pt x="1564" y="1978"/>
                </a:cubicBezTo>
                <a:cubicBezTo>
                  <a:pt x="1573" y="1974"/>
                  <a:pt x="1573" y="1974"/>
                  <a:pt x="1573" y="1974"/>
                </a:cubicBezTo>
                <a:cubicBezTo>
                  <a:pt x="1585" y="1980"/>
                  <a:pt x="1585" y="1980"/>
                  <a:pt x="1585" y="1980"/>
                </a:cubicBezTo>
                <a:cubicBezTo>
                  <a:pt x="1601" y="1996"/>
                  <a:pt x="1601" y="1996"/>
                  <a:pt x="1601" y="1996"/>
                </a:cubicBezTo>
                <a:cubicBezTo>
                  <a:pt x="1601" y="1996"/>
                  <a:pt x="1613" y="2007"/>
                  <a:pt x="1619" y="2001"/>
                </a:cubicBezTo>
                <a:cubicBezTo>
                  <a:pt x="1649" y="2016"/>
                  <a:pt x="1649" y="2016"/>
                  <a:pt x="1649" y="2016"/>
                </a:cubicBezTo>
                <a:cubicBezTo>
                  <a:pt x="1665" y="2023"/>
                  <a:pt x="1665" y="2023"/>
                  <a:pt x="1665" y="2023"/>
                </a:cubicBezTo>
                <a:cubicBezTo>
                  <a:pt x="1664" y="2007"/>
                  <a:pt x="1664" y="2007"/>
                  <a:pt x="1664" y="2007"/>
                </a:cubicBezTo>
                <a:cubicBezTo>
                  <a:pt x="1672" y="1997"/>
                  <a:pt x="1672" y="1997"/>
                  <a:pt x="1672" y="1997"/>
                </a:cubicBezTo>
                <a:cubicBezTo>
                  <a:pt x="1700" y="1999"/>
                  <a:pt x="1700" y="1999"/>
                  <a:pt x="1700" y="1999"/>
                </a:cubicBezTo>
                <a:cubicBezTo>
                  <a:pt x="1703" y="2009"/>
                  <a:pt x="1703" y="2009"/>
                  <a:pt x="1703" y="2009"/>
                </a:cubicBezTo>
                <a:cubicBezTo>
                  <a:pt x="1712" y="2008"/>
                  <a:pt x="1712" y="2008"/>
                  <a:pt x="1712" y="2008"/>
                </a:cubicBezTo>
                <a:cubicBezTo>
                  <a:pt x="1717" y="1995"/>
                  <a:pt x="1717" y="1995"/>
                  <a:pt x="1717" y="1995"/>
                </a:cubicBezTo>
                <a:cubicBezTo>
                  <a:pt x="1707" y="1983"/>
                  <a:pt x="1707" y="1983"/>
                  <a:pt x="1707" y="1983"/>
                </a:cubicBezTo>
                <a:cubicBezTo>
                  <a:pt x="1678" y="1983"/>
                  <a:pt x="1678" y="1983"/>
                  <a:pt x="1678" y="1983"/>
                </a:cubicBezTo>
                <a:cubicBezTo>
                  <a:pt x="1659" y="1982"/>
                  <a:pt x="1659" y="1982"/>
                  <a:pt x="1659" y="1982"/>
                </a:cubicBezTo>
                <a:cubicBezTo>
                  <a:pt x="1631" y="1980"/>
                  <a:pt x="1631" y="1980"/>
                  <a:pt x="1631" y="1980"/>
                </a:cubicBezTo>
                <a:cubicBezTo>
                  <a:pt x="1618" y="1971"/>
                  <a:pt x="1618" y="1971"/>
                  <a:pt x="1618" y="1971"/>
                </a:cubicBezTo>
                <a:cubicBezTo>
                  <a:pt x="1600" y="1952"/>
                  <a:pt x="1600" y="1952"/>
                  <a:pt x="1600" y="1952"/>
                </a:cubicBezTo>
                <a:cubicBezTo>
                  <a:pt x="1601" y="1937"/>
                  <a:pt x="1601" y="1937"/>
                  <a:pt x="1601" y="1937"/>
                </a:cubicBezTo>
                <a:cubicBezTo>
                  <a:pt x="1601" y="1918"/>
                  <a:pt x="1601" y="1918"/>
                  <a:pt x="1601" y="1918"/>
                </a:cubicBezTo>
                <a:cubicBezTo>
                  <a:pt x="1607" y="1893"/>
                  <a:pt x="1607" y="1893"/>
                  <a:pt x="1607" y="1893"/>
                </a:cubicBezTo>
                <a:cubicBezTo>
                  <a:pt x="1607" y="1876"/>
                  <a:pt x="1607" y="1876"/>
                  <a:pt x="1607" y="1876"/>
                </a:cubicBezTo>
                <a:cubicBezTo>
                  <a:pt x="1598" y="1863"/>
                  <a:pt x="1598" y="1863"/>
                  <a:pt x="1598" y="1863"/>
                </a:cubicBezTo>
                <a:cubicBezTo>
                  <a:pt x="1581" y="1854"/>
                  <a:pt x="1581" y="1854"/>
                  <a:pt x="1581" y="1854"/>
                </a:cubicBezTo>
                <a:cubicBezTo>
                  <a:pt x="1554" y="1856"/>
                  <a:pt x="1554" y="1856"/>
                  <a:pt x="1554" y="1856"/>
                </a:cubicBezTo>
                <a:cubicBezTo>
                  <a:pt x="1535" y="1852"/>
                  <a:pt x="1535" y="1852"/>
                  <a:pt x="1535" y="1852"/>
                </a:cubicBezTo>
                <a:cubicBezTo>
                  <a:pt x="1514" y="1860"/>
                  <a:pt x="1514" y="1860"/>
                  <a:pt x="1514" y="1860"/>
                </a:cubicBezTo>
                <a:cubicBezTo>
                  <a:pt x="1500" y="1851"/>
                  <a:pt x="1500" y="1851"/>
                  <a:pt x="1500" y="1851"/>
                </a:cubicBezTo>
                <a:cubicBezTo>
                  <a:pt x="1513" y="1841"/>
                  <a:pt x="1513" y="1841"/>
                  <a:pt x="1513" y="1841"/>
                </a:cubicBezTo>
                <a:cubicBezTo>
                  <a:pt x="1513" y="1823"/>
                  <a:pt x="1513" y="1823"/>
                  <a:pt x="1513" y="1823"/>
                </a:cubicBezTo>
                <a:cubicBezTo>
                  <a:pt x="1518" y="1812"/>
                  <a:pt x="1518" y="1812"/>
                  <a:pt x="1518" y="1812"/>
                </a:cubicBezTo>
                <a:cubicBezTo>
                  <a:pt x="1525" y="1794"/>
                  <a:pt x="1525" y="1794"/>
                  <a:pt x="1525" y="1794"/>
                </a:cubicBezTo>
                <a:cubicBezTo>
                  <a:pt x="1525" y="1774"/>
                  <a:pt x="1525" y="1774"/>
                  <a:pt x="1525" y="1774"/>
                </a:cubicBezTo>
                <a:cubicBezTo>
                  <a:pt x="1537" y="1766"/>
                  <a:pt x="1537" y="1766"/>
                  <a:pt x="1537" y="1766"/>
                </a:cubicBezTo>
                <a:cubicBezTo>
                  <a:pt x="1539" y="1751"/>
                  <a:pt x="1539" y="1751"/>
                  <a:pt x="1539" y="1751"/>
                </a:cubicBezTo>
                <a:cubicBezTo>
                  <a:pt x="1530" y="1745"/>
                  <a:pt x="1530" y="1745"/>
                  <a:pt x="1530" y="1745"/>
                </a:cubicBezTo>
                <a:cubicBezTo>
                  <a:pt x="1500" y="1747"/>
                  <a:pt x="1500" y="1747"/>
                  <a:pt x="1500" y="1747"/>
                </a:cubicBezTo>
                <a:cubicBezTo>
                  <a:pt x="1481" y="1750"/>
                  <a:pt x="1481" y="1750"/>
                  <a:pt x="1481" y="1750"/>
                </a:cubicBezTo>
                <a:cubicBezTo>
                  <a:pt x="1473" y="1764"/>
                  <a:pt x="1473" y="1764"/>
                  <a:pt x="1473" y="1764"/>
                </a:cubicBezTo>
                <a:cubicBezTo>
                  <a:pt x="1465" y="1785"/>
                  <a:pt x="1465" y="1785"/>
                  <a:pt x="1465" y="1785"/>
                </a:cubicBezTo>
                <a:cubicBezTo>
                  <a:pt x="1456" y="1804"/>
                  <a:pt x="1456" y="1804"/>
                  <a:pt x="1456" y="1804"/>
                </a:cubicBezTo>
                <a:cubicBezTo>
                  <a:pt x="1440" y="1806"/>
                  <a:pt x="1440" y="1806"/>
                  <a:pt x="1440" y="1806"/>
                </a:cubicBezTo>
                <a:cubicBezTo>
                  <a:pt x="1417" y="1812"/>
                  <a:pt x="1417" y="1812"/>
                  <a:pt x="1417" y="1812"/>
                </a:cubicBezTo>
                <a:cubicBezTo>
                  <a:pt x="1394" y="1815"/>
                  <a:pt x="1394" y="1815"/>
                  <a:pt x="1394" y="1815"/>
                </a:cubicBezTo>
                <a:cubicBezTo>
                  <a:pt x="1383" y="1801"/>
                  <a:pt x="1383" y="1801"/>
                  <a:pt x="1383" y="1801"/>
                </a:cubicBezTo>
                <a:cubicBezTo>
                  <a:pt x="1363" y="1791"/>
                  <a:pt x="1363" y="1791"/>
                  <a:pt x="1363" y="1791"/>
                </a:cubicBezTo>
                <a:cubicBezTo>
                  <a:pt x="1356" y="1775"/>
                  <a:pt x="1356" y="1775"/>
                  <a:pt x="1356" y="1775"/>
                </a:cubicBezTo>
                <a:cubicBezTo>
                  <a:pt x="1342" y="1754"/>
                  <a:pt x="1342" y="1754"/>
                  <a:pt x="1342" y="1754"/>
                </a:cubicBezTo>
                <a:cubicBezTo>
                  <a:pt x="1334" y="1719"/>
                  <a:pt x="1334" y="1719"/>
                  <a:pt x="1334" y="1719"/>
                </a:cubicBezTo>
                <a:cubicBezTo>
                  <a:pt x="1331" y="1693"/>
                  <a:pt x="1331" y="1693"/>
                  <a:pt x="1331" y="1693"/>
                </a:cubicBezTo>
                <a:cubicBezTo>
                  <a:pt x="1341" y="1673"/>
                  <a:pt x="1341" y="1673"/>
                  <a:pt x="1341" y="1673"/>
                </a:cubicBezTo>
                <a:cubicBezTo>
                  <a:pt x="1346" y="1650"/>
                  <a:pt x="1346" y="1650"/>
                  <a:pt x="1346" y="1650"/>
                </a:cubicBezTo>
                <a:cubicBezTo>
                  <a:pt x="1336" y="1626"/>
                  <a:pt x="1336" y="1626"/>
                  <a:pt x="1336" y="1626"/>
                </a:cubicBezTo>
                <a:cubicBezTo>
                  <a:pt x="1354" y="1603"/>
                  <a:pt x="1354" y="1603"/>
                  <a:pt x="1354" y="1603"/>
                </a:cubicBezTo>
                <a:cubicBezTo>
                  <a:pt x="1369" y="1602"/>
                  <a:pt x="1369" y="1602"/>
                  <a:pt x="1369" y="1602"/>
                </a:cubicBezTo>
                <a:cubicBezTo>
                  <a:pt x="1384" y="1590"/>
                  <a:pt x="1384" y="1590"/>
                  <a:pt x="1384" y="1590"/>
                </a:cubicBezTo>
                <a:cubicBezTo>
                  <a:pt x="1398" y="1576"/>
                  <a:pt x="1398" y="1576"/>
                  <a:pt x="1398" y="1576"/>
                </a:cubicBezTo>
                <a:cubicBezTo>
                  <a:pt x="1419" y="1579"/>
                  <a:pt x="1419" y="1579"/>
                  <a:pt x="1419" y="1579"/>
                </a:cubicBezTo>
                <a:cubicBezTo>
                  <a:pt x="1434" y="1584"/>
                  <a:pt x="1434" y="1584"/>
                  <a:pt x="1434" y="1584"/>
                </a:cubicBezTo>
                <a:cubicBezTo>
                  <a:pt x="1446" y="1579"/>
                  <a:pt x="1446" y="1579"/>
                  <a:pt x="1446" y="1579"/>
                </a:cubicBezTo>
                <a:cubicBezTo>
                  <a:pt x="1456" y="1592"/>
                  <a:pt x="1456" y="1592"/>
                  <a:pt x="1456" y="1592"/>
                </a:cubicBezTo>
                <a:cubicBezTo>
                  <a:pt x="1474" y="1592"/>
                  <a:pt x="1474" y="1592"/>
                  <a:pt x="1474" y="1592"/>
                </a:cubicBezTo>
                <a:cubicBezTo>
                  <a:pt x="1488" y="1591"/>
                  <a:pt x="1488" y="1591"/>
                  <a:pt x="1488" y="1591"/>
                </a:cubicBezTo>
                <a:cubicBezTo>
                  <a:pt x="1485" y="1581"/>
                  <a:pt x="1485" y="1581"/>
                  <a:pt x="1485" y="1581"/>
                </a:cubicBezTo>
                <a:cubicBezTo>
                  <a:pt x="1490" y="1565"/>
                  <a:pt x="1490" y="1565"/>
                  <a:pt x="1490" y="1565"/>
                </a:cubicBezTo>
                <a:cubicBezTo>
                  <a:pt x="1512" y="1564"/>
                  <a:pt x="1512" y="1564"/>
                  <a:pt x="1512" y="1564"/>
                </a:cubicBezTo>
                <a:cubicBezTo>
                  <a:pt x="1527" y="1562"/>
                  <a:pt x="1527" y="1562"/>
                  <a:pt x="1527" y="1562"/>
                </a:cubicBezTo>
                <a:cubicBezTo>
                  <a:pt x="1555" y="1565"/>
                  <a:pt x="1555" y="1565"/>
                  <a:pt x="1555" y="1565"/>
                </a:cubicBezTo>
                <a:cubicBezTo>
                  <a:pt x="1566" y="1579"/>
                  <a:pt x="1566" y="1579"/>
                  <a:pt x="1566" y="1579"/>
                </a:cubicBezTo>
                <a:cubicBezTo>
                  <a:pt x="1575" y="1579"/>
                  <a:pt x="1575" y="1579"/>
                  <a:pt x="1575" y="1579"/>
                </a:cubicBezTo>
                <a:cubicBezTo>
                  <a:pt x="1581" y="1571"/>
                  <a:pt x="1581" y="1571"/>
                  <a:pt x="1581" y="1571"/>
                </a:cubicBezTo>
                <a:cubicBezTo>
                  <a:pt x="1588" y="1569"/>
                  <a:pt x="1588" y="1569"/>
                  <a:pt x="1588" y="1569"/>
                </a:cubicBezTo>
                <a:cubicBezTo>
                  <a:pt x="1601" y="1581"/>
                  <a:pt x="1601" y="1581"/>
                  <a:pt x="1601" y="1581"/>
                </a:cubicBezTo>
                <a:cubicBezTo>
                  <a:pt x="1613" y="1596"/>
                  <a:pt x="1613" y="1596"/>
                  <a:pt x="1613" y="1596"/>
                </a:cubicBezTo>
                <a:cubicBezTo>
                  <a:pt x="1613" y="1613"/>
                  <a:pt x="1613" y="1613"/>
                  <a:pt x="1613" y="1613"/>
                </a:cubicBezTo>
                <a:cubicBezTo>
                  <a:pt x="1620" y="1623"/>
                  <a:pt x="1620" y="1623"/>
                  <a:pt x="1620" y="1623"/>
                </a:cubicBezTo>
                <a:cubicBezTo>
                  <a:pt x="1623" y="1634"/>
                  <a:pt x="1623" y="1634"/>
                  <a:pt x="1623" y="1634"/>
                </a:cubicBezTo>
                <a:cubicBezTo>
                  <a:pt x="1632" y="1642"/>
                  <a:pt x="1632" y="1642"/>
                  <a:pt x="1632" y="1642"/>
                </a:cubicBezTo>
                <a:cubicBezTo>
                  <a:pt x="1637" y="1654"/>
                  <a:pt x="1637" y="1654"/>
                  <a:pt x="1637" y="1654"/>
                </a:cubicBezTo>
                <a:cubicBezTo>
                  <a:pt x="1648" y="1660"/>
                  <a:pt x="1648" y="1660"/>
                  <a:pt x="1648" y="1660"/>
                </a:cubicBezTo>
                <a:cubicBezTo>
                  <a:pt x="1649" y="1673"/>
                  <a:pt x="1649" y="1673"/>
                  <a:pt x="1649" y="1673"/>
                </a:cubicBezTo>
                <a:cubicBezTo>
                  <a:pt x="1659" y="1676"/>
                  <a:pt x="1659" y="1676"/>
                  <a:pt x="1659" y="1676"/>
                </a:cubicBezTo>
                <a:cubicBezTo>
                  <a:pt x="1665" y="1667"/>
                  <a:pt x="1665" y="1667"/>
                  <a:pt x="1665" y="1667"/>
                </a:cubicBezTo>
                <a:cubicBezTo>
                  <a:pt x="1670" y="1653"/>
                  <a:pt x="1670" y="1653"/>
                  <a:pt x="1670" y="1653"/>
                </a:cubicBezTo>
                <a:cubicBezTo>
                  <a:pt x="1664" y="1636"/>
                  <a:pt x="1664" y="1636"/>
                  <a:pt x="1664" y="1636"/>
                </a:cubicBezTo>
                <a:cubicBezTo>
                  <a:pt x="1658" y="1610"/>
                  <a:pt x="1658" y="1610"/>
                  <a:pt x="1658" y="1610"/>
                </a:cubicBezTo>
                <a:cubicBezTo>
                  <a:pt x="1645" y="1587"/>
                  <a:pt x="1645" y="1587"/>
                  <a:pt x="1645" y="1587"/>
                </a:cubicBezTo>
                <a:cubicBezTo>
                  <a:pt x="1645" y="1557"/>
                  <a:pt x="1645" y="1557"/>
                  <a:pt x="1645" y="1557"/>
                </a:cubicBezTo>
                <a:cubicBezTo>
                  <a:pt x="1645" y="1553"/>
                  <a:pt x="1652" y="1537"/>
                  <a:pt x="1652" y="1537"/>
                </a:cubicBezTo>
                <a:cubicBezTo>
                  <a:pt x="1663" y="1515"/>
                  <a:pt x="1663" y="1515"/>
                  <a:pt x="1663" y="1515"/>
                </a:cubicBezTo>
                <a:cubicBezTo>
                  <a:pt x="1680" y="1508"/>
                  <a:pt x="1680" y="1508"/>
                  <a:pt x="1680" y="1508"/>
                </a:cubicBezTo>
                <a:cubicBezTo>
                  <a:pt x="1700" y="1491"/>
                  <a:pt x="1700" y="1491"/>
                  <a:pt x="1700" y="1491"/>
                </a:cubicBezTo>
                <a:cubicBezTo>
                  <a:pt x="1719" y="1478"/>
                  <a:pt x="1719" y="1478"/>
                  <a:pt x="1719" y="1478"/>
                </a:cubicBezTo>
                <a:cubicBezTo>
                  <a:pt x="1737" y="1471"/>
                  <a:pt x="1737" y="1471"/>
                  <a:pt x="1737" y="1471"/>
                </a:cubicBezTo>
                <a:cubicBezTo>
                  <a:pt x="1740" y="1458"/>
                  <a:pt x="1740" y="1458"/>
                  <a:pt x="1740" y="1458"/>
                </a:cubicBezTo>
                <a:cubicBezTo>
                  <a:pt x="1754" y="1450"/>
                  <a:pt x="1754" y="1450"/>
                  <a:pt x="1754" y="1450"/>
                </a:cubicBezTo>
                <a:cubicBezTo>
                  <a:pt x="1742" y="1428"/>
                  <a:pt x="1742" y="1428"/>
                  <a:pt x="1742" y="1428"/>
                </a:cubicBezTo>
                <a:cubicBezTo>
                  <a:pt x="1733" y="1418"/>
                  <a:pt x="1733" y="1418"/>
                  <a:pt x="1733" y="1418"/>
                </a:cubicBezTo>
                <a:cubicBezTo>
                  <a:pt x="1737" y="1406"/>
                  <a:pt x="1737" y="1406"/>
                  <a:pt x="1737" y="1406"/>
                </a:cubicBezTo>
                <a:cubicBezTo>
                  <a:pt x="1729" y="1395"/>
                  <a:pt x="1729" y="1395"/>
                  <a:pt x="1729" y="1395"/>
                </a:cubicBezTo>
                <a:cubicBezTo>
                  <a:pt x="1743" y="1388"/>
                  <a:pt x="1743" y="1388"/>
                  <a:pt x="1743" y="1388"/>
                </a:cubicBezTo>
                <a:cubicBezTo>
                  <a:pt x="1755" y="1404"/>
                  <a:pt x="1755" y="1404"/>
                  <a:pt x="1755" y="1404"/>
                </a:cubicBezTo>
                <a:cubicBezTo>
                  <a:pt x="1762" y="1388"/>
                  <a:pt x="1762" y="1388"/>
                  <a:pt x="1762" y="1388"/>
                </a:cubicBezTo>
                <a:cubicBezTo>
                  <a:pt x="1770" y="1374"/>
                  <a:pt x="1770" y="1374"/>
                  <a:pt x="1770" y="1374"/>
                </a:cubicBezTo>
                <a:cubicBezTo>
                  <a:pt x="1779" y="1365"/>
                  <a:pt x="1779" y="1365"/>
                  <a:pt x="1779" y="1365"/>
                </a:cubicBezTo>
                <a:cubicBezTo>
                  <a:pt x="1787" y="1336"/>
                  <a:pt x="1787" y="1336"/>
                  <a:pt x="1787" y="1336"/>
                </a:cubicBezTo>
                <a:cubicBezTo>
                  <a:pt x="1814" y="1336"/>
                  <a:pt x="1814" y="1336"/>
                  <a:pt x="1814" y="1336"/>
                </a:cubicBezTo>
                <a:cubicBezTo>
                  <a:pt x="1831" y="1326"/>
                  <a:pt x="1831" y="1326"/>
                  <a:pt x="1831" y="1326"/>
                </a:cubicBezTo>
                <a:cubicBezTo>
                  <a:pt x="1851" y="1324"/>
                  <a:pt x="1851" y="1324"/>
                  <a:pt x="1851" y="1324"/>
                </a:cubicBezTo>
                <a:cubicBezTo>
                  <a:pt x="1846" y="1312"/>
                  <a:pt x="1846" y="1312"/>
                  <a:pt x="1846" y="1312"/>
                </a:cubicBezTo>
                <a:cubicBezTo>
                  <a:pt x="1845" y="1287"/>
                  <a:pt x="1845" y="1287"/>
                  <a:pt x="1845" y="1287"/>
                </a:cubicBezTo>
                <a:cubicBezTo>
                  <a:pt x="1859" y="1268"/>
                  <a:pt x="1859" y="1268"/>
                  <a:pt x="1859" y="1268"/>
                </a:cubicBezTo>
                <a:cubicBezTo>
                  <a:pt x="1875" y="1268"/>
                  <a:pt x="1875" y="1268"/>
                  <a:pt x="1875" y="1268"/>
                </a:cubicBezTo>
                <a:cubicBezTo>
                  <a:pt x="1880" y="1257"/>
                  <a:pt x="1880" y="1257"/>
                  <a:pt x="1880" y="1257"/>
                </a:cubicBezTo>
                <a:cubicBezTo>
                  <a:pt x="1901" y="1258"/>
                  <a:pt x="1901" y="1258"/>
                  <a:pt x="1901" y="1258"/>
                </a:cubicBezTo>
                <a:cubicBezTo>
                  <a:pt x="1920" y="1247"/>
                  <a:pt x="1920" y="1247"/>
                  <a:pt x="1920" y="1247"/>
                </a:cubicBezTo>
                <a:cubicBezTo>
                  <a:pt x="1932" y="1232"/>
                  <a:pt x="1932" y="1232"/>
                  <a:pt x="1932" y="1232"/>
                </a:cubicBezTo>
                <a:cubicBezTo>
                  <a:pt x="1955" y="1230"/>
                  <a:pt x="1955" y="1230"/>
                  <a:pt x="1955" y="1230"/>
                </a:cubicBezTo>
                <a:cubicBezTo>
                  <a:pt x="1955" y="1230"/>
                  <a:pt x="1976" y="1234"/>
                  <a:pt x="1980" y="1235"/>
                </a:cubicBezTo>
                <a:cubicBezTo>
                  <a:pt x="1984" y="1236"/>
                  <a:pt x="1974" y="1243"/>
                  <a:pt x="1974" y="1243"/>
                </a:cubicBezTo>
                <a:cubicBezTo>
                  <a:pt x="1948" y="1243"/>
                  <a:pt x="1948" y="1243"/>
                  <a:pt x="1948" y="1243"/>
                </a:cubicBezTo>
                <a:cubicBezTo>
                  <a:pt x="1948" y="1243"/>
                  <a:pt x="1938" y="1251"/>
                  <a:pt x="1934" y="1253"/>
                </a:cubicBezTo>
                <a:cubicBezTo>
                  <a:pt x="1930" y="1255"/>
                  <a:pt x="1934" y="1270"/>
                  <a:pt x="1934" y="1270"/>
                </a:cubicBezTo>
                <a:cubicBezTo>
                  <a:pt x="1945" y="1275"/>
                  <a:pt x="1945" y="1275"/>
                  <a:pt x="1945" y="1275"/>
                </a:cubicBezTo>
                <a:cubicBezTo>
                  <a:pt x="1957" y="1265"/>
                  <a:pt x="1957" y="1265"/>
                  <a:pt x="1957" y="1265"/>
                </a:cubicBezTo>
                <a:cubicBezTo>
                  <a:pt x="1966" y="1259"/>
                  <a:pt x="1966" y="1259"/>
                  <a:pt x="1966" y="1259"/>
                </a:cubicBezTo>
                <a:cubicBezTo>
                  <a:pt x="1982" y="1254"/>
                  <a:pt x="1982" y="1254"/>
                  <a:pt x="1982" y="1254"/>
                </a:cubicBezTo>
                <a:cubicBezTo>
                  <a:pt x="2000" y="1245"/>
                  <a:pt x="2000" y="1245"/>
                  <a:pt x="2000" y="1245"/>
                </a:cubicBezTo>
                <a:cubicBezTo>
                  <a:pt x="2018" y="1241"/>
                  <a:pt x="2018" y="1241"/>
                  <a:pt x="2018" y="1241"/>
                </a:cubicBezTo>
                <a:cubicBezTo>
                  <a:pt x="2032" y="1224"/>
                  <a:pt x="2032" y="1224"/>
                  <a:pt x="2032" y="1224"/>
                </a:cubicBezTo>
                <a:cubicBezTo>
                  <a:pt x="2046" y="1212"/>
                  <a:pt x="2046" y="1212"/>
                  <a:pt x="2046" y="1212"/>
                </a:cubicBezTo>
                <a:cubicBezTo>
                  <a:pt x="2048" y="1198"/>
                  <a:pt x="2048" y="1198"/>
                  <a:pt x="2048" y="1198"/>
                </a:cubicBezTo>
                <a:cubicBezTo>
                  <a:pt x="2029" y="1203"/>
                  <a:pt x="2029" y="1203"/>
                  <a:pt x="2029" y="1203"/>
                </a:cubicBezTo>
                <a:cubicBezTo>
                  <a:pt x="2016" y="1224"/>
                  <a:pt x="2016" y="1224"/>
                  <a:pt x="2016" y="1224"/>
                </a:cubicBezTo>
                <a:cubicBezTo>
                  <a:pt x="1994" y="1225"/>
                  <a:pt x="1994" y="1225"/>
                  <a:pt x="1994" y="1225"/>
                </a:cubicBezTo>
                <a:cubicBezTo>
                  <a:pt x="1977" y="1216"/>
                  <a:pt x="1977" y="1216"/>
                  <a:pt x="1977" y="1216"/>
                </a:cubicBezTo>
                <a:cubicBezTo>
                  <a:pt x="1958" y="1201"/>
                  <a:pt x="1958" y="1201"/>
                  <a:pt x="1958" y="1201"/>
                </a:cubicBezTo>
                <a:cubicBezTo>
                  <a:pt x="1948" y="1175"/>
                  <a:pt x="1948" y="1175"/>
                  <a:pt x="1948" y="1175"/>
                </a:cubicBezTo>
                <a:cubicBezTo>
                  <a:pt x="1965" y="1162"/>
                  <a:pt x="1965" y="1162"/>
                  <a:pt x="1965" y="1162"/>
                </a:cubicBezTo>
                <a:cubicBezTo>
                  <a:pt x="1964" y="1142"/>
                  <a:pt x="1964" y="1142"/>
                  <a:pt x="1964" y="1142"/>
                </a:cubicBezTo>
                <a:cubicBezTo>
                  <a:pt x="1939" y="1140"/>
                  <a:pt x="1939" y="1140"/>
                  <a:pt x="1939" y="1140"/>
                </a:cubicBezTo>
                <a:cubicBezTo>
                  <a:pt x="1912" y="1147"/>
                  <a:pt x="1912" y="1147"/>
                  <a:pt x="1912" y="1147"/>
                </a:cubicBezTo>
                <a:cubicBezTo>
                  <a:pt x="1882" y="1164"/>
                  <a:pt x="1882" y="1164"/>
                  <a:pt x="1882" y="1164"/>
                </a:cubicBezTo>
                <a:cubicBezTo>
                  <a:pt x="1853" y="1192"/>
                  <a:pt x="1853" y="1192"/>
                  <a:pt x="1853" y="1192"/>
                </a:cubicBezTo>
                <a:cubicBezTo>
                  <a:pt x="1830" y="1208"/>
                  <a:pt x="1830" y="1208"/>
                  <a:pt x="1830" y="1208"/>
                </a:cubicBezTo>
                <a:cubicBezTo>
                  <a:pt x="1839" y="1193"/>
                  <a:pt x="1839" y="1193"/>
                  <a:pt x="1839" y="1193"/>
                </a:cubicBezTo>
                <a:cubicBezTo>
                  <a:pt x="1853" y="1177"/>
                  <a:pt x="1853" y="1177"/>
                  <a:pt x="1853" y="1177"/>
                </a:cubicBezTo>
                <a:cubicBezTo>
                  <a:pt x="1862" y="1169"/>
                  <a:pt x="1862" y="1169"/>
                  <a:pt x="1862" y="1169"/>
                </a:cubicBezTo>
                <a:cubicBezTo>
                  <a:pt x="1839" y="1163"/>
                  <a:pt x="1839" y="1163"/>
                  <a:pt x="1839" y="1163"/>
                </a:cubicBezTo>
                <a:cubicBezTo>
                  <a:pt x="1868" y="1163"/>
                  <a:pt x="1868" y="1163"/>
                  <a:pt x="1868" y="1163"/>
                </a:cubicBezTo>
                <a:cubicBezTo>
                  <a:pt x="1875" y="1149"/>
                  <a:pt x="1875" y="1149"/>
                  <a:pt x="1875" y="1149"/>
                </a:cubicBezTo>
                <a:cubicBezTo>
                  <a:pt x="1891" y="1137"/>
                  <a:pt x="1891" y="1137"/>
                  <a:pt x="1891" y="1137"/>
                </a:cubicBezTo>
                <a:cubicBezTo>
                  <a:pt x="1910" y="1136"/>
                  <a:pt x="1910" y="1136"/>
                  <a:pt x="1910" y="1136"/>
                </a:cubicBezTo>
                <a:cubicBezTo>
                  <a:pt x="1918" y="1120"/>
                  <a:pt x="1918" y="1120"/>
                  <a:pt x="1918" y="1120"/>
                </a:cubicBezTo>
                <a:cubicBezTo>
                  <a:pt x="1934" y="1114"/>
                  <a:pt x="1934" y="1114"/>
                  <a:pt x="1934" y="1114"/>
                </a:cubicBezTo>
                <a:cubicBezTo>
                  <a:pt x="1959" y="1114"/>
                  <a:pt x="1959" y="1114"/>
                  <a:pt x="1959" y="1114"/>
                </a:cubicBezTo>
                <a:cubicBezTo>
                  <a:pt x="2003" y="1113"/>
                  <a:pt x="2003" y="1113"/>
                  <a:pt x="2003" y="1113"/>
                </a:cubicBezTo>
                <a:cubicBezTo>
                  <a:pt x="2026" y="1117"/>
                  <a:pt x="2026" y="1117"/>
                  <a:pt x="2026" y="1117"/>
                </a:cubicBezTo>
                <a:cubicBezTo>
                  <a:pt x="2044" y="1116"/>
                  <a:pt x="2044" y="1116"/>
                  <a:pt x="2044" y="1116"/>
                </a:cubicBezTo>
                <a:cubicBezTo>
                  <a:pt x="2062" y="1103"/>
                  <a:pt x="2062" y="1103"/>
                  <a:pt x="2062" y="1103"/>
                </a:cubicBezTo>
                <a:cubicBezTo>
                  <a:pt x="2078" y="1085"/>
                  <a:pt x="2078" y="1085"/>
                  <a:pt x="2078" y="1085"/>
                </a:cubicBezTo>
                <a:cubicBezTo>
                  <a:pt x="2107" y="1082"/>
                  <a:pt x="2107" y="1082"/>
                  <a:pt x="2107" y="1082"/>
                </a:cubicBezTo>
                <a:cubicBezTo>
                  <a:pt x="2122" y="1076"/>
                  <a:pt x="2122" y="1076"/>
                  <a:pt x="2122" y="1076"/>
                </a:cubicBezTo>
                <a:cubicBezTo>
                  <a:pt x="2130" y="1068"/>
                  <a:pt x="2130" y="1068"/>
                  <a:pt x="2130" y="1068"/>
                </a:cubicBezTo>
                <a:cubicBezTo>
                  <a:pt x="2121" y="1060"/>
                  <a:pt x="2121" y="1060"/>
                  <a:pt x="2121" y="1060"/>
                </a:cubicBezTo>
                <a:cubicBezTo>
                  <a:pt x="2127" y="1052"/>
                  <a:pt x="2127" y="1052"/>
                  <a:pt x="2127" y="1052"/>
                </a:cubicBezTo>
                <a:cubicBezTo>
                  <a:pt x="2128" y="1035"/>
                  <a:pt x="2128" y="1035"/>
                  <a:pt x="2128" y="1035"/>
                </a:cubicBezTo>
                <a:cubicBezTo>
                  <a:pt x="2107" y="1032"/>
                  <a:pt x="2107" y="1032"/>
                  <a:pt x="2107" y="1032"/>
                </a:cubicBezTo>
                <a:cubicBezTo>
                  <a:pt x="2103" y="1022"/>
                  <a:pt x="2103" y="1022"/>
                  <a:pt x="2103" y="1022"/>
                </a:cubicBezTo>
                <a:cubicBezTo>
                  <a:pt x="2080" y="1022"/>
                  <a:pt x="2080" y="1022"/>
                  <a:pt x="2080" y="1022"/>
                </a:cubicBezTo>
                <a:cubicBezTo>
                  <a:pt x="2062" y="1032"/>
                  <a:pt x="2062" y="1032"/>
                  <a:pt x="2062" y="1032"/>
                </a:cubicBezTo>
                <a:cubicBezTo>
                  <a:pt x="2050" y="1040"/>
                  <a:pt x="2050" y="1040"/>
                  <a:pt x="2050" y="1040"/>
                </a:cubicBezTo>
                <a:cubicBezTo>
                  <a:pt x="2040" y="1036"/>
                  <a:pt x="2040" y="1036"/>
                  <a:pt x="2040" y="1036"/>
                </a:cubicBezTo>
                <a:cubicBezTo>
                  <a:pt x="2044" y="1024"/>
                  <a:pt x="2044" y="1024"/>
                  <a:pt x="2044" y="1024"/>
                </a:cubicBezTo>
                <a:cubicBezTo>
                  <a:pt x="2065" y="1017"/>
                  <a:pt x="2065" y="1017"/>
                  <a:pt x="2065" y="1017"/>
                </a:cubicBezTo>
                <a:cubicBezTo>
                  <a:pt x="2090" y="1011"/>
                  <a:pt x="2090" y="1011"/>
                  <a:pt x="2090" y="1011"/>
                </a:cubicBezTo>
                <a:cubicBezTo>
                  <a:pt x="2101" y="1001"/>
                  <a:pt x="2101" y="1001"/>
                  <a:pt x="2101" y="1001"/>
                </a:cubicBezTo>
                <a:cubicBezTo>
                  <a:pt x="2085" y="1000"/>
                  <a:pt x="2085" y="1000"/>
                  <a:pt x="2085" y="1000"/>
                </a:cubicBezTo>
                <a:cubicBezTo>
                  <a:pt x="2069" y="992"/>
                  <a:pt x="2069" y="992"/>
                  <a:pt x="2069" y="992"/>
                </a:cubicBezTo>
                <a:cubicBezTo>
                  <a:pt x="2048" y="986"/>
                  <a:pt x="2048" y="986"/>
                  <a:pt x="2048" y="986"/>
                </a:cubicBezTo>
                <a:cubicBezTo>
                  <a:pt x="2035" y="974"/>
                  <a:pt x="2035" y="974"/>
                  <a:pt x="2035" y="974"/>
                </a:cubicBezTo>
                <a:cubicBezTo>
                  <a:pt x="2020" y="962"/>
                  <a:pt x="2020" y="962"/>
                  <a:pt x="2020" y="962"/>
                </a:cubicBezTo>
                <a:cubicBezTo>
                  <a:pt x="2014" y="952"/>
                  <a:pt x="2014" y="952"/>
                  <a:pt x="2014" y="952"/>
                </a:cubicBezTo>
                <a:cubicBezTo>
                  <a:pt x="2023" y="950"/>
                  <a:pt x="2023" y="950"/>
                  <a:pt x="2023" y="950"/>
                </a:cubicBezTo>
                <a:cubicBezTo>
                  <a:pt x="2026" y="942"/>
                  <a:pt x="2026" y="942"/>
                  <a:pt x="2026" y="942"/>
                </a:cubicBezTo>
                <a:cubicBezTo>
                  <a:pt x="2012" y="923"/>
                  <a:pt x="2012" y="923"/>
                  <a:pt x="2012" y="923"/>
                </a:cubicBezTo>
                <a:cubicBezTo>
                  <a:pt x="1995" y="902"/>
                  <a:pt x="1995" y="902"/>
                  <a:pt x="1995" y="902"/>
                </a:cubicBezTo>
                <a:cubicBezTo>
                  <a:pt x="1972" y="865"/>
                  <a:pt x="1972" y="865"/>
                  <a:pt x="1972" y="865"/>
                </a:cubicBezTo>
                <a:cubicBezTo>
                  <a:pt x="1964" y="848"/>
                  <a:pt x="1964" y="848"/>
                  <a:pt x="1964" y="848"/>
                </a:cubicBezTo>
                <a:cubicBezTo>
                  <a:pt x="1946" y="870"/>
                  <a:pt x="1946" y="870"/>
                  <a:pt x="1946" y="870"/>
                </a:cubicBezTo>
                <a:cubicBezTo>
                  <a:pt x="1946" y="889"/>
                  <a:pt x="1946" y="889"/>
                  <a:pt x="1946" y="889"/>
                </a:cubicBezTo>
                <a:cubicBezTo>
                  <a:pt x="1927" y="896"/>
                  <a:pt x="1927" y="896"/>
                  <a:pt x="1927" y="896"/>
                </a:cubicBezTo>
                <a:cubicBezTo>
                  <a:pt x="1915" y="909"/>
                  <a:pt x="1915" y="909"/>
                  <a:pt x="1915" y="909"/>
                </a:cubicBezTo>
                <a:cubicBezTo>
                  <a:pt x="1897" y="908"/>
                  <a:pt x="1897" y="908"/>
                  <a:pt x="1897" y="908"/>
                </a:cubicBezTo>
                <a:cubicBezTo>
                  <a:pt x="1893" y="896"/>
                  <a:pt x="1893" y="896"/>
                  <a:pt x="1893" y="896"/>
                </a:cubicBezTo>
                <a:cubicBezTo>
                  <a:pt x="1881" y="887"/>
                  <a:pt x="1881" y="887"/>
                  <a:pt x="1881" y="887"/>
                </a:cubicBezTo>
                <a:cubicBezTo>
                  <a:pt x="1863" y="891"/>
                  <a:pt x="1863" y="891"/>
                  <a:pt x="1863" y="891"/>
                </a:cubicBezTo>
                <a:cubicBezTo>
                  <a:pt x="1868" y="870"/>
                  <a:pt x="1868" y="870"/>
                  <a:pt x="1868" y="870"/>
                </a:cubicBezTo>
                <a:cubicBezTo>
                  <a:pt x="1868" y="842"/>
                  <a:pt x="1868" y="842"/>
                  <a:pt x="1868" y="842"/>
                </a:cubicBezTo>
                <a:cubicBezTo>
                  <a:pt x="1867" y="827"/>
                  <a:pt x="1867" y="827"/>
                  <a:pt x="1867" y="827"/>
                </a:cubicBezTo>
                <a:cubicBezTo>
                  <a:pt x="1845" y="826"/>
                  <a:pt x="1845" y="826"/>
                  <a:pt x="1845" y="826"/>
                </a:cubicBezTo>
                <a:cubicBezTo>
                  <a:pt x="1828" y="815"/>
                  <a:pt x="1828" y="815"/>
                  <a:pt x="1828" y="815"/>
                </a:cubicBezTo>
                <a:cubicBezTo>
                  <a:pt x="1812" y="799"/>
                  <a:pt x="1812" y="799"/>
                  <a:pt x="1812" y="799"/>
                </a:cubicBezTo>
                <a:cubicBezTo>
                  <a:pt x="1785" y="782"/>
                  <a:pt x="1785" y="782"/>
                  <a:pt x="1785" y="782"/>
                </a:cubicBezTo>
                <a:cubicBezTo>
                  <a:pt x="1775" y="790"/>
                  <a:pt x="1775" y="790"/>
                  <a:pt x="1775" y="790"/>
                </a:cubicBezTo>
                <a:cubicBezTo>
                  <a:pt x="1751" y="789"/>
                  <a:pt x="1751" y="789"/>
                  <a:pt x="1751" y="789"/>
                </a:cubicBezTo>
                <a:cubicBezTo>
                  <a:pt x="1741" y="783"/>
                  <a:pt x="1741" y="783"/>
                  <a:pt x="1741" y="783"/>
                </a:cubicBezTo>
                <a:cubicBezTo>
                  <a:pt x="1714" y="783"/>
                  <a:pt x="1714" y="783"/>
                  <a:pt x="1714" y="783"/>
                </a:cubicBezTo>
                <a:cubicBezTo>
                  <a:pt x="1703" y="794"/>
                  <a:pt x="1703" y="794"/>
                  <a:pt x="1703" y="794"/>
                </a:cubicBezTo>
                <a:cubicBezTo>
                  <a:pt x="1713" y="810"/>
                  <a:pt x="1713" y="810"/>
                  <a:pt x="1713" y="810"/>
                </a:cubicBezTo>
                <a:cubicBezTo>
                  <a:pt x="1709" y="831"/>
                  <a:pt x="1709" y="831"/>
                  <a:pt x="1709" y="831"/>
                </a:cubicBezTo>
                <a:cubicBezTo>
                  <a:pt x="1712" y="845"/>
                  <a:pt x="1712" y="845"/>
                  <a:pt x="1712" y="845"/>
                </a:cubicBezTo>
                <a:cubicBezTo>
                  <a:pt x="1721" y="864"/>
                  <a:pt x="1721" y="864"/>
                  <a:pt x="1721" y="864"/>
                </a:cubicBezTo>
                <a:cubicBezTo>
                  <a:pt x="1707" y="864"/>
                  <a:pt x="1707" y="864"/>
                  <a:pt x="1707" y="864"/>
                </a:cubicBezTo>
                <a:cubicBezTo>
                  <a:pt x="1708" y="882"/>
                  <a:pt x="1708" y="882"/>
                  <a:pt x="1708" y="882"/>
                </a:cubicBezTo>
                <a:cubicBezTo>
                  <a:pt x="1699" y="892"/>
                  <a:pt x="1699" y="892"/>
                  <a:pt x="1699" y="892"/>
                </a:cubicBezTo>
                <a:cubicBezTo>
                  <a:pt x="1711" y="900"/>
                  <a:pt x="1711" y="900"/>
                  <a:pt x="1711" y="900"/>
                </a:cubicBezTo>
                <a:cubicBezTo>
                  <a:pt x="1729" y="913"/>
                  <a:pt x="1729" y="913"/>
                  <a:pt x="1729" y="913"/>
                </a:cubicBezTo>
                <a:cubicBezTo>
                  <a:pt x="1734" y="936"/>
                  <a:pt x="1734" y="936"/>
                  <a:pt x="1734" y="936"/>
                </a:cubicBezTo>
                <a:cubicBezTo>
                  <a:pt x="1734" y="961"/>
                  <a:pt x="1734" y="961"/>
                  <a:pt x="1734" y="961"/>
                </a:cubicBezTo>
                <a:cubicBezTo>
                  <a:pt x="1721" y="979"/>
                  <a:pt x="1721" y="979"/>
                  <a:pt x="1721" y="979"/>
                </a:cubicBezTo>
                <a:cubicBezTo>
                  <a:pt x="1703" y="993"/>
                  <a:pt x="1703" y="993"/>
                  <a:pt x="1703" y="993"/>
                </a:cubicBezTo>
                <a:cubicBezTo>
                  <a:pt x="1678" y="996"/>
                  <a:pt x="1678" y="996"/>
                  <a:pt x="1678" y="996"/>
                </a:cubicBezTo>
                <a:cubicBezTo>
                  <a:pt x="1692" y="1018"/>
                  <a:pt x="1692" y="1018"/>
                  <a:pt x="1692" y="1018"/>
                </a:cubicBezTo>
                <a:cubicBezTo>
                  <a:pt x="1692" y="1046"/>
                  <a:pt x="1692" y="1046"/>
                  <a:pt x="1692" y="1046"/>
                </a:cubicBezTo>
                <a:cubicBezTo>
                  <a:pt x="1699" y="1062"/>
                  <a:pt x="1699" y="1062"/>
                  <a:pt x="1699" y="1062"/>
                </a:cubicBezTo>
                <a:cubicBezTo>
                  <a:pt x="1695" y="1075"/>
                  <a:pt x="1695" y="1075"/>
                  <a:pt x="1695" y="1075"/>
                </a:cubicBezTo>
                <a:cubicBezTo>
                  <a:pt x="1684" y="1091"/>
                  <a:pt x="1684" y="1091"/>
                  <a:pt x="1684" y="1091"/>
                </a:cubicBezTo>
                <a:cubicBezTo>
                  <a:pt x="1660" y="1094"/>
                  <a:pt x="1660" y="1094"/>
                  <a:pt x="1660" y="1094"/>
                </a:cubicBezTo>
                <a:cubicBezTo>
                  <a:pt x="1646" y="1071"/>
                  <a:pt x="1646" y="1071"/>
                  <a:pt x="1646" y="1071"/>
                </a:cubicBezTo>
                <a:cubicBezTo>
                  <a:pt x="1629" y="1051"/>
                  <a:pt x="1629" y="1051"/>
                  <a:pt x="1629" y="1051"/>
                </a:cubicBezTo>
                <a:cubicBezTo>
                  <a:pt x="1629" y="1034"/>
                  <a:pt x="1629" y="1034"/>
                  <a:pt x="1629" y="1034"/>
                </a:cubicBezTo>
                <a:cubicBezTo>
                  <a:pt x="1624" y="1010"/>
                  <a:pt x="1624" y="1010"/>
                  <a:pt x="1624" y="1010"/>
                </a:cubicBezTo>
                <a:cubicBezTo>
                  <a:pt x="1627" y="990"/>
                  <a:pt x="1627" y="990"/>
                  <a:pt x="1627" y="990"/>
                </a:cubicBezTo>
                <a:cubicBezTo>
                  <a:pt x="1596" y="986"/>
                  <a:pt x="1596" y="986"/>
                  <a:pt x="1596" y="986"/>
                </a:cubicBezTo>
                <a:cubicBezTo>
                  <a:pt x="1574" y="985"/>
                  <a:pt x="1574" y="985"/>
                  <a:pt x="1574" y="985"/>
                </a:cubicBezTo>
                <a:cubicBezTo>
                  <a:pt x="1562" y="978"/>
                  <a:pt x="1562" y="978"/>
                  <a:pt x="1562" y="978"/>
                </a:cubicBezTo>
                <a:cubicBezTo>
                  <a:pt x="1533" y="971"/>
                  <a:pt x="1533" y="971"/>
                  <a:pt x="1533" y="971"/>
                </a:cubicBezTo>
                <a:cubicBezTo>
                  <a:pt x="1522" y="959"/>
                  <a:pt x="1522" y="959"/>
                  <a:pt x="1522" y="959"/>
                </a:cubicBezTo>
                <a:cubicBezTo>
                  <a:pt x="1497" y="947"/>
                  <a:pt x="1497" y="947"/>
                  <a:pt x="1497" y="947"/>
                </a:cubicBezTo>
                <a:cubicBezTo>
                  <a:pt x="1471" y="933"/>
                  <a:pt x="1471" y="933"/>
                  <a:pt x="1471" y="933"/>
                </a:cubicBezTo>
                <a:cubicBezTo>
                  <a:pt x="1437" y="941"/>
                  <a:pt x="1437" y="941"/>
                  <a:pt x="1437" y="941"/>
                </a:cubicBezTo>
                <a:cubicBezTo>
                  <a:pt x="1429" y="928"/>
                  <a:pt x="1429" y="928"/>
                  <a:pt x="1429" y="928"/>
                </a:cubicBezTo>
                <a:cubicBezTo>
                  <a:pt x="1415" y="898"/>
                  <a:pt x="1415" y="898"/>
                  <a:pt x="1415" y="898"/>
                </a:cubicBezTo>
                <a:cubicBezTo>
                  <a:pt x="1398" y="890"/>
                  <a:pt x="1398" y="890"/>
                  <a:pt x="1398" y="890"/>
                </a:cubicBezTo>
                <a:cubicBezTo>
                  <a:pt x="1388" y="878"/>
                  <a:pt x="1388" y="878"/>
                  <a:pt x="1388" y="878"/>
                </a:cubicBezTo>
                <a:cubicBezTo>
                  <a:pt x="1392" y="841"/>
                  <a:pt x="1392" y="841"/>
                  <a:pt x="1392" y="841"/>
                </a:cubicBezTo>
                <a:cubicBezTo>
                  <a:pt x="1408" y="813"/>
                  <a:pt x="1408" y="813"/>
                  <a:pt x="1408" y="813"/>
                </a:cubicBezTo>
                <a:cubicBezTo>
                  <a:pt x="1425" y="788"/>
                  <a:pt x="1425" y="788"/>
                  <a:pt x="1425" y="788"/>
                </a:cubicBezTo>
                <a:cubicBezTo>
                  <a:pt x="1447" y="779"/>
                  <a:pt x="1447" y="779"/>
                  <a:pt x="1447" y="779"/>
                </a:cubicBezTo>
                <a:cubicBezTo>
                  <a:pt x="1464" y="766"/>
                  <a:pt x="1464" y="766"/>
                  <a:pt x="1464" y="766"/>
                </a:cubicBezTo>
                <a:cubicBezTo>
                  <a:pt x="1457" y="753"/>
                  <a:pt x="1457" y="753"/>
                  <a:pt x="1457" y="753"/>
                </a:cubicBezTo>
                <a:cubicBezTo>
                  <a:pt x="1430" y="747"/>
                  <a:pt x="1430" y="747"/>
                  <a:pt x="1430" y="747"/>
                </a:cubicBezTo>
                <a:cubicBezTo>
                  <a:pt x="1399" y="737"/>
                  <a:pt x="1399" y="737"/>
                  <a:pt x="1399" y="737"/>
                </a:cubicBezTo>
                <a:cubicBezTo>
                  <a:pt x="1435" y="742"/>
                  <a:pt x="1435" y="742"/>
                  <a:pt x="1435" y="742"/>
                </a:cubicBezTo>
                <a:cubicBezTo>
                  <a:pt x="1464" y="749"/>
                  <a:pt x="1464" y="749"/>
                  <a:pt x="1464" y="749"/>
                </a:cubicBezTo>
                <a:cubicBezTo>
                  <a:pt x="1477" y="746"/>
                  <a:pt x="1477" y="746"/>
                  <a:pt x="1477" y="746"/>
                </a:cubicBezTo>
                <a:cubicBezTo>
                  <a:pt x="1480" y="731"/>
                  <a:pt x="1480" y="731"/>
                  <a:pt x="1480" y="731"/>
                </a:cubicBezTo>
                <a:cubicBezTo>
                  <a:pt x="1504" y="739"/>
                  <a:pt x="1504" y="739"/>
                  <a:pt x="1504" y="739"/>
                </a:cubicBezTo>
                <a:cubicBezTo>
                  <a:pt x="1518" y="736"/>
                  <a:pt x="1518" y="736"/>
                  <a:pt x="1518" y="736"/>
                </a:cubicBezTo>
                <a:cubicBezTo>
                  <a:pt x="1519" y="724"/>
                  <a:pt x="1519" y="724"/>
                  <a:pt x="1519" y="724"/>
                </a:cubicBezTo>
                <a:cubicBezTo>
                  <a:pt x="1528" y="719"/>
                  <a:pt x="1528" y="719"/>
                  <a:pt x="1528" y="719"/>
                </a:cubicBezTo>
                <a:cubicBezTo>
                  <a:pt x="1533" y="703"/>
                  <a:pt x="1533" y="703"/>
                  <a:pt x="1533" y="703"/>
                </a:cubicBezTo>
                <a:cubicBezTo>
                  <a:pt x="1516" y="701"/>
                  <a:pt x="1516" y="701"/>
                  <a:pt x="1516" y="701"/>
                </a:cubicBezTo>
                <a:cubicBezTo>
                  <a:pt x="1494" y="699"/>
                  <a:pt x="1494" y="699"/>
                  <a:pt x="1494" y="699"/>
                </a:cubicBezTo>
                <a:cubicBezTo>
                  <a:pt x="1486" y="690"/>
                  <a:pt x="1486" y="690"/>
                  <a:pt x="1486" y="690"/>
                </a:cubicBezTo>
                <a:cubicBezTo>
                  <a:pt x="1461" y="680"/>
                  <a:pt x="1461" y="680"/>
                  <a:pt x="1461" y="680"/>
                </a:cubicBezTo>
                <a:cubicBezTo>
                  <a:pt x="1478" y="681"/>
                  <a:pt x="1478" y="681"/>
                  <a:pt x="1478" y="681"/>
                </a:cubicBezTo>
                <a:cubicBezTo>
                  <a:pt x="1505" y="688"/>
                  <a:pt x="1505" y="688"/>
                  <a:pt x="1505" y="688"/>
                </a:cubicBezTo>
                <a:cubicBezTo>
                  <a:pt x="1523" y="694"/>
                  <a:pt x="1523" y="694"/>
                  <a:pt x="1523" y="694"/>
                </a:cubicBezTo>
                <a:cubicBezTo>
                  <a:pt x="1541" y="688"/>
                  <a:pt x="1541" y="688"/>
                  <a:pt x="1541" y="688"/>
                </a:cubicBezTo>
                <a:cubicBezTo>
                  <a:pt x="1553" y="673"/>
                  <a:pt x="1553" y="673"/>
                  <a:pt x="1553" y="673"/>
                </a:cubicBezTo>
                <a:cubicBezTo>
                  <a:pt x="1540" y="661"/>
                  <a:pt x="1540" y="661"/>
                  <a:pt x="1540" y="661"/>
                </a:cubicBezTo>
                <a:cubicBezTo>
                  <a:pt x="1558" y="661"/>
                  <a:pt x="1558" y="661"/>
                  <a:pt x="1558" y="661"/>
                </a:cubicBezTo>
                <a:cubicBezTo>
                  <a:pt x="1569" y="672"/>
                  <a:pt x="1569" y="672"/>
                  <a:pt x="1569" y="672"/>
                </a:cubicBezTo>
                <a:cubicBezTo>
                  <a:pt x="1560" y="684"/>
                  <a:pt x="1560" y="684"/>
                  <a:pt x="1560" y="684"/>
                </a:cubicBezTo>
                <a:cubicBezTo>
                  <a:pt x="1552" y="706"/>
                  <a:pt x="1552" y="706"/>
                  <a:pt x="1552" y="706"/>
                </a:cubicBezTo>
                <a:cubicBezTo>
                  <a:pt x="1552" y="733"/>
                  <a:pt x="1552" y="733"/>
                  <a:pt x="1552" y="733"/>
                </a:cubicBezTo>
                <a:cubicBezTo>
                  <a:pt x="1534" y="739"/>
                  <a:pt x="1534" y="739"/>
                  <a:pt x="1534" y="739"/>
                </a:cubicBezTo>
                <a:cubicBezTo>
                  <a:pt x="1539" y="751"/>
                  <a:pt x="1539" y="751"/>
                  <a:pt x="1539" y="751"/>
                </a:cubicBezTo>
                <a:cubicBezTo>
                  <a:pt x="1558" y="752"/>
                  <a:pt x="1558" y="752"/>
                  <a:pt x="1558" y="752"/>
                </a:cubicBezTo>
                <a:cubicBezTo>
                  <a:pt x="1558" y="763"/>
                  <a:pt x="1558" y="763"/>
                  <a:pt x="1558" y="763"/>
                </a:cubicBezTo>
                <a:cubicBezTo>
                  <a:pt x="1558" y="763"/>
                  <a:pt x="1577" y="766"/>
                  <a:pt x="1583" y="761"/>
                </a:cubicBezTo>
                <a:cubicBezTo>
                  <a:pt x="1590" y="747"/>
                  <a:pt x="1590" y="747"/>
                  <a:pt x="1590" y="747"/>
                </a:cubicBezTo>
                <a:cubicBezTo>
                  <a:pt x="1613" y="748"/>
                  <a:pt x="1613" y="748"/>
                  <a:pt x="1613" y="748"/>
                </a:cubicBezTo>
                <a:cubicBezTo>
                  <a:pt x="1626" y="750"/>
                  <a:pt x="1626" y="750"/>
                  <a:pt x="1626" y="750"/>
                </a:cubicBezTo>
                <a:cubicBezTo>
                  <a:pt x="1639" y="756"/>
                  <a:pt x="1639" y="756"/>
                  <a:pt x="1639" y="756"/>
                </a:cubicBezTo>
                <a:cubicBezTo>
                  <a:pt x="1658" y="756"/>
                  <a:pt x="1658" y="756"/>
                  <a:pt x="1658" y="756"/>
                </a:cubicBezTo>
                <a:cubicBezTo>
                  <a:pt x="1660" y="741"/>
                  <a:pt x="1660" y="741"/>
                  <a:pt x="1660" y="741"/>
                </a:cubicBezTo>
                <a:cubicBezTo>
                  <a:pt x="1641" y="737"/>
                  <a:pt x="1641" y="737"/>
                  <a:pt x="1641" y="737"/>
                </a:cubicBezTo>
                <a:cubicBezTo>
                  <a:pt x="1632" y="718"/>
                  <a:pt x="1632" y="718"/>
                  <a:pt x="1632" y="718"/>
                </a:cubicBezTo>
                <a:cubicBezTo>
                  <a:pt x="1609" y="716"/>
                  <a:pt x="1609" y="716"/>
                  <a:pt x="1609" y="716"/>
                </a:cubicBezTo>
                <a:cubicBezTo>
                  <a:pt x="1591" y="701"/>
                  <a:pt x="1591" y="701"/>
                  <a:pt x="1591" y="701"/>
                </a:cubicBezTo>
                <a:cubicBezTo>
                  <a:pt x="1575" y="697"/>
                  <a:pt x="1575" y="697"/>
                  <a:pt x="1575" y="697"/>
                </a:cubicBezTo>
                <a:cubicBezTo>
                  <a:pt x="1575" y="686"/>
                  <a:pt x="1575" y="686"/>
                  <a:pt x="1575" y="686"/>
                </a:cubicBezTo>
                <a:cubicBezTo>
                  <a:pt x="1591" y="689"/>
                  <a:pt x="1591" y="689"/>
                  <a:pt x="1591" y="689"/>
                </a:cubicBezTo>
                <a:cubicBezTo>
                  <a:pt x="1597" y="681"/>
                  <a:pt x="1597" y="681"/>
                  <a:pt x="1597" y="681"/>
                </a:cubicBezTo>
                <a:cubicBezTo>
                  <a:pt x="1595" y="672"/>
                  <a:pt x="1595" y="672"/>
                  <a:pt x="1595" y="672"/>
                </a:cubicBezTo>
                <a:cubicBezTo>
                  <a:pt x="1614" y="672"/>
                  <a:pt x="1614" y="672"/>
                  <a:pt x="1614" y="672"/>
                </a:cubicBezTo>
                <a:cubicBezTo>
                  <a:pt x="1621" y="659"/>
                  <a:pt x="1621" y="659"/>
                  <a:pt x="1621" y="659"/>
                </a:cubicBezTo>
                <a:cubicBezTo>
                  <a:pt x="1639" y="646"/>
                  <a:pt x="1639" y="646"/>
                  <a:pt x="1639" y="646"/>
                </a:cubicBezTo>
                <a:cubicBezTo>
                  <a:pt x="1645" y="635"/>
                  <a:pt x="1645" y="635"/>
                  <a:pt x="1645" y="635"/>
                </a:cubicBezTo>
                <a:cubicBezTo>
                  <a:pt x="1635" y="623"/>
                  <a:pt x="1635" y="623"/>
                  <a:pt x="1635" y="623"/>
                </a:cubicBezTo>
                <a:cubicBezTo>
                  <a:pt x="1626" y="603"/>
                  <a:pt x="1626" y="603"/>
                  <a:pt x="1626" y="603"/>
                </a:cubicBezTo>
                <a:cubicBezTo>
                  <a:pt x="1643" y="600"/>
                  <a:pt x="1643" y="600"/>
                  <a:pt x="1643" y="600"/>
                </a:cubicBezTo>
                <a:cubicBezTo>
                  <a:pt x="1648" y="585"/>
                  <a:pt x="1648" y="585"/>
                  <a:pt x="1648" y="585"/>
                </a:cubicBezTo>
                <a:cubicBezTo>
                  <a:pt x="1635" y="570"/>
                  <a:pt x="1635" y="570"/>
                  <a:pt x="1635" y="570"/>
                </a:cubicBezTo>
                <a:cubicBezTo>
                  <a:pt x="1617" y="563"/>
                  <a:pt x="1617" y="563"/>
                  <a:pt x="1617" y="563"/>
                </a:cubicBezTo>
                <a:cubicBezTo>
                  <a:pt x="1594" y="551"/>
                  <a:pt x="1594" y="551"/>
                  <a:pt x="1594" y="551"/>
                </a:cubicBezTo>
                <a:cubicBezTo>
                  <a:pt x="1620" y="551"/>
                  <a:pt x="1620" y="551"/>
                  <a:pt x="1620" y="551"/>
                </a:cubicBezTo>
                <a:cubicBezTo>
                  <a:pt x="1623" y="543"/>
                  <a:pt x="1623" y="543"/>
                  <a:pt x="1623" y="543"/>
                </a:cubicBezTo>
                <a:cubicBezTo>
                  <a:pt x="1642" y="545"/>
                  <a:pt x="1642" y="545"/>
                  <a:pt x="1642" y="545"/>
                </a:cubicBezTo>
                <a:cubicBezTo>
                  <a:pt x="1657" y="554"/>
                  <a:pt x="1657" y="554"/>
                  <a:pt x="1657" y="554"/>
                </a:cubicBezTo>
                <a:cubicBezTo>
                  <a:pt x="1678" y="553"/>
                  <a:pt x="1678" y="553"/>
                  <a:pt x="1678" y="553"/>
                </a:cubicBezTo>
                <a:cubicBezTo>
                  <a:pt x="1697" y="549"/>
                  <a:pt x="1697" y="549"/>
                  <a:pt x="1697" y="549"/>
                </a:cubicBezTo>
                <a:cubicBezTo>
                  <a:pt x="1681" y="534"/>
                  <a:pt x="1681" y="534"/>
                  <a:pt x="1681" y="534"/>
                </a:cubicBezTo>
                <a:cubicBezTo>
                  <a:pt x="1692" y="531"/>
                  <a:pt x="1692" y="531"/>
                  <a:pt x="1692" y="531"/>
                </a:cubicBezTo>
                <a:cubicBezTo>
                  <a:pt x="1709" y="548"/>
                  <a:pt x="1709" y="548"/>
                  <a:pt x="1709" y="548"/>
                </a:cubicBezTo>
                <a:cubicBezTo>
                  <a:pt x="1728" y="550"/>
                  <a:pt x="1728" y="550"/>
                  <a:pt x="1728" y="550"/>
                </a:cubicBezTo>
                <a:cubicBezTo>
                  <a:pt x="1736" y="566"/>
                  <a:pt x="1736" y="566"/>
                  <a:pt x="1736" y="566"/>
                </a:cubicBezTo>
                <a:cubicBezTo>
                  <a:pt x="1750" y="568"/>
                  <a:pt x="1750" y="568"/>
                  <a:pt x="1750" y="568"/>
                </a:cubicBezTo>
                <a:cubicBezTo>
                  <a:pt x="1758" y="580"/>
                  <a:pt x="1758" y="580"/>
                  <a:pt x="1758" y="580"/>
                </a:cubicBezTo>
                <a:cubicBezTo>
                  <a:pt x="1773" y="586"/>
                  <a:pt x="1773" y="586"/>
                  <a:pt x="1773" y="586"/>
                </a:cubicBezTo>
                <a:cubicBezTo>
                  <a:pt x="1781" y="601"/>
                  <a:pt x="1781" y="601"/>
                  <a:pt x="1781" y="601"/>
                </a:cubicBezTo>
                <a:cubicBezTo>
                  <a:pt x="1797" y="607"/>
                  <a:pt x="1797" y="607"/>
                  <a:pt x="1797" y="607"/>
                </a:cubicBezTo>
                <a:cubicBezTo>
                  <a:pt x="1811" y="622"/>
                  <a:pt x="1811" y="622"/>
                  <a:pt x="1811" y="622"/>
                </a:cubicBezTo>
                <a:cubicBezTo>
                  <a:pt x="1814" y="640"/>
                  <a:pt x="1814" y="640"/>
                  <a:pt x="1814" y="640"/>
                </a:cubicBezTo>
                <a:cubicBezTo>
                  <a:pt x="1794" y="659"/>
                  <a:pt x="1794" y="659"/>
                  <a:pt x="1794" y="659"/>
                </a:cubicBezTo>
                <a:cubicBezTo>
                  <a:pt x="1778" y="678"/>
                  <a:pt x="1778" y="678"/>
                  <a:pt x="1778" y="678"/>
                </a:cubicBezTo>
                <a:cubicBezTo>
                  <a:pt x="1786" y="696"/>
                  <a:pt x="1786" y="696"/>
                  <a:pt x="1786" y="696"/>
                </a:cubicBezTo>
                <a:cubicBezTo>
                  <a:pt x="1757" y="700"/>
                  <a:pt x="1757" y="700"/>
                  <a:pt x="1757" y="700"/>
                </a:cubicBezTo>
                <a:cubicBezTo>
                  <a:pt x="1741" y="696"/>
                  <a:pt x="1741" y="696"/>
                  <a:pt x="1741" y="696"/>
                </a:cubicBezTo>
                <a:cubicBezTo>
                  <a:pt x="1724" y="696"/>
                  <a:pt x="1724" y="696"/>
                  <a:pt x="1724" y="696"/>
                </a:cubicBezTo>
                <a:cubicBezTo>
                  <a:pt x="1703" y="711"/>
                  <a:pt x="1703" y="711"/>
                  <a:pt x="1703" y="711"/>
                </a:cubicBezTo>
                <a:cubicBezTo>
                  <a:pt x="1703" y="727"/>
                  <a:pt x="1703" y="727"/>
                  <a:pt x="1703" y="727"/>
                </a:cubicBezTo>
                <a:cubicBezTo>
                  <a:pt x="1728" y="731"/>
                  <a:pt x="1728" y="731"/>
                  <a:pt x="1728" y="731"/>
                </a:cubicBezTo>
                <a:cubicBezTo>
                  <a:pt x="1748" y="730"/>
                  <a:pt x="1748" y="730"/>
                  <a:pt x="1748" y="730"/>
                </a:cubicBezTo>
                <a:cubicBezTo>
                  <a:pt x="1753" y="721"/>
                  <a:pt x="1753" y="721"/>
                  <a:pt x="1753" y="721"/>
                </a:cubicBezTo>
                <a:cubicBezTo>
                  <a:pt x="1762" y="716"/>
                  <a:pt x="1762" y="716"/>
                  <a:pt x="1762" y="716"/>
                </a:cubicBezTo>
                <a:cubicBezTo>
                  <a:pt x="1775" y="719"/>
                  <a:pt x="1775" y="719"/>
                  <a:pt x="1775" y="719"/>
                </a:cubicBezTo>
                <a:cubicBezTo>
                  <a:pt x="1798" y="726"/>
                  <a:pt x="1798" y="726"/>
                  <a:pt x="1798" y="726"/>
                </a:cubicBezTo>
                <a:cubicBezTo>
                  <a:pt x="1821" y="748"/>
                  <a:pt x="1821" y="748"/>
                  <a:pt x="1821" y="748"/>
                </a:cubicBezTo>
                <a:cubicBezTo>
                  <a:pt x="1826" y="760"/>
                  <a:pt x="1826" y="760"/>
                  <a:pt x="1826" y="760"/>
                </a:cubicBezTo>
                <a:cubicBezTo>
                  <a:pt x="1840" y="774"/>
                  <a:pt x="1840" y="774"/>
                  <a:pt x="1840" y="774"/>
                </a:cubicBezTo>
                <a:cubicBezTo>
                  <a:pt x="1860" y="774"/>
                  <a:pt x="1860" y="774"/>
                  <a:pt x="1860" y="774"/>
                </a:cubicBezTo>
                <a:cubicBezTo>
                  <a:pt x="1881" y="794"/>
                  <a:pt x="1881" y="794"/>
                  <a:pt x="1881" y="794"/>
                </a:cubicBezTo>
                <a:cubicBezTo>
                  <a:pt x="1912" y="795"/>
                  <a:pt x="1912" y="795"/>
                  <a:pt x="1912" y="795"/>
                </a:cubicBezTo>
                <a:cubicBezTo>
                  <a:pt x="1932" y="804"/>
                  <a:pt x="1932" y="804"/>
                  <a:pt x="1932" y="804"/>
                </a:cubicBezTo>
                <a:cubicBezTo>
                  <a:pt x="1934" y="792"/>
                  <a:pt x="1934" y="792"/>
                  <a:pt x="1934" y="792"/>
                </a:cubicBezTo>
                <a:cubicBezTo>
                  <a:pt x="1901" y="767"/>
                  <a:pt x="1901" y="767"/>
                  <a:pt x="1901" y="767"/>
                </a:cubicBezTo>
                <a:cubicBezTo>
                  <a:pt x="1887" y="757"/>
                  <a:pt x="1887" y="757"/>
                  <a:pt x="1887" y="757"/>
                </a:cubicBezTo>
                <a:cubicBezTo>
                  <a:pt x="1880" y="745"/>
                  <a:pt x="1880" y="745"/>
                  <a:pt x="1880" y="745"/>
                </a:cubicBezTo>
                <a:cubicBezTo>
                  <a:pt x="1902" y="756"/>
                  <a:pt x="1902" y="756"/>
                  <a:pt x="1902" y="756"/>
                </a:cubicBezTo>
                <a:cubicBezTo>
                  <a:pt x="1939" y="774"/>
                  <a:pt x="1939" y="774"/>
                  <a:pt x="1939" y="774"/>
                </a:cubicBezTo>
                <a:cubicBezTo>
                  <a:pt x="1958" y="785"/>
                  <a:pt x="1958" y="785"/>
                  <a:pt x="1958" y="785"/>
                </a:cubicBezTo>
                <a:cubicBezTo>
                  <a:pt x="1958" y="767"/>
                  <a:pt x="1958" y="767"/>
                  <a:pt x="1958" y="767"/>
                </a:cubicBezTo>
                <a:cubicBezTo>
                  <a:pt x="1969" y="752"/>
                  <a:pt x="1969" y="752"/>
                  <a:pt x="1969" y="752"/>
                </a:cubicBezTo>
                <a:cubicBezTo>
                  <a:pt x="1951" y="742"/>
                  <a:pt x="1951" y="742"/>
                  <a:pt x="1951" y="742"/>
                </a:cubicBezTo>
                <a:cubicBezTo>
                  <a:pt x="1947" y="717"/>
                  <a:pt x="1947" y="717"/>
                  <a:pt x="1947" y="717"/>
                </a:cubicBezTo>
                <a:cubicBezTo>
                  <a:pt x="1922" y="708"/>
                  <a:pt x="1922" y="708"/>
                  <a:pt x="1922" y="708"/>
                </a:cubicBezTo>
                <a:cubicBezTo>
                  <a:pt x="1892" y="676"/>
                  <a:pt x="1892" y="676"/>
                  <a:pt x="1892" y="676"/>
                </a:cubicBezTo>
                <a:cubicBezTo>
                  <a:pt x="1902" y="667"/>
                  <a:pt x="1902" y="667"/>
                  <a:pt x="1902" y="667"/>
                </a:cubicBezTo>
                <a:cubicBezTo>
                  <a:pt x="1912" y="659"/>
                  <a:pt x="1912" y="659"/>
                  <a:pt x="1912" y="659"/>
                </a:cubicBezTo>
                <a:cubicBezTo>
                  <a:pt x="1952" y="689"/>
                  <a:pt x="1952" y="689"/>
                  <a:pt x="1952" y="689"/>
                </a:cubicBezTo>
                <a:cubicBezTo>
                  <a:pt x="1966" y="708"/>
                  <a:pt x="1966" y="708"/>
                  <a:pt x="1966" y="708"/>
                </a:cubicBezTo>
                <a:cubicBezTo>
                  <a:pt x="1982" y="711"/>
                  <a:pt x="1982" y="711"/>
                  <a:pt x="1982" y="711"/>
                </a:cubicBezTo>
                <a:cubicBezTo>
                  <a:pt x="1987" y="689"/>
                  <a:pt x="1987" y="689"/>
                  <a:pt x="1987" y="689"/>
                </a:cubicBezTo>
                <a:cubicBezTo>
                  <a:pt x="2008" y="681"/>
                  <a:pt x="2008" y="681"/>
                  <a:pt x="2008" y="681"/>
                </a:cubicBezTo>
                <a:cubicBezTo>
                  <a:pt x="2011" y="672"/>
                  <a:pt x="2011" y="672"/>
                  <a:pt x="2011" y="672"/>
                </a:cubicBezTo>
                <a:cubicBezTo>
                  <a:pt x="2025" y="672"/>
                  <a:pt x="2025" y="672"/>
                  <a:pt x="2025" y="672"/>
                </a:cubicBezTo>
                <a:cubicBezTo>
                  <a:pt x="2031" y="662"/>
                  <a:pt x="2031" y="662"/>
                  <a:pt x="2031" y="662"/>
                </a:cubicBezTo>
                <a:cubicBezTo>
                  <a:pt x="2030" y="647"/>
                  <a:pt x="2030" y="647"/>
                  <a:pt x="2030" y="647"/>
                </a:cubicBezTo>
                <a:cubicBezTo>
                  <a:pt x="2002" y="647"/>
                  <a:pt x="2002" y="647"/>
                  <a:pt x="2002" y="647"/>
                </a:cubicBezTo>
                <a:cubicBezTo>
                  <a:pt x="2002" y="639"/>
                  <a:pt x="2002" y="639"/>
                  <a:pt x="2002" y="639"/>
                </a:cubicBezTo>
                <a:cubicBezTo>
                  <a:pt x="1985" y="626"/>
                  <a:pt x="1985" y="626"/>
                  <a:pt x="1985" y="626"/>
                </a:cubicBezTo>
                <a:cubicBezTo>
                  <a:pt x="1974" y="624"/>
                  <a:pt x="1974" y="624"/>
                  <a:pt x="1974" y="624"/>
                </a:cubicBezTo>
                <a:cubicBezTo>
                  <a:pt x="1956" y="616"/>
                  <a:pt x="1956" y="616"/>
                  <a:pt x="1956" y="616"/>
                </a:cubicBezTo>
                <a:cubicBezTo>
                  <a:pt x="1942" y="616"/>
                  <a:pt x="1942" y="616"/>
                  <a:pt x="1942" y="616"/>
                </a:cubicBezTo>
                <a:cubicBezTo>
                  <a:pt x="1938" y="605"/>
                  <a:pt x="1938" y="605"/>
                  <a:pt x="1938" y="605"/>
                </a:cubicBezTo>
                <a:cubicBezTo>
                  <a:pt x="1933" y="595"/>
                  <a:pt x="1933" y="595"/>
                  <a:pt x="1933" y="595"/>
                </a:cubicBezTo>
                <a:cubicBezTo>
                  <a:pt x="1909" y="595"/>
                  <a:pt x="1909" y="595"/>
                  <a:pt x="1909" y="595"/>
                </a:cubicBezTo>
                <a:cubicBezTo>
                  <a:pt x="1899" y="594"/>
                  <a:pt x="1899" y="594"/>
                  <a:pt x="1899" y="594"/>
                </a:cubicBezTo>
                <a:cubicBezTo>
                  <a:pt x="1899" y="577"/>
                  <a:pt x="1899" y="577"/>
                  <a:pt x="1899" y="577"/>
                </a:cubicBezTo>
                <a:cubicBezTo>
                  <a:pt x="1916" y="577"/>
                  <a:pt x="1916" y="577"/>
                  <a:pt x="1916" y="577"/>
                </a:cubicBezTo>
                <a:cubicBezTo>
                  <a:pt x="1925" y="569"/>
                  <a:pt x="1925" y="569"/>
                  <a:pt x="1925" y="569"/>
                </a:cubicBezTo>
                <a:cubicBezTo>
                  <a:pt x="1902" y="564"/>
                  <a:pt x="1902" y="564"/>
                  <a:pt x="1902" y="564"/>
                </a:cubicBezTo>
                <a:cubicBezTo>
                  <a:pt x="1905" y="557"/>
                  <a:pt x="1905" y="557"/>
                  <a:pt x="1905" y="557"/>
                </a:cubicBezTo>
                <a:cubicBezTo>
                  <a:pt x="1916" y="555"/>
                  <a:pt x="1916" y="555"/>
                  <a:pt x="1916" y="555"/>
                </a:cubicBezTo>
                <a:cubicBezTo>
                  <a:pt x="1903" y="543"/>
                  <a:pt x="1903" y="543"/>
                  <a:pt x="1903" y="543"/>
                </a:cubicBezTo>
                <a:cubicBezTo>
                  <a:pt x="1885" y="538"/>
                  <a:pt x="1885" y="538"/>
                  <a:pt x="1885" y="538"/>
                </a:cubicBezTo>
                <a:cubicBezTo>
                  <a:pt x="1892" y="527"/>
                  <a:pt x="1892" y="527"/>
                  <a:pt x="1892" y="527"/>
                </a:cubicBezTo>
                <a:cubicBezTo>
                  <a:pt x="1873" y="519"/>
                  <a:pt x="1873" y="519"/>
                  <a:pt x="1873" y="519"/>
                </a:cubicBezTo>
                <a:cubicBezTo>
                  <a:pt x="1852" y="520"/>
                  <a:pt x="1852" y="520"/>
                  <a:pt x="1852" y="520"/>
                </a:cubicBezTo>
                <a:cubicBezTo>
                  <a:pt x="1849" y="511"/>
                  <a:pt x="1849" y="511"/>
                  <a:pt x="1849" y="511"/>
                </a:cubicBezTo>
                <a:cubicBezTo>
                  <a:pt x="1832" y="510"/>
                  <a:pt x="1832" y="510"/>
                  <a:pt x="1832" y="510"/>
                </a:cubicBezTo>
                <a:cubicBezTo>
                  <a:pt x="1825" y="508"/>
                  <a:pt x="1825" y="508"/>
                  <a:pt x="1825" y="508"/>
                </a:cubicBezTo>
                <a:cubicBezTo>
                  <a:pt x="1839" y="499"/>
                  <a:pt x="1839" y="499"/>
                  <a:pt x="1839" y="499"/>
                </a:cubicBezTo>
                <a:cubicBezTo>
                  <a:pt x="1820" y="493"/>
                  <a:pt x="1820" y="493"/>
                  <a:pt x="1820" y="493"/>
                </a:cubicBezTo>
                <a:cubicBezTo>
                  <a:pt x="1796" y="499"/>
                  <a:pt x="1796" y="499"/>
                  <a:pt x="1796" y="499"/>
                </a:cubicBezTo>
                <a:cubicBezTo>
                  <a:pt x="1781" y="483"/>
                  <a:pt x="1781" y="483"/>
                  <a:pt x="1781" y="483"/>
                </a:cubicBezTo>
                <a:cubicBezTo>
                  <a:pt x="1779" y="474"/>
                  <a:pt x="1779" y="474"/>
                  <a:pt x="1779" y="474"/>
                </a:cubicBezTo>
                <a:cubicBezTo>
                  <a:pt x="1764" y="473"/>
                  <a:pt x="1764" y="473"/>
                  <a:pt x="1764" y="473"/>
                </a:cubicBezTo>
                <a:cubicBezTo>
                  <a:pt x="1763" y="462"/>
                  <a:pt x="1763" y="462"/>
                  <a:pt x="1763" y="462"/>
                </a:cubicBezTo>
                <a:cubicBezTo>
                  <a:pt x="1739" y="454"/>
                  <a:pt x="1739" y="454"/>
                  <a:pt x="1739" y="454"/>
                </a:cubicBezTo>
                <a:cubicBezTo>
                  <a:pt x="1708" y="454"/>
                  <a:pt x="1708" y="454"/>
                  <a:pt x="1708" y="454"/>
                </a:cubicBezTo>
                <a:cubicBezTo>
                  <a:pt x="1704" y="463"/>
                  <a:pt x="1704" y="463"/>
                  <a:pt x="1704" y="463"/>
                </a:cubicBezTo>
                <a:cubicBezTo>
                  <a:pt x="1688" y="465"/>
                  <a:pt x="1688" y="465"/>
                  <a:pt x="1688" y="465"/>
                </a:cubicBezTo>
                <a:cubicBezTo>
                  <a:pt x="1673" y="462"/>
                  <a:pt x="1673" y="462"/>
                  <a:pt x="1673" y="462"/>
                </a:cubicBezTo>
                <a:cubicBezTo>
                  <a:pt x="1668" y="473"/>
                  <a:pt x="1668" y="473"/>
                  <a:pt x="1668" y="473"/>
                </a:cubicBezTo>
                <a:cubicBezTo>
                  <a:pt x="1653" y="474"/>
                  <a:pt x="1653" y="474"/>
                  <a:pt x="1653" y="474"/>
                </a:cubicBezTo>
                <a:cubicBezTo>
                  <a:pt x="1652" y="460"/>
                  <a:pt x="1652" y="460"/>
                  <a:pt x="1652" y="460"/>
                </a:cubicBezTo>
                <a:cubicBezTo>
                  <a:pt x="1661" y="447"/>
                  <a:pt x="1661" y="447"/>
                  <a:pt x="1661" y="447"/>
                </a:cubicBezTo>
                <a:cubicBezTo>
                  <a:pt x="1646" y="429"/>
                  <a:pt x="1646" y="429"/>
                  <a:pt x="1646" y="429"/>
                </a:cubicBezTo>
                <a:cubicBezTo>
                  <a:pt x="1639" y="413"/>
                  <a:pt x="1639" y="413"/>
                  <a:pt x="1639" y="413"/>
                </a:cubicBezTo>
                <a:cubicBezTo>
                  <a:pt x="1611" y="413"/>
                  <a:pt x="1611" y="413"/>
                  <a:pt x="1611" y="413"/>
                </a:cubicBezTo>
                <a:cubicBezTo>
                  <a:pt x="1598" y="425"/>
                  <a:pt x="1598" y="425"/>
                  <a:pt x="1598" y="425"/>
                </a:cubicBezTo>
                <a:cubicBezTo>
                  <a:pt x="1580" y="426"/>
                  <a:pt x="1580" y="426"/>
                  <a:pt x="1580" y="426"/>
                </a:cubicBezTo>
                <a:cubicBezTo>
                  <a:pt x="1567" y="434"/>
                  <a:pt x="1567" y="434"/>
                  <a:pt x="1567" y="434"/>
                </a:cubicBezTo>
                <a:cubicBezTo>
                  <a:pt x="1564" y="450"/>
                  <a:pt x="1564" y="450"/>
                  <a:pt x="1564" y="450"/>
                </a:cubicBezTo>
                <a:cubicBezTo>
                  <a:pt x="1576" y="467"/>
                  <a:pt x="1576" y="467"/>
                  <a:pt x="1576" y="467"/>
                </a:cubicBezTo>
                <a:cubicBezTo>
                  <a:pt x="1568" y="478"/>
                  <a:pt x="1568" y="478"/>
                  <a:pt x="1568" y="478"/>
                </a:cubicBezTo>
                <a:cubicBezTo>
                  <a:pt x="1584" y="499"/>
                  <a:pt x="1584" y="499"/>
                  <a:pt x="1584" y="499"/>
                </a:cubicBezTo>
                <a:cubicBezTo>
                  <a:pt x="1571" y="501"/>
                  <a:pt x="1571" y="501"/>
                  <a:pt x="1571" y="501"/>
                </a:cubicBezTo>
                <a:cubicBezTo>
                  <a:pt x="1553" y="483"/>
                  <a:pt x="1553" y="483"/>
                  <a:pt x="1553" y="483"/>
                </a:cubicBezTo>
                <a:cubicBezTo>
                  <a:pt x="1547" y="459"/>
                  <a:pt x="1547" y="459"/>
                  <a:pt x="1547" y="459"/>
                </a:cubicBezTo>
                <a:cubicBezTo>
                  <a:pt x="1545" y="443"/>
                  <a:pt x="1545" y="443"/>
                  <a:pt x="1545" y="443"/>
                </a:cubicBezTo>
                <a:cubicBezTo>
                  <a:pt x="1558" y="426"/>
                  <a:pt x="1558" y="426"/>
                  <a:pt x="1558" y="426"/>
                </a:cubicBezTo>
                <a:cubicBezTo>
                  <a:pt x="1577" y="412"/>
                  <a:pt x="1577" y="412"/>
                  <a:pt x="1577" y="412"/>
                </a:cubicBezTo>
                <a:cubicBezTo>
                  <a:pt x="1551" y="412"/>
                  <a:pt x="1551" y="412"/>
                  <a:pt x="1551" y="412"/>
                </a:cubicBezTo>
                <a:cubicBezTo>
                  <a:pt x="1523" y="415"/>
                  <a:pt x="1523" y="415"/>
                  <a:pt x="1523" y="415"/>
                </a:cubicBezTo>
                <a:cubicBezTo>
                  <a:pt x="1498" y="435"/>
                  <a:pt x="1498" y="435"/>
                  <a:pt x="1498" y="435"/>
                </a:cubicBezTo>
                <a:cubicBezTo>
                  <a:pt x="1483" y="463"/>
                  <a:pt x="1483" y="463"/>
                  <a:pt x="1483" y="463"/>
                </a:cubicBezTo>
                <a:cubicBezTo>
                  <a:pt x="1482" y="498"/>
                  <a:pt x="1482" y="498"/>
                  <a:pt x="1482" y="498"/>
                </a:cubicBezTo>
                <a:cubicBezTo>
                  <a:pt x="1505" y="502"/>
                  <a:pt x="1505" y="502"/>
                  <a:pt x="1505" y="502"/>
                </a:cubicBezTo>
                <a:cubicBezTo>
                  <a:pt x="1521" y="503"/>
                  <a:pt x="1521" y="503"/>
                  <a:pt x="1521" y="503"/>
                </a:cubicBezTo>
                <a:cubicBezTo>
                  <a:pt x="1528" y="516"/>
                  <a:pt x="1528" y="516"/>
                  <a:pt x="1528" y="516"/>
                </a:cubicBezTo>
                <a:cubicBezTo>
                  <a:pt x="1510" y="513"/>
                  <a:pt x="1510" y="513"/>
                  <a:pt x="1510" y="513"/>
                </a:cubicBezTo>
                <a:cubicBezTo>
                  <a:pt x="1491" y="518"/>
                  <a:pt x="1491" y="518"/>
                  <a:pt x="1491" y="518"/>
                </a:cubicBezTo>
                <a:cubicBezTo>
                  <a:pt x="1507" y="534"/>
                  <a:pt x="1507" y="534"/>
                  <a:pt x="1507" y="534"/>
                </a:cubicBezTo>
                <a:cubicBezTo>
                  <a:pt x="1529" y="534"/>
                  <a:pt x="1529" y="534"/>
                  <a:pt x="1529" y="534"/>
                </a:cubicBezTo>
                <a:cubicBezTo>
                  <a:pt x="1540" y="530"/>
                  <a:pt x="1540" y="530"/>
                  <a:pt x="1540" y="530"/>
                </a:cubicBezTo>
                <a:cubicBezTo>
                  <a:pt x="1555" y="540"/>
                  <a:pt x="1555" y="540"/>
                  <a:pt x="1555" y="540"/>
                </a:cubicBezTo>
                <a:cubicBezTo>
                  <a:pt x="1583" y="549"/>
                  <a:pt x="1583" y="549"/>
                  <a:pt x="1583" y="549"/>
                </a:cubicBezTo>
                <a:cubicBezTo>
                  <a:pt x="1566" y="554"/>
                  <a:pt x="1566" y="554"/>
                  <a:pt x="1566" y="554"/>
                </a:cubicBezTo>
                <a:cubicBezTo>
                  <a:pt x="1565" y="568"/>
                  <a:pt x="1565" y="568"/>
                  <a:pt x="1565" y="568"/>
                </a:cubicBezTo>
                <a:cubicBezTo>
                  <a:pt x="1577" y="577"/>
                  <a:pt x="1577" y="577"/>
                  <a:pt x="1577" y="577"/>
                </a:cubicBezTo>
                <a:cubicBezTo>
                  <a:pt x="1558" y="604"/>
                  <a:pt x="1558" y="604"/>
                  <a:pt x="1558" y="604"/>
                </a:cubicBezTo>
                <a:cubicBezTo>
                  <a:pt x="1549" y="623"/>
                  <a:pt x="1549" y="623"/>
                  <a:pt x="1549" y="623"/>
                </a:cubicBezTo>
                <a:cubicBezTo>
                  <a:pt x="1535" y="638"/>
                  <a:pt x="1535" y="638"/>
                  <a:pt x="1535" y="638"/>
                </a:cubicBezTo>
                <a:cubicBezTo>
                  <a:pt x="1522" y="632"/>
                  <a:pt x="1522" y="632"/>
                  <a:pt x="1522" y="632"/>
                </a:cubicBezTo>
                <a:cubicBezTo>
                  <a:pt x="1512" y="609"/>
                  <a:pt x="1512" y="609"/>
                  <a:pt x="1512" y="609"/>
                </a:cubicBezTo>
                <a:cubicBezTo>
                  <a:pt x="1522" y="595"/>
                  <a:pt x="1522" y="595"/>
                  <a:pt x="1522" y="595"/>
                </a:cubicBezTo>
                <a:cubicBezTo>
                  <a:pt x="1497" y="573"/>
                  <a:pt x="1497" y="573"/>
                  <a:pt x="1497" y="573"/>
                </a:cubicBezTo>
                <a:cubicBezTo>
                  <a:pt x="1477" y="590"/>
                  <a:pt x="1477" y="590"/>
                  <a:pt x="1477" y="590"/>
                </a:cubicBezTo>
                <a:cubicBezTo>
                  <a:pt x="1449" y="560"/>
                  <a:pt x="1449" y="560"/>
                  <a:pt x="1449" y="560"/>
                </a:cubicBezTo>
                <a:cubicBezTo>
                  <a:pt x="1439" y="556"/>
                  <a:pt x="1439" y="556"/>
                  <a:pt x="1439" y="556"/>
                </a:cubicBezTo>
                <a:cubicBezTo>
                  <a:pt x="1441" y="540"/>
                  <a:pt x="1441" y="540"/>
                  <a:pt x="1441" y="540"/>
                </a:cubicBezTo>
                <a:cubicBezTo>
                  <a:pt x="1437" y="522"/>
                  <a:pt x="1437" y="522"/>
                  <a:pt x="1437" y="522"/>
                </a:cubicBezTo>
                <a:cubicBezTo>
                  <a:pt x="1424" y="520"/>
                  <a:pt x="1424" y="520"/>
                  <a:pt x="1424" y="520"/>
                </a:cubicBezTo>
                <a:cubicBezTo>
                  <a:pt x="1423" y="505"/>
                  <a:pt x="1423" y="505"/>
                  <a:pt x="1423" y="505"/>
                </a:cubicBezTo>
                <a:cubicBezTo>
                  <a:pt x="1402" y="488"/>
                  <a:pt x="1402" y="488"/>
                  <a:pt x="1402" y="488"/>
                </a:cubicBezTo>
                <a:cubicBezTo>
                  <a:pt x="1378" y="487"/>
                  <a:pt x="1378" y="487"/>
                  <a:pt x="1378" y="487"/>
                </a:cubicBezTo>
                <a:cubicBezTo>
                  <a:pt x="1374" y="497"/>
                  <a:pt x="1374" y="497"/>
                  <a:pt x="1374" y="497"/>
                </a:cubicBezTo>
                <a:cubicBezTo>
                  <a:pt x="1363" y="498"/>
                  <a:pt x="1363" y="498"/>
                  <a:pt x="1363" y="498"/>
                </a:cubicBezTo>
                <a:cubicBezTo>
                  <a:pt x="1352" y="514"/>
                  <a:pt x="1352" y="514"/>
                  <a:pt x="1352" y="514"/>
                </a:cubicBezTo>
                <a:cubicBezTo>
                  <a:pt x="1358" y="527"/>
                  <a:pt x="1358" y="527"/>
                  <a:pt x="1358" y="527"/>
                </a:cubicBezTo>
                <a:cubicBezTo>
                  <a:pt x="1355" y="537"/>
                  <a:pt x="1355" y="537"/>
                  <a:pt x="1355" y="537"/>
                </a:cubicBezTo>
                <a:cubicBezTo>
                  <a:pt x="1375" y="554"/>
                  <a:pt x="1375" y="554"/>
                  <a:pt x="1375" y="554"/>
                </a:cubicBezTo>
                <a:cubicBezTo>
                  <a:pt x="1394" y="565"/>
                  <a:pt x="1394" y="565"/>
                  <a:pt x="1394" y="565"/>
                </a:cubicBezTo>
                <a:cubicBezTo>
                  <a:pt x="1388" y="579"/>
                  <a:pt x="1388" y="579"/>
                  <a:pt x="1388" y="579"/>
                </a:cubicBezTo>
                <a:cubicBezTo>
                  <a:pt x="1367" y="575"/>
                  <a:pt x="1367" y="575"/>
                  <a:pt x="1367" y="575"/>
                </a:cubicBezTo>
                <a:cubicBezTo>
                  <a:pt x="1373" y="592"/>
                  <a:pt x="1373" y="592"/>
                  <a:pt x="1373" y="592"/>
                </a:cubicBezTo>
                <a:cubicBezTo>
                  <a:pt x="1391" y="591"/>
                  <a:pt x="1391" y="591"/>
                  <a:pt x="1391" y="591"/>
                </a:cubicBezTo>
                <a:cubicBezTo>
                  <a:pt x="1410" y="579"/>
                  <a:pt x="1410" y="579"/>
                  <a:pt x="1410" y="579"/>
                </a:cubicBezTo>
                <a:cubicBezTo>
                  <a:pt x="1410" y="597"/>
                  <a:pt x="1410" y="597"/>
                  <a:pt x="1410" y="597"/>
                </a:cubicBezTo>
                <a:cubicBezTo>
                  <a:pt x="1376" y="615"/>
                  <a:pt x="1376" y="615"/>
                  <a:pt x="1376" y="615"/>
                </a:cubicBezTo>
                <a:cubicBezTo>
                  <a:pt x="1379" y="641"/>
                  <a:pt x="1379" y="641"/>
                  <a:pt x="1379" y="641"/>
                </a:cubicBezTo>
                <a:cubicBezTo>
                  <a:pt x="1357" y="627"/>
                  <a:pt x="1357" y="627"/>
                  <a:pt x="1357" y="627"/>
                </a:cubicBezTo>
                <a:cubicBezTo>
                  <a:pt x="1363" y="609"/>
                  <a:pt x="1363" y="609"/>
                  <a:pt x="1363" y="609"/>
                </a:cubicBezTo>
                <a:cubicBezTo>
                  <a:pt x="1349" y="609"/>
                  <a:pt x="1349" y="609"/>
                  <a:pt x="1349" y="609"/>
                </a:cubicBezTo>
                <a:cubicBezTo>
                  <a:pt x="1348" y="592"/>
                  <a:pt x="1348" y="592"/>
                  <a:pt x="1348" y="592"/>
                </a:cubicBezTo>
                <a:cubicBezTo>
                  <a:pt x="1361" y="592"/>
                  <a:pt x="1361" y="592"/>
                  <a:pt x="1361" y="592"/>
                </a:cubicBezTo>
                <a:cubicBezTo>
                  <a:pt x="1357" y="568"/>
                  <a:pt x="1357" y="568"/>
                  <a:pt x="1357" y="568"/>
                </a:cubicBezTo>
                <a:cubicBezTo>
                  <a:pt x="1325" y="553"/>
                  <a:pt x="1325" y="553"/>
                  <a:pt x="1325" y="553"/>
                </a:cubicBezTo>
                <a:cubicBezTo>
                  <a:pt x="1318" y="570"/>
                  <a:pt x="1318" y="570"/>
                  <a:pt x="1318" y="570"/>
                </a:cubicBezTo>
                <a:cubicBezTo>
                  <a:pt x="1301" y="578"/>
                  <a:pt x="1301" y="578"/>
                  <a:pt x="1301" y="578"/>
                </a:cubicBezTo>
                <a:cubicBezTo>
                  <a:pt x="1330" y="597"/>
                  <a:pt x="1330" y="597"/>
                  <a:pt x="1330" y="597"/>
                </a:cubicBezTo>
                <a:cubicBezTo>
                  <a:pt x="1316" y="608"/>
                  <a:pt x="1316" y="608"/>
                  <a:pt x="1316" y="608"/>
                </a:cubicBezTo>
                <a:cubicBezTo>
                  <a:pt x="1311" y="622"/>
                  <a:pt x="1311" y="622"/>
                  <a:pt x="1311" y="622"/>
                </a:cubicBezTo>
                <a:cubicBezTo>
                  <a:pt x="1257" y="624"/>
                  <a:pt x="1257" y="624"/>
                  <a:pt x="1257" y="624"/>
                </a:cubicBezTo>
                <a:cubicBezTo>
                  <a:pt x="1230" y="613"/>
                  <a:pt x="1230" y="613"/>
                  <a:pt x="1230" y="613"/>
                </a:cubicBezTo>
                <a:cubicBezTo>
                  <a:pt x="1210" y="610"/>
                  <a:pt x="1210" y="610"/>
                  <a:pt x="1210" y="610"/>
                </a:cubicBezTo>
                <a:cubicBezTo>
                  <a:pt x="1185" y="595"/>
                  <a:pt x="1185" y="595"/>
                  <a:pt x="1185" y="595"/>
                </a:cubicBezTo>
                <a:cubicBezTo>
                  <a:pt x="1167" y="606"/>
                  <a:pt x="1167" y="606"/>
                  <a:pt x="1167" y="606"/>
                </a:cubicBezTo>
                <a:cubicBezTo>
                  <a:pt x="1139" y="618"/>
                  <a:pt x="1139" y="618"/>
                  <a:pt x="1139" y="618"/>
                </a:cubicBezTo>
                <a:cubicBezTo>
                  <a:pt x="1146" y="635"/>
                  <a:pt x="1146" y="635"/>
                  <a:pt x="1146" y="635"/>
                </a:cubicBezTo>
                <a:cubicBezTo>
                  <a:pt x="1142" y="661"/>
                  <a:pt x="1142" y="661"/>
                  <a:pt x="1142" y="661"/>
                </a:cubicBezTo>
                <a:cubicBezTo>
                  <a:pt x="1125" y="630"/>
                  <a:pt x="1125" y="630"/>
                  <a:pt x="1125" y="630"/>
                </a:cubicBezTo>
                <a:cubicBezTo>
                  <a:pt x="1098" y="618"/>
                  <a:pt x="1098" y="618"/>
                  <a:pt x="1098" y="618"/>
                </a:cubicBezTo>
                <a:cubicBezTo>
                  <a:pt x="1068" y="624"/>
                  <a:pt x="1068" y="624"/>
                  <a:pt x="1068" y="624"/>
                </a:cubicBezTo>
                <a:cubicBezTo>
                  <a:pt x="1003" y="618"/>
                  <a:pt x="1003" y="618"/>
                  <a:pt x="1003" y="618"/>
                </a:cubicBezTo>
                <a:cubicBezTo>
                  <a:pt x="1002" y="609"/>
                  <a:pt x="1002" y="609"/>
                  <a:pt x="1002" y="609"/>
                </a:cubicBezTo>
                <a:cubicBezTo>
                  <a:pt x="1024" y="601"/>
                  <a:pt x="1024" y="601"/>
                  <a:pt x="1024" y="601"/>
                </a:cubicBezTo>
                <a:cubicBezTo>
                  <a:pt x="992" y="584"/>
                  <a:pt x="992" y="584"/>
                  <a:pt x="992" y="584"/>
                </a:cubicBezTo>
                <a:cubicBezTo>
                  <a:pt x="971" y="585"/>
                  <a:pt x="971" y="585"/>
                  <a:pt x="971" y="585"/>
                </a:cubicBezTo>
                <a:cubicBezTo>
                  <a:pt x="912" y="568"/>
                  <a:pt x="912" y="568"/>
                  <a:pt x="912" y="568"/>
                </a:cubicBezTo>
                <a:cubicBezTo>
                  <a:pt x="897" y="556"/>
                  <a:pt x="897" y="556"/>
                  <a:pt x="897" y="556"/>
                </a:cubicBezTo>
                <a:cubicBezTo>
                  <a:pt x="870" y="553"/>
                  <a:pt x="870" y="553"/>
                  <a:pt x="870" y="553"/>
                </a:cubicBezTo>
                <a:cubicBezTo>
                  <a:pt x="854" y="554"/>
                  <a:pt x="854" y="554"/>
                  <a:pt x="854" y="554"/>
                </a:cubicBezTo>
                <a:cubicBezTo>
                  <a:pt x="847" y="565"/>
                  <a:pt x="847" y="565"/>
                  <a:pt x="847" y="565"/>
                </a:cubicBezTo>
                <a:cubicBezTo>
                  <a:pt x="832" y="568"/>
                  <a:pt x="832" y="568"/>
                  <a:pt x="832" y="568"/>
                </a:cubicBezTo>
                <a:cubicBezTo>
                  <a:pt x="817" y="543"/>
                  <a:pt x="817" y="543"/>
                  <a:pt x="817" y="543"/>
                </a:cubicBezTo>
                <a:cubicBezTo>
                  <a:pt x="808" y="565"/>
                  <a:pt x="808" y="565"/>
                  <a:pt x="808" y="565"/>
                </a:cubicBezTo>
                <a:cubicBezTo>
                  <a:pt x="790" y="562"/>
                  <a:pt x="790" y="562"/>
                  <a:pt x="790" y="562"/>
                </a:cubicBezTo>
                <a:cubicBezTo>
                  <a:pt x="773" y="533"/>
                  <a:pt x="773" y="533"/>
                  <a:pt x="773" y="533"/>
                </a:cubicBezTo>
                <a:cubicBezTo>
                  <a:pt x="753" y="528"/>
                  <a:pt x="753" y="528"/>
                  <a:pt x="753" y="528"/>
                </a:cubicBezTo>
                <a:cubicBezTo>
                  <a:pt x="747" y="547"/>
                  <a:pt x="747" y="547"/>
                  <a:pt x="747" y="547"/>
                </a:cubicBezTo>
                <a:cubicBezTo>
                  <a:pt x="734" y="559"/>
                  <a:pt x="734" y="559"/>
                  <a:pt x="734" y="559"/>
                </a:cubicBezTo>
                <a:cubicBezTo>
                  <a:pt x="714" y="562"/>
                  <a:pt x="714" y="562"/>
                  <a:pt x="714" y="562"/>
                </a:cubicBezTo>
                <a:cubicBezTo>
                  <a:pt x="688" y="570"/>
                  <a:pt x="688" y="570"/>
                  <a:pt x="688" y="570"/>
                </a:cubicBezTo>
                <a:cubicBezTo>
                  <a:pt x="662" y="583"/>
                  <a:pt x="662" y="583"/>
                  <a:pt x="662" y="583"/>
                </a:cubicBezTo>
                <a:cubicBezTo>
                  <a:pt x="683" y="564"/>
                  <a:pt x="683" y="564"/>
                  <a:pt x="683" y="564"/>
                </a:cubicBezTo>
                <a:cubicBezTo>
                  <a:pt x="705" y="558"/>
                  <a:pt x="705" y="558"/>
                  <a:pt x="705" y="558"/>
                </a:cubicBezTo>
                <a:cubicBezTo>
                  <a:pt x="721" y="552"/>
                  <a:pt x="721" y="552"/>
                  <a:pt x="721" y="552"/>
                </a:cubicBezTo>
                <a:cubicBezTo>
                  <a:pt x="728" y="542"/>
                  <a:pt x="728" y="542"/>
                  <a:pt x="728" y="542"/>
                </a:cubicBezTo>
                <a:cubicBezTo>
                  <a:pt x="719" y="540"/>
                  <a:pt x="719" y="540"/>
                  <a:pt x="719" y="540"/>
                </a:cubicBezTo>
                <a:cubicBezTo>
                  <a:pt x="692" y="549"/>
                  <a:pt x="692" y="549"/>
                  <a:pt x="692" y="549"/>
                </a:cubicBezTo>
                <a:cubicBezTo>
                  <a:pt x="662" y="562"/>
                  <a:pt x="662" y="562"/>
                  <a:pt x="662" y="562"/>
                </a:cubicBezTo>
                <a:cubicBezTo>
                  <a:pt x="645" y="563"/>
                  <a:pt x="645" y="563"/>
                  <a:pt x="645" y="563"/>
                </a:cubicBezTo>
                <a:cubicBezTo>
                  <a:pt x="629" y="563"/>
                  <a:pt x="629" y="563"/>
                  <a:pt x="629" y="563"/>
                </a:cubicBezTo>
                <a:cubicBezTo>
                  <a:pt x="597" y="580"/>
                  <a:pt x="597" y="580"/>
                  <a:pt x="597" y="580"/>
                </a:cubicBezTo>
                <a:cubicBezTo>
                  <a:pt x="566" y="577"/>
                  <a:pt x="566" y="577"/>
                  <a:pt x="566" y="577"/>
                </a:cubicBezTo>
                <a:cubicBezTo>
                  <a:pt x="541" y="559"/>
                  <a:pt x="541" y="559"/>
                  <a:pt x="541" y="559"/>
                </a:cubicBezTo>
                <a:cubicBezTo>
                  <a:pt x="496" y="557"/>
                  <a:pt x="496" y="557"/>
                  <a:pt x="496" y="557"/>
                </a:cubicBezTo>
                <a:cubicBezTo>
                  <a:pt x="480" y="547"/>
                  <a:pt x="480" y="547"/>
                  <a:pt x="480" y="547"/>
                </a:cubicBezTo>
                <a:cubicBezTo>
                  <a:pt x="457" y="543"/>
                  <a:pt x="457" y="543"/>
                  <a:pt x="457" y="543"/>
                </a:cubicBezTo>
                <a:cubicBezTo>
                  <a:pt x="429" y="549"/>
                  <a:pt x="429" y="549"/>
                  <a:pt x="429" y="549"/>
                </a:cubicBezTo>
                <a:cubicBezTo>
                  <a:pt x="412" y="539"/>
                  <a:pt x="412" y="539"/>
                  <a:pt x="412" y="539"/>
                </a:cubicBezTo>
                <a:cubicBezTo>
                  <a:pt x="383" y="539"/>
                  <a:pt x="383" y="539"/>
                  <a:pt x="383" y="539"/>
                </a:cubicBezTo>
                <a:cubicBezTo>
                  <a:pt x="352" y="531"/>
                  <a:pt x="352" y="531"/>
                  <a:pt x="352" y="531"/>
                </a:cubicBezTo>
                <a:cubicBezTo>
                  <a:pt x="324" y="531"/>
                  <a:pt x="324" y="531"/>
                  <a:pt x="324" y="531"/>
                </a:cubicBezTo>
                <a:cubicBezTo>
                  <a:pt x="302" y="531"/>
                  <a:pt x="302" y="531"/>
                  <a:pt x="302" y="531"/>
                </a:cubicBezTo>
                <a:cubicBezTo>
                  <a:pt x="296" y="517"/>
                  <a:pt x="296" y="517"/>
                  <a:pt x="296" y="517"/>
                </a:cubicBezTo>
                <a:cubicBezTo>
                  <a:pt x="252" y="515"/>
                  <a:pt x="252" y="515"/>
                  <a:pt x="252" y="515"/>
                </a:cubicBezTo>
                <a:cubicBezTo>
                  <a:pt x="234" y="517"/>
                  <a:pt x="234" y="517"/>
                  <a:pt x="234" y="517"/>
                </a:cubicBezTo>
                <a:cubicBezTo>
                  <a:pt x="239" y="506"/>
                  <a:pt x="239" y="506"/>
                  <a:pt x="239" y="506"/>
                </a:cubicBezTo>
                <a:cubicBezTo>
                  <a:pt x="214" y="505"/>
                  <a:pt x="214" y="505"/>
                  <a:pt x="214" y="505"/>
                </a:cubicBezTo>
                <a:cubicBezTo>
                  <a:pt x="191" y="518"/>
                  <a:pt x="191" y="518"/>
                  <a:pt x="191" y="518"/>
                </a:cubicBezTo>
                <a:cubicBezTo>
                  <a:pt x="155" y="518"/>
                  <a:pt x="155" y="518"/>
                  <a:pt x="155" y="518"/>
                </a:cubicBezTo>
                <a:cubicBezTo>
                  <a:pt x="128" y="538"/>
                  <a:pt x="128" y="538"/>
                  <a:pt x="128" y="538"/>
                </a:cubicBezTo>
                <a:cubicBezTo>
                  <a:pt x="107" y="538"/>
                  <a:pt x="107" y="538"/>
                  <a:pt x="107" y="538"/>
                </a:cubicBezTo>
                <a:cubicBezTo>
                  <a:pt x="89" y="552"/>
                  <a:pt x="89" y="552"/>
                  <a:pt x="89" y="552"/>
                </a:cubicBezTo>
                <a:cubicBezTo>
                  <a:pt x="87" y="569"/>
                  <a:pt x="87" y="569"/>
                  <a:pt x="87" y="569"/>
                </a:cubicBezTo>
                <a:cubicBezTo>
                  <a:pt x="65" y="584"/>
                  <a:pt x="65" y="584"/>
                  <a:pt x="65" y="584"/>
                </a:cubicBezTo>
                <a:cubicBezTo>
                  <a:pt x="30" y="585"/>
                  <a:pt x="30" y="585"/>
                  <a:pt x="30" y="585"/>
                </a:cubicBezTo>
                <a:cubicBezTo>
                  <a:pt x="23" y="605"/>
                  <a:pt x="23" y="605"/>
                  <a:pt x="23" y="605"/>
                </a:cubicBezTo>
                <a:cubicBezTo>
                  <a:pt x="63" y="623"/>
                  <a:pt x="63" y="623"/>
                  <a:pt x="63" y="623"/>
                </a:cubicBezTo>
                <a:cubicBezTo>
                  <a:pt x="77" y="642"/>
                  <a:pt x="77" y="642"/>
                  <a:pt x="77" y="642"/>
                </a:cubicBezTo>
                <a:cubicBezTo>
                  <a:pt x="100" y="651"/>
                  <a:pt x="100" y="651"/>
                  <a:pt x="100" y="651"/>
                </a:cubicBezTo>
                <a:cubicBezTo>
                  <a:pt x="115" y="674"/>
                  <a:pt x="115" y="674"/>
                  <a:pt x="115" y="674"/>
                </a:cubicBezTo>
                <a:cubicBezTo>
                  <a:pt x="93" y="677"/>
                  <a:pt x="93" y="677"/>
                  <a:pt x="93" y="677"/>
                </a:cubicBezTo>
                <a:cubicBezTo>
                  <a:pt x="72" y="673"/>
                  <a:pt x="72" y="673"/>
                  <a:pt x="72" y="673"/>
                </a:cubicBezTo>
                <a:cubicBezTo>
                  <a:pt x="70" y="656"/>
                  <a:pt x="70" y="656"/>
                  <a:pt x="70" y="656"/>
                </a:cubicBezTo>
                <a:cubicBezTo>
                  <a:pt x="45" y="669"/>
                  <a:pt x="45" y="669"/>
                  <a:pt x="45" y="669"/>
                </a:cubicBezTo>
                <a:cubicBezTo>
                  <a:pt x="25" y="671"/>
                  <a:pt x="25" y="671"/>
                  <a:pt x="25" y="671"/>
                </a:cubicBezTo>
                <a:cubicBezTo>
                  <a:pt x="0" y="691"/>
                  <a:pt x="0" y="691"/>
                  <a:pt x="0" y="691"/>
                </a:cubicBezTo>
                <a:cubicBezTo>
                  <a:pt x="12" y="698"/>
                  <a:pt x="12" y="698"/>
                  <a:pt x="12" y="698"/>
                </a:cubicBezTo>
                <a:cubicBezTo>
                  <a:pt x="25" y="708"/>
                  <a:pt x="25" y="708"/>
                  <a:pt x="25" y="708"/>
                </a:cubicBezTo>
                <a:cubicBezTo>
                  <a:pt x="33" y="730"/>
                  <a:pt x="33" y="730"/>
                  <a:pt x="33" y="730"/>
                </a:cubicBezTo>
                <a:cubicBezTo>
                  <a:pt x="97" y="723"/>
                  <a:pt x="97" y="723"/>
                  <a:pt x="97" y="723"/>
                </a:cubicBezTo>
                <a:cubicBezTo>
                  <a:pt x="113" y="713"/>
                  <a:pt x="113" y="713"/>
                  <a:pt x="113" y="713"/>
                </a:cubicBezTo>
                <a:cubicBezTo>
                  <a:pt x="130" y="715"/>
                  <a:pt x="130" y="715"/>
                  <a:pt x="130" y="715"/>
                </a:cubicBezTo>
                <a:cubicBezTo>
                  <a:pt x="126" y="734"/>
                  <a:pt x="126" y="734"/>
                  <a:pt x="126" y="734"/>
                </a:cubicBezTo>
                <a:cubicBezTo>
                  <a:pt x="126" y="756"/>
                  <a:pt x="126" y="756"/>
                  <a:pt x="126" y="756"/>
                </a:cubicBezTo>
                <a:cubicBezTo>
                  <a:pt x="103" y="757"/>
                  <a:pt x="103" y="757"/>
                  <a:pt x="103" y="757"/>
                </a:cubicBezTo>
                <a:cubicBezTo>
                  <a:pt x="80" y="764"/>
                  <a:pt x="80" y="764"/>
                  <a:pt x="80" y="764"/>
                </a:cubicBezTo>
                <a:cubicBezTo>
                  <a:pt x="60" y="763"/>
                  <a:pt x="60" y="763"/>
                  <a:pt x="60" y="763"/>
                </a:cubicBezTo>
                <a:cubicBezTo>
                  <a:pt x="54" y="784"/>
                  <a:pt x="54" y="784"/>
                  <a:pt x="54" y="784"/>
                </a:cubicBezTo>
                <a:cubicBezTo>
                  <a:pt x="31" y="806"/>
                  <a:pt x="31" y="806"/>
                  <a:pt x="31" y="806"/>
                </a:cubicBezTo>
                <a:cubicBezTo>
                  <a:pt x="36" y="821"/>
                  <a:pt x="36" y="821"/>
                  <a:pt x="36" y="821"/>
                </a:cubicBezTo>
                <a:cubicBezTo>
                  <a:pt x="46" y="823"/>
                  <a:pt x="46" y="823"/>
                  <a:pt x="46" y="823"/>
                </a:cubicBezTo>
                <a:cubicBezTo>
                  <a:pt x="50" y="835"/>
                  <a:pt x="50" y="835"/>
                  <a:pt x="50" y="835"/>
                </a:cubicBezTo>
                <a:cubicBezTo>
                  <a:pt x="59" y="854"/>
                  <a:pt x="59" y="854"/>
                  <a:pt x="59" y="854"/>
                </a:cubicBezTo>
                <a:cubicBezTo>
                  <a:pt x="86" y="863"/>
                  <a:pt x="86" y="863"/>
                  <a:pt x="86" y="863"/>
                </a:cubicBezTo>
                <a:cubicBezTo>
                  <a:pt x="99" y="848"/>
                  <a:pt x="99" y="848"/>
                  <a:pt x="99" y="848"/>
                </a:cubicBezTo>
                <a:cubicBezTo>
                  <a:pt x="114" y="868"/>
                  <a:pt x="114" y="868"/>
                  <a:pt x="114" y="868"/>
                </a:cubicBezTo>
                <a:cubicBezTo>
                  <a:pt x="111" y="896"/>
                  <a:pt x="111" y="896"/>
                  <a:pt x="111" y="896"/>
                </a:cubicBezTo>
                <a:cubicBezTo>
                  <a:pt x="125" y="896"/>
                  <a:pt x="125" y="896"/>
                  <a:pt x="125" y="896"/>
                </a:cubicBezTo>
                <a:cubicBezTo>
                  <a:pt x="134" y="891"/>
                  <a:pt x="134" y="891"/>
                  <a:pt x="134" y="891"/>
                </a:cubicBezTo>
                <a:cubicBezTo>
                  <a:pt x="155" y="890"/>
                  <a:pt x="155" y="890"/>
                  <a:pt x="155" y="890"/>
                </a:cubicBezTo>
                <a:cubicBezTo>
                  <a:pt x="169" y="898"/>
                  <a:pt x="169" y="898"/>
                  <a:pt x="169" y="898"/>
                </a:cubicBezTo>
                <a:cubicBezTo>
                  <a:pt x="177" y="884"/>
                  <a:pt x="177" y="884"/>
                  <a:pt x="177" y="884"/>
                </a:cubicBezTo>
                <a:cubicBezTo>
                  <a:pt x="190" y="895"/>
                  <a:pt x="190" y="895"/>
                  <a:pt x="190" y="895"/>
                </a:cubicBezTo>
                <a:cubicBezTo>
                  <a:pt x="206" y="886"/>
                  <a:pt x="206" y="886"/>
                  <a:pt x="206" y="886"/>
                </a:cubicBezTo>
                <a:cubicBezTo>
                  <a:pt x="206" y="886"/>
                  <a:pt x="196" y="905"/>
                  <a:pt x="196" y="911"/>
                </a:cubicBezTo>
                <a:cubicBezTo>
                  <a:pt x="196" y="917"/>
                  <a:pt x="185" y="926"/>
                  <a:pt x="179" y="929"/>
                </a:cubicBezTo>
                <a:cubicBezTo>
                  <a:pt x="173" y="932"/>
                  <a:pt x="148" y="952"/>
                  <a:pt x="148" y="952"/>
                </a:cubicBezTo>
                <a:cubicBezTo>
                  <a:pt x="137" y="966"/>
                  <a:pt x="137" y="966"/>
                  <a:pt x="137" y="966"/>
                </a:cubicBezTo>
                <a:cubicBezTo>
                  <a:pt x="117" y="967"/>
                  <a:pt x="117" y="967"/>
                  <a:pt x="117" y="967"/>
                </a:cubicBezTo>
                <a:cubicBezTo>
                  <a:pt x="97" y="981"/>
                  <a:pt x="97" y="981"/>
                  <a:pt x="97" y="981"/>
                </a:cubicBezTo>
                <a:cubicBezTo>
                  <a:pt x="70" y="987"/>
                  <a:pt x="70" y="987"/>
                  <a:pt x="70" y="987"/>
                </a:cubicBezTo>
                <a:cubicBezTo>
                  <a:pt x="47" y="1006"/>
                  <a:pt x="47" y="1006"/>
                  <a:pt x="47" y="1006"/>
                </a:cubicBezTo>
                <a:cubicBezTo>
                  <a:pt x="60" y="1012"/>
                  <a:pt x="60" y="1012"/>
                  <a:pt x="60" y="1012"/>
                </a:cubicBezTo>
                <a:cubicBezTo>
                  <a:pt x="83" y="995"/>
                  <a:pt x="83" y="995"/>
                  <a:pt x="83" y="995"/>
                </a:cubicBezTo>
                <a:cubicBezTo>
                  <a:pt x="98" y="994"/>
                  <a:pt x="98" y="994"/>
                  <a:pt x="98" y="994"/>
                </a:cubicBezTo>
                <a:cubicBezTo>
                  <a:pt x="123" y="981"/>
                  <a:pt x="123" y="981"/>
                  <a:pt x="123" y="981"/>
                </a:cubicBezTo>
                <a:cubicBezTo>
                  <a:pt x="151" y="969"/>
                  <a:pt x="151" y="969"/>
                  <a:pt x="151" y="969"/>
                </a:cubicBezTo>
                <a:cubicBezTo>
                  <a:pt x="208" y="943"/>
                  <a:pt x="208" y="943"/>
                  <a:pt x="208" y="943"/>
                </a:cubicBezTo>
                <a:cubicBezTo>
                  <a:pt x="216" y="926"/>
                  <a:pt x="216" y="926"/>
                  <a:pt x="216" y="926"/>
                </a:cubicBezTo>
                <a:cubicBezTo>
                  <a:pt x="274" y="893"/>
                  <a:pt x="274" y="893"/>
                  <a:pt x="274" y="893"/>
                </a:cubicBezTo>
                <a:cubicBezTo>
                  <a:pt x="259" y="871"/>
                  <a:pt x="259" y="871"/>
                  <a:pt x="259" y="871"/>
                </a:cubicBezTo>
                <a:cubicBezTo>
                  <a:pt x="289" y="854"/>
                  <a:pt x="289" y="854"/>
                  <a:pt x="289" y="854"/>
                </a:cubicBezTo>
                <a:cubicBezTo>
                  <a:pt x="305" y="827"/>
                  <a:pt x="305" y="827"/>
                  <a:pt x="305" y="827"/>
                </a:cubicBezTo>
                <a:cubicBezTo>
                  <a:pt x="331" y="821"/>
                  <a:pt x="331" y="821"/>
                  <a:pt x="331" y="821"/>
                </a:cubicBezTo>
                <a:cubicBezTo>
                  <a:pt x="345" y="829"/>
                  <a:pt x="345" y="829"/>
                  <a:pt x="345" y="829"/>
                </a:cubicBezTo>
                <a:cubicBezTo>
                  <a:pt x="314" y="841"/>
                  <a:pt x="314" y="841"/>
                  <a:pt x="314" y="841"/>
                </a:cubicBezTo>
                <a:cubicBezTo>
                  <a:pt x="306" y="857"/>
                  <a:pt x="306" y="857"/>
                  <a:pt x="306" y="857"/>
                </a:cubicBezTo>
                <a:cubicBezTo>
                  <a:pt x="310" y="875"/>
                  <a:pt x="310" y="875"/>
                  <a:pt x="310" y="875"/>
                </a:cubicBezTo>
                <a:cubicBezTo>
                  <a:pt x="349" y="856"/>
                  <a:pt x="349" y="856"/>
                  <a:pt x="349" y="856"/>
                </a:cubicBezTo>
                <a:cubicBezTo>
                  <a:pt x="377" y="851"/>
                  <a:pt x="377" y="851"/>
                  <a:pt x="377" y="851"/>
                </a:cubicBezTo>
                <a:lnTo>
                  <a:pt x="371" y="838"/>
                </a:lnTo>
                <a:close/>
                <a:moveTo>
                  <a:pt x="289" y="920"/>
                </a:moveTo>
                <a:cubicBezTo>
                  <a:pt x="289" y="902"/>
                  <a:pt x="289" y="902"/>
                  <a:pt x="289" y="902"/>
                </a:cubicBezTo>
                <a:cubicBezTo>
                  <a:pt x="275" y="912"/>
                  <a:pt x="275" y="912"/>
                  <a:pt x="275" y="912"/>
                </a:cubicBezTo>
                <a:cubicBezTo>
                  <a:pt x="247" y="928"/>
                  <a:pt x="247" y="928"/>
                  <a:pt x="247" y="928"/>
                </a:cubicBezTo>
                <a:cubicBezTo>
                  <a:pt x="256" y="947"/>
                  <a:pt x="256" y="947"/>
                  <a:pt x="256" y="947"/>
                </a:cubicBezTo>
                <a:cubicBezTo>
                  <a:pt x="274" y="937"/>
                  <a:pt x="274" y="937"/>
                  <a:pt x="274" y="937"/>
                </a:cubicBezTo>
                <a:lnTo>
                  <a:pt x="289" y="920"/>
                </a:lnTo>
                <a:close/>
              </a:path>
            </a:pathLst>
          </a:custGeom>
          <a:solidFill>
            <a:schemeClr val="bg1">
              <a:lumMod val="95000"/>
              <a:alpha val="4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a:extLst>
              <a:ext uri="{FF2B5EF4-FFF2-40B4-BE49-F238E27FC236}">
                <a16:creationId xmlns:a16="http://schemas.microsoft.com/office/drawing/2014/main" id="{E2D69B4D-3BB5-407F-8C9D-83E354460B6E}"/>
              </a:ext>
            </a:extLst>
          </p:cNvPr>
          <p:cNvSpPr>
            <a:spLocks noEditPoints="1"/>
          </p:cNvSpPr>
          <p:nvPr/>
        </p:nvSpPr>
        <p:spPr bwMode="auto">
          <a:xfrm>
            <a:off x="5307965" y="2468761"/>
            <a:ext cx="6363335" cy="3319927"/>
          </a:xfrm>
          <a:custGeom>
            <a:avLst/>
            <a:gdLst>
              <a:gd name="T0" fmla="*/ 6388 w 6828"/>
              <a:gd name="T1" fmla="*/ 3110 h 3338"/>
              <a:gd name="T2" fmla="*/ 5739 w 6828"/>
              <a:gd name="T3" fmla="*/ 2384 h 3338"/>
              <a:gd name="T4" fmla="*/ 5609 w 6828"/>
              <a:gd name="T5" fmla="*/ 2804 h 3338"/>
              <a:gd name="T6" fmla="*/ 5942 w 6828"/>
              <a:gd name="T7" fmla="*/ 2444 h 3338"/>
              <a:gd name="T8" fmla="*/ 5998 w 6828"/>
              <a:gd name="T9" fmla="*/ 2357 h 3338"/>
              <a:gd name="T10" fmla="*/ 5626 w 6828"/>
              <a:gd name="T11" fmla="*/ 2220 h 3338"/>
              <a:gd name="T12" fmla="*/ 5567 w 6828"/>
              <a:gd name="T13" fmla="*/ 2336 h 3338"/>
              <a:gd name="T14" fmla="*/ 5375 w 6828"/>
              <a:gd name="T15" fmla="*/ 2236 h 3338"/>
              <a:gd name="T16" fmla="*/ 5172 w 6828"/>
              <a:gd name="T17" fmla="*/ 2270 h 3338"/>
              <a:gd name="T18" fmla="*/ 5535 w 6828"/>
              <a:gd name="T19" fmla="*/ 1919 h 3338"/>
              <a:gd name="T20" fmla="*/ 5949 w 6828"/>
              <a:gd name="T21" fmla="*/ 1264 h 3338"/>
              <a:gd name="T22" fmla="*/ 5887 w 6828"/>
              <a:gd name="T23" fmla="*/ 1345 h 3338"/>
              <a:gd name="T24" fmla="*/ 5998 w 6828"/>
              <a:gd name="T25" fmla="*/ 354 h 3338"/>
              <a:gd name="T26" fmla="*/ 5115 w 6828"/>
              <a:gd name="T27" fmla="*/ 243 h 3338"/>
              <a:gd name="T28" fmla="*/ 4903 w 6828"/>
              <a:gd name="T29" fmla="*/ 112 h 3338"/>
              <a:gd name="T30" fmla="*/ 4283 w 6828"/>
              <a:gd name="T31" fmla="*/ 352 h 3338"/>
              <a:gd name="T32" fmla="*/ 4239 w 6828"/>
              <a:gd name="T33" fmla="*/ 121 h 3338"/>
              <a:gd name="T34" fmla="*/ 3495 w 6828"/>
              <a:gd name="T35" fmla="*/ 302 h 3338"/>
              <a:gd name="T36" fmla="*/ 6121 w 6828"/>
              <a:gd name="T37" fmla="*/ 888 h 3338"/>
              <a:gd name="T38" fmla="*/ 6327 w 6828"/>
              <a:gd name="T39" fmla="*/ 864 h 3338"/>
              <a:gd name="T40" fmla="*/ 6561 w 6828"/>
              <a:gd name="T41" fmla="*/ 562 h 3338"/>
              <a:gd name="T42" fmla="*/ 5810 w 6828"/>
              <a:gd name="T43" fmla="*/ 510 h 3338"/>
              <a:gd name="T44" fmla="*/ 5345 w 6828"/>
              <a:gd name="T45" fmla="*/ 332 h 3338"/>
              <a:gd name="T46" fmla="*/ 4685 w 6828"/>
              <a:gd name="T47" fmla="*/ 511 h 3338"/>
              <a:gd name="T48" fmla="*/ 4483 w 6828"/>
              <a:gd name="T49" fmla="*/ 499 h 3338"/>
              <a:gd name="T50" fmla="*/ 4034 w 6828"/>
              <a:gd name="T51" fmla="*/ 646 h 3338"/>
              <a:gd name="T52" fmla="*/ 3735 w 6828"/>
              <a:gd name="T53" fmla="*/ 532 h 3338"/>
              <a:gd name="T54" fmla="*/ 3348 w 6828"/>
              <a:gd name="T55" fmla="*/ 760 h 3338"/>
              <a:gd name="T56" fmla="*/ 3655 w 6828"/>
              <a:gd name="T57" fmla="*/ 690 h 3338"/>
              <a:gd name="T58" fmla="*/ 3390 w 6828"/>
              <a:gd name="T59" fmla="*/ 1011 h 3338"/>
              <a:gd name="T60" fmla="*/ 3019 w 6828"/>
              <a:gd name="T61" fmla="*/ 1399 h 3338"/>
              <a:gd name="T62" fmla="*/ 3443 w 6828"/>
              <a:gd name="T63" fmla="*/ 1279 h 3338"/>
              <a:gd name="T64" fmla="*/ 3763 w 6828"/>
              <a:gd name="T65" fmla="*/ 1448 h 3338"/>
              <a:gd name="T66" fmla="*/ 4109 w 6828"/>
              <a:gd name="T67" fmla="*/ 1891 h 3338"/>
              <a:gd name="T68" fmla="*/ 4474 w 6828"/>
              <a:gd name="T69" fmla="*/ 1693 h 3338"/>
              <a:gd name="T70" fmla="*/ 5047 w 6828"/>
              <a:gd name="T71" fmla="*/ 1849 h 3338"/>
              <a:gd name="T72" fmla="*/ 5266 w 6828"/>
              <a:gd name="T73" fmla="*/ 1747 h 3338"/>
              <a:gd name="T74" fmla="*/ 5595 w 6828"/>
              <a:gd name="T75" fmla="*/ 1424 h 3338"/>
              <a:gd name="T76" fmla="*/ 5916 w 6828"/>
              <a:gd name="T77" fmla="*/ 1048 h 3338"/>
              <a:gd name="T78" fmla="*/ 3140 w 6828"/>
              <a:gd name="T79" fmla="*/ 977 h 3338"/>
              <a:gd name="T80" fmla="*/ 3073 w 6828"/>
              <a:gd name="T81" fmla="*/ 1021 h 3338"/>
              <a:gd name="T82" fmla="*/ 2874 w 6828"/>
              <a:gd name="T83" fmla="*/ 1778 h 3338"/>
              <a:gd name="T84" fmla="*/ 3847 w 6828"/>
              <a:gd name="T85" fmla="*/ 2552 h 3338"/>
              <a:gd name="T86" fmla="*/ 1835 w 6828"/>
              <a:gd name="T87" fmla="*/ 3313 h 3338"/>
              <a:gd name="T88" fmla="*/ 2224 w 6828"/>
              <a:gd name="T89" fmla="*/ 2779 h 3338"/>
              <a:gd name="T90" fmla="*/ 2221 w 6828"/>
              <a:gd name="T91" fmla="*/ 2103 h 3338"/>
              <a:gd name="T92" fmla="*/ 1643 w 6828"/>
              <a:gd name="T93" fmla="*/ 2237 h 3338"/>
              <a:gd name="T94" fmla="*/ 1781 w 6828"/>
              <a:gd name="T95" fmla="*/ 3083 h 3338"/>
              <a:gd name="T96" fmla="*/ 1984 w 6828"/>
              <a:gd name="T97" fmla="*/ 1122 h 3338"/>
              <a:gd name="T98" fmla="*/ 2827 w 6828"/>
              <a:gd name="T99" fmla="*/ 315 h 3338"/>
              <a:gd name="T100" fmla="*/ 2586 w 6828"/>
              <a:gd name="T101" fmla="*/ 89 h 3338"/>
              <a:gd name="T102" fmla="*/ 2269 w 6828"/>
              <a:gd name="T103" fmla="*/ 61 h 3338"/>
              <a:gd name="T104" fmla="*/ 1947 w 6828"/>
              <a:gd name="T105" fmla="*/ 135 h 3338"/>
              <a:gd name="T106" fmla="*/ 1967 w 6828"/>
              <a:gd name="T107" fmla="*/ 323 h 3338"/>
              <a:gd name="T108" fmla="*/ 2202 w 6828"/>
              <a:gd name="T109" fmla="*/ 681 h 3338"/>
              <a:gd name="T110" fmla="*/ 1841 w 6828"/>
              <a:gd name="T111" fmla="*/ 175 h 3338"/>
              <a:gd name="T112" fmla="*/ 1487 w 6828"/>
              <a:gd name="T113" fmla="*/ 138 h 3338"/>
              <a:gd name="T114" fmla="*/ 1202 w 6828"/>
              <a:gd name="T115" fmla="*/ 313 h 3338"/>
              <a:gd name="T116" fmla="*/ 903 w 6828"/>
              <a:gd name="T117" fmla="*/ 335 h 3338"/>
              <a:gd name="T118" fmla="*/ 828 w 6828"/>
              <a:gd name="T119" fmla="*/ 1241 h 3338"/>
              <a:gd name="T120" fmla="*/ 1719 w 6828"/>
              <a:gd name="T121" fmla="*/ 1478 h 3338"/>
              <a:gd name="T122" fmla="*/ 1560 w 6828"/>
              <a:gd name="T123" fmla="*/ 684 h 3338"/>
              <a:gd name="T124" fmla="*/ 1424 w 6828"/>
              <a:gd name="T125" fmla="*/ 520 h 3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28" h="3338">
                <a:moveTo>
                  <a:pt x="1658" y="793"/>
                </a:moveTo>
                <a:cubicBezTo>
                  <a:pt x="1674" y="785"/>
                  <a:pt x="1674" y="785"/>
                  <a:pt x="1674" y="785"/>
                </a:cubicBezTo>
                <a:cubicBezTo>
                  <a:pt x="1690" y="787"/>
                  <a:pt x="1690" y="787"/>
                  <a:pt x="1690" y="787"/>
                </a:cubicBezTo>
                <a:cubicBezTo>
                  <a:pt x="1690" y="793"/>
                  <a:pt x="1691" y="796"/>
                  <a:pt x="1692" y="801"/>
                </a:cubicBezTo>
                <a:cubicBezTo>
                  <a:pt x="1692" y="809"/>
                  <a:pt x="1692" y="809"/>
                  <a:pt x="1692" y="809"/>
                </a:cubicBezTo>
                <a:cubicBezTo>
                  <a:pt x="1684" y="813"/>
                  <a:pt x="1684" y="813"/>
                  <a:pt x="1684" y="813"/>
                </a:cubicBezTo>
                <a:cubicBezTo>
                  <a:pt x="1664" y="813"/>
                  <a:pt x="1664" y="813"/>
                  <a:pt x="1664" y="813"/>
                </a:cubicBezTo>
                <a:lnTo>
                  <a:pt x="1658" y="793"/>
                </a:lnTo>
                <a:close/>
                <a:moveTo>
                  <a:pt x="1606" y="797"/>
                </a:moveTo>
                <a:cubicBezTo>
                  <a:pt x="1615" y="797"/>
                  <a:pt x="1620" y="794"/>
                  <a:pt x="1626" y="789"/>
                </a:cubicBezTo>
                <a:cubicBezTo>
                  <a:pt x="1629" y="787"/>
                  <a:pt x="1630" y="784"/>
                  <a:pt x="1632" y="781"/>
                </a:cubicBezTo>
                <a:cubicBezTo>
                  <a:pt x="1630" y="773"/>
                  <a:pt x="1630" y="773"/>
                  <a:pt x="1630" y="773"/>
                </a:cubicBezTo>
                <a:cubicBezTo>
                  <a:pt x="1627" y="775"/>
                  <a:pt x="1626" y="778"/>
                  <a:pt x="1622" y="779"/>
                </a:cubicBezTo>
                <a:cubicBezTo>
                  <a:pt x="1620" y="780"/>
                  <a:pt x="1617" y="780"/>
                  <a:pt x="1614" y="781"/>
                </a:cubicBezTo>
                <a:cubicBezTo>
                  <a:pt x="1607" y="784"/>
                  <a:pt x="1603" y="788"/>
                  <a:pt x="1596" y="791"/>
                </a:cubicBezTo>
                <a:cubicBezTo>
                  <a:pt x="1600" y="793"/>
                  <a:pt x="1602" y="797"/>
                  <a:pt x="1606" y="797"/>
                </a:cubicBezTo>
                <a:moveTo>
                  <a:pt x="1710" y="449"/>
                </a:moveTo>
                <a:cubicBezTo>
                  <a:pt x="1724" y="439"/>
                  <a:pt x="1724" y="439"/>
                  <a:pt x="1724" y="439"/>
                </a:cubicBezTo>
                <a:cubicBezTo>
                  <a:pt x="1748" y="433"/>
                  <a:pt x="1748" y="433"/>
                  <a:pt x="1748" y="433"/>
                </a:cubicBezTo>
                <a:cubicBezTo>
                  <a:pt x="1724" y="417"/>
                  <a:pt x="1724" y="417"/>
                  <a:pt x="1724" y="417"/>
                </a:cubicBezTo>
                <a:cubicBezTo>
                  <a:pt x="1686" y="415"/>
                  <a:pt x="1686" y="415"/>
                  <a:pt x="1686" y="415"/>
                </a:cubicBezTo>
                <a:cubicBezTo>
                  <a:pt x="1660" y="415"/>
                  <a:pt x="1660" y="415"/>
                  <a:pt x="1660" y="415"/>
                </a:cubicBezTo>
                <a:cubicBezTo>
                  <a:pt x="1664" y="433"/>
                  <a:pt x="1664" y="433"/>
                  <a:pt x="1664" y="433"/>
                </a:cubicBezTo>
                <a:cubicBezTo>
                  <a:pt x="1670" y="447"/>
                  <a:pt x="1670" y="447"/>
                  <a:pt x="1670" y="447"/>
                </a:cubicBezTo>
                <a:lnTo>
                  <a:pt x="1710" y="449"/>
                </a:lnTo>
                <a:close/>
                <a:moveTo>
                  <a:pt x="4716" y="1979"/>
                </a:moveTo>
                <a:cubicBezTo>
                  <a:pt x="4715" y="1981"/>
                  <a:pt x="4713" y="1980"/>
                  <a:pt x="4712" y="1982"/>
                </a:cubicBezTo>
                <a:cubicBezTo>
                  <a:pt x="4712" y="1983"/>
                  <a:pt x="4712" y="1985"/>
                  <a:pt x="4711" y="1986"/>
                </a:cubicBezTo>
                <a:cubicBezTo>
                  <a:pt x="4711" y="1988"/>
                  <a:pt x="4712" y="1989"/>
                  <a:pt x="4712" y="1990"/>
                </a:cubicBezTo>
                <a:cubicBezTo>
                  <a:pt x="4712" y="1992"/>
                  <a:pt x="4711" y="1993"/>
                  <a:pt x="4711" y="1994"/>
                </a:cubicBezTo>
                <a:cubicBezTo>
                  <a:pt x="4711" y="1996"/>
                  <a:pt x="4713" y="1996"/>
                  <a:pt x="4713" y="1998"/>
                </a:cubicBezTo>
                <a:cubicBezTo>
                  <a:pt x="4713" y="2000"/>
                  <a:pt x="4712" y="2001"/>
                  <a:pt x="4712" y="2002"/>
                </a:cubicBezTo>
                <a:cubicBezTo>
                  <a:pt x="4712" y="2004"/>
                  <a:pt x="4714" y="2006"/>
                  <a:pt x="4713" y="2007"/>
                </a:cubicBezTo>
                <a:cubicBezTo>
                  <a:pt x="4713" y="2009"/>
                  <a:pt x="4711" y="2009"/>
                  <a:pt x="4710" y="2011"/>
                </a:cubicBezTo>
                <a:cubicBezTo>
                  <a:pt x="4709" y="2015"/>
                  <a:pt x="4709" y="2017"/>
                  <a:pt x="4709" y="2022"/>
                </a:cubicBezTo>
                <a:cubicBezTo>
                  <a:pt x="4709" y="2027"/>
                  <a:pt x="4709" y="2031"/>
                  <a:pt x="4711" y="2036"/>
                </a:cubicBezTo>
                <a:cubicBezTo>
                  <a:pt x="4713" y="2039"/>
                  <a:pt x="4716" y="2040"/>
                  <a:pt x="4719" y="2042"/>
                </a:cubicBezTo>
                <a:cubicBezTo>
                  <a:pt x="4721" y="2043"/>
                  <a:pt x="4722" y="2044"/>
                  <a:pt x="4723" y="2045"/>
                </a:cubicBezTo>
                <a:cubicBezTo>
                  <a:pt x="4726" y="2046"/>
                  <a:pt x="4728" y="2046"/>
                  <a:pt x="4732" y="2046"/>
                </a:cubicBezTo>
                <a:cubicBezTo>
                  <a:pt x="4736" y="2046"/>
                  <a:pt x="4738" y="2045"/>
                  <a:pt x="4743" y="2045"/>
                </a:cubicBezTo>
                <a:cubicBezTo>
                  <a:pt x="4743" y="2042"/>
                  <a:pt x="4743" y="2040"/>
                  <a:pt x="4743" y="2037"/>
                </a:cubicBezTo>
                <a:cubicBezTo>
                  <a:pt x="4743" y="2035"/>
                  <a:pt x="4743" y="2034"/>
                  <a:pt x="4743" y="2032"/>
                </a:cubicBezTo>
                <a:cubicBezTo>
                  <a:pt x="4743" y="2030"/>
                  <a:pt x="4743" y="2030"/>
                  <a:pt x="4743" y="2028"/>
                </a:cubicBezTo>
                <a:cubicBezTo>
                  <a:pt x="4743" y="2025"/>
                  <a:pt x="4742" y="2023"/>
                  <a:pt x="4741" y="2020"/>
                </a:cubicBezTo>
                <a:cubicBezTo>
                  <a:pt x="4741" y="2016"/>
                  <a:pt x="4741" y="2016"/>
                  <a:pt x="4741" y="2016"/>
                </a:cubicBezTo>
                <a:cubicBezTo>
                  <a:pt x="4741" y="2012"/>
                  <a:pt x="4741" y="2012"/>
                  <a:pt x="4741" y="2012"/>
                </a:cubicBezTo>
                <a:cubicBezTo>
                  <a:pt x="4741" y="2010"/>
                  <a:pt x="4739" y="2010"/>
                  <a:pt x="4738" y="2008"/>
                </a:cubicBezTo>
                <a:cubicBezTo>
                  <a:pt x="4738" y="2007"/>
                  <a:pt x="4736" y="2006"/>
                  <a:pt x="4735" y="2004"/>
                </a:cubicBezTo>
                <a:cubicBezTo>
                  <a:pt x="4735" y="2003"/>
                  <a:pt x="4734" y="2001"/>
                  <a:pt x="4733" y="2000"/>
                </a:cubicBezTo>
                <a:cubicBezTo>
                  <a:pt x="4732" y="1999"/>
                  <a:pt x="4730" y="1998"/>
                  <a:pt x="4729" y="1997"/>
                </a:cubicBezTo>
                <a:cubicBezTo>
                  <a:pt x="4728" y="1996"/>
                  <a:pt x="4728" y="1995"/>
                  <a:pt x="4726" y="1993"/>
                </a:cubicBezTo>
                <a:cubicBezTo>
                  <a:pt x="4725" y="1992"/>
                  <a:pt x="4724" y="1991"/>
                  <a:pt x="4723" y="1989"/>
                </a:cubicBezTo>
                <a:cubicBezTo>
                  <a:pt x="4723" y="1986"/>
                  <a:pt x="4723" y="1984"/>
                  <a:pt x="4722" y="1980"/>
                </a:cubicBezTo>
                <a:lnTo>
                  <a:pt x="4716" y="1979"/>
                </a:lnTo>
                <a:close/>
                <a:moveTo>
                  <a:pt x="5942" y="2990"/>
                </a:moveTo>
                <a:cubicBezTo>
                  <a:pt x="5943" y="2993"/>
                  <a:pt x="5945" y="2995"/>
                  <a:pt x="5946" y="2998"/>
                </a:cubicBezTo>
                <a:cubicBezTo>
                  <a:pt x="5946" y="2999"/>
                  <a:pt x="5946" y="3001"/>
                  <a:pt x="5946" y="3002"/>
                </a:cubicBezTo>
                <a:cubicBezTo>
                  <a:pt x="5946" y="3006"/>
                  <a:pt x="5946" y="3006"/>
                  <a:pt x="5946" y="3006"/>
                </a:cubicBezTo>
                <a:cubicBezTo>
                  <a:pt x="5946" y="3008"/>
                  <a:pt x="5947" y="3008"/>
                  <a:pt x="5948" y="3010"/>
                </a:cubicBezTo>
                <a:cubicBezTo>
                  <a:pt x="5949" y="3012"/>
                  <a:pt x="5950" y="3013"/>
                  <a:pt x="5952" y="3014"/>
                </a:cubicBezTo>
                <a:cubicBezTo>
                  <a:pt x="5953" y="3015"/>
                  <a:pt x="5955" y="3015"/>
                  <a:pt x="5956" y="3016"/>
                </a:cubicBezTo>
                <a:cubicBezTo>
                  <a:pt x="5959" y="3018"/>
                  <a:pt x="5961" y="3020"/>
                  <a:pt x="5963" y="3023"/>
                </a:cubicBezTo>
                <a:cubicBezTo>
                  <a:pt x="5964" y="3024"/>
                  <a:pt x="5963" y="3026"/>
                  <a:pt x="5964" y="3027"/>
                </a:cubicBezTo>
                <a:cubicBezTo>
                  <a:pt x="5965" y="3029"/>
                  <a:pt x="5966" y="3029"/>
                  <a:pt x="5967" y="3031"/>
                </a:cubicBezTo>
                <a:cubicBezTo>
                  <a:pt x="5969" y="3034"/>
                  <a:pt x="5971" y="3035"/>
                  <a:pt x="5973" y="3039"/>
                </a:cubicBezTo>
                <a:cubicBezTo>
                  <a:pt x="5974" y="3042"/>
                  <a:pt x="5975" y="3044"/>
                  <a:pt x="5977" y="3047"/>
                </a:cubicBezTo>
                <a:cubicBezTo>
                  <a:pt x="5978" y="3048"/>
                  <a:pt x="5979" y="3048"/>
                  <a:pt x="5981" y="3048"/>
                </a:cubicBezTo>
                <a:cubicBezTo>
                  <a:pt x="5990" y="3048"/>
                  <a:pt x="5990" y="3048"/>
                  <a:pt x="5990" y="3048"/>
                </a:cubicBezTo>
                <a:cubicBezTo>
                  <a:pt x="5991" y="3043"/>
                  <a:pt x="5991" y="3040"/>
                  <a:pt x="5991" y="3036"/>
                </a:cubicBezTo>
                <a:cubicBezTo>
                  <a:pt x="5991" y="3035"/>
                  <a:pt x="5990" y="3035"/>
                  <a:pt x="5990" y="3034"/>
                </a:cubicBezTo>
                <a:cubicBezTo>
                  <a:pt x="6007" y="3034"/>
                  <a:pt x="6007" y="3034"/>
                  <a:pt x="6007" y="3034"/>
                </a:cubicBezTo>
                <a:cubicBezTo>
                  <a:pt x="6007" y="3024"/>
                  <a:pt x="6007" y="3024"/>
                  <a:pt x="6007" y="3024"/>
                </a:cubicBezTo>
                <a:cubicBezTo>
                  <a:pt x="6007" y="3020"/>
                  <a:pt x="6004" y="3019"/>
                  <a:pt x="6004" y="3016"/>
                </a:cubicBezTo>
                <a:cubicBezTo>
                  <a:pt x="6004" y="3014"/>
                  <a:pt x="6005" y="3013"/>
                  <a:pt x="6006" y="3012"/>
                </a:cubicBezTo>
                <a:cubicBezTo>
                  <a:pt x="6006" y="3011"/>
                  <a:pt x="6009" y="3011"/>
                  <a:pt x="6010" y="3011"/>
                </a:cubicBezTo>
                <a:cubicBezTo>
                  <a:pt x="6011" y="3010"/>
                  <a:pt x="6013" y="3009"/>
                  <a:pt x="6014" y="3007"/>
                </a:cubicBezTo>
                <a:cubicBezTo>
                  <a:pt x="6014" y="3006"/>
                  <a:pt x="6013" y="3005"/>
                  <a:pt x="6013" y="3003"/>
                </a:cubicBezTo>
                <a:cubicBezTo>
                  <a:pt x="6013" y="3001"/>
                  <a:pt x="6014" y="3001"/>
                  <a:pt x="6014" y="2999"/>
                </a:cubicBezTo>
                <a:cubicBezTo>
                  <a:pt x="6014" y="2997"/>
                  <a:pt x="6013" y="2996"/>
                  <a:pt x="6013" y="2995"/>
                </a:cubicBezTo>
                <a:cubicBezTo>
                  <a:pt x="6013" y="2993"/>
                  <a:pt x="6013" y="2993"/>
                  <a:pt x="6013" y="2991"/>
                </a:cubicBezTo>
                <a:cubicBezTo>
                  <a:pt x="5990" y="2991"/>
                  <a:pt x="5990" y="2991"/>
                  <a:pt x="5990" y="2991"/>
                </a:cubicBezTo>
                <a:cubicBezTo>
                  <a:pt x="5988" y="2991"/>
                  <a:pt x="5987" y="2993"/>
                  <a:pt x="5986" y="2993"/>
                </a:cubicBezTo>
                <a:cubicBezTo>
                  <a:pt x="5984" y="2993"/>
                  <a:pt x="5983" y="2993"/>
                  <a:pt x="5981" y="2993"/>
                </a:cubicBezTo>
                <a:cubicBezTo>
                  <a:pt x="5979" y="2993"/>
                  <a:pt x="5979" y="2995"/>
                  <a:pt x="5977" y="2995"/>
                </a:cubicBezTo>
                <a:cubicBezTo>
                  <a:pt x="5975" y="2995"/>
                  <a:pt x="5974" y="2994"/>
                  <a:pt x="5973" y="2994"/>
                </a:cubicBezTo>
                <a:cubicBezTo>
                  <a:pt x="5971" y="2993"/>
                  <a:pt x="5971" y="2991"/>
                  <a:pt x="5970" y="2990"/>
                </a:cubicBezTo>
                <a:cubicBezTo>
                  <a:pt x="5969" y="2989"/>
                  <a:pt x="5967" y="2988"/>
                  <a:pt x="5966" y="2987"/>
                </a:cubicBezTo>
                <a:cubicBezTo>
                  <a:pt x="5965" y="2986"/>
                  <a:pt x="5964" y="2984"/>
                  <a:pt x="5963" y="2983"/>
                </a:cubicBezTo>
                <a:cubicBezTo>
                  <a:pt x="5961" y="2981"/>
                  <a:pt x="5960" y="2979"/>
                  <a:pt x="5958" y="2979"/>
                </a:cubicBezTo>
                <a:cubicBezTo>
                  <a:pt x="5955" y="2979"/>
                  <a:pt x="5954" y="2979"/>
                  <a:pt x="5951" y="2980"/>
                </a:cubicBezTo>
                <a:cubicBezTo>
                  <a:pt x="5949" y="2981"/>
                  <a:pt x="5948" y="2980"/>
                  <a:pt x="5946" y="2981"/>
                </a:cubicBezTo>
                <a:cubicBezTo>
                  <a:pt x="5945" y="2982"/>
                  <a:pt x="5946" y="2984"/>
                  <a:pt x="5945" y="2985"/>
                </a:cubicBezTo>
                <a:cubicBezTo>
                  <a:pt x="5945" y="2986"/>
                  <a:pt x="5942" y="2989"/>
                  <a:pt x="5942" y="2990"/>
                </a:cubicBezTo>
                <a:moveTo>
                  <a:pt x="6004" y="2961"/>
                </a:moveTo>
                <a:cubicBezTo>
                  <a:pt x="6004" y="2963"/>
                  <a:pt x="6003" y="2964"/>
                  <a:pt x="6004" y="2965"/>
                </a:cubicBezTo>
                <a:cubicBezTo>
                  <a:pt x="6004" y="2966"/>
                  <a:pt x="6003" y="2968"/>
                  <a:pt x="6004" y="2969"/>
                </a:cubicBezTo>
                <a:cubicBezTo>
                  <a:pt x="6005" y="2971"/>
                  <a:pt x="6006" y="2971"/>
                  <a:pt x="6008" y="2972"/>
                </a:cubicBezTo>
                <a:cubicBezTo>
                  <a:pt x="6009" y="2973"/>
                  <a:pt x="6011" y="2971"/>
                  <a:pt x="6012" y="2972"/>
                </a:cubicBezTo>
                <a:cubicBezTo>
                  <a:pt x="6013" y="2973"/>
                  <a:pt x="6012" y="2975"/>
                  <a:pt x="6013" y="2976"/>
                </a:cubicBezTo>
                <a:cubicBezTo>
                  <a:pt x="6013" y="2977"/>
                  <a:pt x="6013" y="2979"/>
                  <a:pt x="6014" y="2980"/>
                </a:cubicBezTo>
                <a:cubicBezTo>
                  <a:pt x="6021" y="2980"/>
                  <a:pt x="6021" y="2980"/>
                  <a:pt x="6021" y="2980"/>
                </a:cubicBezTo>
                <a:cubicBezTo>
                  <a:pt x="6021" y="2972"/>
                  <a:pt x="6021" y="2972"/>
                  <a:pt x="6021" y="2972"/>
                </a:cubicBezTo>
                <a:cubicBezTo>
                  <a:pt x="6021" y="2971"/>
                  <a:pt x="6021" y="2969"/>
                  <a:pt x="6020" y="2968"/>
                </a:cubicBezTo>
                <a:cubicBezTo>
                  <a:pt x="6019" y="2967"/>
                  <a:pt x="6016" y="2967"/>
                  <a:pt x="6016" y="2966"/>
                </a:cubicBezTo>
                <a:cubicBezTo>
                  <a:pt x="6015" y="2965"/>
                  <a:pt x="6014" y="2964"/>
                  <a:pt x="6013" y="2962"/>
                </a:cubicBezTo>
                <a:cubicBezTo>
                  <a:pt x="6012" y="2961"/>
                  <a:pt x="6013" y="2959"/>
                  <a:pt x="6012" y="2958"/>
                </a:cubicBezTo>
                <a:cubicBezTo>
                  <a:pt x="6011" y="2958"/>
                  <a:pt x="6009" y="2958"/>
                  <a:pt x="6008" y="2958"/>
                </a:cubicBezTo>
                <a:cubicBezTo>
                  <a:pt x="6006" y="2958"/>
                  <a:pt x="6005" y="2961"/>
                  <a:pt x="6004" y="2961"/>
                </a:cubicBezTo>
                <a:moveTo>
                  <a:pt x="5931" y="2956"/>
                </a:moveTo>
                <a:cubicBezTo>
                  <a:pt x="5930" y="2957"/>
                  <a:pt x="5928" y="2957"/>
                  <a:pt x="5927" y="2958"/>
                </a:cubicBezTo>
                <a:cubicBezTo>
                  <a:pt x="5926" y="2959"/>
                  <a:pt x="5925" y="2960"/>
                  <a:pt x="5925" y="2962"/>
                </a:cubicBezTo>
                <a:cubicBezTo>
                  <a:pt x="5925" y="2967"/>
                  <a:pt x="5928" y="2970"/>
                  <a:pt x="5931" y="2974"/>
                </a:cubicBezTo>
                <a:cubicBezTo>
                  <a:pt x="5935" y="2973"/>
                  <a:pt x="5935" y="2973"/>
                  <a:pt x="5935" y="2973"/>
                </a:cubicBezTo>
                <a:cubicBezTo>
                  <a:pt x="5935" y="2957"/>
                  <a:pt x="5935" y="2957"/>
                  <a:pt x="5935" y="2957"/>
                </a:cubicBezTo>
                <a:cubicBezTo>
                  <a:pt x="5934" y="2957"/>
                  <a:pt x="5932" y="2956"/>
                  <a:pt x="5931" y="2956"/>
                </a:cubicBezTo>
                <a:moveTo>
                  <a:pt x="6408" y="3119"/>
                </a:moveTo>
                <a:cubicBezTo>
                  <a:pt x="6408" y="3119"/>
                  <a:pt x="6409" y="3118"/>
                  <a:pt x="6410" y="3117"/>
                </a:cubicBezTo>
                <a:cubicBezTo>
                  <a:pt x="6411" y="3117"/>
                  <a:pt x="6412" y="3116"/>
                  <a:pt x="6414" y="3115"/>
                </a:cubicBezTo>
                <a:cubicBezTo>
                  <a:pt x="6415" y="3114"/>
                  <a:pt x="6414" y="3112"/>
                  <a:pt x="6416" y="3111"/>
                </a:cubicBezTo>
                <a:cubicBezTo>
                  <a:pt x="6417" y="3111"/>
                  <a:pt x="6418" y="3110"/>
                  <a:pt x="6420" y="3109"/>
                </a:cubicBezTo>
                <a:cubicBezTo>
                  <a:pt x="6424" y="3108"/>
                  <a:pt x="6427" y="3108"/>
                  <a:pt x="6432" y="3108"/>
                </a:cubicBezTo>
                <a:cubicBezTo>
                  <a:pt x="6432" y="3104"/>
                  <a:pt x="6432" y="3102"/>
                  <a:pt x="6433" y="3098"/>
                </a:cubicBezTo>
                <a:cubicBezTo>
                  <a:pt x="6433" y="3097"/>
                  <a:pt x="6435" y="3096"/>
                  <a:pt x="6436" y="3094"/>
                </a:cubicBezTo>
                <a:cubicBezTo>
                  <a:pt x="6438" y="3091"/>
                  <a:pt x="6440" y="3090"/>
                  <a:pt x="6443" y="3087"/>
                </a:cubicBezTo>
                <a:cubicBezTo>
                  <a:pt x="6445" y="3086"/>
                  <a:pt x="6447" y="3086"/>
                  <a:pt x="6447" y="3083"/>
                </a:cubicBezTo>
                <a:cubicBezTo>
                  <a:pt x="6448" y="3081"/>
                  <a:pt x="6449" y="3078"/>
                  <a:pt x="6449" y="3076"/>
                </a:cubicBezTo>
                <a:cubicBezTo>
                  <a:pt x="6450" y="3073"/>
                  <a:pt x="6451" y="3070"/>
                  <a:pt x="6451" y="3068"/>
                </a:cubicBezTo>
                <a:cubicBezTo>
                  <a:pt x="6452" y="3066"/>
                  <a:pt x="6453" y="3065"/>
                  <a:pt x="6453" y="3064"/>
                </a:cubicBezTo>
                <a:cubicBezTo>
                  <a:pt x="6454" y="3062"/>
                  <a:pt x="6454" y="3061"/>
                  <a:pt x="6454" y="3060"/>
                </a:cubicBezTo>
                <a:cubicBezTo>
                  <a:pt x="6455" y="3058"/>
                  <a:pt x="6457" y="3058"/>
                  <a:pt x="6458" y="3057"/>
                </a:cubicBezTo>
                <a:cubicBezTo>
                  <a:pt x="6461" y="3055"/>
                  <a:pt x="6463" y="3053"/>
                  <a:pt x="6466" y="3053"/>
                </a:cubicBezTo>
                <a:cubicBezTo>
                  <a:pt x="6468" y="3052"/>
                  <a:pt x="6469" y="3053"/>
                  <a:pt x="6470" y="3053"/>
                </a:cubicBezTo>
                <a:cubicBezTo>
                  <a:pt x="6475" y="3053"/>
                  <a:pt x="6478" y="3053"/>
                  <a:pt x="6482" y="3053"/>
                </a:cubicBezTo>
                <a:cubicBezTo>
                  <a:pt x="6484" y="3053"/>
                  <a:pt x="6485" y="3052"/>
                  <a:pt x="6486" y="3052"/>
                </a:cubicBezTo>
                <a:cubicBezTo>
                  <a:pt x="6486" y="3050"/>
                  <a:pt x="6485" y="3049"/>
                  <a:pt x="6484" y="3048"/>
                </a:cubicBezTo>
                <a:cubicBezTo>
                  <a:pt x="6483" y="3046"/>
                  <a:pt x="6480" y="3045"/>
                  <a:pt x="6480" y="3043"/>
                </a:cubicBezTo>
                <a:cubicBezTo>
                  <a:pt x="6480" y="3038"/>
                  <a:pt x="6483" y="3036"/>
                  <a:pt x="6485" y="3033"/>
                </a:cubicBezTo>
                <a:cubicBezTo>
                  <a:pt x="6487" y="3030"/>
                  <a:pt x="6490" y="3029"/>
                  <a:pt x="6493" y="3027"/>
                </a:cubicBezTo>
                <a:cubicBezTo>
                  <a:pt x="6494" y="3026"/>
                  <a:pt x="6496" y="3026"/>
                  <a:pt x="6497" y="3026"/>
                </a:cubicBezTo>
                <a:cubicBezTo>
                  <a:pt x="6499" y="3025"/>
                  <a:pt x="6499" y="3023"/>
                  <a:pt x="6500" y="3022"/>
                </a:cubicBezTo>
                <a:cubicBezTo>
                  <a:pt x="6502" y="3021"/>
                  <a:pt x="6504" y="3020"/>
                  <a:pt x="6504" y="3018"/>
                </a:cubicBezTo>
                <a:cubicBezTo>
                  <a:pt x="6504" y="3017"/>
                  <a:pt x="6504" y="3015"/>
                  <a:pt x="6504" y="3014"/>
                </a:cubicBezTo>
                <a:cubicBezTo>
                  <a:pt x="6504" y="3013"/>
                  <a:pt x="6504" y="3011"/>
                  <a:pt x="6504" y="3010"/>
                </a:cubicBezTo>
                <a:cubicBezTo>
                  <a:pt x="6504" y="3008"/>
                  <a:pt x="6506" y="3008"/>
                  <a:pt x="6506" y="3006"/>
                </a:cubicBezTo>
                <a:cubicBezTo>
                  <a:pt x="6506" y="2994"/>
                  <a:pt x="6506" y="2994"/>
                  <a:pt x="6506" y="2994"/>
                </a:cubicBezTo>
                <a:cubicBezTo>
                  <a:pt x="6502" y="2994"/>
                  <a:pt x="6499" y="2994"/>
                  <a:pt x="6495" y="2994"/>
                </a:cubicBezTo>
                <a:cubicBezTo>
                  <a:pt x="6492" y="2994"/>
                  <a:pt x="6490" y="2995"/>
                  <a:pt x="6487" y="2993"/>
                </a:cubicBezTo>
                <a:cubicBezTo>
                  <a:pt x="6486" y="2992"/>
                  <a:pt x="6487" y="2990"/>
                  <a:pt x="6486" y="2989"/>
                </a:cubicBezTo>
                <a:cubicBezTo>
                  <a:pt x="6486" y="2988"/>
                  <a:pt x="6485" y="2986"/>
                  <a:pt x="6484" y="2985"/>
                </a:cubicBezTo>
                <a:cubicBezTo>
                  <a:pt x="6484" y="2984"/>
                  <a:pt x="6482" y="2983"/>
                  <a:pt x="6480" y="2982"/>
                </a:cubicBezTo>
                <a:cubicBezTo>
                  <a:pt x="6478" y="2981"/>
                  <a:pt x="6477" y="2980"/>
                  <a:pt x="6474" y="2980"/>
                </a:cubicBezTo>
                <a:cubicBezTo>
                  <a:pt x="6470" y="2980"/>
                  <a:pt x="6468" y="2981"/>
                  <a:pt x="6464" y="2981"/>
                </a:cubicBezTo>
                <a:cubicBezTo>
                  <a:pt x="6464" y="3000"/>
                  <a:pt x="6464" y="3000"/>
                  <a:pt x="6464" y="3000"/>
                </a:cubicBezTo>
                <a:cubicBezTo>
                  <a:pt x="6456" y="3004"/>
                  <a:pt x="6456" y="3004"/>
                  <a:pt x="6456" y="3004"/>
                </a:cubicBezTo>
                <a:cubicBezTo>
                  <a:pt x="6455" y="3005"/>
                  <a:pt x="6454" y="3005"/>
                  <a:pt x="6452" y="3006"/>
                </a:cubicBezTo>
                <a:cubicBezTo>
                  <a:pt x="6451" y="3007"/>
                  <a:pt x="6449" y="3007"/>
                  <a:pt x="6448" y="3009"/>
                </a:cubicBezTo>
                <a:cubicBezTo>
                  <a:pt x="6448" y="3010"/>
                  <a:pt x="6448" y="3011"/>
                  <a:pt x="6448" y="3013"/>
                </a:cubicBezTo>
                <a:cubicBezTo>
                  <a:pt x="6448" y="3018"/>
                  <a:pt x="6450" y="3020"/>
                  <a:pt x="6449" y="3025"/>
                </a:cubicBezTo>
                <a:cubicBezTo>
                  <a:pt x="6449" y="3029"/>
                  <a:pt x="6446" y="3030"/>
                  <a:pt x="6443" y="3033"/>
                </a:cubicBezTo>
                <a:cubicBezTo>
                  <a:pt x="6441" y="3035"/>
                  <a:pt x="6439" y="3038"/>
                  <a:pt x="6436" y="3040"/>
                </a:cubicBezTo>
                <a:cubicBezTo>
                  <a:pt x="6432" y="3041"/>
                  <a:pt x="6430" y="3042"/>
                  <a:pt x="6427" y="3044"/>
                </a:cubicBezTo>
                <a:cubicBezTo>
                  <a:pt x="6423" y="3046"/>
                  <a:pt x="6422" y="3048"/>
                  <a:pt x="6419" y="3050"/>
                </a:cubicBezTo>
                <a:cubicBezTo>
                  <a:pt x="6415" y="3052"/>
                  <a:pt x="6415" y="3052"/>
                  <a:pt x="6415" y="3052"/>
                </a:cubicBezTo>
                <a:cubicBezTo>
                  <a:pt x="6413" y="3052"/>
                  <a:pt x="6412" y="3052"/>
                  <a:pt x="6411" y="3053"/>
                </a:cubicBezTo>
                <a:cubicBezTo>
                  <a:pt x="6409" y="3054"/>
                  <a:pt x="6409" y="3056"/>
                  <a:pt x="6408" y="3057"/>
                </a:cubicBezTo>
                <a:cubicBezTo>
                  <a:pt x="6406" y="3058"/>
                  <a:pt x="6405" y="3059"/>
                  <a:pt x="6404" y="3060"/>
                </a:cubicBezTo>
                <a:cubicBezTo>
                  <a:pt x="6402" y="3061"/>
                  <a:pt x="6402" y="3063"/>
                  <a:pt x="6401" y="3064"/>
                </a:cubicBezTo>
                <a:cubicBezTo>
                  <a:pt x="6399" y="3064"/>
                  <a:pt x="6398" y="3064"/>
                  <a:pt x="6397" y="3065"/>
                </a:cubicBezTo>
                <a:cubicBezTo>
                  <a:pt x="6393" y="3066"/>
                  <a:pt x="6390" y="3066"/>
                  <a:pt x="6388" y="3068"/>
                </a:cubicBezTo>
                <a:cubicBezTo>
                  <a:pt x="6387" y="3069"/>
                  <a:pt x="6387" y="3070"/>
                  <a:pt x="6386" y="3072"/>
                </a:cubicBezTo>
                <a:cubicBezTo>
                  <a:pt x="6384" y="3074"/>
                  <a:pt x="6384" y="3077"/>
                  <a:pt x="6382" y="3079"/>
                </a:cubicBezTo>
                <a:cubicBezTo>
                  <a:pt x="6381" y="3081"/>
                  <a:pt x="6379" y="3082"/>
                  <a:pt x="6378" y="3083"/>
                </a:cubicBezTo>
                <a:cubicBezTo>
                  <a:pt x="6377" y="3083"/>
                  <a:pt x="6375" y="3084"/>
                  <a:pt x="6374" y="3084"/>
                </a:cubicBezTo>
                <a:cubicBezTo>
                  <a:pt x="6372" y="3085"/>
                  <a:pt x="6372" y="3087"/>
                  <a:pt x="6370" y="3087"/>
                </a:cubicBezTo>
                <a:cubicBezTo>
                  <a:pt x="6369" y="3088"/>
                  <a:pt x="6367" y="3087"/>
                  <a:pt x="6366" y="3087"/>
                </a:cubicBezTo>
                <a:cubicBezTo>
                  <a:pt x="6365" y="3088"/>
                  <a:pt x="6363" y="3088"/>
                  <a:pt x="6362" y="3088"/>
                </a:cubicBezTo>
                <a:cubicBezTo>
                  <a:pt x="6362" y="3090"/>
                  <a:pt x="6362" y="3091"/>
                  <a:pt x="6362" y="3092"/>
                </a:cubicBezTo>
                <a:cubicBezTo>
                  <a:pt x="6362" y="3094"/>
                  <a:pt x="6361" y="3095"/>
                  <a:pt x="6361" y="3096"/>
                </a:cubicBezTo>
                <a:cubicBezTo>
                  <a:pt x="6360" y="3098"/>
                  <a:pt x="6358" y="3098"/>
                  <a:pt x="6358" y="3100"/>
                </a:cubicBezTo>
                <a:cubicBezTo>
                  <a:pt x="6358" y="3104"/>
                  <a:pt x="6360" y="3106"/>
                  <a:pt x="6363" y="3107"/>
                </a:cubicBezTo>
                <a:cubicBezTo>
                  <a:pt x="6364" y="3108"/>
                  <a:pt x="6365" y="3109"/>
                  <a:pt x="6367" y="3109"/>
                </a:cubicBezTo>
                <a:cubicBezTo>
                  <a:pt x="6372" y="3111"/>
                  <a:pt x="6375" y="3109"/>
                  <a:pt x="6380" y="3109"/>
                </a:cubicBezTo>
                <a:cubicBezTo>
                  <a:pt x="6383" y="3109"/>
                  <a:pt x="6385" y="3109"/>
                  <a:pt x="6388" y="3110"/>
                </a:cubicBezTo>
                <a:cubicBezTo>
                  <a:pt x="6390" y="3111"/>
                  <a:pt x="6390" y="3112"/>
                  <a:pt x="6392" y="3113"/>
                </a:cubicBezTo>
                <a:cubicBezTo>
                  <a:pt x="6393" y="3114"/>
                  <a:pt x="6393" y="3116"/>
                  <a:pt x="6395" y="3117"/>
                </a:cubicBezTo>
                <a:cubicBezTo>
                  <a:pt x="6397" y="3119"/>
                  <a:pt x="6400" y="3119"/>
                  <a:pt x="6403" y="3119"/>
                </a:cubicBezTo>
                <a:cubicBezTo>
                  <a:pt x="6405" y="3119"/>
                  <a:pt x="6406" y="3120"/>
                  <a:pt x="6408" y="3119"/>
                </a:cubicBezTo>
                <a:moveTo>
                  <a:pt x="6383" y="3129"/>
                </a:moveTo>
                <a:cubicBezTo>
                  <a:pt x="6382" y="3130"/>
                  <a:pt x="6382" y="3132"/>
                  <a:pt x="6381" y="3133"/>
                </a:cubicBezTo>
                <a:cubicBezTo>
                  <a:pt x="6380" y="3134"/>
                  <a:pt x="6378" y="3133"/>
                  <a:pt x="6377" y="3133"/>
                </a:cubicBezTo>
                <a:cubicBezTo>
                  <a:pt x="6376" y="3134"/>
                  <a:pt x="6376" y="3136"/>
                  <a:pt x="6376" y="3137"/>
                </a:cubicBezTo>
                <a:cubicBezTo>
                  <a:pt x="6392" y="3137"/>
                  <a:pt x="6392" y="3137"/>
                  <a:pt x="6392" y="3137"/>
                </a:cubicBezTo>
                <a:cubicBezTo>
                  <a:pt x="6392" y="3132"/>
                  <a:pt x="6392" y="3132"/>
                  <a:pt x="6392" y="3132"/>
                </a:cubicBezTo>
                <a:cubicBezTo>
                  <a:pt x="6392" y="3131"/>
                  <a:pt x="6391" y="3130"/>
                  <a:pt x="6391" y="3128"/>
                </a:cubicBezTo>
                <a:cubicBezTo>
                  <a:pt x="6390" y="3130"/>
                  <a:pt x="6384" y="3128"/>
                  <a:pt x="6383" y="3129"/>
                </a:cubicBezTo>
                <a:moveTo>
                  <a:pt x="6509" y="2907"/>
                </a:moveTo>
                <a:cubicBezTo>
                  <a:pt x="6509" y="2909"/>
                  <a:pt x="6510" y="2910"/>
                  <a:pt x="6510" y="2911"/>
                </a:cubicBezTo>
                <a:cubicBezTo>
                  <a:pt x="6511" y="2913"/>
                  <a:pt x="6512" y="2914"/>
                  <a:pt x="6512" y="2915"/>
                </a:cubicBezTo>
                <a:cubicBezTo>
                  <a:pt x="6513" y="2917"/>
                  <a:pt x="6515" y="2918"/>
                  <a:pt x="6515" y="2920"/>
                </a:cubicBezTo>
                <a:cubicBezTo>
                  <a:pt x="6515" y="2945"/>
                  <a:pt x="6515" y="2945"/>
                  <a:pt x="6515" y="2945"/>
                </a:cubicBezTo>
                <a:cubicBezTo>
                  <a:pt x="6495" y="2945"/>
                  <a:pt x="6495" y="2945"/>
                  <a:pt x="6495" y="2945"/>
                </a:cubicBezTo>
                <a:cubicBezTo>
                  <a:pt x="6495" y="2949"/>
                  <a:pt x="6494" y="2951"/>
                  <a:pt x="6494" y="2955"/>
                </a:cubicBezTo>
                <a:cubicBezTo>
                  <a:pt x="6494" y="2957"/>
                  <a:pt x="6495" y="2958"/>
                  <a:pt x="6495" y="2959"/>
                </a:cubicBezTo>
                <a:cubicBezTo>
                  <a:pt x="6495" y="2964"/>
                  <a:pt x="6495" y="2964"/>
                  <a:pt x="6495" y="2964"/>
                </a:cubicBezTo>
                <a:cubicBezTo>
                  <a:pt x="6521" y="2964"/>
                  <a:pt x="6521" y="2964"/>
                  <a:pt x="6521" y="2964"/>
                </a:cubicBezTo>
                <a:cubicBezTo>
                  <a:pt x="6521" y="2996"/>
                  <a:pt x="6521" y="2996"/>
                  <a:pt x="6521" y="2996"/>
                </a:cubicBezTo>
                <a:cubicBezTo>
                  <a:pt x="6538" y="2996"/>
                  <a:pt x="6538" y="2996"/>
                  <a:pt x="6538" y="2996"/>
                </a:cubicBezTo>
                <a:cubicBezTo>
                  <a:pt x="6538" y="2992"/>
                  <a:pt x="6538" y="2989"/>
                  <a:pt x="6540" y="2985"/>
                </a:cubicBezTo>
                <a:cubicBezTo>
                  <a:pt x="6541" y="2983"/>
                  <a:pt x="6543" y="2983"/>
                  <a:pt x="6544" y="2982"/>
                </a:cubicBezTo>
                <a:cubicBezTo>
                  <a:pt x="6545" y="2981"/>
                  <a:pt x="6547" y="2980"/>
                  <a:pt x="6548" y="2979"/>
                </a:cubicBezTo>
                <a:cubicBezTo>
                  <a:pt x="6549" y="2978"/>
                  <a:pt x="6551" y="2978"/>
                  <a:pt x="6552" y="2976"/>
                </a:cubicBezTo>
                <a:cubicBezTo>
                  <a:pt x="6552" y="2975"/>
                  <a:pt x="6552" y="2973"/>
                  <a:pt x="6553" y="2972"/>
                </a:cubicBezTo>
                <a:cubicBezTo>
                  <a:pt x="6554" y="2969"/>
                  <a:pt x="6556" y="2967"/>
                  <a:pt x="6557" y="2964"/>
                </a:cubicBezTo>
                <a:cubicBezTo>
                  <a:pt x="6557" y="2963"/>
                  <a:pt x="6559" y="2962"/>
                  <a:pt x="6559" y="2960"/>
                </a:cubicBezTo>
                <a:cubicBezTo>
                  <a:pt x="6559" y="2957"/>
                  <a:pt x="6559" y="2955"/>
                  <a:pt x="6559" y="2952"/>
                </a:cubicBezTo>
                <a:cubicBezTo>
                  <a:pt x="6573" y="2952"/>
                  <a:pt x="6573" y="2952"/>
                  <a:pt x="6573" y="2952"/>
                </a:cubicBezTo>
                <a:cubicBezTo>
                  <a:pt x="6573" y="2950"/>
                  <a:pt x="6572" y="2949"/>
                  <a:pt x="6573" y="2947"/>
                </a:cubicBezTo>
                <a:cubicBezTo>
                  <a:pt x="6573" y="2946"/>
                  <a:pt x="6574" y="2945"/>
                  <a:pt x="6575" y="2943"/>
                </a:cubicBezTo>
                <a:cubicBezTo>
                  <a:pt x="6575" y="2941"/>
                  <a:pt x="6577" y="2941"/>
                  <a:pt x="6578" y="2939"/>
                </a:cubicBezTo>
                <a:cubicBezTo>
                  <a:pt x="6578" y="2938"/>
                  <a:pt x="6577" y="2937"/>
                  <a:pt x="6578" y="2935"/>
                </a:cubicBezTo>
                <a:cubicBezTo>
                  <a:pt x="6579" y="2934"/>
                  <a:pt x="6580" y="2933"/>
                  <a:pt x="6581" y="2931"/>
                </a:cubicBezTo>
                <a:cubicBezTo>
                  <a:pt x="6582" y="2930"/>
                  <a:pt x="6584" y="2932"/>
                  <a:pt x="6585" y="2931"/>
                </a:cubicBezTo>
                <a:cubicBezTo>
                  <a:pt x="6586" y="2930"/>
                  <a:pt x="6587" y="2929"/>
                  <a:pt x="6587" y="2927"/>
                </a:cubicBezTo>
                <a:cubicBezTo>
                  <a:pt x="6587" y="2926"/>
                  <a:pt x="6586" y="2925"/>
                  <a:pt x="6586" y="2923"/>
                </a:cubicBezTo>
                <a:cubicBezTo>
                  <a:pt x="6586" y="2921"/>
                  <a:pt x="6585" y="2920"/>
                  <a:pt x="6585" y="2918"/>
                </a:cubicBezTo>
                <a:cubicBezTo>
                  <a:pt x="6584" y="2916"/>
                  <a:pt x="6582" y="2914"/>
                  <a:pt x="6579" y="2914"/>
                </a:cubicBezTo>
                <a:cubicBezTo>
                  <a:pt x="6576" y="2914"/>
                  <a:pt x="6575" y="2915"/>
                  <a:pt x="6573" y="2916"/>
                </a:cubicBezTo>
                <a:cubicBezTo>
                  <a:pt x="6572" y="2917"/>
                  <a:pt x="6574" y="2919"/>
                  <a:pt x="6573" y="2920"/>
                </a:cubicBezTo>
                <a:cubicBezTo>
                  <a:pt x="6571" y="2922"/>
                  <a:pt x="6569" y="2921"/>
                  <a:pt x="6566" y="2921"/>
                </a:cubicBezTo>
                <a:cubicBezTo>
                  <a:pt x="6562" y="2921"/>
                  <a:pt x="6560" y="2921"/>
                  <a:pt x="6556" y="2920"/>
                </a:cubicBezTo>
                <a:cubicBezTo>
                  <a:pt x="6551" y="2920"/>
                  <a:pt x="6551" y="2920"/>
                  <a:pt x="6551" y="2920"/>
                </a:cubicBezTo>
                <a:cubicBezTo>
                  <a:pt x="6549" y="2920"/>
                  <a:pt x="6548" y="2919"/>
                  <a:pt x="6547" y="2919"/>
                </a:cubicBezTo>
                <a:cubicBezTo>
                  <a:pt x="6545" y="2919"/>
                  <a:pt x="6544" y="2921"/>
                  <a:pt x="6543" y="2921"/>
                </a:cubicBezTo>
                <a:cubicBezTo>
                  <a:pt x="6542" y="2912"/>
                  <a:pt x="6542" y="2912"/>
                  <a:pt x="6542" y="2912"/>
                </a:cubicBezTo>
                <a:cubicBezTo>
                  <a:pt x="6543" y="2909"/>
                  <a:pt x="6545" y="2908"/>
                  <a:pt x="6545" y="2904"/>
                </a:cubicBezTo>
                <a:cubicBezTo>
                  <a:pt x="6545" y="2901"/>
                  <a:pt x="6541" y="2900"/>
                  <a:pt x="6539" y="2897"/>
                </a:cubicBezTo>
                <a:cubicBezTo>
                  <a:pt x="6537" y="2896"/>
                  <a:pt x="6537" y="2894"/>
                  <a:pt x="6535" y="2893"/>
                </a:cubicBezTo>
                <a:cubicBezTo>
                  <a:pt x="6534" y="2892"/>
                  <a:pt x="6532" y="2893"/>
                  <a:pt x="6531" y="2893"/>
                </a:cubicBezTo>
                <a:cubicBezTo>
                  <a:pt x="6530" y="2894"/>
                  <a:pt x="6529" y="2895"/>
                  <a:pt x="6528" y="2896"/>
                </a:cubicBezTo>
                <a:cubicBezTo>
                  <a:pt x="6528" y="2898"/>
                  <a:pt x="6528" y="2899"/>
                  <a:pt x="6528" y="2900"/>
                </a:cubicBezTo>
                <a:cubicBezTo>
                  <a:pt x="6528" y="2902"/>
                  <a:pt x="6526" y="2903"/>
                  <a:pt x="6525" y="2904"/>
                </a:cubicBezTo>
                <a:cubicBezTo>
                  <a:pt x="6524" y="2904"/>
                  <a:pt x="6522" y="2903"/>
                  <a:pt x="6521" y="2902"/>
                </a:cubicBezTo>
                <a:cubicBezTo>
                  <a:pt x="6520" y="2901"/>
                  <a:pt x="6519" y="2900"/>
                  <a:pt x="6518" y="2898"/>
                </a:cubicBezTo>
                <a:cubicBezTo>
                  <a:pt x="6517" y="2896"/>
                  <a:pt x="6516" y="2895"/>
                  <a:pt x="6516" y="2893"/>
                </a:cubicBezTo>
                <a:cubicBezTo>
                  <a:pt x="6516" y="2890"/>
                  <a:pt x="6517" y="2889"/>
                  <a:pt x="6517" y="2887"/>
                </a:cubicBezTo>
                <a:cubicBezTo>
                  <a:pt x="6517" y="2885"/>
                  <a:pt x="6518" y="2884"/>
                  <a:pt x="6518" y="2883"/>
                </a:cubicBezTo>
                <a:cubicBezTo>
                  <a:pt x="6518" y="2881"/>
                  <a:pt x="6518" y="2880"/>
                  <a:pt x="6517" y="2879"/>
                </a:cubicBezTo>
                <a:cubicBezTo>
                  <a:pt x="6517" y="2878"/>
                  <a:pt x="6514" y="2879"/>
                  <a:pt x="6513" y="2879"/>
                </a:cubicBezTo>
                <a:cubicBezTo>
                  <a:pt x="6512" y="2878"/>
                  <a:pt x="6512" y="2876"/>
                  <a:pt x="6511" y="2875"/>
                </a:cubicBezTo>
                <a:cubicBezTo>
                  <a:pt x="6510" y="2873"/>
                  <a:pt x="6508" y="2873"/>
                  <a:pt x="6507" y="2872"/>
                </a:cubicBezTo>
                <a:cubicBezTo>
                  <a:pt x="6506" y="2870"/>
                  <a:pt x="6506" y="2869"/>
                  <a:pt x="6505" y="2868"/>
                </a:cubicBezTo>
                <a:cubicBezTo>
                  <a:pt x="6504" y="2866"/>
                  <a:pt x="6502" y="2865"/>
                  <a:pt x="6501" y="2864"/>
                </a:cubicBezTo>
                <a:cubicBezTo>
                  <a:pt x="6500" y="2862"/>
                  <a:pt x="6499" y="2860"/>
                  <a:pt x="6498" y="2859"/>
                </a:cubicBezTo>
                <a:cubicBezTo>
                  <a:pt x="6497" y="2857"/>
                  <a:pt x="6496" y="2856"/>
                  <a:pt x="6495" y="2855"/>
                </a:cubicBezTo>
                <a:cubicBezTo>
                  <a:pt x="6494" y="2853"/>
                  <a:pt x="6494" y="2851"/>
                  <a:pt x="6492" y="2851"/>
                </a:cubicBezTo>
                <a:cubicBezTo>
                  <a:pt x="6490" y="2850"/>
                  <a:pt x="6488" y="2850"/>
                  <a:pt x="6486" y="2850"/>
                </a:cubicBezTo>
                <a:cubicBezTo>
                  <a:pt x="6484" y="2850"/>
                  <a:pt x="6481" y="2851"/>
                  <a:pt x="6481" y="2854"/>
                </a:cubicBezTo>
                <a:cubicBezTo>
                  <a:pt x="6481" y="2857"/>
                  <a:pt x="6483" y="2859"/>
                  <a:pt x="6484" y="2862"/>
                </a:cubicBezTo>
                <a:cubicBezTo>
                  <a:pt x="6485" y="2863"/>
                  <a:pt x="6486" y="2864"/>
                  <a:pt x="6486" y="2866"/>
                </a:cubicBezTo>
                <a:cubicBezTo>
                  <a:pt x="6488" y="2869"/>
                  <a:pt x="6489" y="2872"/>
                  <a:pt x="6491" y="2875"/>
                </a:cubicBezTo>
                <a:cubicBezTo>
                  <a:pt x="6494" y="2878"/>
                  <a:pt x="6497" y="2880"/>
                  <a:pt x="6500" y="2883"/>
                </a:cubicBezTo>
                <a:cubicBezTo>
                  <a:pt x="6501" y="2883"/>
                  <a:pt x="6503" y="2883"/>
                  <a:pt x="6504" y="2885"/>
                </a:cubicBezTo>
                <a:cubicBezTo>
                  <a:pt x="6505" y="2886"/>
                  <a:pt x="6505" y="2887"/>
                  <a:pt x="6506" y="2889"/>
                </a:cubicBezTo>
                <a:cubicBezTo>
                  <a:pt x="6507" y="2890"/>
                  <a:pt x="6507" y="2891"/>
                  <a:pt x="6507" y="2893"/>
                </a:cubicBezTo>
                <a:cubicBezTo>
                  <a:pt x="6508" y="2894"/>
                  <a:pt x="6509" y="2895"/>
                  <a:pt x="6510" y="2896"/>
                </a:cubicBezTo>
                <a:cubicBezTo>
                  <a:pt x="6510" y="2899"/>
                  <a:pt x="6509" y="2904"/>
                  <a:pt x="6509" y="2907"/>
                </a:cubicBezTo>
                <a:moveTo>
                  <a:pt x="6312" y="2554"/>
                </a:moveTo>
                <a:cubicBezTo>
                  <a:pt x="6313" y="2556"/>
                  <a:pt x="6314" y="2557"/>
                  <a:pt x="6315" y="2558"/>
                </a:cubicBezTo>
                <a:cubicBezTo>
                  <a:pt x="6316" y="2559"/>
                  <a:pt x="6316" y="2561"/>
                  <a:pt x="6317" y="2562"/>
                </a:cubicBezTo>
                <a:cubicBezTo>
                  <a:pt x="6318" y="2563"/>
                  <a:pt x="6320" y="2563"/>
                  <a:pt x="6321" y="2564"/>
                </a:cubicBezTo>
                <a:cubicBezTo>
                  <a:pt x="6323" y="2565"/>
                  <a:pt x="6325" y="2566"/>
                  <a:pt x="6325" y="2568"/>
                </a:cubicBezTo>
                <a:cubicBezTo>
                  <a:pt x="6326" y="2571"/>
                  <a:pt x="6325" y="2573"/>
                  <a:pt x="6325" y="2576"/>
                </a:cubicBezTo>
                <a:cubicBezTo>
                  <a:pt x="6325" y="2578"/>
                  <a:pt x="6327" y="2579"/>
                  <a:pt x="6328" y="2580"/>
                </a:cubicBezTo>
                <a:cubicBezTo>
                  <a:pt x="6329" y="2582"/>
                  <a:pt x="6330" y="2583"/>
                  <a:pt x="6331" y="2584"/>
                </a:cubicBezTo>
                <a:cubicBezTo>
                  <a:pt x="6332" y="2585"/>
                  <a:pt x="6334" y="2585"/>
                  <a:pt x="6335" y="2586"/>
                </a:cubicBezTo>
                <a:cubicBezTo>
                  <a:pt x="6339" y="2589"/>
                  <a:pt x="6343" y="2590"/>
                  <a:pt x="6348" y="2592"/>
                </a:cubicBezTo>
                <a:cubicBezTo>
                  <a:pt x="6351" y="2594"/>
                  <a:pt x="6353" y="2595"/>
                  <a:pt x="6356" y="2596"/>
                </a:cubicBezTo>
                <a:cubicBezTo>
                  <a:pt x="6357" y="2597"/>
                  <a:pt x="6358" y="2598"/>
                  <a:pt x="6360" y="2598"/>
                </a:cubicBezTo>
                <a:cubicBezTo>
                  <a:pt x="6361" y="2598"/>
                  <a:pt x="6362" y="2600"/>
                  <a:pt x="6364" y="2600"/>
                </a:cubicBezTo>
                <a:cubicBezTo>
                  <a:pt x="6373" y="2600"/>
                  <a:pt x="6373" y="2600"/>
                  <a:pt x="6373" y="2600"/>
                </a:cubicBezTo>
                <a:cubicBezTo>
                  <a:pt x="6373" y="2599"/>
                  <a:pt x="6373" y="2597"/>
                  <a:pt x="6373" y="2596"/>
                </a:cubicBezTo>
                <a:cubicBezTo>
                  <a:pt x="6372" y="2594"/>
                  <a:pt x="6371" y="2594"/>
                  <a:pt x="6370" y="2592"/>
                </a:cubicBezTo>
                <a:cubicBezTo>
                  <a:pt x="6369" y="2591"/>
                  <a:pt x="6368" y="2589"/>
                  <a:pt x="6367" y="2588"/>
                </a:cubicBezTo>
                <a:cubicBezTo>
                  <a:pt x="6366" y="2588"/>
                  <a:pt x="6364" y="2588"/>
                  <a:pt x="6363" y="2587"/>
                </a:cubicBezTo>
                <a:cubicBezTo>
                  <a:pt x="6361" y="2586"/>
                  <a:pt x="6359" y="2586"/>
                  <a:pt x="6357" y="2585"/>
                </a:cubicBezTo>
                <a:cubicBezTo>
                  <a:pt x="6355" y="2584"/>
                  <a:pt x="6354" y="2581"/>
                  <a:pt x="6352" y="2580"/>
                </a:cubicBezTo>
                <a:cubicBezTo>
                  <a:pt x="6351" y="2579"/>
                  <a:pt x="6349" y="2580"/>
                  <a:pt x="6348" y="2579"/>
                </a:cubicBezTo>
                <a:cubicBezTo>
                  <a:pt x="6346" y="2578"/>
                  <a:pt x="6345" y="2577"/>
                  <a:pt x="6344" y="2575"/>
                </a:cubicBezTo>
                <a:cubicBezTo>
                  <a:pt x="6344" y="2574"/>
                  <a:pt x="6344" y="2572"/>
                  <a:pt x="6344" y="2571"/>
                </a:cubicBezTo>
                <a:cubicBezTo>
                  <a:pt x="6343" y="2567"/>
                  <a:pt x="6340" y="2565"/>
                  <a:pt x="6337" y="2563"/>
                </a:cubicBezTo>
                <a:cubicBezTo>
                  <a:pt x="6334" y="2561"/>
                  <a:pt x="6332" y="2559"/>
                  <a:pt x="6328" y="2556"/>
                </a:cubicBezTo>
                <a:cubicBezTo>
                  <a:pt x="6326" y="2555"/>
                  <a:pt x="6325" y="2554"/>
                  <a:pt x="6323" y="2553"/>
                </a:cubicBezTo>
                <a:cubicBezTo>
                  <a:pt x="6322" y="2553"/>
                  <a:pt x="6320" y="2554"/>
                  <a:pt x="6319" y="2553"/>
                </a:cubicBezTo>
                <a:lnTo>
                  <a:pt x="6312" y="2554"/>
                </a:lnTo>
                <a:close/>
                <a:moveTo>
                  <a:pt x="5670" y="2377"/>
                </a:moveTo>
                <a:cubicBezTo>
                  <a:pt x="5669" y="2377"/>
                  <a:pt x="5667" y="2377"/>
                  <a:pt x="5667" y="2378"/>
                </a:cubicBezTo>
                <a:cubicBezTo>
                  <a:pt x="5665" y="2380"/>
                  <a:pt x="5663" y="2381"/>
                  <a:pt x="5663" y="2383"/>
                </a:cubicBezTo>
                <a:cubicBezTo>
                  <a:pt x="5663" y="2386"/>
                  <a:pt x="5663" y="2388"/>
                  <a:pt x="5665" y="2389"/>
                </a:cubicBezTo>
                <a:cubicBezTo>
                  <a:pt x="5666" y="2390"/>
                  <a:pt x="5667" y="2390"/>
                  <a:pt x="5668" y="2390"/>
                </a:cubicBezTo>
                <a:cubicBezTo>
                  <a:pt x="5670" y="2390"/>
                  <a:pt x="5671" y="2388"/>
                  <a:pt x="5672" y="2388"/>
                </a:cubicBezTo>
                <a:cubicBezTo>
                  <a:pt x="5675" y="2388"/>
                  <a:pt x="5677" y="2387"/>
                  <a:pt x="5680" y="2387"/>
                </a:cubicBezTo>
                <a:cubicBezTo>
                  <a:pt x="5684" y="2387"/>
                  <a:pt x="5684" y="2387"/>
                  <a:pt x="5684" y="2387"/>
                </a:cubicBezTo>
                <a:cubicBezTo>
                  <a:pt x="5687" y="2387"/>
                  <a:pt x="5689" y="2386"/>
                  <a:pt x="5692" y="2386"/>
                </a:cubicBezTo>
                <a:cubicBezTo>
                  <a:pt x="5692" y="2378"/>
                  <a:pt x="5692" y="2378"/>
                  <a:pt x="5692" y="2378"/>
                </a:cubicBezTo>
                <a:cubicBezTo>
                  <a:pt x="5684" y="2376"/>
                  <a:pt x="5684" y="2376"/>
                  <a:pt x="5684" y="2376"/>
                </a:cubicBezTo>
                <a:cubicBezTo>
                  <a:pt x="5681" y="2377"/>
                  <a:pt x="5679" y="2378"/>
                  <a:pt x="5675" y="2378"/>
                </a:cubicBezTo>
                <a:cubicBezTo>
                  <a:pt x="5672" y="2378"/>
                  <a:pt x="5670" y="2378"/>
                  <a:pt x="5667" y="2378"/>
                </a:cubicBezTo>
                <a:lnTo>
                  <a:pt x="5670" y="2377"/>
                </a:lnTo>
                <a:close/>
                <a:moveTo>
                  <a:pt x="5895" y="2387"/>
                </a:moveTo>
                <a:cubicBezTo>
                  <a:pt x="5895" y="2391"/>
                  <a:pt x="5895" y="2391"/>
                  <a:pt x="5895" y="2391"/>
                </a:cubicBezTo>
                <a:cubicBezTo>
                  <a:pt x="5895" y="2393"/>
                  <a:pt x="5893" y="2393"/>
                  <a:pt x="5892" y="2395"/>
                </a:cubicBezTo>
                <a:cubicBezTo>
                  <a:pt x="5892" y="2397"/>
                  <a:pt x="5890" y="2398"/>
                  <a:pt x="5889" y="2399"/>
                </a:cubicBezTo>
                <a:cubicBezTo>
                  <a:pt x="5888" y="2402"/>
                  <a:pt x="5886" y="2404"/>
                  <a:pt x="5884" y="2407"/>
                </a:cubicBezTo>
                <a:cubicBezTo>
                  <a:pt x="5884" y="2409"/>
                  <a:pt x="5882" y="2409"/>
                  <a:pt x="5881" y="2411"/>
                </a:cubicBezTo>
                <a:cubicBezTo>
                  <a:pt x="5880" y="2414"/>
                  <a:pt x="5880" y="2416"/>
                  <a:pt x="5880" y="2419"/>
                </a:cubicBezTo>
                <a:cubicBezTo>
                  <a:pt x="5880" y="2420"/>
                  <a:pt x="5880" y="2422"/>
                  <a:pt x="5880" y="2423"/>
                </a:cubicBezTo>
                <a:cubicBezTo>
                  <a:pt x="5881" y="2425"/>
                  <a:pt x="5883" y="2425"/>
                  <a:pt x="5883" y="2427"/>
                </a:cubicBezTo>
                <a:cubicBezTo>
                  <a:pt x="5884" y="2430"/>
                  <a:pt x="5883" y="2432"/>
                  <a:pt x="5883" y="2435"/>
                </a:cubicBezTo>
                <a:cubicBezTo>
                  <a:pt x="5883" y="2443"/>
                  <a:pt x="5883" y="2443"/>
                  <a:pt x="5883" y="2443"/>
                </a:cubicBezTo>
                <a:cubicBezTo>
                  <a:pt x="5883" y="2445"/>
                  <a:pt x="5883" y="2447"/>
                  <a:pt x="5882" y="2449"/>
                </a:cubicBezTo>
                <a:cubicBezTo>
                  <a:pt x="5882" y="2451"/>
                  <a:pt x="5881" y="2452"/>
                  <a:pt x="5880" y="2454"/>
                </a:cubicBezTo>
                <a:cubicBezTo>
                  <a:pt x="5880" y="2456"/>
                  <a:pt x="5877" y="2456"/>
                  <a:pt x="5877" y="2458"/>
                </a:cubicBezTo>
                <a:cubicBezTo>
                  <a:pt x="5877" y="2491"/>
                  <a:pt x="5877" y="2491"/>
                  <a:pt x="5877" y="2491"/>
                </a:cubicBezTo>
                <a:cubicBezTo>
                  <a:pt x="5877" y="2494"/>
                  <a:pt x="5877" y="2495"/>
                  <a:pt x="5875" y="2497"/>
                </a:cubicBezTo>
                <a:cubicBezTo>
                  <a:pt x="5874" y="2498"/>
                  <a:pt x="5873" y="2498"/>
                  <a:pt x="5871" y="2499"/>
                </a:cubicBezTo>
                <a:cubicBezTo>
                  <a:pt x="5870" y="2500"/>
                  <a:pt x="5869" y="2502"/>
                  <a:pt x="5867" y="2502"/>
                </a:cubicBezTo>
                <a:cubicBezTo>
                  <a:pt x="5865" y="2503"/>
                  <a:pt x="5864" y="2503"/>
                  <a:pt x="5861" y="2503"/>
                </a:cubicBezTo>
                <a:cubicBezTo>
                  <a:pt x="5857" y="2503"/>
                  <a:pt x="5855" y="2502"/>
                  <a:pt x="5851" y="2502"/>
                </a:cubicBezTo>
                <a:cubicBezTo>
                  <a:pt x="5850" y="2501"/>
                  <a:pt x="5849" y="2502"/>
                  <a:pt x="5848" y="2502"/>
                </a:cubicBezTo>
                <a:cubicBezTo>
                  <a:pt x="5846" y="2501"/>
                  <a:pt x="5845" y="2500"/>
                  <a:pt x="5844" y="2499"/>
                </a:cubicBezTo>
                <a:cubicBezTo>
                  <a:pt x="5842" y="2498"/>
                  <a:pt x="5841" y="2497"/>
                  <a:pt x="5840" y="2496"/>
                </a:cubicBezTo>
                <a:cubicBezTo>
                  <a:pt x="5839" y="2494"/>
                  <a:pt x="5840" y="2493"/>
                  <a:pt x="5840" y="2492"/>
                </a:cubicBezTo>
                <a:cubicBezTo>
                  <a:pt x="5839" y="2490"/>
                  <a:pt x="5837" y="2490"/>
                  <a:pt x="5836" y="2489"/>
                </a:cubicBezTo>
                <a:cubicBezTo>
                  <a:pt x="5831" y="2484"/>
                  <a:pt x="5827" y="2482"/>
                  <a:pt x="5822" y="2479"/>
                </a:cubicBezTo>
                <a:cubicBezTo>
                  <a:pt x="5818" y="2477"/>
                  <a:pt x="5816" y="2476"/>
                  <a:pt x="5812" y="2475"/>
                </a:cubicBezTo>
                <a:cubicBezTo>
                  <a:pt x="5810" y="2474"/>
                  <a:pt x="5808" y="2474"/>
                  <a:pt x="5807" y="2473"/>
                </a:cubicBezTo>
                <a:cubicBezTo>
                  <a:pt x="5803" y="2470"/>
                  <a:pt x="5803" y="2467"/>
                  <a:pt x="5801" y="2464"/>
                </a:cubicBezTo>
                <a:cubicBezTo>
                  <a:pt x="5800" y="2462"/>
                  <a:pt x="5800" y="2460"/>
                  <a:pt x="5799" y="2460"/>
                </a:cubicBezTo>
                <a:cubicBezTo>
                  <a:pt x="5798" y="2459"/>
                  <a:pt x="5796" y="2460"/>
                  <a:pt x="5795" y="2460"/>
                </a:cubicBezTo>
                <a:cubicBezTo>
                  <a:pt x="5794" y="2459"/>
                  <a:pt x="5792" y="2459"/>
                  <a:pt x="5791" y="2459"/>
                </a:cubicBezTo>
                <a:cubicBezTo>
                  <a:pt x="5789" y="2458"/>
                  <a:pt x="5788" y="2459"/>
                  <a:pt x="5786" y="2459"/>
                </a:cubicBezTo>
                <a:cubicBezTo>
                  <a:pt x="5784" y="2458"/>
                  <a:pt x="5783" y="2457"/>
                  <a:pt x="5782" y="2457"/>
                </a:cubicBezTo>
                <a:cubicBezTo>
                  <a:pt x="5780" y="2456"/>
                  <a:pt x="5779" y="2456"/>
                  <a:pt x="5778" y="2454"/>
                </a:cubicBezTo>
                <a:cubicBezTo>
                  <a:pt x="5777" y="2453"/>
                  <a:pt x="5779" y="2452"/>
                  <a:pt x="5779" y="2450"/>
                </a:cubicBezTo>
                <a:cubicBezTo>
                  <a:pt x="5779" y="2448"/>
                  <a:pt x="5778" y="2448"/>
                  <a:pt x="5778" y="2446"/>
                </a:cubicBezTo>
                <a:cubicBezTo>
                  <a:pt x="5778" y="2442"/>
                  <a:pt x="5780" y="2440"/>
                  <a:pt x="5780" y="2436"/>
                </a:cubicBezTo>
                <a:cubicBezTo>
                  <a:pt x="5780" y="2434"/>
                  <a:pt x="5780" y="2434"/>
                  <a:pt x="5780" y="2434"/>
                </a:cubicBezTo>
                <a:cubicBezTo>
                  <a:pt x="5780" y="2432"/>
                  <a:pt x="5778" y="2431"/>
                  <a:pt x="5778" y="2430"/>
                </a:cubicBezTo>
                <a:cubicBezTo>
                  <a:pt x="5778" y="2428"/>
                  <a:pt x="5776" y="2428"/>
                  <a:pt x="5776" y="2426"/>
                </a:cubicBezTo>
                <a:cubicBezTo>
                  <a:pt x="5776" y="2424"/>
                  <a:pt x="5777" y="2423"/>
                  <a:pt x="5778" y="2422"/>
                </a:cubicBezTo>
                <a:cubicBezTo>
                  <a:pt x="5779" y="2420"/>
                  <a:pt x="5781" y="2421"/>
                  <a:pt x="5782" y="2420"/>
                </a:cubicBezTo>
                <a:cubicBezTo>
                  <a:pt x="5783" y="2419"/>
                  <a:pt x="5782" y="2417"/>
                  <a:pt x="5783" y="2416"/>
                </a:cubicBezTo>
                <a:cubicBezTo>
                  <a:pt x="5784" y="2414"/>
                  <a:pt x="5785" y="2413"/>
                  <a:pt x="5786" y="2412"/>
                </a:cubicBezTo>
                <a:cubicBezTo>
                  <a:pt x="5787" y="2410"/>
                  <a:pt x="5788" y="2409"/>
                  <a:pt x="5789" y="2407"/>
                </a:cubicBezTo>
                <a:cubicBezTo>
                  <a:pt x="5791" y="2404"/>
                  <a:pt x="5795" y="2403"/>
                  <a:pt x="5797" y="2400"/>
                </a:cubicBezTo>
                <a:cubicBezTo>
                  <a:pt x="5798" y="2399"/>
                  <a:pt x="5797" y="2397"/>
                  <a:pt x="5798" y="2396"/>
                </a:cubicBezTo>
                <a:cubicBezTo>
                  <a:pt x="5794" y="2396"/>
                  <a:pt x="5794" y="2396"/>
                  <a:pt x="5794" y="2396"/>
                </a:cubicBezTo>
                <a:cubicBezTo>
                  <a:pt x="5791" y="2396"/>
                  <a:pt x="5789" y="2395"/>
                  <a:pt x="5786" y="2394"/>
                </a:cubicBezTo>
                <a:cubicBezTo>
                  <a:pt x="5783" y="2393"/>
                  <a:pt x="5780" y="2392"/>
                  <a:pt x="5777" y="2392"/>
                </a:cubicBezTo>
                <a:cubicBezTo>
                  <a:pt x="5773" y="2392"/>
                  <a:pt x="5773" y="2392"/>
                  <a:pt x="5773" y="2392"/>
                </a:cubicBezTo>
                <a:cubicBezTo>
                  <a:pt x="5768" y="2392"/>
                  <a:pt x="5765" y="2393"/>
                  <a:pt x="5760" y="2392"/>
                </a:cubicBezTo>
                <a:cubicBezTo>
                  <a:pt x="5758" y="2392"/>
                  <a:pt x="5757" y="2391"/>
                  <a:pt x="5755" y="2390"/>
                </a:cubicBezTo>
                <a:cubicBezTo>
                  <a:pt x="5754" y="2390"/>
                  <a:pt x="5753" y="2388"/>
                  <a:pt x="5751" y="2388"/>
                </a:cubicBezTo>
                <a:cubicBezTo>
                  <a:pt x="5750" y="2388"/>
                  <a:pt x="5748" y="2388"/>
                  <a:pt x="5747" y="2388"/>
                </a:cubicBezTo>
                <a:cubicBezTo>
                  <a:pt x="5746" y="2388"/>
                  <a:pt x="5744" y="2388"/>
                  <a:pt x="5743" y="2388"/>
                </a:cubicBezTo>
                <a:cubicBezTo>
                  <a:pt x="5741" y="2388"/>
                  <a:pt x="5741" y="2385"/>
                  <a:pt x="5739" y="2384"/>
                </a:cubicBezTo>
                <a:cubicBezTo>
                  <a:pt x="5738" y="2383"/>
                  <a:pt x="5737" y="2382"/>
                  <a:pt x="5735" y="2382"/>
                </a:cubicBezTo>
                <a:cubicBezTo>
                  <a:pt x="5734" y="2382"/>
                  <a:pt x="5732" y="2382"/>
                  <a:pt x="5731" y="2382"/>
                </a:cubicBezTo>
                <a:cubicBezTo>
                  <a:pt x="5730" y="2382"/>
                  <a:pt x="5729" y="2381"/>
                  <a:pt x="5727" y="2380"/>
                </a:cubicBezTo>
                <a:cubicBezTo>
                  <a:pt x="5726" y="2380"/>
                  <a:pt x="5724" y="2380"/>
                  <a:pt x="5723" y="2379"/>
                </a:cubicBezTo>
                <a:cubicBezTo>
                  <a:pt x="5720" y="2378"/>
                  <a:pt x="5718" y="2375"/>
                  <a:pt x="5715" y="2374"/>
                </a:cubicBezTo>
                <a:cubicBezTo>
                  <a:pt x="5714" y="2374"/>
                  <a:pt x="5713" y="2374"/>
                  <a:pt x="5711" y="2374"/>
                </a:cubicBezTo>
                <a:cubicBezTo>
                  <a:pt x="5707" y="2374"/>
                  <a:pt x="5707" y="2374"/>
                  <a:pt x="5707" y="2374"/>
                </a:cubicBezTo>
                <a:cubicBezTo>
                  <a:pt x="5706" y="2374"/>
                  <a:pt x="5705" y="2375"/>
                  <a:pt x="5703" y="2375"/>
                </a:cubicBezTo>
                <a:cubicBezTo>
                  <a:pt x="5702" y="2375"/>
                  <a:pt x="5701" y="2375"/>
                  <a:pt x="5699" y="2375"/>
                </a:cubicBezTo>
                <a:cubicBezTo>
                  <a:pt x="5699" y="2382"/>
                  <a:pt x="5699" y="2382"/>
                  <a:pt x="5699" y="2382"/>
                </a:cubicBezTo>
                <a:cubicBezTo>
                  <a:pt x="5700" y="2383"/>
                  <a:pt x="5699" y="2386"/>
                  <a:pt x="5700" y="2386"/>
                </a:cubicBezTo>
                <a:cubicBezTo>
                  <a:pt x="5703" y="2387"/>
                  <a:pt x="5706" y="2387"/>
                  <a:pt x="5708" y="2388"/>
                </a:cubicBezTo>
                <a:cubicBezTo>
                  <a:pt x="5710" y="2389"/>
                  <a:pt x="5711" y="2389"/>
                  <a:pt x="5712" y="2390"/>
                </a:cubicBezTo>
                <a:cubicBezTo>
                  <a:pt x="5713" y="2391"/>
                  <a:pt x="5715" y="2390"/>
                  <a:pt x="5716" y="2391"/>
                </a:cubicBezTo>
                <a:cubicBezTo>
                  <a:pt x="5717" y="2392"/>
                  <a:pt x="5716" y="2394"/>
                  <a:pt x="5716" y="2395"/>
                </a:cubicBezTo>
                <a:cubicBezTo>
                  <a:pt x="5715" y="2396"/>
                  <a:pt x="5714" y="2397"/>
                  <a:pt x="5712" y="2397"/>
                </a:cubicBezTo>
                <a:cubicBezTo>
                  <a:pt x="5709" y="2397"/>
                  <a:pt x="5707" y="2397"/>
                  <a:pt x="5703" y="2397"/>
                </a:cubicBezTo>
                <a:cubicBezTo>
                  <a:pt x="5700" y="2397"/>
                  <a:pt x="5698" y="2397"/>
                  <a:pt x="5695" y="2397"/>
                </a:cubicBezTo>
                <a:cubicBezTo>
                  <a:pt x="5694" y="2397"/>
                  <a:pt x="5693" y="2399"/>
                  <a:pt x="5691" y="2399"/>
                </a:cubicBezTo>
                <a:cubicBezTo>
                  <a:pt x="5689" y="2400"/>
                  <a:pt x="5688" y="2402"/>
                  <a:pt x="5686" y="2403"/>
                </a:cubicBezTo>
                <a:cubicBezTo>
                  <a:pt x="5683" y="2406"/>
                  <a:pt x="5681" y="2407"/>
                  <a:pt x="5677" y="2410"/>
                </a:cubicBezTo>
                <a:cubicBezTo>
                  <a:pt x="5676" y="2411"/>
                  <a:pt x="5674" y="2412"/>
                  <a:pt x="5672" y="2413"/>
                </a:cubicBezTo>
                <a:cubicBezTo>
                  <a:pt x="5671" y="2414"/>
                  <a:pt x="5669" y="2415"/>
                  <a:pt x="5667" y="2416"/>
                </a:cubicBezTo>
                <a:cubicBezTo>
                  <a:pt x="5666" y="2417"/>
                  <a:pt x="5664" y="2418"/>
                  <a:pt x="5664" y="2421"/>
                </a:cubicBezTo>
                <a:cubicBezTo>
                  <a:pt x="5664" y="2423"/>
                  <a:pt x="5664" y="2423"/>
                  <a:pt x="5664" y="2423"/>
                </a:cubicBezTo>
                <a:cubicBezTo>
                  <a:pt x="5664" y="2424"/>
                  <a:pt x="5665" y="2425"/>
                  <a:pt x="5665" y="2427"/>
                </a:cubicBezTo>
                <a:cubicBezTo>
                  <a:pt x="5665" y="2430"/>
                  <a:pt x="5665" y="2432"/>
                  <a:pt x="5665" y="2435"/>
                </a:cubicBezTo>
                <a:cubicBezTo>
                  <a:pt x="5665" y="2436"/>
                  <a:pt x="5664" y="2438"/>
                  <a:pt x="5664" y="2439"/>
                </a:cubicBezTo>
                <a:cubicBezTo>
                  <a:pt x="5663" y="2441"/>
                  <a:pt x="5663" y="2442"/>
                  <a:pt x="5663" y="2444"/>
                </a:cubicBezTo>
                <a:cubicBezTo>
                  <a:pt x="5662" y="2446"/>
                  <a:pt x="5661" y="2447"/>
                  <a:pt x="5660" y="2448"/>
                </a:cubicBezTo>
                <a:cubicBezTo>
                  <a:pt x="5657" y="2449"/>
                  <a:pt x="5656" y="2448"/>
                  <a:pt x="5653" y="2448"/>
                </a:cubicBezTo>
                <a:cubicBezTo>
                  <a:pt x="5647" y="2448"/>
                  <a:pt x="5643" y="2448"/>
                  <a:pt x="5638" y="2445"/>
                </a:cubicBezTo>
                <a:cubicBezTo>
                  <a:pt x="5636" y="2444"/>
                  <a:pt x="5637" y="2441"/>
                  <a:pt x="5636" y="2441"/>
                </a:cubicBezTo>
                <a:cubicBezTo>
                  <a:pt x="5634" y="2440"/>
                  <a:pt x="5633" y="2441"/>
                  <a:pt x="5632" y="2441"/>
                </a:cubicBezTo>
                <a:cubicBezTo>
                  <a:pt x="5628" y="2440"/>
                  <a:pt x="5626" y="2441"/>
                  <a:pt x="5622" y="2441"/>
                </a:cubicBezTo>
                <a:cubicBezTo>
                  <a:pt x="5621" y="2438"/>
                  <a:pt x="5620" y="2435"/>
                  <a:pt x="5620" y="2432"/>
                </a:cubicBezTo>
                <a:cubicBezTo>
                  <a:pt x="5612" y="2432"/>
                  <a:pt x="5612" y="2432"/>
                  <a:pt x="5612" y="2432"/>
                </a:cubicBezTo>
                <a:cubicBezTo>
                  <a:pt x="5609" y="2432"/>
                  <a:pt x="5607" y="2434"/>
                  <a:pt x="5604" y="2434"/>
                </a:cubicBezTo>
                <a:cubicBezTo>
                  <a:pt x="5601" y="2434"/>
                  <a:pt x="5599" y="2433"/>
                  <a:pt x="5596" y="2434"/>
                </a:cubicBezTo>
                <a:cubicBezTo>
                  <a:pt x="5593" y="2434"/>
                  <a:pt x="5591" y="2436"/>
                  <a:pt x="5588" y="2438"/>
                </a:cubicBezTo>
                <a:cubicBezTo>
                  <a:pt x="5587" y="2439"/>
                  <a:pt x="5587" y="2441"/>
                  <a:pt x="5586" y="2442"/>
                </a:cubicBezTo>
                <a:cubicBezTo>
                  <a:pt x="5585" y="2444"/>
                  <a:pt x="5583" y="2445"/>
                  <a:pt x="5582" y="2446"/>
                </a:cubicBezTo>
                <a:cubicBezTo>
                  <a:pt x="5580" y="2447"/>
                  <a:pt x="5581" y="2450"/>
                  <a:pt x="5579" y="2450"/>
                </a:cubicBezTo>
                <a:cubicBezTo>
                  <a:pt x="5576" y="2450"/>
                  <a:pt x="5574" y="2449"/>
                  <a:pt x="5571" y="2450"/>
                </a:cubicBezTo>
                <a:cubicBezTo>
                  <a:pt x="5567" y="2451"/>
                  <a:pt x="5565" y="2456"/>
                  <a:pt x="5564" y="2461"/>
                </a:cubicBezTo>
                <a:cubicBezTo>
                  <a:pt x="5564" y="2462"/>
                  <a:pt x="5563" y="2463"/>
                  <a:pt x="5563" y="2465"/>
                </a:cubicBezTo>
                <a:cubicBezTo>
                  <a:pt x="5562" y="2467"/>
                  <a:pt x="5561" y="2469"/>
                  <a:pt x="5559" y="2470"/>
                </a:cubicBezTo>
                <a:cubicBezTo>
                  <a:pt x="5558" y="2470"/>
                  <a:pt x="5556" y="2469"/>
                  <a:pt x="5555" y="2470"/>
                </a:cubicBezTo>
                <a:cubicBezTo>
                  <a:pt x="5552" y="2470"/>
                  <a:pt x="5550" y="2470"/>
                  <a:pt x="5547" y="2470"/>
                </a:cubicBezTo>
                <a:cubicBezTo>
                  <a:pt x="5547" y="2477"/>
                  <a:pt x="5547" y="2477"/>
                  <a:pt x="5547" y="2477"/>
                </a:cubicBezTo>
                <a:cubicBezTo>
                  <a:pt x="5548" y="2478"/>
                  <a:pt x="5548" y="2479"/>
                  <a:pt x="5549" y="2481"/>
                </a:cubicBezTo>
                <a:cubicBezTo>
                  <a:pt x="5550" y="2482"/>
                  <a:pt x="5552" y="2482"/>
                  <a:pt x="5553" y="2484"/>
                </a:cubicBezTo>
                <a:cubicBezTo>
                  <a:pt x="5554" y="2485"/>
                  <a:pt x="5555" y="2486"/>
                  <a:pt x="5555" y="2488"/>
                </a:cubicBezTo>
                <a:cubicBezTo>
                  <a:pt x="5555" y="2496"/>
                  <a:pt x="5555" y="2496"/>
                  <a:pt x="5555" y="2496"/>
                </a:cubicBezTo>
                <a:cubicBezTo>
                  <a:pt x="5538" y="2496"/>
                  <a:pt x="5538" y="2496"/>
                  <a:pt x="5538" y="2496"/>
                </a:cubicBezTo>
                <a:cubicBezTo>
                  <a:pt x="5538" y="2495"/>
                  <a:pt x="5538" y="2495"/>
                  <a:pt x="5538" y="2495"/>
                </a:cubicBezTo>
                <a:cubicBezTo>
                  <a:pt x="5538" y="2492"/>
                  <a:pt x="5537" y="2490"/>
                  <a:pt x="5537" y="2487"/>
                </a:cubicBezTo>
                <a:cubicBezTo>
                  <a:pt x="5537" y="2485"/>
                  <a:pt x="5538" y="2484"/>
                  <a:pt x="5538" y="2483"/>
                </a:cubicBezTo>
                <a:cubicBezTo>
                  <a:pt x="5526" y="2483"/>
                  <a:pt x="5526" y="2483"/>
                  <a:pt x="5526" y="2483"/>
                </a:cubicBezTo>
                <a:cubicBezTo>
                  <a:pt x="5525" y="2483"/>
                  <a:pt x="5524" y="2483"/>
                  <a:pt x="5522" y="2484"/>
                </a:cubicBezTo>
                <a:cubicBezTo>
                  <a:pt x="5521" y="2484"/>
                  <a:pt x="5520" y="2485"/>
                  <a:pt x="5518" y="2486"/>
                </a:cubicBezTo>
                <a:cubicBezTo>
                  <a:pt x="5517" y="2487"/>
                  <a:pt x="5516" y="2488"/>
                  <a:pt x="5515" y="2490"/>
                </a:cubicBezTo>
                <a:cubicBezTo>
                  <a:pt x="5514" y="2492"/>
                  <a:pt x="5514" y="2495"/>
                  <a:pt x="5514" y="2498"/>
                </a:cubicBezTo>
                <a:cubicBezTo>
                  <a:pt x="5514" y="2502"/>
                  <a:pt x="5515" y="2506"/>
                  <a:pt x="5514" y="2510"/>
                </a:cubicBezTo>
                <a:cubicBezTo>
                  <a:pt x="5514" y="2512"/>
                  <a:pt x="5514" y="2513"/>
                  <a:pt x="5513" y="2514"/>
                </a:cubicBezTo>
                <a:cubicBezTo>
                  <a:pt x="5513" y="2516"/>
                  <a:pt x="5511" y="2517"/>
                  <a:pt x="5509" y="2518"/>
                </a:cubicBezTo>
                <a:cubicBezTo>
                  <a:pt x="5508" y="2520"/>
                  <a:pt x="5507" y="2521"/>
                  <a:pt x="5505" y="2523"/>
                </a:cubicBezTo>
                <a:cubicBezTo>
                  <a:pt x="5505" y="2525"/>
                  <a:pt x="5503" y="2526"/>
                  <a:pt x="5502" y="2527"/>
                </a:cubicBezTo>
                <a:cubicBezTo>
                  <a:pt x="5502" y="2529"/>
                  <a:pt x="5502" y="2530"/>
                  <a:pt x="5501" y="2531"/>
                </a:cubicBezTo>
                <a:cubicBezTo>
                  <a:pt x="5501" y="2533"/>
                  <a:pt x="5499" y="2532"/>
                  <a:pt x="5497" y="2533"/>
                </a:cubicBezTo>
                <a:cubicBezTo>
                  <a:pt x="5495" y="2536"/>
                  <a:pt x="5493" y="2538"/>
                  <a:pt x="5490" y="2541"/>
                </a:cubicBezTo>
                <a:cubicBezTo>
                  <a:pt x="5490" y="2543"/>
                  <a:pt x="5490" y="2544"/>
                  <a:pt x="5488" y="2545"/>
                </a:cubicBezTo>
                <a:cubicBezTo>
                  <a:pt x="5487" y="2546"/>
                  <a:pt x="5486" y="2547"/>
                  <a:pt x="5484" y="2547"/>
                </a:cubicBezTo>
                <a:cubicBezTo>
                  <a:pt x="5483" y="2548"/>
                  <a:pt x="5482" y="2549"/>
                  <a:pt x="5480" y="2549"/>
                </a:cubicBezTo>
                <a:cubicBezTo>
                  <a:pt x="5479" y="2550"/>
                  <a:pt x="5478" y="2551"/>
                  <a:pt x="5476" y="2551"/>
                </a:cubicBezTo>
                <a:cubicBezTo>
                  <a:pt x="5475" y="2551"/>
                  <a:pt x="5474" y="2551"/>
                  <a:pt x="5472" y="2551"/>
                </a:cubicBezTo>
                <a:cubicBezTo>
                  <a:pt x="5471" y="2551"/>
                  <a:pt x="5470" y="2552"/>
                  <a:pt x="5467" y="2552"/>
                </a:cubicBezTo>
                <a:cubicBezTo>
                  <a:pt x="5461" y="2553"/>
                  <a:pt x="5457" y="2552"/>
                  <a:pt x="5450" y="2552"/>
                </a:cubicBezTo>
                <a:cubicBezTo>
                  <a:pt x="5448" y="2552"/>
                  <a:pt x="5447" y="2553"/>
                  <a:pt x="5445" y="2553"/>
                </a:cubicBezTo>
                <a:cubicBezTo>
                  <a:pt x="5440" y="2554"/>
                  <a:pt x="5438" y="2555"/>
                  <a:pt x="5435" y="2557"/>
                </a:cubicBezTo>
                <a:cubicBezTo>
                  <a:pt x="5433" y="2558"/>
                  <a:pt x="5432" y="2560"/>
                  <a:pt x="5430" y="2560"/>
                </a:cubicBezTo>
                <a:cubicBezTo>
                  <a:pt x="5425" y="2561"/>
                  <a:pt x="5422" y="2559"/>
                  <a:pt x="5418" y="2560"/>
                </a:cubicBezTo>
                <a:cubicBezTo>
                  <a:pt x="5416" y="2561"/>
                  <a:pt x="5415" y="2563"/>
                  <a:pt x="5413" y="2564"/>
                </a:cubicBezTo>
                <a:cubicBezTo>
                  <a:pt x="5409" y="2566"/>
                  <a:pt x="5407" y="2568"/>
                  <a:pt x="5403" y="2569"/>
                </a:cubicBezTo>
                <a:cubicBezTo>
                  <a:pt x="5398" y="2571"/>
                  <a:pt x="5395" y="2573"/>
                  <a:pt x="5390" y="2575"/>
                </a:cubicBezTo>
                <a:cubicBezTo>
                  <a:pt x="5388" y="2576"/>
                  <a:pt x="5386" y="2576"/>
                  <a:pt x="5385" y="2577"/>
                </a:cubicBezTo>
                <a:cubicBezTo>
                  <a:pt x="5382" y="2579"/>
                  <a:pt x="5381" y="2582"/>
                  <a:pt x="5380" y="2585"/>
                </a:cubicBezTo>
                <a:cubicBezTo>
                  <a:pt x="5379" y="2588"/>
                  <a:pt x="5380" y="2590"/>
                  <a:pt x="5380" y="2593"/>
                </a:cubicBezTo>
                <a:cubicBezTo>
                  <a:pt x="5380" y="2595"/>
                  <a:pt x="5378" y="2596"/>
                  <a:pt x="5378" y="2597"/>
                </a:cubicBezTo>
                <a:cubicBezTo>
                  <a:pt x="5376" y="2597"/>
                  <a:pt x="5375" y="2597"/>
                  <a:pt x="5374" y="2597"/>
                </a:cubicBezTo>
                <a:cubicBezTo>
                  <a:pt x="5372" y="2597"/>
                  <a:pt x="5372" y="2595"/>
                  <a:pt x="5370" y="2595"/>
                </a:cubicBezTo>
                <a:cubicBezTo>
                  <a:pt x="5369" y="2595"/>
                  <a:pt x="5367" y="2595"/>
                  <a:pt x="5366" y="2594"/>
                </a:cubicBezTo>
                <a:cubicBezTo>
                  <a:pt x="5365" y="2594"/>
                  <a:pt x="5363" y="2594"/>
                  <a:pt x="5362" y="2593"/>
                </a:cubicBezTo>
                <a:cubicBezTo>
                  <a:pt x="5361" y="2592"/>
                  <a:pt x="5363" y="2590"/>
                  <a:pt x="5362" y="2589"/>
                </a:cubicBezTo>
                <a:cubicBezTo>
                  <a:pt x="5361" y="2587"/>
                  <a:pt x="5360" y="2587"/>
                  <a:pt x="5359" y="2585"/>
                </a:cubicBezTo>
                <a:cubicBezTo>
                  <a:pt x="5358" y="2588"/>
                  <a:pt x="5358" y="2591"/>
                  <a:pt x="5356" y="2593"/>
                </a:cubicBezTo>
                <a:cubicBezTo>
                  <a:pt x="5355" y="2594"/>
                  <a:pt x="5353" y="2594"/>
                  <a:pt x="5352" y="2595"/>
                </a:cubicBezTo>
                <a:cubicBezTo>
                  <a:pt x="5352" y="2596"/>
                  <a:pt x="5352" y="2598"/>
                  <a:pt x="5352" y="2599"/>
                </a:cubicBezTo>
                <a:cubicBezTo>
                  <a:pt x="5352" y="2603"/>
                  <a:pt x="5352" y="2603"/>
                  <a:pt x="5352" y="2603"/>
                </a:cubicBezTo>
                <a:cubicBezTo>
                  <a:pt x="5352" y="2604"/>
                  <a:pt x="5353" y="2605"/>
                  <a:pt x="5353" y="2607"/>
                </a:cubicBezTo>
                <a:cubicBezTo>
                  <a:pt x="5353" y="2610"/>
                  <a:pt x="5353" y="2612"/>
                  <a:pt x="5353" y="2616"/>
                </a:cubicBezTo>
                <a:cubicBezTo>
                  <a:pt x="5353" y="2620"/>
                  <a:pt x="5353" y="2620"/>
                  <a:pt x="5353" y="2620"/>
                </a:cubicBezTo>
                <a:cubicBezTo>
                  <a:pt x="5353" y="2622"/>
                  <a:pt x="5351" y="2622"/>
                  <a:pt x="5350" y="2624"/>
                </a:cubicBezTo>
                <a:cubicBezTo>
                  <a:pt x="5349" y="2626"/>
                  <a:pt x="5347" y="2626"/>
                  <a:pt x="5346" y="2628"/>
                </a:cubicBezTo>
                <a:cubicBezTo>
                  <a:pt x="5346" y="2629"/>
                  <a:pt x="5346" y="2630"/>
                  <a:pt x="5346" y="2632"/>
                </a:cubicBezTo>
                <a:cubicBezTo>
                  <a:pt x="5346" y="2635"/>
                  <a:pt x="5346" y="2637"/>
                  <a:pt x="5347" y="2640"/>
                </a:cubicBezTo>
                <a:cubicBezTo>
                  <a:pt x="5348" y="2642"/>
                  <a:pt x="5349" y="2642"/>
                  <a:pt x="5350" y="2644"/>
                </a:cubicBezTo>
                <a:cubicBezTo>
                  <a:pt x="5351" y="2645"/>
                  <a:pt x="5353" y="2645"/>
                  <a:pt x="5354" y="2647"/>
                </a:cubicBezTo>
                <a:cubicBezTo>
                  <a:pt x="5356" y="2649"/>
                  <a:pt x="5356" y="2652"/>
                  <a:pt x="5357" y="2655"/>
                </a:cubicBezTo>
                <a:cubicBezTo>
                  <a:pt x="5359" y="2660"/>
                  <a:pt x="5362" y="2662"/>
                  <a:pt x="5365" y="2667"/>
                </a:cubicBezTo>
                <a:cubicBezTo>
                  <a:pt x="5364" y="2671"/>
                  <a:pt x="5364" y="2671"/>
                  <a:pt x="5364" y="2671"/>
                </a:cubicBezTo>
                <a:cubicBezTo>
                  <a:pt x="5362" y="2670"/>
                  <a:pt x="5362" y="2668"/>
                  <a:pt x="5360" y="2668"/>
                </a:cubicBezTo>
                <a:cubicBezTo>
                  <a:pt x="5358" y="2667"/>
                  <a:pt x="5357" y="2668"/>
                  <a:pt x="5355" y="2668"/>
                </a:cubicBezTo>
                <a:cubicBezTo>
                  <a:pt x="5353" y="2667"/>
                  <a:pt x="5353" y="2665"/>
                  <a:pt x="5351" y="2665"/>
                </a:cubicBezTo>
                <a:cubicBezTo>
                  <a:pt x="5350" y="2664"/>
                  <a:pt x="5349" y="2664"/>
                  <a:pt x="5347" y="2664"/>
                </a:cubicBezTo>
                <a:cubicBezTo>
                  <a:pt x="5345" y="2664"/>
                  <a:pt x="5345" y="2665"/>
                  <a:pt x="5343" y="2666"/>
                </a:cubicBezTo>
                <a:cubicBezTo>
                  <a:pt x="5343" y="2673"/>
                  <a:pt x="5343" y="2673"/>
                  <a:pt x="5343" y="2673"/>
                </a:cubicBezTo>
                <a:cubicBezTo>
                  <a:pt x="5343" y="2675"/>
                  <a:pt x="5345" y="2676"/>
                  <a:pt x="5346" y="2678"/>
                </a:cubicBezTo>
                <a:cubicBezTo>
                  <a:pt x="5349" y="2681"/>
                  <a:pt x="5351" y="2683"/>
                  <a:pt x="5353" y="2686"/>
                </a:cubicBezTo>
                <a:cubicBezTo>
                  <a:pt x="5354" y="2687"/>
                  <a:pt x="5355" y="2688"/>
                  <a:pt x="5356" y="2690"/>
                </a:cubicBezTo>
                <a:cubicBezTo>
                  <a:pt x="5357" y="2691"/>
                  <a:pt x="5359" y="2692"/>
                  <a:pt x="5360" y="2692"/>
                </a:cubicBezTo>
                <a:cubicBezTo>
                  <a:pt x="5362" y="2694"/>
                  <a:pt x="5363" y="2694"/>
                  <a:pt x="5364" y="2697"/>
                </a:cubicBezTo>
                <a:cubicBezTo>
                  <a:pt x="5365" y="2698"/>
                  <a:pt x="5366" y="2699"/>
                  <a:pt x="5366" y="2700"/>
                </a:cubicBezTo>
                <a:cubicBezTo>
                  <a:pt x="5366" y="2704"/>
                  <a:pt x="5366" y="2706"/>
                  <a:pt x="5366" y="2709"/>
                </a:cubicBezTo>
                <a:cubicBezTo>
                  <a:pt x="5366" y="2713"/>
                  <a:pt x="5368" y="2715"/>
                  <a:pt x="5369" y="2718"/>
                </a:cubicBezTo>
                <a:cubicBezTo>
                  <a:pt x="5370" y="2720"/>
                  <a:pt x="5371" y="2721"/>
                  <a:pt x="5372" y="2723"/>
                </a:cubicBezTo>
                <a:cubicBezTo>
                  <a:pt x="5373" y="2727"/>
                  <a:pt x="5374" y="2729"/>
                  <a:pt x="5375" y="2733"/>
                </a:cubicBezTo>
                <a:cubicBezTo>
                  <a:pt x="5375" y="2735"/>
                  <a:pt x="5376" y="2736"/>
                  <a:pt x="5376" y="2738"/>
                </a:cubicBezTo>
                <a:cubicBezTo>
                  <a:pt x="5376" y="2740"/>
                  <a:pt x="5376" y="2741"/>
                  <a:pt x="5376" y="2743"/>
                </a:cubicBezTo>
                <a:cubicBezTo>
                  <a:pt x="5376" y="2747"/>
                  <a:pt x="5378" y="2749"/>
                  <a:pt x="5380" y="2752"/>
                </a:cubicBezTo>
                <a:cubicBezTo>
                  <a:pt x="5381" y="2754"/>
                  <a:pt x="5382" y="2755"/>
                  <a:pt x="5383" y="2756"/>
                </a:cubicBezTo>
                <a:cubicBezTo>
                  <a:pt x="5385" y="2760"/>
                  <a:pt x="5387" y="2762"/>
                  <a:pt x="5389" y="2766"/>
                </a:cubicBezTo>
                <a:cubicBezTo>
                  <a:pt x="5389" y="2768"/>
                  <a:pt x="5391" y="2769"/>
                  <a:pt x="5391" y="2770"/>
                </a:cubicBezTo>
                <a:cubicBezTo>
                  <a:pt x="5391" y="2771"/>
                  <a:pt x="5392" y="2773"/>
                  <a:pt x="5392" y="2774"/>
                </a:cubicBezTo>
                <a:cubicBezTo>
                  <a:pt x="5393" y="2779"/>
                  <a:pt x="5391" y="2782"/>
                  <a:pt x="5392" y="2787"/>
                </a:cubicBezTo>
                <a:cubicBezTo>
                  <a:pt x="5392" y="2790"/>
                  <a:pt x="5394" y="2793"/>
                  <a:pt x="5395" y="2796"/>
                </a:cubicBezTo>
                <a:cubicBezTo>
                  <a:pt x="5395" y="2797"/>
                  <a:pt x="5397" y="2798"/>
                  <a:pt x="5397" y="2800"/>
                </a:cubicBezTo>
                <a:cubicBezTo>
                  <a:pt x="5397" y="2802"/>
                  <a:pt x="5398" y="2803"/>
                  <a:pt x="5398" y="2805"/>
                </a:cubicBezTo>
                <a:cubicBezTo>
                  <a:pt x="5398" y="2822"/>
                  <a:pt x="5398" y="2822"/>
                  <a:pt x="5398" y="2822"/>
                </a:cubicBezTo>
                <a:cubicBezTo>
                  <a:pt x="5395" y="2822"/>
                  <a:pt x="5393" y="2821"/>
                  <a:pt x="5390" y="2822"/>
                </a:cubicBezTo>
                <a:cubicBezTo>
                  <a:pt x="5387" y="2823"/>
                  <a:pt x="5385" y="2825"/>
                  <a:pt x="5382" y="2827"/>
                </a:cubicBezTo>
                <a:cubicBezTo>
                  <a:pt x="5381" y="2828"/>
                  <a:pt x="5379" y="2828"/>
                  <a:pt x="5378" y="2829"/>
                </a:cubicBezTo>
                <a:cubicBezTo>
                  <a:pt x="5376" y="2830"/>
                  <a:pt x="5375" y="2832"/>
                  <a:pt x="5374" y="2834"/>
                </a:cubicBezTo>
                <a:cubicBezTo>
                  <a:pt x="5375" y="2838"/>
                  <a:pt x="5375" y="2838"/>
                  <a:pt x="5375" y="2838"/>
                </a:cubicBezTo>
                <a:cubicBezTo>
                  <a:pt x="5380" y="2838"/>
                  <a:pt x="5383" y="2837"/>
                  <a:pt x="5387" y="2840"/>
                </a:cubicBezTo>
                <a:cubicBezTo>
                  <a:pt x="5389" y="2842"/>
                  <a:pt x="5389" y="2845"/>
                  <a:pt x="5392" y="2848"/>
                </a:cubicBezTo>
                <a:cubicBezTo>
                  <a:pt x="5393" y="2849"/>
                  <a:pt x="5395" y="2849"/>
                  <a:pt x="5396" y="2850"/>
                </a:cubicBezTo>
                <a:cubicBezTo>
                  <a:pt x="5397" y="2850"/>
                  <a:pt x="5398" y="2851"/>
                  <a:pt x="5400" y="2852"/>
                </a:cubicBezTo>
                <a:cubicBezTo>
                  <a:pt x="5403" y="2853"/>
                  <a:pt x="5405" y="2854"/>
                  <a:pt x="5408" y="2856"/>
                </a:cubicBezTo>
                <a:cubicBezTo>
                  <a:pt x="5409" y="2856"/>
                  <a:pt x="5411" y="2856"/>
                  <a:pt x="5412" y="2857"/>
                </a:cubicBezTo>
                <a:cubicBezTo>
                  <a:pt x="5415" y="2858"/>
                  <a:pt x="5417" y="2860"/>
                  <a:pt x="5420" y="2861"/>
                </a:cubicBezTo>
                <a:cubicBezTo>
                  <a:pt x="5422" y="2861"/>
                  <a:pt x="5424" y="2861"/>
                  <a:pt x="5426" y="2861"/>
                </a:cubicBezTo>
                <a:cubicBezTo>
                  <a:pt x="5429" y="2861"/>
                  <a:pt x="5430" y="2861"/>
                  <a:pt x="5433" y="2861"/>
                </a:cubicBezTo>
                <a:cubicBezTo>
                  <a:pt x="5436" y="2860"/>
                  <a:pt x="5438" y="2859"/>
                  <a:pt x="5441" y="2859"/>
                </a:cubicBezTo>
                <a:cubicBezTo>
                  <a:pt x="5442" y="2859"/>
                  <a:pt x="5443" y="2859"/>
                  <a:pt x="5445" y="2859"/>
                </a:cubicBezTo>
                <a:cubicBezTo>
                  <a:pt x="5447" y="2858"/>
                  <a:pt x="5448" y="2856"/>
                  <a:pt x="5450" y="2855"/>
                </a:cubicBezTo>
                <a:cubicBezTo>
                  <a:pt x="5451" y="2854"/>
                  <a:pt x="5453" y="2854"/>
                  <a:pt x="5454" y="2853"/>
                </a:cubicBezTo>
                <a:cubicBezTo>
                  <a:pt x="5455" y="2851"/>
                  <a:pt x="5456" y="2850"/>
                  <a:pt x="5457" y="2849"/>
                </a:cubicBezTo>
                <a:cubicBezTo>
                  <a:pt x="5457" y="2848"/>
                  <a:pt x="5457" y="2846"/>
                  <a:pt x="5458" y="2845"/>
                </a:cubicBezTo>
                <a:cubicBezTo>
                  <a:pt x="5459" y="2843"/>
                  <a:pt x="5460" y="2843"/>
                  <a:pt x="5462" y="2842"/>
                </a:cubicBezTo>
                <a:cubicBezTo>
                  <a:pt x="5463" y="2840"/>
                  <a:pt x="5463" y="2838"/>
                  <a:pt x="5465" y="2838"/>
                </a:cubicBezTo>
                <a:cubicBezTo>
                  <a:pt x="5467" y="2837"/>
                  <a:pt x="5470" y="2837"/>
                  <a:pt x="5472" y="2837"/>
                </a:cubicBezTo>
                <a:cubicBezTo>
                  <a:pt x="5475" y="2837"/>
                  <a:pt x="5478" y="2837"/>
                  <a:pt x="5480" y="2836"/>
                </a:cubicBezTo>
                <a:cubicBezTo>
                  <a:pt x="5482" y="2835"/>
                  <a:pt x="5482" y="2833"/>
                  <a:pt x="5484" y="2832"/>
                </a:cubicBezTo>
                <a:cubicBezTo>
                  <a:pt x="5487" y="2831"/>
                  <a:pt x="5489" y="2831"/>
                  <a:pt x="5492" y="2831"/>
                </a:cubicBezTo>
                <a:cubicBezTo>
                  <a:pt x="5499" y="2831"/>
                  <a:pt x="5504" y="2832"/>
                  <a:pt x="5510" y="2834"/>
                </a:cubicBezTo>
                <a:cubicBezTo>
                  <a:pt x="5514" y="2835"/>
                  <a:pt x="5516" y="2837"/>
                  <a:pt x="5519" y="2838"/>
                </a:cubicBezTo>
                <a:cubicBezTo>
                  <a:pt x="5521" y="2838"/>
                  <a:pt x="5522" y="2838"/>
                  <a:pt x="5524" y="2839"/>
                </a:cubicBezTo>
                <a:cubicBezTo>
                  <a:pt x="5527" y="2839"/>
                  <a:pt x="5528" y="2840"/>
                  <a:pt x="5531" y="2840"/>
                </a:cubicBezTo>
                <a:cubicBezTo>
                  <a:pt x="5533" y="2840"/>
                  <a:pt x="5535" y="2840"/>
                  <a:pt x="5537" y="2839"/>
                </a:cubicBezTo>
                <a:cubicBezTo>
                  <a:pt x="5539" y="2838"/>
                  <a:pt x="5540" y="2836"/>
                  <a:pt x="5541" y="2835"/>
                </a:cubicBezTo>
                <a:cubicBezTo>
                  <a:pt x="5543" y="2833"/>
                  <a:pt x="5544" y="2833"/>
                  <a:pt x="5545" y="2831"/>
                </a:cubicBezTo>
                <a:cubicBezTo>
                  <a:pt x="5547" y="2828"/>
                  <a:pt x="5548" y="2826"/>
                  <a:pt x="5550" y="2823"/>
                </a:cubicBezTo>
                <a:cubicBezTo>
                  <a:pt x="5552" y="2821"/>
                  <a:pt x="5553" y="2820"/>
                  <a:pt x="5555" y="2818"/>
                </a:cubicBezTo>
                <a:cubicBezTo>
                  <a:pt x="5561" y="2812"/>
                  <a:pt x="5565" y="2807"/>
                  <a:pt x="5573" y="2804"/>
                </a:cubicBezTo>
                <a:cubicBezTo>
                  <a:pt x="5574" y="2804"/>
                  <a:pt x="5576" y="2803"/>
                  <a:pt x="5577" y="2803"/>
                </a:cubicBezTo>
                <a:cubicBezTo>
                  <a:pt x="5578" y="2802"/>
                  <a:pt x="5579" y="2801"/>
                  <a:pt x="5581" y="2801"/>
                </a:cubicBezTo>
                <a:cubicBezTo>
                  <a:pt x="5582" y="2800"/>
                  <a:pt x="5583" y="2799"/>
                  <a:pt x="5585" y="2799"/>
                </a:cubicBezTo>
                <a:cubicBezTo>
                  <a:pt x="5586" y="2799"/>
                  <a:pt x="5587" y="2799"/>
                  <a:pt x="5589" y="2799"/>
                </a:cubicBezTo>
                <a:cubicBezTo>
                  <a:pt x="5590" y="2799"/>
                  <a:pt x="5592" y="2799"/>
                  <a:pt x="5593" y="2799"/>
                </a:cubicBezTo>
                <a:cubicBezTo>
                  <a:pt x="5594" y="2799"/>
                  <a:pt x="5595" y="2800"/>
                  <a:pt x="5597" y="2801"/>
                </a:cubicBezTo>
                <a:cubicBezTo>
                  <a:pt x="5599" y="2801"/>
                  <a:pt x="5599" y="2803"/>
                  <a:pt x="5601" y="2804"/>
                </a:cubicBezTo>
                <a:cubicBezTo>
                  <a:pt x="5604" y="2805"/>
                  <a:pt x="5606" y="2804"/>
                  <a:pt x="5609" y="2804"/>
                </a:cubicBezTo>
                <a:cubicBezTo>
                  <a:pt x="5612" y="2804"/>
                  <a:pt x="5614" y="2804"/>
                  <a:pt x="5617" y="2804"/>
                </a:cubicBezTo>
                <a:cubicBezTo>
                  <a:pt x="5618" y="2804"/>
                  <a:pt x="5619" y="2802"/>
                  <a:pt x="5621" y="2801"/>
                </a:cubicBezTo>
                <a:cubicBezTo>
                  <a:pt x="5625" y="2799"/>
                  <a:pt x="5626" y="2796"/>
                  <a:pt x="5630" y="2793"/>
                </a:cubicBezTo>
                <a:cubicBezTo>
                  <a:pt x="5631" y="2792"/>
                  <a:pt x="5633" y="2791"/>
                  <a:pt x="5635" y="2790"/>
                </a:cubicBezTo>
                <a:cubicBezTo>
                  <a:pt x="5636" y="2789"/>
                  <a:pt x="5636" y="2787"/>
                  <a:pt x="5638" y="2786"/>
                </a:cubicBezTo>
                <a:cubicBezTo>
                  <a:pt x="5639" y="2785"/>
                  <a:pt x="5639" y="2783"/>
                  <a:pt x="5641" y="2782"/>
                </a:cubicBezTo>
                <a:cubicBezTo>
                  <a:pt x="5642" y="2782"/>
                  <a:pt x="5643" y="2782"/>
                  <a:pt x="5645" y="2782"/>
                </a:cubicBezTo>
                <a:cubicBezTo>
                  <a:pt x="5648" y="2781"/>
                  <a:pt x="5651" y="2780"/>
                  <a:pt x="5655" y="2780"/>
                </a:cubicBezTo>
                <a:cubicBezTo>
                  <a:pt x="5658" y="2780"/>
                  <a:pt x="5660" y="2781"/>
                  <a:pt x="5663" y="2781"/>
                </a:cubicBezTo>
                <a:cubicBezTo>
                  <a:pt x="5668" y="2782"/>
                  <a:pt x="5671" y="2780"/>
                  <a:pt x="5676" y="2781"/>
                </a:cubicBezTo>
                <a:cubicBezTo>
                  <a:pt x="5679" y="2782"/>
                  <a:pt x="5682" y="2783"/>
                  <a:pt x="5684" y="2784"/>
                </a:cubicBezTo>
                <a:cubicBezTo>
                  <a:pt x="5688" y="2786"/>
                  <a:pt x="5688" y="2786"/>
                  <a:pt x="5688" y="2786"/>
                </a:cubicBezTo>
                <a:cubicBezTo>
                  <a:pt x="5690" y="2787"/>
                  <a:pt x="5691" y="2788"/>
                  <a:pt x="5692" y="2789"/>
                </a:cubicBezTo>
                <a:cubicBezTo>
                  <a:pt x="5695" y="2791"/>
                  <a:pt x="5696" y="2793"/>
                  <a:pt x="5699" y="2793"/>
                </a:cubicBezTo>
                <a:cubicBezTo>
                  <a:pt x="5702" y="2793"/>
                  <a:pt x="5703" y="2791"/>
                  <a:pt x="5706" y="2791"/>
                </a:cubicBezTo>
                <a:cubicBezTo>
                  <a:pt x="5707" y="2791"/>
                  <a:pt x="5708" y="2792"/>
                  <a:pt x="5709" y="2792"/>
                </a:cubicBezTo>
                <a:cubicBezTo>
                  <a:pt x="5717" y="2792"/>
                  <a:pt x="5717" y="2792"/>
                  <a:pt x="5717" y="2792"/>
                </a:cubicBezTo>
                <a:cubicBezTo>
                  <a:pt x="5720" y="2792"/>
                  <a:pt x="5723" y="2792"/>
                  <a:pt x="5726" y="2792"/>
                </a:cubicBezTo>
                <a:cubicBezTo>
                  <a:pt x="5728" y="2792"/>
                  <a:pt x="5729" y="2792"/>
                  <a:pt x="5730" y="2792"/>
                </a:cubicBezTo>
                <a:cubicBezTo>
                  <a:pt x="5732" y="2793"/>
                  <a:pt x="5733" y="2793"/>
                  <a:pt x="5734" y="2794"/>
                </a:cubicBezTo>
                <a:cubicBezTo>
                  <a:pt x="5736" y="2795"/>
                  <a:pt x="5736" y="2797"/>
                  <a:pt x="5737" y="2798"/>
                </a:cubicBezTo>
                <a:cubicBezTo>
                  <a:pt x="5739" y="2800"/>
                  <a:pt x="5740" y="2801"/>
                  <a:pt x="5741" y="2803"/>
                </a:cubicBezTo>
                <a:cubicBezTo>
                  <a:pt x="5741" y="2804"/>
                  <a:pt x="5742" y="2805"/>
                  <a:pt x="5742" y="2807"/>
                </a:cubicBezTo>
                <a:cubicBezTo>
                  <a:pt x="5742" y="2812"/>
                  <a:pt x="5742" y="2814"/>
                  <a:pt x="5742" y="2819"/>
                </a:cubicBezTo>
                <a:cubicBezTo>
                  <a:pt x="5748" y="2819"/>
                  <a:pt x="5753" y="2818"/>
                  <a:pt x="5757" y="2822"/>
                </a:cubicBezTo>
                <a:cubicBezTo>
                  <a:pt x="5758" y="2823"/>
                  <a:pt x="5759" y="2824"/>
                  <a:pt x="5760" y="2826"/>
                </a:cubicBezTo>
                <a:cubicBezTo>
                  <a:pt x="5761" y="2828"/>
                  <a:pt x="5762" y="2831"/>
                  <a:pt x="5762" y="2834"/>
                </a:cubicBezTo>
                <a:cubicBezTo>
                  <a:pt x="5762" y="2839"/>
                  <a:pt x="5762" y="2842"/>
                  <a:pt x="5763" y="2847"/>
                </a:cubicBezTo>
                <a:cubicBezTo>
                  <a:pt x="5763" y="2848"/>
                  <a:pt x="5763" y="2849"/>
                  <a:pt x="5764" y="2851"/>
                </a:cubicBezTo>
                <a:cubicBezTo>
                  <a:pt x="5765" y="2852"/>
                  <a:pt x="5765" y="2854"/>
                  <a:pt x="5767" y="2855"/>
                </a:cubicBezTo>
                <a:cubicBezTo>
                  <a:pt x="5768" y="2855"/>
                  <a:pt x="5769" y="2855"/>
                  <a:pt x="5771" y="2855"/>
                </a:cubicBezTo>
                <a:cubicBezTo>
                  <a:pt x="5776" y="2855"/>
                  <a:pt x="5780" y="2852"/>
                  <a:pt x="5783" y="2848"/>
                </a:cubicBezTo>
                <a:cubicBezTo>
                  <a:pt x="5784" y="2846"/>
                  <a:pt x="5783" y="2845"/>
                  <a:pt x="5784" y="2844"/>
                </a:cubicBezTo>
                <a:cubicBezTo>
                  <a:pt x="5786" y="2840"/>
                  <a:pt x="5789" y="2841"/>
                  <a:pt x="5792" y="2838"/>
                </a:cubicBezTo>
                <a:cubicBezTo>
                  <a:pt x="5793" y="2837"/>
                  <a:pt x="5793" y="2835"/>
                  <a:pt x="5794" y="2834"/>
                </a:cubicBezTo>
                <a:cubicBezTo>
                  <a:pt x="5795" y="2833"/>
                  <a:pt x="5797" y="2832"/>
                  <a:pt x="5798" y="2831"/>
                </a:cubicBezTo>
                <a:cubicBezTo>
                  <a:pt x="5799" y="2829"/>
                  <a:pt x="5800" y="2828"/>
                  <a:pt x="5801" y="2827"/>
                </a:cubicBezTo>
                <a:cubicBezTo>
                  <a:pt x="5802" y="2824"/>
                  <a:pt x="5803" y="2822"/>
                  <a:pt x="5804" y="2819"/>
                </a:cubicBezTo>
                <a:cubicBezTo>
                  <a:pt x="5804" y="2817"/>
                  <a:pt x="5805" y="2816"/>
                  <a:pt x="5806" y="2815"/>
                </a:cubicBezTo>
                <a:cubicBezTo>
                  <a:pt x="5809" y="2816"/>
                  <a:pt x="5811" y="2816"/>
                  <a:pt x="5814" y="2818"/>
                </a:cubicBezTo>
                <a:cubicBezTo>
                  <a:pt x="5815" y="2819"/>
                  <a:pt x="5817" y="2820"/>
                  <a:pt x="5817" y="2822"/>
                </a:cubicBezTo>
                <a:cubicBezTo>
                  <a:pt x="5817" y="2826"/>
                  <a:pt x="5813" y="2827"/>
                  <a:pt x="5811" y="2830"/>
                </a:cubicBezTo>
                <a:cubicBezTo>
                  <a:pt x="5807" y="2833"/>
                  <a:pt x="5807" y="2838"/>
                  <a:pt x="5807" y="2843"/>
                </a:cubicBezTo>
                <a:cubicBezTo>
                  <a:pt x="5807" y="2846"/>
                  <a:pt x="5807" y="2848"/>
                  <a:pt x="5808" y="2851"/>
                </a:cubicBezTo>
                <a:cubicBezTo>
                  <a:pt x="5809" y="2850"/>
                  <a:pt x="5811" y="2851"/>
                  <a:pt x="5812" y="2850"/>
                </a:cubicBezTo>
                <a:cubicBezTo>
                  <a:pt x="5812" y="2849"/>
                  <a:pt x="5812" y="2846"/>
                  <a:pt x="5813" y="2846"/>
                </a:cubicBezTo>
                <a:cubicBezTo>
                  <a:pt x="5814" y="2845"/>
                  <a:pt x="5815" y="2843"/>
                  <a:pt x="5817" y="2843"/>
                </a:cubicBezTo>
                <a:cubicBezTo>
                  <a:pt x="5818" y="2843"/>
                  <a:pt x="5819" y="2845"/>
                  <a:pt x="5821" y="2845"/>
                </a:cubicBezTo>
                <a:cubicBezTo>
                  <a:pt x="5822" y="2845"/>
                  <a:pt x="5823" y="2844"/>
                  <a:pt x="5825" y="2845"/>
                </a:cubicBezTo>
                <a:cubicBezTo>
                  <a:pt x="5825" y="2856"/>
                  <a:pt x="5825" y="2856"/>
                  <a:pt x="5825" y="2856"/>
                </a:cubicBezTo>
                <a:cubicBezTo>
                  <a:pt x="5825" y="2859"/>
                  <a:pt x="5823" y="2860"/>
                  <a:pt x="5823" y="2862"/>
                </a:cubicBezTo>
                <a:cubicBezTo>
                  <a:pt x="5823" y="2866"/>
                  <a:pt x="5823" y="2866"/>
                  <a:pt x="5823" y="2866"/>
                </a:cubicBezTo>
                <a:cubicBezTo>
                  <a:pt x="5822" y="2870"/>
                  <a:pt x="5821" y="2873"/>
                  <a:pt x="5821" y="2878"/>
                </a:cubicBezTo>
                <a:cubicBezTo>
                  <a:pt x="5822" y="2877"/>
                  <a:pt x="5823" y="2878"/>
                  <a:pt x="5825" y="2878"/>
                </a:cubicBezTo>
                <a:cubicBezTo>
                  <a:pt x="5827" y="2877"/>
                  <a:pt x="5827" y="2875"/>
                  <a:pt x="5829" y="2874"/>
                </a:cubicBezTo>
                <a:cubicBezTo>
                  <a:pt x="5830" y="2872"/>
                  <a:pt x="5831" y="2869"/>
                  <a:pt x="5834" y="2869"/>
                </a:cubicBezTo>
                <a:cubicBezTo>
                  <a:pt x="5836" y="2869"/>
                  <a:pt x="5838" y="2869"/>
                  <a:pt x="5840" y="2871"/>
                </a:cubicBezTo>
                <a:cubicBezTo>
                  <a:pt x="5841" y="2873"/>
                  <a:pt x="5840" y="2876"/>
                  <a:pt x="5841" y="2880"/>
                </a:cubicBezTo>
                <a:cubicBezTo>
                  <a:pt x="5842" y="2883"/>
                  <a:pt x="5846" y="2884"/>
                  <a:pt x="5849" y="2887"/>
                </a:cubicBezTo>
                <a:cubicBezTo>
                  <a:pt x="5850" y="2887"/>
                  <a:pt x="5851" y="2887"/>
                  <a:pt x="5853" y="2889"/>
                </a:cubicBezTo>
                <a:cubicBezTo>
                  <a:pt x="5854" y="2890"/>
                  <a:pt x="5853" y="2892"/>
                  <a:pt x="5853" y="2894"/>
                </a:cubicBezTo>
                <a:cubicBezTo>
                  <a:pt x="5853" y="2896"/>
                  <a:pt x="5853" y="2896"/>
                  <a:pt x="5853" y="2896"/>
                </a:cubicBezTo>
                <a:cubicBezTo>
                  <a:pt x="5853" y="2898"/>
                  <a:pt x="5853" y="2899"/>
                  <a:pt x="5853" y="2900"/>
                </a:cubicBezTo>
                <a:cubicBezTo>
                  <a:pt x="5852" y="2903"/>
                  <a:pt x="5852" y="2905"/>
                  <a:pt x="5853" y="2908"/>
                </a:cubicBezTo>
                <a:cubicBezTo>
                  <a:pt x="5853" y="2910"/>
                  <a:pt x="5852" y="2911"/>
                  <a:pt x="5853" y="2912"/>
                </a:cubicBezTo>
                <a:cubicBezTo>
                  <a:pt x="5853" y="2916"/>
                  <a:pt x="5856" y="2917"/>
                  <a:pt x="5859" y="2919"/>
                </a:cubicBezTo>
                <a:cubicBezTo>
                  <a:pt x="5861" y="2921"/>
                  <a:pt x="5863" y="2923"/>
                  <a:pt x="5866" y="2924"/>
                </a:cubicBezTo>
                <a:cubicBezTo>
                  <a:pt x="5868" y="2925"/>
                  <a:pt x="5869" y="2927"/>
                  <a:pt x="5870" y="2927"/>
                </a:cubicBezTo>
                <a:cubicBezTo>
                  <a:pt x="5873" y="2928"/>
                  <a:pt x="5875" y="2928"/>
                  <a:pt x="5878" y="2928"/>
                </a:cubicBezTo>
                <a:cubicBezTo>
                  <a:pt x="5883" y="2928"/>
                  <a:pt x="5887" y="2927"/>
                  <a:pt x="5891" y="2929"/>
                </a:cubicBezTo>
                <a:cubicBezTo>
                  <a:pt x="5893" y="2930"/>
                  <a:pt x="5893" y="2933"/>
                  <a:pt x="5894" y="2933"/>
                </a:cubicBezTo>
                <a:cubicBezTo>
                  <a:pt x="5896" y="2934"/>
                  <a:pt x="5897" y="2933"/>
                  <a:pt x="5898" y="2934"/>
                </a:cubicBezTo>
                <a:cubicBezTo>
                  <a:pt x="5900" y="2935"/>
                  <a:pt x="5901" y="2937"/>
                  <a:pt x="5902" y="2937"/>
                </a:cubicBezTo>
                <a:cubicBezTo>
                  <a:pt x="5904" y="2938"/>
                  <a:pt x="5904" y="2940"/>
                  <a:pt x="5906" y="2940"/>
                </a:cubicBezTo>
                <a:cubicBezTo>
                  <a:pt x="5910" y="2941"/>
                  <a:pt x="5912" y="2941"/>
                  <a:pt x="5916" y="2941"/>
                </a:cubicBezTo>
                <a:cubicBezTo>
                  <a:pt x="5923" y="2941"/>
                  <a:pt x="5928" y="2941"/>
                  <a:pt x="5932" y="2936"/>
                </a:cubicBezTo>
                <a:cubicBezTo>
                  <a:pt x="5936" y="2932"/>
                  <a:pt x="5936" y="2927"/>
                  <a:pt x="5936" y="2921"/>
                </a:cubicBezTo>
                <a:cubicBezTo>
                  <a:pt x="5944" y="2921"/>
                  <a:pt x="5944" y="2921"/>
                  <a:pt x="5944" y="2921"/>
                </a:cubicBezTo>
                <a:cubicBezTo>
                  <a:pt x="5949" y="2921"/>
                  <a:pt x="5952" y="2925"/>
                  <a:pt x="5954" y="2929"/>
                </a:cubicBezTo>
                <a:cubicBezTo>
                  <a:pt x="5954" y="2931"/>
                  <a:pt x="5954" y="2932"/>
                  <a:pt x="5954" y="2933"/>
                </a:cubicBezTo>
                <a:cubicBezTo>
                  <a:pt x="5955" y="2937"/>
                  <a:pt x="5955" y="2939"/>
                  <a:pt x="5958" y="2941"/>
                </a:cubicBezTo>
                <a:cubicBezTo>
                  <a:pt x="5960" y="2943"/>
                  <a:pt x="5963" y="2944"/>
                  <a:pt x="5967" y="2944"/>
                </a:cubicBezTo>
                <a:cubicBezTo>
                  <a:pt x="5972" y="2944"/>
                  <a:pt x="5975" y="2940"/>
                  <a:pt x="5979" y="2936"/>
                </a:cubicBezTo>
                <a:cubicBezTo>
                  <a:pt x="5980" y="2935"/>
                  <a:pt x="5981" y="2934"/>
                  <a:pt x="5983" y="2933"/>
                </a:cubicBezTo>
                <a:cubicBezTo>
                  <a:pt x="5986" y="2931"/>
                  <a:pt x="5988" y="2929"/>
                  <a:pt x="5992" y="2927"/>
                </a:cubicBezTo>
                <a:cubicBezTo>
                  <a:pt x="5993" y="2927"/>
                  <a:pt x="5994" y="2925"/>
                  <a:pt x="5996" y="2924"/>
                </a:cubicBezTo>
                <a:cubicBezTo>
                  <a:pt x="5999" y="2922"/>
                  <a:pt x="6002" y="2921"/>
                  <a:pt x="6006" y="2921"/>
                </a:cubicBezTo>
                <a:cubicBezTo>
                  <a:pt x="6008" y="2921"/>
                  <a:pt x="6009" y="2922"/>
                  <a:pt x="6012" y="2922"/>
                </a:cubicBezTo>
                <a:cubicBezTo>
                  <a:pt x="6020" y="2923"/>
                  <a:pt x="6025" y="2922"/>
                  <a:pt x="6033" y="2922"/>
                </a:cubicBezTo>
                <a:cubicBezTo>
                  <a:pt x="6035" y="2922"/>
                  <a:pt x="6036" y="2920"/>
                  <a:pt x="6038" y="2919"/>
                </a:cubicBezTo>
                <a:cubicBezTo>
                  <a:pt x="6039" y="2918"/>
                  <a:pt x="6041" y="2919"/>
                  <a:pt x="6042" y="2917"/>
                </a:cubicBezTo>
                <a:cubicBezTo>
                  <a:pt x="6042" y="2916"/>
                  <a:pt x="6041" y="2915"/>
                  <a:pt x="6042" y="2913"/>
                </a:cubicBezTo>
                <a:cubicBezTo>
                  <a:pt x="6043" y="2910"/>
                  <a:pt x="6045" y="2909"/>
                  <a:pt x="6046" y="2905"/>
                </a:cubicBezTo>
                <a:cubicBezTo>
                  <a:pt x="6047" y="2901"/>
                  <a:pt x="6044" y="2896"/>
                  <a:pt x="6047" y="2893"/>
                </a:cubicBezTo>
                <a:cubicBezTo>
                  <a:pt x="6048" y="2890"/>
                  <a:pt x="6052" y="2890"/>
                  <a:pt x="6054" y="2889"/>
                </a:cubicBezTo>
                <a:cubicBezTo>
                  <a:pt x="6056" y="2887"/>
                  <a:pt x="6058" y="2885"/>
                  <a:pt x="6058" y="2883"/>
                </a:cubicBezTo>
                <a:cubicBezTo>
                  <a:pt x="6058" y="2881"/>
                  <a:pt x="6058" y="2881"/>
                  <a:pt x="6058" y="2881"/>
                </a:cubicBezTo>
                <a:cubicBezTo>
                  <a:pt x="6058" y="2878"/>
                  <a:pt x="6056" y="2878"/>
                  <a:pt x="6055" y="2876"/>
                </a:cubicBezTo>
                <a:cubicBezTo>
                  <a:pt x="6055" y="2873"/>
                  <a:pt x="6055" y="2872"/>
                  <a:pt x="6055" y="2869"/>
                </a:cubicBezTo>
                <a:cubicBezTo>
                  <a:pt x="6055" y="2863"/>
                  <a:pt x="6056" y="2859"/>
                  <a:pt x="6057" y="2854"/>
                </a:cubicBezTo>
                <a:cubicBezTo>
                  <a:pt x="6058" y="2852"/>
                  <a:pt x="6059" y="2851"/>
                  <a:pt x="6059" y="2850"/>
                </a:cubicBezTo>
                <a:cubicBezTo>
                  <a:pt x="6060" y="2848"/>
                  <a:pt x="6060" y="2847"/>
                  <a:pt x="6060" y="2846"/>
                </a:cubicBezTo>
                <a:cubicBezTo>
                  <a:pt x="6061" y="2844"/>
                  <a:pt x="6062" y="2843"/>
                  <a:pt x="6062" y="2842"/>
                </a:cubicBezTo>
                <a:cubicBezTo>
                  <a:pt x="6064" y="2838"/>
                  <a:pt x="6066" y="2836"/>
                  <a:pt x="6069" y="2834"/>
                </a:cubicBezTo>
                <a:cubicBezTo>
                  <a:pt x="6071" y="2833"/>
                  <a:pt x="6072" y="2832"/>
                  <a:pt x="6073" y="2831"/>
                </a:cubicBezTo>
                <a:cubicBezTo>
                  <a:pt x="6075" y="2830"/>
                  <a:pt x="6076" y="2829"/>
                  <a:pt x="6077" y="2828"/>
                </a:cubicBezTo>
                <a:cubicBezTo>
                  <a:pt x="6078" y="2827"/>
                  <a:pt x="6079" y="2825"/>
                  <a:pt x="6079" y="2824"/>
                </a:cubicBezTo>
                <a:cubicBezTo>
                  <a:pt x="6080" y="2822"/>
                  <a:pt x="6081" y="2821"/>
                  <a:pt x="6081" y="2820"/>
                </a:cubicBezTo>
                <a:cubicBezTo>
                  <a:pt x="6082" y="2819"/>
                  <a:pt x="6081" y="2817"/>
                  <a:pt x="6081" y="2816"/>
                </a:cubicBezTo>
                <a:cubicBezTo>
                  <a:pt x="6082" y="2815"/>
                  <a:pt x="6082" y="2813"/>
                  <a:pt x="6082" y="2812"/>
                </a:cubicBezTo>
                <a:cubicBezTo>
                  <a:pt x="6083" y="2810"/>
                  <a:pt x="6084" y="2809"/>
                  <a:pt x="6085" y="2808"/>
                </a:cubicBezTo>
                <a:cubicBezTo>
                  <a:pt x="6086" y="2806"/>
                  <a:pt x="6087" y="2805"/>
                  <a:pt x="6089" y="2804"/>
                </a:cubicBezTo>
                <a:cubicBezTo>
                  <a:pt x="6091" y="2803"/>
                  <a:pt x="6092" y="2803"/>
                  <a:pt x="6093" y="2802"/>
                </a:cubicBezTo>
                <a:cubicBezTo>
                  <a:pt x="6095" y="2801"/>
                  <a:pt x="6097" y="2802"/>
                  <a:pt x="6098" y="2801"/>
                </a:cubicBezTo>
                <a:cubicBezTo>
                  <a:pt x="6099" y="2799"/>
                  <a:pt x="6098" y="2798"/>
                  <a:pt x="6098" y="2796"/>
                </a:cubicBezTo>
                <a:cubicBezTo>
                  <a:pt x="6098" y="2795"/>
                  <a:pt x="6099" y="2793"/>
                  <a:pt x="6099" y="2792"/>
                </a:cubicBezTo>
                <a:cubicBezTo>
                  <a:pt x="6099" y="2791"/>
                  <a:pt x="6100" y="2790"/>
                  <a:pt x="6100" y="2788"/>
                </a:cubicBezTo>
                <a:cubicBezTo>
                  <a:pt x="6100" y="2785"/>
                  <a:pt x="6100" y="2783"/>
                  <a:pt x="6100" y="2779"/>
                </a:cubicBezTo>
                <a:cubicBezTo>
                  <a:pt x="6102" y="2776"/>
                  <a:pt x="6104" y="2773"/>
                  <a:pt x="6106" y="2769"/>
                </a:cubicBezTo>
                <a:cubicBezTo>
                  <a:pt x="6108" y="2766"/>
                  <a:pt x="6110" y="2764"/>
                  <a:pt x="6111" y="2760"/>
                </a:cubicBezTo>
                <a:cubicBezTo>
                  <a:pt x="6112" y="2756"/>
                  <a:pt x="6113" y="2753"/>
                  <a:pt x="6114" y="2748"/>
                </a:cubicBezTo>
                <a:cubicBezTo>
                  <a:pt x="6114" y="2747"/>
                  <a:pt x="6115" y="2745"/>
                  <a:pt x="6115" y="2744"/>
                </a:cubicBezTo>
                <a:cubicBezTo>
                  <a:pt x="6115" y="2743"/>
                  <a:pt x="6116" y="2742"/>
                  <a:pt x="6116" y="2741"/>
                </a:cubicBezTo>
                <a:cubicBezTo>
                  <a:pt x="6116" y="2720"/>
                  <a:pt x="6116" y="2720"/>
                  <a:pt x="6116" y="2720"/>
                </a:cubicBezTo>
                <a:cubicBezTo>
                  <a:pt x="6116" y="2718"/>
                  <a:pt x="6114" y="2718"/>
                  <a:pt x="6113" y="2716"/>
                </a:cubicBezTo>
                <a:cubicBezTo>
                  <a:pt x="6112" y="2715"/>
                  <a:pt x="6112" y="2714"/>
                  <a:pt x="6111" y="2712"/>
                </a:cubicBezTo>
                <a:cubicBezTo>
                  <a:pt x="6110" y="2711"/>
                  <a:pt x="6108" y="2710"/>
                  <a:pt x="6107" y="2708"/>
                </a:cubicBezTo>
                <a:cubicBezTo>
                  <a:pt x="6106" y="2707"/>
                  <a:pt x="6104" y="2706"/>
                  <a:pt x="6104" y="2704"/>
                </a:cubicBezTo>
                <a:cubicBezTo>
                  <a:pt x="6104" y="2700"/>
                  <a:pt x="6104" y="2700"/>
                  <a:pt x="6104" y="2700"/>
                </a:cubicBezTo>
                <a:cubicBezTo>
                  <a:pt x="6104" y="2699"/>
                  <a:pt x="6104" y="2698"/>
                  <a:pt x="6104" y="2697"/>
                </a:cubicBezTo>
                <a:cubicBezTo>
                  <a:pt x="6105" y="2693"/>
                  <a:pt x="6107" y="2692"/>
                  <a:pt x="6108" y="2689"/>
                </a:cubicBezTo>
                <a:cubicBezTo>
                  <a:pt x="6109" y="2686"/>
                  <a:pt x="6108" y="2684"/>
                  <a:pt x="6108" y="2681"/>
                </a:cubicBezTo>
                <a:cubicBezTo>
                  <a:pt x="6106" y="2680"/>
                  <a:pt x="6106" y="2680"/>
                  <a:pt x="6106" y="2680"/>
                </a:cubicBezTo>
                <a:cubicBezTo>
                  <a:pt x="6106" y="2668"/>
                  <a:pt x="6106" y="2668"/>
                  <a:pt x="6106" y="2668"/>
                </a:cubicBezTo>
                <a:cubicBezTo>
                  <a:pt x="6106" y="2666"/>
                  <a:pt x="6106" y="2665"/>
                  <a:pt x="6106" y="2664"/>
                </a:cubicBezTo>
                <a:cubicBezTo>
                  <a:pt x="6106" y="2661"/>
                  <a:pt x="6104" y="2661"/>
                  <a:pt x="6102" y="2659"/>
                </a:cubicBezTo>
                <a:cubicBezTo>
                  <a:pt x="6100" y="2656"/>
                  <a:pt x="6098" y="2654"/>
                  <a:pt x="6096" y="2651"/>
                </a:cubicBezTo>
                <a:cubicBezTo>
                  <a:pt x="6095" y="2649"/>
                  <a:pt x="6094" y="2649"/>
                  <a:pt x="6093" y="2647"/>
                </a:cubicBezTo>
                <a:cubicBezTo>
                  <a:pt x="6093" y="2646"/>
                  <a:pt x="6094" y="2644"/>
                  <a:pt x="6093" y="2643"/>
                </a:cubicBezTo>
                <a:cubicBezTo>
                  <a:pt x="6093" y="2641"/>
                  <a:pt x="6092" y="2640"/>
                  <a:pt x="6091" y="2639"/>
                </a:cubicBezTo>
                <a:cubicBezTo>
                  <a:pt x="6091" y="2637"/>
                  <a:pt x="6090" y="2636"/>
                  <a:pt x="6089" y="2635"/>
                </a:cubicBezTo>
                <a:cubicBezTo>
                  <a:pt x="6088" y="2633"/>
                  <a:pt x="6086" y="2633"/>
                  <a:pt x="6085" y="2632"/>
                </a:cubicBezTo>
                <a:cubicBezTo>
                  <a:pt x="6083" y="2629"/>
                  <a:pt x="6081" y="2627"/>
                  <a:pt x="6078" y="2625"/>
                </a:cubicBezTo>
                <a:cubicBezTo>
                  <a:pt x="6077" y="2624"/>
                  <a:pt x="6076" y="2623"/>
                  <a:pt x="6074" y="2622"/>
                </a:cubicBezTo>
                <a:cubicBezTo>
                  <a:pt x="6073" y="2621"/>
                  <a:pt x="6071" y="2621"/>
                  <a:pt x="6069" y="2620"/>
                </a:cubicBezTo>
                <a:cubicBezTo>
                  <a:pt x="6068" y="2619"/>
                  <a:pt x="6066" y="2617"/>
                  <a:pt x="6066" y="2615"/>
                </a:cubicBezTo>
                <a:cubicBezTo>
                  <a:pt x="6066" y="2596"/>
                  <a:pt x="6066" y="2596"/>
                  <a:pt x="6066" y="2596"/>
                </a:cubicBezTo>
                <a:cubicBezTo>
                  <a:pt x="6063" y="2596"/>
                  <a:pt x="6061" y="2595"/>
                  <a:pt x="6058" y="2595"/>
                </a:cubicBezTo>
                <a:cubicBezTo>
                  <a:pt x="6054" y="2595"/>
                  <a:pt x="6051" y="2596"/>
                  <a:pt x="6047" y="2595"/>
                </a:cubicBezTo>
                <a:cubicBezTo>
                  <a:pt x="6045" y="2595"/>
                  <a:pt x="6043" y="2594"/>
                  <a:pt x="6042" y="2593"/>
                </a:cubicBezTo>
                <a:cubicBezTo>
                  <a:pt x="6040" y="2593"/>
                  <a:pt x="6039" y="2592"/>
                  <a:pt x="6038" y="2591"/>
                </a:cubicBezTo>
                <a:cubicBezTo>
                  <a:pt x="6035" y="2589"/>
                  <a:pt x="6032" y="2587"/>
                  <a:pt x="6032" y="2583"/>
                </a:cubicBezTo>
                <a:cubicBezTo>
                  <a:pt x="6032" y="2579"/>
                  <a:pt x="6032" y="2579"/>
                  <a:pt x="6032" y="2579"/>
                </a:cubicBezTo>
                <a:cubicBezTo>
                  <a:pt x="6032" y="2578"/>
                  <a:pt x="6031" y="2577"/>
                  <a:pt x="6031" y="2575"/>
                </a:cubicBezTo>
                <a:cubicBezTo>
                  <a:pt x="6030" y="2572"/>
                  <a:pt x="6031" y="2570"/>
                  <a:pt x="6031" y="2566"/>
                </a:cubicBezTo>
                <a:cubicBezTo>
                  <a:pt x="6029" y="2566"/>
                  <a:pt x="6028" y="2567"/>
                  <a:pt x="6027" y="2566"/>
                </a:cubicBezTo>
                <a:cubicBezTo>
                  <a:pt x="6025" y="2565"/>
                  <a:pt x="6023" y="2565"/>
                  <a:pt x="6023" y="2564"/>
                </a:cubicBezTo>
                <a:cubicBezTo>
                  <a:pt x="6021" y="2562"/>
                  <a:pt x="6024" y="2558"/>
                  <a:pt x="6023" y="2556"/>
                </a:cubicBezTo>
                <a:cubicBezTo>
                  <a:pt x="6022" y="2555"/>
                  <a:pt x="6020" y="2556"/>
                  <a:pt x="6019" y="2555"/>
                </a:cubicBezTo>
                <a:cubicBezTo>
                  <a:pt x="6017" y="2554"/>
                  <a:pt x="6016" y="2554"/>
                  <a:pt x="6015" y="2553"/>
                </a:cubicBezTo>
                <a:cubicBezTo>
                  <a:pt x="6012" y="2552"/>
                  <a:pt x="6009" y="2551"/>
                  <a:pt x="6007" y="2549"/>
                </a:cubicBezTo>
                <a:cubicBezTo>
                  <a:pt x="6005" y="2548"/>
                  <a:pt x="6005" y="2547"/>
                  <a:pt x="6004" y="2545"/>
                </a:cubicBezTo>
                <a:cubicBezTo>
                  <a:pt x="6003" y="2544"/>
                  <a:pt x="6001" y="2544"/>
                  <a:pt x="6000" y="2542"/>
                </a:cubicBezTo>
                <a:cubicBezTo>
                  <a:pt x="5999" y="2541"/>
                  <a:pt x="5999" y="2540"/>
                  <a:pt x="5998" y="2538"/>
                </a:cubicBezTo>
                <a:cubicBezTo>
                  <a:pt x="5997" y="2537"/>
                  <a:pt x="5995" y="2536"/>
                  <a:pt x="5993" y="2535"/>
                </a:cubicBezTo>
                <a:cubicBezTo>
                  <a:pt x="5988" y="2533"/>
                  <a:pt x="5986" y="2533"/>
                  <a:pt x="5981" y="2531"/>
                </a:cubicBezTo>
                <a:cubicBezTo>
                  <a:pt x="5979" y="2531"/>
                  <a:pt x="5977" y="2530"/>
                  <a:pt x="5976" y="2529"/>
                </a:cubicBezTo>
                <a:cubicBezTo>
                  <a:pt x="5974" y="2528"/>
                  <a:pt x="5972" y="2527"/>
                  <a:pt x="5972" y="2525"/>
                </a:cubicBezTo>
                <a:cubicBezTo>
                  <a:pt x="5971" y="2523"/>
                  <a:pt x="5973" y="2520"/>
                  <a:pt x="5972" y="2517"/>
                </a:cubicBezTo>
                <a:cubicBezTo>
                  <a:pt x="5971" y="2514"/>
                  <a:pt x="5968" y="2513"/>
                  <a:pt x="5967" y="2509"/>
                </a:cubicBezTo>
                <a:cubicBezTo>
                  <a:pt x="5966" y="2508"/>
                  <a:pt x="5967" y="2506"/>
                  <a:pt x="5967" y="2505"/>
                </a:cubicBezTo>
                <a:cubicBezTo>
                  <a:pt x="5967" y="2503"/>
                  <a:pt x="5966" y="2502"/>
                  <a:pt x="5966" y="2500"/>
                </a:cubicBezTo>
                <a:cubicBezTo>
                  <a:pt x="5966" y="2499"/>
                  <a:pt x="5964" y="2498"/>
                  <a:pt x="5964" y="2497"/>
                </a:cubicBezTo>
                <a:cubicBezTo>
                  <a:pt x="5964" y="2495"/>
                  <a:pt x="5964" y="2494"/>
                  <a:pt x="5964" y="2493"/>
                </a:cubicBezTo>
                <a:cubicBezTo>
                  <a:pt x="5964" y="2489"/>
                  <a:pt x="5964" y="2489"/>
                  <a:pt x="5964" y="2489"/>
                </a:cubicBezTo>
                <a:cubicBezTo>
                  <a:pt x="5964" y="2486"/>
                  <a:pt x="5963" y="2484"/>
                  <a:pt x="5963" y="2481"/>
                </a:cubicBezTo>
                <a:cubicBezTo>
                  <a:pt x="5963" y="2479"/>
                  <a:pt x="5963" y="2478"/>
                  <a:pt x="5963" y="2477"/>
                </a:cubicBezTo>
                <a:cubicBezTo>
                  <a:pt x="5962" y="2473"/>
                  <a:pt x="5959" y="2472"/>
                  <a:pt x="5957" y="2470"/>
                </a:cubicBezTo>
                <a:cubicBezTo>
                  <a:pt x="5955" y="2468"/>
                  <a:pt x="5953" y="2468"/>
                  <a:pt x="5952" y="2466"/>
                </a:cubicBezTo>
                <a:cubicBezTo>
                  <a:pt x="5951" y="2464"/>
                  <a:pt x="5951" y="2462"/>
                  <a:pt x="5951" y="2460"/>
                </a:cubicBezTo>
                <a:cubicBezTo>
                  <a:pt x="5951" y="2457"/>
                  <a:pt x="5953" y="2455"/>
                  <a:pt x="5953" y="2452"/>
                </a:cubicBezTo>
                <a:cubicBezTo>
                  <a:pt x="5953" y="2448"/>
                  <a:pt x="5950" y="2445"/>
                  <a:pt x="5946" y="2444"/>
                </a:cubicBezTo>
                <a:cubicBezTo>
                  <a:pt x="5945" y="2444"/>
                  <a:pt x="5943" y="2444"/>
                  <a:pt x="5942" y="2444"/>
                </a:cubicBezTo>
                <a:cubicBezTo>
                  <a:pt x="5941" y="2444"/>
                  <a:pt x="5939" y="2444"/>
                  <a:pt x="5938" y="2444"/>
                </a:cubicBezTo>
                <a:cubicBezTo>
                  <a:pt x="5937" y="2444"/>
                  <a:pt x="5936" y="2442"/>
                  <a:pt x="5934" y="2442"/>
                </a:cubicBezTo>
                <a:cubicBezTo>
                  <a:pt x="5931" y="2441"/>
                  <a:pt x="5928" y="2441"/>
                  <a:pt x="5925" y="2440"/>
                </a:cubicBezTo>
                <a:cubicBezTo>
                  <a:pt x="5924" y="2439"/>
                  <a:pt x="5922" y="2439"/>
                  <a:pt x="5921" y="2438"/>
                </a:cubicBezTo>
                <a:cubicBezTo>
                  <a:pt x="5920" y="2437"/>
                  <a:pt x="5921" y="2435"/>
                  <a:pt x="5921" y="2434"/>
                </a:cubicBezTo>
                <a:cubicBezTo>
                  <a:pt x="5921" y="2433"/>
                  <a:pt x="5921" y="2431"/>
                  <a:pt x="5921" y="2430"/>
                </a:cubicBezTo>
                <a:cubicBezTo>
                  <a:pt x="5921" y="2428"/>
                  <a:pt x="5919" y="2427"/>
                  <a:pt x="5919" y="2426"/>
                </a:cubicBezTo>
                <a:cubicBezTo>
                  <a:pt x="5919" y="2422"/>
                  <a:pt x="5919" y="2422"/>
                  <a:pt x="5919" y="2422"/>
                </a:cubicBezTo>
                <a:cubicBezTo>
                  <a:pt x="5919" y="2417"/>
                  <a:pt x="5920" y="2414"/>
                  <a:pt x="5919" y="2410"/>
                </a:cubicBezTo>
                <a:cubicBezTo>
                  <a:pt x="5919" y="2408"/>
                  <a:pt x="5916" y="2408"/>
                  <a:pt x="5915" y="2406"/>
                </a:cubicBezTo>
                <a:cubicBezTo>
                  <a:pt x="5914" y="2405"/>
                  <a:pt x="5915" y="2403"/>
                  <a:pt x="5914" y="2402"/>
                </a:cubicBezTo>
                <a:cubicBezTo>
                  <a:pt x="5913" y="2400"/>
                  <a:pt x="5911" y="2400"/>
                  <a:pt x="5910" y="2398"/>
                </a:cubicBezTo>
                <a:cubicBezTo>
                  <a:pt x="5910" y="2397"/>
                  <a:pt x="5910" y="2395"/>
                  <a:pt x="5910" y="2394"/>
                </a:cubicBezTo>
                <a:cubicBezTo>
                  <a:pt x="5910" y="2391"/>
                  <a:pt x="5910" y="2389"/>
                  <a:pt x="5909" y="2386"/>
                </a:cubicBezTo>
                <a:cubicBezTo>
                  <a:pt x="5909" y="2385"/>
                  <a:pt x="5909" y="2383"/>
                  <a:pt x="5908" y="2382"/>
                </a:cubicBezTo>
                <a:cubicBezTo>
                  <a:pt x="5907" y="2379"/>
                  <a:pt x="5904" y="2377"/>
                  <a:pt x="5901" y="2375"/>
                </a:cubicBezTo>
                <a:cubicBezTo>
                  <a:pt x="5900" y="2374"/>
                  <a:pt x="5899" y="2375"/>
                  <a:pt x="5897" y="2375"/>
                </a:cubicBezTo>
                <a:cubicBezTo>
                  <a:pt x="5896" y="2379"/>
                  <a:pt x="5896" y="2379"/>
                  <a:pt x="5896" y="2379"/>
                </a:cubicBezTo>
                <a:cubicBezTo>
                  <a:pt x="5897" y="2382"/>
                  <a:pt x="5896" y="2384"/>
                  <a:pt x="5895" y="2387"/>
                </a:cubicBezTo>
                <a:moveTo>
                  <a:pt x="6230" y="2348"/>
                </a:moveTo>
                <a:cubicBezTo>
                  <a:pt x="6231" y="2350"/>
                  <a:pt x="6231" y="2351"/>
                  <a:pt x="6233" y="2352"/>
                </a:cubicBezTo>
                <a:cubicBezTo>
                  <a:pt x="6235" y="2354"/>
                  <a:pt x="6238" y="2354"/>
                  <a:pt x="6241" y="2354"/>
                </a:cubicBezTo>
                <a:cubicBezTo>
                  <a:pt x="6245" y="2354"/>
                  <a:pt x="6245" y="2354"/>
                  <a:pt x="6245" y="2354"/>
                </a:cubicBezTo>
                <a:cubicBezTo>
                  <a:pt x="6246" y="2354"/>
                  <a:pt x="6247" y="2352"/>
                  <a:pt x="6249" y="2351"/>
                </a:cubicBezTo>
                <a:cubicBezTo>
                  <a:pt x="6248" y="2350"/>
                  <a:pt x="6247" y="2349"/>
                  <a:pt x="6246" y="2347"/>
                </a:cubicBezTo>
                <a:cubicBezTo>
                  <a:pt x="6246" y="2346"/>
                  <a:pt x="6246" y="2345"/>
                  <a:pt x="6246" y="2343"/>
                </a:cubicBezTo>
                <a:cubicBezTo>
                  <a:pt x="6245" y="2342"/>
                  <a:pt x="6243" y="2343"/>
                  <a:pt x="6242" y="2342"/>
                </a:cubicBezTo>
                <a:cubicBezTo>
                  <a:pt x="6239" y="2341"/>
                  <a:pt x="6237" y="2340"/>
                  <a:pt x="6234" y="2340"/>
                </a:cubicBezTo>
                <a:cubicBezTo>
                  <a:pt x="6232" y="2340"/>
                  <a:pt x="6231" y="2341"/>
                  <a:pt x="6229" y="2341"/>
                </a:cubicBezTo>
                <a:cubicBezTo>
                  <a:pt x="6229" y="2343"/>
                  <a:pt x="6229" y="2347"/>
                  <a:pt x="6230" y="2348"/>
                </a:cubicBezTo>
                <a:moveTo>
                  <a:pt x="6132" y="2282"/>
                </a:moveTo>
                <a:cubicBezTo>
                  <a:pt x="6132" y="2284"/>
                  <a:pt x="6134" y="2284"/>
                  <a:pt x="6135" y="2286"/>
                </a:cubicBezTo>
                <a:cubicBezTo>
                  <a:pt x="6137" y="2289"/>
                  <a:pt x="6141" y="2289"/>
                  <a:pt x="6143" y="2292"/>
                </a:cubicBezTo>
                <a:cubicBezTo>
                  <a:pt x="6144" y="2293"/>
                  <a:pt x="6144" y="2294"/>
                  <a:pt x="6145" y="2296"/>
                </a:cubicBezTo>
                <a:cubicBezTo>
                  <a:pt x="6146" y="2297"/>
                  <a:pt x="6147" y="2299"/>
                  <a:pt x="6149" y="2300"/>
                </a:cubicBezTo>
                <a:cubicBezTo>
                  <a:pt x="6150" y="2300"/>
                  <a:pt x="6151" y="2302"/>
                  <a:pt x="6153" y="2302"/>
                </a:cubicBezTo>
                <a:cubicBezTo>
                  <a:pt x="6155" y="2302"/>
                  <a:pt x="6155" y="2300"/>
                  <a:pt x="6157" y="2300"/>
                </a:cubicBezTo>
                <a:cubicBezTo>
                  <a:pt x="6156" y="2298"/>
                  <a:pt x="6156" y="2297"/>
                  <a:pt x="6156" y="2296"/>
                </a:cubicBezTo>
                <a:cubicBezTo>
                  <a:pt x="6155" y="2294"/>
                  <a:pt x="6153" y="2293"/>
                  <a:pt x="6153" y="2292"/>
                </a:cubicBezTo>
                <a:cubicBezTo>
                  <a:pt x="6152" y="2290"/>
                  <a:pt x="6153" y="2289"/>
                  <a:pt x="6153" y="2288"/>
                </a:cubicBezTo>
                <a:cubicBezTo>
                  <a:pt x="6152" y="2286"/>
                  <a:pt x="6151" y="2285"/>
                  <a:pt x="6150" y="2284"/>
                </a:cubicBezTo>
                <a:cubicBezTo>
                  <a:pt x="6148" y="2280"/>
                  <a:pt x="6145" y="2280"/>
                  <a:pt x="6142" y="2278"/>
                </a:cubicBezTo>
                <a:cubicBezTo>
                  <a:pt x="6141" y="2277"/>
                  <a:pt x="6139" y="2277"/>
                  <a:pt x="6138" y="2276"/>
                </a:cubicBezTo>
                <a:cubicBezTo>
                  <a:pt x="6137" y="2274"/>
                  <a:pt x="6138" y="2273"/>
                  <a:pt x="6138" y="2272"/>
                </a:cubicBezTo>
                <a:cubicBezTo>
                  <a:pt x="6138" y="2270"/>
                  <a:pt x="6138" y="2269"/>
                  <a:pt x="6138" y="2268"/>
                </a:cubicBezTo>
                <a:cubicBezTo>
                  <a:pt x="6134" y="2268"/>
                  <a:pt x="6134" y="2268"/>
                  <a:pt x="6134" y="2268"/>
                </a:cubicBezTo>
                <a:cubicBezTo>
                  <a:pt x="6133" y="2268"/>
                  <a:pt x="6132" y="2268"/>
                  <a:pt x="6130" y="2269"/>
                </a:cubicBezTo>
                <a:cubicBezTo>
                  <a:pt x="6131" y="2270"/>
                  <a:pt x="6132" y="2271"/>
                  <a:pt x="6132" y="2273"/>
                </a:cubicBezTo>
                <a:cubicBezTo>
                  <a:pt x="6133" y="2274"/>
                  <a:pt x="6133" y="2276"/>
                  <a:pt x="6133" y="2278"/>
                </a:cubicBezTo>
                <a:cubicBezTo>
                  <a:pt x="6133" y="2279"/>
                  <a:pt x="6132" y="2280"/>
                  <a:pt x="6132" y="2282"/>
                </a:cubicBezTo>
                <a:moveTo>
                  <a:pt x="6018" y="2270"/>
                </a:moveTo>
                <a:cubicBezTo>
                  <a:pt x="6018" y="2273"/>
                  <a:pt x="6019" y="2275"/>
                  <a:pt x="6019" y="2278"/>
                </a:cubicBezTo>
                <a:cubicBezTo>
                  <a:pt x="6019" y="2278"/>
                  <a:pt x="6018" y="2279"/>
                  <a:pt x="6018" y="2280"/>
                </a:cubicBezTo>
                <a:cubicBezTo>
                  <a:pt x="6025" y="2280"/>
                  <a:pt x="6029" y="2279"/>
                  <a:pt x="6036" y="2280"/>
                </a:cubicBezTo>
                <a:cubicBezTo>
                  <a:pt x="6039" y="2280"/>
                  <a:pt x="6041" y="2281"/>
                  <a:pt x="6044" y="2282"/>
                </a:cubicBezTo>
                <a:cubicBezTo>
                  <a:pt x="6047" y="2282"/>
                  <a:pt x="6049" y="2282"/>
                  <a:pt x="6051" y="2282"/>
                </a:cubicBezTo>
                <a:cubicBezTo>
                  <a:pt x="6054" y="2282"/>
                  <a:pt x="6056" y="2282"/>
                  <a:pt x="6059" y="2282"/>
                </a:cubicBezTo>
                <a:cubicBezTo>
                  <a:pt x="6061" y="2282"/>
                  <a:pt x="6062" y="2280"/>
                  <a:pt x="6063" y="2280"/>
                </a:cubicBezTo>
                <a:cubicBezTo>
                  <a:pt x="6065" y="2279"/>
                  <a:pt x="6065" y="2276"/>
                  <a:pt x="6067" y="2276"/>
                </a:cubicBezTo>
                <a:cubicBezTo>
                  <a:pt x="6069" y="2275"/>
                  <a:pt x="6070" y="2276"/>
                  <a:pt x="6071" y="2276"/>
                </a:cubicBezTo>
                <a:cubicBezTo>
                  <a:pt x="6073" y="2275"/>
                  <a:pt x="6074" y="2275"/>
                  <a:pt x="6075" y="2275"/>
                </a:cubicBezTo>
                <a:cubicBezTo>
                  <a:pt x="6077" y="2274"/>
                  <a:pt x="6078" y="2272"/>
                  <a:pt x="6079" y="2271"/>
                </a:cubicBezTo>
                <a:cubicBezTo>
                  <a:pt x="6081" y="2268"/>
                  <a:pt x="6083" y="2266"/>
                  <a:pt x="6083" y="2263"/>
                </a:cubicBezTo>
                <a:cubicBezTo>
                  <a:pt x="6084" y="2260"/>
                  <a:pt x="6083" y="2257"/>
                  <a:pt x="6084" y="2255"/>
                </a:cubicBezTo>
                <a:cubicBezTo>
                  <a:pt x="6085" y="2253"/>
                  <a:pt x="6087" y="2253"/>
                  <a:pt x="6087" y="2251"/>
                </a:cubicBezTo>
                <a:cubicBezTo>
                  <a:pt x="6088" y="2250"/>
                  <a:pt x="6088" y="2248"/>
                  <a:pt x="6088" y="2247"/>
                </a:cubicBezTo>
                <a:cubicBezTo>
                  <a:pt x="6088" y="2245"/>
                  <a:pt x="6087" y="2244"/>
                  <a:pt x="6086" y="2243"/>
                </a:cubicBezTo>
                <a:cubicBezTo>
                  <a:pt x="6085" y="2243"/>
                  <a:pt x="6084" y="2244"/>
                  <a:pt x="6082" y="2244"/>
                </a:cubicBezTo>
                <a:cubicBezTo>
                  <a:pt x="6081" y="2244"/>
                  <a:pt x="6080" y="2244"/>
                  <a:pt x="6078" y="2244"/>
                </a:cubicBezTo>
                <a:cubicBezTo>
                  <a:pt x="6077" y="2244"/>
                  <a:pt x="6076" y="2245"/>
                  <a:pt x="6074" y="2246"/>
                </a:cubicBezTo>
                <a:cubicBezTo>
                  <a:pt x="6073" y="2247"/>
                  <a:pt x="6071" y="2247"/>
                  <a:pt x="6070" y="2248"/>
                </a:cubicBezTo>
                <a:cubicBezTo>
                  <a:pt x="6069" y="2250"/>
                  <a:pt x="6071" y="2253"/>
                  <a:pt x="6070" y="2256"/>
                </a:cubicBezTo>
                <a:cubicBezTo>
                  <a:pt x="6070" y="2257"/>
                  <a:pt x="6068" y="2258"/>
                  <a:pt x="6067" y="2260"/>
                </a:cubicBezTo>
                <a:cubicBezTo>
                  <a:pt x="6067" y="2261"/>
                  <a:pt x="6067" y="2263"/>
                  <a:pt x="6066" y="2264"/>
                </a:cubicBezTo>
                <a:cubicBezTo>
                  <a:pt x="6065" y="2264"/>
                  <a:pt x="6064" y="2264"/>
                  <a:pt x="6062" y="2264"/>
                </a:cubicBezTo>
                <a:cubicBezTo>
                  <a:pt x="6056" y="2265"/>
                  <a:pt x="6052" y="2264"/>
                  <a:pt x="6045" y="2264"/>
                </a:cubicBezTo>
                <a:cubicBezTo>
                  <a:pt x="6041" y="2264"/>
                  <a:pt x="6041" y="2264"/>
                  <a:pt x="6041" y="2264"/>
                </a:cubicBezTo>
                <a:cubicBezTo>
                  <a:pt x="6037" y="2264"/>
                  <a:pt x="6037" y="2264"/>
                  <a:pt x="6037" y="2264"/>
                </a:cubicBezTo>
                <a:cubicBezTo>
                  <a:pt x="6032" y="2264"/>
                  <a:pt x="6029" y="2264"/>
                  <a:pt x="6024" y="2264"/>
                </a:cubicBezTo>
                <a:cubicBezTo>
                  <a:pt x="6022" y="2264"/>
                  <a:pt x="6021" y="2263"/>
                  <a:pt x="6020" y="2263"/>
                </a:cubicBezTo>
                <a:cubicBezTo>
                  <a:pt x="6020" y="2264"/>
                  <a:pt x="6018" y="2268"/>
                  <a:pt x="6018" y="2270"/>
                </a:cubicBezTo>
                <a:moveTo>
                  <a:pt x="5684" y="2319"/>
                </a:moveTo>
                <a:cubicBezTo>
                  <a:pt x="5684" y="2321"/>
                  <a:pt x="5685" y="2322"/>
                  <a:pt x="5685" y="2323"/>
                </a:cubicBezTo>
                <a:cubicBezTo>
                  <a:pt x="5697" y="2323"/>
                  <a:pt x="5697" y="2323"/>
                  <a:pt x="5697" y="2323"/>
                </a:cubicBezTo>
                <a:cubicBezTo>
                  <a:pt x="5699" y="2322"/>
                  <a:pt x="5700" y="2322"/>
                  <a:pt x="5701" y="2320"/>
                </a:cubicBezTo>
                <a:cubicBezTo>
                  <a:pt x="5703" y="2318"/>
                  <a:pt x="5704" y="2317"/>
                  <a:pt x="5704" y="2315"/>
                </a:cubicBezTo>
                <a:cubicBezTo>
                  <a:pt x="5704" y="2311"/>
                  <a:pt x="5704" y="2308"/>
                  <a:pt x="5702" y="2305"/>
                </a:cubicBezTo>
                <a:cubicBezTo>
                  <a:pt x="5702" y="2303"/>
                  <a:pt x="5700" y="2302"/>
                  <a:pt x="5699" y="2301"/>
                </a:cubicBezTo>
                <a:cubicBezTo>
                  <a:pt x="5694" y="2303"/>
                  <a:pt x="5690" y="2305"/>
                  <a:pt x="5685" y="2309"/>
                </a:cubicBezTo>
                <a:cubicBezTo>
                  <a:pt x="5685" y="2312"/>
                  <a:pt x="5684" y="2316"/>
                  <a:pt x="5684" y="2319"/>
                </a:cubicBezTo>
                <a:moveTo>
                  <a:pt x="5582" y="2308"/>
                </a:moveTo>
                <a:cubicBezTo>
                  <a:pt x="5582" y="2309"/>
                  <a:pt x="5582" y="2310"/>
                  <a:pt x="5582" y="2312"/>
                </a:cubicBezTo>
                <a:cubicBezTo>
                  <a:pt x="5582" y="2313"/>
                  <a:pt x="5583" y="2314"/>
                  <a:pt x="5584" y="2315"/>
                </a:cubicBezTo>
                <a:cubicBezTo>
                  <a:pt x="5585" y="2315"/>
                  <a:pt x="5587" y="2316"/>
                  <a:pt x="5588" y="2315"/>
                </a:cubicBezTo>
                <a:cubicBezTo>
                  <a:pt x="5590" y="2315"/>
                  <a:pt x="5590" y="2312"/>
                  <a:pt x="5592" y="2312"/>
                </a:cubicBezTo>
                <a:cubicBezTo>
                  <a:pt x="5594" y="2312"/>
                  <a:pt x="5595" y="2315"/>
                  <a:pt x="5598" y="2315"/>
                </a:cubicBezTo>
                <a:cubicBezTo>
                  <a:pt x="5600" y="2315"/>
                  <a:pt x="5600" y="2315"/>
                  <a:pt x="5600" y="2315"/>
                </a:cubicBezTo>
                <a:cubicBezTo>
                  <a:pt x="5602" y="2315"/>
                  <a:pt x="5602" y="2312"/>
                  <a:pt x="5604" y="2312"/>
                </a:cubicBezTo>
                <a:cubicBezTo>
                  <a:pt x="5601" y="2308"/>
                  <a:pt x="5601" y="2308"/>
                  <a:pt x="5601" y="2308"/>
                </a:cubicBezTo>
                <a:lnTo>
                  <a:pt x="5582" y="2308"/>
                </a:lnTo>
                <a:close/>
                <a:moveTo>
                  <a:pt x="5750" y="2268"/>
                </a:moveTo>
                <a:cubicBezTo>
                  <a:pt x="5749" y="2269"/>
                  <a:pt x="5747" y="2269"/>
                  <a:pt x="5746" y="2271"/>
                </a:cubicBezTo>
                <a:cubicBezTo>
                  <a:pt x="5745" y="2272"/>
                  <a:pt x="5743" y="2272"/>
                  <a:pt x="5742" y="2274"/>
                </a:cubicBezTo>
                <a:cubicBezTo>
                  <a:pt x="5742" y="2275"/>
                  <a:pt x="5742" y="2276"/>
                  <a:pt x="5742" y="2278"/>
                </a:cubicBezTo>
                <a:cubicBezTo>
                  <a:pt x="5742" y="2279"/>
                  <a:pt x="5741" y="2280"/>
                  <a:pt x="5741" y="2282"/>
                </a:cubicBezTo>
                <a:cubicBezTo>
                  <a:pt x="5741" y="2283"/>
                  <a:pt x="5740" y="2284"/>
                  <a:pt x="5740" y="2286"/>
                </a:cubicBezTo>
                <a:cubicBezTo>
                  <a:pt x="5740" y="2287"/>
                  <a:pt x="5738" y="2288"/>
                  <a:pt x="5738" y="2290"/>
                </a:cubicBezTo>
                <a:cubicBezTo>
                  <a:pt x="5738" y="2292"/>
                  <a:pt x="5742" y="2291"/>
                  <a:pt x="5744" y="2291"/>
                </a:cubicBezTo>
                <a:cubicBezTo>
                  <a:pt x="5746" y="2291"/>
                  <a:pt x="5747" y="2291"/>
                  <a:pt x="5748" y="2291"/>
                </a:cubicBezTo>
                <a:cubicBezTo>
                  <a:pt x="5750" y="2290"/>
                  <a:pt x="5751" y="2289"/>
                  <a:pt x="5752" y="2288"/>
                </a:cubicBezTo>
                <a:cubicBezTo>
                  <a:pt x="5753" y="2287"/>
                  <a:pt x="5753" y="2285"/>
                  <a:pt x="5753" y="2284"/>
                </a:cubicBezTo>
                <a:cubicBezTo>
                  <a:pt x="5756" y="2279"/>
                  <a:pt x="5758" y="2275"/>
                  <a:pt x="5758" y="2270"/>
                </a:cubicBezTo>
                <a:cubicBezTo>
                  <a:pt x="5758" y="2268"/>
                  <a:pt x="5758" y="2268"/>
                  <a:pt x="5758" y="2268"/>
                </a:cubicBezTo>
                <a:cubicBezTo>
                  <a:pt x="5758" y="2266"/>
                  <a:pt x="5755" y="2266"/>
                  <a:pt x="5754" y="2265"/>
                </a:cubicBezTo>
                <a:cubicBezTo>
                  <a:pt x="5753" y="2266"/>
                  <a:pt x="5752" y="2267"/>
                  <a:pt x="5750" y="2268"/>
                </a:cubicBezTo>
                <a:moveTo>
                  <a:pt x="5722" y="2236"/>
                </a:moveTo>
                <a:cubicBezTo>
                  <a:pt x="5723" y="2235"/>
                  <a:pt x="5725" y="2236"/>
                  <a:pt x="5726" y="2236"/>
                </a:cubicBezTo>
                <a:cubicBezTo>
                  <a:pt x="5728" y="2235"/>
                  <a:pt x="5727" y="2232"/>
                  <a:pt x="5729" y="2232"/>
                </a:cubicBezTo>
                <a:cubicBezTo>
                  <a:pt x="5731" y="2232"/>
                  <a:pt x="5731" y="2234"/>
                  <a:pt x="5733" y="2234"/>
                </a:cubicBezTo>
                <a:cubicBezTo>
                  <a:pt x="5736" y="2234"/>
                  <a:pt x="5738" y="2234"/>
                  <a:pt x="5741" y="2234"/>
                </a:cubicBezTo>
                <a:cubicBezTo>
                  <a:pt x="5743" y="2234"/>
                  <a:pt x="5744" y="2234"/>
                  <a:pt x="5745" y="2234"/>
                </a:cubicBezTo>
                <a:cubicBezTo>
                  <a:pt x="5748" y="2235"/>
                  <a:pt x="5750" y="2236"/>
                  <a:pt x="5753" y="2238"/>
                </a:cubicBezTo>
                <a:cubicBezTo>
                  <a:pt x="5757" y="2240"/>
                  <a:pt x="5758" y="2242"/>
                  <a:pt x="5761" y="2244"/>
                </a:cubicBezTo>
                <a:cubicBezTo>
                  <a:pt x="5762" y="2245"/>
                  <a:pt x="5764" y="2245"/>
                  <a:pt x="5765" y="2246"/>
                </a:cubicBezTo>
                <a:cubicBezTo>
                  <a:pt x="5766" y="2247"/>
                  <a:pt x="5766" y="2249"/>
                  <a:pt x="5768" y="2250"/>
                </a:cubicBezTo>
                <a:cubicBezTo>
                  <a:pt x="5769" y="2250"/>
                  <a:pt x="5771" y="2250"/>
                  <a:pt x="5772" y="2250"/>
                </a:cubicBezTo>
                <a:cubicBezTo>
                  <a:pt x="5774" y="2250"/>
                  <a:pt x="5775" y="2251"/>
                  <a:pt x="5777" y="2251"/>
                </a:cubicBezTo>
                <a:cubicBezTo>
                  <a:pt x="5778" y="2251"/>
                  <a:pt x="5779" y="2252"/>
                  <a:pt x="5781" y="2252"/>
                </a:cubicBezTo>
                <a:cubicBezTo>
                  <a:pt x="5786" y="2252"/>
                  <a:pt x="5789" y="2251"/>
                  <a:pt x="5794" y="2252"/>
                </a:cubicBezTo>
                <a:cubicBezTo>
                  <a:pt x="5795" y="2252"/>
                  <a:pt x="5796" y="2253"/>
                  <a:pt x="5798" y="2254"/>
                </a:cubicBezTo>
                <a:cubicBezTo>
                  <a:pt x="5801" y="2255"/>
                  <a:pt x="5803" y="2257"/>
                  <a:pt x="5806" y="2259"/>
                </a:cubicBezTo>
                <a:cubicBezTo>
                  <a:pt x="5807" y="2259"/>
                  <a:pt x="5809" y="2260"/>
                  <a:pt x="5810" y="2261"/>
                </a:cubicBezTo>
                <a:cubicBezTo>
                  <a:pt x="5811" y="2262"/>
                  <a:pt x="5812" y="2263"/>
                  <a:pt x="5814" y="2265"/>
                </a:cubicBezTo>
                <a:cubicBezTo>
                  <a:pt x="5816" y="2267"/>
                  <a:pt x="5819" y="2269"/>
                  <a:pt x="5821" y="2273"/>
                </a:cubicBezTo>
                <a:cubicBezTo>
                  <a:pt x="5821" y="2274"/>
                  <a:pt x="5822" y="2275"/>
                  <a:pt x="5823" y="2277"/>
                </a:cubicBezTo>
                <a:cubicBezTo>
                  <a:pt x="5826" y="2281"/>
                  <a:pt x="5831" y="2283"/>
                  <a:pt x="5831" y="2289"/>
                </a:cubicBezTo>
                <a:cubicBezTo>
                  <a:pt x="5831" y="2290"/>
                  <a:pt x="5830" y="2291"/>
                  <a:pt x="5830" y="2293"/>
                </a:cubicBezTo>
                <a:cubicBezTo>
                  <a:pt x="5830" y="2295"/>
                  <a:pt x="5830" y="2296"/>
                  <a:pt x="5830" y="2298"/>
                </a:cubicBezTo>
                <a:cubicBezTo>
                  <a:pt x="5829" y="2301"/>
                  <a:pt x="5827" y="2303"/>
                  <a:pt x="5824" y="2305"/>
                </a:cubicBezTo>
                <a:cubicBezTo>
                  <a:pt x="5822" y="2305"/>
                  <a:pt x="5821" y="2304"/>
                  <a:pt x="5820" y="2305"/>
                </a:cubicBezTo>
                <a:cubicBezTo>
                  <a:pt x="5818" y="2305"/>
                  <a:pt x="5817" y="2305"/>
                  <a:pt x="5816" y="2306"/>
                </a:cubicBezTo>
                <a:cubicBezTo>
                  <a:pt x="5814" y="2306"/>
                  <a:pt x="5813" y="2308"/>
                  <a:pt x="5812" y="2309"/>
                </a:cubicBezTo>
                <a:cubicBezTo>
                  <a:pt x="5810" y="2310"/>
                  <a:pt x="5809" y="2311"/>
                  <a:pt x="5808" y="2312"/>
                </a:cubicBezTo>
                <a:cubicBezTo>
                  <a:pt x="5807" y="2314"/>
                  <a:pt x="5806" y="2315"/>
                  <a:pt x="5806" y="2316"/>
                </a:cubicBezTo>
                <a:cubicBezTo>
                  <a:pt x="5806" y="2318"/>
                  <a:pt x="5807" y="2319"/>
                  <a:pt x="5807" y="2320"/>
                </a:cubicBezTo>
                <a:cubicBezTo>
                  <a:pt x="5807" y="2324"/>
                  <a:pt x="5811" y="2327"/>
                  <a:pt x="5815" y="2327"/>
                </a:cubicBezTo>
                <a:cubicBezTo>
                  <a:pt x="5819" y="2327"/>
                  <a:pt x="5821" y="2327"/>
                  <a:pt x="5825" y="2324"/>
                </a:cubicBezTo>
                <a:cubicBezTo>
                  <a:pt x="5826" y="2323"/>
                  <a:pt x="5827" y="2322"/>
                  <a:pt x="5829" y="2321"/>
                </a:cubicBezTo>
                <a:cubicBezTo>
                  <a:pt x="5830" y="2321"/>
                  <a:pt x="5829" y="2318"/>
                  <a:pt x="5830" y="2317"/>
                </a:cubicBezTo>
                <a:cubicBezTo>
                  <a:pt x="5831" y="2315"/>
                  <a:pt x="5832" y="2313"/>
                  <a:pt x="5835" y="2313"/>
                </a:cubicBezTo>
                <a:cubicBezTo>
                  <a:pt x="5839" y="2313"/>
                  <a:pt x="5842" y="2314"/>
                  <a:pt x="5846" y="2316"/>
                </a:cubicBezTo>
                <a:cubicBezTo>
                  <a:pt x="5847" y="2317"/>
                  <a:pt x="5848" y="2319"/>
                  <a:pt x="5850" y="2320"/>
                </a:cubicBezTo>
                <a:cubicBezTo>
                  <a:pt x="5851" y="2322"/>
                  <a:pt x="5852" y="2322"/>
                  <a:pt x="5853" y="2323"/>
                </a:cubicBezTo>
                <a:cubicBezTo>
                  <a:pt x="5855" y="2325"/>
                  <a:pt x="5856" y="2326"/>
                  <a:pt x="5857" y="2327"/>
                </a:cubicBezTo>
                <a:cubicBezTo>
                  <a:pt x="5859" y="2328"/>
                  <a:pt x="5860" y="2328"/>
                  <a:pt x="5861" y="2328"/>
                </a:cubicBezTo>
                <a:cubicBezTo>
                  <a:pt x="5863" y="2329"/>
                  <a:pt x="5864" y="2330"/>
                  <a:pt x="5865" y="2330"/>
                </a:cubicBezTo>
                <a:cubicBezTo>
                  <a:pt x="5869" y="2331"/>
                  <a:pt x="5871" y="2332"/>
                  <a:pt x="5874" y="2333"/>
                </a:cubicBezTo>
                <a:cubicBezTo>
                  <a:pt x="5876" y="2334"/>
                  <a:pt x="5877" y="2336"/>
                  <a:pt x="5878" y="2336"/>
                </a:cubicBezTo>
                <a:cubicBezTo>
                  <a:pt x="5880" y="2337"/>
                  <a:pt x="5882" y="2337"/>
                  <a:pt x="5883" y="2337"/>
                </a:cubicBezTo>
                <a:cubicBezTo>
                  <a:pt x="5886" y="2338"/>
                  <a:pt x="5888" y="2339"/>
                  <a:pt x="5890" y="2339"/>
                </a:cubicBezTo>
                <a:cubicBezTo>
                  <a:pt x="5894" y="2340"/>
                  <a:pt x="5896" y="2339"/>
                  <a:pt x="5899" y="2339"/>
                </a:cubicBezTo>
                <a:cubicBezTo>
                  <a:pt x="5902" y="2339"/>
                  <a:pt x="5904" y="2340"/>
                  <a:pt x="5907" y="2339"/>
                </a:cubicBezTo>
                <a:cubicBezTo>
                  <a:pt x="5909" y="2339"/>
                  <a:pt x="5910" y="2337"/>
                  <a:pt x="5911" y="2336"/>
                </a:cubicBezTo>
                <a:cubicBezTo>
                  <a:pt x="5912" y="2336"/>
                  <a:pt x="5914" y="2336"/>
                  <a:pt x="5915" y="2334"/>
                </a:cubicBezTo>
                <a:cubicBezTo>
                  <a:pt x="5916" y="2333"/>
                  <a:pt x="5916" y="2332"/>
                  <a:pt x="5916" y="2330"/>
                </a:cubicBezTo>
                <a:cubicBezTo>
                  <a:pt x="5917" y="2328"/>
                  <a:pt x="5916" y="2325"/>
                  <a:pt x="5916" y="2322"/>
                </a:cubicBezTo>
                <a:cubicBezTo>
                  <a:pt x="5918" y="2322"/>
                  <a:pt x="5920" y="2323"/>
                  <a:pt x="5922" y="2322"/>
                </a:cubicBezTo>
                <a:cubicBezTo>
                  <a:pt x="5925" y="2321"/>
                  <a:pt x="5927" y="2320"/>
                  <a:pt x="5930" y="2318"/>
                </a:cubicBezTo>
                <a:cubicBezTo>
                  <a:pt x="5932" y="2317"/>
                  <a:pt x="5933" y="2316"/>
                  <a:pt x="5934" y="2315"/>
                </a:cubicBezTo>
                <a:cubicBezTo>
                  <a:pt x="5937" y="2311"/>
                  <a:pt x="5939" y="2308"/>
                  <a:pt x="5943" y="2308"/>
                </a:cubicBezTo>
                <a:cubicBezTo>
                  <a:pt x="5945" y="2308"/>
                  <a:pt x="5945" y="2308"/>
                  <a:pt x="5945" y="2308"/>
                </a:cubicBezTo>
                <a:cubicBezTo>
                  <a:pt x="5947" y="2308"/>
                  <a:pt x="5948" y="2309"/>
                  <a:pt x="5949" y="2310"/>
                </a:cubicBezTo>
                <a:cubicBezTo>
                  <a:pt x="5950" y="2310"/>
                  <a:pt x="5952" y="2310"/>
                  <a:pt x="5953" y="2311"/>
                </a:cubicBezTo>
                <a:cubicBezTo>
                  <a:pt x="5954" y="2311"/>
                  <a:pt x="5955" y="2312"/>
                  <a:pt x="5957" y="2312"/>
                </a:cubicBezTo>
                <a:cubicBezTo>
                  <a:pt x="5960" y="2314"/>
                  <a:pt x="5962" y="2315"/>
                  <a:pt x="5965" y="2316"/>
                </a:cubicBezTo>
                <a:cubicBezTo>
                  <a:pt x="5966" y="2317"/>
                  <a:pt x="5968" y="2317"/>
                  <a:pt x="5969" y="2318"/>
                </a:cubicBezTo>
                <a:cubicBezTo>
                  <a:pt x="5971" y="2321"/>
                  <a:pt x="5972" y="2324"/>
                  <a:pt x="5974" y="2326"/>
                </a:cubicBezTo>
                <a:cubicBezTo>
                  <a:pt x="5975" y="2328"/>
                  <a:pt x="5975" y="2329"/>
                  <a:pt x="5976" y="2330"/>
                </a:cubicBezTo>
                <a:cubicBezTo>
                  <a:pt x="5978" y="2334"/>
                  <a:pt x="5981" y="2334"/>
                  <a:pt x="5984" y="2336"/>
                </a:cubicBezTo>
                <a:cubicBezTo>
                  <a:pt x="5985" y="2338"/>
                  <a:pt x="5986" y="2339"/>
                  <a:pt x="5987" y="2340"/>
                </a:cubicBezTo>
                <a:cubicBezTo>
                  <a:pt x="5989" y="2343"/>
                  <a:pt x="5990" y="2345"/>
                  <a:pt x="5992" y="2348"/>
                </a:cubicBezTo>
                <a:cubicBezTo>
                  <a:pt x="5993" y="2350"/>
                  <a:pt x="5994" y="2352"/>
                  <a:pt x="5995" y="2353"/>
                </a:cubicBezTo>
                <a:cubicBezTo>
                  <a:pt x="5996" y="2355"/>
                  <a:pt x="5996" y="2357"/>
                  <a:pt x="5998" y="2357"/>
                </a:cubicBezTo>
                <a:cubicBezTo>
                  <a:pt x="6000" y="2358"/>
                  <a:pt x="6002" y="2357"/>
                  <a:pt x="6004" y="2357"/>
                </a:cubicBezTo>
                <a:cubicBezTo>
                  <a:pt x="6010" y="2357"/>
                  <a:pt x="6013" y="2357"/>
                  <a:pt x="6019" y="2356"/>
                </a:cubicBezTo>
                <a:cubicBezTo>
                  <a:pt x="6022" y="2356"/>
                  <a:pt x="6023" y="2355"/>
                  <a:pt x="6026" y="2355"/>
                </a:cubicBezTo>
                <a:cubicBezTo>
                  <a:pt x="6031" y="2355"/>
                  <a:pt x="6033" y="2359"/>
                  <a:pt x="6037" y="2362"/>
                </a:cubicBezTo>
                <a:cubicBezTo>
                  <a:pt x="6039" y="2365"/>
                  <a:pt x="6041" y="2367"/>
                  <a:pt x="6045" y="2368"/>
                </a:cubicBezTo>
                <a:cubicBezTo>
                  <a:pt x="6047" y="2369"/>
                  <a:pt x="6048" y="2370"/>
                  <a:pt x="6051" y="2370"/>
                </a:cubicBezTo>
                <a:cubicBezTo>
                  <a:pt x="6053" y="2370"/>
                  <a:pt x="6054" y="2369"/>
                  <a:pt x="6056" y="2369"/>
                </a:cubicBezTo>
                <a:cubicBezTo>
                  <a:pt x="6056" y="2357"/>
                  <a:pt x="6056" y="2357"/>
                  <a:pt x="6056" y="2357"/>
                </a:cubicBezTo>
                <a:cubicBezTo>
                  <a:pt x="6056" y="2354"/>
                  <a:pt x="6054" y="2353"/>
                  <a:pt x="6051" y="2351"/>
                </a:cubicBezTo>
                <a:cubicBezTo>
                  <a:pt x="6050" y="2351"/>
                  <a:pt x="6049" y="2351"/>
                  <a:pt x="6048" y="2350"/>
                </a:cubicBezTo>
                <a:cubicBezTo>
                  <a:pt x="6046" y="2350"/>
                  <a:pt x="6045" y="2350"/>
                  <a:pt x="6044" y="2349"/>
                </a:cubicBezTo>
                <a:cubicBezTo>
                  <a:pt x="6042" y="2349"/>
                  <a:pt x="6043" y="2347"/>
                  <a:pt x="6042" y="2345"/>
                </a:cubicBezTo>
                <a:cubicBezTo>
                  <a:pt x="6040" y="2344"/>
                  <a:pt x="6040" y="2343"/>
                  <a:pt x="6039" y="2341"/>
                </a:cubicBezTo>
                <a:cubicBezTo>
                  <a:pt x="6037" y="2340"/>
                  <a:pt x="6036" y="2339"/>
                  <a:pt x="6034" y="2338"/>
                </a:cubicBezTo>
                <a:cubicBezTo>
                  <a:pt x="6032" y="2338"/>
                  <a:pt x="6031" y="2339"/>
                  <a:pt x="6030" y="2338"/>
                </a:cubicBezTo>
                <a:cubicBezTo>
                  <a:pt x="6028" y="2338"/>
                  <a:pt x="6027" y="2339"/>
                  <a:pt x="6026" y="2338"/>
                </a:cubicBezTo>
                <a:cubicBezTo>
                  <a:pt x="6024" y="2338"/>
                  <a:pt x="6023" y="2336"/>
                  <a:pt x="6022" y="2335"/>
                </a:cubicBezTo>
                <a:cubicBezTo>
                  <a:pt x="6020" y="2335"/>
                  <a:pt x="6019" y="2335"/>
                  <a:pt x="6018" y="2334"/>
                </a:cubicBezTo>
                <a:cubicBezTo>
                  <a:pt x="6016" y="2334"/>
                  <a:pt x="6015" y="2333"/>
                  <a:pt x="6014" y="2333"/>
                </a:cubicBezTo>
                <a:cubicBezTo>
                  <a:pt x="6011" y="2333"/>
                  <a:pt x="6009" y="2333"/>
                  <a:pt x="6006" y="2333"/>
                </a:cubicBezTo>
                <a:cubicBezTo>
                  <a:pt x="6006" y="2308"/>
                  <a:pt x="6006" y="2308"/>
                  <a:pt x="6006" y="2308"/>
                </a:cubicBezTo>
                <a:cubicBezTo>
                  <a:pt x="5999" y="2308"/>
                  <a:pt x="5995" y="2308"/>
                  <a:pt x="5988" y="2308"/>
                </a:cubicBezTo>
                <a:cubicBezTo>
                  <a:pt x="5988" y="2289"/>
                  <a:pt x="5988" y="2289"/>
                  <a:pt x="5988" y="2289"/>
                </a:cubicBezTo>
                <a:cubicBezTo>
                  <a:pt x="5994" y="2289"/>
                  <a:pt x="5998" y="2289"/>
                  <a:pt x="6004" y="2289"/>
                </a:cubicBezTo>
                <a:cubicBezTo>
                  <a:pt x="6004" y="2283"/>
                  <a:pt x="6004" y="2283"/>
                  <a:pt x="6004" y="2283"/>
                </a:cubicBezTo>
                <a:cubicBezTo>
                  <a:pt x="6003" y="2282"/>
                  <a:pt x="6001" y="2282"/>
                  <a:pt x="6000" y="2281"/>
                </a:cubicBezTo>
                <a:cubicBezTo>
                  <a:pt x="5999" y="2280"/>
                  <a:pt x="5998" y="2278"/>
                  <a:pt x="5997" y="2277"/>
                </a:cubicBezTo>
                <a:cubicBezTo>
                  <a:pt x="5996" y="2276"/>
                  <a:pt x="5994" y="2275"/>
                  <a:pt x="5993" y="2274"/>
                </a:cubicBezTo>
                <a:cubicBezTo>
                  <a:pt x="5973" y="2274"/>
                  <a:pt x="5973" y="2274"/>
                  <a:pt x="5973" y="2274"/>
                </a:cubicBezTo>
                <a:cubicBezTo>
                  <a:pt x="5972" y="2272"/>
                  <a:pt x="5971" y="2271"/>
                  <a:pt x="5970" y="2270"/>
                </a:cubicBezTo>
                <a:cubicBezTo>
                  <a:pt x="5969" y="2268"/>
                  <a:pt x="5967" y="2268"/>
                  <a:pt x="5966" y="2267"/>
                </a:cubicBezTo>
                <a:cubicBezTo>
                  <a:pt x="5964" y="2264"/>
                  <a:pt x="5965" y="2261"/>
                  <a:pt x="5964" y="2259"/>
                </a:cubicBezTo>
                <a:cubicBezTo>
                  <a:pt x="5963" y="2257"/>
                  <a:pt x="5964" y="2256"/>
                  <a:pt x="5963" y="2255"/>
                </a:cubicBezTo>
                <a:cubicBezTo>
                  <a:pt x="5962" y="2254"/>
                  <a:pt x="5960" y="2254"/>
                  <a:pt x="5959" y="2253"/>
                </a:cubicBezTo>
                <a:cubicBezTo>
                  <a:pt x="5958" y="2252"/>
                  <a:pt x="5956" y="2251"/>
                  <a:pt x="5955" y="2250"/>
                </a:cubicBezTo>
                <a:cubicBezTo>
                  <a:pt x="5953" y="2249"/>
                  <a:pt x="5953" y="2247"/>
                  <a:pt x="5951" y="2246"/>
                </a:cubicBezTo>
                <a:cubicBezTo>
                  <a:pt x="5950" y="2245"/>
                  <a:pt x="5948" y="2244"/>
                  <a:pt x="5947" y="2243"/>
                </a:cubicBezTo>
                <a:cubicBezTo>
                  <a:pt x="5944" y="2240"/>
                  <a:pt x="5943" y="2237"/>
                  <a:pt x="5939" y="2235"/>
                </a:cubicBezTo>
                <a:cubicBezTo>
                  <a:pt x="5938" y="2234"/>
                  <a:pt x="5937" y="2233"/>
                  <a:pt x="5935" y="2233"/>
                </a:cubicBezTo>
                <a:cubicBezTo>
                  <a:pt x="5932" y="2232"/>
                  <a:pt x="5930" y="2233"/>
                  <a:pt x="5926" y="2233"/>
                </a:cubicBezTo>
                <a:cubicBezTo>
                  <a:pt x="5922" y="2233"/>
                  <a:pt x="5920" y="2231"/>
                  <a:pt x="5917" y="2229"/>
                </a:cubicBezTo>
                <a:cubicBezTo>
                  <a:pt x="5916" y="2228"/>
                  <a:pt x="5917" y="2226"/>
                  <a:pt x="5915" y="2225"/>
                </a:cubicBezTo>
                <a:cubicBezTo>
                  <a:pt x="5914" y="2224"/>
                  <a:pt x="5912" y="2225"/>
                  <a:pt x="5911" y="2225"/>
                </a:cubicBezTo>
                <a:cubicBezTo>
                  <a:pt x="5909" y="2224"/>
                  <a:pt x="5908" y="2224"/>
                  <a:pt x="5906" y="2224"/>
                </a:cubicBezTo>
                <a:cubicBezTo>
                  <a:pt x="5903" y="2223"/>
                  <a:pt x="5901" y="2222"/>
                  <a:pt x="5898" y="2221"/>
                </a:cubicBezTo>
                <a:cubicBezTo>
                  <a:pt x="5895" y="2219"/>
                  <a:pt x="5893" y="2217"/>
                  <a:pt x="5890" y="2216"/>
                </a:cubicBezTo>
                <a:cubicBezTo>
                  <a:pt x="5889" y="2215"/>
                  <a:pt x="5888" y="2214"/>
                  <a:pt x="5886" y="2214"/>
                </a:cubicBezTo>
                <a:cubicBezTo>
                  <a:pt x="5885" y="2214"/>
                  <a:pt x="5884" y="2214"/>
                  <a:pt x="5882" y="2214"/>
                </a:cubicBezTo>
                <a:cubicBezTo>
                  <a:pt x="5877" y="2214"/>
                  <a:pt x="5874" y="2214"/>
                  <a:pt x="5869" y="2214"/>
                </a:cubicBezTo>
                <a:cubicBezTo>
                  <a:pt x="5867" y="2214"/>
                  <a:pt x="5866" y="2213"/>
                  <a:pt x="5864" y="2213"/>
                </a:cubicBezTo>
                <a:cubicBezTo>
                  <a:pt x="5860" y="2213"/>
                  <a:pt x="5857" y="2214"/>
                  <a:pt x="5853" y="2212"/>
                </a:cubicBezTo>
                <a:cubicBezTo>
                  <a:pt x="5850" y="2211"/>
                  <a:pt x="5847" y="2208"/>
                  <a:pt x="5845" y="2207"/>
                </a:cubicBezTo>
                <a:cubicBezTo>
                  <a:pt x="5842" y="2206"/>
                  <a:pt x="5840" y="2203"/>
                  <a:pt x="5837" y="2202"/>
                </a:cubicBezTo>
                <a:cubicBezTo>
                  <a:pt x="5835" y="2202"/>
                  <a:pt x="5834" y="2201"/>
                  <a:pt x="5833" y="2201"/>
                </a:cubicBezTo>
                <a:cubicBezTo>
                  <a:pt x="5831" y="2201"/>
                  <a:pt x="5829" y="2200"/>
                  <a:pt x="5828" y="2199"/>
                </a:cubicBezTo>
                <a:cubicBezTo>
                  <a:pt x="5825" y="2198"/>
                  <a:pt x="5824" y="2195"/>
                  <a:pt x="5821" y="2195"/>
                </a:cubicBezTo>
                <a:cubicBezTo>
                  <a:pt x="5818" y="2195"/>
                  <a:pt x="5816" y="2195"/>
                  <a:pt x="5815" y="2196"/>
                </a:cubicBezTo>
                <a:cubicBezTo>
                  <a:pt x="5813" y="2197"/>
                  <a:pt x="5813" y="2199"/>
                  <a:pt x="5812" y="2200"/>
                </a:cubicBezTo>
                <a:cubicBezTo>
                  <a:pt x="5809" y="2202"/>
                  <a:pt x="5806" y="2204"/>
                  <a:pt x="5803" y="2204"/>
                </a:cubicBezTo>
                <a:cubicBezTo>
                  <a:pt x="5800" y="2204"/>
                  <a:pt x="5798" y="2204"/>
                  <a:pt x="5795" y="2204"/>
                </a:cubicBezTo>
                <a:cubicBezTo>
                  <a:pt x="5793" y="2204"/>
                  <a:pt x="5792" y="2205"/>
                  <a:pt x="5791" y="2206"/>
                </a:cubicBezTo>
                <a:cubicBezTo>
                  <a:pt x="5789" y="2207"/>
                  <a:pt x="5787" y="2208"/>
                  <a:pt x="5787" y="2210"/>
                </a:cubicBezTo>
                <a:cubicBezTo>
                  <a:pt x="5786" y="2213"/>
                  <a:pt x="5788" y="2215"/>
                  <a:pt x="5787" y="2218"/>
                </a:cubicBezTo>
                <a:cubicBezTo>
                  <a:pt x="5786" y="2219"/>
                  <a:pt x="5786" y="2221"/>
                  <a:pt x="5785" y="2222"/>
                </a:cubicBezTo>
                <a:cubicBezTo>
                  <a:pt x="5784" y="2223"/>
                  <a:pt x="5782" y="2223"/>
                  <a:pt x="5781" y="2224"/>
                </a:cubicBezTo>
                <a:cubicBezTo>
                  <a:pt x="5778" y="2225"/>
                  <a:pt x="5776" y="2225"/>
                  <a:pt x="5773" y="2225"/>
                </a:cubicBezTo>
                <a:cubicBezTo>
                  <a:pt x="5769" y="2225"/>
                  <a:pt x="5767" y="2224"/>
                  <a:pt x="5764" y="2224"/>
                </a:cubicBezTo>
                <a:cubicBezTo>
                  <a:pt x="5761" y="2224"/>
                  <a:pt x="5758" y="2224"/>
                  <a:pt x="5756" y="2222"/>
                </a:cubicBezTo>
                <a:cubicBezTo>
                  <a:pt x="5755" y="2221"/>
                  <a:pt x="5754" y="2219"/>
                  <a:pt x="5753" y="2218"/>
                </a:cubicBezTo>
                <a:cubicBezTo>
                  <a:pt x="5752" y="2217"/>
                  <a:pt x="5754" y="2215"/>
                  <a:pt x="5753" y="2214"/>
                </a:cubicBezTo>
                <a:cubicBezTo>
                  <a:pt x="5751" y="2212"/>
                  <a:pt x="5748" y="2211"/>
                  <a:pt x="5745" y="2211"/>
                </a:cubicBezTo>
                <a:cubicBezTo>
                  <a:pt x="5744" y="2211"/>
                  <a:pt x="5742" y="2211"/>
                  <a:pt x="5741" y="2211"/>
                </a:cubicBezTo>
                <a:cubicBezTo>
                  <a:pt x="5739" y="2212"/>
                  <a:pt x="5739" y="2213"/>
                  <a:pt x="5737" y="2214"/>
                </a:cubicBezTo>
                <a:cubicBezTo>
                  <a:pt x="5736" y="2214"/>
                  <a:pt x="5735" y="2215"/>
                  <a:pt x="5733" y="2215"/>
                </a:cubicBezTo>
                <a:cubicBezTo>
                  <a:pt x="5708" y="2215"/>
                  <a:pt x="5708" y="2215"/>
                  <a:pt x="5708" y="2215"/>
                </a:cubicBezTo>
                <a:cubicBezTo>
                  <a:pt x="5708" y="2223"/>
                  <a:pt x="5708" y="2223"/>
                  <a:pt x="5708" y="2223"/>
                </a:cubicBezTo>
                <a:cubicBezTo>
                  <a:pt x="5710" y="2224"/>
                  <a:pt x="5711" y="2224"/>
                  <a:pt x="5712" y="2225"/>
                </a:cubicBezTo>
                <a:cubicBezTo>
                  <a:pt x="5713" y="2226"/>
                  <a:pt x="5716" y="2226"/>
                  <a:pt x="5716" y="2228"/>
                </a:cubicBezTo>
                <a:cubicBezTo>
                  <a:pt x="5717" y="2229"/>
                  <a:pt x="5716" y="2231"/>
                  <a:pt x="5716" y="2232"/>
                </a:cubicBezTo>
                <a:cubicBezTo>
                  <a:pt x="5716" y="2235"/>
                  <a:pt x="5716" y="2237"/>
                  <a:pt x="5716" y="2240"/>
                </a:cubicBezTo>
                <a:cubicBezTo>
                  <a:pt x="5722" y="2240"/>
                  <a:pt x="5722" y="2240"/>
                  <a:pt x="5722" y="2240"/>
                </a:cubicBezTo>
                <a:cubicBezTo>
                  <a:pt x="5723" y="2239"/>
                  <a:pt x="5721" y="2236"/>
                  <a:pt x="5722" y="2236"/>
                </a:cubicBezTo>
                <a:moveTo>
                  <a:pt x="5564" y="2193"/>
                </a:moveTo>
                <a:cubicBezTo>
                  <a:pt x="5563" y="2193"/>
                  <a:pt x="5561" y="2193"/>
                  <a:pt x="5560" y="2193"/>
                </a:cubicBezTo>
                <a:cubicBezTo>
                  <a:pt x="5559" y="2193"/>
                  <a:pt x="5559" y="2196"/>
                  <a:pt x="5558" y="2197"/>
                </a:cubicBezTo>
                <a:cubicBezTo>
                  <a:pt x="5560" y="2198"/>
                  <a:pt x="5560" y="2200"/>
                  <a:pt x="5562" y="2200"/>
                </a:cubicBezTo>
                <a:cubicBezTo>
                  <a:pt x="5566" y="2200"/>
                  <a:pt x="5566" y="2200"/>
                  <a:pt x="5566" y="2200"/>
                </a:cubicBezTo>
                <a:cubicBezTo>
                  <a:pt x="5570" y="2200"/>
                  <a:pt x="5570" y="2200"/>
                  <a:pt x="5570" y="2200"/>
                </a:cubicBezTo>
                <a:cubicBezTo>
                  <a:pt x="5573" y="2200"/>
                  <a:pt x="5575" y="2201"/>
                  <a:pt x="5578" y="2201"/>
                </a:cubicBezTo>
                <a:cubicBezTo>
                  <a:pt x="5581" y="2201"/>
                  <a:pt x="5583" y="2201"/>
                  <a:pt x="5586" y="2200"/>
                </a:cubicBezTo>
                <a:cubicBezTo>
                  <a:pt x="5586" y="2200"/>
                  <a:pt x="5584" y="2201"/>
                  <a:pt x="5584" y="2200"/>
                </a:cubicBezTo>
                <a:cubicBezTo>
                  <a:pt x="5583" y="2197"/>
                  <a:pt x="5584" y="2195"/>
                  <a:pt x="5584" y="2192"/>
                </a:cubicBezTo>
                <a:cubicBezTo>
                  <a:pt x="5582" y="2192"/>
                  <a:pt x="5580" y="2191"/>
                  <a:pt x="5578" y="2191"/>
                </a:cubicBezTo>
                <a:cubicBezTo>
                  <a:pt x="5566" y="2191"/>
                  <a:pt x="5566" y="2191"/>
                  <a:pt x="5566" y="2191"/>
                </a:cubicBezTo>
                <a:cubicBezTo>
                  <a:pt x="5564" y="2191"/>
                  <a:pt x="5565" y="2193"/>
                  <a:pt x="5564" y="2193"/>
                </a:cubicBezTo>
                <a:moveTo>
                  <a:pt x="5770" y="2178"/>
                </a:moveTo>
                <a:cubicBezTo>
                  <a:pt x="5770" y="2179"/>
                  <a:pt x="5771" y="2181"/>
                  <a:pt x="5771" y="2182"/>
                </a:cubicBezTo>
                <a:cubicBezTo>
                  <a:pt x="5771" y="2184"/>
                  <a:pt x="5773" y="2186"/>
                  <a:pt x="5773" y="2188"/>
                </a:cubicBezTo>
                <a:cubicBezTo>
                  <a:pt x="5773" y="2193"/>
                  <a:pt x="5772" y="2195"/>
                  <a:pt x="5772" y="2199"/>
                </a:cubicBezTo>
                <a:cubicBezTo>
                  <a:pt x="5792" y="2199"/>
                  <a:pt x="5792" y="2199"/>
                  <a:pt x="5792" y="2199"/>
                </a:cubicBezTo>
                <a:cubicBezTo>
                  <a:pt x="5792" y="2194"/>
                  <a:pt x="5792" y="2194"/>
                  <a:pt x="5792" y="2194"/>
                </a:cubicBezTo>
                <a:cubicBezTo>
                  <a:pt x="5783" y="2194"/>
                  <a:pt x="5783" y="2194"/>
                  <a:pt x="5783" y="2194"/>
                </a:cubicBezTo>
                <a:cubicBezTo>
                  <a:pt x="5784" y="2191"/>
                  <a:pt x="5784" y="2189"/>
                  <a:pt x="5784" y="2186"/>
                </a:cubicBezTo>
                <a:cubicBezTo>
                  <a:pt x="5784" y="2184"/>
                  <a:pt x="5783" y="2183"/>
                  <a:pt x="5783" y="2181"/>
                </a:cubicBezTo>
                <a:cubicBezTo>
                  <a:pt x="5783" y="2180"/>
                  <a:pt x="5783" y="2179"/>
                  <a:pt x="5783" y="2178"/>
                </a:cubicBezTo>
                <a:cubicBezTo>
                  <a:pt x="5778" y="2177"/>
                  <a:pt x="5775" y="2177"/>
                  <a:pt x="5770" y="2178"/>
                </a:cubicBezTo>
                <a:moveTo>
                  <a:pt x="5686" y="2179"/>
                </a:moveTo>
                <a:cubicBezTo>
                  <a:pt x="5684" y="2179"/>
                  <a:pt x="5683" y="2179"/>
                  <a:pt x="5681" y="2179"/>
                </a:cubicBezTo>
                <a:cubicBezTo>
                  <a:pt x="5678" y="2180"/>
                  <a:pt x="5676" y="2182"/>
                  <a:pt x="5673" y="2183"/>
                </a:cubicBezTo>
                <a:cubicBezTo>
                  <a:pt x="5674" y="2187"/>
                  <a:pt x="5674" y="2187"/>
                  <a:pt x="5674" y="2187"/>
                </a:cubicBezTo>
                <a:cubicBezTo>
                  <a:pt x="5676" y="2187"/>
                  <a:pt x="5677" y="2188"/>
                  <a:pt x="5678" y="2188"/>
                </a:cubicBezTo>
                <a:cubicBezTo>
                  <a:pt x="5680" y="2189"/>
                  <a:pt x="5681" y="2190"/>
                  <a:pt x="5682" y="2190"/>
                </a:cubicBezTo>
                <a:cubicBezTo>
                  <a:pt x="5684" y="2191"/>
                  <a:pt x="5685" y="2192"/>
                  <a:pt x="5686" y="2192"/>
                </a:cubicBezTo>
                <a:cubicBezTo>
                  <a:pt x="5688" y="2192"/>
                  <a:pt x="5689" y="2192"/>
                  <a:pt x="5690" y="2192"/>
                </a:cubicBezTo>
                <a:cubicBezTo>
                  <a:pt x="5692" y="2192"/>
                  <a:pt x="5694" y="2191"/>
                  <a:pt x="5695" y="2192"/>
                </a:cubicBezTo>
                <a:cubicBezTo>
                  <a:pt x="5697" y="2193"/>
                  <a:pt x="5698" y="2194"/>
                  <a:pt x="5699" y="2195"/>
                </a:cubicBezTo>
                <a:cubicBezTo>
                  <a:pt x="5700" y="2196"/>
                  <a:pt x="5700" y="2198"/>
                  <a:pt x="5700" y="2199"/>
                </a:cubicBezTo>
                <a:cubicBezTo>
                  <a:pt x="5701" y="2201"/>
                  <a:pt x="5701" y="2204"/>
                  <a:pt x="5703" y="2204"/>
                </a:cubicBezTo>
                <a:cubicBezTo>
                  <a:pt x="5705" y="2204"/>
                  <a:pt x="5706" y="2204"/>
                  <a:pt x="5707" y="2204"/>
                </a:cubicBezTo>
                <a:cubicBezTo>
                  <a:pt x="5711" y="2204"/>
                  <a:pt x="5711" y="2204"/>
                  <a:pt x="5711" y="2204"/>
                </a:cubicBezTo>
                <a:cubicBezTo>
                  <a:pt x="5713" y="2204"/>
                  <a:pt x="5715" y="2203"/>
                  <a:pt x="5717" y="2203"/>
                </a:cubicBezTo>
                <a:cubicBezTo>
                  <a:pt x="5718" y="2203"/>
                  <a:pt x="5718" y="2201"/>
                  <a:pt x="5719" y="2201"/>
                </a:cubicBezTo>
                <a:cubicBezTo>
                  <a:pt x="5721" y="2201"/>
                  <a:pt x="5722" y="2202"/>
                  <a:pt x="5723" y="2202"/>
                </a:cubicBezTo>
                <a:cubicBezTo>
                  <a:pt x="5725" y="2202"/>
                  <a:pt x="5726" y="2203"/>
                  <a:pt x="5727" y="2203"/>
                </a:cubicBezTo>
                <a:cubicBezTo>
                  <a:pt x="5730" y="2203"/>
                  <a:pt x="5731" y="2203"/>
                  <a:pt x="5734" y="2203"/>
                </a:cubicBezTo>
                <a:cubicBezTo>
                  <a:pt x="5736" y="2203"/>
                  <a:pt x="5738" y="2203"/>
                  <a:pt x="5740" y="2203"/>
                </a:cubicBezTo>
                <a:cubicBezTo>
                  <a:pt x="5742" y="2203"/>
                  <a:pt x="5742" y="2201"/>
                  <a:pt x="5744" y="2200"/>
                </a:cubicBezTo>
                <a:cubicBezTo>
                  <a:pt x="5743" y="2199"/>
                  <a:pt x="5744" y="2197"/>
                  <a:pt x="5743" y="2196"/>
                </a:cubicBezTo>
                <a:cubicBezTo>
                  <a:pt x="5742" y="2195"/>
                  <a:pt x="5740" y="2196"/>
                  <a:pt x="5739" y="2194"/>
                </a:cubicBezTo>
                <a:cubicBezTo>
                  <a:pt x="5737" y="2190"/>
                  <a:pt x="5739" y="2187"/>
                  <a:pt x="5739" y="2182"/>
                </a:cubicBezTo>
                <a:cubicBezTo>
                  <a:pt x="5739" y="2180"/>
                  <a:pt x="5740" y="2179"/>
                  <a:pt x="5739" y="2177"/>
                </a:cubicBezTo>
                <a:cubicBezTo>
                  <a:pt x="5738" y="2175"/>
                  <a:pt x="5738" y="2174"/>
                  <a:pt x="5736" y="2173"/>
                </a:cubicBezTo>
                <a:cubicBezTo>
                  <a:pt x="5735" y="2172"/>
                  <a:pt x="5733" y="2173"/>
                  <a:pt x="5732" y="2172"/>
                </a:cubicBezTo>
                <a:cubicBezTo>
                  <a:pt x="5729" y="2171"/>
                  <a:pt x="5727" y="2170"/>
                  <a:pt x="5723" y="2170"/>
                </a:cubicBezTo>
                <a:cubicBezTo>
                  <a:pt x="5720" y="2170"/>
                  <a:pt x="5717" y="2171"/>
                  <a:pt x="5714" y="2172"/>
                </a:cubicBezTo>
                <a:cubicBezTo>
                  <a:pt x="5713" y="2173"/>
                  <a:pt x="5712" y="2175"/>
                  <a:pt x="5710" y="2175"/>
                </a:cubicBezTo>
                <a:cubicBezTo>
                  <a:pt x="5708" y="2176"/>
                  <a:pt x="5705" y="2176"/>
                  <a:pt x="5702" y="2176"/>
                </a:cubicBezTo>
                <a:cubicBezTo>
                  <a:pt x="5699" y="2176"/>
                  <a:pt x="5697" y="2176"/>
                  <a:pt x="5694" y="2176"/>
                </a:cubicBezTo>
                <a:cubicBezTo>
                  <a:pt x="5692" y="2176"/>
                  <a:pt x="5691" y="2177"/>
                  <a:pt x="5689" y="2178"/>
                </a:cubicBezTo>
                <a:cubicBezTo>
                  <a:pt x="5688" y="2179"/>
                  <a:pt x="5687" y="2180"/>
                  <a:pt x="5685" y="2181"/>
                </a:cubicBezTo>
                <a:cubicBezTo>
                  <a:pt x="5684" y="2182"/>
                  <a:pt x="5684" y="2184"/>
                  <a:pt x="5683" y="2185"/>
                </a:cubicBezTo>
                <a:lnTo>
                  <a:pt x="5686" y="2179"/>
                </a:lnTo>
                <a:close/>
                <a:moveTo>
                  <a:pt x="5681" y="2172"/>
                </a:moveTo>
                <a:cubicBezTo>
                  <a:pt x="5685" y="2169"/>
                  <a:pt x="5687" y="2167"/>
                  <a:pt x="5687" y="2162"/>
                </a:cubicBezTo>
                <a:cubicBezTo>
                  <a:pt x="5687" y="2160"/>
                  <a:pt x="5685" y="2158"/>
                  <a:pt x="5683" y="2157"/>
                </a:cubicBezTo>
                <a:cubicBezTo>
                  <a:pt x="5682" y="2157"/>
                  <a:pt x="5681" y="2155"/>
                  <a:pt x="5679" y="2155"/>
                </a:cubicBezTo>
                <a:cubicBezTo>
                  <a:pt x="5675" y="2155"/>
                  <a:pt x="5675" y="2155"/>
                  <a:pt x="5675" y="2155"/>
                </a:cubicBezTo>
                <a:cubicBezTo>
                  <a:pt x="5674" y="2155"/>
                  <a:pt x="5672" y="2155"/>
                  <a:pt x="5671" y="2155"/>
                </a:cubicBezTo>
                <a:cubicBezTo>
                  <a:pt x="5670" y="2156"/>
                  <a:pt x="5671" y="2158"/>
                  <a:pt x="5670" y="2159"/>
                </a:cubicBezTo>
                <a:cubicBezTo>
                  <a:pt x="5669" y="2162"/>
                  <a:pt x="5668" y="2164"/>
                  <a:pt x="5667" y="2167"/>
                </a:cubicBezTo>
                <a:cubicBezTo>
                  <a:pt x="5669" y="2169"/>
                  <a:pt x="5671" y="2171"/>
                  <a:pt x="5674" y="2172"/>
                </a:cubicBezTo>
                <a:cubicBezTo>
                  <a:pt x="5676" y="2173"/>
                  <a:pt x="5680" y="2172"/>
                  <a:pt x="5681" y="2172"/>
                </a:cubicBezTo>
                <a:moveTo>
                  <a:pt x="5662" y="2197"/>
                </a:moveTo>
                <a:cubicBezTo>
                  <a:pt x="5662" y="2201"/>
                  <a:pt x="5662" y="2201"/>
                  <a:pt x="5662" y="2201"/>
                </a:cubicBezTo>
                <a:cubicBezTo>
                  <a:pt x="5662" y="2204"/>
                  <a:pt x="5662" y="2205"/>
                  <a:pt x="5663" y="2208"/>
                </a:cubicBezTo>
                <a:cubicBezTo>
                  <a:pt x="5667" y="2207"/>
                  <a:pt x="5670" y="2207"/>
                  <a:pt x="5675" y="2208"/>
                </a:cubicBezTo>
                <a:cubicBezTo>
                  <a:pt x="5675" y="2195"/>
                  <a:pt x="5675" y="2195"/>
                  <a:pt x="5675" y="2195"/>
                </a:cubicBezTo>
                <a:cubicBezTo>
                  <a:pt x="5664" y="2195"/>
                  <a:pt x="5664" y="2195"/>
                  <a:pt x="5664" y="2195"/>
                </a:cubicBezTo>
                <a:cubicBezTo>
                  <a:pt x="5664" y="2201"/>
                  <a:pt x="5664" y="2201"/>
                  <a:pt x="5664" y="2201"/>
                </a:cubicBezTo>
                <a:lnTo>
                  <a:pt x="5662" y="2197"/>
                </a:lnTo>
                <a:close/>
                <a:moveTo>
                  <a:pt x="5626" y="2220"/>
                </a:moveTo>
                <a:cubicBezTo>
                  <a:pt x="5626" y="2221"/>
                  <a:pt x="5625" y="2222"/>
                  <a:pt x="5625" y="2224"/>
                </a:cubicBezTo>
                <a:cubicBezTo>
                  <a:pt x="5625" y="2226"/>
                  <a:pt x="5626" y="2226"/>
                  <a:pt x="5627" y="2228"/>
                </a:cubicBezTo>
                <a:cubicBezTo>
                  <a:pt x="5638" y="2228"/>
                  <a:pt x="5638" y="2228"/>
                  <a:pt x="5638" y="2228"/>
                </a:cubicBezTo>
                <a:cubicBezTo>
                  <a:pt x="5642" y="2228"/>
                  <a:pt x="5643" y="2227"/>
                  <a:pt x="5647" y="2227"/>
                </a:cubicBezTo>
                <a:cubicBezTo>
                  <a:pt x="5648" y="2227"/>
                  <a:pt x="5649" y="2228"/>
                  <a:pt x="5651" y="2228"/>
                </a:cubicBezTo>
                <a:cubicBezTo>
                  <a:pt x="5655" y="2228"/>
                  <a:pt x="5655" y="2228"/>
                  <a:pt x="5655" y="2228"/>
                </a:cubicBezTo>
                <a:cubicBezTo>
                  <a:pt x="5656" y="2228"/>
                  <a:pt x="5657" y="2229"/>
                  <a:pt x="5659" y="2229"/>
                </a:cubicBezTo>
                <a:cubicBezTo>
                  <a:pt x="5660" y="2229"/>
                  <a:pt x="5661" y="2230"/>
                  <a:pt x="5663" y="2230"/>
                </a:cubicBezTo>
                <a:cubicBezTo>
                  <a:pt x="5664" y="2230"/>
                  <a:pt x="5665" y="2231"/>
                  <a:pt x="5667" y="2231"/>
                </a:cubicBezTo>
                <a:cubicBezTo>
                  <a:pt x="5668" y="2231"/>
                  <a:pt x="5669" y="2233"/>
                  <a:pt x="5670" y="2234"/>
                </a:cubicBezTo>
                <a:cubicBezTo>
                  <a:pt x="5674" y="2235"/>
                  <a:pt x="5676" y="2234"/>
                  <a:pt x="5679" y="2234"/>
                </a:cubicBezTo>
                <a:cubicBezTo>
                  <a:pt x="5679" y="2229"/>
                  <a:pt x="5678" y="2227"/>
                  <a:pt x="5679" y="2222"/>
                </a:cubicBezTo>
                <a:cubicBezTo>
                  <a:pt x="5675" y="2221"/>
                  <a:pt x="5672" y="2221"/>
                  <a:pt x="5668" y="2221"/>
                </a:cubicBezTo>
                <a:cubicBezTo>
                  <a:pt x="5665" y="2221"/>
                  <a:pt x="5664" y="2220"/>
                  <a:pt x="5661" y="2220"/>
                </a:cubicBezTo>
                <a:cubicBezTo>
                  <a:pt x="5659" y="2220"/>
                  <a:pt x="5658" y="2219"/>
                  <a:pt x="5657" y="2219"/>
                </a:cubicBezTo>
                <a:cubicBezTo>
                  <a:pt x="5653" y="2219"/>
                  <a:pt x="5653" y="2219"/>
                  <a:pt x="5653" y="2219"/>
                </a:cubicBezTo>
                <a:cubicBezTo>
                  <a:pt x="5650" y="2219"/>
                  <a:pt x="5647" y="2217"/>
                  <a:pt x="5645" y="2217"/>
                </a:cubicBezTo>
                <a:cubicBezTo>
                  <a:pt x="5641" y="2216"/>
                  <a:pt x="5639" y="2215"/>
                  <a:pt x="5635" y="2215"/>
                </a:cubicBezTo>
                <a:cubicBezTo>
                  <a:pt x="5632" y="2215"/>
                  <a:pt x="5630" y="2214"/>
                  <a:pt x="5629" y="2216"/>
                </a:cubicBezTo>
                <a:cubicBezTo>
                  <a:pt x="5628" y="2217"/>
                  <a:pt x="5628" y="2219"/>
                  <a:pt x="5628" y="2220"/>
                </a:cubicBezTo>
                <a:cubicBezTo>
                  <a:pt x="5627" y="2221"/>
                  <a:pt x="5626" y="2222"/>
                  <a:pt x="5626" y="2224"/>
                </a:cubicBezTo>
                <a:lnTo>
                  <a:pt x="5626" y="2220"/>
                </a:lnTo>
                <a:close/>
                <a:moveTo>
                  <a:pt x="5610" y="2223"/>
                </a:moveTo>
                <a:cubicBezTo>
                  <a:pt x="5607" y="2222"/>
                  <a:pt x="5605" y="2221"/>
                  <a:pt x="5602" y="2221"/>
                </a:cubicBezTo>
                <a:cubicBezTo>
                  <a:pt x="5599" y="2220"/>
                  <a:pt x="5597" y="2219"/>
                  <a:pt x="5594" y="2219"/>
                </a:cubicBezTo>
                <a:cubicBezTo>
                  <a:pt x="5593" y="2227"/>
                  <a:pt x="5593" y="2227"/>
                  <a:pt x="5593" y="2227"/>
                </a:cubicBezTo>
                <a:cubicBezTo>
                  <a:pt x="5594" y="2228"/>
                  <a:pt x="5594" y="2230"/>
                  <a:pt x="5596" y="2231"/>
                </a:cubicBezTo>
                <a:cubicBezTo>
                  <a:pt x="5600" y="2233"/>
                  <a:pt x="5600" y="2233"/>
                  <a:pt x="5600" y="2233"/>
                </a:cubicBezTo>
                <a:cubicBezTo>
                  <a:pt x="5601" y="2234"/>
                  <a:pt x="5602" y="2234"/>
                  <a:pt x="5604" y="2234"/>
                </a:cubicBezTo>
                <a:cubicBezTo>
                  <a:pt x="5612" y="2234"/>
                  <a:pt x="5612" y="2234"/>
                  <a:pt x="5612" y="2234"/>
                </a:cubicBezTo>
                <a:cubicBezTo>
                  <a:pt x="5612" y="2227"/>
                  <a:pt x="5612" y="2227"/>
                  <a:pt x="5612" y="2227"/>
                </a:cubicBezTo>
                <a:cubicBezTo>
                  <a:pt x="5611" y="2226"/>
                  <a:pt x="5611" y="2224"/>
                  <a:pt x="5610" y="2223"/>
                </a:cubicBezTo>
                <a:moveTo>
                  <a:pt x="5635" y="2115"/>
                </a:moveTo>
                <a:cubicBezTo>
                  <a:pt x="5632" y="2118"/>
                  <a:pt x="5630" y="2120"/>
                  <a:pt x="5628" y="2122"/>
                </a:cubicBezTo>
                <a:cubicBezTo>
                  <a:pt x="5626" y="2124"/>
                  <a:pt x="5625" y="2125"/>
                  <a:pt x="5624" y="2126"/>
                </a:cubicBezTo>
                <a:cubicBezTo>
                  <a:pt x="5622" y="2127"/>
                  <a:pt x="5621" y="2129"/>
                  <a:pt x="5620" y="2129"/>
                </a:cubicBezTo>
                <a:cubicBezTo>
                  <a:pt x="5618" y="2130"/>
                  <a:pt x="5617" y="2129"/>
                  <a:pt x="5616" y="2129"/>
                </a:cubicBezTo>
                <a:cubicBezTo>
                  <a:pt x="5615" y="2130"/>
                  <a:pt x="5615" y="2132"/>
                  <a:pt x="5615" y="2133"/>
                </a:cubicBezTo>
                <a:cubicBezTo>
                  <a:pt x="5615" y="2135"/>
                  <a:pt x="5615" y="2135"/>
                  <a:pt x="5615" y="2135"/>
                </a:cubicBezTo>
                <a:cubicBezTo>
                  <a:pt x="5615" y="2139"/>
                  <a:pt x="5617" y="2141"/>
                  <a:pt x="5617" y="2145"/>
                </a:cubicBezTo>
                <a:cubicBezTo>
                  <a:pt x="5617" y="2147"/>
                  <a:pt x="5616" y="2148"/>
                  <a:pt x="5616" y="2149"/>
                </a:cubicBezTo>
                <a:cubicBezTo>
                  <a:pt x="5616" y="2152"/>
                  <a:pt x="5617" y="2155"/>
                  <a:pt x="5616" y="2157"/>
                </a:cubicBezTo>
                <a:cubicBezTo>
                  <a:pt x="5615" y="2159"/>
                  <a:pt x="5614" y="2160"/>
                  <a:pt x="5613" y="2161"/>
                </a:cubicBezTo>
                <a:cubicBezTo>
                  <a:pt x="5612" y="2164"/>
                  <a:pt x="5610" y="2166"/>
                  <a:pt x="5610" y="2169"/>
                </a:cubicBezTo>
                <a:cubicBezTo>
                  <a:pt x="5610" y="2171"/>
                  <a:pt x="5611" y="2171"/>
                  <a:pt x="5611" y="2173"/>
                </a:cubicBezTo>
                <a:cubicBezTo>
                  <a:pt x="5611" y="2176"/>
                  <a:pt x="5610" y="2178"/>
                  <a:pt x="5610" y="2181"/>
                </a:cubicBezTo>
                <a:cubicBezTo>
                  <a:pt x="5612" y="2181"/>
                  <a:pt x="5613" y="2181"/>
                  <a:pt x="5615" y="2181"/>
                </a:cubicBezTo>
                <a:cubicBezTo>
                  <a:pt x="5617" y="2181"/>
                  <a:pt x="5617" y="2183"/>
                  <a:pt x="5619" y="2183"/>
                </a:cubicBezTo>
                <a:cubicBezTo>
                  <a:pt x="5622" y="2183"/>
                  <a:pt x="5624" y="2182"/>
                  <a:pt x="5627" y="2181"/>
                </a:cubicBezTo>
                <a:cubicBezTo>
                  <a:pt x="5627" y="2177"/>
                  <a:pt x="5628" y="2175"/>
                  <a:pt x="5628" y="2172"/>
                </a:cubicBezTo>
                <a:cubicBezTo>
                  <a:pt x="5628" y="2167"/>
                  <a:pt x="5627" y="2165"/>
                  <a:pt x="5627" y="2160"/>
                </a:cubicBezTo>
                <a:cubicBezTo>
                  <a:pt x="5627" y="2160"/>
                  <a:pt x="5628" y="2159"/>
                  <a:pt x="5629" y="2159"/>
                </a:cubicBezTo>
                <a:cubicBezTo>
                  <a:pt x="5634" y="2159"/>
                  <a:pt x="5637" y="2159"/>
                  <a:pt x="5643" y="2159"/>
                </a:cubicBezTo>
                <a:cubicBezTo>
                  <a:pt x="5644" y="2159"/>
                  <a:pt x="5645" y="2160"/>
                  <a:pt x="5647" y="2160"/>
                </a:cubicBezTo>
                <a:cubicBezTo>
                  <a:pt x="5647" y="2158"/>
                  <a:pt x="5648" y="2156"/>
                  <a:pt x="5648" y="2154"/>
                </a:cubicBezTo>
                <a:cubicBezTo>
                  <a:pt x="5648" y="2151"/>
                  <a:pt x="5646" y="2150"/>
                  <a:pt x="5645" y="2147"/>
                </a:cubicBezTo>
                <a:cubicBezTo>
                  <a:pt x="5644" y="2146"/>
                  <a:pt x="5641" y="2147"/>
                  <a:pt x="5641" y="2145"/>
                </a:cubicBezTo>
                <a:cubicBezTo>
                  <a:pt x="5641" y="2144"/>
                  <a:pt x="5642" y="2143"/>
                  <a:pt x="5642" y="2141"/>
                </a:cubicBezTo>
                <a:cubicBezTo>
                  <a:pt x="5641" y="2139"/>
                  <a:pt x="5642" y="2138"/>
                  <a:pt x="5642" y="2136"/>
                </a:cubicBezTo>
                <a:cubicBezTo>
                  <a:pt x="5640" y="2136"/>
                  <a:pt x="5639" y="2135"/>
                  <a:pt x="5638" y="2135"/>
                </a:cubicBezTo>
                <a:cubicBezTo>
                  <a:pt x="5635" y="2135"/>
                  <a:pt x="5633" y="2136"/>
                  <a:pt x="5630" y="2136"/>
                </a:cubicBezTo>
                <a:cubicBezTo>
                  <a:pt x="5630" y="2131"/>
                  <a:pt x="5630" y="2131"/>
                  <a:pt x="5630" y="2131"/>
                </a:cubicBezTo>
                <a:cubicBezTo>
                  <a:pt x="5630" y="2129"/>
                  <a:pt x="5630" y="2128"/>
                  <a:pt x="5631" y="2126"/>
                </a:cubicBezTo>
                <a:cubicBezTo>
                  <a:pt x="5631" y="2125"/>
                  <a:pt x="5634" y="2125"/>
                  <a:pt x="5635" y="2123"/>
                </a:cubicBezTo>
                <a:cubicBezTo>
                  <a:pt x="5635" y="2122"/>
                  <a:pt x="5636" y="2121"/>
                  <a:pt x="5636" y="2119"/>
                </a:cubicBezTo>
                <a:cubicBezTo>
                  <a:pt x="5636" y="2118"/>
                  <a:pt x="5635" y="2116"/>
                  <a:pt x="5635" y="2115"/>
                </a:cubicBezTo>
                <a:moveTo>
                  <a:pt x="5448" y="2221"/>
                </a:moveTo>
                <a:cubicBezTo>
                  <a:pt x="5448" y="2224"/>
                  <a:pt x="5449" y="2226"/>
                  <a:pt x="5452" y="2228"/>
                </a:cubicBezTo>
                <a:cubicBezTo>
                  <a:pt x="5453" y="2228"/>
                  <a:pt x="5454" y="2229"/>
                  <a:pt x="5456" y="2229"/>
                </a:cubicBezTo>
                <a:cubicBezTo>
                  <a:pt x="5457" y="2229"/>
                  <a:pt x="5458" y="2231"/>
                  <a:pt x="5460" y="2231"/>
                </a:cubicBezTo>
                <a:cubicBezTo>
                  <a:pt x="5462" y="2231"/>
                  <a:pt x="5465" y="2231"/>
                  <a:pt x="5467" y="2231"/>
                </a:cubicBezTo>
                <a:cubicBezTo>
                  <a:pt x="5467" y="2233"/>
                  <a:pt x="5468" y="2234"/>
                  <a:pt x="5468" y="2236"/>
                </a:cubicBezTo>
                <a:cubicBezTo>
                  <a:pt x="5468" y="2239"/>
                  <a:pt x="5467" y="2241"/>
                  <a:pt x="5465" y="2244"/>
                </a:cubicBezTo>
                <a:cubicBezTo>
                  <a:pt x="5465" y="2245"/>
                  <a:pt x="5464" y="2246"/>
                  <a:pt x="5464" y="2248"/>
                </a:cubicBezTo>
                <a:cubicBezTo>
                  <a:pt x="5463" y="2249"/>
                  <a:pt x="5464" y="2251"/>
                  <a:pt x="5464" y="2252"/>
                </a:cubicBezTo>
                <a:cubicBezTo>
                  <a:pt x="5464" y="2254"/>
                  <a:pt x="5463" y="2255"/>
                  <a:pt x="5464" y="2257"/>
                </a:cubicBezTo>
                <a:cubicBezTo>
                  <a:pt x="5464" y="2259"/>
                  <a:pt x="5466" y="2259"/>
                  <a:pt x="5467" y="2261"/>
                </a:cubicBezTo>
                <a:cubicBezTo>
                  <a:pt x="5467" y="2262"/>
                  <a:pt x="5467" y="2264"/>
                  <a:pt x="5467" y="2266"/>
                </a:cubicBezTo>
                <a:cubicBezTo>
                  <a:pt x="5468" y="2267"/>
                  <a:pt x="5469" y="2268"/>
                  <a:pt x="5470" y="2270"/>
                </a:cubicBezTo>
                <a:cubicBezTo>
                  <a:pt x="5471" y="2269"/>
                  <a:pt x="5472" y="2268"/>
                  <a:pt x="5473" y="2267"/>
                </a:cubicBezTo>
                <a:cubicBezTo>
                  <a:pt x="5474" y="2265"/>
                  <a:pt x="5477" y="2265"/>
                  <a:pt x="5477" y="2264"/>
                </a:cubicBezTo>
                <a:cubicBezTo>
                  <a:pt x="5478" y="2260"/>
                  <a:pt x="5478" y="2258"/>
                  <a:pt x="5478" y="2255"/>
                </a:cubicBezTo>
                <a:cubicBezTo>
                  <a:pt x="5478" y="2252"/>
                  <a:pt x="5478" y="2250"/>
                  <a:pt x="5478" y="2247"/>
                </a:cubicBezTo>
                <a:cubicBezTo>
                  <a:pt x="5478" y="2245"/>
                  <a:pt x="5480" y="2244"/>
                  <a:pt x="5480" y="2243"/>
                </a:cubicBezTo>
                <a:cubicBezTo>
                  <a:pt x="5480" y="2216"/>
                  <a:pt x="5480" y="2216"/>
                  <a:pt x="5480" y="2216"/>
                </a:cubicBezTo>
                <a:cubicBezTo>
                  <a:pt x="5492" y="2216"/>
                  <a:pt x="5492" y="2216"/>
                  <a:pt x="5492" y="2216"/>
                </a:cubicBezTo>
                <a:cubicBezTo>
                  <a:pt x="5492" y="2225"/>
                  <a:pt x="5492" y="2225"/>
                  <a:pt x="5492" y="2225"/>
                </a:cubicBezTo>
                <a:cubicBezTo>
                  <a:pt x="5490" y="2229"/>
                  <a:pt x="5490" y="2229"/>
                  <a:pt x="5490" y="2229"/>
                </a:cubicBezTo>
                <a:cubicBezTo>
                  <a:pt x="5491" y="2233"/>
                  <a:pt x="5491" y="2233"/>
                  <a:pt x="5491" y="2233"/>
                </a:cubicBezTo>
                <a:cubicBezTo>
                  <a:pt x="5493" y="2233"/>
                  <a:pt x="5494" y="2234"/>
                  <a:pt x="5495" y="2234"/>
                </a:cubicBezTo>
                <a:cubicBezTo>
                  <a:pt x="5497" y="2234"/>
                  <a:pt x="5498" y="2234"/>
                  <a:pt x="5499" y="2234"/>
                </a:cubicBezTo>
                <a:cubicBezTo>
                  <a:pt x="5501" y="2234"/>
                  <a:pt x="5502" y="2236"/>
                  <a:pt x="5503" y="2236"/>
                </a:cubicBezTo>
                <a:cubicBezTo>
                  <a:pt x="5505" y="2236"/>
                  <a:pt x="5506" y="2237"/>
                  <a:pt x="5507" y="2237"/>
                </a:cubicBezTo>
                <a:cubicBezTo>
                  <a:pt x="5509" y="2237"/>
                  <a:pt x="5510" y="2237"/>
                  <a:pt x="5511" y="2237"/>
                </a:cubicBezTo>
                <a:cubicBezTo>
                  <a:pt x="5511" y="2245"/>
                  <a:pt x="5511" y="2245"/>
                  <a:pt x="5511" y="2245"/>
                </a:cubicBezTo>
                <a:cubicBezTo>
                  <a:pt x="5511" y="2247"/>
                  <a:pt x="5510" y="2247"/>
                  <a:pt x="5509" y="2249"/>
                </a:cubicBezTo>
                <a:cubicBezTo>
                  <a:pt x="5509" y="2250"/>
                  <a:pt x="5508" y="2252"/>
                  <a:pt x="5508" y="2253"/>
                </a:cubicBezTo>
                <a:cubicBezTo>
                  <a:pt x="5508" y="2257"/>
                  <a:pt x="5508" y="2257"/>
                  <a:pt x="5508" y="2257"/>
                </a:cubicBezTo>
                <a:cubicBezTo>
                  <a:pt x="5508" y="2259"/>
                  <a:pt x="5508" y="2260"/>
                  <a:pt x="5508" y="2262"/>
                </a:cubicBezTo>
                <a:cubicBezTo>
                  <a:pt x="5509" y="2263"/>
                  <a:pt x="5511" y="2264"/>
                  <a:pt x="5512" y="2265"/>
                </a:cubicBezTo>
                <a:cubicBezTo>
                  <a:pt x="5514" y="2266"/>
                  <a:pt x="5515" y="2267"/>
                  <a:pt x="5517" y="2267"/>
                </a:cubicBezTo>
                <a:cubicBezTo>
                  <a:pt x="5530" y="2267"/>
                  <a:pt x="5530" y="2267"/>
                  <a:pt x="5530" y="2267"/>
                </a:cubicBezTo>
                <a:cubicBezTo>
                  <a:pt x="5530" y="2265"/>
                  <a:pt x="5531" y="2264"/>
                  <a:pt x="5531" y="2263"/>
                </a:cubicBezTo>
                <a:cubicBezTo>
                  <a:pt x="5531" y="2257"/>
                  <a:pt x="5531" y="2257"/>
                  <a:pt x="5531" y="2257"/>
                </a:cubicBezTo>
                <a:cubicBezTo>
                  <a:pt x="5531" y="2253"/>
                  <a:pt x="5531" y="2251"/>
                  <a:pt x="5530" y="2247"/>
                </a:cubicBezTo>
                <a:cubicBezTo>
                  <a:pt x="5530" y="2245"/>
                  <a:pt x="5527" y="2246"/>
                  <a:pt x="5526" y="2245"/>
                </a:cubicBezTo>
                <a:cubicBezTo>
                  <a:pt x="5525" y="2244"/>
                  <a:pt x="5524" y="2242"/>
                  <a:pt x="5522" y="2241"/>
                </a:cubicBezTo>
                <a:cubicBezTo>
                  <a:pt x="5521" y="2240"/>
                  <a:pt x="5519" y="2239"/>
                  <a:pt x="5518" y="2238"/>
                </a:cubicBezTo>
                <a:cubicBezTo>
                  <a:pt x="5517" y="2236"/>
                  <a:pt x="5516" y="2234"/>
                  <a:pt x="5516" y="2232"/>
                </a:cubicBezTo>
                <a:cubicBezTo>
                  <a:pt x="5516" y="2229"/>
                  <a:pt x="5518" y="2228"/>
                  <a:pt x="5518" y="2226"/>
                </a:cubicBezTo>
                <a:cubicBezTo>
                  <a:pt x="5518" y="2222"/>
                  <a:pt x="5518" y="2222"/>
                  <a:pt x="5518" y="2222"/>
                </a:cubicBezTo>
                <a:cubicBezTo>
                  <a:pt x="5518" y="2220"/>
                  <a:pt x="5519" y="2219"/>
                  <a:pt x="5518" y="2218"/>
                </a:cubicBezTo>
                <a:cubicBezTo>
                  <a:pt x="5517" y="2216"/>
                  <a:pt x="5516" y="2216"/>
                  <a:pt x="5514" y="2215"/>
                </a:cubicBezTo>
                <a:cubicBezTo>
                  <a:pt x="5513" y="2214"/>
                  <a:pt x="5513" y="2212"/>
                  <a:pt x="5511" y="2211"/>
                </a:cubicBezTo>
                <a:cubicBezTo>
                  <a:pt x="5510" y="2210"/>
                  <a:pt x="5509" y="2209"/>
                  <a:pt x="5507" y="2208"/>
                </a:cubicBezTo>
                <a:cubicBezTo>
                  <a:pt x="5506" y="2207"/>
                  <a:pt x="5504" y="2208"/>
                  <a:pt x="5502" y="2207"/>
                </a:cubicBezTo>
                <a:cubicBezTo>
                  <a:pt x="5501" y="2206"/>
                  <a:pt x="5502" y="2204"/>
                  <a:pt x="5501" y="2203"/>
                </a:cubicBezTo>
                <a:cubicBezTo>
                  <a:pt x="5502" y="2196"/>
                  <a:pt x="5502" y="2196"/>
                  <a:pt x="5502" y="2196"/>
                </a:cubicBezTo>
                <a:cubicBezTo>
                  <a:pt x="5507" y="2196"/>
                  <a:pt x="5511" y="2197"/>
                  <a:pt x="5515" y="2196"/>
                </a:cubicBezTo>
                <a:cubicBezTo>
                  <a:pt x="5517" y="2196"/>
                  <a:pt x="5517" y="2194"/>
                  <a:pt x="5519" y="2193"/>
                </a:cubicBezTo>
                <a:cubicBezTo>
                  <a:pt x="5520" y="2193"/>
                  <a:pt x="5522" y="2192"/>
                  <a:pt x="5523" y="2192"/>
                </a:cubicBezTo>
                <a:cubicBezTo>
                  <a:pt x="5528" y="2191"/>
                  <a:pt x="5531" y="2193"/>
                  <a:pt x="5535" y="2192"/>
                </a:cubicBezTo>
                <a:cubicBezTo>
                  <a:pt x="5536" y="2192"/>
                  <a:pt x="5538" y="2192"/>
                  <a:pt x="5539" y="2192"/>
                </a:cubicBezTo>
                <a:cubicBezTo>
                  <a:pt x="5541" y="2192"/>
                  <a:pt x="5542" y="2189"/>
                  <a:pt x="5542" y="2187"/>
                </a:cubicBezTo>
                <a:cubicBezTo>
                  <a:pt x="5542" y="2185"/>
                  <a:pt x="5541" y="2185"/>
                  <a:pt x="5540" y="2183"/>
                </a:cubicBezTo>
                <a:cubicBezTo>
                  <a:pt x="5539" y="2181"/>
                  <a:pt x="5538" y="2180"/>
                  <a:pt x="5537" y="2179"/>
                </a:cubicBezTo>
                <a:cubicBezTo>
                  <a:pt x="5536" y="2178"/>
                  <a:pt x="5534" y="2178"/>
                  <a:pt x="5533" y="2177"/>
                </a:cubicBezTo>
                <a:cubicBezTo>
                  <a:pt x="5532" y="2176"/>
                  <a:pt x="5531" y="2175"/>
                  <a:pt x="5529" y="2174"/>
                </a:cubicBezTo>
                <a:cubicBezTo>
                  <a:pt x="5528" y="2173"/>
                  <a:pt x="5527" y="2171"/>
                  <a:pt x="5525" y="2171"/>
                </a:cubicBezTo>
                <a:cubicBezTo>
                  <a:pt x="5521" y="2171"/>
                  <a:pt x="5521" y="2171"/>
                  <a:pt x="5521" y="2171"/>
                </a:cubicBezTo>
                <a:cubicBezTo>
                  <a:pt x="5520" y="2171"/>
                  <a:pt x="5518" y="2171"/>
                  <a:pt x="5517" y="2171"/>
                </a:cubicBezTo>
                <a:cubicBezTo>
                  <a:pt x="5516" y="2172"/>
                  <a:pt x="5515" y="2172"/>
                  <a:pt x="5513" y="2173"/>
                </a:cubicBezTo>
                <a:cubicBezTo>
                  <a:pt x="5512" y="2174"/>
                  <a:pt x="5512" y="2176"/>
                  <a:pt x="5510" y="2177"/>
                </a:cubicBezTo>
                <a:cubicBezTo>
                  <a:pt x="5507" y="2181"/>
                  <a:pt x="5504" y="2184"/>
                  <a:pt x="5498" y="2185"/>
                </a:cubicBezTo>
                <a:cubicBezTo>
                  <a:pt x="5496" y="2186"/>
                  <a:pt x="5493" y="2185"/>
                  <a:pt x="5490" y="2184"/>
                </a:cubicBezTo>
                <a:cubicBezTo>
                  <a:pt x="5489" y="2184"/>
                  <a:pt x="5488" y="2183"/>
                  <a:pt x="5486" y="2183"/>
                </a:cubicBezTo>
                <a:cubicBezTo>
                  <a:pt x="5483" y="2182"/>
                  <a:pt x="5481" y="2181"/>
                  <a:pt x="5478" y="2180"/>
                </a:cubicBezTo>
                <a:cubicBezTo>
                  <a:pt x="5477" y="2180"/>
                  <a:pt x="5477" y="2178"/>
                  <a:pt x="5475" y="2178"/>
                </a:cubicBezTo>
                <a:cubicBezTo>
                  <a:pt x="5471" y="2178"/>
                  <a:pt x="5471" y="2178"/>
                  <a:pt x="5471" y="2178"/>
                </a:cubicBezTo>
                <a:cubicBezTo>
                  <a:pt x="5469" y="2178"/>
                  <a:pt x="5469" y="2180"/>
                  <a:pt x="5467" y="2182"/>
                </a:cubicBezTo>
                <a:cubicBezTo>
                  <a:pt x="5465" y="2185"/>
                  <a:pt x="5464" y="2187"/>
                  <a:pt x="5463" y="2190"/>
                </a:cubicBezTo>
                <a:cubicBezTo>
                  <a:pt x="5462" y="2192"/>
                  <a:pt x="5463" y="2194"/>
                  <a:pt x="5463" y="2196"/>
                </a:cubicBezTo>
                <a:cubicBezTo>
                  <a:pt x="5462" y="2198"/>
                  <a:pt x="5461" y="2198"/>
                  <a:pt x="5461" y="2200"/>
                </a:cubicBezTo>
                <a:cubicBezTo>
                  <a:pt x="5461" y="2202"/>
                  <a:pt x="5461" y="2203"/>
                  <a:pt x="5461" y="2204"/>
                </a:cubicBezTo>
                <a:cubicBezTo>
                  <a:pt x="5460" y="2205"/>
                  <a:pt x="5461" y="2207"/>
                  <a:pt x="5461" y="2208"/>
                </a:cubicBezTo>
                <a:cubicBezTo>
                  <a:pt x="5460" y="2210"/>
                  <a:pt x="5458" y="2210"/>
                  <a:pt x="5457" y="2211"/>
                </a:cubicBezTo>
                <a:cubicBezTo>
                  <a:pt x="5456" y="2212"/>
                  <a:pt x="5454" y="2210"/>
                  <a:pt x="5453" y="2211"/>
                </a:cubicBezTo>
                <a:cubicBezTo>
                  <a:pt x="5451" y="2212"/>
                  <a:pt x="5451" y="2214"/>
                  <a:pt x="5450" y="2215"/>
                </a:cubicBezTo>
                <a:cubicBezTo>
                  <a:pt x="5448" y="2217"/>
                  <a:pt x="5448" y="2218"/>
                  <a:pt x="5448" y="2221"/>
                </a:cubicBezTo>
                <a:moveTo>
                  <a:pt x="5563" y="2136"/>
                </a:moveTo>
                <a:cubicBezTo>
                  <a:pt x="5562" y="2137"/>
                  <a:pt x="5563" y="2139"/>
                  <a:pt x="5562" y="2140"/>
                </a:cubicBezTo>
                <a:cubicBezTo>
                  <a:pt x="5496" y="2140"/>
                  <a:pt x="5496" y="2140"/>
                  <a:pt x="5496" y="2140"/>
                </a:cubicBezTo>
                <a:cubicBezTo>
                  <a:pt x="5491" y="2140"/>
                  <a:pt x="5491" y="2146"/>
                  <a:pt x="5487" y="2147"/>
                </a:cubicBezTo>
                <a:cubicBezTo>
                  <a:pt x="5485" y="2148"/>
                  <a:pt x="5482" y="2148"/>
                  <a:pt x="5479" y="2148"/>
                </a:cubicBezTo>
                <a:cubicBezTo>
                  <a:pt x="5475" y="2149"/>
                  <a:pt x="5471" y="2149"/>
                  <a:pt x="5467" y="2151"/>
                </a:cubicBezTo>
                <a:cubicBezTo>
                  <a:pt x="5466" y="2152"/>
                  <a:pt x="5465" y="2154"/>
                  <a:pt x="5465" y="2155"/>
                </a:cubicBezTo>
                <a:cubicBezTo>
                  <a:pt x="5463" y="2157"/>
                  <a:pt x="5463" y="2159"/>
                  <a:pt x="5463" y="2161"/>
                </a:cubicBezTo>
                <a:cubicBezTo>
                  <a:pt x="5463" y="2164"/>
                  <a:pt x="5463" y="2165"/>
                  <a:pt x="5464" y="2167"/>
                </a:cubicBezTo>
                <a:cubicBezTo>
                  <a:pt x="5468" y="2165"/>
                  <a:pt x="5471" y="2164"/>
                  <a:pt x="5475" y="2161"/>
                </a:cubicBezTo>
                <a:cubicBezTo>
                  <a:pt x="5477" y="2161"/>
                  <a:pt x="5478" y="2161"/>
                  <a:pt x="5479" y="2160"/>
                </a:cubicBezTo>
                <a:cubicBezTo>
                  <a:pt x="5481" y="2160"/>
                  <a:pt x="5481" y="2157"/>
                  <a:pt x="5482" y="2156"/>
                </a:cubicBezTo>
                <a:cubicBezTo>
                  <a:pt x="5484" y="2156"/>
                  <a:pt x="5485" y="2155"/>
                  <a:pt x="5486" y="2154"/>
                </a:cubicBezTo>
                <a:cubicBezTo>
                  <a:pt x="5488" y="2154"/>
                  <a:pt x="5489" y="2153"/>
                  <a:pt x="5490" y="2152"/>
                </a:cubicBezTo>
                <a:cubicBezTo>
                  <a:pt x="5492" y="2152"/>
                  <a:pt x="5493" y="2153"/>
                  <a:pt x="5494" y="2152"/>
                </a:cubicBezTo>
                <a:cubicBezTo>
                  <a:pt x="5496" y="2152"/>
                  <a:pt x="5497" y="2150"/>
                  <a:pt x="5498" y="2148"/>
                </a:cubicBezTo>
                <a:cubicBezTo>
                  <a:pt x="5506" y="2150"/>
                  <a:pt x="5506" y="2150"/>
                  <a:pt x="5506" y="2150"/>
                </a:cubicBezTo>
                <a:cubicBezTo>
                  <a:pt x="5531" y="2150"/>
                  <a:pt x="5531" y="2150"/>
                  <a:pt x="5531" y="2150"/>
                </a:cubicBezTo>
                <a:cubicBezTo>
                  <a:pt x="5533" y="2150"/>
                  <a:pt x="5534" y="2151"/>
                  <a:pt x="5535" y="2151"/>
                </a:cubicBezTo>
                <a:cubicBezTo>
                  <a:pt x="5537" y="2152"/>
                  <a:pt x="5538" y="2153"/>
                  <a:pt x="5539" y="2153"/>
                </a:cubicBezTo>
                <a:cubicBezTo>
                  <a:pt x="5541" y="2154"/>
                  <a:pt x="5542" y="2157"/>
                  <a:pt x="5545" y="2157"/>
                </a:cubicBezTo>
                <a:cubicBezTo>
                  <a:pt x="5547" y="2157"/>
                  <a:pt x="5549" y="2157"/>
                  <a:pt x="5551" y="2156"/>
                </a:cubicBezTo>
                <a:cubicBezTo>
                  <a:pt x="5553" y="2156"/>
                  <a:pt x="5554" y="2155"/>
                  <a:pt x="5555" y="2154"/>
                </a:cubicBezTo>
                <a:cubicBezTo>
                  <a:pt x="5557" y="2154"/>
                  <a:pt x="5556" y="2151"/>
                  <a:pt x="5558" y="2150"/>
                </a:cubicBezTo>
                <a:cubicBezTo>
                  <a:pt x="5559" y="2150"/>
                  <a:pt x="5561" y="2151"/>
                  <a:pt x="5562" y="2150"/>
                </a:cubicBezTo>
                <a:cubicBezTo>
                  <a:pt x="5566" y="2148"/>
                  <a:pt x="5566" y="2148"/>
                  <a:pt x="5566" y="2148"/>
                </a:cubicBezTo>
                <a:cubicBezTo>
                  <a:pt x="5568" y="2148"/>
                  <a:pt x="5568" y="2146"/>
                  <a:pt x="5569" y="2144"/>
                </a:cubicBezTo>
                <a:cubicBezTo>
                  <a:pt x="5571" y="2142"/>
                  <a:pt x="5572" y="2139"/>
                  <a:pt x="5573" y="2135"/>
                </a:cubicBezTo>
                <a:cubicBezTo>
                  <a:pt x="5569" y="2135"/>
                  <a:pt x="5567" y="2135"/>
                  <a:pt x="5563" y="2136"/>
                </a:cubicBezTo>
                <a:moveTo>
                  <a:pt x="5542" y="2350"/>
                </a:moveTo>
                <a:cubicBezTo>
                  <a:pt x="5542" y="2352"/>
                  <a:pt x="5541" y="2353"/>
                  <a:pt x="5541" y="2354"/>
                </a:cubicBezTo>
                <a:cubicBezTo>
                  <a:pt x="5541" y="2358"/>
                  <a:pt x="5545" y="2358"/>
                  <a:pt x="5548" y="2359"/>
                </a:cubicBezTo>
                <a:cubicBezTo>
                  <a:pt x="5549" y="2360"/>
                  <a:pt x="5551" y="2360"/>
                  <a:pt x="5552" y="2360"/>
                </a:cubicBezTo>
                <a:cubicBezTo>
                  <a:pt x="5554" y="2360"/>
                  <a:pt x="5555" y="2361"/>
                  <a:pt x="5556" y="2361"/>
                </a:cubicBezTo>
                <a:cubicBezTo>
                  <a:pt x="5560" y="2361"/>
                  <a:pt x="5560" y="2357"/>
                  <a:pt x="5562" y="2354"/>
                </a:cubicBezTo>
                <a:cubicBezTo>
                  <a:pt x="5564" y="2351"/>
                  <a:pt x="5567" y="2350"/>
                  <a:pt x="5570" y="2347"/>
                </a:cubicBezTo>
                <a:cubicBezTo>
                  <a:pt x="5572" y="2346"/>
                  <a:pt x="5573" y="2343"/>
                  <a:pt x="5575" y="2342"/>
                </a:cubicBezTo>
                <a:cubicBezTo>
                  <a:pt x="5576" y="2342"/>
                  <a:pt x="5578" y="2341"/>
                  <a:pt x="5579" y="2341"/>
                </a:cubicBezTo>
                <a:cubicBezTo>
                  <a:pt x="5582" y="2341"/>
                  <a:pt x="5584" y="2341"/>
                  <a:pt x="5587" y="2340"/>
                </a:cubicBezTo>
                <a:cubicBezTo>
                  <a:pt x="5591" y="2340"/>
                  <a:pt x="5591" y="2335"/>
                  <a:pt x="5595" y="2333"/>
                </a:cubicBezTo>
                <a:cubicBezTo>
                  <a:pt x="5597" y="2332"/>
                  <a:pt x="5600" y="2332"/>
                  <a:pt x="5603" y="2331"/>
                </a:cubicBezTo>
                <a:cubicBezTo>
                  <a:pt x="5606" y="2331"/>
                  <a:pt x="5608" y="2332"/>
                  <a:pt x="5611" y="2331"/>
                </a:cubicBezTo>
                <a:cubicBezTo>
                  <a:pt x="5612" y="2331"/>
                  <a:pt x="5614" y="2332"/>
                  <a:pt x="5615" y="2331"/>
                </a:cubicBezTo>
                <a:cubicBezTo>
                  <a:pt x="5616" y="2331"/>
                  <a:pt x="5616" y="2328"/>
                  <a:pt x="5617" y="2327"/>
                </a:cubicBezTo>
                <a:cubicBezTo>
                  <a:pt x="5615" y="2327"/>
                  <a:pt x="5614" y="2326"/>
                  <a:pt x="5613" y="2325"/>
                </a:cubicBezTo>
                <a:cubicBezTo>
                  <a:pt x="5611" y="2324"/>
                  <a:pt x="5611" y="2322"/>
                  <a:pt x="5609" y="2321"/>
                </a:cubicBezTo>
                <a:cubicBezTo>
                  <a:pt x="5606" y="2320"/>
                  <a:pt x="5604" y="2320"/>
                  <a:pt x="5601" y="2320"/>
                </a:cubicBezTo>
                <a:cubicBezTo>
                  <a:pt x="5599" y="2320"/>
                  <a:pt x="5598" y="2320"/>
                  <a:pt x="5597" y="2320"/>
                </a:cubicBezTo>
                <a:cubicBezTo>
                  <a:pt x="5596" y="2321"/>
                  <a:pt x="5594" y="2321"/>
                  <a:pt x="5593" y="2321"/>
                </a:cubicBezTo>
                <a:cubicBezTo>
                  <a:pt x="5591" y="2322"/>
                  <a:pt x="5591" y="2325"/>
                  <a:pt x="5589" y="2325"/>
                </a:cubicBezTo>
                <a:cubicBezTo>
                  <a:pt x="5588" y="2326"/>
                  <a:pt x="5586" y="2326"/>
                  <a:pt x="5585" y="2326"/>
                </a:cubicBezTo>
                <a:cubicBezTo>
                  <a:pt x="5584" y="2327"/>
                  <a:pt x="5582" y="2327"/>
                  <a:pt x="5581" y="2327"/>
                </a:cubicBezTo>
                <a:cubicBezTo>
                  <a:pt x="5579" y="2328"/>
                  <a:pt x="5579" y="2330"/>
                  <a:pt x="5577" y="2330"/>
                </a:cubicBezTo>
                <a:cubicBezTo>
                  <a:pt x="5575" y="2331"/>
                  <a:pt x="5574" y="2331"/>
                  <a:pt x="5572" y="2331"/>
                </a:cubicBezTo>
                <a:cubicBezTo>
                  <a:pt x="5571" y="2332"/>
                  <a:pt x="5569" y="2332"/>
                  <a:pt x="5568" y="2332"/>
                </a:cubicBezTo>
                <a:cubicBezTo>
                  <a:pt x="5567" y="2333"/>
                  <a:pt x="5568" y="2336"/>
                  <a:pt x="5567" y="2336"/>
                </a:cubicBezTo>
                <a:cubicBezTo>
                  <a:pt x="5564" y="2338"/>
                  <a:pt x="5562" y="2337"/>
                  <a:pt x="5559" y="2337"/>
                </a:cubicBezTo>
                <a:cubicBezTo>
                  <a:pt x="5557" y="2338"/>
                  <a:pt x="5556" y="2337"/>
                  <a:pt x="5554" y="2337"/>
                </a:cubicBezTo>
                <a:cubicBezTo>
                  <a:pt x="5552" y="2338"/>
                  <a:pt x="5553" y="2340"/>
                  <a:pt x="5551" y="2341"/>
                </a:cubicBezTo>
                <a:cubicBezTo>
                  <a:pt x="5550" y="2342"/>
                  <a:pt x="5548" y="2343"/>
                  <a:pt x="5547" y="2344"/>
                </a:cubicBezTo>
                <a:cubicBezTo>
                  <a:pt x="5545" y="2346"/>
                  <a:pt x="5543" y="2347"/>
                  <a:pt x="5543" y="2349"/>
                </a:cubicBezTo>
                <a:cubicBezTo>
                  <a:pt x="5543" y="2351"/>
                  <a:pt x="5543" y="2351"/>
                  <a:pt x="5543" y="2351"/>
                </a:cubicBezTo>
                <a:cubicBezTo>
                  <a:pt x="5543" y="2353"/>
                  <a:pt x="5545" y="2354"/>
                  <a:pt x="5545" y="2355"/>
                </a:cubicBezTo>
                <a:lnTo>
                  <a:pt x="5542" y="2350"/>
                </a:lnTo>
                <a:close/>
                <a:moveTo>
                  <a:pt x="5534" y="2367"/>
                </a:moveTo>
                <a:cubicBezTo>
                  <a:pt x="5531" y="2368"/>
                  <a:pt x="5529" y="2370"/>
                  <a:pt x="5526" y="2371"/>
                </a:cubicBezTo>
                <a:cubicBezTo>
                  <a:pt x="5527" y="2373"/>
                  <a:pt x="5528" y="2375"/>
                  <a:pt x="5528" y="2377"/>
                </a:cubicBezTo>
                <a:cubicBezTo>
                  <a:pt x="5540" y="2377"/>
                  <a:pt x="5540" y="2377"/>
                  <a:pt x="5540" y="2377"/>
                </a:cubicBezTo>
                <a:cubicBezTo>
                  <a:pt x="5540" y="2370"/>
                  <a:pt x="5540" y="2370"/>
                  <a:pt x="5540" y="2370"/>
                </a:cubicBezTo>
                <a:cubicBezTo>
                  <a:pt x="5538" y="2366"/>
                  <a:pt x="5538" y="2366"/>
                  <a:pt x="5538" y="2366"/>
                </a:cubicBezTo>
                <a:cubicBezTo>
                  <a:pt x="5537" y="2366"/>
                  <a:pt x="5535" y="2367"/>
                  <a:pt x="5534" y="2367"/>
                </a:cubicBezTo>
                <a:moveTo>
                  <a:pt x="5471" y="2326"/>
                </a:moveTo>
                <a:cubicBezTo>
                  <a:pt x="5474" y="2329"/>
                  <a:pt x="5475" y="2332"/>
                  <a:pt x="5479" y="2332"/>
                </a:cubicBezTo>
                <a:cubicBezTo>
                  <a:pt x="5488" y="2333"/>
                  <a:pt x="5492" y="2332"/>
                  <a:pt x="5501" y="2332"/>
                </a:cubicBezTo>
                <a:cubicBezTo>
                  <a:pt x="5504" y="2332"/>
                  <a:pt x="5504" y="2332"/>
                  <a:pt x="5504" y="2332"/>
                </a:cubicBezTo>
                <a:cubicBezTo>
                  <a:pt x="5511" y="2332"/>
                  <a:pt x="5515" y="2333"/>
                  <a:pt x="5522" y="2332"/>
                </a:cubicBezTo>
                <a:cubicBezTo>
                  <a:pt x="5524" y="2332"/>
                  <a:pt x="5525" y="2331"/>
                  <a:pt x="5526" y="2331"/>
                </a:cubicBezTo>
                <a:cubicBezTo>
                  <a:pt x="5528" y="2331"/>
                  <a:pt x="5529" y="2332"/>
                  <a:pt x="5530" y="2331"/>
                </a:cubicBezTo>
                <a:cubicBezTo>
                  <a:pt x="5531" y="2331"/>
                  <a:pt x="5533" y="2331"/>
                  <a:pt x="5534" y="2330"/>
                </a:cubicBezTo>
                <a:cubicBezTo>
                  <a:pt x="5536" y="2330"/>
                  <a:pt x="5537" y="2329"/>
                  <a:pt x="5538" y="2328"/>
                </a:cubicBezTo>
                <a:cubicBezTo>
                  <a:pt x="5540" y="2328"/>
                  <a:pt x="5540" y="2325"/>
                  <a:pt x="5542" y="2324"/>
                </a:cubicBezTo>
                <a:cubicBezTo>
                  <a:pt x="5543" y="2324"/>
                  <a:pt x="5545" y="2324"/>
                  <a:pt x="5546" y="2324"/>
                </a:cubicBezTo>
                <a:cubicBezTo>
                  <a:pt x="5549" y="2324"/>
                  <a:pt x="5551" y="2325"/>
                  <a:pt x="5554" y="2324"/>
                </a:cubicBezTo>
                <a:cubicBezTo>
                  <a:pt x="5556" y="2324"/>
                  <a:pt x="5557" y="2325"/>
                  <a:pt x="5559" y="2324"/>
                </a:cubicBezTo>
                <a:cubicBezTo>
                  <a:pt x="5561" y="2324"/>
                  <a:pt x="5561" y="2322"/>
                  <a:pt x="5563" y="2321"/>
                </a:cubicBezTo>
                <a:cubicBezTo>
                  <a:pt x="5561" y="2317"/>
                  <a:pt x="5561" y="2317"/>
                  <a:pt x="5561" y="2317"/>
                </a:cubicBezTo>
                <a:cubicBezTo>
                  <a:pt x="5560" y="2318"/>
                  <a:pt x="5558" y="2317"/>
                  <a:pt x="5557" y="2317"/>
                </a:cubicBezTo>
                <a:cubicBezTo>
                  <a:pt x="5555" y="2318"/>
                  <a:pt x="5555" y="2320"/>
                  <a:pt x="5553" y="2320"/>
                </a:cubicBezTo>
                <a:cubicBezTo>
                  <a:pt x="5548" y="2321"/>
                  <a:pt x="5545" y="2320"/>
                  <a:pt x="5540" y="2320"/>
                </a:cubicBezTo>
                <a:cubicBezTo>
                  <a:pt x="5537" y="2321"/>
                  <a:pt x="5535" y="2322"/>
                  <a:pt x="5532" y="2322"/>
                </a:cubicBezTo>
                <a:cubicBezTo>
                  <a:pt x="5528" y="2322"/>
                  <a:pt x="5528" y="2322"/>
                  <a:pt x="5528" y="2322"/>
                </a:cubicBezTo>
                <a:cubicBezTo>
                  <a:pt x="5527" y="2322"/>
                  <a:pt x="5526" y="2323"/>
                  <a:pt x="5524" y="2323"/>
                </a:cubicBezTo>
                <a:cubicBezTo>
                  <a:pt x="5523" y="2323"/>
                  <a:pt x="5522" y="2323"/>
                  <a:pt x="5520" y="2323"/>
                </a:cubicBezTo>
                <a:cubicBezTo>
                  <a:pt x="5518" y="2324"/>
                  <a:pt x="5517" y="2325"/>
                  <a:pt x="5514" y="2325"/>
                </a:cubicBezTo>
                <a:cubicBezTo>
                  <a:pt x="5512" y="2325"/>
                  <a:pt x="5510" y="2325"/>
                  <a:pt x="5508" y="2324"/>
                </a:cubicBezTo>
                <a:cubicBezTo>
                  <a:pt x="5506" y="2324"/>
                  <a:pt x="5506" y="2321"/>
                  <a:pt x="5503" y="2320"/>
                </a:cubicBezTo>
                <a:cubicBezTo>
                  <a:pt x="5501" y="2320"/>
                  <a:pt x="5498" y="2320"/>
                  <a:pt x="5495" y="2319"/>
                </a:cubicBezTo>
                <a:cubicBezTo>
                  <a:pt x="5493" y="2319"/>
                  <a:pt x="5492" y="2318"/>
                  <a:pt x="5489" y="2318"/>
                </a:cubicBezTo>
                <a:cubicBezTo>
                  <a:pt x="5487" y="2318"/>
                  <a:pt x="5485" y="2319"/>
                  <a:pt x="5483" y="2319"/>
                </a:cubicBezTo>
                <a:cubicBezTo>
                  <a:pt x="5482" y="2320"/>
                  <a:pt x="5480" y="2321"/>
                  <a:pt x="5478" y="2321"/>
                </a:cubicBezTo>
                <a:cubicBezTo>
                  <a:pt x="5476" y="2322"/>
                  <a:pt x="5475" y="2324"/>
                  <a:pt x="5473" y="2324"/>
                </a:cubicBezTo>
                <a:cubicBezTo>
                  <a:pt x="5468" y="2324"/>
                  <a:pt x="5468" y="2324"/>
                  <a:pt x="5468" y="2324"/>
                </a:cubicBezTo>
                <a:lnTo>
                  <a:pt x="5471" y="2326"/>
                </a:lnTo>
                <a:close/>
                <a:moveTo>
                  <a:pt x="5465" y="2339"/>
                </a:moveTo>
                <a:cubicBezTo>
                  <a:pt x="5461" y="2340"/>
                  <a:pt x="5460" y="2342"/>
                  <a:pt x="5457" y="2343"/>
                </a:cubicBezTo>
                <a:cubicBezTo>
                  <a:pt x="5457" y="2345"/>
                  <a:pt x="5458" y="2346"/>
                  <a:pt x="5459" y="2347"/>
                </a:cubicBezTo>
                <a:cubicBezTo>
                  <a:pt x="5460" y="2349"/>
                  <a:pt x="5462" y="2349"/>
                  <a:pt x="5463" y="2350"/>
                </a:cubicBezTo>
                <a:cubicBezTo>
                  <a:pt x="5463" y="2352"/>
                  <a:pt x="5464" y="2353"/>
                  <a:pt x="5465" y="2354"/>
                </a:cubicBezTo>
                <a:cubicBezTo>
                  <a:pt x="5465" y="2356"/>
                  <a:pt x="5466" y="2358"/>
                  <a:pt x="5467" y="2358"/>
                </a:cubicBezTo>
                <a:cubicBezTo>
                  <a:pt x="5469" y="2359"/>
                  <a:pt x="5471" y="2359"/>
                  <a:pt x="5472" y="2359"/>
                </a:cubicBezTo>
                <a:cubicBezTo>
                  <a:pt x="5476" y="2360"/>
                  <a:pt x="5478" y="2359"/>
                  <a:pt x="5481" y="2359"/>
                </a:cubicBezTo>
                <a:cubicBezTo>
                  <a:pt x="5486" y="2359"/>
                  <a:pt x="5489" y="2359"/>
                  <a:pt x="5493" y="2359"/>
                </a:cubicBezTo>
                <a:cubicBezTo>
                  <a:pt x="5492" y="2354"/>
                  <a:pt x="5492" y="2354"/>
                  <a:pt x="5492" y="2354"/>
                </a:cubicBezTo>
                <a:cubicBezTo>
                  <a:pt x="5491" y="2354"/>
                  <a:pt x="5490" y="2354"/>
                  <a:pt x="5488" y="2353"/>
                </a:cubicBezTo>
                <a:cubicBezTo>
                  <a:pt x="5487" y="2353"/>
                  <a:pt x="5485" y="2353"/>
                  <a:pt x="5483" y="2351"/>
                </a:cubicBezTo>
                <a:cubicBezTo>
                  <a:pt x="5482" y="2350"/>
                  <a:pt x="5483" y="2348"/>
                  <a:pt x="5482" y="2347"/>
                </a:cubicBezTo>
                <a:cubicBezTo>
                  <a:pt x="5481" y="2347"/>
                  <a:pt x="5480" y="2347"/>
                  <a:pt x="5478" y="2346"/>
                </a:cubicBezTo>
                <a:cubicBezTo>
                  <a:pt x="5477" y="2346"/>
                  <a:pt x="5476" y="2346"/>
                  <a:pt x="5474" y="2345"/>
                </a:cubicBezTo>
                <a:cubicBezTo>
                  <a:pt x="5473" y="2345"/>
                  <a:pt x="5473" y="2343"/>
                  <a:pt x="5471" y="2341"/>
                </a:cubicBezTo>
                <a:cubicBezTo>
                  <a:pt x="5470" y="2342"/>
                  <a:pt x="5466" y="2339"/>
                  <a:pt x="5465" y="2339"/>
                </a:cubicBezTo>
                <a:moveTo>
                  <a:pt x="5415" y="2322"/>
                </a:moveTo>
                <a:cubicBezTo>
                  <a:pt x="5412" y="2323"/>
                  <a:pt x="5409" y="2324"/>
                  <a:pt x="5409" y="2326"/>
                </a:cubicBezTo>
                <a:cubicBezTo>
                  <a:pt x="5409" y="2328"/>
                  <a:pt x="5411" y="2329"/>
                  <a:pt x="5412" y="2330"/>
                </a:cubicBezTo>
                <a:cubicBezTo>
                  <a:pt x="5415" y="2334"/>
                  <a:pt x="5419" y="2332"/>
                  <a:pt x="5424" y="2332"/>
                </a:cubicBezTo>
                <a:cubicBezTo>
                  <a:pt x="5427" y="2332"/>
                  <a:pt x="5429" y="2333"/>
                  <a:pt x="5432" y="2332"/>
                </a:cubicBezTo>
                <a:cubicBezTo>
                  <a:pt x="5433" y="2332"/>
                  <a:pt x="5434" y="2331"/>
                  <a:pt x="5436" y="2330"/>
                </a:cubicBezTo>
                <a:cubicBezTo>
                  <a:pt x="5437" y="2330"/>
                  <a:pt x="5437" y="2327"/>
                  <a:pt x="5439" y="2326"/>
                </a:cubicBezTo>
                <a:cubicBezTo>
                  <a:pt x="5442" y="2325"/>
                  <a:pt x="5444" y="2327"/>
                  <a:pt x="5448" y="2327"/>
                </a:cubicBezTo>
                <a:cubicBezTo>
                  <a:pt x="5451" y="2328"/>
                  <a:pt x="5453" y="2327"/>
                  <a:pt x="5457" y="2327"/>
                </a:cubicBezTo>
                <a:cubicBezTo>
                  <a:pt x="5458" y="2327"/>
                  <a:pt x="5459" y="2326"/>
                  <a:pt x="5461" y="2326"/>
                </a:cubicBezTo>
                <a:cubicBezTo>
                  <a:pt x="5460" y="2326"/>
                  <a:pt x="5459" y="2327"/>
                  <a:pt x="5459" y="2326"/>
                </a:cubicBezTo>
                <a:cubicBezTo>
                  <a:pt x="5458" y="2325"/>
                  <a:pt x="5459" y="2323"/>
                  <a:pt x="5459" y="2321"/>
                </a:cubicBezTo>
                <a:cubicBezTo>
                  <a:pt x="5456" y="2321"/>
                  <a:pt x="5453" y="2322"/>
                  <a:pt x="5451" y="2321"/>
                </a:cubicBezTo>
                <a:cubicBezTo>
                  <a:pt x="5449" y="2321"/>
                  <a:pt x="5448" y="2320"/>
                  <a:pt x="5447" y="2319"/>
                </a:cubicBezTo>
                <a:cubicBezTo>
                  <a:pt x="5445" y="2319"/>
                  <a:pt x="5444" y="2320"/>
                  <a:pt x="5443" y="2319"/>
                </a:cubicBezTo>
                <a:cubicBezTo>
                  <a:pt x="5440" y="2319"/>
                  <a:pt x="5439" y="2317"/>
                  <a:pt x="5436" y="2317"/>
                </a:cubicBezTo>
                <a:cubicBezTo>
                  <a:pt x="5434" y="2317"/>
                  <a:pt x="5432" y="2318"/>
                  <a:pt x="5430" y="2318"/>
                </a:cubicBezTo>
                <a:cubicBezTo>
                  <a:pt x="5428" y="2319"/>
                  <a:pt x="5427" y="2320"/>
                  <a:pt x="5426" y="2320"/>
                </a:cubicBezTo>
                <a:cubicBezTo>
                  <a:pt x="5425" y="2321"/>
                  <a:pt x="5424" y="2323"/>
                  <a:pt x="5423" y="2323"/>
                </a:cubicBezTo>
                <a:cubicBezTo>
                  <a:pt x="5420" y="2323"/>
                  <a:pt x="5418" y="2322"/>
                  <a:pt x="5415" y="2322"/>
                </a:cubicBezTo>
                <a:moveTo>
                  <a:pt x="5199" y="2289"/>
                </a:moveTo>
                <a:cubicBezTo>
                  <a:pt x="5199" y="2294"/>
                  <a:pt x="5199" y="2294"/>
                  <a:pt x="5199" y="2294"/>
                </a:cubicBezTo>
                <a:cubicBezTo>
                  <a:pt x="5211" y="2294"/>
                  <a:pt x="5211" y="2294"/>
                  <a:pt x="5211" y="2294"/>
                </a:cubicBezTo>
                <a:cubicBezTo>
                  <a:pt x="5211" y="2303"/>
                  <a:pt x="5211" y="2303"/>
                  <a:pt x="5211" y="2303"/>
                </a:cubicBezTo>
                <a:cubicBezTo>
                  <a:pt x="5214" y="2303"/>
                  <a:pt x="5216" y="2302"/>
                  <a:pt x="5219" y="2303"/>
                </a:cubicBezTo>
                <a:cubicBezTo>
                  <a:pt x="5220" y="2303"/>
                  <a:pt x="5222" y="2302"/>
                  <a:pt x="5223" y="2303"/>
                </a:cubicBezTo>
                <a:cubicBezTo>
                  <a:pt x="5227" y="2305"/>
                  <a:pt x="5227" y="2305"/>
                  <a:pt x="5227" y="2305"/>
                </a:cubicBezTo>
                <a:cubicBezTo>
                  <a:pt x="5228" y="2305"/>
                  <a:pt x="5228" y="2307"/>
                  <a:pt x="5230" y="2309"/>
                </a:cubicBezTo>
                <a:cubicBezTo>
                  <a:pt x="5231" y="2310"/>
                  <a:pt x="5232" y="2312"/>
                  <a:pt x="5234" y="2312"/>
                </a:cubicBezTo>
                <a:cubicBezTo>
                  <a:pt x="5236" y="2313"/>
                  <a:pt x="5237" y="2313"/>
                  <a:pt x="5240" y="2313"/>
                </a:cubicBezTo>
                <a:cubicBezTo>
                  <a:pt x="5244" y="2313"/>
                  <a:pt x="5246" y="2311"/>
                  <a:pt x="5250" y="2310"/>
                </a:cubicBezTo>
                <a:cubicBezTo>
                  <a:pt x="5251" y="2309"/>
                  <a:pt x="5252" y="2310"/>
                  <a:pt x="5254" y="2310"/>
                </a:cubicBezTo>
                <a:cubicBezTo>
                  <a:pt x="5257" y="2309"/>
                  <a:pt x="5259" y="2310"/>
                  <a:pt x="5262" y="2310"/>
                </a:cubicBezTo>
                <a:cubicBezTo>
                  <a:pt x="5265" y="2309"/>
                  <a:pt x="5267" y="2309"/>
                  <a:pt x="5270" y="2309"/>
                </a:cubicBezTo>
                <a:cubicBezTo>
                  <a:pt x="5273" y="2309"/>
                  <a:pt x="5276" y="2308"/>
                  <a:pt x="5278" y="2310"/>
                </a:cubicBezTo>
                <a:cubicBezTo>
                  <a:pt x="5280" y="2310"/>
                  <a:pt x="5279" y="2313"/>
                  <a:pt x="5280" y="2313"/>
                </a:cubicBezTo>
                <a:cubicBezTo>
                  <a:pt x="5282" y="2314"/>
                  <a:pt x="5283" y="2316"/>
                  <a:pt x="5284" y="2316"/>
                </a:cubicBezTo>
                <a:cubicBezTo>
                  <a:pt x="5286" y="2316"/>
                  <a:pt x="5287" y="2316"/>
                  <a:pt x="5288" y="2316"/>
                </a:cubicBezTo>
                <a:cubicBezTo>
                  <a:pt x="5292" y="2316"/>
                  <a:pt x="5293" y="2315"/>
                  <a:pt x="5297" y="2315"/>
                </a:cubicBezTo>
                <a:cubicBezTo>
                  <a:pt x="5300" y="2315"/>
                  <a:pt x="5303" y="2316"/>
                  <a:pt x="5306" y="2316"/>
                </a:cubicBezTo>
                <a:cubicBezTo>
                  <a:pt x="5310" y="2317"/>
                  <a:pt x="5311" y="2321"/>
                  <a:pt x="5314" y="2322"/>
                </a:cubicBezTo>
                <a:cubicBezTo>
                  <a:pt x="5316" y="2323"/>
                  <a:pt x="5317" y="2325"/>
                  <a:pt x="5318" y="2325"/>
                </a:cubicBezTo>
                <a:cubicBezTo>
                  <a:pt x="5320" y="2326"/>
                  <a:pt x="5322" y="2325"/>
                  <a:pt x="5323" y="2325"/>
                </a:cubicBezTo>
                <a:cubicBezTo>
                  <a:pt x="5326" y="2326"/>
                  <a:pt x="5329" y="2326"/>
                  <a:pt x="5332" y="2326"/>
                </a:cubicBezTo>
                <a:cubicBezTo>
                  <a:pt x="5332" y="2325"/>
                  <a:pt x="5332" y="2324"/>
                  <a:pt x="5332" y="2322"/>
                </a:cubicBezTo>
                <a:cubicBezTo>
                  <a:pt x="5332" y="2321"/>
                  <a:pt x="5334" y="2320"/>
                  <a:pt x="5334" y="2318"/>
                </a:cubicBezTo>
                <a:cubicBezTo>
                  <a:pt x="5335" y="2319"/>
                  <a:pt x="5337" y="2318"/>
                  <a:pt x="5338" y="2318"/>
                </a:cubicBezTo>
                <a:cubicBezTo>
                  <a:pt x="5340" y="2319"/>
                  <a:pt x="5340" y="2321"/>
                  <a:pt x="5342" y="2321"/>
                </a:cubicBezTo>
                <a:cubicBezTo>
                  <a:pt x="5343" y="2322"/>
                  <a:pt x="5345" y="2321"/>
                  <a:pt x="5346" y="2321"/>
                </a:cubicBezTo>
                <a:cubicBezTo>
                  <a:pt x="5350" y="2321"/>
                  <a:pt x="5350" y="2321"/>
                  <a:pt x="5350" y="2321"/>
                </a:cubicBezTo>
                <a:cubicBezTo>
                  <a:pt x="5353" y="2321"/>
                  <a:pt x="5354" y="2319"/>
                  <a:pt x="5356" y="2319"/>
                </a:cubicBezTo>
                <a:cubicBezTo>
                  <a:pt x="5359" y="2319"/>
                  <a:pt x="5361" y="2320"/>
                  <a:pt x="5363" y="2321"/>
                </a:cubicBezTo>
                <a:cubicBezTo>
                  <a:pt x="5364" y="2322"/>
                  <a:pt x="5366" y="2322"/>
                  <a:pt x="5367" y="2322"/>
                </a:cubicBezTo>
                <a:cubicBezTo>
                  <a:pt x="5369" y="2323"/>
                  <a:pt x="5369" y="2325"/>
                  <a:pt x="5370" y="2326"/>
                </a:cubicBezTo>
                <a:cubicBezTo>
                  <a:pt x="5373" y="2328"/>
                  <a:pt x="5375" y="2330"/>
                  <a:pt x="5378" y="2331"/>
                </a:cubicBezTo>
                <a:cubicBezTo>
                  <a:pt x="5381" y="2332"/>
                  <a:pt x="5383" y="2332"/>
                  <a:pt x="5386" y="2332"/>
                </a:cubicBezTo>
                <a:cubicBezTo>
                  <a:pt x="5391" y="2332"/>
                  <a:pt x="5391" y="2332"/>
                  <a:pt x="5391" y="2332"/>
                </a:cubicBezTo>
                <a:cubicBezTo>
                  <a:pt x="5393" y="2332"/>
                  <a:pt x="5393" y="2331"/>
                  <a:pt x="5395" y="2330"/>
                </a:cubicBezTo>
                <a:cubicBezTo>
                  <a:pt x="5393" y="2327"/>
                  <a:pt x="5392" y="2325"/>
                  <a:pt x="5391" y="2322"/>
                </a:cubicBezTo>
                <a:cubicBezTo>
                  <a:pt x="5390" y="2321"/>
                  <a:pt x="5389" y="2319"/>
                  <a:pt x="5387" y="2318"/>
                </a:cubicBezTo>
                <a:cubicBezTo>
                  <a:pt x="5386" y="2318"/>
                  <a:pt x="5384" y="2319"/>
                  <a:pt x="5383" y="2318"/>
                </a:cubicBezTo>
                <a:cubicBezTo>
                  <a:pt x="5379" y="2317"/>
                  <a:pt x="5378" y="2314"/>
                  <a:pt x="5376" y="2311"/>
                </a:cubicBezTo>
                <a:cubicBezTo>
                  <a:pt x="5345" y="2311"/>
                  <a:pt x="5345" y="2311"/>
                  <a:pt x="5345" y="2311"/>
                </a:cubicBezTo>
                <a:cubicBezTo>
                  <a:pt x="5345" y="2309"/>
                  <a:pt x="5344" y="2308"/>
                  <a:pt x="5345" y="2307"/>
                </a:cubicBezTo>
                <a:cubicBezTo>
                  <a:pt x="5346" y="2305"/>
                  <a:pt x="5346" y="2304"/>
                  <a:pt x="5347" y="2303"/>
                </a:cubicBezTo>
                <a:cubicBezTo>
                  <a:pt x="5348" y="2302"/>
                  <a:pt x="5350" y="2302"/>
                  <a:pt x="5351" y="2302"/>
                </a:cubicBezTo>
                <a:cubicBezTo>
                  <a:pt x="5354" y="2301"/>
                  <a:pt x="5356" y="2302"/>
                  <a:pt x="5359" y="2302"/>
                </a:cubicBezTo>
                <a:cubicBezTo>
                  <a:pt x="5362" y="2301"/>
                  <a:pt x="5364" y="2299"/>
                  <a:pt x="5367" y="2298"/>
                </a:cubicBezTo>
                <a:cubicBezTo>
                  <a:pt x="5364" y="2297"/>
                  <a:pt x="5362" y="2297"/>
                  <a:pt x="5359" y="2297"/>
                </a:cubicBezTo>
                <a:cubicBezTo>
                  <a:pt x="5358" y="2296"/>
                  <a:pt x="5357" y="2295"/>
                  <a:pt x="5355" y="2295"/>
                </a:cubicBezTo>
                <a:cubicBezTo>
                  <a:pt x="5354" y="2294"/>
                  <a:pt x="5352" y="2295"/>
                  <a:pt x="5351" y="2295"/>
                </a:cubicBezTo>
                <a:cubicBezTo>
                  <a:pt x="5348" y="2294"/>
                  <a:pt x="5346" y="2293"/>
                  <a:pt x="5342" y="2293"/>
                </a:cubicBezTo>
                <a:cubicBezTo>
                  <a:pt x="5339" y="2293"/>
                  <a:pt x="5337" y="2294"/>
                  <a:pt x="5334" y="2294"/>
                </a:cubicBezTo>
                <a:cubicBezTo>
                  <a:pt x="5332" y="2294"/>
                  <a:pt x="5331" y="2293"/>
                  <a:pt x="5329" y="2293"/>
                </a:cubicBezTo>
                <a:cubicBezTo>
                  <a:pt x="5324" y="2292"/>
                  <a:pt x="5322" y="2293"/>
                  <a:pt x="5317" y="2292"/>
                </a:cubicBezTo>
                <a:cubicBezTo>
                  <a:pt x="5314" y="2291"/>
                  <a:pt x="5313" y="2289"/>
                  <a:pt x="5309" y="2288"/>
                </a:cubicBezTo>
                <a:cubicBezTo>
                  <a:pt x="5306" y="2287"/>
                  <a:pt x="5304" y="2286"/>
                  <a:pt x="5300" y="2286"/>
                </a:cubicBezTo>
                <a:lnTo>
                  <a:pt x="5199" y="2289"/>
                </a:lnTo>
                <a:close/>
                <a:moveTo>
                  <a:pt x="5138" y="2260"/>
                </a:moveTo>
                <a:cubicBezTo>
                  <a:pt x="5137" y="2261"/>
                  <a:pt x="5136" y="2262"/>
                  <a:pt x="5135" y="2264"/>
                </a:cubicBezTo>
                <a:cubicBezTo>
                  <a:pt x="5135" y="2265"/>
                  <a:pt x="5135" y="2266"/>
                  <a:pt x="5135" y="2268"/>
                </a:cubicBezTo>
                <a:cubicBezTo>
                  <a:pt x="5139" y="2271"/>
                  <a:pt x="5139" y="2271"/>
                  <a:pt x="5139" y="2271"/>
                </a:cubicBezTo>
                <a:cubicBezTo>
                  <a:pt x="5139" y="2267"/>
                  <a:pt x="5139" y="2267"/>
                  <a:pt x="5139" y="2267"/>
                </a:cubicBezTo>
                <a:cubicBezTo>
                  <a:pt x="5139" y="2265"/>
                  <a:pt x="5138" y="2265"/>
                  <a:pt x="5138" y="2264"/>
                </a:cubicBezTo>
                <a:lnTo>
                  <a:pt x="5138" y="2260"/>
                </a:lnTo>
                <a:close/>
                <a:moveTo>
                  <a:pt x="5279" y="2124"/>
                </a:moveTo>
                <a:cubicBezTo>
                  <a:pt x="5276" y="2124"/>
                  <a:pt x="5276" y="2124"/>
                  <a:pt x="5276" y="2124"/>
                </a:cubicBezTo>
                <a:cubicBezTo>
                  <a:pt x="5274" y="2124"/>
                  <a:pt x="5273" y="2125"/>
                  <a:pt x="5272" y="2125"/>
                </a:cubicBezTo>
                <a:cubicBezTo>
                  <a:pt x="5272" y="2132"/>
                  <a:pt x="5272" y="2136"/>
                  <a:pt x="5270" y="2141"/>
                </a:cubicBezTo>
                <a:cubicBezTo>
                  <a:pt x="5269" y="2143"/>
                  <a:pt x="5266" y="2143"/>
                  <a:pt x="5266" y="2144"/>
                </a:cubicBezTo>
                <a:cubicBezTo>
                  <a:pt x="5265" y="2146"/>
                  <a:pt x="5265" y="2147"/>
                  <a:pt x="5265" y="2148"/>
                </a:cubicBezTo>
                <a:cubicBezTo>
                  <a:pt x="5264" y="2152"/>
                  <a:pt x="5265" y="2154"/>
                  <a:pt x="5265" y="2157"/>
                </a:cubicBezTo>
                <a:cubicBezTo>
                  <a:pt x="5265" y="2161"/>
                  <a:pt x="5264" y="2163"/>
                  <a:pt x="5265" y="2166"/>
                </a:cubicBezTo>
                <a:cubicBezTo>
                  <a:pt x="5265" y="2167"/>
                  <a:pt x="5265" y="2169"/>
                  <a:pt x="5266" y="2170"/>
                </a:cubicBezTo>
                <a:cubicBezTo>
                  <a:pt x="5267" y="2172"/>
                  <a:pt x="5268" y="2172"/>
                  <a:pt x="5270" y="2173"/>
                </a:cubicBezTo>
                <a:cubicBezTo>
                  <a:pt x="5272" y="2175"/>
                  <a:pt x="5275" y="2175"/>
                  <a:pt x="5278" y="2177"/>
                </a:cubicBezTo>
                <a:cubicBezTo>
                  <a:pt x="5279" y="2178"/>
                  <a:pt x="5279" y="2180"/>
                  <a:pt x="5280" y="2181"/>
                </a:cubicBezTo>
                <a:cubicBezTo>
                  <a:pt x="5281" y="2183"/>
                  <a:pt x="5284" y="2183"/>
                  <a:pt x="5284" y="2184"/>
                </a:cubicBezTo>
                <a:cubicBezTo>
                  <a:pt x="5285" y="2186"/>
                  <a:pt x="5283" y="2188"/>
                  <a:pt x="5283" y="2190"/>
                </a:cubicBezTo>
                <a:cubicBezTo>
                  <a:pt x="5283" y="2191"/>
                  <a:pt x="5284" y="2191"/>
                  <a:pt x="5284" y="2192"/>
                </a:cubicBezTo>
                <a:cubicBezTo>
                  <a:pt x="5284" y="2196"/>
                  <a:pt x="5284" y="2196"/>
                  <a:pt x="5284" y="2196"/>
                </a:cubicBezTo>
                <a:cubicBezTo>
                  <a:pt x="5284" y="2199"/>
                  <a:pt x="5282" y="2200"/>
                  <a:pt x="5282" y="2202"/>
                </a:cubicBezTo>
                <a:cubicBezTo>
                  <a:pt x="5282" y="2204"/>
                  <a:pt x="5283" y="2206"/>
                  <a:pt x="5283" y="2208"/>
                </a:cubicBezTo>
                <a:cubicBezTo>
                  <a:pt x="5284" y="2209"/>
                  <a:pt x="5284" y="2211"/>
                  <a:pt x="5284" y="2212"/>
                </a:cubicBezTo>
                <a:cubicBezTo>
                  <a:pt x="5285" y="2214"/>
                  <a:pt x="5286" y="2215"/>
                  <a:pt x="5287" y="2216"/>
                </a:cubicBezTo>
                <a:cubicBezTo>
                  <a:pt x="5289" y="2217"/>
                  <a:pt x="5290" y="2217"/>
                  <a:pt x="5291" y="2218"/>
                </a:cubicBezTo>
                <a:cubicBezTo>
                  <a:pt x="5294" y="2219"/>
                  <a:pt x="5296" y="2219"/>
                  <a:pt x="5299" y="2219"/>
                </a:cubicBezTo>
                <a:cubicBezTo>
                  <a:pt x="5303" y="2219"/>
                  <a:pt x="5305" y="2218"/>
                  <a:pt x="5308" y="2219"/>
                </a:cubicBezTo>
                <a:cubicBezTo>
                  <a:pt x="5310" y="2219"/>
                  <a:pt x="5311" y="2219"/>
                  <a:pt x="5312" y="2220"/>
                </a:cubicBezTo>
                <a:cubicBezTo>
                  <a:pt x="5313" y="2221"/>
                  <a:pt x="5313" y="2223"/>
                  <a:pt x="5313" y="2224"/>
                </a:cubicBezTo>
                <a:cubicBezTo>
                  <a:pt x="5315" y="2226"/>
                  <a:pt x="5317" y="2229"/>
                  <a:pt x="5320" y="2230"/>
                </a:cubicBezTo>
                <a:cubicBezTo>
                  <a:pt x="5323" y="2231"/>
                  <a:pt x="5325" y="2230"/>
                  <a:pt x="5328" y="2230"/>
                </a:cubicBezTo>
                <a:cubicBezTo>
                  <a:pt x="5331" y="2230"/>
                  <a:pt x="5333" y="2230"/>
                  <a:pt x="5336" y="2230"/>
                </a:cubicBezTo>
                <a:cubicBezTo>
                  <a:pt x="5340" y="2229"/>
                  <a:pt x="5342" y="2225"/>
                  <a:pt x="5346" y="2225"/>
                </a:cubicBezTo>
                <a:cubicBezTo>
                  <a:pt x="5348" y="2225"/>
                  <a:pt x="5350" y="2225"/>
                  <a:pt x="5352" y="2226"/>
                </a:cubicBezTo>
                <a:cubicBezTo>
                  <a:pt x="5354" y="2227"/>
                  <a:pt x="5354" y="2228"/>
                  <a:pt x="5356" y="2229"/>
                </a:cubicBezTo>
                <a:cubicBezTo>
                  <a:pt x="5358" y="2230"/>
                  <a:pt x="5357" y="2233"/>
                  <a:pt x="5359" y="2233"/>
                </a:cubicBezTo>
                <a:cubicBezTo>
                  <a:pt x="5362" y="2233"/>
                  <a:pt x="5363" y="2230"/>
                  <a:pt x="5365" y="2230"/>
                </a:cubicBezTo>
                <a:cubicBezTo>
                  <a:pt x="5370" y="2230"/>
                  <a:pt x="5372" y="2233"/>
                  <a:pt x="5375" y="2236"/>
                </a:cubicBezTo>
                <a:cubicBezTo>
                  <a:pt x="5376" y="2237"/>
                  <a:pt x="5377" y="2239"/>
                  <a:pt x="5379" y="2240"/>
                </a:cubicBezTo>
                <a:cubicBezTo>
                  <a:pt x="5380" y="2240"/>
                  <a:pt x="5382" y="2241"/>
                  <a:pt x="5383" y="2241"/>
                </a:cubicBezTo>
                <a:cubicBezTo>
                  <a:pt x="5385" y="2241"/>
                  <a:pt x="5387" y="2241"/>
                  <a:pt x="5389" y="2241"/>
                </a:cubicBezTo>
                <a:cubicBezTo>
                  <a:pt x="5395" y="2241"/>
                  <a:pt x="5395" y="2241"/>
                  <a:pt x="5395" y="2241"/>
                </a:cubicBezTo>
                <a:cubicBezTo>
                  <a:pt x="5396" y="2241"/>
                  <a:pt x="5396" y="2240"/>
                  <a:pt x="5397" y="2240"/>
                </a:cubicBezTo>
                <a:cubicBezTo>
                  <a:pt x="5397" y="2232"/>
                  <a:pt x="5397" y="2232"/>
                  <a:pt x="5397" y="2232"/>
                </a:cubicBezTo>
                <a:cubicBezTo>
                  <a:pt x="5398" y="2231"/>
                  <a:pt x="5397" y="2229"/>
                  <a:pt x="5398" y="2228"/>
                </a:cubicBezTo>
                <a:cubicBezTo>
                  <a:pt x="5399" y="2227"/>
                  <a:pt x="5401" y="2227"/>
                  <a:pt x="5402" y="2226"/>
                </a:cubicBezTo>
                <a:cubicBezTo>
                  <a:pt x="5403" y="2225"/>
                  <a:pt x="5405" y="2225"/>
                  <a:pt x="5406" y="2224"/>
                </a:cubicBezTo>
                <a:cubicBezTo>
                  <a:pt x="5408" y="2223"/>
                  <a:pt x="5409" y="2220"/>
                  <a:pt x="5409" y="2218"/>
                </a:cubicBezTo>
                <a:cubicBezTo>
                  <a:pt x="5409" y="2216"/>
                  <a:pt x="5408" y="2214"/>
                  <a:pt x="5408" y="2212"/>
                </a:cubicBezTo>
                <a:cubicBezTo>
                  <a:pt x="5407" y="2210"/>
                  <a:pt x="5406" y="2210"/>
                  <a:pt x="5405" y="2208"/>
                </a:cubicBezTo>
                <a:cubicBezTo>
                  <a:pt x="5404" y="2206"/>
                  <a:pt x="5403" y="2205"/>
                  <a:pt x="5403" y="2203"/>
                </a:cubicBezTo>
                <a:cubicBezTo>
                  <a:pt x="5403" y="2201"/>
                  <a:pt x="5405" y="2201"/>
                  <a:pt x="5406" y="2199"/>
                </a:cubicBezTo>
                <a:cubicBezTo>
                  <a:pt x="5407" y="2198"/>
                  <a:pt x="5409" y="2197"/>
                  <a:pt x="5410" y="2196"/>
                </a:cubicBezTo>
                <a:cubicBezTo>
                  <a:pt x="5411" y="2195"/>
                  <a:pt x="5411" y="2193"/>
                  <a:pt x="5412" y="2192"/>
                </a:cubicBezTo>
                <a:cubicBezTo>
                  <a:pt x="5413" y="2190"/>
                  <a:pt x="5414" y="2189"/>
                  <a:pt x="5415" y="2187"/>
                </a:cubicBezTo>
                <a:cubicBezTo>
                  <a:pt x="5416" y="2183"/>
                  <a:pt x="5417" y="2180"/>
                  <a:pt x="5418" y="2175"/>
                </a:cubicBezTo>
                <a:cubicBezTo>
                  <a:pt x="5430" y="2175"/>
                  <a:pt x="5430" y="2175"/>
                  <a:pt x="5430" y="2175"/>
                </a:cubicBezTo>
                <a:cubicBezTo>
                  <a:pt x="5430" y="2154"/>
                  <a:pt x="5430" y="2154"/>
                  <a:pt x="5430" y="2154"/>
                </a:cubicBezTo>
                <a:cubicBezTo>
                  <a:pt x="5435" y="2154"/>
                  <a:pt x="5438" y="2155"/>
                  <a:pt x="5443" y="2154"/>
                </a:cubicBezTo>
                <a:cubicBezTo>
                  <a:pt x="5445" y="2154"/>
                  <a:pt x="5446" y="2154"/>
                  <a:pt x="5448" y="2153"/>
                </a:cubicBezTo>
                <a:cubicBezTo>
                  <a:pt x="5450" y="2153"/>
                  <a:pt x="5450" y="2151"/>
                  <a:pt x="5452" y="2149"/>
                </a:cubicBezTo>
                <a:cubicBezTo>
                  <a:pt x="5452" y="2148"/>
                  <a:pt x="5453" y="2147"/>
                  <a:pt x="5454" y="2145"/>
                </a:cubicBezTo>
                <a:cubicBezTo>
                  <a:pt x="5452" y="2144"/>
                  <a:pt x="5452" y="2142"/>
                  <a:pt x="5451" y="2141"/>
                </a:cubicBezTo>
                <a:cubicBezTo>
                  <a:pt x="5449" y="2141"/>
                  <a:pt x="5447" y="2142"/>
                  <a:pt x="5446" y="2141"/>
                </a:cubicBezTo>
                <a:cubicBezTo>
                  <a:pt x="5444" y="2141"/>
                  <a:pt x="5443" y="2141"/>
                  <a:pt x="5442" y="2141"/>
                </a:cubicBezTo>
                <a:cubicBezTo>
                  <a:pt x="5439" y="2141"/>
                  <a:pt x="5437" y="2141"/>
                  <a:pt x="5434" y="2140"/>
                </a:cubicBezTo>
                <a:cubicBezTo>
                  <a:pt x="5433" y="2138"/>
                  <a:pt x="5432" y="2137"/>
                  <a:pt x="5432" y="2134"/>
                </a:cubicBezTo>
                <a:cubicBezTo>
                  <a:pt x="5432" y="2133"/>
                  <a:pt x="5434" y="2132"/>
                  <a:pt x="5434" y="2130"/>
                </a:cubicBezTo>
                <a:cubicBezTo>
                  <a:pt x="5434" y="2124"/>
                  <a:pt x="5434" y="2124"/>
                  <a:pt x="5434" y="2124"/>
                </a:cubicBezTo>
                <a:cubicBezTo>
                  <a:pt x="5434" y="2122"/>
                  <a:pt x="5434" y="2120"/>
                  <a:pt x="5434" y="2118"/>
                </a:cubicBezTo>
                <a:cubicBezTo>
                  <a:pt x="5433" y="2117"/>
                  <a:pt x="5432" y="2116"/>
                  <a:pt x="5432" y="2115"/>
                </a:cubicBezTo>
                <a:cubicBezTo>
                  <a:pt x="5431" y="2112"/>
                  <a:pt x="5429" y="2110"/>
                  <a:pt x="5429" y="2107"/>
                </a:cubicBezTo>
                <a:cubicBezTo>
                  <a:pt x="5429" y="2086"/>
                  <a:pt x="5429" y="2086"/>
                  <a:pt x="5429" y="2086"/>
                </a:cubicBezTo>
                <a:cubicBezTo>
                  <a:pt x="5433" y="2086"/>
                  <a:pt x="5435" y="2087"/>
                  <a:pt x="5440" y="2087"/>
                </a:cubicBezTo>
                <a:cubicBezTo>
                  <a:pt x="5441" y="2087"/>
                  <a:pt x="5442" y="2086"/>
                  <a:pt x="5444" y="2086"/>
                </a:cubicBezTo>
                <a:cubicBezTo>
                  <a:pt x="5444" y="2084"/>
                  <a:pt x="5443" y="2083"/>
                  <a:pt x="5444" y="2082"/>
                </a:cubicBezTo>
                <a:cubicBezTo>
                  <a:pt x="5444" y="2080"/>
                  <a:pt x="5443" y="2079"/>
                  <a:pt x="5444" y="2078"/>
                </a:cubicBezTo>
                <a:cubicBezTo>
                  <a:pt x="5444" y="2076"/>
                  <a:pt x="5445" y="2075"/>
                  <a:pt x="5447" y="2074"/>
                </a:cubicBezTo>
                <a:cubicBezTo>
                  <a:pt x="5448" y="2073"/>
                  <a:pt x="5449" y="2074"/>
                  <a:pt x="5451" y="2074"/>
                </a:cubicBezTo>
                <a:cubicBezTo>
                  <a:pt x="5452" y="2073"/>
                  <a:pt x="5453" y="2070"/>
                  <a:pt x="5455" y="2070"/>
                </a:cubicBezTo>
                <a:cubicBezTo>
                  <a:pt x="5457" y="2068"/>
                  <a:pt x="5460" y="2068"/>
                  <a:pt x="5463" y="2067"/>
                </a:cubicBezTo>
                <a:cubicBezTo>
                  <a:pt x="5462" y="2064"/>
                  <a:pt x="5462" y="2061"/>
                  <a:pt x="5460" y="2059"/>
                </a:cubicBezTo>
                <a:cubicBezTo>
                  <a:pt x="5458" y="2057"/>
                  <a:pt x="5455" y="2057"/>
                  <a:pt x="5452" y="2057"/>
                </a:cubicBezTo>
                <a:cubicBezTo>
                  <a:pt x="5449" y="2057"/>
                  <a:pt x="5447" y="2057"/>
                  <a:pt x="5444" y="2057"/>
                </a:cubicBezTo>
                <a:cubicBezTo>
                  <a:pt x="5442" y="2057"/>
                  <a:pt x="5440" y="2057"/>
                  <a:pt x="5439" y="2057"/>
                </a:cubicBezTo>
                <a:cubicBezTo>
                  <a:pt x="5437" y="2056"/>
                  <a:pt x="5436" y="2055"/>
                  <a:pt x="5435" y="2054"/>
                </a:cubicBezTo>
                <a:cubicBezTo>
                  <a:pt x="5433" y="2053"/>
                  <a:pt x="5431" y="2053"/>
                  <a:pt x="5431" y="2052"/>
                </a:cubicBezTo>
                <a:cubicBezTo>
                  <a:pt x="5430" y="2051"/>
                  <a:pt x="5431" y="2049"/>
                  <a:pt x="5431" y="2048"/>
                </a:cubicBezTo>
                <a:cubicBezTo>
                  <a:pt x="5430" y="2047"/>
                  <a:pt x="5431" y="2045"/>
                  <a:pt x="5431" y="2044"/>
                </a:cubicBezTo>
                <a:cubicBezTo>
                  <a:pt x="5430" y="2042"/>
                  <a:pt x="5427" y="2042"/>
                  <a:pt x="5427" y="2041"/>
                </a:cubicBezTo>
                <a:cubicBezTo>
                  <a:pt x="5425" y="2038"/>
                  <a:pt x="5425" y="2035"/>
                  <a:pt x="5423" y="2033"/>
                </a:cubicBezTo>
                <a:cubicBezTo>
                  <a:pt x="5422" y="2032"/>
                  <a:pt x="5420" y="2032"/>
                  <a:pt x="5419" y="2032"/>
                </a:cubicBezTo>
                <a:cubicBezTo>
                  <a:pt x="5418" y="2031"/>
                  <a:pt x="5416" y="2031"/>
                  <a:pt x="5415" y="2031"/>
                </a:cubicBezTo>
                <a:cubicBezTo>
                  <a:pt x="5414" y="2032"/>
                  <a:pt x="5415" y="2034"/>
                  <a:pt x="5414" y="2035"/>
                </a:cubicBezTo>
                <a:cubicBezTo>
                  <a:pt x="5413" y="2037"/>
                  <a:pt x="5411" y="2038"/>
                  <a:pt x="5410" y="2039"/>
                </a:cubicBezTo>
                <a:cubicBezTo>
                  <a:pt x="5409" y="2040"/>
                  <a:pt x="5409" y="2042"/>
                  <a:pt x="5407" y="2043"/>
                </a:cubicBezTo>
                <a:cubicBezTo>
                  <a:pt x="5404" y="2044"/>
                  <a:pt x="5402" y="2044"/>
                  <a:pt x="5399" y="2045"/>
                </a:cubicBezTo>
                <a:cubicBezTo>
                  <a:pt x="5397" y="2046"/>
                  <a:pt x="5396" y="2047"/>
                  <a:pt x="5395" y="2049"/>
                </a:cubicBezTo>
                <a:cubicBezTo>
                  <a:pt x="5393" y="2050"/>
                  <a:pt x="5392" y="2051"/>
                  <a:pt x="5391" y="2053"/>
                </a:cubicBezTo>
                <a:cubicBezTo>
                  <a:pt x="5390" y="2054"/>
                  <a:pt x="5389" y="2055"/>
                  <a:pt x="5388" y="2057"/>
                </a:cubicBezTo>
                <a:cubicBezTo>
                  <a:pt x="5387" y="2058"/>
                  <a:pt x="5387" y="2060"/>
                  <a:pt x="5387" y="2061"/>
                </a:cubicBezTo>
                <a:cubicBezTo>
                  <a:pt x="5386" y="2062"/>
                  <a:pt x="5386" y="2063"/>
                  <a:pt x="5385" y="2065"/>
                </a:cubicBezTo>
                <a:cubicBezTo>
                  <a:pt x="5384" y="2066"/>
                  <a:pt x="5382" y="2067"/>
                  <a:pt x="5381" y="2069"/>
                </a:cubicBezTo>
                <a:cubicBezTo>
                  <a:pt x="5380" y="2070"/>
                  <a:pt x="5379" y="2071"/>
                  <a:pt x="5378" y="2073"/>
                </a:cubicBezTo>
                <a:cubicBezTo>
                  <a:pt x="5377" y="2074"/>
                  <a:pt x="5377" y="2076"/>
                  <a:pt x="5375" y="2077"/>
                </a:cubicBezTo>
                <a:cubicBezTo>
                  <a:pt x="5373" y="2077"/>
                  <a:pt x="5372" y="2078"/>
                  <a:pt x="5371" y="2079"/>
                </a:cubicBezTo>
                <a:cubicBezTo>
                  <a:pt x="5367" y="2080"/>
                  <a:pt x="5363" y="2079"/>
                  <a:pt x="5358" y="2081"/>
                </a:cubicBezTo>
                <a:cubicBezTo>
                  <a:pt x="5356" y="2081"/>
                  <a:pt x="5356" y="2083"/>
                  <a:pt x="5354" y="2085"/>
                </a:cubicBezTo>
                <a:cubicBezTo>
                  <a:pt x="5353" y="2086"/>
                  <a:pt x="5351" y="2086"/>
                  <a:pt x="5350" y="2088"/>
                </a:cubicBezTo>
                <a:cubicBezTo>
                  <a:pt x="5349" y="2089"/>
                  <a:pt x="5348" y="2091"/>
                  <a:pt x="5347" y="2093"/>
                </a:cubicBezTo>
                <a:cubicBezTo>
                  <a:pt x="5346" y="2094"/>
                  <a:pt x="5347" y="2096"/>
                  <a:pt x="5346" y="2097"/>
                </a:cubicBezTo>
                <a:cubicBezTo>
                  <a:pt x="5345" y="2098"/>
                  <a:pt x="5343" y="2098"/>
                  <a:pt x="5342" y="2099"/>
                </a:cubicBezTo>
                <a:cubicBezTo>
                  <a:pt x="5341" y="2100"/>
                  <a:pt x="5340" y="2101"/>
                  <a:pt x="5338" y="2102"/>
                </a:cubicBezTo>
                <a:cubicBezTo>
                  <a:pt x="5337" y="2103"/>
                  <a:pt x="5335" y="2103"/>
                  <a:pt x="5334" y="2105"/>
                </a:cubicBezTo>
                <a:cubicBezTo>
                  <a:pt x="5333" y="2106"/>
                  <a:pt x="5333" y="2107"/>
                  <a:pt x="5331" y="2109"/>
                </a:cubicBezTo>
                <a:cubicBezTo>
                  <a:pt x="5330" y="2110"/>
                  <a:pt x="5328" y="2110"/>
                  <a:pt x="5326" y="2111"/>
                </a:cubicBezTo>
                <a:cubicBezTo>
                  <a:pt x="5325" y="2111"/>
                  <a:pt x="5324" y="2112"/>
                  <a:pt x="5322" y="2112"/>
                </a:cubicBezTo>
                <a:cubicBezTo>
                  <a:pt x="5320" y="2112"/>
                  <a:pt x="5317" y="2112"/>
                  <a:pt x="5314" y="2112"/>
                </a:cubicBezTo>
                <a:cubicBezTo>
                  <a:pt x="5314" y="2132"/>
                  <a:pt x="5314" y="2132"/>
                  <a:pt x="5314" y="2132"/>
                </a:cubicBezTo>
                <a:cubicBezTo>
                  <a:pt x="5312" y="2132"/>
                  <a:pt x="5310" y="2131"/>
                  <a:pt x="5307" y="2131"/>
                </a:cubicBezTo>
                <a:cubicBezTo>
                  <a:pt x="5306" y="2132"/>
                  <a:pt x="5305" y="2133"/>
                  <a:pt x="5303" y="2133"/>
                </a:cubicBezTo>
                <a:cubicBezTo>
                  <a:pt x="5301" y="2134"/>
                  <a:pt x="5300" y="2133"/>
                  <a:pt x="5298" y="2133"/>
                </a:cubicBezTo>
                <a:cubicBezTo>
                  <a:pt x="5295" y="2133"/>
                  <a:pt x="5294" y="2134"/>
                  <a:pt x="5291" y="2133"/>
                </a:cubicBezTo>
                <a:cubicBezTo>
                  <a:pt x="5287" y="2133"/>
                  <a:pt x="5286" y="2129"/>
                  <a:pt x="5283" y="2126"/>
                </a:cubicBezTo>
                <a:lnTo>
                  <a:pt x="5279" y="2124"/>
                </a:lnTo>
                <a:close/>
                <a:moveTo>
                  <a:pt x="5070" y="2183"/>
                </a:moveTo>
                <a:cubicBezTo>
                  <a:pt x="5070" y="2186"/>
                  <a:pt x="5069" y="2188"/>
                  <a:pt x="5070" y="2191"/>
                </a:cubicBezTo>
                <a:cubicBezTo>
                  <a:pt x="5070" y="2194"/>
                  <a:pt x="5073" y="2196"/>
                  <a:pt x="5075" y="2199"/>
                </a:cubicBezTo>
                <a:cubicBezTo>
                  <a:pt x="5077" y="2202"/>
                  <a:pt x="5078" y="2204"/>
                  <a:pt x="5080" y="2207"/>
                </a:cubicBezTo>
                <a:cubicBezTo>
                  <a:pt x="5083" y="2210"/>
                  <a:pt x="5085" y="2212"/>
                  <a:pt x="5087" y="2215"/>
                </a:cubicBezTo>
                <a:cubicBezTo>
                  <a:pt x="5089" y="2216"/>
                  <a:pt x="5089" y="2218"/>
                  <a:pt x="5090" y="2219"/>
                </a:cubicBezTo>
                <a:cubicBezTo>
                  <a:pt x="5091" y="2219"/>
                  <a:pt x="5093" y="2219"/>
                  <a:pt x="5094" y="2220"/>
                </a:cubicBezTo>
                <a:cubicBezTo>
                  <a:pt x="5096" y="2221"/>
                  <a:pt x="5096" y="2222"/>
                  <a:pt x="5097" y="2224"/>
                </a:cubicBezTo>
                <a:cubicBezTo>
                  <a:pt x="5098" y="2225"/>
                  <a:pt x="5098" y="2227"/>
                  <a:pt x="5098" y="2228"/>
                </a:cubicBezTo>
                <a:cubicBezTo>
                  <a:pt x="5099" y="2229"/>
                  <a:pt x="5100" y="2231"/>
                  <a:pt x="5101" y="2232"/>
                </a:cubicBezTo>
                <a:cubicBezTo>
                  <a:pt x="5102" y="2233"/>
                  <a:pt x="5104" y="2232"/>
                  <a:pt x="5105" y="2232"/>
                </a:cubicBezTo>
                <a:cubicBezTo>
                  <a:pt x="5105" y="2216"/>
                  <a:pt x="5105" y="2216"/>
                  <a:pt x="5105" y="2216"/>
                </a:cubicBezTo>
                <a:cubicBezTo>
                  <a:pt x="5104" y="2215"/>
                  <a:pt x="5103" y="2215"/>
                  <a:pt x="5101" y="2214"/>
                </a:cubicBezTo>
                <a:cubicBezTo>
                  <a:pt x="5100" y="2213"/>
                  <a:pt x="5099" y="2210"/>
                  <a:pt x="5097" y="2210"/>
                </a:cubicBezTo>
                <a:cubicBezTo>
                  <a:pt x="5096" y="2210"/>
                  <a:pt x="5095" y="2209"/>
                  <a:pt x="5093" y="2209"/>
                </a:cubicBezTo>
                <a:cubicBezTo>
                  <a:pt x="5092" y="2208"/>
                  <a:pt x="5090" y="2209"/>
                  <a:pt x="5088" y="2209"/>
                </a:cubicBezTo>
                <a:cubicBezTo>
                  <a:pt x="5086" y="2208"/>
                  <a:pt x="5085" y="2207"/>
                  <a:pt x="5084" y="2205"/>
                </a:cubicBezTo>
                <a:cubicBezTo>
                  <a:pt x="5083" y="2204"/>
                  <a:pt x="5082" y="2203"/>
                  <a:pt x="5082" y="2201"/>
                </a:cubicBezTo>
                <a:cubicBezTo>
                  <a:pt x="5081" y="2200"/>
                  <a:pt x="5081" y="2198"/>
                  <a:pt x="5080" y="2197"/>
                </a:cubicBezTo>
                <a:cubicBezTo>
                  <a:pt x="5080" y="2194"/>
                  <a:pt x="5080" y="2192"/>
                  <a:pt x="5080" y="2189"/>
                </a:cubicBezTo>
                <a:cubicBezTo>
                  <a:pt x="5080" y="2186"/>
                  <a:pt x="5081" y="2183"/>
                  <a:pt x="5079" y="2181"/>
                </a:cubicBezTo>
                <a:cubicBezTo>
                  <a:pt x="5078" y="2178"/>
                  <a:pt x="5075" y="2178"/>
                  <a:pt x="5072" y="2177"/>
                </a:cubicBezTo>
                <a:cubicBezTo>
                  <a:pt x="5070" y="2181"/>
                  <a:pt x="5070" y="2181"/>
                  <a:pt x="5070" y="2181"/>
                </a:cubicBezTo>
                <a:cubicBezTo>
                  <a:pt x="5070" y="2183"/>
                  <a:pt x="5070" y="2181"/>
                  <a:pt x="5070" y="2183"/>
                </a:cubicBezTo>
                <a:moveTo>
                  <a:pt x="5038" y="2139"/>
                </a:moveTo>
                <a:cubicBezTo>
                  <a:pt x="5040" y="2143"/>
                  <a:pt x="5041" y="2146"/>
                  <a:pt x="5045" y="2148"/>
                </a:cubicBezTo>
                <a:cubicBezTo>
                  <a:pt x="5046" y="2150"/>
                  <a:pt x="5048" y="2151"/>
                  <a:pt x="5050" y="2152"/>
                </a:cubicBezTo>
                <a:cubicBezTo>
                  <a:pt x="5051" y="2153"/>
                  <a:pt x="5053" y="2154"/>
                  <a:pt x="5054" y="2155"/>
                </a:cubicBezTo>
                <a:cubicBezTo>
                  <a:pt x="5055" y="2157"/>
                  <a:pt x="5056" y="2159"/>
                  <a:pt x="5057" y="2161"/>
                </a:cubicBezTo>
                <a:cubicBezTo>
                  <a:pt x="5057" y="2161"/>
                  <a:pt x="5058" y="2160"/>
                  <a:pt x="5058" y="2159"/>
                </a:cubicBezTo>
                <a:cubicBezTo>
                  <a:pt x="5058" y="2156"/>
                  <a:pt x="5058" y="2156"/>
                  <a:pt x="5058" y="2156"/>
                </a:cubicBezTo>
                <a:cubicBezTo>
                  <a:pt x="5058" y="2152"/>
                  <a:pt x="5057" y="2150"/>
                  <a:pt x="5056" y="2147"/>
                </a:cubicBezTo>
                <a:cubicBezTo>
                  <a:pt x="5055" y="2146"/>
                  <a:pt x="5053" y="2146"/>
                  <a:pt x="5052" y="2144"/>
                </a:cubicBezTo>
                <a:cubicBezTo>
                  <a:pt x="5049" y="2142"/>
                  <a:pt x="5048" y="2138"/>
                  <a:pt x="5045" y="2136"/>
                </a:cubicBezTo>
                <a:cubicBezTo>
                  <a:pt x="5043" y="2136"/>
                  <a:pt x="5042" y="2136"/>
                  <a:pt x="5041" y="2135"/>
                </a:cubicBezTo>
                <a:cubicBezTo>
                  <a:pt x="5040" y="2137"/>
                  <a:pt x="5039" y="2138"/>
                  <a:pt x="5039" y="2139"/>
                </a:cubicBezTo>
                <a:cubicBezTo>
                  <a:pt x="5038" y="2141"/>
                  <a:pt x="5039" y="2142"/>
                  <a:pt x="5039" y="2143"/>
                </a:cubicBezTo>
                <a:lnTo>
                  <a:pt x="5038" y="2139"/>
                </a:lnTo>
                <a:close/>
                <a:moveTo>
                  <a:pt x="5023" y="2113"/>
                </a:moveTo>
                <a:cubicBezTo>
                  <a:pt x="5023" y="2112"/>
                  <a:pt x="5022" y="2111"/>
                  <a:pt x="5022" y="2110"/>
                </a:cubicBezTo>
                <a:cubicBezTo>
                  <a:pt x="5018" y="2107"/>
                  <a:pt x="5018" y="2107"/>
                  <a:pt x="5018" y="2107"/>
                </a:cubicBezTo>
                <a:cubicBezTo>
                  <a:pt x="5018" y="2108"/>
                  <a:pt x="5017" y="2109"/>
                  <a:pt x="5017" y="2111"/>
                </a:cubicBezTo>
                <a:cubicBezTo>
                  <a:pt x="5017" y="2113"/>
                  <a:pt x="5019" y="2113"/>
                  <a:pt x="5019" y="2115"/>
                </a:cubicBezTo>
                <a:cubicBezTo>
                  <a:pt x="5019" y="2116"/>
                  <a:pt x="5019" y="2117"/>
                  <a:pt x="5020" y="2118"/>
                </a:cubicBezTo>
                <a:cubicBezTo>
                  <a:pt x="5020" y="2120"/>
                  <a:pt x="5020" y="2122"/>
                  <a:pt x="5021" y="2122"/>
                </a:cubicBezTo>
                <a:cubicBezTo>
                  <a:pt x="5023" y="2124"/>
                  <a:pt x="5026" y="2123"/>
                  <a:pt x="5029" y="2123"/>
                </a:cubicBezTo>
                <a:cubicBezTo>
                  <a:pt x="5030" y="2119"/>
                  <a:pt x="5030" y="2119"/>
                  <a:pt x="5030" y="2119"/>
                </a:cubicBezTo>
                <a:cubicBezTo>
                  <a:pt x="5027" y="2118"/>
                  <a:pt x="5023" y="2117"/>
                  <a:pt x="5023" y="2113"/>
                </a:cubicBezTo>
                <a:moveTo>
                  <a:pt x="5030" y="2068"/>
                </a:moveTo>
                <a:cubicBezTo>
                  <a:pt x="5028" y="2068"/>
                  <a:pt x="5027" y="2068"/>
                  <a:pt x="5026" y="2068"/>
                </a:cubicBezTo>
                <a:cubicBezTo>
                  <a:pt x="5024" y="2067"/>
                  <a:pt x="5024" y="2066"/>
                  <a:pt x="5022" y="2065"/>
                </a:cubicBezTo>
                <a:cubicBezTo>
                  <a:pt x="5021" y="2064"/>
                  <a:pt x="5019" y="2064"/>
                  <a:pt x="5018" y="2064"/>
                </a:cubicBezTo>
                <a:cubicBezTo>
                  <a:pt x="5014" y="2062"/>
                  <a:pt x="5014" y="2059"/>
                  <a:pt x="5010" y="2058"/>
                </a:cubicBezTo>
                <a:cubicBezTo>
                  <a:pt x="5008" y="2058"/>
                  <a:pt x="5008" y="2056"/>
                  <a:pt x="5006" y="2056"/>
                </a:cubicBezTo>
                <a:cubicBezTo>
                  <a:pt x="5004" y="2056"/>
                  <a:pt x="5004" y="2058"/>
                  <a:pt x="5002" y="2058"/>
                </a:cubicBezTo>
                <a:cubicBezTo>
                  <a:pt x="5002" y="2059"/>
                  <a:pt x="5002" y="2061"/>
                  <a:pt x="5002" y="2062"/>
                </a:cubicBezTo>
                <a:cubicBezTo>
                  <a:pt x="5003" y="2065"/>
                  <a:pt x="5004" y="2067"/>
                  <a:pt x="5006" y="2070"/>
                </a:cubicBezTo>
                <a:cubicBezTo>
                  <a:pt x="5007" y="2071"/>
                  <a:pt x="5009" y="2072"/>
                  <a:pt x="5010" y="2074"/>
                </a:cubicBezTo>
                <a:cubicBezTo>
                  <a:pt x="5011" y="2075"/>
                  <a:pt x="5012" y="2077"/>
                  <a:pt x="5014" y="2079"/>
                </a:cubicBezTo>
                <a:cubicBezTo>
                  <a:pt x="5015" y="2080"/>
                  <a:pt x="5016" y="2081"/>
                  <a:pt x="5018" y="2083"/>
                </a:cubicBezTo>
                <a:cubicBezTo>
                  <a:pt x="5019" y="2084"/>
                  <a:pt x="5020" y="2086"/>
                  <a:pt x="5022" y="2087"/>
                </a:cubicBezTo>
                <a:cubicBezTo>
                  <a:pt x="5025" y="2088"/>
                  <a:pt x="5027" y="2088"/>
                  <a:pt x="5030" y="2090"/>
                </a:cubicBezTo>
                <a:cubicBezTo>
                  <a:pt x="5032" y="2091"/>
                  <a:pt x="5033" y="2092"/>
                  <a:pt x="5034" y="2094"/>
                </a:cubicBezTo>
                <a:cubicBezTo>
                  <a:pt x="5035" y="2095"/>
                  <a:pt x="5035" y="2096"/>
                  <a:pt x="5037" y="2098"/>
                </a:cubicBezTo>
                <a:cubicBezTo>
                  <a:pt x="5038" y="2099"/>
                  <a:pt x="5040" y="2100"/>
                  <a:pt x="5041" y="2102"/>
                </a:cubicBezTo>
                <a:cubicBezTo>
                  <a:pt x="5042" y="2104"/>
                  <a:pt x="5043" y="2107"/>
                  <a:pt x="5044" y="2110"/>
                </a:cubicBezTo>
                <a:cubicBezTo>
                  <a:pt x="5044" y="2111"/>
                  <a:pt x="5045" y="2113"/>
                  <a:pt x="5046" y="2115"/>
                </a:cubicBezTo>
                <a:cubicBezTo>
                  <a:pt x="5046" y="2116"/>
                  <a:pt x="5046" y="2118"/>
                  <a:pt x="5048" y="2118"/>
                </a:cubicBezTo>
                <a:cubicBezTo>
                  <a:pt x="5049" y="2119"/>
                  <a:pt x="5050" y="2119"/>
                  <a:pt x="5052" y="2119"/>
                </a:cubicBezTo>
                <a:cubicBezTo>
                  <a:pt x="5053" y="2120"/>
                  <a:pt x="5054" y="2119"/>
                  <a:pt x="5056" y="2119"/>
                </a:cubicBezTo>
                <a:cubicBezTo>
                  <a:pt x="5057" y="2120"/>
                  <a:pt x="5058" y="2120"/>
                  <a:pt x="5060" y="2120"/>
                </a:cubicBezTo>
                <a:cubicBezTo>
                  <a:pt x="5063" y="2122"/>
                  <a:pt x="5064" y="2124"/>
                  <a:pt x="5066" y="2127"/>
                </a:cubicBezTo>
                <a:cubicBezTo>
                  <a:pt x="5067" y="2130"/>
                  <a:pt x="5068" y="2132"/>
                  <a:pt x="5069" y="2135"/>
                </a:cubicBezTo>
                <a:cubicBezTo>
                  <a:pt x="5069" y="2138"/>
                  <a:pt x="5068" y="2140"/>
                  <a:pt x="5069" y="2143"/>
                </a:cubicBezTo>
                <a:cubicBezTo>
                  <a:pt x="5069" y="2147"/>
                  <a:pt x="5069" y="2147"/>
                  <a:pt x="5069" y="2147"/>
                </a:cubicBezTo>
                <a:cubicBezTo>
                  <a:pt x="5069" y="2149"/>
                  <a:pt x="5071" y="2150"/>
                  <a:pt x="5072" y="2151"/>
                </a:cubicBezTo>
                <a:cubicBezTo>
                  <a:pt x="5074" y="2155"/>
                  <a:pt x="5077" y="2156"/>
                  <a:pt x="5079" y="2158"/>
                </a:cubicBezTo>
                <a:cubicBezTo>
                  <a:pt x="5082" y="2161"/>
                  <a:pt x="5085" y="2163"/>
                  <a:pt x="5087" y="2165"/>
                </a:cubicBezTo>
                <a:cubicBezTo>
                  <a:pt x="5089" y="2166"/>
                  <a:pt x="5090" y="2167"/>
                  <a:pt x="5091" y="2168"/>
                </a:cubicBezTo>
                <a:cubicBezTo>
                  <a:pt x="5094" y="2171"/>
                  <a:pt x="5095" y="2173"/>
                  <a:pt x="5097" y="2176"/>
                </a:cubicBezTo>
                <a:cubicBezTo>
                  <a:pt x="5100" y="2179"/>
                  <a:pt x="5103" y="2181"/>
                  <a:pt x="5104" y="2184"/>
                </a:cubicBezTo>
                <a:cubicBezTo>
                  <a:pt x="5106" y="2187"/>
                  <a:pt x="5107" y="2189"/>
                  <a:pt x="5108" y="2192"/>
                </a:cubicBezTo>
                <a:cubicBezTo>
                  <a:pt x="5109" y="2195"/>
                  <a:pt x="5109" y="2198"/>
                  <a:pt x="5109" y="2201"/>
                </a:cubicBezTo>
                <a:cubicBezTo>
                  <a:pt x="5110" y="2203"/>
                  <a:pt x="5111" y="2204"/>
                  <a:pt x="5111" y="2205"/>
                </a:cubicBezTo>
                <a:cubicBezTo>
                  <a:pt x="5113" y="2208"/>
                  <a:pt x="5114" y="2210"/>
                  <a:pt x="5115" y="2213"/>
                </a:cubicBezTo>
                <a:cubicBezTo>
                  <a:pt x="5116" y="2215"/>
                  <a:pt x="5118" y="2215"/>
                  <a:pt x="5119" y="2217"/>
                </a:cubicBezTo>
                <a:cubicBezTo>
                  <a:pt x="5121" y="2219"/>
                  <a:pt x="5122" y="2220"/>
                  <a:pt x="5123" y="2222"/>
                </a:cubicBezTo>
                <a:cubicBezTo>
                  <a:pt x="5125" y="2223"/>
                  <a:pt x="5126" y="2224"/>
                  <a:pt x="5127" y="2226"/>
                </a:cubicBezTo>
                <a:cubicBezTo>
                  <a:pt x="5128" y="2227"/>
                  <a:pt x="5129" y="2229"/>
                  <a:pt x="5130" y="2230"/>
                </a:cubicBezTo>
                <a:cubicBezTo>
                  <a:pt x="5133" y="2233"/>
                  <a:pt x="5136" y="2234"/>
                  <a:pt x="5139" y="2237"/>
                </a:cubicBezTo>
                <a:cubicBezTo>
                  <a:pt x="5142" y="2239"/>
                  <a:pt x="5144" y="2242"/>
                  <a:pt x="5146" y="2245"/>
                </a:cubicBezTo>
                <a:cubicBezTo>
                  <a:pt x="5147" y="2246"/>
                  <a:pt x="5149" y="2247"/>
                  <a:pt x="5150" y="2249"/>
                </a:cubicBezTo>
                <a:cubicBezTo>
                  <a:pt x="5151" y="2250"/>
                  <a:pt x="5151" y="2252"/>
                  <a:pt x="5152" y="2253"/>
                </a:cubicBezTo>
                <a:cubicBezTo>
                  <a:pt x="5154" y="2256"/>
                  <a:pt x="5157" y="2257"/>
                  <a:pt x="5160" y="2260"/>
                </a:cubicBezTo>
                <a:cubicBezTo>
                  <a:pt x="5163" y="2262"/>
                  <a:pt x="5166" y="2264"/>
                  <a:pt x="5168" y="2267"/>
                </a:cubicBezTo>
                <a:cubicBezTo>
                  <a:pt x="5169" y="2268"/>
                  <a:pt x="5171" y="2268"/>
                  <a:pt x="5172" y="2270"/>
                </a:cubicBezTo>
                <a:cubicBezTo>
                  <a:pt x="5173" y="2271"/>
                  <a:pt x="5173" y="2272"/>
                  <a:pt x="5173" y="2274"/>
                </a:cubicBezTo>
                <a:cubicBezTo>
                  <a:pt x="5175" y="2273"/>
                  <a:pt x="5176" y="2272"/>
                  <a:pt x="5177" y="2272"/>
                </a:cubicBezTo>
                <a:cubicBezTo>
                  <a:pt x="5178" y="2271"/>
                  <a:pt x="5180" y="2271"/>
                  <a:pt x="5181" y="2271"/>
                </a:cubicBezTo>
                <a:cubicBezTo>
                  <a:pt x="5184" y="2270"/>
                  <a:pt x="5186" y="2271"/>
                  <a:pt x="5190" y="2271"/>
                </a:cubicBezTo>
                <a:cubicBezTo>
                  <a:pt x="5193" y="2271"/>
                  <a:pt x="5195" y="2271"/>
                  <a:pt x="5198" y="2271"/>
                </a:cubicBezTo>
                <a:cubicBezTo>
                  <a:pt x="5200" y="2270"/>
                  <a:pt x="5201" y="2268"/>
                  <a:pt x="5202" y="2267"/>
                </a:cubicBezTo>
                <a:cubicBezTo>
                  <a:pt x="5203" y="2265"/>
                  <a:pt x="5205" y="2265"/>
                  <a:pt x="5205" y="2263"/>
                </a:cubicBezTo>
                <a:cubicBezTo>
                  <a:pt x="5205" y="2259"/>
                  <a:pt x="5205" y="2259"/>
                  <a:pt x="5205" y="2259"/>
                </a:cubicBezTo>
                <a:cubicBezTo>
                  <a:pt x="5205" y="2254"/>
                  <a:pt x="5204" y="2252"/>
                  <a:pt x="5205" y="2247"/>
                </a:cubicBezTo>
                <a:cubicBezTo>
                  <a:pt x="5205" y="2245"/>
                  <a:pt x="5206" y="2244"/>
                  <a:pt x="5206" y="2243"/>
                </a:cubicBezTo>
                <a:cubicBezTo>
                  <a:pt x="5206" y="2240"/>
                  <a:pt x="5207" y="2238"/>
                  <a:pt x="5207" y="2235"/>
                </a:cubicBezTo>
                <a:cubicBezTo>
                  <a:pt x="5207" y="2231"/>
                  <a:pt x="5207" y="2231"/>
                  <a:pt x="5207" y="2231"/>
                </a:cubicBezTo>
                <a:cubicBezTo>
                  <a:pt x="5207" y="2229"/>
                  <a:pt x="5208" y="2228"/>
                  <a:pt x="5209" y="2227"/>
                </a:cubicBezTo>
                <a:cubicBezTo>
                  <a:pt x="5210" y="2225"/>
                  <a:pt x="5211" y="2223"/>
                  <a:pt x="5214" y="2223"/>
                </a:cubicBezTo>
                <a:cubicBezTo>
                  <a:pt x="5216" y="2223"/>
                  <a:pt x="5218" y="2224"/>
                  <a:pt x="5220" y="2224"/>
                </a:cubicBezTo>
                <a:cubicBezTo>
                  <a:pt x="5222" y="2224"/>
                  <a:pt x="5222" y="2226"/>
                  <a:pt x="5224" y="2226"/>
                </a:cubicBezTo>
                <a:cubicBezTo>
                  <a:pt x="5226" y="2226"/>
                  <a:pt x="5226" y="2223"/>
                  <a:pt x="5228" y="2223"/>
                </a:cubicBezTo>
                <a:cubicBezTo>
                  <a:pt x="5228" y="2222"/>
                  <a:pt x="5228" y="2220"/>
                  <a:pt x="5228" y="2219"/>
                </a:cubicBezTo>
                <a:cubicBezTo>
                  <a:pt x="5227" y="2217"/>
                  <a:pt x="5226" y="2216"/>
                  <a:pt x="5225" y="2214"/>
                </a:cubicBezTo>
                <a:cubicBezTo>
                  <a:pt x="5224" y="2212"/>
                  <a:pt x="5223" y="2211"/>
                  <a:pt x="5221" y="2210"/>
                </a:cubicBezTo>
                <a:cubicBezTo>
                  <a:pt x="5220" y="2210"/>
                  <a:pt x="5218" y="2210"/>
                  <a:pt x="5217" y="2210"/>
                </a:cubicBezTo>
                <a:cubicBezTo>
                  <a:pt x="5215" y="2210"/>
                  <a:pt x="5214" y="2208"/>
                  <a:pt x="5213" y="2208"/>
                </a:cubicBezTo>
                <a:cubicBezTo>
                  <a:pt x="5213" y="2207"/>
                  <a:pt x="5212" y="2205"/>
                  <a:pt x="5213" y="2204"/>
                </a:cubicBezTo>
                <a:cubicBezTo>
                  <a:pt x="5214" y="2202"/>
                  <a:pt x="5215" y="2202"/>
                  <a:pt x="5217" y="2200"/>
                </a:cubicBezTo>
                <a:cubicBezTo>
                  <a:pt x="5216" y="2199"/>
                  <a:pt x="5216" y="2197"/>
                  <a:pt x="5215" y="2196"/>
                </a:cubicBezTo>
                <a:cubicBezTo>
                  <a:pt x="5214" y="2195"/>
                  <a:pt x="5212" y="2195"/>
                  <a:pt x="5211" y="2194"/>
                </a:cubicBezTo>
                <a:cubicBezTo>
                  <a:pt x="5210" y="2194"/>
                  <a:pt x="5208" y="2193"/>
                  <a:pt x="5207" y="2193"/>
                </a:cubicBezTo>
                <a:cubicBezTo>
                  <a:pt x="5205" y="2193"/>
                  <a:pt x="5204" y="2192"/>
                  <a:pt x="5202" y="2192"/>
                </a:cubicBezTo>
                <a:cubicBezTo>
                  <a:pt x="5200" y="2192"/>
                  <a:pt x="5199" y="2193"/>
                  <a:pt x="5197" y="2193"/>
                </a:cubicBezTo>
                <a:cubicBezTo>
                  <a:pt x="5196" y="2193"/>
                  <a:pt x="5194" y="2193"/>
                  <a:pt x="5193" y="2194"/>
                </a:cubicBezTo>
                <a:cubicBezTo>
                  <a:pt x="5192" y="2195"/>
                  <a:pt x="5192" y="2197"/>
                  <a:pt x="5192" y="2198"/>
                </a:cubicBezTo>
                <a:cubicBezTo>
                  <a:pt x="5191" y="2199"/>
                  <a:pt x="5191" y="2201"/>
                  <a:pt x="5191" y="2202"/>
                </a:cubicBezTo>
                <a:cubicBezTo>
                  <a:pt x="5180" y="2202"/>
                  <a:pt x="5180" y="2202"/>
                  <a:pt x="5180" y="2202"/>
                </a:cubicBezTo>
                <a:cubicBezTo>
                  <a:pt x="5180" y="2199"/>
                  <a:pt x="5179" y="2197"/>
                  <a:pt x="5179" y="2194"/>
                </a:cubicBezTo>
                <a:cubicBezTo>
                  <a:pt x="5179" y="2191"/>
                  <a:pt x="5180" y="2189"/>
                  <a:pt x="5180" y="2186"/>
                </a:cubicBezTo>
                <a:cubicBezTo>
                  <a:pt x="5179" y="2185"/>
                  <a:pt x="5178" y="2183"/>
                  <a:pt x="5177" y="2183"/>
                </a:cubicBezTo>
                <a:cubicBezTo>
                  <a:pt x="5173" y="2183"/>
                  <a:pt x="5173" y="2183"/>
                  <a:pt x="5173" y="2183"/>
                </a:cubicBezTo>
                <a:cubicBezTo>
                  <a:pt x="5170" y="2183"/>
                  <a:pt x="5167" y="2184"/>
                  <a:pt x="5164" y="2183"/>
                </a:cubicBezTo>
                <a:cubicBezTo>
                  <a:pt x="5162" y="2183"/>
                  <a:pt x="5162" y="2181"/>
                  <a:pt x="5160" y="2180"/>
                </a:cubicBezTo>
                <a:cubicBezTo>
                  <a:pt x="5158" y="2179"/>
                  <a:pt x="5158" y="2178"/>
                  <a:pt x="5156" y="2177"/>
                </a:cubicBezTo>
                <a:cubicBezTo>
                  <a:pt x="5154" y="2176"/>
                  <a:pt x="5152" y="2177"/>
                  <a:pt x="5151" y="2175"/>
                </a:cubicBezTo>
                <a:cubicBezTo>
                  <a:pt x="5150" y="2174"/>
                  <a:pt x="5150" y="2172"/>
                  <a:pt x="5150" y="2170"/>
                </a:cubicBezTo>
                <a:cubicBezTo>
                  <a:pt x="5150" y="2150"/>
                  <a:pt x="5150" y="2150"/>
                  <a:pt x="5150" y="2150"/>
                </a:cubicBezTo>
                <a:cubicBezTo>
                  <a:pt x="5146" y="2150"/>
                  <a:pt x="5143" y="2151"/>
                  <a:pt x="5139" y="2150"/>
                </a:cubicBezTo>
                <a:cubicBezTo>
                  <a:pt x="5138" y="2150"/>
                  <a:pt x="5136" y="2151"/>
                  <a:pt x="5135" y="2150"/>
                </a:cubicBezTo>
                <a:cubicBezTo>
                  <a:pt x="5133" y="2150"/>
                  <a:pt x="5132" y="2148"/>
                  <a:pt x="5131" y="2146"/>
                </a:cubicBezTo>
                <a:cubicBezTo>
                  <a:pt x="5130" y="2145"/>
                  <a:pt x="5128" y="2145"/>
                  <a:pt x="5127" y="2143"/>
                </a:cubicBezTo>
                <a:cubicBezTo>
                  <a:pt x="5127" y="2142"/>
                  <a:pt x="5127" y="2141"/>
                  <a:pt x="5126" y="2139"/>
                </a:cubicBezTo>
                <a:cubicBezTo>
                  <a:pt x="5126" y="2138"/>
                  <a:pt x="5125" y="2137"/>
                  <a:pt x="5124" y="2135"/>
                </a:cubicBezTo>
                <a:cubicBezTo>
                  <a:pt x="5124" y="2134"/>
                  <a:pt x="5125" y="2133"/>
                  <a:pt x="5124" y="2131"/>
                </a:cubicBezTo>
                <a:cubicBezTo>
                  <a:pt x="5124" y="2130"/>
                  <a:pt x="5124" y="2129"/>
                  <a:pt x="5124" y="2127"/>
                </a:cubicBezTo>
                <a:cubicBezTo>
                  <a:pt x="5124" y="2126"/>
                  <a:pt x="5122" y="2125"/>
                  <a:pt x="5121" y="2123"/>
                </a:cubicBezTo>
                <a:cubicBezTo>
                  <a:pt x="5120" y="2124"/>
                  <a:pt x="5119" y="2125"/>
                  <a:pt x="5117" y="2125"/>
                </a:cubicBezTo>
                <a:cubicBezTo>
                  <a:pt x="5113" y="2125"/>
                  <a:pt x="5113" y="2125"/>
                  <a:pt x="5113" y="2125"/>
                </a:cubicBezTo>
                <a:cubicBezTo>
                  <a:pt x="5110" y="2125"/>
                  <a:pt x="5108" y="2125"/>
                  <a:pt x="5105" y="2124"/>
                </a:cubicBezTo>
                <a:cubicBezTo>
                  <a:pt x="5103" y="2124"/>
                  <a:pt x="5102" y="2123"/>
                  <a:pt x="5100" y="2122"/>
                </a:cubicBezTo>
                <a:cubicBezTo>
                  <a:pt x="5099" y="2120"/>
                  <a:pt x="5098" y="2119"/>
                  <a:pt x="5096" y="2118"/>
                </a:cubicBezTo>
                <a:cubicBezTo>
                  <a:pt x="5096" y="2116"/>
                  <a:pt x="5096" y="2115"/>
                  <a:pt x="5095" y="2114"/>
                </a:cubicBezTo>
                <a:cubicBezTo>
                  <a:pt x="5095" y="2113"/>
                  <a:pt x="5092" y="2113"/>
                  <a:pt x="5091" y="2113"/>
                </a:cubicBezTo>
                <a:cubicBezTo>
                  <a:pt x="5090" y="2111"/>
                  <a:pt x="5090" y="2110"/>
                  <a:pt x="5088" y="2109"/>
                </a:cubicBezTo>
                <a:cubicBezTo>
                  <a:pt x="5087" y="2107"/>
                  <a:pt x="5087" y="2106"/>
                  <a:pt x="5085" y="2105"/>
                </a:cubicBezTo>
                <a:cubicBezTo>
                  <a:pt x="5084" y="2103"/>
                  <a:pt x="5083" y="2103"/>
                  <a:pt x="5082" y="2102"/>
                </a:cubicBezTo>
                <a:cubicBezTo>
                  <a:pt x="5080" y="2100"/>
                  <a:pt x="5079" y="2099"/>
                  <a:pt x="5078" y="2098"/>
                </a:cubicBezTo>
                <a:cubicBezTo>
                  <a:pt x="5076" y="2096"/>
                  <a:pt x="5074" y="2096"/>
                  <a:pt x="5073" y="2095"/>
                </a:cubicBezTo>
                <a:cubicBezTo>
                  <a:pt x="5072" y="2094"/>
                  <a:pt x="5072" y="2091"/>
                  <a:pt x="5071" y="2091"/>
                </a:cubicBezTo>
                <a:cubicBezTo>
                  <a:pt x="5068" y="2089"/>
                  <a:pt x="5065" y="2089"/>
                  <a:pt x="5063" y="2088"/>
                </a:cubicBezTo>
                <a:cubicBezTo>
                  <a:pt x="5061" y="2087"/>
                  <a:pt x="5059" y="2088"/>
                  <a:pt x="5059" y="2087"/>
                </a:cubicBezTo>
                <a:cubicBezTo>
                  <a:pt x="5058" y="2086"/>
                  <a:pt x="5058" y="2084"/>
                  <a:pt x="5058" y="2083"/>
                </a:cubicBezTo>
                <a:cubicBezTo>
                  <a:pt x="5057" y="2081"/>
                  <a:pt x="5058" y="2080"/>
                  <a:pt x="5058" y="2079"/>
                </a:cubicBezTo>
                <a:cubicBezTo>
                  <a:pt x="5057" y="2077"/>
                  <a:pt x="5055" y="2078"/>
                  <a:pt x="5054" y="2078"/>
                </a:cubicBezTo>
                <a:cubicBezTo>
                  <a:pt x="5052" y="2076"/>
                  <a:pt x="5051" y="2075"/>
                  <a:pt x="5050" y="2073"/>
                </a:cubicBezTo>
                <a:cubicBezTo>
                  <a:pt x="5047" y="2070"/>
                  <a:pt x="5046" y="2067"/>
                  <a:pt x="5045" y="2064"/>
                </a:cubicBezTo>
                <a:cubicBezTo>
                  <a:pt x="5040" y="2064"/>
                  <a:pt x="5035" y="2068"/>
                  <a:pt x="5030" y="2068"/>
                </a:cubicBezTo>
                <a:moveTo>
                  <a:pt x="5544" y="1999"/>
                </a:moveTo>
                <a:cubicBezTo>
                  <a:pt x="5541" y="1999"/>
                  <a:pt x="5539" y="1999"/>
                  <a:pt x="5536" y="2000"/>
                </a:cubicBezTo>
                <a:cubicBezTo>
                  <a:pt x="5535" y="2001"/>
                  <a:pt x="5533" y="2000"/>
                  <a:pt x="5532" y="2001"/>
                </a:cubicBezTo>
                <a:cubicBezTo>
                  <a:pt x="5531" y="2002"/>
                  <a:pt x="5533" y="2004"/>
                  <a:pt x="5532" y="2005"/>
                </a:cubicBezTo>
                <a:cubicBezTo>
                  <a:pt x="5531" y="2006"/>
                  <a:pt x="5530" y="2007"/>
                  <a:pt x="5528" y="2007"/>
                </a:cubicBezTo>
                <a:cubicBezTo>
                  <a:pt x="5527" y="2008"/>
                  <a:pt x="5525" y="2007"/>
                  <a:pt x="5524" y="2007"/>
                </a:cubicBezTo>
                <a:cubicBezTo>
                  <a:pt x="5523" y="2007"/>
                  <a:pt x="5521" y="2007"/>
                  <a:pt x="5520" y="2007"/>
                </a:cubicBezTo>
                <a:cubicBezTo>
                  <a:pt x="5519" y="2008"/>
                  <a:pt x="5517" y="2008"/>
                  <a:pt x="5516" y="2009"/>
                </a:cubicBezTo>
                <a:cubicBezTo>
                  <a:pt x="5515" y="2010"/>
                  <a:pt x="5515" y="2012"/>
                  <a:pt x="5513" y="2013"/>
                </a:cubicBezTo>
                <a:cubicBezTo>
                  <a:pt x="5512" y="2014"/>
                  <a:pt x="5511" y="2015"/>
                  <a:pt x="5511" y="2017"/>
                </a:cubicBezTo>
                <a:cubicBezTo>
                  <a:pt x="5511" y="2037"/>
                  <a:pt x="5511" y="2037"/>
                  <a:pt x="5511" y="2037"/>
                </a:cubicBezTo>
                <a:cubicBezTo>
                  <a:pt x="5515" y="2040"/>
                  <a:pt x="5515" y="2040"/>
                  <a:pt x="5515" y="2040"/>
                </a:cubicBezTo>
                <a:cubicBezTo>
                  <a:pt x="5516" y="2038"/>
                  <a:pt x="5518" y="2038"/>
                  <a:pt x="5518" y="2036"/>
                </a:cubicBezTo>
                <a:cubicBezTo>
                  <a:pt x="5518" y="2032"/>
                  <a:pt x="5518" y="2032"/>
                  <a:pt x="5518" y="2032"/>
                </a:cubicBezTo>
                <a:cubicBezTo>
                  <a:pt x="5518" y="2028"/>
                  <a:pt x="5518" y="2028"/>
                  <a:pt x="5518" y="2028"/>
                </a:cubicBezTo>
                <a:cubicBezTo>
                  <a:pt x="5518" y="2027"/>
                  <a:pt x="5518" y="2025"/>
                  <a:pt x="5518" y="2024"/>
                </a:cubicBezTo>
                <a:cubicBezTo>
                  <a:pt x="5519" y="2023"/>
                  <a:pt x="5521" y="2024"/>
                  <a:pt x="5522" y="2023"/>
                </a:cubicBezTo>
                <a:cubicBezTo>
                  <a:pt x="5524" y="2022"/>
                  <a:pt x="5524" y="2021"/>
                  <a:pt x="5526" y="2020"/>
                </a:cubicBezTo>
                <a:cubicBezTo>
                  <a:pt x="5529" y="2019"/>
                  <a:pt x="5531" y="2019"/>
                  <a:pt x="5535" y="2019"/>
                </a:cubicBezTo>
                <a:cubicBezTo>
                  <a:pt x="5540" y="2019"/>
                  <a:pt x="5542" y="2020"/>
                  <a:pt x="5547" y="2020"/>
                </a:cubicBezTo>
                <a:cubicBezTo>
                  <a:pt x="5547" y="2028"/>
                  <a:pt x="5547" y="2028"/>
                  <a:pt x="5547" y="2028"/>
                </a:cubicBezTo>
                <a:cubicBezTo>
                  <a:pt x="5547" y="2031"/>
                  <a:pt x="5546" y="2033"/>
                  <a:pt x="5547" y="2036"/>
                </a:cubicBezTo>
                <a:cubicBezTo>
                  <a:pt x="5548" y="2037"/>
                  <a:pt x="5548" y="2039"/>
                  <a:pt x="5549" y="2040"/>
                </a:cubicBezTo>
                <a:cubicBezTo>
                  <a:pt x="5550" y="2041"/>
                  <a:pt x="5552" y="2041"/>
                  <a:pt x="5553" y="2042"/>
                </a:cubicBezTo>
                <a:cubicBezTo>
                  <a:pt x="5554" y="2042"/>
                  <a:pt x="5556" y="2042"/>
                  <a:pt x="5557" y="2042"/>
                </a:cubicBezTo>
                <a:cubicBezTo>
                  <a:pt x="5559" y="2042"/>
                  <a:pt x="5559" y="2044"/>
                  <a:pt x="5561" y="2045"/>
                </a:cubicBezTo>
                <a:cubicBezTo>
                  <a:pt x="5563" y="2046"/>
                  <a:pt x="5564" y="2047"/>
                  <a:pt x="5566" y="2048"/>
                </a:cubicBezTo>
                <a:cubicBezTo>
                  <a:pt x="5568" y="2048"/>
                  <a:pt x="5570" y="2047"/>
                  <a:pt x="5571" y="2048"/>
                </a:cubicBezTo>
                <a:cubicBezTo>
                  <a:pt x="5572" y="2049"/>
                  <a:pt x="5573" y="2051"/>
                  <a:pt x="5574" y="2052"/>
                </a:cubicBezTo>
                <a:cubicBezTo>
                  <a:pt x="5575" y="2053"/>
                  <a:pt x="5573" y="2055"/>
                  <a:pt x="5574" y="2056"/>
                </a:cubicBezTo>
                <a:cubicBezTo>
                  <a:pt x="5575" y="2057"/>
                  <a:pt x="5577" y="2055"/>
                  <a:pt x="5578" y="2056"/>
                </a:cubicBezTo>
                <a:cubicBezTo>
                  <a:pt x="5579" y="2057"/>
                  <a:pt x="5580" y="2058"/>
                  <a:pt x="5582" y="2059"/>
                </a:cubicBezTo>
                <a:cubicBezTo>
                  <a:pt x="5586" y="2058"/>
                  <a:pt x="5586" y="2058"/>
                  <a:pt x="5586" y="2058"/>
                </a:cubicBezTo>
                <a:cubicBezTo>
                  <a:pt x="5586" y="2050"/>
                  <a:pt x="5586" y="2050"/>
                  <a:pt x="5586" y="2050"/>
                </a:cubicBezTo>
                <a:cubicBezTo>
                  <a:pt x="5586" y="2048"/>
                  <a:pt x="5586" y="2047"/>
                  <a:pt x="5585" y="2046"/>
                </a:cubicBezTo>
                <a:cubicBezTo>
                  <a:pt x="5584" y="2045"/>
                  <a:pt x="5581" y="2045"/>
                  <a:pt x="5581" y="2044"/>
                </a:cubicBezTo>
                <a:cubicBezTo>
                  <a:pt x="5580" y="2043"/>
                  <a:pt x="5581" y="2041"/>
                  <a:pt x="5581" y="2040"/>
                </a:cubicBezTo>
                <a:cubicBezTo>
                  <a:pt x="5580" y="2037"/>
                  <a:pt x="5579" y="2035"/>
                  <a:pt x="5579" y="2032"/>
                </a:cubicBezTo>
                <a:cubicBezTo>
                  <a:pt x="5581" y="2031"/>
                  <a:pt x="5581" y="2029"/>
                  <a:pt x="5583" y="2029"/>
                </a:cubicBezTo>
                <a:cubicBezTo>
                  <a:pt x="5585" y="2029"/>
                  <a:pt x="5586" y="2031"/>
                  <a:pt x="5588" y="2031"/>
                </a:cubicBezTo>
                <a:cubicBezTo>
                  <a:pt x="5589" y="2031"/>
                  <a:pt x="5591" y="2032"/>
                  <a:pt x="5592" y="2032"/>
                </a:cubicBezTo>
                <a:cubicBezTo>
                  <a:pt x="5593" y="2032"/>
                  <a:pt x="5594" y="2032"/>
                  <a:pt x="5596" y="2032"/>
                </a:cubicBezTo>
                <a:cubicBezTo>
                  <a:pt x="5599" y="2028"/>
                  <a:pt x="5599" y="2028"/>
                  <a:pt x="5599" y="2028"/>
                </a:cubicBezTo>
                <a:cubicBezTo>
                  <a:pt x="5595" y="2020"/>
                  <a:pt x="5595" y="2020"/>
                  <a:pt x="5595" y="2020"/>
                </a:cubicBezTo>
                <a:cubicBezTo>
                  <a:pt x="5595" y="1990"/>
                  <a:pt x="5595" y="1990"/>
                  <a:pt x="5595" y="1990"/>
                </a:cubicBezTo>
                <a:cubicBezTo>
                  <a:pt x="5595" y="1989"/>
                  <a:pt x="5594" y="1988"/>
                  <a:pt x="5594" y="1986"/>
                </a:cubicBezTo>
                <a:cubicBezTo>
                  <a:pt x="5593" y="1985"/>
                  <a:pt x="5593" y="1983"/>
                  <a:pt x="5592" y="1982"/>
                </a:cubicBezTo>
                <a:cubicBezTo>
                  <a:pt x="5590" y="1980"/>
                  <a:pt x="5588" y="1977"/>
                  <a:pt x="5585" y="1977"/>
                </a:cubicBezTo>
                <a:cubicBezTo>
                  <a:pt x="5583" y="1977"/>
                  <a:pt x="5582" y="1979"/>
                  <a:pt x="5581" y="1981"/>
                </a:cubicBezTo>
                <a:cubicBezTo>
                  <a:pt x="5579" y="1985"/>
                  <a:pt x="5579" y="1985"/>
                  <a:pt x="5579" y="1985"/>
                </a:cubicBezTo>
                <a:cubicBezTo>
                  <a:pt x="5578" y="1986"/>
                  <a:pt x="5579" y="1988"/>
                  <a:pt x="5578" y="1989"/>
                </a:cubicBezTo>
                <a:cubicBezTo>
                  <a:pt x="5576" y="1992"/>
                  <a:pt x="5573" y="1992"/>
                  <a:pt x="5570" y="1993"/>
                </a:cubicBezTo>
                <a:cubicBezTo>
                  <a:pt x="5569" y="1993"/>
                  <a:pt x="5567" y="1992"/>
                  <a:pt x="5566" y="1992"/>
                </a:cubicBezTo>
                <a:cubicBezTo>
                  <a:pt x="5564" y="1992"/>
                  <a:pt x="5564" y="1994"/>
                  <a:pt x="5562" y="1995"/>
                </a:cubicBezTo>
                <a:cubicBezTo>
                  <a:pt x="5560" y="1996"/>
                  <a:pt x="5559" y="1997"/>
                  <a:pt x="5558" y="1999"/>
                </a:cubicBezTo>
                <a:cubicBezTo>
                  <a:pt x="5558" y="2000"/>
                  <a:pt x="5558" y="2002"/>
                  <a:pt x="5557" y="2003"/>
                </a:cubicBezTo>
                <a:cubicBezTo>
                  <a:pt x="5555" y="2005"/>
                  <a:pt x="5552" y="2005"/>
                  <a:pt x="5549" y="2005"/>
                </a:cubicBezTo>
                <a:cubicBezTo>
                  <a:pt x="5548" y="2005"/>
                  <a:pt x="5546" y="2005"/>
                  <a:pt x="5545" y="2005"/>
                </a:cubicBezTo>
                <a:cubicBezTo>
                  <a:pt x="5543" y="2005"/>
                  <a:pt x="5546" y="2000"/>
                  <a:pt x="5544" y="1999"/>
                </a:cubicBezTo>
                <a:moveTo>
                  <a:pt x="5485" y="1907"/>
                </a:moveTo>
                <a:cubicBezTo>
                  <a:pt x="5485" y="1909"/>
                  <a:pt x="5484" y="1910"/>
                  <a:pt x="5484" y="1913"/>
                </a:cubicBezTo>
                <a:cubicBezTo>
                  <a:pt x="5484" y="1916"/>
                  <a:pt x="5485" y="1918"/>
                  <a:pt x="5487" y="1920"/>
                </a:cubicBezTo>
                <a:cubicBezTo>
                  <a:pt x="5489" y="1921"/>
                  <a:pt x="5490" y="1922"/>
                  <a:pt x="5491" y="1922"/>
                </a:cubicBezTo>
                <a:cubicBezTo>
                  <a:pt x="5493" y="1923"/>
                  <a:pt x="5494" y="1922"/>
                  <a:pt x="5495" y="1922"/>
                </a:cubicBezTo>
                <a:cubicBezTo>
                  <a:pt x="5498" y="1923"/>
                  <a:pt x="5500" y="1922"/>
                  <a:pt x="5502" y="1922"/>
                </a:cubicBezTo>
                <a:cubicBezTo>
                  <a:pt x="5502" y="1927"/>
                  <a:pt x="5502" y="1930"/>
                  <a:pt x="5502" y="1934"/>
                </a:cubicBezTo>
                <a:cubicBezTo>
                  <a:pt x="5503" y="1936"/>
                  <a:pt x="5504" y="1937"/>
                  <a:pt x="5504" y="1938"/>
                </a:cubicBezTo>
                <a:cubicBezTo>
                  <a:pt x="5505" y="1942"/>
                  <a:pt x="5506" y="1944"/>
                  <a:pt x="5506" y="1948"/>
                </a:cubicBezTo>
                <a:cubicBezTo>
                  <a:pt x="5506" y="1951"/>
                  <a:pt x="5506" y="1952"/>
                  <a:pt x="5505" y="1954"/>
                </a:cubicBezTo>
                <a:cubicBezTo>
                  <a:pt x="5505" y="1956"/>
                  <a:pt x="5504" y="1957"/>
                  <a:pt x="5504" y="1958"/>
                </a:cubicBezTo>
                <a:cubicBezTo>
                  <a:pt x="5504" y="1959"/>
                  <a:pt x="5505" y="1960"/>
                  <a:pt x="5505" y="1960"/>
                </a:cubicBezTo>
                <a:cubicBezTo>
                  <a:pt x="5505" y="1962"/>
                  <a:pt x="5507" y="1963"/>
                  <a:pt x="5508" y="1963"/>
                </a:cubicBezTo>
                <a:cubicBezTo>
                  <a:pt x="5510" y="1965"/>
                  <a:pt x="5511" y="1966"/>
                  <a:pt x="5512" y="1966"/>
                </a:cubicBezTo>
                <a:cubicBezTo>
                  <a:pt x="5514" y="1967"/>
                  <a:pt x="5515" y="1968"/>
                  <a:pt x="5516" y="1968"/>
                </a:cubicBezTo>
                <a:cubicBezTo>
                  <a:pt x="5519" y="1969"/>
                  <a:pt x="5521" y="1968"/>
                  <a:pt x="5524" y="1967"/>
                </a:cubicBezTo>
                <a:cubicBezTo>
                  <a:pt x="5523" y="1969"/>
                  <a:pt x="5522" y="1970"/>
                  <a:pt x="5521" y="1971"/>
                </a:cubicBezTo>
                <a:cubicBezTo>
                  <a:pt x="5521" y="1972"/>
                  <a:pt x="5521" y="1974"/>
                  <a:pt x="5521" y="1975"/>
                </a:cubicBezTo>
                <a:cubicBezTo>
                  <a:pt x="5521" y="1977"/>
                  <a:pt x="5519" y="1977"/>
                  <a:pt x="5519" y="1979"/>
                </a:cubicBezTo>
                <a:cubicBezTo>
                  <a:pt x="5519" y="1981"/>
                  <a:pt x="5520" y="1982"/>
                  <a:pt x="5520" y="1983"/>
                </a:cubicBezTo>
                <a:cubicBezTo>
                  <a:pt x="5521" y="1984"/>
                  <a:pt x="5523" y="1984"/>
                  <a:pt x="5524" y="1985"/>
                </a:cubicBezTo>
                <a:cubicBezTo>
                  <a:pt x="5526" y="1986"/>
                  <a:pt x="5527" y="1987"/>
                  <a:pt x="5528" y="1987"/>
                </a:cubicBezTo>
                <a:cubicBezTo>
                  <a:pt x="5529" y="1987"/>
                  <a:pt x="5531" y="1987"/>
                  <a:pt x="5532" y="1987"/>
                </a:cubicBezTo>
                <a:cubicBezTo>
                  <a:pt x="5534" y="1987"/>
                  <a:pt x="5535" y="1988"/>
                  <a:pt x="5536" y="1987"/>
                </a:cubicBezTo>
                <a:cubicBezTo>
                  <a:pt x="5537" y="1987"/>
                  <a:pt x="5535" y="1984"/>
                  <a:pt x="5536" y="1983"/>
                </a:cubicBezTo>
                <a:cubicBezTo>
                  <a:pt x="5537" y="1982"/>
                  <a:pt x="5539" y="1983"/>
                  <a:pt x="5540" y="1982"/>
                </a:cubicBezTo>
                <a:cubicBezTo>
                  <a:pt x="5543" y="1981"/>
                  <a:pt x="5544" y="1982"/>
                  <a:pt x="5547" y="1982"/>
                </a:cubicBezTo>
                <a:cubicBezTo>
                  <a:pt x="5547" y="1971"/>
                  <a:pt x="5547" y="1971"/>
                  <a:pt x="5547" y="1971"/>
                </a:cubicBezTo>
                <a:cubicBezTo>
                  <a:pt x="5547" y="1967"/>
                  <a:pt x="5545" y="1965"/>
                  <a:pt x="5542" y="1963"/>
                </a:cubicBezTo>
                <a:cubicBezTo>
                  <a:pt x="5541" y="1963"/>
                  <a:pt x="5539" y="1963"/>
                  <a:pt x="5538" y="1962"/>
                </a:cubicBezTo>
                <a:cubicBezTo>
                  <a:pt x="5537" y="1961"/>
                  <a:pt x="5535" y="1961"/>
                  <a:pt x="5534" y="1959"/>
                </a:cubicBezTo>
                <a:cubicBezTo>
                  <a:pt x="5534" y="1958"/>
                  <a:pt x="5534" y="1957"/>
                  <a:pt x="5533" y="1955"/>
                </a:cubicBezTo>
                <a:cubicBezTo>
                  <a:pt x="5533" y="1954"/>
                  <a:pt x="5534" y="1953"/>
                  <a:pt x="5533" y="1951"/>
                </a:cubicBezTo>
                <a:cubicBezTo>
                  <a:pt x="5532" y="1950"/>
                  <a:pt x="5531" y="1949"/>
                  <a:pt x="5529" y="1948"/>
                </a:cubicBezTo>
                <a:cubicBezTo>
                  <a:pt x="5528" y="1948"/>
                  <a:pt x="5527" y="1947"/>
                  <a:pt x="5525" y="1946"/>
                </a:cubicBezTo>
                <a:cubicBezTo>
                  <a:pt x="5524" y="1946"/>
                  <a:pt x="5522" y="1946"/>
                  <a:pt x="5521" y="1945"/>
                </a:cubicBezTo>
                <a:cubicBezTo>
                  <a:pt x="5520" y="1944"/>
                  <a:pt x="5520" y="1943"/>
                  <a:pt x="5519" y="1941"/>
                </a:cubicBezTo>
                <a:cubicBezTo>
                  <a:pt x="5518" y="1940"/>
                  <a:pt x="5517" y="1939"/>
                  <a:pt x="5517" y="1937"/>
                </a:cubicBezTo>
                <a:cubicBezTo>
                  <a:pt x="5517" y="1935"/>
                  <a:pt x="5518" y="1932"/>
                  <a:pt x="5517" y="1929"/>
                </a:cubicBezTo>
                <a:cubicBezTo>
                  <a:pt x="5517" y="1928"/>
                  <a:pt x="5515" y="1927"/>
                  <a:pt x="5514" y="1925"/>
                </a:cubicBezTo>
                <a:cubicBezTo>
                  <a:pt x="5512" y="1922"/>
                  <a:pt x="5510" y="1920"/>
                  <a:pt x="5507" y="1919"/>
                </a:cubicBezTo>
                <a:cubicBezTo>
                  <a:pt x="5505" y="1917"/>
                  <a:pt x="5502" y="1917"/>
                  <a:pt x="5499" y="1915"/>
                </a:cubicBezTo>
                <a:cubicBezTo>
                  <a:pt x="5498" y="1914"/>
                  <a:pt x="5498" y="1912"/>
                  <a:pt x="5496" y="1911"/>
                </a:cubicBezTo>
                <a:cubicBezTo>
                  <a:pt x="5495" y="1910"/>
                  <a:pt x="5494" y="1909"/>
                  <a:pt x="5492" y="1908"/>
                </a:cubicBezTo>
                <a:cubicBezTo>
                  <a:pt x="5491" y="1907"/>
                  <a:pt x="5487" y="1907"/>
                  <a:pt x="5485" y="1907"/>
                </a:cubicBezTo>
                <a:moveTo>
                  <a:pt x="5514" y="1904"/>
                </a:moveTo>
                <a:cubicBezTo>
                  <a:pt x="5517" y="1906"/>
                  <a:pt x="5520" y="1907"/>
                  <a:pt x="5523" y="1910"/>
                </a:cubicBezTo>
                <a:cubicBezTo>
                  <a:pt x="5525" y="1910"/>
                  <a:pt x="5525" y="1912"/>
                  <a:pt x="5527" y="1913"/>
                </a:cubicBezTo>
                <a:cubicBezTo>
                  <a:pt x="5529" y="1913"/>
                  <a:pt x="5530" y="1914"/>
                  <a:pt x="5531" y="1915"/>
                </a:cubicBezTo>
                <a:cubicBezTo>
                  <a:pt x="5532" y="1915"/>
                  <a:pt x="5534" y="1914"/>
                  <a:pt x="5535" y="1915"/>
                </a:cubicBezTo>
                <a:cubicBezTo>
                  <a:pt x="5536" y="1915"/>
                  <a:pt x="5534" y="1918"/>
                  <a:pt x="5535" y="1919"/>
                </a:cubicBezTo>
                <a:cubicBezTo>
                  <a:pt x="5536" y="1920"/>
                  <a:pt x="5538" y="1919"/>
                  <a:pt x="5539" y="1920"/>
                </a:cubicBezTo>
                <a:cubicBezTo>
                  <a:pt x="5541" y="1922"/>
                  <a:pt x="5542" y="1922"/>
                  <a:pt x="5543" y="1924"/>
                </a:cubicBezTo>
                <a:cubicBezTo>
                  <a:pt x="5543" y="1926"/>
                  <a:pt x="5544" y="1927"/>
                  <a:pt x="5544" y="1928"/>
                </a:cubicBezTo>
                <a:cubicBezTo>
                  <a:pt x="5544" y="1930"/>
                  <a:pt x="5544" y="1931"/>
                  <a:pt x="5544" y="1932"/>
                </a:cubicBezTo>
                <a:cubicBezTo>
                  <a:pt x="5545" y="1934"/>
                  <a:pt x="5545" y="1935"/>
                  <a:pt x="5546" y="1936"/>
                </a:cubicBezTo>
                <a:cubicBezTo>
                  <a:pt x="5547" y="1938"/>
                  <a:pt x="5549" y="1938"/>
                  <a:pt x="5550" y="1938"/>
                </a:cubicBezTo>
                <a:cubicBezTo>
                  <a:pt x="5553" y="1941"/>
                  <a:pt x="5555" y="1943"/>
                  <a:pt x="5558" y="1945"/>
                </a:cubicBezTo>
                <a:cubicBezTo>
                  <a:pt x="5559" y="1946"/>
                  <a:pt x="5561" y="1946"/>
                  <a:pt x="5562" y="1947"/>
                </a:cubicBezTo>
                <a:cubicBezTo>
                  <a:pt x="5563" y="1949"/>
                  <a:pt x="5564" y="1950"/>
                  <a:pt x="5565" y="1951"/>
                </a:cubicBezTo>
                <a:cubicBezTo>
                  <a:pt x="5566" y="1954"/>
                  <a:pt x="5566" y="1957"/>
                  <a:pt x="5566" y="1960"/>
                </a:cubicBezTo>
                <a:cubicBezTo>
                  <a:pt x="5582" y="1960"/>
                  <a:pt x="5582" y="1960"/>
                  <a:pt x="5582" y="1960"/>
                </a:cubicBezTo>
                <a:cubicBezTo>
                  <a:pt x="5582" y="1958"/>
                  <a:pt x="5582" y="1957"/>
                  <a:pt x="5582" y="1955"/>
                </a:cubicBezTo>
                <a:cubicBezTo>
                  <a:pt x="5582" y="1952"/>
                  <a:pt x="5583" y="1950"/>
                  <a:pt x="5583" y="1947"/>
                </a:cubicBezTo>
                <a:cubicBezTo>
                  <a:pt x="5583" y="1947"/>
                  <a:pt x="5582" y="1946"/>
                  <a:pt x="5582" y="1946"/>
                </a:cubicBezTo>
                <a:cubicBezTo>
                  <a:pt x="5582" y="1940"/>
                  <a:pt x="5579" y="1937"/>
                  <a:pt x="5576" y="1933"/>
                </a:cubicBezTo>
                <a:cubicBezTo>
                  <a:pt x="5575" y="1932"/>
                  <a:pt x="5573" y="1933"/>
                  <a:pt x="5572" y="1931"/>
                </a:cubicBezTo>
                <a:cubicBezTo>
                  <a:pt x="5571" y="1930"/>
                  <a:pt x="5572" y="1929"/>
                  <a:pt x="5571" y="1927"/>
                </a:cubicBezTo>
                <a:cubicBezTo>
                  <a:pt x="5570" y="1926"/>
                  <a:pt x="5569" y="1924"/>
                  <a:pt x="5568" y="1922"/>
                </a:cubicBezTo>
                <a:cubicBezTo>
                  <a:pt x="5567" y="1921"/>
                  <a:pt x="5566" y="1920"/>
                  <a:pt x="5564" y="1919"/>
                </a:cubicBezTo>
                <a:cubicBezTo>
                  <a:pt x="5562" y="1917"/>
                  <a:pt x="5561" y="1917"/>
                  <a:pt x="5559" y="1916"/>
                </a:cubicBezTo>
                <a:cubicBezTo>
                  <a:pt x="5558" y="1915"/>
                  <a:pt x="5556" y="1916"/>
                  <a:pt x="5555" y="1915"/>
                </a:cubicBezTo>
                <a:cubicBezTo>
                  <a:pt x="5553" y="1911"/>
                  <a:pt x="5553" y="1911"/>
                  <a:pt x="5553" y="1911"/>
                </a:cubicBezTo>
                <a:cubicBezTo>
                  <a:pt x="5552" y="1909"/>
                  <a:pt x="5554" y="1908"/>
                  <a:pt x="5554" y="1906"/>
                </a:cubicBezTo>
                <a:cubicBezTo>
                  <a:pt x="5554" y="1895"/>
                  <a:pt x="5554" y="1895"/>
                  <a:pt x="5554" y="1895"/>
                </a:cubicBezTo>
                <a:cubicBezTo>
                  <a:pt x="5553" y="1895"/>
                  <a:pt x="5552" y="1896"/>
                  <a:pt x="5550" y="1896"/>
                </a:cubicBezTo>
                <a:cubicBezTo>
                  <a:pt x="5549" y="1896"/>
                  <a:pt x="5548" y="1895"/>
                  <a:pt x="5546" y="1895"/>
                </a:cubicBezTo>
                <a:cubicBezTo>
                  <a:pt x="5542" y="1895"/>
                  <a:pt x="5542" y="1895"/>
                  <a:pt x="5542" y="1895"/>
                </a:cubicBezTo>
                <a:cubicBezTo>
                  <a:pt x="5539" y="1895"/>
                  <a:pt x="5537" y="1894"/>
                  <a:pt x="5534" y="1896"/>
                </a:cubicBezTo>
                <a:cubicBezTo>
                  <a:pt x="5533" y="1896"/>
                  <a:pt x="5533" y="1899"/>
                  <a:pt x="5532" y="1900"/>
                </a:cubicBezTo>
                <a:cubicBezTo>
                  <a:pt x="5531" y="1900"/>
                  <a:pt x="5530" y="1901"/>
                  <a:pt x="5528" y="1902"/>
                </a:cubicBezTo>
                <a:cubicBezTo>
                  <a:pt x="5527" y="1902"/>
                  <a:pt x="5526" y="1902"/>
                  <a:pt x="5524" y="1902"/>
                </a:cubicBezTo>
                <a:cubicBezTo>
                  <a:pt x="5521" y="1902"/>
                  <a:pt x="5517" y="1904"/>
                  <a:pt x="5514" y="1904"/>
                </a:cubicBezTo>
                <a:moveTo>
                  <a:pt x="5476" y="1921"/>
                </a:moveTo>
                <a:cubicBezTo>
                  <a:pt x="5476" y="1923"/>
                  <a:pt x="5475" y="1924"/>
                  <a:pt x="5474" y="1925"/>
                </a:cubicBezTo>
                <a:cubicBezTo>
                  <a:pt x="5472" y="1929"/>
                  <a:pt x="5469" y="1930"/>
                  <a:pt x="5467" y="1934"/>
                </a:cubicBezTo>
                <a:cubicBezTo>
                  <a:pt x="5467" y="1936"/>
                  <a:pt x="5468" y="1937"/>
                  <a:pt x="5467" y="1938"/>
                </a:cubicBezTo>
                <a:cubicBezTo>
                  <a:pt x="5467" y="1940"/>
                  <a:pt x="5465" y="1941"/>
                  <a:pt x="5465" y="1942"/>
                </a:cubicBezTo>
                <a:cubicBezTo>
                  <a:pt x="5464" y="1944"/>
                  <a:pt x="5463" y="1945"/>
                  <a:pt x="5463" y="1946"/>
                </a:cubicBezTo>
                <a:cubicBezTo>
                  <a:pt x="5462" y="1948"/>
                  <a:pt x="5460" y="1948"/>
                  <a:pt x="5459" y="1949"/>
                </a:cubicBezTo>
                <a:cubicBezTo>
                  <a:pt x="5458" y="1951"/>
                  <a:pt x="5457" y="1952"/>
                  <a:pt x="5457" y="1953"/>
                </a:cubicBezTo>
                <a:cubicBezTo>
                  <a:pt x="5456" y="1955"/>
                  <a:pt x="5455" y="1956"/>
                  <a:pt x="5455" y="1957"/>
                </a:cubicBezTo>
                <a:cubicBezTo>
                  <a:pt x="5454" y="1959"/>
                  <a:pt x="5451" y="1959"/>
                  <a:pt x="5451" y="1960"/>
                </a:cubicBezTo>
                <a:cubicBezTo>
                  <a:pt x="5450" y="1962"/>
                  <a:pt x="5451" y="1963"/>
                  <a:pt x="5451" y="1964"/>
                </a:cubicBezTo>
                <a:cubicBezTo>
                  <a:pt x="5450" y="1966"/>
                  <a:pt x="5451" y="1967"/>
                  <a:pt x="5451" y="1968"/>
                </a:cubicBezTo>
                <a:cubicBezTo>
                  <a:pt x="5450" y="1970"/>
                  <a:pt x="5448" y="1971"/>
                  <a:pt x="5448" y="1972"/>
                </a:cubicBezTo>
                <a:cubicBezTo>
                  <a:pt x="5447" y="1974"/>
                  <a:pt x="5446" y="1975"/>
                  <a:pt x="5445" y="1976"/>
                </a:cubicBezTo>
                <a:cubicBezTo>
                  <a:pt x="5444" y="1977"/>
                  <a:pt x="5444" y="1979"/>
                  <a:pt x="5443" y="1980"/>
                </a:cubicBezTo>
                <a:cubicBezTo>
                  <a:pt x="5440" y="1982"/>
                  <a:pt x="5437" y="1980"/>
                  <a:pt x="5435" y="1982"/>
                </a:cubicBezTo>
                <a:cubicBezTo>
                  <a:pt x="5434" y="1983"/>
                  <a:pt x="5435" y="1985"/>
                  <a:pt x="5434" y="1986"/>
                </a:cubicBezTo>
                <a:cubicBezTo>
                  <a:pt x="5432" y="1987"/>
                  <a:pt x="5431" y="1988"/>
                  <a:pt x="5430" y="1989"/>
                </a:cubicBezTo>
                <a:cubicBezTo>
                  <a:pt x="5428" y="1990"/>
                  <a:pt x="5427" y="1990"/>
                  <a:pt x="5426" y="1990"/>
                </a:cubicBezTo>
                <a:cubicBezTo>
                  <a:pt x="5425" y="1990"/>
                  <a:pt x="5423" y="1989"/>
                  <a:pt x="5422" y="1990"/>
                </a:cubicBezTo>
                <a:cubicBezTo>
                  <a:pt x="5420" y="1991"/>
                  <a:pt x="5420" y="1993"/>
                  <a:pt x="5419" y="1994"/>
                </a:cubicBezTo>
                <a:cubicBezTo>
                  <a:pt x="5417" y="1997"/>
                  <a:pt x="5417" y="1999"/>
                  <a:pt x="5416" y="2002"/>
                </a:cubicBezTo>
                <a:cubicBezTo>
                  <a:pt x="5417" y="2002"/>
                  <a:pt x="5418" y="2003"/>
                  <a:pt x="5419" y="2003"/>
                </a:cubicBezTo>
                <a:cubicBezTo>
                  <a:pt x="5421" y="2003"/>
                  <a:pt x="5422" y="2002"/>
                  <a:pt x="5424" y="2002"/>
                </a:cubicBezTo>
                <a:cubicBezTo>
                  <a:pt x="5425" y="2002"/>
                  <a:pt x="5426" y="2003"/>
                  <a:pt x="5428" y="2002"/>
                </a:cubicBezTo>
                <a:cubicBezTo>
                  <a:pt x="5429" y="2001"/>
                  <a:pt x="5430" y="2000"/>
                  <a:pt x="5432" y="1999"/>
                </a:cubicBezTo>
                <a:cubicBezTo>
                  <a:pt x="5433" y="1998"/>
                  <a:pt x="5434" y="1997"/>
                  <a:pt x="5435" y="1995"/>
                </a:cubicBezTo>
                <a:cubicBezTo>
                  <a:pt x="5435" y="1994"/>
                  <a:pt x="5434" y="1992"/>
                  <a:pt x="5435" y="1991"/>
                </a:cubicBezTo>
                <a:cubicBezTo>
                  <a:pt x="5436" y="1988"/>
                  <a:pt x="5438" y="1986"/>
                  <a:pt x="5441" y="1984"/>
                </a:cubicBezTo>
                <a:cubicBezTo>
                  <a:pt x="5442" y="1983"/>
                  <a:pt x="5443" y="1984"/>
                  <a:pt x="5445" y="1983"/>
                </a:cubicBezTo>
                <a:cubicBezTo>
                  <a:pt x="5446" y="1983"/>
                  <a:pt x="5447" y="1981"/>
                  <a:pt x="5449" y="1981"/>
                </a:cubicBezTo>
                <a:cubicBezTo>
                  <a:pt x="5452" y="1980"/>
                  <a:pt x="5454" y="1981"/>
                  <a:pt x="5458" y="1981"/>
                </a:cubicBezTo>
                <a:cubicBezTo>
                  <a:pt x="5458" y="1978"/>
                  <a:pt x="5457" y="1976"/>
                  <a:pt x="5458" y="1973"/>
                </a:cubicBezTo>
                <a:cubicBezTo>
                  <a:pt x="5458" y="1970"/>
                  <a:pt x="5459" y="1968"/>
                  <a:pt x="5461" y="1965"/>
                </a:cubicBezTo>
                <a:cubicBezTo>
                  <a:pt x="5462" y="1962"/>
                  <a:pt x="5463" y="1960"/>
                  <a:pt x="5465" y="1957"/>
                </a:cubicBezTo>
                <a:cubicBezTo>
                  <a:pt x="5467" y="1956"/>
                  <a:pt x="5468" y="1956"/>
                  <a:pt x="5470" y="1955"/>
                </a:cubicBezTo>
                <a:cubicBezTo>
                  <a:pt x="5471" y="1954"/>
                  <a:pt x="5473" y="1955"/>
                  <a:pt x="5473" y="1953"/>
                </a:cubicBezTo>
                <a:cubicBezTo>
                  <a:pt x="5474" y="1952"/>
                  <a:pt x="5474" y="1950"/>
                  <a:pt x="5474" y="1948"/>
                </a:cubicBezTo>
                <a:cubicBezTo>
                  <a:pt x="5475" y="1945"/>
                  <a:pt x="5474" y="1943"/>
                  <a:pt x="5474" y="1939"/>
                </a:cubicBezTo>
                <a:cubicBezTo>
                  <a:pt x="5474" y="1938"/>
                  <a:pt x="5475" y="1937"/>
                  <a:pt x="5475" y="1935"/>
                </a:cubicBezTo>
                <a:cubicBezTo>
                  <a:pt x="5476" y="1932"/>
                  <a:pt x="5476" y="1925"/>
                  <a:pt x="5476" y="1921"/>
                </a:cubicBezTo>
                <a:moveTo>
                  <a:pt x="5492" y="1805"/>
                </a:moveTo>
                <a:cubicBezTo>
                  <a:pt x="5482" y="1805"/>
                  <a:pt x="5482" y="1805"/>
                  <a:pt x="5482" y="1805"/>
                </a:cubicBezTo>
                <a:cubicBezTo>
                  <a:pt x="5482" y="1806"/>
                  <a:pt x="5482" y="1806"/>
                  <a:pt x="5482" y="1807"/>
                </a:cubicBezTo>
                <a:cubicBezTo>
                  <a:pt x="5482" y="1808"/>
                  <a:pt x="5482" y="1808"/>
                  <a:pt x="5482" y="1809"/>
                </a:cubicBezTo>
                <a:cubicBezTo>
                  <a:pt x="5482" y="1810"/>
                  <a:pt x="5482" y="1810"/>
                  <a:pt x="5482" y="1811"/>
                </a:cubicBezTo>
                <a:cubicBezTo>
                  <a:pt x="5482" y="1812"/>
                  <a:pt x="5482" y="1812"/>
                  <a:pt x="5482" y="1813"/>
                </a:cubicBezTo>
                <a:cubicBezTo>
                  <a:pt x="5482" y="1814"/>
                  <a:pt x="5482" y="1815"/>
                  <a:pt x="5482" y="1816"/>
                </a:cubicBezTo>
                <a:cubicBezTo>
                  <a:pt x="5482" y="1816"/>
                  <a:pt x="5482" y="1817"/>
                  <a:pt x="5482" y="1818"/>
                </a:cubicBezTo>
                <a:cubicBezTo>
                  <a:pt x="5483" y="1818"/>
                  <a:pt x="5483" y="1819"/>
                  <a:pt x="5483" y="1820"/>
                </a:cubicBezTo>
                <a:cubicBezTo>
                  <a:pt x="5484" y="1821"/>
                  <a:pt x="5484" y="1822"/>
                  <a:pt x="5484" y="1824"/>
                </a:cubicBezTo>
                <a:cubicBezTo>
                  <a:pt x="5484" y="1824"/>
                  <a:pt x="5484" y="1825"/>
                  <a:pt x="5484" y="1826"/>
                </a:cubicBezTo>
                <a:cubicBezTo>
                  <a:pt x="5484" y="1827"/>
                  <a:pt x="5482" y="1827"/>
                  <a:pt x="5482" y="1828"/>
                </a:cubicBezTo>
                <a:cubicBezTo>
                  <a:pt x="5482" y="1829"/>
                  <a:pt x="5481" y="1829"/>
                  <a:pt x="5481" y="1830"/>
                </a:cubicBezTo>
                <a:cubicBezTo>
                  <a:pt x="5481" y="1831"/>
                  <a:pt x="5480" y="1833"/>
                  <a:pt x="5480" y="1834"/>
                </a:cubicBezTo>
                <a:cubicBezTo>
                  <a:pt x="5480" y="1838"/>
                  <a:pt x="5482" y="1840"/>
                  <a:pt x="5482" y="1843"/>
                </a:cubicBezTo>
                <a:cubicBezTo>
                  <a:pt x="5482" y="1845"/>
                  <a:pt x="5481" y="1845"/>
                  <a:pt x="5480" y="1845"/>
                </a:cubicBezTo>
                <a:cubicBezTo>
                  <a:pt x="5479" y="1846"/>
                  <a:pt x="5479" y="1847"/>
                  <a:pt x="5478" y="1847"/>
                </a:cubicBezTo>
                <a:cubicBezTo>
                  <a:pt x="5476" y="1848"/>
                  <a:pt x="5475" y="1848"/>
                  <a:pt x="5473" y="1849"/>
                </a:cubicBezTo>
                <a:cubicBezTo>
                  <a:pt x="5472" y="1850"/>
                  <a:pt x="5471" y="1850"/>
                  <a:pt x="5470" y="1851"/>
                </a:cubicBezTo>
                <a:cubicBezTo>
                  <a:pt x="5469" y="1852"/>
                  <a:pt x="5468" y="1853"/>
                  <a:pt x="5468" y="1854"/>
                </a:cubicBezTo>
                <a:cubicBezTo>
                  <a:pt x="5468" y="1855"/>
                  <a:pt x="5468" y="1855"/>
                  <a:pt x="5468" y="1856"/>
                </a:cubicBezTo>
                <a:cubicBezTo>
                  <a:pt x="5468" y="1857"/>
                  <a:pt x="5468" y="1858"/>
                  <a:pt x="5468" y="1859"/>
                </a:cubicBezTo>
                <a:cubicBezTo>
                  <a:pt x="5468" y="1860"/>
                  <a:pt x="5469" y="1861"/>
                  <a:pt x="5470" y="1862"/>
                </a:cubicBezTo>
                <a:cubicBezTo>
                  <a:pt x="5471" y="1863"/>
                  <a:pt x="5471" y="1864"/>
                  <a:pt x="5472" y="1865"/>
                </a:cubicBezTo>
                <a:cubicBezTo>
                  <a:pt x="5474" y="1866"/>
                  <a:pt x="5475" y="1867"/>
                  <a:pt x="5476" y="1868"/>
                </a:cubicBezTo>
                <a:cubicBezTo>
                  <a:pt x="5477" y="1869"/>
                  <a:pt x="5477" y="1869"/>
                  <a:pt x="5478" y="1870"/>
                </a:cubicBezTo>
                <a:cubicBezTo>
                  <a:pt x="5480" y="1871"/>
                  <a:pt x="5481" y="1872"/>
                  <a:pt x="5483" y="1873"/>
                </a:cubicBezTo>
                <a:cubicBezTo>
                  <a:pt x="5484" y="1874"/>
                  <a:pt x="5485" y="1875"/>
                  <a:pt x="5485" y="1875"/>
                </a:cubicBezTo>
                <a:cubicBezTo>
                  <a:pt x="5486" y="1875"/>
                  <a:pt x="5487" y="1875"/>
                  <a:pt x="5487" y="1875"/>
                </a:cubicBezTo>
                <a:cubicBezTo>
                  <a:pt x="5486" y="1878"/>
                  <a:pt x="5485" y="1879"/>
                  <a:pt x="5485" y="1882"/>
                </a:cubicBezTo>
                <a:cubicBezTo>
                  <a:pt x="5485" y="1884"/>
                  <a:pt x="5486" y="1885"/>
                  <a:pt x="5486" y="1886"/>
                </a:cubicBezTo>
                <a:cubicBezTo>
                  <a:pt x="5487" y="1888"/>
                  <a:pt x="5487" y="1889"/>
                  <a:pt x="5489" y="1890"/>
                </a:cubicBezTo>
                <a:cubicBezTo>
                  <a:pt x="5490" y="1891"/>
                  <a:pt x="5491" y="1891"/>
                  <a:pt x="5491" y="1891"/>
                </a:cubicBezTo>
                <a:cubicBezTo>
                  <a:pt x="5492" y="1891"/>
                  <a:pt x="5493" y="1892"/>
                  <a:pt x="5494" y="1892"/>
                </a:cubicBezTo>
                <a:cubicBezTo>
                  <a:pt x="5503" y="1892"/>
                  <a:pt x="5503" y="1892"/>
                  <a:pt x="5503" y="1892"/>
                </a:cubicBezTo>
                <a:cubicBezTo>
                  <a:pt x="5503" y="1885"/>
                  <a:pt x="5503" y="1885"/>
                  <a:pt x="5503" y="1885"/>
                </a:cubicBezTo>
                <a:cubicBezTo>
                  <a:pt x="5503" y="1883"/>
                  <a:pt x="5502" y="1882"/>
                  <a:pt x="5502" y="1881"/>
                </a:cubicBezTo>
                <a:cubicBezTo>
                  <a:pt x="5502" y="1871"/>
                  <a:pt x="5502" y="1871"/>
                  <a:pt x="5502" y="1871"/>
                </a:cubicBezTo>
                <a:cubicBezTo>
                  <a:pt x="5502" y="1869"/>
                  <a:pt x="5504" y="1868"/>
                  <a:pt x="5505" y="1866"/>
                </a:cubicBezTo>
                <a:cubicBezTo>
                  <a:pt x="5507" y="1865"/>
                  <a:pt x="5508" y="1864"/>
                  <a:pt x="5509" y="1863"/>
                </a:cubicBezTo>
                <a:cubicBezTo>
                  <a:pt x="5510" y="1862"/>
                  <a:pt x="5511" y="1862"/>
                  <a:pt x="5511" y="1862"/>
                </a:cubicBezTo>
                <a:cubicBezTo>
                  <a:pt x="5512" y="1861"/>
                  <a:pt x="5512" y="1860"/>
                  <a:pt x="5512" y="1860"/>
                </a:cubicBezTo>
                <a:cubicBezTo>
                  <a:pt x="5513" y="1859"/>
                  <a:pt x="5514" y="1858"/>
                  <a:pt x="5514" y="1857"/>
                </a:cubicBezTo>
                <a:cubicBezTo>
                  <a:pt x="5515" y="1856"/>
                  <a:pt x="5516" y="1856"/>
                  <a:pt x="5516" y="1855"/>
                </a:cubicBezTo>
                <a:cubicBezTo>
                  <a:pt x="5517" y="1854"/>
                  <a:pt x="5517" y="1853"/>
                  <a:pt x="5517" y="1852"/>
                </a:cubicBezTo>
                <a:cubicBezTo>
                  <a:pt x="5518" y="1850"/>
                  <a:pt x="5519" y="1849"/>
                  <a:pt x="5519" y="1847"/>
                </a:cubicBezTo>
                <a:cubicBezTo>
                  <a:pt x="5520" y="1846"/>
                  <a:pt x="5520" y="1845"/>
                  <a:pt x="5520" y="1843"/>
                </a:cubicBezTo>
                <a:cubicBezTo>
                  <a:pt x="5520" y="1840"/>
                  <a:pt x="5520" y="1840"/>
                  <a:pt x="5520" y="1840"/>
                </a:cubicBezTo>
                <a:cubicBezTo>
                  <a:pt x="5520" y="1839"/>
                  <a:pt x="5521" y="1839"/>
                  <a:pt x="5521" y="1838"/>
                </a:cubicBezTo>
                <a:cubicBezTo>
                  <a:pt x="5521" y="1836"/>
                  <a:pt x="5521" y="1836"/>
                  <a:pt x="5521" y="1836"/>
                </a:cubicBezTo>
                <a:cubicBezTo>
                  <a:pt x="5521" y="1834"/>
                  <a:pt x="5521" y="1833"/>
                  <a:pt x="5520" y="1831"/>
                </a:cubicBezTo>
                <a:cubicBezTo>
                  <a:pt x="5520" y="1831"/>
                  <a:pt x="5520" y="1830"/>
                  <a:pt x="5519" y="1830"/>
                </a:cubicBezTo>
                <a:cubicBezTo>
                  <a:pt x="5519" y="1829"/>
                  <a:pt x="5518" y="1828"/>
                  <a:pt x="5518" y="1828"/>
                </a:cubicBezTo>
                <a:cubicBezTo>
                  <a:pt x="5518" y="1827"/>
                  <a:pt x="5518" y="1826"/>
                  <a:pt x="5518" y="1826"/>
                </a:cubicBezTo>
                <a:cubicBezTo>
                  <a:pt x="5517" y="1825"/>
                  <a:pt x="5517" y="1824"/>
                  <a:pt x="5517" y="1823"/>
                </a:cubicBezTo>
                <a:cubicBezTo>
                  <a:pt x="5517" y="1822"/>
                  <a:pt x="5516" y="1821"/>
                  <a:pt x="5516" y="1821"/>
                </a:cubicBezTo>
                <a:cubicBezTo>
                  <a:pt x="5516" y="1820"/>
                  <a:pt x="5516" y="1819"/>
                  <a:pt x="5515" y="1819"/>
                </a:cubicBezTo>
                <a:cubicBezTo>
                  <a:pt x="5515" y="1818"/>
                  <a:pt x="5514" y="1817"/>
                  <a:pt x="5514" y="1817"/>
                </a:cubicBezTo>
                <a:cubicBezTo>
                  <a:pt x="5513" y="1816"/>
                  <a:pt x="5513" y="1815"/>
                  <a:pt x="5512" y="1815"/>
                </a:cubicBezTo>
                <a:cubicBezTo>
                  <a:pt x="5511" y="1814"/>
                  <a:pt x="5510" y="1813"/>
                  <a:pt x="5509" y="1813"/>
                </a:cubicBezTo>
                <a:cubicBezTo>
                  <a:pt x="5509" y="1812"/>
                  <a:pt x="5508" y="1812"/>
                  <a:pt x="5507" y="1812"/>
                </a:cubicBezTo>
                <a:cubicBezTo>
                  <a:pt x="5505" y="1812"/>
                  <a:pt x="5505" y="1812"/>
                  <a:pt x="5505" y="1812"/>
                </a:cubicBezTo>
                <a:cubicBezTo>
                  <a:pt x="5503" y="1811"/>
                  <a:pt x="5502" y="1812"/>
                  <a:pt x="5501" y="1811"/>
                </a:cubicBezTo>
                <a:cubicBezTo>
                  <a:pt x="5500" y="1811"/>
                  <a:pt x="5499" y="1810"/>
                  <a:pt x="5499" y="1810"/>
                </a:cubicBezTo>
                <a:cubicBezTo>
                  <a:pt x="5498" y="1810"/>
                  <a:pt x="5499" y="1808"/>
                  <a:pt x="5498" y="1808"/>
                </a:cubicBezTo>
                <a:cubicBezTo>
                  <a:pt x="5497" y="1807"/>
                  <a:pt x="5496" y="1807"/>
                  <a:pt x="5496" y="1807"/>
                </a:cubicBezTo>
                <a:cubicBezTo>
                  <a:pt x="5494" y="1806"/>
                  <a:pt x="5494" y="1805"/>
                  <a:pt x="5492" y="1805"/>
                </a:cubicBezTo>
                <a:moveTo>
                  <a:pt x="5511" y="1680"/>
                </a:moveTo>
                <a:cubicBezTo>
                  <a:pt x="5511" y="1677"/>
                  <a:pt x="5512" y="1676"/>
                  <a:pt x="5512" y="1674"/>
                </a:cubicBezTo>
                <a:cubicBezTo>
                  <a:pt x="5509" y="1674"/>
                  <a:pt x="5507" y="1674"/>
                  <a:pt x="5504" y="1674"/>
                </a:cubicBezTo>
                <a:cubicBezTo>
                  <a:pt x="5503" y="1674"/>
                  <a:pt x="5502" y="1673"/>
                  <a:pt x="5500" y="1674"/>
                </a:cubicBezTo>
                <a:cubicBezTo>
                  <a:pt x="5499" y="1675"/>
                  <a:pt x="5499" y="1677"/>
                  <a:pt x="5497" y="1678"/>
                </a:cubicBezTo>
                <a:cubicBezTo>
                  <a:pt x="5496" y="1679"/>
                  <a:pt x="5495" y="1680"/>
                  <a:pt x="5493" y="1681"/>
                </a:cubicBezTo>
                <a:cubicBezTo>
                  <a:pt x="5492" y="1682"/>
                  <a:pt x="5490" y="1682"/>
                  <a:pt x="5489" y="1684"/>
                </a:cubicBezTo>
                <a:cubicBezTo>
                  <a:pt x="5488" y="1685"/>
                  <a:pt x="5487" y="1686"/>
                  <a:pt x="5486" y="1688"/>
                </a:cubicBezTo>
                <a:cubicBezTo>
                  <a:pt x="5485" y="1689"/>
                  <a:pt x="5485" y="1690"/>
                  <a:pt x="5484" y="1692"/>
                </a:cubicBezTo>
                <a:cubicBezTo>
                  <a:pt x="5484" y="1693"/>
                  <a:pt x="5481" y="1692"/>
                  <a:pt x="5480" y="1693"/>
                </a:cubicBezTo>
                <a:cubicBezTo>
                  <a:pt x="5480" y="1694"/>
                  <a:pt x="5480" y="1695"/>
                  <a:pt x="5479" y="1697"/>
                </a:cubicBezTo>
                <a:cubicBezTo>
                  <a:pt x="5478" y="1699"/>
                  <a:pt x="5477" y="1701"/>
                  <a:pt x="5477" y="1704"/>
                </a:cubicBezTo>
                <a:cubicBezTo>
                  <a:pt x="5477" y="1738"/>
                  <a:pt x="5477" y="1738"/>
                  <a:pt x="5477" y="1738"/>
                </a:cubicBezTo>
                <a:cubicBezTo>
                  <a:pt x="5489" y="1738"/>
                  <a:pt x="5489" y="1738"/>
                  <a:pt x="5489" y="1738"/>
                </a:cubicBezTo>
                <a:cubicBezTo>
                  <a:pt x="5489" y="1735"/>
                  <a:pt x="5489" y="1733"/>
                  <a:pt x="5489" y="1729"/>
                </a:cubicBezTo>
                <a:cubicBezTo>
                  <a:pt x="5489" y="1728"/>
                  <a:pt x="5490" y="1727"/>
                  <a:pt x="5490" y="1726"/>
                </a:cubicBezTo>
                <a:cubicBezTo>
                  <a:pt x="5491" y="1724"/>
                  <a:pt x="5491" y="1723"/>
                  <a:pt x="5491" y="1722"/>
                </a:cubicBezTo>
                <a:cubicBezTo>
                  <a:pt x="5492" y="1720"/>
                  <a:pt x="5495" y="1720"/>
                  <a:pt x="5495" y="1719"/>
                </a:cubicBezTo>
                <a:cubicBezTo>
                  <a:pt x="5497" y="1715"/>
                  <a:pt x="5497" y="1715"/>
                  <a:pt x="5497" y="1715"/>
                </a:cubicBezTo>
                <a:cubicBezTo>
                  <a:pt x="5498" y="1713"/>
                  <a:pt x="5497" y="1712"/>
                  <a:pt x="5497" y="1711"/>
                </a:cubicBezTo>
                <a:cubicBezTo>
                  <a:pt x="5498" y="1709"/>
                  <a:pt x="5500" y="1708"/>
                  <a:pt x="5501" y="1707"/>
                </a:cubicBezTo>
                <a:cubicBezTo>
                  <a:pt x="5502" y="1705"/>
                  <a:pt x="5503" y="1704"/>
                  <a:pt x="5503" y="1703"/>
                </a:cubicBezTo>
                <a:cubicBezTo>
                  <a:pt x="5505" y="1699"/>
                  <a:pt x="5508" y="1698"/>
                  <a:pt x="5510" y="1695"/>
                </a:cubicBezTo>
                <a:cubicBezTo>
                  <a:pt x="5511" y="1693"/>
                  <a:pt x="5513" y="1692"/>
                  <a:pt x="5513" y="1691"/>
                </a:cubicBezTo>
                <a:cubicBezTo>
                  <a:pt x="5513" y="1687"/>
                  <a:pt x="5513" y="1687"/>
                  <a:pt x="5513" y="1687"/>
                </a:cubicBezTo>
                <a:cubicBezTo>
                  <a:pt x="5513" y="1683"/>
                  <a:pt x="5513" y="1683"/>
                  <a:pt x="5513" y="1683"/>
                </a:cubicBezTo>
                <a:cubicBezTo>
                  <a:pt x="5513" y="1681"/>
                  <a:pt x="5511" y="1681"/>
                  <a:pt x="5511" y="1680"/>
                </a:cubicBezTo>
                <a:moveTo>
                  <a:pt x="6019" y="1234"/>
                </a:moveTo>
                <a:cubicBezTo>
                  <a:pt x="6017" y="1234"/>
                  <a:pt x="6016" y="1234"/>
                  <a:pt x="6015" y="1234"/>
                </a:cubicBezTo>
                <a:cubicBezTo>
                  <a:pt x="6012" y="1235"/>
                  <a:pt x="6009" y="1237"/>
                  <a:pt x="6007" y="1239"/>
                </a:cubicBezTo>
                <a:cubicBezTo>
                  <a:pt x="6006" y="1240"/>
                  <a:pt x="6006" y="1242"/>
                  <a:pt x="6006" y="1243"/>
                </a:cubicBezTo>
                <a:cubicBezTo>
                  <a:pt x="6005" y="1244"/>
                  <a:pt x="6005" y="1246"/>
                  <a:pt x="6004" y="1247"/>
                </a:cubicBezTo>
                <a:cubicBezTo>
                  <a:pt x="6003" y="1248"/>
                  <a:pt x="6001" y="1248"/>
                  <a:pt x="6000" y="1249"/>
                </a:cubicBezTo>
                <a:cubicBezTo>
                  <a:pt x="5997" y="1251"/>
                  <a:pt x="5995" y="1253"/>
                  <a:pt x="5992" y="1254"/>
                </a:cubicBezTo>
                <a:cubicBezTo>
                  <a:pt x="5991" y="1254"/>
                  <a:pt x="5989" y="1254"/>
                  <a:pt x="5988" y="1254"/>
                </a:cubicBezTo>
                <a:cubicBezTo>
                  <a:pt x="5985" y="1254"/>
                  <a:pt x="5983" y="1254"/>
                  <a:pt x="5980" y="1254"/>
                </a:cubicBezTo>
                <a:cubicBezTo>
                  <a:pt x="5976" y="1254"/>
                  <a:pt x="5976" y="1254"/>
                  <a:pt x="5976" y="1254"/>
                </a:cubicBezTo>
                <a:cubicBezTo>
                  <a:pt x="5974" y="1254"/>
                  <a:pt x="5973" y="1256"/>
                  <a:pt x="5972" y="1256"/>
                </a:cubicBezTo>
                <a:cubicBezTo>
                  <a:pt x="5968" y="1256"/>
                  <a:pt x="5968" y="1256"/>
                  <a:pt x="5968" y="1256"/>
                </a:cubicBezTo>
                <a:cubicBezTo>
                  <a:pt x="5965" y="1256"/>
                  <a:pt x="5963" y="1255"/>
                  <a:pt x="5960" y="1256"/>
                </a:cubicBezTo>
                <a:cubicBezTo>
                  <a:pt x="5958" y="1257"/>
                  <a:pt x="5958" y="1259"/>
                  <a:pt x="5957" y="1260"/>
                </a:cubicBezTo>
                <a:cubicBezTo>
                  <a:pt x="5956" y="1261"/>
                  <a:pt x="5954" y="1261"/>
                  <a:pt x="5953" y="1262"/>
                </a:cubicBezTo>
                <a:cubicBezTo>
                  <a:pt x="5951" y="1263"/>
                  <a:pt x="5951" y="1263"/>
                  <a:pt x="5949" y="1264"/>
                </a:cubicBezTo>
                <a:cubicBezTo>
                  <a:pt x="5947" y="1265"/>
                  <a:pt x="5946" y="1266"/>
                  <a:pt x="5943" y="1266"/>
                </a:cubicBezTo>
                <a:cubicBezTo>
                  <a:pt x="5941" y="1266"/>
                  <a:pt x="5939" y="1265"/>
                  <a:pt x="5937" y="1264"/>
                </a:cubicBezTo>
                <a:cubicBezTo>
                  <a:pt x="5932" y="1262"/>
                  <a:pt x="5929" y="1261"/>
                  <a:pt x="5925" y="1258"/>
                </a:cubicBezTo>
                <a:cubicBezTo>
                  <a:pt x="5923" y="1257"/>
                  <a:pt x="5922" y="1256"/>
                  <a:pt x="5920" y="1255"/>
                </a:cubicBezTo>
                <a:cubicBezTo>
                  <a:pt x="5917" y="1252"/>
                  <a:pt x="5917" y="1250"/>
                  <a:pt x="5914" y="1247"/>
                </a:cubicBezTo>
                <a:cubicBezTo>
                  <a:pt x="5913" y="1246"/>
                  <a:pt x="5912" y="1245"/>
                  <a:pt x="5910" y="1244"/>
                </a:cubicBezTo>
                <a:cubicBezTo>
                  <a:pt x="5909" y="1243"/>
                  <a:pt x="5908" y="1242"/>
                  <a:pt x="5906" y="1241"/>
                </a:cubicBezTo>
                <a:cubicBezTo>
                  <a:pt x="5902" y="1240"/>
                  <a:pt x="5898" y="1240"/>
                  <a:pt x="5893" y="1239"/>
                </a:cubicBezTo>
                <a:cubicBezTo>
                  <a:pt x="5891" y="1239"/>
                  <a:pt x="5890" y="1237"/>
                  <a:pt x="5888" y="1236"/>
                </a:cubicBezTo>
                <a:cubicBezTo>
                  <a:pt x="5888" y="1238"/>
                  <a:pt x="5886" y="1238"/>
                  <a:pt x="5886" y="1240"/>
                </a:cubicBezTo>
                <a:cubicBezTo>
                  <a:pt x="5886" y="1243"/>
                  <a:pt x="5886" y="1245"/>
                  <a:pt x="5886" y="1249"/>
                </a:cubicBezTo>
                <a:cubicBezTo>
                  <a:pt x="5886" y="1250"/>
                  <a:pt x="5887" y="1251"/>
                  <a:pt x="5887" y="1253"/>
                </a:cubicBezTo>
                <a:cubicBezTo>
                  <a:pt x="5888" y="1256"/>
                  <a:pt x="5888" y="1258"/>
                  <a:pt x="5888" y="1261"/>
                </a:cubicBezTo>
                <a:cubicBezTo>
                  <a:pt x="5888" y="1262"/>
                  <a:pt x="5888" y="1264"/>
                  <a:pt x="5887" y="1265"/>
                </a:cubicBezTo>
                <a:cubicBezTo>
                  <a:pt x="5887" y="1266"/>
                  <a:pt x="5888" y="1268"/>
                  <a:pt x="5887" y="1269"/>
                </a:cubicBezTo>
                <a:cubicBezTo>
                  <a:pt x="5887" y="1271"/>
                  <a:pt x="5884" y="1270"/>
                  <a:pt x="5883" y="1272"/>
                </a:cubicBezTo>
                <a:cubicBezTo>
                  <a:pt x="5882" y="1273"/>
                  <a:pt x="5882" y="1275"/>
                  <a:pt x="5881" y="1276"/>
                </a:cubicBezTo>
                <a:cubicBezTo>
                  <a:pt x="5880" y="1277"/>
                  <a:pt x="5878" y="1277"/>
                  <a:pt x="5877" y="1278"/>
                </a:cubicBezTo>
                <a:cubicBezTo>
                  <a:pt x="5876" y="1279"/>
                  <a:pt x="5875" y="1280"/>
                  <a:pt x="5874" y="1282"/>
                </a:cubicBezTo>
                <a:cubicBezTo>
                  <a:pt x="5872" y="1286"/>
                  <a:pt x="5873" y="1289"/>
                  <a:pt x="5873" y="1294"/>
                </a:cubicBezTo>
                <a:cubicBezTo>
                  <a:pt x="5872" y="1294"/>
                  <a:pt x="5871" y="1296"/>
                  <a:pt x="5869" y="1296"/>
                </a:cubicBezTo>
                <a:cubicBezTo>
                  <a:pt x="5867" y="1296"/>
                  <a:pt x="5867" y="1294"/>
                  <a:pt x="5865" y="1292"/>
                </a:cubicBezTo>
                <a:cubicBezTo>
                  <a:pt x="5865" y="1291"/>
                  <a:pt x="5864" y="1289"/>
                  <a:pt x="5863" y="1288"/>
                </a:cubicBezTo>
                <a:cubicBezTo>
                  <a:pt x="5862" y="1290"/>
                  <a:pt x="5861" y="1291"/>
                  <a:pt x="5860" y="1293"/>
                </a:cubicBezTo>
                <a:cubicBezTo>
                  <a:pt x="5860" y="1294"/>
                  <a:pt x="5861" y="1296"/>
                  <a:pt x="5860" y="1297"/>
                </a:cubicBezTo>
                <a:cubicBezTo>
                  <a:pt x="5858" y="1297"/>
                  <a:pt x="5857" y="1296"/>
                  <a:pt x="5856" y="1297"/>
                </a:cubicBezTo>
                <a:cubicBezTo>
                  <a:pt x="5854" y="1298"/>
                  <a:pt x="5853" y="1299"/>
                  <a:pt x="5853" y="1301"/>
                </a:cubicBezTo>
                <a:cubicBezTo>
                  <a:pt x="5850" y="1304"/>
                  <a:pt x="5848" y="1306"/>
                  <a:pt x="5848" y="1311"/>
                </a:cubicBezTo>
                <a:cubicBezTo>
                  <a:pt x="5848" y="1313"/>
                  <a:pt x="5848" y="1315"/>
                  <a:pt x="5850" y="1317"/>
                </a:cubicBezTo>
                <a:cubicBezTo>
                  <a:pt x="5850" y="1318"/>
                  <a:pt x="5852" y="1318"/>
                  <a:pt x="5853" y="1319"/>
                </a:cubicBezTo>
                <a:cubicBezTo>
                  <a:pt x="5855" y="1320"/>
                  <a:pt x="5857" y="1321"/>
                  <a:pt x="5857" y="1323"/>
                </a:cubicBezTo>
                <a:cubicBezTo>
                  <a:pt x="5858" y="1324"/>
                  <a:pt x="5857" y="1326"/>
                  <a:pt x="5857" y="1327"/>
                </a:cubicBezTo>
                <a:cubicBezTo>
                  <a:pt x="5859" y="1328"/>
                  <a:pt x="5860" y="1329"/>
                  <a:pt x="5861" y="1330"/>
                </a:cubicBezTo>
                <a:cubicBezTo>
                  <a:pt x="5863" y="1330"/>
                  <a:pt x="5863" y="1330"/>
                  <a:pt x="5863" y="1330"/>
                </a:cubicBezTo>
                <a:cubicBezTo>
                  <a:pt x="5866" y="1330"/>
                  <a:pt x="5867" y="1328"/>
                  <a:pt x="5869" y="1327"/>
                </a:cubicBezTo>
                <a:cubicBezTo>
                  <a:pt x="5869" y="1337"/>
                  <a:pt x="5869" y="1337"/>
                  <a:pt x="5869" y="1337"/>
                </a:cubicBezTo>
                <a:cubicBezTo>
                  <a:pt x="5854" y="1337"/>
                  <a:pt x="5854" y="1337"/>
                  <a:pt x="5854" y="1337"/>
                </a:cubicBezTo>
                <a:cubicBezTo>
                  <a:pt x="5854" y="1340"/>
                  <a:pt x="5853" y="1342"/>
                  <a:pt x="5853" y="1345"/>
                </a:cubicBezTo>
                <a:cubicBezTo>
                  <a:pt x="5853" y="1349"/>
                  <a:pt x="5853" y="1349"/>
                  <a:pt x="5853" y="1349"/>
                </a:cubicBezTo>
                <a:cubicBezTo>
                  <a:pt x="5853" y="1351"/>
                  <a:pt x="5855" y="1353"/>
                  <a:pt x="5854" y="1354"/>
                </a:cubicBezTo>
                <a:cubicBezTo>
                  <a:pt x="5854" y="1356"/>
                  <a:pt x="5852" y="1357"/>
                  <a:pt x="5851" y="1358"/>
                </a:cubicBezTo>
                <a:cubicBezTo>
                  <a:pt x="5851" y="1360"/>
                  <a:pt x="5851" y="1361"/>
                  <a:pt x="5851" y="1362"/>
                </a:cubicBezTo>
                <a:cubicBezTo>
                  <a:pt x="5851" y="1364"/>
                  <a:pt x="5851" y="1365"/>
                  <a:pt x="5851" y="1366"/>
                </a:cubicBezTo>
                <a:cubicBezTo>
                  <a:pt x="5851" y="1379"/>
                  <a:pt x="5851" y="1379"/>
                  <a:pt x="5851" y="1379"/>
                </a:cubicBezTo>
                <a:cubicBezTo>
                  <a:pt x="5851" y="1383"/>
                  <a:pt x="5852" y="1385"/>
                  <a:pt x="5851" y="1388"/>
                </a:cubicBezTo>
                <a:cubicBezTo>
                  <a:pt x="5851" y="1389"/>
                  <a:pt x="5851" y="1391"/>
                  <a:pt x="5851" y="1392"/>
                </a:cubicBezTo>
                <a:cubicBezTo>
                  <a:pt x="5850" y="1393"/>
                  <a:pt x="5848" y="1393"/>
                  <a:pt x="5847" y="1394"/>
                </a:cubicBezTo>
                <a:cubicBezTo>
                  <a:pt x="5845" y="1395"/>
                  <a:pt x="5844" y="1394"/>
                  <a:pt x="5843" y="1394"/>
                </a:cubicBezTo>
                <a:cubicBezTo>
                  <a:pt x="5841" y="1395"/>
                  <a:pt x="5840" y="1396"/>
                  <a:pt x="5839" y="1398"/>
                </a:cubicBezTo>
                <a:cubicBezTo>
                  <a:pt x="5837" y="1401"/>
                  <a:pt x="5836" y="1403"/>
                  <a:pt x="5835" y="1406"/>
                </a:cubicBezTo>
                <a:cubicBezTo>
                  <a:pt x="5833" y="1408"/>
                  <a:pt x="5831" y="1409"/>
                  <a:pt x="5830" y="1411"/>
                </a:cubicBezTo>
                <a:cubicBezTo>
                  <a:pt x="5828" y="1414"/>
                  <a:pt x="5826" y="1416"/>
                  <a:pt x="5824" y="1418"/>
                </a:cubicBezTo>
                <a:cubicBezTo>
                  <a:pt x="5824" y="1417"/>
                  <a:pt x="5823" y="1416"/>
                  <a:pt x="5823" y="1414"/>
                </a:cubicBezTo>
                <a:cubicBezTo>
                  <a:pt x="5823" y="1412"/>
                  <a:pt x="5825" y="1412"/>
                  <a:pt x="5825" y="1410"/>
                </a:cubicBezTo>
                <a:cubicBezTo>
                  <a:pt x="5825" y="1407"/>
                  <a:pt x="5824" y="1405"/>
                  <a:pt x="5824" y="1402"/>
                </a:cubicBezTo>
                <a:cubicBezTo>
                  <a:pt x="5823" y="1403"/>
                  <a:pt x="5821" y="1402"/>
                  <a:pt x="5821" y="1403"/>
                </a:cubicBezTo>
                <a:cubicBezTo>
                  <a:pt x="5820" y="1405"/>
                  <a:pt x="5820" y="1406"/>
                  <a:pt x="5820" y="1408"/>
                </a:cubicBezTo>
                <a:cubicBezTo>
                  <a:pt x="5819" y="1411"/>
                  <a:pt x="5819" y="1413"/>
                  <a:pt x="5819" y="1416"/>
                </a:cubicBezTo>
                <a:cubicBezTo>
                  <a:pt x="5804" y="1416"/>
                  <a:pt x="5804" y="1416"/>
                  <a:pt x="5804" y="1416"/>
                </a:cubicBezTo>
                <a:cubicBezTo>
                  <a:pt x="5804" y="1432"/>
                  <a:pt x="5804" y="1432"/>
                  <a:pt x="5804" y="1432"/>
                </a:cubicBezTo>
                <a:cubicBezTo>
                  <a:pt x="5800" y="1433"/>
                  <a:pt x="5800" y="1433"/>
                  <a:pt x="5800" y="1433"/>
                </a:cubicBezTo>
                <a:cubicBezTo>
                  <a:pt x="5799" y="1432"/>
                  <a:pt x="5797" y="1433"/>
                  <a:pt x="5796" y="1431"/>
                </a:cubicBezTo>
                <a:cubicBezTo>
                  <a:pt x="5795" y="1430"/>
                  <a:pt x="5794" y="1429"/>
                  <a:pt x="5794" y="1427"/>
                </a:cubicBezTo>
                <a:cubicBezTo>
                  <a:pt x="5793" y="1424"/>
                  <a:pt x="5794" y="1422"/>
                  <a:pt x="5795" y="1419"/>
                </a:cubicBezTo>
                <a:cubicBezTo>
                  <a:pt x="5791" y="1418"/>
                  <a:pt x="5791" y="1418"/>
                  <a:pt x="5791" y="1418"/>
                </a:cubicBezTo>
                <a:cubicBezTo>
                  <a:pt x="5790" y="1420"/>
                  <a:pt x="5788" y="1420"/>
                  <a:pt x="5788" y="1422"/>
                </a:cubicBezTo>
                <a:cubicBezTo>
                  <a:pt x="5787" y="1424"/>
                  <a:pt x="5788" y="1425"/>
                  <a:pt x="5788" y="1427"/>
                </a:cubicBezTo>
                <a:cubicBezTo>
                  <a:pt x="5787" y="1430"/>
                  <a:pt x="5787" y="1432"/>
                  <a:pt x="5787" y="1435"/>
                </a:cubicBezTo>
                <a:cubicBezTo>
                  <a:pt x="5785" y="1435"/>
                  <a:pt x="5784" y="1436"/>
                  <a:pt x="5783" y="1436"/>
                </a:cubicBezTo>
                <a:cubicBezTo>
                  <a:pt x="5780" y="1436"/>
                  <a:pt x="5778" y="1436"/>
                  <a:pt x="5775" y="1436"/>
                </a:cubicBezTo>
                <a:cubicBezTo>
                  <a:pt x="5775" y="1460"/>
                  <a:pt x="5775" y="1460"/>
                  <a:pt x="5775" y="1460"/>
                </a:cubicBezTo>
                <a:cubicBezTo>
                  <a:pt x="5767" y="1460"/>
                  <a:pt x="5767" y="1460"/>
                  <a:pt x="5767" y="1460"/>
                </a:cubicBezTo>
                <a:cubicBezTo>
                  <a:pt x="5766" y="1459"/>
                  <a:pt x="5764" y="1459"/>
                  <a:pt x="5763" y="1458"/>
                </a:cubicBezTo>
                <a:cubicBezTo>
                  <a:pt x="5762" y="1457"/>
                  <a:pt x="5763" y="1455"/>
                  <a:pt x="5762" y="1454"/>
                </a:cubicBezTo>
                <a:cubicBezTo>
                  <a:pt x="5761" y="1453"/>
                  <a:pt x="5760" y="1452"/>
                  <a:pt x="5758" y="1451"/>
                </a:cubicBezTo>
                <a:cubicBezTo>
                  <a:pt x="5757" y="1450"/>
                  <a:pt x="5755" y="1450"/>
                  <a:pt x="5754" y="1450"/>
                </a:cubicBezTo>
                <a:cubicBezTo>
                  <a:pt x="5752" y="1453"/>
                  <a:pt x="5752" y="1456"/>
                  <a:pt x="5749" y="1458"/>
                </a:cubicBezTo>
                <a:cubicBezTo>
                  <a:pt x="5748" y="1458"/>
                  <a:pt x="5746" y="1459"/>
                  <a:pt x="5745" y="1459"/>
                </a:cubicBezTo>
                <a:cubicBezTo>
                  <a:pt x="5742" y="1459"/>
                  <a:pt x="5740" y="1458"/>
                  <a:pt x="5737" y="1458"/>
                </a:cubicBezTo>
                <a:cubicBezTo>
                  <a:pt x="5732" y="1458"/>
                  <a:pt x="5729" y="1458"/>
                  <a:pt x="5724" y="1458"/>
                </a:cubicBezTo>
                <a:cubicBezTo>
                  <a:pt x="5723" y="1458"/>
                  <a:pt x="5721" y="1458"/>
                  <a:pt x="5720" y="1458"/>
                </a:cubicBezTo>
                <a:cubicBezTo>
                  <a:pt x="5719" y="1458"/>
                  <a:pt x="5718" y="1460"/>
                  <a:pt x="5716" y="1460"/>
                </a:cubicBezTo>
                <a:cubicBezTo>
                  <a:pt x="5715" y="1460"/>
                  <a:pt x="5713" y="1461"/>
                  <a:pt x="5712" y="1461"/>
                </a:cubicBezTo>
                <a:cubicBezTo>
                  <a:pt x="5710" y="1461"/>
                  <a:pt x="5707" y="1460"/>
                  <a:pt x="5704" y="1461"/>
                </a:cubicBezTo>
                <a:cubicBezTo>
                  <a:pt x="5701" y="1462"/>
                  <a:pt x="5699" y="1465"/>
                  <a:pt x="5697" y="1468"/>
                </a:cubicBezTo>
                <a:cubicBezTo>
                  <a:pt x="5697" y="1469"/>
                  <a:pt x="5696" y="1470"/>
                  <a:pt x="5695" y="1472"/>
                </a:cubicBezTo>
                <a:cubicBezTo>
                  <a:pt x="5695" y="1473"/>
                  <a:pt x="5695" y="1474"/>
                  <a:pt x="5695" y="1476"/>
                </a:cubicBezTo>
                <a:cubicBezTo>
                  <a:pt x="5695" y="1479"/>
                  <a:pt x="5695" y="1481"/>
                  <a:pt x="5695" y="1484"/>
                </a:cubicBezTo>
                <a:cubicBezTo>
                  <a:pt x="5677" y="1484"/>
                  <a:pt x="5677" y="1484"/>
                  <a:pt x="5677" y="1484"/>
                </a:cubicBezTo>
                <a:cubicBezTo>
                  <a:pt x="5677" y="1486"/>
                  <a:pt x="5676" y="1487"/>
                  <a:pt x="5676" y="1489"/>
                </a:cubicBezTo>
                <a:cubicBezTo>
                  <a:pt x="5676" y="1492"/>
                  <a:pt x="5677" y="1494"/>
                  <a:pt x="5677" y="1497"/>
                </a:cubicBezTo>
                <a:cubicBezTo>
                  <a:pt x="5674" y="1497"/>
                  <a:pt x="5672" y="1497"/>
                  <a:pt x="5668" y="1498"/>
                </a:cubicBezTo>
                <a:cubicBezTo>
                  <a:pt x="5667" y="1498"/>
                  <a:pt x="5666" y="1498"/>
                  <a:pt x="5665" y="1499"/>
                </a:cubicBezTo>
                <a:cubicBezTo>
                  <a:pt x="5663" y="1499"/>
                  <a:pt x="5663" y="1501"/>
                  <a:pt x="5662" y="1503"/>
                </a:cubicBezTo>
                <a:cubicBezTo>
                  <a:pt x="5661" y="1504"/>
                  <a:pt x="5659" y="1505"/>
                  <a:pt x="5659" y="1507"/>
                </a:cubicBezTo>
                <a:cubicBezTo>
                  <a:pt x="5658" y="1508"/>
                  <a:pt x="5658" y="1509"/>
                  <a:pt x="5658" y="1511"/>
                </a:cubicBezTo>
                <a:cubicBezTo>
                  <a:pt x="5657" y="1512"/>
                  <a:pt x="5656" y="1513"/>
                  <a:pt x="5656" y="1515"/>
                </a:cubicBezTo>
                <a:cubicBezTo>
                  <a:pt x="5655" y="1516"/>
                  <a:pt x="5655" y="1518"/>
                  <a:pt x="5655" y="1519"/>
                </a:cubicBezTo>
                <a:cubicBezTo>
                  <a:pt x="5656" y="1519"/>
                  <a:pt x="5658" y="1521"/>
                  <a:pt x="5660" y="1521"/>
                </a:cubicBezTo>
                <a:cubicBezTo>
                  <a:pt x="5663" y="1521"/>
                  <a:pt x="5665" y="1521"/>
                  <a:pt x="5668" y="1521"/>
                </a:cubicBezTo>
                <a:cubicBezTo>
                  <a:pt x="5672" y="1521"/>
                  <a:pt x="5674" y="1521"/>
                  <a:pt x="5677" y="1521"/>
                </a:cubicBezTo>
                <a:cubicBezTo>
                  <a:pt x="5678" y="1521"/>
                  <a:pt x="5677" y="1519"/>
                  <a:pt x="5677" y="1519"/>
                </a:cubicBezTo>
                <a:cubicBezTo>
                  <a:pt x="5677" y="1521"/>
                  <a:pt x="5678" y="1522"/>
                  <a:pt x="5677" y="1524"/>
                </a:cubicBezTo>
                <a:cubicBezTo>
                  <a:pt x="5677" y="1525"/>
                  <a:pt x="5677" y="1526"/>
                  <a:pt x="5676" y="1528"/>
                </a:cubicBezTo>
                <a:cubicBezTo>
                  <a:pt x="5676" y="1529"/>
                  <a:pt x="5674" y="1530"/>
                  <a:pt x="5673" y="1532"/>
                </a:cubicBezTo>
                <a:cubicBezTo>
                  <a:pt x="5671" y="1535"/>
                  <a:pt x="5671" y="1535"/>
                  <a:pt x="5671" y="1535"/>
                </a:cubicBezTo>
                <a:cubicBezTo>
                  <a:pt x="5671" y="1537"/>
                  <a:pt x="5669" y="1538"/>
                  <a:pt x="5668" y="1540"/>
                </a:cubicBezTo>
                <a:cubicBezTo>
                  <a:pt x="5668" y="1541"/>
                  <a:pt x="5667" y="1543"/>
                  <a:pt x="5667" y="1545"/>
                </a:cubicBezTo>
                <a:cubicBezTo>
                  <a:pt x="5667" y="1551"/>
                  <a:pt x="5672" y="1555"/>
                  <a:pt x="5678" y="1555"/>
                </a:cubicBezTo>
                <a:cubicBezTo>
                  <a:pt x="5685" y="1555"/>
                  <a:pt x="5685" y="1555"/>
                  <a:pt x="5685" y="1555"/>
                </a:cubicBezTo>
                <a:cubicBezTo>
                  <a:pt x="5685" y="1551"/>
                  <a:pt x="5685" y="1548"/>
                  <a:pt x="5685" y="1543"/>
                </a:cubicBezTo>
                <a:cubicBezTo>
                  <a:pt x="5686" y="1541"/>
                  <a:pt x="5686" y="1538"/>
                  <a:pt x="5687" y="1535"/>
                </a:cubicBezTo>
                <a:cubicBezTo>
                  <a:pt x="5689" y="1533"/>
                  <a:pt x="5692" y="1534"/>
                  <a:pt x="5695" y="1533"/>
                </a:cubicBezTo>
                <a:cubicBezTo>
                  <a:pt x="5700" y="1531"/>
                  <a:pt x="5703" y="1529"/>
                  <a:pt x="5703" y="1525"/>
                </a:cubicBezTo>
                <a:cubicBezTo>
                  <a:pt x="5703" y="1520"/>
                  <a:pt x="5699" y="1519"/>
                  <a:pt x="5698" y="1515"/>
                </a:cubicBezTo>
                <a:cubicBezTo>
                  <a:pt x="5698" y="1513"/>
                  <a:pt x="5698" y="1512"/>
                  <a:pt x="5698" y="1511"/>
                </a:cubicBezTo>
                <a:cubicBezTo>
                  <a:pt x="5698" y="1508"/>
                  <a:pt x="5698" y="1506"/>
                  <a:pt x="5698" y="1503"/>
                </a:cubicBezTo>
                <a:cubicBezTo>
                  <a:pt x="5697" y="1503"/>
                  <a:pt x="5696" y="1504"/>
                  <a:pt x="5694" y="1504"/>
                </a:cubicBezTo>
                <a:cubicBezTo>
                  <a:pt x="5691" y="1504"/>
                  <a:pt x="5689" y="1503"/>
                  <a:pt x="5685" y="1503"/>
                </a:cubicBezTo>
                <a:cubicBezTo>
                  <a:pt x="5686" y="1502"/>
                  <a:pt x="5684" y="1500"/>
                  <a:pt x="5685" y="1499"/>
                </a:cubicBezTo>
                <a:cubicBezTo>
                  <a:pt x="5687" y="1498"/>
                  <a:pt x="5688" y="1497"/>
                  <a:pt x="5689" y="1497"/>
                </a:cubicBezTo>
                <a:cubicBezTo>
                  <a:pt x="5691" y="1496"/>
                  <a:pt x="5692" y="1495"/>
                  <a:pt x="5693" y="1495"/>
                </a:cubicBezTo>
                <a:cubicBezTo>
                  <a:pt x="5697" y="1494"/>
                  <a:pt x="5699" y="1495"/>
                  <a:pt x="5702" y="1495"/>
                </a:cubicBezTo>
                <a:cubicBezTo>
                  <a:pt x="5706" y="1495"/>
                  <a:pt x="5708" y="1493"/>
                  <a:pt x="5711" y="1491"/>
                </a:cubicBezTo>
                <a:cubicBezTo>
                  <a:pt x="5716" y="1488"/>
                  <a:pt x="5718" y="1484"/>
                  <a:pt x="5723" y="1483"/>
                </a:cubicBezTo>
                <a:cubicBezTo>
                  <a:pt x="5724" y="1483"/>
                  <a:pt x="5726" y="1483"/>
                  <a:pt x="5727" y="1483"/>
                </a:cubicBezTo>
                <a:cubicBezTo>
                  <a:pt x="5728" y="1483"/>
                  <a:pt x="5730" y="1482"/>
                  <a:pt x="5731" y="1482"/>
                </a:cubicBezTo>
                <a:cubicBezTo>
                  <a:pt x="5734" y="1482"/>
                  <a:pt x="5736" y="1482"/>
                  <a:pt x="5739" y="1482"/>
                </a:cubicBezTo>
                <a:cubicBezTo>
                  <a:pt x="5741" y="1482"/>
                  <a:pt x="5742" y="1481"/>
                  <a:pt x="5743" y="1481"/>
                </a:cubicBezTo>
                <a:cubicBezTo>
                  <a:pt x="5744" y="1481"/>
                  <a:pt x="5746" y="1480"/>
                  <a:pt x="5747" y="1480"/>
                </a:cubicBezTo>
                <a:cubicBezTo>
                  <a:pt x="5752" y="1479"/>
                  <a:pt x="5754" y="1480"/>
                  <a:pt x="5759" y="1480"/>
                </a:cubicBezTo>
                <a:cubicBezTo>
                  <a:pt x="5760" y="1480"/>
                  <a:pt x="5761" y="1479"/>
                  <a:pt x="5763" y="1479"/>
                </a:cubicBezTo>
                <a:cubicBezTo>
                  <a:pt x="5761" y="1480"/>
                  <a:pt x="5762" y="1483"/>
                  <a:pt x="5760" y="1483"/>
                </a:cubicBezTo>
                <a:cubicBezTo>
                  <a:pt x="5759" y="1483"/>
                  <a:pt x="5757" y="1483"/>
                  <a:pt x="5756" y="1483"/>
                </a:cubicBezTo>
                <a:cubicBezTo>
                  <a:pt x="5753" y="1483"/>
                  <a:pt x="5751" y="1482"/>
                  <a:pt x="5748" y="1483"/>
                </a:cubicBezTo>
                <a:cubicBezTo>
                  <a:pt x="5741" y="1484"/>
                  <a:pt x="5739" y="1491"/>
                  <a:pt x="5732" y="1491"/>
                </a:cubicBezTo>
                <a:cubicBezTo>
                  <a:pt x="5712" y="1491"/>
                  <a:pt x="5712" y="1491"/>
                  <a:pt x="5712" y="1491"/>
                </a:cubicBezTo>
                <a:cubicBezTo>
                  <a:pt x="5712" y="1518"/>
                  <a:pt x="5712" y="1518"/>
                  <a:pt x="5712" y="1518"/>
                </a:cubicBezTo>
                <a:cubicBezTo>
                  <a:pt x="5720" y="1518"/>
                  <a:pt x="5720" y="1518"/>
                  <a:pt x="5720" y="1518"/>
                </a:cubicBezTo>
                <a:cubicBezTo>
                  <a:pt x="5722" y="1518"/>
                  <a:pt x="5723" y="1516"/>
                  <a:pt x="5725" y="1516"/>
                </a:cubicBezTo>
                <a:cubicBezTo>
                  <a:pt x="5728" y="1514"/>
                  <a:pt x="5730" y="1513"/>
                  <a:pt x="5733" y="1512"/>
                </a:cubicBezTo>
                <a:cubicBezTo>
                  <a:pt x="5734" y="1511"/>
                  <a:pt x="5734" y="1509"/>
                  <a:pt x="5735" y="1508"/>
                </a:cubicBezTo>
                <a:cubicBezTo>
                  <a:pt x="5736" y="1506"/>
                  <a:pt x="5737" y="1505"/>
                  <a:pt x="5739" y="1504"/>
                </a:cubicBezTo>
                <a:cubicBezTo>
                  <a:pt x="5741" y="1503"/>
                  <a:pt x="5741" y="1501"/>
                  <a:pt x="5743" y="1501"/>
                </a:cubicBezTo>
                <a:cubicBezTo>
                  <a:pt x="5744" y="1500"/>
                  <a:pt x="5746" y="1500"/>
                  <a:pt x="5747" y="1500"/>
                </a:cubicBezTo>
                <a:cubicBezTo>
                  <a:pt x="5750" y="1499"/>
                  <a:pt x="5753" y="1501"/>
                  <a:pt x="5755" y="1500"/>
                </a:cubicBezTo>
                <a:cubicBezTo>
                  <a:pt x="5756" y="1499"/>
                  <a:pt x="5756" y="1497"/>
                  <a:pt x="5757" y="1496"/>
                </a:cubicBezTo>
                <a:cubicBezTo>
                  <a:pt x="5758" y="1494"/>
                  <a:pt x="5757" y="1493"/>
                  <a:pt x="5757" y="1492"/>
                </a:cubicBezTo>
                <a:cubicBezTo>
                  <a:pt x="5758" y="1490"/>
                  <a:pt x="5760" y="1491"/>
                  <a:pt x="5761" y="1490"/>
                </a:cubicBezTo>
                <a:cubicBezTo>
                  <a:pt x="5762" y="1491"/>
                  <a:pt x="5763" y="1492"/>
                  <a:pt x="5764" y="1494"/>
                </a:cubicBezTo>
                <a:cubicBezTo>
                  <a:pt x="5764" y="1495"/>
                  <a:pt x="5763" y="1497"/>
                  <a:pt x="5764" y="1498"/>
                </a:cubicBezTo>
                <a:cubicBezTo>
                  <a:pt x="5765" y="1499"/>
                  <a:pt x="5766" y="1500"/>
                  <a:pt x="5768" y="1501"/>
                </a:cubicBezTo>
                <a:cubicBezTo>
                  <a:pt x="5770" y="1502"/>
                  <a:pt x="5772" y="1502"/>
                  <a:pt x="5774" y="1502"/>
                </a:cubicBezTo>
                <a:cubicBezTo>
                  <a:pt x="5777" y="1502"/>
                  <a:pt x="5778" y="1500"/>
                  <a:pt x="5780" y="1498"/>
                </a:cubicBezTo>
                <a:cubicBezTo>
                  <a:pt x="5781" y="1496"/>
                  <a:pt x="5781" y="1495"/>
                  <a:pt x="5782" y="1494"/>
                </a:cubicBezTo>
                <a:cubicBezTo>
                  <a:pt x="5785" y="1491"/>
                  <a:pt x="5789" y="1492"/>
                  <a:pt x="5793" y="1492"/>
                </a:cubicBezTo>
                <a:cubicBezTo>
                  <a:pt x="5793" y="1490"/>
                  <a:pt x="5793" y="1489"/>
                  <a:pt x="5793" y="1488"/>
                </a:cubicBezTo>
                <a:cubicBezTo>
                  <a:pt x="5793" y="1486"/>
                  <a:pt x="5795" y="1486"/>
                  <a:pt x="5795" y="1484"/>
                </a:cubicBezTo>
                <a:cubicBezTo>
                  <a:pt x="5795" y="1482"/>
                  <a:pt x="5793" y="1481"/>
                  <a:pt x="5793" y="1480"/>
                </a:cubicBezTo>
                <a:cubicBezTo>
                  <a:pt x="5793" y="1479"/>
                  <a:pt x="5792" y="1477"/>
                  <a:pt x="5792" y="1476"/>
                </a:cubicBezTo>
                <a:cubicBezTo>
                  <a:pt x="5796" y="1474"/>
                  <a:pt x="5796" y="1474"/>
                  <a:pt x="5796" y="1474"/>
                </a:cubicBezTo>
                <a:cubicBezTo>
                  <a:pt x="5841" y="1475"/>
                  <a:pt x="5841" y="1475"/>
                  <a:pt x="5841" y="1475"/>
                </a:cubicBezTo>
                <a:cubicBezTo>
                  <a:pt x="5843" y="1472"/>
                  <a:pt x="5844" y="1470"/>
                  <a:pt x="5848" y="1469"/>
                </a:cubicBezTo>
                <a:cubicBezTo>
                  <a:pt x="5851" y="1468"/>
                  <a:pt x="5853" y="1470"/>
                  <a:pt x="5857" y="1470"/>
                </a:cubicBezTo>
                <a:cubicBezTo>
                  <a:pt x="5860" y="1470"/>
                  <a:pt x="5862" y="1468"/>
                  <a:pt x="5863" y="1466"/>
                </a:cubicBezTo>
                <a:cubicBezTo>
                  <a:pt x="5865" y="1463"/>
                  <a:pt x="5867" y="1461"/>
                  <a:pt x="5867" y="1458"/>
                </a:cubicBezTo>
                <a:cubicBezTo>
                  <a:pt x="5867" y="1438"/>
                  <a:pt x="5867" y="1438"/>
                  <a:pt x="5867" y="1438"/>
                </a:cubicBezTo>
                <a:cubicBezTo>
                  <a:pt x="5867" y="1437"/>
                  <a:pt x="5868" y="1436"/>
                  <a:pt x="5868" y="1434"/>
                </a:cubicBezTo>
                <a:cubicBezTo>
                  <a:pt x="5869" y="1433"/>
                  <a:pt x="5869" y="1431"/>
                  <a:pt x="5869" y="1430"/>
                </a:cubicBezTo>
                <a:cubicBezTo>
                  <a:pt x="5871" y="1426"/>
                  <a:pt x="5875" y="1426"/>
                  <a:pt x="5875" y="1422"/>
                </a:cubicBezTo>
                <a:cubicBezTo>
                  <a:pt x="5875" y="1418"/>
                  <a:pt x="5875" y="1418"/>
                  <a:pt x="5875" y="1418"/>
                </a:cubicBezTo>
                <a:cubicBezTo>
                  <a:pt x="5876" y="1415"/>
                  <a:pt x="5875" y="1413"/>
                  <a:pt x="5874" y="1410"/>
                </a:cubicBezTo>
                <a:cubicBezTo>
                  <a:pt x="5874" y="1404"/>
                  <a:pt x="5874" y="1404"/>
                  <a:pt x="5874" y="1404"/>
                </a:cubicBezTo>
                <a:cubicBezTo>
                  <a:pt x="5874" y="1401"/>
                  <a:pt x="5873" y="1399"/>
                  <a:pt x="5874" y="1397"/>
                </a:cubicBezTo>
                <a:cubicBezTo>
                  <a:pt x="5875" y="1395"/>
                  <a:pt x="5878" y="1395"/>
                  <a:pt x="5879" y="1394"/>
                </a:cubicBezTo>
                <a:cubicBezTo>
                  <a:pt x="5881" y="1393"/>
                  <a:pt x="5883" y="1394"/>
                  <a:pt x="5883" y="1392"/>
                </a:cubicBezTo>
                <a:cubicBezTo>
                  <a:pt x="5885" y="1388"/>
                  <a:pt x="5884" y="1385"/>
                  <a:pt x="5884" y="1380"/>
                </a:cubicBezTo>
                <a:cubicBezTo>
                  <a:pt x="5884" y="1379"/>
                  <a:pt x="5885" y="1378"/>
                  <a:pt x="5885" y="1376"/>
                </a:cubicBezTo>
                <a:cubicBezTo>
                  <a:pt x="5886" y="1373"/>
                  <a:pt x="5887" y="1371"/>
                  <a:pt x="5888" y="1368"/>
                </a:cubicBezTo>
                <a:cubicBezTo>
                  <a:pt x="5889" y="1367"/>
                  <a:pt x="5891" y="1366"/>
                  <a:pt x="5891" y="1364"/>
                </a:cubicBezTo>
                <a:cubicBezTo>
                  <a:pt x="5893" y="1361"/>
                  <a:pt x="5892" y="1359"/>
                  <a:pt x="5892" y="1355"/>
                </a:cubicBezTo>
                <a:cubicBezTo>
                  <a:pt x="5892" y="1352"/>
                  <a:pt x="5893" y="1350"/>
                  <a:pt x="5891" y="1347"/>
                </a:cubicBezTo>
                <a:cubicBezTo>
                  <a:pt x="5891" y="1346"/>
                  <a:pt x="5888" y="1346"/>
                  <a:pt x="5887" y="1345"/>
                </a:cubicBezTo>
                <a:cubicBezTo>
                  <a:pt x="5887" y="1343"/>
                  <a:pt x="5886" y="1342"/>
                  <a:pt x="5885" y="1340"/>
                </a:cubicBezTo>
                <a:cubicBezTo>
                  <a:pt x="5884" y="1338"/>
                  <a:pt x="5881" y="1336"/>
                  <a:pt x="5880" y="1333"/>
                </a:cubicBezTo>
                <a:cubicBezTo>
                  <a:pt x="5880" y="1331"/>
                  <a:pt x="5881" y="1330"/>
                  <a:pt x="5880" y="1329"/>
                </a:cubicBezTo>
                <a:cubicBezTo>
                  <a:pt x="5879" y="1325"/>
                  <a:pt x="5877" y="1324"/>
                  <a:pt x="5876" y="1321"/>
                </a:cubicBezTo>
                <a:cubicBezTo>
                  <a:pt x="5876" y="1319"/>
                  <a:pt x="5877" y="1318"/>
                  <a:pt x="5876" y="1317"/>
                </a:cubicBezTo>
                <a:cubicBezTo>
                  <a:pt x="5876" y="1315"/>
                  <a:pt x="5876" y="1314"/>
                  <a:pt x="5874" y="1313"/>
                </a:cubicBezTo>
                <a:cubicBezTo>
                  <a:pt x="5873" y="1312"/>
                  <a:pt x="5872" y="1312"/>
                  <a:pt x="5870" y="1312"/>
                </a:cubicBezTo>
                <a:cubicBezTo>
                  <a:pt x="5868" y="1311"/>
                  <a:pt x="5865" y="1310"/>
                  <a:pt x="5862" y="1310"/>
                </a:cubicBezTo>
                <a:cubicBezTo>
                  <a:pt x="5862" y="1304"/>
                  <a:pt x="5862" y="1304"/>
                  <a:pt x="5862" y="1304"/>
                </a:cubicBezTo>
                <a:cubicBezTo>
                  <a:pt x="5882" y="1304"/>
                  <a:pt x="5882" y="1304"/>
                  <a:pt x="5882" y="1304"/>
                </a:cubicBezTo>
                <a:cubicBezTo>
                  <a:pt x="5884" y="1304"/>
                  <a:pt x="5885" y="1301"/>
                  <a:pt x="5887" y="1301"/>
                </a:cubicBezTo>
                <a:cubicBezTo>
                  <a:pt x="5889" y="1301"/>
                  <a:pt x="5889" y="1301"/>
                  <a:pt x="5889" y="1301"/>
                </a:cubicBezTo>
                <a:cubicBezTo>
                  <a:pt x="5892" y="1301"/>
                  <a:pt x="5893" y="1303"/>
                  <a:pt x="5895" y="1304"/>
                </a:cubicBezTo>
                <a:cubicBezTo>
                  <a:pt x="5897" y="1304"/>
                  <a:pt x="5898" y="1305"/>
                  <a:pt x="5899" y="1306"/>
                </a:cubicBezTo>
                <a:cubicBezTo>
                  <a:pt x="5901" y="1306"/>
                  <a:pt x="5902" y="1305"/>
                  <a:pt x="5903" y="1306"/>
                </a:cubicBezTo>
                <a:cubicBezTo>
                  <a:pt x="5905" y="1306"/>
                  <a:pt x="5904" y="1309"/>
                  <a:pt x="5905" y="1310"/>
                </a:cubicBezTo>
                <a:cubicBezTo>
                  <a:pt x="5908" y="1311"/>
                  <a:pt x="5911" y="1310"/>
                  <a:pt x="5914" y="1311"/>
                </a:cubicBezTo>
                <a:cubicBezTo>
                  <a:pt x="5918" y="1311"/>
                  <a:pt x="5920" y="1311"/>
                  <a:pt x="5923" y="1312"/>
                </a:cubicBezTo>
                <a:cubicBezTo>
                  <a:pt x="5923" y="1310"/>
                  <a:pt x="5924" y="1309"/>
                  <a:pt x="5924" y="1308"/>
                </a:cubicBezTo>
                <a:cubicBezTo>
                  <a:pt x="5925" y="1303"/>
                  <a:pt x="5924" y="1300"/>
                  <a:pt x="5923" y="1296"/>
                </a:cubicBezTo>
                <a:cubicBezTo>
                  <a:pt x="5945" y="1296"/>
                  <a:pt x="5945" y="1296"/>
                  <a:pt x="5945" y="1296"/>
                </a:cubicBezTo>
                <a:cubicBezTo>
                  <a:pt x="5947" y="1296"/>
                  <a:pt x="5947" y="1293"/>
                  <a:pt x="5949" y="1293"/>
                </a:cubicBezTo>
                <a:cubicBezTo>
                  <a:pt x="5950" y="1293"/>
                  <a:pt x="5952" y="1292"/>
                  <a:pt x="5953" y="1292"/>
                </a:cubicBezTo>
                <a:cubicBezTo>
                  <a:pt x="5954" y="1291"/>
                  <a:pt x="5956" y="1292"/>
                  <a:pt x="5957" y="1291"/>
                </a:cubicBezTo>
                <a:cubicBezTo>
                  <a:pt x="5958" y="1290"/>
                  <a:pt x="5958" y="1288"/>
                  <a:pt x="5958" y="1287"/>
                </a:cubicBezTo>
                <a:cubicBezTo>
                  <a:pt x="5959" y="1284"/>
                  <a:pt x="5958" y="1282"/>
                  <a:pt x="5958" y="1279"/>
                </a:cubicBezTo>
                <a:cubicBezTo>
                  <a:pt x="5958" y="1278"/>
                  <a:pt x="5958" y="1276"/>
                  <a:pt x="5959" y="1275"/>
                </a:cubicBezTo>
                <a:cubicBezTo>
                  <a:pt x="5959" y="1273"/>
                  <a:pt x="5960" y="1272"/>
                  <a:pt x="5961" y="1271"/>
                </a:cubicBezTo>
                <a:cubicBezTo>
                  <a:pt x="5962" y="1270"/>
                  <a:pt x="5964" y="1270"/>
                  <a:pt x="5965" y="1270"/>
                </a:cubicBezTo>
                <a:cubicBezTo>
                  <a:pt x="5966" y="1269"/>
                  <a:pt x="5967" y="1268"/>
                  <a:pt x="5969" y="1268"/>
                </a:cubicBezTo>
                <a:cubicBezTo>
                  <a:pt x="5972" y="1267"/>
                  <a:pt x="5974" y="1269"/>
                  <a:pt x="5977" y="1268"/>
                </a:cubicBezTo>
                <a:cubicBezTo>
                  <a:pt x="5979" y="1267"/>
                  <a:pt x="5979" y="1265"/>
                  <a:pt x="5981" y="1265"/>
                </a:cubicBezTo>
                <a:cubicBezTo>
                  <a:pt x="5985" y="1263"/>
                  <a:pt x="5988" y="1263"/>
                  <a:pt x="5993" y="1262"/>
                </a:cubicBezTo>
                <a:cubicBezTo>
                  <a:pt x="5997" y="1262"/>
                  <a:pt x="5997" y="1262"/>
                  <a:pt x="5997" y="1262"/>
                </a:cubicBezTo>
                <a:cubicBezTo>
                  <a:pt x="5998" y="1262"/>
                  <a:pt x="6000" y="1261"/>
                  <a:pt x="6001" y="1261"/>
                </a:cubicBezTo>
                <a:cubicBezTo>
                  <a:pt x="6002" y="1261"/>
                  <a:pt x="6004" y="1261"/>
                  <a:pt x="6005" y="1260"/>
                </a:cubicBezTo>
                <a:cubicBezTo>
                  <a:pt x="6006" y="1259"/>
                  <a:pt x="6005" y="1257"/>
                  <a:pt x="6006" y="1256"/>
                </a:cubicBezTo>
                <a:cubicBezTo>
                  <a:pt x="6006" y="1255"/>
                  <a:pt x="6006" y="1253"/>
                  <a:pt x="6007" y="1252"/>
                </a:cubicBezTo>
                <a:cubicBezTo>
                  <a:pt x="6007" y="1251"/>
                  <a:pt x="6010" y="1251"/>
                  <a:pt x="6011" y="1250"/>
                </a:cubicBezTo>
                <a:cubicBezTo>
                  <a:pt x="6012" y="1249"/>
                  <a:pt x="6013" y="1247"/>
                  <a:pt x="6014" y="1246"/>
                </a:cubicBezTo>
                <a:cubicBezTo>
                  <a:pt x="6015" y="1245"/>
                  <a:pt x="6017" y="1245"/>
                  <a:pt x="6018" y="1243"/>
                </a:cubicBezTo>
                <a:cubicBezTo>
                  <a:pt x="6018" y="1242"/>
                  <a:pt x="6018" y="1240"/>
                  <a:pt x="6019" y="1239"/>
                </a:cubicBezTo>
                <a:cubicBezTo>
                  <a:pt x="6019" y="1238"/>
                  <a:pt x="6019" y="1236"/>
                  <a:pt x="6019" y="1234"/>
                </a:cubicBezTo>
                <a:moveTo>
                  <a:pt x="6055" y="1215"/>
                </a:moveTo>
                <a:cubicBezTo>
                  <a:pt x="6054" y="1215"/>
                  <a:pt x="6053" y="1215"/>
                  <a:pt x="6051" y="1215"/>
                </a:cubicBezTo>
                <a:cubicBezTo>
                  <a:pt x="6050" y="1216"/>
                  <a:pt x="6049" y="1217"/>
                  <a:pt x="6048" y="1218"/>
                </a:cubicBezTo>
                <a:cubicBezTo>
                  <a:pt x="6046" y="1219"/>
                  <a:pt x="6045" y="1219"/>
                  <a:pt x="6044" y="1220"/>
                </a:cubicBezTo>
                <a:cubicBezTo>
                  <a:pt x="6042" y="1221"/>
                  <a:pt x="6041" y="1223"/>
                  <a:pt x="6040" y="1224"/>
                </a:cubicBezTo>
                <a:cubicBezTo>
                  <a:pt x="6038" y="1225"/>
                  <a:pt x="6037" y="1225"/>
                  <a:pt x="6036" y="1226"/>
                </a:cubicBezTo>
                <a:cubicBezTo>
                  <a:pt x="6038" y="1228"/>
                  <a:pt x="6040" y="1229"/>
                  <a:pt x="6043" y="1229"/>
                </a:cubicBezTo>
                <a:cubicBezTo>
                  <a:pt x="6046" y="1229"/>
                  <a:pt x="6048" y="1230"/>
                  <a:pt x="6049" y="1228"/>
                </a:cubicBezTo>
                <a:cubicBezTo>
                  <a:pt x="6050" y="1227"/>
                  <a:pt x="6050" y="1225"/>
                  <a:pt x="6050" y="1224"/>
                </a:cubicBezTo>
                <a:cubicBezTo>
                  <a:pt x="6053" y="1221"/>
                  <a:pt x="6054" y="1219"/>
                  <a:pt x="6055" y="1215"/>
                </a:cubicBezTo>
                <a:moveTo>
                  <a:pt x="6153" y="1109"/>
                </a:moveTo>
                <a:cubicBezTo>
                  <a:pt x="6152" y="1110"/>
                  <a:pt x="6152" y="1112"/>
                  <a:pt x="6151" y="1114"/>
                </a:cubicBezTo>
                <a:cubicBezTo>
                  <a:pt x="6150" y="1115"/>
                  <a:pt x="6149" y="1116"/>
                  <a:pt x="6148" y="1118"/>
                </a:cubicBezTo>
                <a:cubicBezTo>
                  <a:pt x="6148" y="1119"/>
                  <a:pt x="6149" y="1120"/>
                  <a:pt x="6148" y="1122"/>
                </a:cubicBezTo>
                <a:cubicBezTo>
                  <a:pt x="6147" y="1124"/>
                  <a:pt x="6145" y="1125"/>
                  <a:pt x="6143" y="1128"/>
                </a:cubicBezTo>
                <a:cubicBezTo>
                  <a:pt x="6141" y="1132"/>
                  <a:pt x="6141" y="1132"/>
                  <a:pt x="6141" y="1132"/>
                </a:cubicBezTo>
                <a:cubicBezTo>
                  <a:pt x="6142" y="1131"/>
                  <a:pt x="6144" y="1132"/>
                  <a:pt x="6145" y="1132"/>
                </a:cubicBezTo>
                <a:cubicBezTo>
                  <a:pt x="6147" y="1130"/>
                  <a:pt x="6147" y="1128"/>
                  <a:pt x="6148" y="1127"/>
                </a:cubicBezTo>
                <a:cubicBezTo>
                  <a:pt x="6149" y="1125"/>
                  <a:pt x="6150" y="1124"/>
                  <a:pt x="6151" y="1123"/>
                </a:cubicBezTo>
                <a:cubicBezTo>
                  <a:pt x="6152" y="1121"/>
                  <a:pt x="6154" y="1122"/>
                  <a:pt x="6155" y="1121"/>
                </a:cubicBezTo>
                <a:cubicBezTo>
                  <a:pt x="6156" y="1120"/>
                  <a:pt x="6155" y="1118"/>
                  <a:pt x="6156" y="1117"/>
                </a:cubicBezTo>
                <a:cubicBezTo>
                  <a:pt x="6156" y="1115"/>
                  <a:pt x="6158" y="1114"/>
                  <a:pt x="6158" y="1113"/>
                </a:cubicBezTo>
                <a:cubicBezTo>
                  <a:pt x="6158" y="1111"/>
                  <a:pt x="6158" y="1110"/>
                  <a:pt x="6158" y="1109"/>
                </a:cubicBezTo>
                <a:cubicBezTo>
                  <a:pt x="6154" y="1108"/>
                  <a:pt x="6154" y="1108"/>
                  <a:pt x="6154" y="1108"/>
                </a:cubicBezTo>
                <a:lnTo>
                  <a:pt x="6153" y="1109"/>
                </a:lnTo>
                <a:close/>
                <a:moveTo>
                  <a:pt x="6391" y="1004"/>
                </a:moveTo>
                <a:cubicBezTo>
                  <a:pt x="6389" y="1000"/>
                  <a:pt x="6389" y="1000"/>
                  <a:pt x="6389" y="1000"/>
                </a:cubicBezTo>
                <a:cubicBezTo>
                  <a:pt x="6388" y="999"/>
                  <a:pt x="6386" y="998"/>
                  <a:pt x="6384" y="998"/>
                </a:cubicBezTo>
                <a:cubicBezTo>
                  <a:pt x="6383" y="999"/>
                  <a:pt x="6381" y="998"/>
                  <a:pt x="6380" y="998"/>
                </a:cubicBezTo>
                <a:cubicBezTo>
                  <a:pt x="6378" y="999"/>
                  <a:pt x="6379" y="1002"/>
                  <a:pt x="6379" y="1003"/>
                </a:cubicBezTo>
                <a:cubicBezTo>
                  <a:pt x="6378" y="1006"/>
                  <a:pt x="6379" y="1007"/>
                  <a:pt x="6379" y="1010"/>
                </a:cubicBezTo>
                <a:cubicBezTo>
                  <a:pt x="6391" y="1010"/>
                  <a:pt x="6391" y="1010"/>
                  <a:pt x="6391" y="1010"/>
                </a:cubicBezTo>
                <a:cubicBezTo>
                  <a:pt x="6391" y="1007"/>
                  <a:pt x="6392" y="1006"/>
                  <a:pt x="6391" y="1004"/>
                </a:cubicBezTo>
                <a:moveTo>
                  <a:pt x="6364" y="1007"/>
                </a:moveTo>
                <a:cubicBezTo>
                  <a:pt x="6363" y="1006"/>
                  <a:pt x="6362" y="1005"/>
                  <a:pt x="6362" y="1003"/>
                </a:cubicBezTo>
                <a:cubicBezTo>
                  <a:pt x="6361" y="1000"/>
                  <a:pt x="6362" y="998"/>
                  <a:pt x="6362" y="994"/>
                </a:cubicBezTo>
                <a:cubicBezTo>
                  <a:pt x="6362" y="992"/>
                  <a:pt x="6360" y="992"/>
                  <a:pt x="6359" y="990"/>
                </a:cubicBezTo>
                <a:cubicBezTo>
                  <a:pt x="6358" y="988"/>
                  <a:pt x="6357" y="987"/>
                  <a:pt x="6356" y="985"/>
                </a:cubicBezTo>
                <a:cubicBezTo>
                  <a:pt x="6354" y="984"/>
                  <a:pt x="6353" y="983"/>
                  <a:pt x="6351" y="981"/>
                </a:cubicBezTo>
                <a:cubicBezTo>
                  <a:pt x="6351" y="985"/>
                  <a:pt x="6350" y="988"/>
                  <a:pt x="6351" y="991"/>
                </a:cubicBezTo>
                <a:cubicBezTo>
                  <a:pt x="6351" y="993"/>
                  <a:pt x="6353" y="994"/>
                  <a:pt x="6353" y="995"/>
                </a:cubicBezTo>
                <a:cubicBezTo>
                  <a:pt x="6353" y="999"/>
                  <a:pt x="6353" y="1001"/>
                  <a:pt x="6353" y="1004"/>
                </a:cubicBezTo>
                <a:cubicBezTo>
                  <a:pt x="6353" y="1007"/>
                  <a:pt x="6354" y="1009"/>
                  <a:pt x="6354" y="1012"/>
                </a:cubicBezTo>
                <a:cubicBezTo>
                  <a:pt x="6366" y="1012"/>
                  <a:pt x="6366" y="1012"/>
                  <a:pt x="6366" y="1012"/>
                </a:cubicBezTo>
                <a:cubicBezTo>
                  <a:pt x="6365" y="1010"/>
                  <a:pt x="6364" y="1009"/>
                  <a:pt x="6364" y="1007"/>
                </a:cubicBezTo>
                <a:moveTo>
                  <a:pt x="6312" y="899"/>
                </a:moveTo>
                <a:cubicBezTo>
                  <a:pt x="6314" y="899"/>
                  <a:pt x="6315" y="897"/>
                  <a:pt x="6316" y="897"/>
                </a:cubicBezTo>
                <a:cubicBezTo>
                  <a:pt x="6318" y="896"/>
                  <a:pt x="6319" y="895"/>
                  <a:pt x="6320" y="894"/>
                </a:cubicBezTo>
                <a:cubicBezTo>
                  <a:pt x="6321" y="893"/>
                  <a:pt x="6323" y="894"/>
                  <a:pt x="6324" y="893"/>
                </a:cubicBezTo>
                <a:cubicBezTo>
                  <a:pt x="6326" y="891"/>
                  <a:pt x="6325" y="888"/>
                  <a:pt x="6325" y="885"/>
                </a:cubicBezTo>
                <a:cubicBezTo>
                  <a:pt x="6324" y="884"/>
                  <a:pt x="6323" y="883"/>
                  <a:pt x="6321" y="883"/>
                </a:cubicBezTo>
                <a:cubicBezTo>
                  <a:pt x="6319" y="883"/>
                  <a:pt x="6319" y="883"/>
                  <a:pt x="6319" y="883"/>
                </a:cubicBezTo>
                <a:cubicBezTo>
                  <a:pt x="6317" y="883"/>
                  <a:pt x="6315" y="884"/>
                  <a:pt x="6313" y="884"/>
                </a:cubicBezTo>
                <a:cubicBezTo>
                  <a:pt x="6310" y="884"/>
                  <a:pt x="6308" y="884"/>
                  <a:pt x="6305" y="885"/>
                </a:cubicBezTo>
                <a:cubicBezTo>
                  <a:pt x="6302" y="886"/>
                  <a:pt x="6299" y="888"/>
                  <a:pt x="6299" y="892"/>
                </a:cubicBezTo>
                <a:cubicBezTo>
                  <a:pt x="6299" y="899"/>
                  <a:pt x="6299" y="899"/>
                  <a:pt x="6299" y="899"/>
                </a:cubicBezTo>
                <a:cubicBezTo>
                  <a:pt x="6301" y="899"/>
                  <a:pt x="6302" y="900"/>
                  <a:pt x="6303" y="900"/>
                </a:cubicBezTo>
                <a:cubicBezTo>
                  <a:pt x="6307" y="900"/>
                  <a:pt x="6308" y="899"/>
                  <a:pt x="6312" y="899"/>
                </a:cubicBezTo>
                <a:moveTo>
                  <a:pt x="6772" y="761"/>
                </a:moveTo>
                <a:cubicBezTo>
                  <a:pt x="6775" y="761"/>
                  <a:pt x="6777" y="760"/>
                  <a:pt x="6780" y="761"/>
                </a:cubicBezTo>
                <a:cubicBezTo>
                  <a:pt x="6781" y="761"/>
                  <a:pt x="6783" y="760"/>
                  <a:pt x="6784" y="761"/>
                </a:cubicBezTo>
                <a:cubicBezTo>
                  <a:pt x="6785" y="761"/>
                  <a:pt x="6785" y="764"/>
                  <a:pt x="6787" y="764"/>
                </a:cubicBezTo>
                <a:cubicBezTo>
                  <a:pt x="6790" y="766"/>
                  <a:pt x="6792" y="765"/>
                  <a:pt x="6796" y="765"/>
                </a:cubicBezTo>
                <a:cubicBezTo>
                  <a:pt x="6801" y="765"/>
                  <a:pt x="6801" y="765"/>
                  <a:pt x="6801" y="765"/>
                </a:cubicBezTo>
                <a:cubicBezTo>
                  <a:pt x="6803" y="765"/>
                  <a:pt x="6804" y="763"/>
                  <a:pt x="6807" y="763"/>
                </a:cubicBezTo>
                <a:cubicBezTo>
                  <a:pt x="6811" y="763"/>
                  <a:pt x="6813" y="765"/>
                  <a:pt x="6817" y="766"/>
                </a:cubicBezTo>
                <a:cubicBezTo>
                  <a:pt x="6819" y="767"/>
                  <a:pt x="6820" y="769"/>
                  <a:pt x="6823" y="769"/>
                </a:cubicBezTo>
                <a:cubicBezTo>
                  <a:pt x="6825" y="769"/>
                  <a:pt x="6826" y="769"/>
                  <a:pt x="6828" y="768"/>
                </a:cubicBezTo>
                <a:cubicBezTo>
                  <a:pt x="6828" y="761"/>
                  <a:pt x="6828" y="761"/>
                  <a:pt x="6828" y="761"/>
                </a:cubicBezTo>
                <a:cubicBezTo>
                  <a:pt x="6827" y="760"/>
                  <a:pt x="6826" y="760"/>
                  <a:pt x="6825" y="760"/>
                </a:cubicBezTo>
                <a:cubicBezTo>
                  <a:pt x="6823" y="759"/>
                  <a:pt x="6822" y="758"/>
                  <a:pt x="6821" y="758"/>
                </a:cubicBezTo>
                <a:cubicBezTo>
                  <a:pt x="6819" y="757"/>
                  <a:pt x="6818" y="757"/>
                  <a:pt x="6817" y="757"/>
                </a:cubicBezTo>
                <a:cubicBezTo>
                  <a:pt x="6813" y="756"/>
                  <a:pt x="6811" y="755"/>
                  <a:pt x="6808" y="755"/>
                </a:cubicBezTo>
                <a:cubicBezTo>
                  <a:pt x="6805" y="754"/>
                  <a:pt x="6802" y="754"/>
                  <a:pt x="6800" y="754"/>
                </a:cubicBezTo>
                <a:cubicBezTo>
                  <a:pt x="6798" y="753"/>
                  <a:pt x="6797" y="752"/>
                  <a:pt x="6796" y="752"/>
                </a:cubicBezTo>
                <a:cubicBezTo>
                  <a:pt x="6794" y="752"/>
                  <a:pt x="6793" y="752"/>
                  <a:pt x="6792" y="752"/>
                </a:cubicBezTo>
                <a:cubicBezTo>
                  <a:pt x="6789" y="751"/>
                  <a:pt x="6788" y="751"/>
                  <a:pt x="6786" y="751"/>
                </a:cubicBezTo>
                <a:cubicBezTo>
                  <a:pt x="6780" y="751"/>
                  <a:pt x="6777" y="752"/>
                  <a:pt x="6771" y="754"/>
                </a:cubicBezTo>
                <a:cubicBezTo>
                  <a:pt x="6772" y="755"/>
                  <a:pt x="6770" y="760"/>
                  <a:pt x="6772" y="761"/>
                </a:cubicBezTo>
                <a:moveTo>
                  <a:pt x="6596" y="517"/>
                </a:moveTo>
                <a:cubicBezTo>
                  <a:pt x="6597" y="517"/>
                  <a:pt x="6598" y="517"/>
                  <a:pt x="6600" y="517"/>
                </a:cubicBezTo>
                <a:cubicBezTo>
                  <a:pt x="6603" y="517"/>
                  <a:pt x="6606" y="517"/>
                  <a:pt x="6610" y="517"/>
                </a:cubicBezTo>
                <a:cubicBezTo>
                  <a:pt x="6616" y="517"/>
                  <a:pt x="6619" y="518"/>
                  <a:pt x="6625" y="517"/>
                </a:cubicBezTo>
                <a:cubicBezTo>
                  <a:pt x="6628" y="517"/>
                  <a:pt x="6630" y="515"/>
                  <a:pt x="6633" y="514"/>
                </a:cubicBezTo>
                <a:cubicBezTo>
                  <a:pt x="6634" y="513"/>
                  <a:pt x="6635" y="512"/>
                  <a:pt x="6636" y="512"/>
                </a:cubicBezTo>
                <a:cubicBezTo>
                  <a:pt x="6640" y="511"/>
                  <a:pt x="6642" y="512"/>
                  <a:pt x="6645" y="512"/>
                </a:cubicBezTo>
                <a:cubicBezTo>
                  <a:pt x="6653" y="512"/>
                  <a:pt x="6653" y="512"/>
                  <a:pt x="6653" y="512"/>
                </a:cubicBezTo>
                <a:cubicBezTo>
                  <a:pt x="6655" y="512"/>
                  <a:pt x="6656" y="513"/>
                  <a:pt x="6657" y="513"/>
                </a:cubicBezTo>
                <a:cubicBezTo>
                  <a:pt x="6662" y="513"/>
                  <a:pt x="6662" y="513"/>
                  <a:pt x="6662" y="513"/>
                </a:cubicBezTo>
                <a:cubicBezTo>
                  <a:pt x="6664" y="513"/>
                  <a:pt x="6665" y="512"/>
                  <a:pt x="6666" y="512"/>
                </a:cubicBezTo>
                <a:cubicBezTo>
                  <a:pt x="6666" y="506"/>
                  <a:pt x="6666" y="506"/>
                  <a:pt x="6666" y="506"/>
                </a:cubicBezTo>
                <a:cubicBezTo>
                  <a:pt x="6666" y="505"/>
                  <a:pt x="6666" y="503"/>
                  <a:pt x="6664" y="502"/>
                </a:cubicBezTo>
                <a:cubicBezTo>
                  <a:pt x="6663" y="501"/>
                  <a:pt x="6662" y="500"/>
                  <a:pt x="6660" y="499"/>
                </a:cubicBezTo>
                <a:cubicBezTo>
                  <a:pt x="6656" y="497"/>
                  <a:pt x="6653" y="498"/>
                  <a:pt x="6648" y="498"/>
                </a:cubicBezTo>
                <a:cubicBezTo>
                  <a:pt x="6647" y="498"/>
                  <a:pt x="6646" y="497"/>
                  <a:pt x="6644" y="497"/>
                </a:cubicBezTo>
                <a:cubicBezTo>
                  <a:pt x="6643" y="497"/>
                  <a:pt x="6641" y="497"/>
                  <a:pt x="6639" y="497"/>
                </a:cubicBezTo>
                <a:cubicBezTo>
                  <a:pt x="6638" y="497"/>
                  <a:pt x="6637" y="495"/>
                  <a:pt x="6635" y="495"/>
                </a:cubicBezTo>
                <a:cubicBezTo>
                  <a:pt x="6633" y="494"/>
                  <a:pt x="6633" y="491"/>
                  <a:pt x="6632" y="491"/>
                </a:cubicBezTo>
                <a:cubicBezTo>
                  <a:pt x="6630" y="491"/>
                  <a:pt x="6629" y="491"/>
                  <a:pt x="6627" y="491"/>
                </a:cubicBezTo>
                <a:cubicBezTo>
                  <a:pt x="6625" y="491"/>
                  <a:pt x="6624" y="490"/>
                  <a:pt x="6623" y="491"/>
                </a:cubicBezTo>
                <a:cubicBezTo>
                  <a:pt x="6621" y="492"/>
                  <a:pt x="6620" y="493"/>
                  <a:pt x="6619" y="494"/>
                </a:cubicBezTo>
                <a:cubicBezTo>
                  <a:pt x="6618" y="495"/>
                  <a:pt x="6619" y="497"/>
                  <a:pt x="6618" y="498"/>
                </a:cubicBezTo>
                <a:cubicBezTo>
                  <a:pt x="6616" y="498"/>
                  <a:pt x="6615" y="498"/>
                  <a:pt x="6614" y="498"/>
                </a:cubicBezTo>
                <a:cubicBezTo>
                  <a:pt x="6612" y="498"/>
                  <a:pt x="6611" y="498"/>
                  <a:pt x="6609" y="498"/>
                </a:cubicBezTo>
                <a:cubicBezTo>
                  <a:pt x="6606" y="498"/>
                  <a:pt x="6604" y="498"/>
                  <a:pt x="6601" y="498"/>
                </a:cubicBezTo>
                <a:cubicBezTo>
                  <a:pt x="6599" y="498"/>
                  <a:pt x="6598" y="499"/>
                  <a:pt x="6597" y="500"/>
                </a:cubicBezTo>
                <a:cubicBezTo>
                  <a:pt x="6592" y="502"/>
                  <a:pt x="6593" y="507"/>
                  <a:pt x="6593" y="512"/>
                </a:cubicBezTo>
                <a:cubicBezTo>
                  <a:pt x="6594" y="514"/>
                  <a:pt x="6594" y="516"/>
                  <a:pt x="6596" y="517"/>
                </a:cubicBezTo>
                <a:moveTo>
                  <a:pt x="5974" y="365"/>
                </a:moveTo>
                <a:cubicBezTo>
                  <a:pt x="5975" y="365"/>
                  <a:pt x="5977" y="365"/>
                  <a:pt x="5978" y="366"/>
                </a:cubicBezTo>
                <a:cubicBezTo>
                  <a:pt x="5979" y="366"/>
                  <a:pt x="5981" y="367"/>
                  <a:pt x="5982" y="368"/>
                </a:cubicBezTo>
                <a:cubicBezTo>
                  <a:pt x="5983" y="368"/>
                  <a:pt x="5983" y="371"/>
                  <a:pt x="5984" y="372"/>
                </a:cubicBezTo>
                <a:cubicBezTo>
                  <a:pt x="5986" y="373"/>
                  <a:pt x="5988" y="374"/>
                  <a:pt x="5990" y="374"/>
                </a:cubicBezTo>
                <a:cubicBezTo>
                  <a:pt x="5993" y="374"/>
                  <a:pt x="5995" y="373"/>
                  <a:pt x="5997" y="373"/>
                </a:cubicBezTo>
                <a:cubicBezTo>
                  <a:pt x="6000" y="372"/>
                  <a:pt x="6002" y="370"/>
                  <a:pt x="6006" y="370"/>
                </a:cubicBezTo>
                <a:cubicBezTo>
                  <a:pt x="6009" y="370"/>
                  <a:pt x="6011" y="372"/>
                  <a:pt x="6014" y="374"/>
                </a:cubicBezTo>
                <a:cubicBezTo>
                  <a:pt x="6015" y="375"/>
                  <a:pt x="6016" y="377"/>
                  <a:pt x="6018" y="377"/>
                </a:cubicBezTo>
                <a:cubicBezTo>
                  <a:pt x="6019" y="378"/>
                  <a:pt x="6020" y="378"/>
                  <a:pt x="6022" y="378"/>
                </a:cubicBezTo>
                <a:cubicBezTo>
                  <a:pt x="6023" y="379"/>
                  <a:pt x="6024" y="380"/>
                  <a:pt x="6026" y="380"/>
                </a:cubicBezTo>
                <a:cubicBezTo>
                  <a:pt x="6028" y="381"/>
                  <a:pt x="6031" y="380"/>
                  <a:pt x="6034" y="380"/>
                </a:cubicBezTo>
                <a:cubicBezTo>
                  <a:pt x="6038" y="380"/>
                  <a:pt x="6038" y="380"/>
                  <a:pt x="6038" y="380"/>
                </a:cubicBezTo>
                <a:cubicBezTo>
                  <a:pt x="6039" y="380"/>
                  <a:pt x="6040" y="381"/>
                  <a:pt x="6042" y="380"/>
                </a:cubicBezTo>
                <a:cubicBezTo>
                  <a:pt x="6044" y="380"/>
                  <a:pt x="6044" y="378"/>
                  <a:pt x="6046" y="377"/>
                </a:cubicBezTo>
                <a:cubicBezTo>
                  <a:pt x="6047" y="375"/>
                  <a:pt x="6047" y="373"/>
                  <a:pt x="6049" y="373"/>
                </a:cubicBezTo>
                <a:cubicBezTo>
                  <a:pt x="6050" y="372"/>
                  <a:pt x="6051" y="373"/>
                  <a:pt x="6052" y="373"/>
                </a:cubicBezTo>
                <a:cubicBezTo>
                  <a:pt x="6054" y="372"/>
                  <a:pt x="6056" y="373"/>
                  <a:pt x="6058" y="373"/>
                </a:cubicBezTo>
                <a:cubicBezTo>
                  <a:pt x="6058" y="365"/>
                  <a:pt x="6058" y="365"/>
                  <a:pt x="6058" y="365"/>
                </a:cubicBezTo>
                <a:cubicBezTo>
                  <a:pt x="6058" y="363"/>
                  <a:pt x="6057" y="362"/>
                  <a:pt x="6057" y="361"/>
                </a:cubicBezTo>
                <a:cubicBezTo>
                  <a:pt x="6057" y="360"/>
                  <a:pt x="6058" y="360"/>
                  <a:pt x="6058" y="360"/>
                </a:cubicBezTo>
                <a:cubicBezTo>
                  <a:pt x="6053" y="359"/>
                  <a:pt x="6050" y="359"/>
                  <a:pt x="6045" y="359"/>
                </a:cubicBezTo>
                <a:cubicBezTo>
                  <a:pt x="6043" y="359"/>
                  <a:pt x="6042" y="359"/>
                  <a:pt x="6041" y="360"/>
                </a:cubicBezTo>
                <a:cubicBezTo>
                  <a:pt x="6038" y="360"/>
                  <a:pt x="6036" y="361"/>
                  <a:pt x="6032" y="361"/>
                </a:cubicBezTo>
                <a:cubicBezTo>
                  <a:pt x="6029" y="361"/>
                  <a:pt x="6029" y="361"/>
                  <a:pt x="6029" y="361"/>
                </a:cubicBezTo>
                <a:cubicBezTo>
                  <a:pt x="6027" y="361"/>
                  <a:pt x="6026" y="360"/>
                  <a:pt x="6025" y="360"/>
                </a:cubicBezTo>
                <a:cubicBezTo>
                  <a:pt x="6020" y="360"/>
                  <a:pt x="6020" y="360"/>
                  <a:pt x="6020" y="360"/>
                </a:cubicBezTo>
                <a:cubicBezTo>
                  <a:pt x="6018" y="360"/>
                  <a:pt x="6017" y="360"/>
                  <a:pt x="6016" y="360"/>
                </a:cubicBezTo>
                <a:cubicBezTo>
                  <a:pt x="6016" y="350"/>
                  <a:pt x="6016" y="350"/>
                  <a:pt x="6016" y="350"/>
                </a:cubicBezTo>
                <a:cubicBezTo>
                  <a:pt x="6011" y="349"/>
                  <a:pt x="6008" y="349"/>
                  <a:pt x="6003" y="349"/>
                </a:cubicBezTo>
                <a:cubicBezTo>
                  <a:pt x="6001" y="349"/>
                  <a:pt x="6000" y="349"/>
                  <a:pt x="5999" y="350"/>
                </a:cubicBezTo>
                <a:cubicBezTo>
                  <a:pt x="5998" y="350"/>
                  <a:pt x="5999" y="353"/>
                  <a:pt x="5998" y="354"/>
                </a:cubicBezTo>
                <a:cubicBezTo>
                  <a:pt x="5996" y="355"/>
                  <a:pt x="5994" y="354"/>
                  <a:pt x="5992" y="354"/>
                </a:cubicBezTo>
                <a:cubicBezTo>
                  <a:pt x="5990" y="354"/>
                  <a:pt x="5988" y="354"/>
                  <a:pt x="5986" y="354"/>
                </a:cubicBezTo>
                <a:cubicBezTo>
                  <a:pt x="5981" y="351"/>
                  <a:pt x="5980" y="347"/>
                  <a:pt x="5977" y="343"/>
                </a:cubicBezTo>
                <a:cubicBezTo>
                  <a:pt x="5973" y="345"/>
                  <a:pt x="5973" y="345"/>
                  <a:pt x="5973" y="345"/>
                </a:cubicBezTo>
                <a:cubicBezTo>
                  <a:pt x="5973" y="362"/>
                  <a:pt x="5973" y="362"/>
                  <a:pt x="5973" y="362"/>
                </a:cubicBezTo>
                <a:cubicBezTo>
                  <a:pt x="5974" y="362"/>
                  <a:pt x="5972" y="364"/>
                  <a:pt x="5974" y="365"/>
                </a:cubicBezTo>
                <a:moveTo>
                  <a:pt x="5854" y="428"/>
                </a:moveTo>
                <a:cubicBezTo>
                  <a:pt x="5857" y="429"/>
                  <a:pt x="5860" y="429"/>
                  <a:pt x="5862" y="429"/>
                </a:cubicBezTo>
                <a:cubicBezTo>
                  <a:pt x="5865" y="429"/>
                  <a:pt x="5867" y="430"/>
                  <a:pt x="5870" y="430"/>
                </a:cubicBezTo>
                <a:cubicBezTo>
                  <a:pt x="5874" y="430"/>
                  <a:pt x="5874" y="430"/>
                  <a:pt x="5874" y="430"/>
                </a:cubicBezTo>
                <a:cubicBezTo>
                  <a:pt x="5876" y="430"/>
                  <a:pt x="5877" y="429"/>
                  <a:pt x="5879" y="429"/>
                </a:cubicBezTo>
                <a:cubicBezTo>
                  <a:pt x="5884" y="429"/>
                  <a:pt x="5887" y="429"/>
                  <a:pt x="5891" y="429"/>
                </a:cubicBezTo>
                <a:cubicBezTo>
                  <a:pt x="5894" y="429"/>
                  <a:pt x="5895" y="428"/>
                  <a:pt x="5897" y="428"/>
                </a:cubicBezTo>
                <a:cubicBezTo>
                  <a:pt x="5899" y="428"/>
                  <a:pt x="5899" y="428"/>
                  <a:pt x="5899" y="428"/>
                </a:cubicBezTo>
                <a:cubicBezTo>
                  <a:pt x="5901" y="429"/>
                  <a:pt x="5902" y="430"/>
                  <a:pt x="5903" y="431"/>
                </a:cubicBezTo>
                <a:cubicBezTo>
                  <a:pt x="5906" y="432"/>
                  <a:pt x="5908" y="433"/>
                  <a:pt x="5911" y="434"/>
                </a:cubicBezTo>
                <a:cubicBezTo>
                  <a:pt x="5913" y="435"/>
                  <a:pt x="5914" y="435"/>
                  <a:pt x="5916" y="435"/>
                </a:cubicBezTo>
                <a:cubicBezTo>
                  <a:pt x="5923" y="435"/>
                  <a:pt x="5923" y="435"/>
                  <a:pt x="5923" y="435"/>
                </a:cubicBezTo>
                <a:cubicBezTo>
                  <a:pt x="5924" y="427"/>
                  <a:pt x="5924" y="427"/>
                  <a:pt x="5924" y="427"/>
                </a:cubicBezTo>
                <a:cubicBezTo>
                  <a:pt x="5923" y="426"/>
                  <a:pt x="5923" y="424"/>
                  <a:pt x="5922" y="423"/>
                </a:cubicBezTo>
                <a:cubicBezTo>
                  <a:pt x="5921" y="423"/>
                  <a:pt x="5919" y="422"/>
                  <a:pt x="5918" y="421"/>
                </a:cubicBezTo>
                <a:cubicBezTo>
                  <a:pt x="5917" y="421"/>
                  <a:pt x="5916" y="419"/>
                  <a:pt x="5914" y="418"/>
                </a:cubicBezTo>
                <a:cubicBezTo>
                  <a:pt x="5913" y="418"/>
                  <a:pt x="5911" y="419"/>
                  <a:pt x="5910" y="418"/>
                </a:cubicBezTo>
                <a:cubicBezTo>
                  <a:pt x="5909" y="418"/>
                  <a:pt x="5907" y="418"/>
                  <a:pt x="5906" y="417"/>
                </a:cubicBezTo>
                <a:cubicBezTo>
                  <a:pt x="5904" y="416"/>
                  <a:pt x="5904" y="416"/>
                  <a:pt x="5902" y="414"/>
                </a:cubicBezTo>
                <a:cubicBezTo>
                  <a:pt x="5901" y="414"/>
                  <a:pt x="5903" y="411"/>
                  <a:pt x="5901" y="410"/>
                </a:cubicBezTo>
                <a:cubicBezTo>
                  <a:pt x="5900" y="410"/>
                  <a:pt x="5899" y="410"/>
                  <a:pt x="5897" y="410"/>
                </a:cubicBezTo>
                <a:cubicBezTo>
                  <a:pt x="5893" y="410"/>
                  <a:pt x="5893" y="410"/>
                  <a:pt x="5893" y="410"/>
                </a:cubicBezTo>
                <a:cubicBezTo>
                  <a:pt x="5889" y="410"/>
                  <a:pt x="5885" y="409"/>
                  <a:pt x="5881" y="411"/>
                </a:cubicBezTo>
                <a:cubicBezTo>
                  <a:pt x="5880" y="412"/>
                  <a:pt x="5879" y="413"/>
                  <a:pt x="5877" y="414"/>
                </a:cubicBezTo>
                <a:cubicBezTo>
                  <a:pt x="5876" y="415"/>
                  <a:pt x="5877" y="418"/>
                  <a:pt x="5875" y="418"/>
                </a:cubicBezTo>
                <a:cubicBezTo>
                  <a:pt x="5874" y="419"/>
                  <a:pt x="5872" y="418"/>
                  <a:pt x="5870" y="418"/>
                </a:cubicBezTo>
                <a:cubicBezTo>
                  <a:pt x="5865" y="420"/>
                  <a:pt x="5863" y="424"/>
                  <a:pt x="5859" y="427"/>
                </a:cubicBezTo>
                <a:lnTo>
                  <a:pt x="5854" y="428"/>
                </a:lnTo>
                <a:close/>
                <a:moveTo>
                  <a:pt x="5874" y="403"/>
                </a:moveTo>
                <a:cubicBezTo>
                  <a:pt x="5876" y="403"/>
                  <a:pt x="5877" y="402"/>
                  <a:pt x="5878" y="401"/>
                </a:cubicBezTo>
                <a:cubicBezTo>
                  <a:pt x="5880" y="401"/>
                  <a:pt x="5879" y="399"/>
                  <a:pt x="5879" y="397"/>
                </a:cubicBezTo>
                <a:cubicBezTo>
                  <a:pt x="5878" y="397"/>
                  <a:pt x="5877" y="396"/>
                  <a:pt x="5875" y="395"/>
                </a:cubicBezTo>
                <a:cubicBezTo>
                  <a:pt x="5874" y="395"/>
                  <a:pt x="5873" y="396"/>
                  <a:pt x="5871" y="395"/>
                </a:cubicBezTo>
                <a:cubicBezTo>
                  <a:pt x="5868" y="395"/>
                  <a:pt x="5867" y="392"/>
                  <a:pt x="5863" y="392"/>
                </a:cubicBezTo>
                <a:cubicBezTo>
                  <a:pt x="5856" y="392"/>
                  <a:pt x="5856" y="392"/>
                  <a:pt x="5856" y="392"/>
                </a:cubicBezTo>
                <a:cubicBezTo>
                  <a:pt x="5856" y="394"/>
                  <a:pt x="5854" y="395"/>
                  <a:pt x="5854" y="397"/>
                </a:cubicBezTo>
                <a:cubicBezTo>
                  <a:pt x="5854" y="399"/>
                  <a:pt x="5856" y="400"/>
                  <a:pt x="5857" y="401"/>
                </a:cubicBezTo>
                <a:cubicBezTo>
                  <a:pt x="5859" y="402"/>
                  <a:pt x="5860" y="402"/>
                  <a:pt x="5861" y="402"/>
                </a:cubicBezTo>
                <a:cubicBezTo>
                  <a:pt x="5864" y="403"/>
                  <a:pt x="5866" y="404"/>
                  <a:pt x="5869" y="404"/>
                </a:cubicBezTo>
                <a:cubicBezTo>
                  <a:pt x="5871" y="404"/>
                  <a:pt x="5872" y="403"/>
                  <a:pt x="5874" y="403"/>
                </a:cubicBezTo>
                <a:moveTo>
                  <a:pt x="5800" y="359"/>
                </a:moveTo>
                <a:cubicBezTo>
                  <a:pt x="5801" y="360"/>
                  <a:pt x="5802" y="361"/>
                  <a:pt x="5803" y="363"/>
                </a:cubicBezTo>
                <a:cubicBezTo>
                  <a:pt x="5804" y="364"/>
                  <a:pt x="5803" y="366"/>
                  <a:pt x="5805" y="367"/>
                </a:cubicBezTo>
                <a:cubicBezTo>
                  <a:pt x="5806" y="367"/>
                  <a:pt x="5808" y="367"/>
                  <a:pt x="5809" y="368"/>
                </a:cubicBezTo>
                <a:cubicBezTo>
                  <a:pt x="5810" y="368"/>
                  <a:pt x="5811" y="370"/>
                  <a:pt x="5813" y="371"/>
                </a:cubicBezTo>
                <a:cubicBezTo>
                  <a:pt x="5814" y="371"/>
                  <a:pt x="5815" y="371"/>
                  <a:pt x="5817" y="372"/>
                </a:cubicBezTo>
                <a:cubicBezTo>
                  <a:pt x="5819" y="373"/>
                  <a:pt x="5820" y="374"/>
                  <a:pt x="5822" y="375"/>
                </a:cubicBezTo>
                <a:cubicBezTo>
                  <a:pt x="5822" y="377"/>
                  <a:pt x="5823" y="378"/>
                  <a:pt x="5824" y="379"/>
                </a:cubicBezTo>
                <a:cubicBezTo>
                  <a:pt x="5824" y="381"/>
                  <a:pt x="5825" y="382"/>
                  <a:pt x="5826" y="383"/>
                </a:cubicBezTo>
                <a:cubicBezTo>
                  <a:pt x="5827" y="385"/>
                  <a:pt x="5830" y="384"/>
                  <a:pt x="5832" y="384"/>
                </a:cubicBezTo>
                <a:cubicBezTo>
                  <a:pt x="5836" y="384"/>
                  <a:pt x="5839" y="384"/>
                  <a:pt x="5843" y="383"/>
                </a:cubicBezTo>
                <a:cubicBezTo>
                  <a:pt x="5843" y="381"/>
                  <a:pt x="5843" y="379"/>
                  <a:pt x="5844" y="377"/>
                </a:cubicBezTo>
                <a:cubicBezTo>
                  <a:pt x="5844" y="376"/>
                  <a:pt x="5843" y="375"/>
                  <a:pt x="5844" y="374"/>
                </a:cubicBezTo>
                <a:cubicBezTo>
                  <a:pt x="5844" y="372"/>
                  <a:pt x="5846" y="371"/>
                  <a:pt x="5847" y="370"/>
                </a:cubicBezTo>
                <a:cubicBezTo>
                  <a:pt x="5851" y="372"/>
                  <a:pt x="5853" y="375"/>
                  <a:pt x="5859" y="375"/>
                </a:cubicBezTo>
                <a:cubicBezTo>
                  <a:pt x="5863" y="375"/>
                  <a:pt x="5866" y="374"/>
                  <a:pt x="5870" y="374"/>
                </a:cubicBezTo>
                <a:cubicBezTo>
                  <a:pt x="5874" y="373"/>
                  <a:pt x="5876" y="374"/>
                  <a:pt x="5879" y="373"/>
                </a:cubicBezTo>
                <a:cubicBezTo>
                  <a:pt x="5881" y="372"/>
                  <a:pt x="5879" y="369"/>
                  <a:pt x="5880" y="369"/>
                </a:cubicBezTo>
                <a:cubicBezTo>
                  <a:pt x="5882" y="368"/>
                  <a:pt x="5883" y="369"/>
                  <a:pt x="5884" y="369"/>
                </a:cubicBezTo>
                <a:cubicBezTo>
                  <a:pt x="5886" y="369"/>
                  <a:pt x="5887" y="368"/>
                  <a:pt x="5888" y="369"/>
                </a:cubicBezTo>
                <a:cubicBezTo>
                  <a:pt x="5890" y="369"/>
                  <a:pt x="5890" y="372"/>
                  <a:pt x="5891" y="373"/>
                </a:cubicBezTo>
                <a:cubicBezTo>
                  <a:pt x="5893" y="373"/>
                  <a:pt x="5894" y="374"/>
                  <a:pt x="5895" y="374"/>
                </a:cubicBezTo>
                <a:cubicBezTo>
                  <a:pt x="5899" y="374"/>
                  <a:pt x="5901" y="371"/>
                  <a:pt x="5903" y="369"/>
                </a:cubicBezTo>
                <a:cubicBezTo>
                  <a:pt x="5905" y="368"/>
                  <a:pt x="5905" y="366"/>
                  <a:pt x="5906" y="365"/>
                </a:cubicBezTo>
                <a:cubicBezTo>
                  <a:pt x="5908" y="363"/>
                  <a:pt x="5910" y="364"/>
                  <a:pt x="5912" y="364"/>
                </a:cubicBezTo>
                <a:cubicBezTo>
                  <a:pt x="5914" y="364"/>
                  <a:pt x="5914" y="364"/>
                  <a:pt x="5914" y="364"/>
                </a:cubicBezTo>
                <a:cubicBezTo>
                  <a:pt x="5916" y="364"/>
                  <a:pt x="5916" y="366"/>
                  <a:pt x="5918" y="367"/>
                </a:cubicBezTo>
                <a:cubicBezTo>
                  <a:pt x="5919" y="367"/>
                  <a:pt x="5921" y="367"/>
                  <a:pt x="5922" y="368"/>
                </a:cubicBezTo>
                <a:cubicBezTo>
                  <a:pt x="5924" y="368"/>
                  <a:pt x="5925" y="369"/>
                  <a:pt x="5926" y="369"/>
                </a:cubicBezTo>
                <a:cubicBezTo>
                  <a:pt x="5942" y="369"/>
                  <a:pt x="5942" y="369"/>
                  <a:pt x="5942" y="369"/>
                </a:cubicBezTo>
                <a:cubicBezTo>
                  <a:pt x="5942" y="364"/>
                  <a:pt x="5941" y="362"/>
                  <a:pt x="5942" y="358"/>
                </a:cubicBezTo>
                <a:cubicBezTo>
                  <a:pt x="5942" y="356"/>
                  <a:pt x="5943" y="355"/>
                  <a:pt x="5944" y="354"/>
                </a:cubicBezTo>
                <a:cubicBezTo>
                  <a:pt x="5945" y="352"/>
                  <a:pt x="5947" y="351"/>
                  <a:pt x="5948" y="350"/>
                </a:cubicBezTo>
                <a:cubicBezTo>
                  <a:pt x="5949" y="348"/>
                  <a:pt x="5951" y="347"/>
                  <a:pt x="5951" y="346"/>
                </a:cubicBezTo>
                <a:cubicBezTo>
                  <a:pt x="5951" y="344"/>
                  <a:pt x="5951" y="343"/>
                  <a:pt x="5951" y="342"/>
                </a:cubicBezTo>
                <a:cubicBezTo>
                  <a:pt x="5950" y="341"/>
                  <a:pt x="5948" y="341"/>
                  <a:pt x="5947" y="341"/>
                </a:cubicBezTo>
                <a:cubicBezTo>
                  <a:pt x="5946" y="340"/>
                  <a:pt x="5944" y="341"/>
                  <a:pt x="5943" y="341"/>
                </a:cubicBezTo>
                <a:cubicBezTo>
                  <a:pt x="5942" y="340"/>
                  <a:pt x="5943" y="337"/>
                  <a:pt x="5941" y="337"/>
                </a:cubicBezTo>
                <a:cubicBezTo>
                  <a:pt x="5940" y="336"/>
                  <a:pt x="5938" y="337"/>
                  <a:pt x="5937" y="337"/>
                </a:cubicBezTo>
                <a:cubicBezTo>
                  <a:pt x="5933" y="336"/>
                  <a:pt x="5930" y="337"/>
                  <a:pt x="5925" y="337"/>
                </a:cubicBezTo>
                <a:cubicBezTo>
                  <a:pt x="5923" y="337"/>
                  <a:pt x="5921" y="336"/>
                  <a:pt x="5919" y="336"/>
                </a:cubicBezTo>
                <a:cubicBezTo>
                  <a:pt x="5917" y="336"/>
                  <a:pt x="5917" y="336"/>
                  <a:pt x="5917" y="336"/>
                </a:cubicBezTo>
                <a:cubicBezTo>
                  <a:pt x="5916" y="336"/>
                  <a:pt x="5914" y="337"/>
                  <a:pt x="5913" y="338"/>
                </a:cubicBezTo>
                <a:cubicBezTo>
                  <a:pt x="5912" y="339"/>
                  <a:pt x="5913" y="341"/>
                  <a:pt x="5912" y="342"/>
                </a:cubicBezTo>
                <a:cubicBezTo>
                  <a:pt x="5911" y="343"/>
                  <a:pt x="5909" y="344"/>
                  <a:pt x="5908" y="346"/>
                </a:cubicBezTo>
                <a:cubicBezTo>
                  <a:pt x="5908" y="347"/>
                  <a:pt x="5907" y="348"/>
                  <a:pt x="5907" y="350"/>
                </a:cubicBezTo>
                <a:cubicBezTo>
                  <a:pt x="5907" y="353"/>
                  <a:pt x="5907" y="355"/>
                  <a:pt x="5907" y="358"/>
                </a:cubicBezTo>
                <a:cubicBezTo>
                  <a:pt x="5904" y="358"/>
                  <a:pt x="5902" y="358"/>
                  <a:pt x="5899" y="358"/>
                </a:cubicBezTo>
                <a:cubicBezTo>
                  <a:pt x="5898" y="358"/>
                  <a:pt x="5897" y="358"/>
                  <a:pt x="5895" y="358"/>
                </a:cubicBezTo>
                <a:cubicBezTo>
                  <a:pt x="5895" y="346"/>
                  <a:pt x="5895" y="346"/>
                  <a:pt x="5895" y="346"/>
                </a:cubicBezTo>
                <a:cubicBezTo>
                  <a:pt x="5895" y="345"/>
                  <a:pt x="5898" y="344"/>
                  <a:pt x="5898" y="343"/>
                </a:cubicBezTo>
                <a:cubicBezTo>
                  <a:pt x="5900" y="340"/>
                  <a:pt x="5902" y="338"/>
                  <a:pt x="5902" y="335"/>
                </a:cubicBezTo>
                <a:cubicBezTo>
                  <a:pt x="5902" y="333"/>
                  <a:pt x="5901" y="332"/>
                  <a:pt x="5900" y="331"/>
                </a:cubicBezTo>
                <a:cubicBezTo>
                  <a:pt x="5897" y="331"/>
                  <a:pt x="5895" y="331"/>
                  <a:pt x="5892" y="331"/>
                </a:cubicBezTo>
                <a:cubicBezTo>
                  <a:pt x="5891" y="331"/>
                  <a:pt x="5890" y="330"/>
                  <a:pt x="5888" y="330"/>
                </a:cubicBezTo>
                <a:cubicBezTo>
                  <a:pt x="5885" y="329"/>
                  <a:pt x="5883" y="330"/>
                  <a:pt x="5880" y="330"/>
                </a:cubicBezTo>
                <a:cubicBezTo>
                  <a:pt x="5879" y="330"/>
                  <a:pt x="5878" y="330"/>
                  <a:pt x="5876" y="331"/>
                </a:cubicBezTo>
                <a:cubicBezTo>
                  <a:pt x="5876" y="342"/>
                  <a:pt x="5876" y="342"/>
                  <a:pt x="5876" y="342"/>
                </a:cubicBezTo>
                <a:cubicBezTo>
                  <a:pt x="5873" y="341"/>
                  <a:pt x="5871" y="341"/>
                  <a:pt x="5868" y="341"/>
                </a:cubicBezTo>
                <a:cubicBezTo>
                  <a:pt x="5865" y="341"/>
                  <a:pt x="5863" y="341"/>
                  <a:pt x="5860" y="341"/>
                </a:cubicBezTo>
                <a:cubicBezTo>
                  <a:pt x="5859" y="341"/>
                  <a:pt x="5858" y="341"/>
                  <a:pt x="5857" y="341"/>
                </a:cubicBezTo>
                <a:cubicBezTo>
                  <a:pt x="5855" y="340"/>
                  <a:pt x="5855" y="338"/>
                  <a:pt x="5853" y="337"/>
                </a:cubicBezTo>
                <a:cubicBezTo>
                  <a:pt x="5852" y="336"/>
                  <a:pt x="5851" y="334"/>
                  <a:pt x="5851" y="333"/>
                </a:cubicBezTo>
                <a:cubicBezTo>
                  <a:pt x="5850" y="331"/>
                  <a:pt x="5848" y="332"/>
                  <a:pt x="5847" y="331"/>
                </a:cubicBezTo>
                <a:cubicBezTo>
                  <a:pt x="5846" y="330"/>
                  <a:pt x="5848" y="328"/>
                  <a:pt x="5847" y="327"/>
                </a:cubicBezTo>
                <a:cubicBezTo>
                  <a:pt x="5845" y="325"/>
                  <a:pt x="5843" y="327"/>
                  <a:pt x="5840" y="327"/>
                </a:cubicBezTo>
                <a:cubicBezTo>
                  <a:pt x="5835" y="327"/>
                  <a:pt x="5835" y="327"/>
                  <a:pt x="5835" y="327"/>
                </a:cubicBezTo>
                <a:cubicBezTo>
                  <a:pt x="5833" y="327"/>
                  <a:pt x="5832" y="328"/>
                  <a:pt x="5831" y="328"/>
                </a:cubicBezTo>
                <a:cubicBezTo>
                  <a:pt x="5823" y="328"/>
                  <a:pt x="5818" y="328"/>
                  <a:pt x="5811" y="328"/>
                </a:cubicBezTo>
                <a:cubicBezTo>
                  <a:pt x="5811" y="331"/>
                  <a:pt x="5812" y="333"/>
                  <a:pt x="5812" y="337"/>
                </a:cubicBezTo>
                <a:cubicBezTo>
                  <a:pt x="5811" y="340"/>
                  <a:pt x="5809" y="342"/>
                  <a:pt x="5808" y="345"/>
                </a:cubicBezTo>
                <a:cubicBezTo>
                  <a:pt x="5807" y="346"/>
                  <a:pt x="5807" y="347"/>
                  <a:pt x="5807" y="349"/>
                </a:cubicBezTo>
                <a:cubicBezTo>
                  <a:pt x="5806" y="351"/>
                  <a:pt x="5804" y="352"/>
                  <a:pt x="5804" y="354"/>
                </a:cubicBezTo>
                <a:cubicBezTo>
                  <a:pt x="5803" y="355"/>
                  <a:pt x="5804" y="356"/>
                  <a:pt x="5804" y="358"/>
                </a:cubicBezTo>
                <a:cubicBezTo>
                  <a:pt x="5803" y="359"/>
                  <a:pt x="5803" y="360"/>
                  <a:pt x="5803" y="362"/>
                </a:cubicBezTo>
                <a:lnTo>
                  <a:pt x="5800" y="359"/>
                </a:lnTo>
                <a:close/>
                <a:moveTo>
                  <a:pt x="5779" y="351"/>
                </a:moveTo>
                <a:cubicBezTo>
                  <a:pt x="5779" y="349"/>
                  <a:pt x="5778" y="348"/>
                  <a:pt x="5778" y="347"/>
                </a:cubicBezTo>
                <a:cubicBezTo>
                  <a:pt x="5778" y="344"/>
                  <a:pt x="5778" y="342"/>
                  <a:pt x="5779" y="339"/>
                </a:cubicBezTo>
                <a:cubicBezTo>
                  <a:pt x="5777" y="338"/>
                  <a:pt x="5776" y="339"/>
                  <a:pt x="5774" y="339"/>
                </a:cubicBezTo>
                <a:cubicBezTo>
                  <a:pt x="5772" y="339"/>
                  <a:pt x="5772" y="337"/>
                  <a:pt x="5770" y="337"/>
                </a:cubicBezTo>
                <a:cubicBezTo>
                  <a:pt x="5768" y="337"/>
                  <a:pt x="5766" y="339"/>
                  <a:pt x="5766" y="341"/>
                </a:cubicBezTo>
                <a:cubicBezTo>
                  <a:pt x="5766" y="342"/>
                  <a:pt x="5766" y="343"/>
                  <a:pt x="5766" y="345"/>
                </a:cubicBezTo>
                <a:cubicBezTo>
                  <a:pt x="5766" y="346"/>
                  <a:pt x="5766" y="347"/>
                  <a:pt x="5766" y="349"/>
                </a:cubicBezTo>
                <a:cubicBezTo>
                  <a:pt x="5766" y="350"/>
                  <a:pt x="5768" y="351"/>
                  <a:pt x="5770" y="352"/>
                </a:cubicBezTo>
                <a:cubicBezTo>
                  <a:pt x="5772" y="353"/>
                  <a:pt x="5772" y="355"/>
                  <a:pt x="5774" y="355"/>
                </a:cubicBezTo>
                <a:cubicBezTo>
                  <a:pt x="5776" y="355"/>
                  <a:pt x="5777" y="352"/>
                  <a:pt x="5779" y="351"/>
                </a:cubicBezTo>
                <a:moveTo>
                  <a:pt x="5768" y="393"/>
                </a:moveTo>
                <a:cubicBezTo>
                  <a:pt x="5768" y="395"/>
                  <a:pt x="5768" y="396"/>
                  <a:pt x="5769" y="397"/>
                </a:cubicBezTo>
                <a:cubicBezTo>
                  <a:pt x="5770" y="400"/>
                  <a:pt x="5773" y="402"/>
                  <a:pt x="5774" y="405"/>
                </a:cubicBezTo>
                <a:cubicBezTo>
                  <a:pt x="5774" y="407"/>
                  <a:pt x="5776" y="408"/>
                  <a:pt x="5776" y="409"/>
                </a:cubicBezTo>
                <a:cubicBezTo>
                  <a:pt x="5776" y="412"/>
                  <a:pt x="5776" y="414"/>
                  <a:pt x="5776" y="417"/>
                </a:cubicBezTo>
                <a:cubicBezTo>
                  <a:pt x="5794" y="417"/>
                  <a:pt x="5794" y="417"/>
                  <a:pt x="5794" y="417"/>
                </a:cubicBezTo>
                <a:cubicBezTo>
                  <a:pt x="5793" y="416"/>
                  <a:pt x="5793" y="413"/>
                  <a:pt x="5792" y="412"/>
                </a:cubicBezTo>
                <a:cubicBezTo>
                  <a:pt x="5790" y="412"/>
                  <a:pt x="5788" y="412"/>
                  <a:pt x="5787" y="411"/>
                </a:cubicBezTo>
                <a:cubicBezTo>
                  <a:pt x="5786" y="411"/>
                  <a:pt x="5784" y="410"/>
                  <a:pt x="5783" y="409"/>
                </a:cubicBezTo>
                <a:cubicBezTo>
                  <a:pt x="5780" y="407"/>
                  <a:pt x="5780" y="404"/>
                  <a:pt x="5778" y="401"/>
                </a:cubicBezTo>
                <a:cubicBezTo>
                  <a:pt x="5776" y="397"/>
                  <a:pt x="5776" y="397"/>
                  <a:pt x="5776" y="397"/>
                </a:cubicBezTo>
                <a:cubicBezTo>
                  <a:pt x="5775" y="396"/>
                  <a:pt x="5774" y="395"/>
                  <a:pt x="5773" y="393"/>
                </a:cubicBezTo>
                <a:lnTo>
                  <a:pt x="5768" y="393"/>
                </a:lnTo>
                <a:close/>
                <a:moveTo>
                  <a:pt x="5239" y="247"/>
                </a:moveTo>
                <a:cubicBezTo>
                  <a:pt x="5238" y="245"/>
                  <a:pt x="5235" y="246"/>
                  <a:pt x="5235" y="244"/>
                </a:cubicBezTo>
                <a:cubicBezTo>
                  <a:pt x="5234" y="243"/>
                  <a:pt x="5236" y="241"/>
                  <a:pt x="5235" y="240"/>
                </a:cubicBezTo>
                <a:cubicBezTo>
                  <a:pt x="5234" y="239"/>
                  <a:pt x="5232" y="239"/>
                  <a:pt x="5231" y="239"/>
                </a:cubicBezTo>
                <a:cubicBezTo>
                  <a:pt x="5229" y="239"/>
                  <a:pt x="5228" y="238"/>
                  <a:pt x="5226" y="238"/>
                </a:cubicBezTo>
                <a:cubicBezTo>
                  <a:pt x="5222" y="238"/>
                  <a:pt x="5222" y="238"/>
                  <a:pt x="5222" y="238"/>
                </a:cubicBezTo>
                <a:cubicBezTo>
                  <a:pt x="5220" y="238"/>
                  <a:pt x="5219" y="236"/>
                  <a:pt x="5218" y="236"/>
                </a:cubicBezTo>
                <a:cubicBezTo>
                  <a:pt x="5216" y="236"/>
                  <a:pt x="5215" y="236"/>
                  <a:pt x="5213" y="236"/>
                </a:cubicBezTo>
                <a:cubicBezTo>
                  <a:pt x="5209" y="236"/>
                  <a:pt x="5209" y="236"/>
                  <a:pt x="5209" y="236"/>
                </a:cubicBezTo>
                <a:cubicBezTo>
                  <a:pt x="5207" y="236"/>
                  <a:pt x="5207" y="238"/>
                  <a:pt x="5205" y="239"/>
                </a:cubicBezTo>
                <a:cubicBezTo>
                  <a:pt x="5206" y="243"/>
                  <a:pt x="5206" y="243"/>
                  <a:pt x="5206" y="243"/>
                </a:cubicBezTo>
                <a:cubicBezTo>
                  <a:pt x="5207" y="243"/>
                  <a:pt x="5209" y="244"/>
                  <a:pt x="5210" y="244"/>
                </a:cubicBezTo>
                <a:cubicBezTo>
                  <a:pt x="5211" y="244"/>
                  <a:pt x="5213" y="244"/>
                  <a:pt x="5214" y="244"/>
                </a:cubicBezTo>
                <a:cubicBezTo>
                  <a:pt x="5216" y="245"/>
                  <a:pt x="5216" y="246"/>
                  <a:pt x="5218" y="247"/>
                </a:cubicBezTo>
                <a:cubicBezTo>
                  <a:pt x="5219" y="248"/>
                  <a:pt x="5219" y="250"/>
                  <a:pt x="5221" y="251"/>
                </a:cubicBezTo>
                <a:cubicBezTo>
                  <a:pt x="5224" y="253"/>
                  <a:pt x="5227" y="252"/>
                  <a:pt x="5230" y="252"/>
                </a:cubicBezTo>
                <a:cubicBezTo>
                  <a:pt x="5235" y="252"/>
                  <a:pt x="5235" y="252"/>
                  <a:pt x="5235" y="252"/>
                </a:cubicBezTo>
                <a:cubicBezTo>
                  <a:pt x="5236" y="252"/>
                  <a:pt x="5237" y="251"/>
                  <a:pt x="5239" y="251"/>
                </a:cubicBezTo>
                <a:cubicBezTo>
                  <a:pt x="5238" y="250"/>
                  <a:pt x="5239" y="248"/>
                  <a:pt x="5239" y="247"/>
                </a:cubicBezTo>
                <a:moveTo>
                  <a:pt x="5007" y="294"/>
                </a:moveTo>
                <a:cubicBezTo>
                  <a:pt x="5008" y="293"/>
                  <a:pt x="5009" y="292"/>
                  <a:pt x="5011" y="292"/>
                </a:cubicBezTo>
                <a:cubicBezTo>
                  <a:pt x="5014" y="292"/>
                  <a:pt x="5016" y="292"/>
                  <a:pt x="5019" y="293"/>
                </a:cubicBezTo>
                <a:cubicBezTo>
                  <a:pt x="5020" y="293"/>
                  <a:pt x="5021" y="295"/>
                  <a:pt x="5023" y="295"/>
                </a:cubicBezTo>
                <a:cubicBezTo>
                  <a:pt x="5027" y="295"/>
                  <a:pt x="5027" y="295"/>
                  <a:pt x="5027" y="295"/>
                </a:cubicBezTo>
                <a:cubicBezTo>
                  <a:pt x="5027" y="295"/>
                  <a:pt x="5027" y="294"/>
                  <a:pt x="5028" y="294"/>
                </a:cubicBezTo>
                <a:cubicBezTo>
                  <a:pt x="5028" y="291"/>
                  <a:pt x="5028" y="289"/>
                  <a:pt x="5027" y="287"/>
                </a:cubicBezTo>
                <a:cubicBezTo>
                  <a:pt x="5026" y="286"/>
                  <a:pt x="5028" y="284"/>
                  <a:pt x="5027" y="283"/>
                </a:cubicBezTo>
                <a:cubicBezTo>
                  <a:pt x="5025" y="281"/>
                  <a:pt x="5023" y="281"/>
                  <a:pt x="5021" y="281"/>
                </a:cubicBezTo>
                <a:cubicBezTo>
                  <a:pt x="5019" y="281"/>
                  <a:pt x="5019" y="281"/>
                  <a:pt x="5019" y="281"/>
                </a:cubicBezTo>
                <a:cubicBezTo>
                  <a:pt x="5017" y="281"/>
                  <a:pt x="5017" y="284"/>
                  <a:pt x="5016" y="285"/>
                </a:cubicBezTo>
                <a:cubicBezTo>
                  <a:pt x="5013" y="287"/>
                  <a:pt x="5011" y="288"/>
                  <a:pt x="5007" y="289"/>
                </a:cubicBezTo>
                <a:lnTo>
                  <a:pt x="5007" y="294"/>
                </a:lnTo>
                <a:close/>
                <a:moveTo>
                  <a:pt x="5093" y="258"/>
                </a:moveTo>
                <a:cubicBezTo>
                  <a:pt x="5098" y="258"/>
                  <a:pt x="5100" y="255"/>
                  <a:pt x="5103" y="252"/>
                </a:cubicBezTo>
                <a:cubicBezTo>
                  <a:pt x="5105" y="251"/>
                  <a:pt x="5106" y="250"/>
                  <a:pt x="5107" y="248"/>
                </a:cubicBezTo>
                <a:cubicBezTo>
                  <a:pt x="5109" y="247"/>
                  <a:pt x="5109" y="245"/>
                  <a:pt x="5111" y="244"/>
                </a:cubicBezTo>
                <a:cubicBezTo>
                  <a:pt x="5113" y="244"/>
                  <a:pt x="5114" y="243"/>
                  <a:pt x="5115" y="243"/>
                </a:cubicBezTo>
                <a:cubicBezTo>
                  <a:pt x="5117" y="243"/>
                  <a:pt x="5118" y="242"/>
                  <a:pt x="5120" y="242"/>
                </a:cubicBezTo>
                <a:cubicBezTo>
                  <a:pt x="5122" y="242"/>
                  <a:pt x="5123" y="244"/>
                  <a:pt x="5124" y="244"/>
                </a:cubicBezTo>
                <a:cubicBezTo>
                  <a:pt x="5146" y="244"/>
                  <a:pt x="5146" y="244"/>
                  <a:pt x="5146" y="244"/>
                </a:cubicBezTo>
                <a:cubicBezTo>
                  <a:pt x="5148" y="244"/>
                  <a:pt x="5148" y="242"/>
                  <a:pt x="5150" y="241"/>
                </a:cubicBezTo>
                <a:cubicBezTo>
                  <a:pt x="5152" y="241"/>
                  <a:pt x="5153" y="239"/>
                  <a:pt x="5154" y="239"/>
                </a:cubicBezTo>
                <a:cubicBezTo>
                  <a:pt x="5155" y="239"/>
                  <a:pt x="5157" y="239"/>
                  <a:pt x="5158" y="239"/>
                </a:cubicBezTo>
                <a:cubicBezTo>
                  <a:pt x="5161" y="239"/>
                  <a:pt x="5163" y="239"/>
                  <a:pt x="5166" y="239"/>
                </a:cubicBezTo>
                <a:cubicBezTo>
                  <a:pt x="5168" y="239"/>
                  <a:pt x="5169" y="239"/>
                  <a:pt x="5170" y="239"/>
                </a:cubicBezTo>
                <a:cubicBezTo>
                  <a:pt x="5173" y="239"/>
                  <a:pt x="5174" y="236"/>
                  <a:pt x="5176" y="236"/>
                </a:cubicBezTo>
                <a:cubicBezTo>
                  <a:pt x="5180" y="236"/>
                  <a:pt x="5182" y="237"/>
                  <a:pt x="5186" y="237"/>
                </a:cubicBezTo>
                <a:cubicBezTo>
                  <a:pt x="5189" y="237"/>
                  <a:pt x="5192" y="237"/>
                  <a:pt x="5194" y="235"/>
                </a:cubicBezTo>
                <a:cubicBezTo>
                  <a:pt x="5195" y="234"/>
                  <a:pt x="5195" y="233"/>
                  <a:pt x="5196" y="231"/>
                </a:cubicBezTo>
                <a:cubicBezTo>
                  <a:pt x="5196" y="230"/>
                  <a:pt x="5197" y="229"/>
                  <a:pt x="5197" y="228"/>
                </a:cubicBezTo>
                <a:cubicBezTo>
                  <a:pt x="5197" y="226"/>
                  <a:pt x="5196" y="225"/>
                  <a:pt x="5196" y="223"/>
                </a:cubicBezTo>
                <a:cubicBezTo>
                  <a:pt x="5196" y="218"/>
                  <a:pt x="5196" y="218"/>
                  <a:pt x="5196" y="218"/>
                </a:cubicBezTo>
                <a:cubicBezTo>
                  <a:pt x="5179" y="218"/>
                  <a:pt x="5179" y="218"/>
                  <a:pt x="5179" y="218"/>
                </a:cubicBezTo>
                <a:cubicBezTo>
                  <a:pt x="5179" y="215"/>
                  <a:pt x="5179" y="213"/>
                  <a:pt x="5179" y="209"/>
                </a:cubicBezTo>
                <a:cubicBezTo>
                  <a:pt x="5179" y="208"/>
                  <a:pt x="5179" y="206"/>
                  <a:pt x="5179" y="205"/>
                </a:cubicBezTo>
                <a:cubicBezTo>
                  <a:pt x="5178" y="204"/>
                  <a:pt x="5177" y="204"/>
                  <a:pt x="5175" y="203"/>
                </a:cubicBezTo>
                <a:cubicBezTo>
                  <a:pt x="5174" y="203"/>
                  <a:pt x="5172" y="203"/>
                  <a:pt x="5171" y="202"/>
                </a:cubicBezTo>
                <a:cubicBezTo>
                  <a:pt x="5166" y="201"/>
                  <a:pt x="5164" y="200"/>
                  <a:pt x="5159" y="200"/>
                </a:cubicBezTo>
                <a:cubicBezTo>
                  <a:pt x="5157" y="200"/>
                  <a:pt x="5156" y="200"/>
                  <a:pt x="5154" y="200"/>
                </a:cubicBezTo>
                <a:cubicBezTo>
                  <a:pt x="5153" y="201"/>
                  <a:pt x="5153" y="203"/>
                  <a:pt x="5152" y="204"/>
                </a:cubicBezTo>
                <a:cubicBezTo>
                  <a:pt x="5151" y="206"/>
                  <a:pt x="5150" y="208"/>
                  <a:pt x="5148" y="208"/>
                </a:cubicBezTo>
                <a:cubicBezTo>
                  <a:pt x="5146" y="208"/>
                  <a:pt x="5146" y="208"/>
                  <a:pt x="5146" y="208"/>
                </a:cubicBezTo>
                <a:cubicBezTo>
                  <a:pt x="5144" y="208"/>
                  <a:pt x="5144" y="206"/>
                  <a:pt x="5142" y="205"/>
                </a:cubicBezTo>
                <a:cubicBezTo>
                  <a:pt x="5144" y="204"/>
                  <a:pt x="5145" y="203"/>
                  <a:pt x="5146" y="201"/>
                </a:cubicBezTo>
                <a:cubicBezTo>
                  <a:pt x="5147" y="200"/>
                  <a:pt x="5149" y="200"/>
                  <a:pt x="5150" y="198"/>
                </a:cubicBezTo>
                <a:cubicBezTo>
                  <a:pt x="5151" y="197"/>
                  <a:pt x="5150" y="196"/>
                  <a:pt x="5150" y="194"/>
                </a:cubicBezTo>
                <a:cubicBezTo>
                  <a:pt x="5149" y="194"/>
                  <a:pt x="5147" y="194"/>
                  <a:pt x="5146" y="193"/>
                </a:cubicBezTo>
                <a:cubicBezTo>
                  <a:pt x="5145" y="193"/>
                  <a:pt x="5143" y="193"/>
                  <a:pt x="5142" y="192"/>
                </a:cubicBezTo>
                <a:cubicBezTo>
                  <a:pt x="5140" y="192"/>
                  <a:pt x="5140" y="188"/>
                  <a:pt x="5138" y="188"/>
                </a:cubicBezTo>
                <a:cubicBezTo>
                  <a:pt x="5136" y="188"/>
                  <a:pt x="5136" y="188"/>
                  <a:pt x="5136" y="188"/>
                </a:cubicBezTo>
                <a:cubicBezTo>
                  <a:pt x="5134" y="188"/>
                  <a:pt x="5134" y="191"/>
                  <a:pt x="5132" y="191"/>
                </a:cubicBezTo>
                <a:cubicBezTo>
                  <a:pt x="5130" y="192"/>
                  <a:pt x="5129" y="192"/>
                  <a:pt x="5127" y="192"/>
                </a:cubicBezTo>
                <a:cubicBezTo>
                  <a:pt x="5126" y="193"/>
                  <a:pt x="5125" y="193"/>
                  <a:pt x="5123" y="193"/>
                </a:cubicBezTo>
                <a:cubicBezTo>
                  <a:pt x="5122" y="194"/>
                  <a:pt x="5122" y="196"/>
                  <a:pt x="5120" y="197"/>
                </a:cubicBezTo>
                <a:cubicBezTo>
                  <a:pt x="5119" y="198"/>
                  <a:pt x="5117" y="199"/>
                  <a:pt x="5116" y="200"/>
                </a:cubicBezTo>
                <a:cubicBezTo>
                  <a:pt x="5116" y="202"/>
                  <a:pt x="5115" y="203"/>
                  <a:pt x="5114" y="204"/>
                </a:cubicBezTo>
                <a:cubicBezTo>
                  <a:pt x="5114" y="206"/>
                  <a:pt x="5114" y="207"/>
                  <a:pt x="5113" y="208"/>
                </a:cubicBezTo>
                <a:cubicBezTo>
                  <a:pt x="5113" y="210"/>
                  <a:pt x="5113" y="211"/>
                  <a:pt x="5111" y="212"/>
                </a:cubicBezTo>
                <a:cubicBezTo>
                  <a:pt x="5110" y="213"/>
                  <a:pt x="5108" y="212"/>
                  <a:pt x="5107" y="212"/>
                </a:cubicBezTo>
                <a:cubicBezTo>
                  <a:pt x="5106" y="213"/>
                  <a:pt x="5104" y="214"/>
                  <a:pt x="5103" y="215"/>
                </a:cubicBezTo>
                <a:cubicBezTo>
                  <a:pt x="5103" y="217"/>
                  <a:pt x="5103" y="218"/>
                  <a:pt x="5103" y="219"/>
                </a:cubicBezTo>
                <a:cubicBezTo>
                  <a:pt x="5103" y="222"/>
                  <a:pt x="5104" y="225"/>
                  <a:pt x="5103" y="227"/>
                </a:cubicBezTo>
                <a:cubicBezTo>
                  <a:pt x="5103" y="229"/>
                  <a:pt x="5102" y="230"/>
                  <a:pt x="5101" y="231"/>
                </a:cubicBezTo>
                <a:cubicBezTo>
                  <a:pt x="5101" y="233"/>
                  <a:pt x="5099" y="232"/>
                  <a:pt x="5097" y="233"/>
                </a:cubicBezTo>
                <a:cubicBezTo>
                  <a:pt x="5096" y="234"/>
                  <a:pt x="5094" y="234"/>
                  <a:pt x="5092" y="235"/>
                </a:cubicBezTo>
                <a:cubicBezTo>
                  <a:pt x="5091" y="236"/>
                  <a:pt x="5089" y="236"/>
                  <a:pt x="5088" y="237"/>
                </a:cubicBezTo>
                <a:cubicBezTo>
                  <a:pt x="5087" y="239"/>
                  <a:pt x="5086" y="239"/>
                  <a:pt x="5085" y="241"/>
                </a:cubicBezTo>
                <a:cubicBezTo>
                  <a:pt x="5085" y="243"/>
                  <a:pt x="5086" y="244"/>
                  <a:pt x="5085" y="246"/>
                </a:cubicBezTo>
                <a:cubicBezTo>
                  <a:pt x="5085" y="248"/>
                  <a:pt x="5085" y="249"/>
                  <a:pt x="5085" y="251"/>
                </a:cubicBezTo>
                <a:cubicBezTo>
                  <a:pt x="5088" y="252"/>
                  <a:pt x="5091" y="258"/>
                  <a:pt x="5093" y="258"/>
                </a:cubicBezTo>
                <a:moveTo>
                  <a:pt x="5030" y="160"/>
                </a:moveTo>
                <a:cubicBezTo>
                  <a:pt x="5028" y="160"/>
                  <a:pt x="5027" y="161"/>
                  <a:pt x="5026" y="162"/>
                </a:cubicBezTo>
                <a:cubicBezTo>
                  <a:pt x="5024" y="162"/>
                  <a:pt x="5023" y="163"/>
                  <a:pt x="5022" y="164"/>
                </a:cubicBezTo>
                <a:cubicBezTo>
                  <a:pt x="5020" y="165"/>
                  <a:pt x="5021" y="167"/>
                  <a:pt x="5019" y="168"/>
                </a:cubicBezTo>
                <a:cubicBezTo>
                  <a:pt x="5018" y="168"/>
                  <a:pt x="5016" y="168"/>
                  <a:pt x="5015" y="169"/>
                </a:cubicBezTo>
                <a:cubicBezTo>
                  <a:pt x="5010" y="170"/>
                  <a:pt x="5008" y="168"/>
                  <a:pt x="5003" y="169"/>
                </a:cubicBezTo>
                <a:cubicBezTo>
                  <a:pt x="5001" y="169"/>
                  <a:pt x="5000" y="169"/>
                  <a:pt x="4999" y="170"/>
                </a:cubicBezTo>
                <a:cubicBezTo>
                  <a:pt x="4998" y="170"/>
                  <a:pt x="4996" y="169"/>
                  <a:pt x="4995" y="170"/>
                </a:cubicBezTo>
                <a:cubicBezTo>
                  <a:pt x="4993" y="170"/>
                  <a:pt x="4992" y="172"/>
                  <a:pt x="4991" y="173"/>
                </a:cubicBezTo>
                <a:cubicBezTo>
                  <a:pt x="4989" y="173"/>
                  <a:pt x="4990" y="176"/>
                  <a:pt x="4988" y="177"/>
                </a:cubicBezTo>
                <a:cubicBezTo>
                  <a:pt x="4987" y="177"/>
                  <a:pt x="4985" y="176"/>
                  <a:pt x="4984" y="177"/>
                </a:cubicBezTo>
                <a:cubicBezTo>
                  <a:pt x="4983" y="177"/>
                  <a:pt x="4981" y="177"/>
                  <a:pt x="4980" y="178"/>
                </a:cubicBezTo>
                <a:cubicBezTo>
                  <a:pt x="4978" y="178"/>
                  <a:pt x="4977" y="180"/>
                  <a:pt x="4976" y="182"/>
                </a:cubicBezTo>
                <a:cubicBezTo>
                  <a:pt x="4975" y="183"/>
                  <a:pt x="4974" y="184"/>
                  <a:pt x="4973" y="185"/>
                </a:cubicBezTo>
                <a:cubicBezTo>
                  <a:pt x="4973" y="186"/>
                  <a:pt x="4973" y="187"/>
                  <a:pt x="4973" y="188"/>
                </a:cubicBezTo>
                <a:cubicBezTo>
                  <a:pt x="4976" y="189"/>
                  <a:pt x="4979" y="190"/>
                  <a:pt x="4981" y="191"/>
                </a:cubicBezTo>
                <a:cubicBezTo>
                  <a:pt x="4982" y="192"/>
                  <a:pt x="4984" y="192"/>
                  <a:pt x="4985" y="193"/>
                </a:cubicBezTo>
                <a:cubicBezTo>
                  <a:pt x="4986" y="195"/>
                  <a:pt x="4985" y="196"/>
                  <a:pt x="4985" y="197"/>
                </a:cubicBezTo>
                <a:cubicBezTo>
                  <a:pt x="4985" y="199"/>
                  <a:pt x="4985" y="200"/>
                  <a:pt x="4985" y="201"/>
                </a:cubicBezTo>
                <a:cubicBezTo>
                  <a:pt x="4985" y="204"/>
                  <a:pt x="4986" y="205"/>
                  <a:pt x="4986" y="207"/>
                </a:cubicBezTo>
                <a:cubicBezTo>
                  <a:pt x="5022" y="207"/>
                  <a:pt x="5022" y="207"/>
                  <a:pt x="5022" y="207"/>
                </a:cubicBezTo>
                <a:cubicBezTo>
                  <a:pt x="5023" y="207"/>
                  <a:pt x="5024" y="208"/>
                  <a:pt x="5026" y="208"/>
                </a:cubicBezTo>
                <a:cubicBezTo>
                  <a:pt x="5027" y="209"/>
                  <a:pt x="5029" y="208"/>
                  <a:pt x="5030" y="208"/>
                </a:cubicBezTo>
                <a:cubicBezTo>
                  <a:pt x="5032" y="209"/>
                  <a:pt x="5032" y="211"/>
                  <a:pt x="5033" y="212"/>
                </a:cubicBezTo>
                <a:cubicBezTo>
                  <a:pt x="5034" y="214"/>
                  <a:pt x="5035" y="216"/>
                  <a:pt x="5036" y="217"/>
                </a:cubicBezTo>
                <a:cubicBezTo>
                  <a:pt x="5046" y="217"/>
                  <a:pt x="5051" y="216"/>
                  <a:pt x="5062" y="216"/>
                </a:cubicBezTo>
                <a:cubicBezTo>
                  <a:pt x="5063" y="216"/>
                  <a:pt x="5064" y="217"/>
                  <a:pt x="5066" y="217"/>
                </a:cubicBezTo>
                <a:cubicBezTo>
                  <a:pt x="5072" y="217"/>
                  <a:pt x="5072" y="217"/>
                  <a:pt x="5072" y="217"/>
                </a:cubicBezTo>
                <a:cubicBezTo>
                  <a:pt x="5075" y="217"/>
                  <a:pt x="5076" y="218"/>
                  <a:pt x="5079" y="217"/>
                </a:cubicBezTo>
                <a:cubicBezTo>
                  <a:pt x="5080" y="217"/>
                  <a:pt x="5081" y="217"/>
                  <a:pt x="5082" y="216"/>
                </a:cubicBezTo>
                <a:cubicBezTo>
                  <a:pt x="5085" y="216"/>
                  <a:pt x="5088" y="215"/>
                  <a:pt x="5090" y="213"/>
                </a:cubicBezTo>
                <a:cubicBezTo>
                  <a:pt x="5092" y="213"/>
                  <a:pt x="5092" y="211"/>
                  <a:pt x="5092" y="210"/>
                </a:cubicBezTo>
                <a:cubicBezTo>
                  <a:pt x="5092" y="201"/>
                  <a:pt x="5092" y="201"/>
                  <a:pt x="5092" y="201"/>
                </a:cubicBezTo>
                <a:cubicBezTo>
                  <a:pt x="5090" y="201"/>
                  <a:pt x="5089" y="202"/>
                  <a:pt x="5086" y="201"/>
                </a:cubicBezTo>
                <a:cubicBezTo>
                  <a:pt x="5085" y="201"/>
                  <a:pt x="5084" y="200"/>
                  <a:pt x="5082" y="199"/>
                </a:cubicBezTo>
                <a:cubicBezTo>
                  <a:pt x="5083" y="196"/>
                  <a:pt x="5082" y="194"/>
                  <a:pt x="5083" y="191"/>
                </a:cubicBezTo>
                <a:cubicBezTo>
                  <a:pt x="5084" y="190"/>
                  <a:pt x="5085" y="189"/>
                  <a:pt x="5085" y="187"/>
                </a:cubicBezTo>
                <a:cubicBezTo>
                  <a:pt x="5086" y="186"/>
                  <a:pt x="5087" y="185"/>
                  <a:pt x="5088" y="183"/>
                </a:cubicBezTo>
                <a:cubicBezTo>
                  <a:pt x="5090" y="182"/>
                  <a:pt x="5092" y="181"/>
                  <a:pt x="5092" y="179"/>
                </a:cubicBezTo>
                <a:cubicBezTo>
                  <a:pt x="5092" y="176"/>
                  <a:pt x="5091" y="174"/>
                  <a:pt x="5089" y="172"/>
                </a:cubicBezTo>
                <a:cubicBezTo>
                  <a:pt x="5089" y="170"/>
                  <a:pt x="5088" y="169"/>
                  <a:pt x="5087" y="168"/>
                </a:cubicBezTo>
                <a:cubicBezTo>
                  <a:pt x="5086" y="166"/>
                  <a:pt x="5086" y="164"/>
                  <a:pt x="5084" y="164"/>
                </a:cubicBezTo>
                <a:cubicBezTo>
                  <a:pt x="5081" y="162"/>
                  <a:pt x="5079" y="163"/>
                  <a:pt x="5075" y="163"/>
                </a:cubicBezTo>
                <a:cubicBezTo>
                  <a:pt x="5072" y="163"/>
                  <a:pt x="5071" y="162"/>
                  <a:pt x="5069" y="163"/>
                </a:cubicBezTo>
                <a:cubicBezTo>
                  <a:pt x="5067" y="163"/>
                  <a:pt x="5066" y="164"/>
                  <a:pt x="5065" y="165"/>
                </a:cubicBezTo>
                <a:cubicBezTo>
                  <a:pt x="5063" y="165"/>
                  <a:pt x="5064" y="168"/>
                  <a:pt x="5063" y="169"/>
                </a:cubicBezTo>
                <a:cubicBezTo>
                  <a:pt x="5061" y="170"/>
                  <a:pt x="5060" y="171"/>
                  <a:pt x="5059" y="172"/>
                </a:cubicBezTo>
                <a:cubicBezTo>
                  <a:pt x="5057" y="172"/>
                  <a:pt x="5056" y="172"/>
                  <a:pt x="5055" y="172"/>
                </a:cubicBezTo>
                <a:cubicBezTo>
                  <a:pt x="5052" y="172"/>
                  <a:pt x="5050" y="172"/>
                  <a:pt x="5047" y="172"/>
                </a:cubicBezTo>
                <a:cubicBezTo>
                  <a:pt x="5047" y="170"/>
                  <a:pt x="5048" y="169"/>
                  <a:pt x="5049" y="168"/>
                </a:cubicBezTo>
                <a:cubicBezTo>
                  <a:pt x="5050" y="166"/>
                  <a:pt x="5051" y="166"/>
                  <a:pt x="5053" y="165"/>
                </a:cubicBezTo>
                <a:cubicBezTo>
                  <a:pt x="5052" y="160"/>
                  <a:pt x="5052" y="160"/>
                  <a:pt x="5052" y="160"/>
                </a:cubicBezTo>
                <a:cubicBezTo>
                  <a:pt x="5047" y="160"/>
                  <a:pt x="5044" y="160"/>
                  <a:pt x="5039" y="160"/>
                </a:cubicBezTo>
                <a:cubicBezTo>
                  <a:pt x="5035" y="160"/>
                  <a:pt x="5033" y="159"/>
                  <a:pt x="5030" y="160"/>
                </a:cubicBezTo>
                <a:moveTo>
                  <a:pt x="4970" y="164"/>
                </a:moveTo>
                <a:cubicBezTo>
                  <a:pt x="4972" y="164"/>
                  <a:pt x="4973" y="165"/>
                  <a:pt x="4974" y="166"/>
                </a:cubicBezTo>
                <a:cubicBezTo>
                  <a:pt x="4976" y="166"/>
                  <a:pt x="4978" y="166"/>
                  <a:pt x="4980" y="166"/>
                </a:cubicBezTo>
                <a:cubicBezTo>
                  <a:pt x="4982" y="166"/>
                  <a:pt x="4984" y="166"/>
                  <a:pt x="4986" y="166"/>
                </a:cubicBezTo>
                <a:cubicBezTo>
                  <a:pt x="4988" y="165"/>
                  <a:pt x="4988" y="163"/>
                  <a:pt x="4990" y="163"/>
                </a:cubicBezTo>
                <a:cubicBezTo>
                  <a:pt x="4992" y="162"/>
                  <a:pt x="4992" y="159"/>
                  <a:pt x="4994" y="159"/>
                </a:cubicBezTo>
                <a:cubicBezTo>
                  <a:pt x="4995" y="158"/>
                  <a:pt x="4997" y="159"/>
                  <a:pt x="4998" y="159"/>
                </a:cubicBezTo>
                <a:cubicBezTo>
                  <a:pt x="5001" y="158"/>
                  <a:pt x="5003" y="159"/>
                  <a:pt x="5006" y="159"/>
                </a:cubicBezTo>
                <a:cubicBezTo>
                  <a:pt x="5007" y="158"/>
                  <a:pt x="5009" y="158"/>
                  <a:pt x="5010" y="158"/>
                </a:cubicBezTo>
                <a:cubicBezTo>
                  <a:pt x="5012" y="157"/>
                  <a:pt x="5011" y="154"/>
                  <a:pt x="5013" y="154"/>
                </a:cubicBezTo>
                <a:cubicBezTo>
                  <a:pt x="5016" y="153"/>
                  <a:pt x="5018" y="154"/>
                  <a:pt x="5021" y="154"/>
                </a:cubicBezTo>
                <a:cubicBezTo>
                  <a:pt x="5027" y="154"/>
                  <a:pt x="5031" y="153"/>
                  <a:pt x="5037" y="153"/>
                </a:cubicBezTo>
                <a:cubicBezTo>
                  <a:pt x="5037" y="151"/>
                  <a:pt x="5038" y="150"/>
                  <a:pt x="5038" y="148"/>
                </a:cubicBezTo>
                <a:cubicBezTo>
                  <a:pt x="5038" y="145"/>
                  <a:pt x="5037" y="142"/>
                  <a:pt x="5039" y="140"/>
                </a:cubicBezTo>
                <a:cubicBezTo>
                  <a:pt x="5039" y="138"/>
                  <a:pt x="5040" y="137"/>
                  <a:pt x="5042" y="136"/>
                </a:cubicBezTo>
                <a:cubicBezTo>
                  <a:pt x="5043" y="135"/>
                  <a:pt x="5044" y="136"/>
                  <a:pt x="5046" y="136"/>
                </a:cubicBezTo>
                <a:cubicBezTo>
                  <a:pt x="5047" y="135"/>
                  <a:pt x="5047" y="133"/>
                  <a:pt x="5049" y="132"/>
                </a:cubicBezTo>
                <a:cubicBezTo>
                  <a:pt x="5050" y="131"/>
                  <a:pt x="5051" y="131"/>
                  <a:pt x="5053" y="130"/>
                </a:cubicBezTo>
                <a:cubicBezTo>
                  <a:pt x="5051" y="129"/>
                  <a:pt x="5050" y="129"/>
                  <a:pt x="5049" y="128"/>
                </a:cubicBezTo>
                <a:cubicBezTo>
                  <a:pt x="5048" y="128"/>
                  <a:pt x="5049" y="127"/>
                  <a:pt x="5049" y="127"/>
                </a:cubicBezTo>
                <a:cubicBezTo>
                  <a:pt x="5023" y="127"/>
                  <a:pt x="5023" y="127"/>
                  <a:pt x="5023" y="127"/>
                </a:cubicBezTo>
                <a:cubicBezTo>
                  <a:pt x="5023" y="123"/>
                  <a:pt x="5023" y="120"/>
                  <a:pt x="5021" y="117"/>
                </a:cubicBezTo>
                <a:cubicBezTo>
                  <a:pt x="5020" y="116"/>
                  <a:pt x="5020" y="114"/>
                  <a:pt x="5019" y="113"/>
                </a:cubicBezTo>
                <a:cubicBezTo>
                  <a:pt x="5018" y="112"/>
                  <a:pt x="5016" y="113"/>
                  <a:pt x="5015" y="113"/>
                </a:cubicBezTo>
                <a:cubicBezTo>
                  <a:pt x="5013" y="113"/>
                  <a:pt x="5013" y="111"/>
                  <a:pt x="5011" y="111"/>
                </a:cubicBezTo>
                <a:cubicBezTo>
                  <a:pt x="5008" y="111"/>
                  <a:pt x="5006" y="113"/>
                  <a:pt x="5003" y="114"/>
                </a:cubicBezTo>
                <a:cubicBezTo>
                  <a:pt x="5002" y="114"/>
                  <a:pt x="5000" y="114"/>
                  <a:pt x="4999" y="115"/>
                </a:cubicBezTo>
                <a:cubicBezTo>
                  <a:pt x="4997" y="116"/>
                  <a:pt x="4998" y="118"/>
                  <a:pt x="4996" y="119"/>
                </a:cubicBezTo>
                <a:cubicBezTo>
                  <a:pt x="4993" y="120"/>
                  <a:pt x="4990" y="119"/>
                  <a:pt x="4987" y="120"/>
                </a:cubicBezTo>
                <a:cubicBezTo>
                  <a:pt x="4985" y="120"/>
                  <a:pt x="4985" y="121"/>
                  <a:pt x="4983" y="122"/>
                </a:cubicBezTo>
                <a:cubicBezTo>
                  <a:pt x="4980" y="123"/>
                  <a:pt x="4978" y="125"/>
                  <a:pt x="4975" y="125"/>
                </a:cubicBezTo>
                <a:cubicBezTo>
                  <a:pt x="4972" y="125"/>
                  <a:pt x="4970" y="125"/>
                  <a:pt x="4966" y="125"/>
                </a:cubicBezTo>
                <a:cubicBezTo>
                  <a:pt x="4965" y="125"/>
                  <a:pt x="4964" y="126"/>
                  <a:pt x="4962" y="126"/>
                </a:cubicBezTo>
                <a:cubicBezTo>
                  <a:pt x="4962" y="129"/>
                  <a:pt x="4962" y="131"/>
                  <a:pt x="4962" y="134"/>
                </a:cubicBezTo>
                <a:cubicBezTo>
                  <a:pt x="4962" y="136"/>
                  <a:pt x="4961" y="136"/>
                  <a:pt x="4960" y="138"/>
                </a:cubicBezTo>
                <a:cubicBezTo>
                  <a:pt x="4959" y="140"/>
                  <a:pt x="4958" y="141"/>
                  <a:pt x="4956" y="142"/>
                </a:cubicBezTo>
                <a:cubicBezTo>
                  <a:pt x="4953" y="142"/>
                  <a:pt x="4951" y="141"/>
                  <a:pt x="4948" y="142"/>
                </a:cubicBezTo>
                <a:cubicBezTo>
                  <a:pt x="4947" y="142"/>
                  <a:pt x="4946" y="143"/>
                  <a:pt x="4944" y="144"/>
                </a:cubicBezTo>
                <a:cubicBezTo>
                  <a:pt x="4942" y="144"/>
                  <a:pt x="4941" y="144"/>
                  <a:pt x="4939" y="145"/>
                </a:cubicBezTo>
                <a:cubicBezTo>
                  <a:pt x="4938" y="145"/>
                  <a:pt x="4939" y="148"/>
                  <a:pt x="4938" y="149"/>
                </a:cubicBezTo>
                <a:cubicBezTo>
                  <a:pt x="4939" y="150"/>
                  <a:pt x="4939" y="152"/>
                  <a:pt x="4940" y="153"/>
                </a:cubicBezTo>
                <a:cubicBezTo>
                  <a:pt x="4942" y="154"/>
                  <a:pt x="4944" y="155"/>
                  <a:pt x="4946" y="155"/>
                </a:cubicBezTo>
                <a:cubicBezTo>
                  <a:pt x="4949" y="155"/>
                  <a:pt x="4951" y="153"/>
                  <a:pt x="4954" y="153"/>
                </a:cubicBezTo>
                <a:cubicBezTo>
                  <a:pt x="4956" y="153"/>
                  <a:pt x="4956" y="153"/>
                  <a:pt x="4956" y="153"/>
                </a:cubicBezTo>
                <a:cubicBezTo>
                  <a:pt x="4958" y="153"/>
                  <a:pt x="4959" y="155"/>
                  <a:pt x="4960" y="157"/>
                </a:cubicBezTo>
                <a:cubicBezTo>
                  <a:pt x="4961" y="158"/>
                  <a:pt x="4961" y="160"/>
                  <a:pt x="4963" y="161"/>
                </a:cubicBezTo>
                <a:cubicBezTo>
                  <a:pt x="4964" y="161"/>
                  <a:pt x="4966" y="162"/>
                  <a:pt x="4967" y="162"/>
                </a:cubicBezTo>
                <a:cubicBezTo>
                  <a:pt x="4968" y="162"/>
                  <a:pt x="4969" y="163"/>
                  <a:pt x="4970" y="164"/>
                </a:cubicBezTo>
                <a:moveTo>
                  <a:pt x="4962" y="173"/>
                </a:moveTo>
                <a:cubicBezTo>
                  <a:pt x="4961" y="173"/>
                  <a:pt x="4959" y="172"/>
                  <a:pt x="4958" y="172"/>
                </a:cubicBezTo>
                <a:cubicBezTo>
                  <a:pt x="4957" y="171"/>
                  <a:pt x="4956" y="170"/>
                  <a:pt x="4954" y="170"/>
                </a:cubicBezTo>
                <a:cubicBezTo>
                  <a:pt x="4952" y="169"/>
                  <a:pt x="4951" y="169"/>
                  <a:pt x="4949" y="169"/>
                </a:cubicBezTo>
                <a:cubicBezTo>
                  <a:pt x="4947" y="168"/>
                  <a:pt x="4946" y="167"/>
                  <a:pt x="4944" y="167"/>
                </a:cubicBezTo>
                <a:cubicBezTo>
                  <a:pt x="4940" y="167"/>
                  <a:pt x="4940" y="167"/>
                  <a:pt x="4940" y="167"/>
                </a:cubicBezTo>
                <a:cubicBezTo>
                  <a:pt x="4939" y="167"/>
                  <a:pt x="4938" y="166"/>
                  <a:pt x="4936" y="166"/>
                </a:cubicBezTo>
                <a:cubicBezTo>
                  <a:pt x="4935" y="166"/>
                  <a:pt x="4935" y="168"/>
                  <a:pt x="4933" y="168"/>
                </a:cubicBezTo>
                <a:cubicBezTo>
                  <a:pt x="4929" y="168"/>
                  <a:pt x="4929" y="168"/>
                  <a:pt x="4929" y="168"/>
                </a:cubicBezTo>
                <a:cubicBezTo>
                  <a:pt x="4926" y="168"/>
                  <a:pt x="4926" y="168"/>
                  <a:pt x="4926" y="168"/>
                </a:cubicBezTo>
                <a:cubicBezTo>
                  <a:pt x="4926" y="172"/>
                  <a:pt x="4926" y="175"/>
                  <a:pt x="4926" y="180"/>
                </a:cubicBezTo>
                <a:cubicBezTo>
                  <a:pt x="4932" y="180"/>
                  <a:pt x="4936" y="180"/>
                  <a:pt x="4942" y="181"/>
                </a:cubicBezTo>
                <a:cubicBezTo>
                  <a:pt x="4946" y="181"/>
                  <a:pt x="4946" y="181"/>
                  <a:pt x="4946" y="181"/>
                </a:cubicBezTo>
                <a:cubicBezTo>
                  <a:pt x="4948" y="181"/>
                  <a:pt x="4949" y="182"/>
                  <a:pt x="4950" y="183"/>
                </a:cubicBezTo>
                <a:cubicBezTo>
                  <a:pt x="4952" y="184"/>
                  <a:pt x="4950" y="188"/>
                  <a:pt x="4952" y="188"/>
                </a:cubicBezTo>
                <a:cubicBezTo>
                  <a:pt x="4953" y="189"/>
                  <a:pt x="4955" y="188"/>
                  <a:pt x="4956" y="188"/>
                </a:cubicBezTo>
                <a:cubicBezTo>
                  <a:pt x="4958" y="188"/>
                  <a:pt x="4959" y="189"/>
                  <a:pt x="4960" y="188"/>
                </a:cubicBezTo>
                <a:cubicBezTo>
                  <a:pt x="4962" y="188"/>
                  <a:pt x="4963" y="186"/>
                  <a:pt x="4964" y="185"/>
                </a:cubicBezTo>
                <a:cubicBezTo>
                  <a:pt x="4965" y="185"/>
                  <a:pt x="4967" y="185"/>
                  <a:pt x="4968" y="183"/>
                </a:cubicBezTo>
                <a:cubicBezTo>
                  <a:pt x="4969" y="182"/>
                  <a:pt x="4968" y="181"/>
                  <a:pt x="4968" y="180"/>
                </a:cubicBezTo>
                <a:cubicBezTo>
                  <a:pt x="4968" y="176"/>
                  <a:pt x="4968" y="176"/>
                  <a:pt x="4968" y="176"/>
                </a:cubicBezTo>
                <a:cubicBezTo>
                  <a:pt x="4968" y="174"/>
                  <a:pt x="4967" y="173"/>
                  <a:pt x="4966" y="172"/>
                </a:cubicBezTo>
                <a:cubicBezTo>
                  <a:pt x="4965" y="172"/>
                  <a:pt x="4963" y="173"/>
                  <a:pt x="4962" y="173"/>
                </a:cubicBezTo>
                <a:moveTo>
                  <a:pt x="4921" y="108"/>
                </a:moveTo>
                <a:cubicBezTo>
                  <a:pt x="4919" y="108"/>
                  <a:pt x="4918" y="111"/>
                  <a:pt x="4915" y="111"/>
                </a:cubicBezTo>
                <a:cubicBezTo>
                  <a:pt x="4913" y="111"/>
                  <a:pt x="4912" y="109"/>
                  <a:pt x="4910" y="109"/>
                </a:cubicBezTo>
                <a:cubicBezTo>
                  <a:pt x="4909" y="109"/>
                  <a:pt x="4908" y="108"/>
                  <a:pt x="4906" y="108"/>
                </a:cubicBezTo>
                <a:cubicBezTo>
                  <a:pt x="4903" y="112"/>
                  <a:pt x="4903" y="112"/>
                  <a:pt x="4903" y="112"/>
                </a:cubicBezTo>
                <a:cubicBezTo>
                  <a:pt x="4903" y="120"/>
                  <a:pt x="4903" y="120"/>
                  <a:pt x="4903" y="120"/>
                </a:cubicBezTo>
                <a:cubicBezTo>
                  <a:pt x="4905" y="120"/>
                  <a:pt x="4907" y="120"/>
                  <a:pt x="4908" y="121"/>
                </a:cubicBezTo>
                <a:cubicBezTo>
                  <a:pt x="4910" y="122"/>
                  <a:pt x="4911" y="123"/>
                  <a:pt x="4912" y="124"/>
                </a:cubicBezTo>
                <a:cubicBezTo>
                  <a:pt x="4914" y="125"/>
                  <a:pt x="4914" y="127"/>
                  <a:pt x="4916" y="127"/>
                </a:cubicBezTo>
                <a:cubicBezTo>
                  <a:pt x="4918" y="127"/>
                  <a:pt x="4918" y="127"/>
                  <a:pt x="4918" y="127"/>
                </a:cubicBezTo>
                <a:cubicBezTo>
                  <a:pt x="4921" y="127"/>
                  <a:pt x="4922" y="126"/>
                  <a:pt x="4924" y="125"/>
                </a:cubicBezTo>
                <a:cubicBezTo>
                  <a:pt x="4926" y="124"/>
                  <a:pt x="4928" y="124"/>
                  <a:pt x="4928" y="123"/>
                </a:cubicBezTo>
                <a:cubicBezTo>
                  <a:pt x="4929" y="122"/>
                  <a:pt x="4929" y="120"/>
                  <a:pt x="4929" y="119"/>
                </a:cubicBezTo>
                <a:cubicBezTo>
                  <a:pt x="4929" y="117"/>
                  <a:pt x="4928" y="116"/>
                  <a:pt x="4927" y="115"/>
                </a:cubicBezTo>
                <a:cubicBezTo>
                  <a:pt x="4927" y="114"/>
                  <a:pt x="4928" y="112"/>
                  <a:pt x="4927" y="111"/>
                </a:cubicBezTo>
                <a:cubicBezTo>
                  <a:pt x="4926" y="109"/>
                  <a:pt x="4924" y="108"/>
                  <a:pt x="4921" y="108"/>
                </a:cubicBezTo>
                <a:moveTo>
                  <a:pt x="4145" y="574"/>
                </a:moveTo>
                <a:cubicBezTo>
                  <a:pt x="4144" y="574"/>
                  <a:pt x="4143" y="574"/>
                  <a:pt x="4141" y="573"/>
                </a:cubicBezTo>
                <a:cubicBezTo>
                  <a:pt x="4140" y="573"/>
                  <a:pt x="4138" y="573"/>
                  <a:pt x="4137" y="572"/>
                </a:cubicBezTo>
                <a:cubicBezTo>
                  <a:pt x="4136" y="571"/>
                  <a:pt x="4136" y="570"/>
                  <a:pt x="4135" y="568"/>
                </a:cubicBezTo>
                <a:cubicBezTo>
                  <a:pt x="4135" y="567"/>
                  <a:pt x="4136" y="566"/>
                  <a:pt x="4135" y="565"/>
                </a:cubicBezTo>
                <a:cubicBezTo>
                  <a:pt x="4111" y="565"/>
                  <a:pt x="4111" y="565"/>
                  <a:pt x="4111" y="565"/>
                </a:cubicBezTo>
                <a:cubicBezTo>
                  <a:pt x="4111" y="567"/>
                  <a:pt x="4110" y="568"/>
                  <a:pt x="4110" y="569"/>
                </a:cubicBezTo>
                <a:cubicBezTo>
                  <a:pt x="4110" y="571"/>
                  <a:pt x="4111" y="572"/>
                  <a:pt x="4112" y="573"/>
                </a:cubicBezTo>
                <a:cubicBezTo>
                  <a:pt x="4112" y="592"/>
                  <a:pt x="4112" y="592"/>
                  <a:pt x="4112" y="592"/>
                </a:cubicBezTo>
                <a:cubicBezTo>
                  <a:pt x="4123" y="592"/>
                  <a:pt x="4123" y="592"/>
                  <a:pt x="4123" y="592"/>
                </a:cubicBezTo>
                <a:cubicBezTo>
                  <a:pt x="4125" y="592"/>
                  <a:pt x="4126" y="592"/>
                  <a:pt x="4127" y="591"/>
                </a:cubicBezTo>
                <a:cubicBezTo>
                  <a:pt x="4129" y="590"/>
                  <a:pt x="4128" y="586"/>
                  <a:pt x="4130" y="585"/>
                </a:cubicBezTo>
                <a:cubicBezTo>
                  <a:pt x="4131" y="585"/>
                  <a:pt x="4132" y="586"/>
                  <a:pt x="4132" y="585"/>
                </a:cubicBezTo>
                <a:cubicBezTo>
                  <a:pt x="4134" y="584"/>
                  <a:pt x="4136" y="584"/>
                  <a:pt x="4138" y="583"/>
                </a:cubicBezTo>
                <a:cubicBezTo>
                  <a:pt x="4140" y="583"/>
                  <a:pt x="4142" y="583"/>
                  <a:pt x="4142" y="582"/>
                </a:cubicBezTo>
                <a:cubicBezTo>
                  <a:pt x="4143" y="581"/>
                  <a:pt x="4144" y="580"/>
                  <a:pt x="4145" y="578"/>
                </a:cubicBezTo>
                <a:cubicBezTo>
                  <a:pt x="4146" y="577"/>
                  <a:pt x="4145" y="576"/>
                  <a:pt x="4145" y="574"/>
                </a:cubicBezTo>
                <a:moveTo>
                  <a:pt x="4222" y="430"/>
                </a:moveTo>
                <a:cubicBezTo>
                  <a:pt x="4219" y="430"/>
                  <a:pt x="4217" y="429"/>
                  <a:pt x="4214" y="429"/>
                </a:cubicBezTo>
                <a:cubicBezTo>
                  <a:pt x="4212" y="429"/>
                  <a:pt x="4211" y="430"/>
                  <a:pt x="4209" y="430"/>
                </a:cubicBezTo>
                <a:cubicBezTo>
                  <a:pt x="4209" y="443"/>
                  <a:pt x="4209" y="443"/>
                  <a:pt x="4209" y="443"/>
                </a:cubicBezTo>
                <a:cubicBezTo>
                  <a:pt x="4205" y="443"/>
                  <a:pt x="4203" y="443"/>
                  <a:pt x="4199" y="443"/>
                </a:cubicBezTo>
                <a:cubicBezTo>
                  <a:pt x="4196" y="443"/>
                  <a:pt x="4194" y="445"/>
                  <a:pt x="4191" y="446"/>
                </a:cubicBezTo>
                <a:cubicBezTo>
                  <a:pt x="4191" y="448"/>
                  <a:pt x="4191" y="449"/>
                  <a:pt x="4191" y="450"/>
                </a:cubicBezTo>
                <a:cubicBezTo>
                  <a:pt x="4191" y="452"/>
                  <a:pt x="4193" y="452"/>
                  <a:pt x="4193" y="454"/>
                </a:cubicBezTo>
                <a:cubicBezTo>
                  <a:pt x="4193" y="456"/>
                  <a:pt x="4192" y="457"/>
                  <a:pt x="4192" y="458"/>
                </a:cubicBezTo>
                <a:cubicBezTo>
                  <a:pt x="4192" y="460"/>
                  <a:pt x="4189" y="459"/>
                  <a:pt x="4188" y="461"/>
                </a:cubicBezTo>
                <a:cubicBezTo>
                  <a:pt x="4188" y="462"/>
                  <a:pt x="4188" y="464"/>
                  <a:pt x="4188" y="465"/>
                </a:cubicBezTo>
                <a:cubicBezTo>
                  <a:pt x="4188" y="466"/>
                  <a:pt x="4187" y="468"/>
                  <a:pt x="4187" y="469"/>
                </a:cubicBezTo>
                <a:cubicBezTo>
                  <a:pt x="4184" y="469"/>
                  <a:pt x="4182" y="469"/>
                  <a:pt x="4179" y="469"/>
                </a:cubicBezTo>
                <a:cubicBezTo>
                  <a:pt x="4178" y="469"/>
                  <a:pt x="4176" y="468"/>
                  <a:pt x="4175" y="469"/>
                </a:cubicBezTo>
                <a:cubicBezTo>
                  <a:pt x="4174" y="470"/>
                  <a:pt x="4173" y="471"/>
                  <a:pt x="4172" y="473"/>
                </a:cubicBezTo>
                <a:cubicBezTo>
                  <a:pt x="4171" y="474"/>
                  <a:pt x="4173" y="476"/>
                  <a:pt x="4172" y="477"/>
                </a:cubicBezTo>
                <a:cubicBezTo>
                  <a:pt x="4171" y="478"/>
                  <a:pt x="4169" y="477"/>
                  <a:pt x="4168" y="479"/>
                </a:cubicBezTo>
                <a:cubicBezTo>
                  <a:pt x="4167" y="482"/>
                  <a:pt x="4168" y="484"/>
                  <a:pt x="4168" y="487"/>
                </a:cubicBezTo>
                <a:cubicBezTo>
                  <a:pt x="4168" y="489"/>
                  <a:pt x="4167" y="489"/>
                  <a:pt x="4167" y="491"/>
                </a:cubicBezTo>
                <a:cubicBezTo>
                  <a:pt x="4167" y="492"/>
                  <a:pt x="4168" y="493"/>
                  <a:pt x="4168" y="495"/>
                </a:cubicBezTo>
                <a:cubicBezTo>
                  <a:pt x="4168" y="496"/>
                  <a:pt x="4168" y="497"/>
                  <a:pt x="4168" y="499"/>
                </a:cubicBezTo>
                <a:cubicBezTo>
                  <a:pt x="4178" y="500"/>
                  <a:pt x="4178" y="500"/>
                  <a:pt x="4178" y="500"/>
                </a:cubicBezTo>
                <a:cubicBezTo>
                  <a:pt x="4179" y="499"/>
                  <a:pt x="4178" y="497"/>
                  <a:pt x="4179" y="496"/>
                </a:cubicBezTo>
                <a:cubicBezTo>
                  <a:pt x="4180" y="495"/>
                  <a:pt x="4182" y="495"/>
                  <a:pt x="4183" y="494"/>
                </a:cubicBezTo>
                <a:cubicBezTo>
                  <a:pt x="4184" y="495"/>
                  <a:pt x="4187" y="494"/>
                  <a:pt x="4187" y="495"/>
                </a:cubicBezTo>
                <a:cubicBezTo>
                  <a:pt x="4188" y="496"/>
                  <a:pt x="4188" y="498"/>
                  <a:pt x="4188" y="499"/>
                </a:cubicBezTo>
                <a:cubicBezTo>
                  <a:pt x="4189" y="500"/>
                  <a:pt x="4190" y="501"/>
                  <a:pt x="4191" y="503"/>
                </a:cubicBezTo>
                <a:cubicBezTo>
                  <a:pt x="4193" y="501"/>
                  <a:pt x="4194" y="501"/>
                  <a:pt x="4195" y="499"/>
                </a:cubicBezTo>
                <a:cubicBezTo>
                  <a:pt x="4196" y="498"/>
                  <a:pt x="4195" y="496"/>
                  <a:pt x="4195" y="495"/>
                </a:cubicBezTo>
                <a:cubicBezTo>
                  <a:pt x="4197" y="496"/>
                  <a:pt x="4198" y="496"/>
                  <a:pt x="4199" y="497"/>
                </a:cubicBezTo>
                <a:cubicBezTo>
                  <a:pt x="4201" y="498"/>
                  <a:pt x="4201" y="500"/>
                  <a:pt x="4203" y="501"/>
                </a:cubicBezTo>
                <a:cubicBezTo>
                  <a:pt x="4206" y="503"/>
                  <a:pt x="4209" y="503"/>
                  <a:pt x="4212" y="506"/>
                </a:cubicBezTo>
                <a:cubicBezTo>
                  <a:pt x="4213" y="507"/>
                  <a:pt x="4213" y="509"/>
                  <a:pt x="4214" y="510"/>
                </a:cubicBezTo>
                <a:cubicBezTo>
                  <a:pt x="4207" y="519"/>
                  <a:pt x="4207" y="519"/>
                  <a:pt x="4207" y="519"/>
                </a:cubicBezTo>
                <a:cubicBezTo>
                  <a:pt x="4207" y="521"/>
                  <a:pt x="4207" y="521"/>
                  <a:pt x="4207" y="521"/>
                </a:cubicBezTo>
                <a:cubicBezTo>
                  <a:pt x="4208" y="522"/>
                  <a:pt x="4208" y="523"/>
                  <a:pt x="4209" y="525"/>
                </a:cubicBezTo>
                <a:cubicBezTo>
                  <a:pt x="4231" y="525"/>
                  <a:pt x="4231" y="525"/>
                  <a:pt x="4231" y="525"/>
                </a:cubicBezTo>
                <a:cubicBezTo>
                  <a:pt x="4236" y="525"/>
                  <a:pt x="4239" y="527"/>
                  <a:pt x="4245" y="528"/>
                </a:cubicBezTo>
                <a:cubicBezTo>
                  <a:pt x="4247" y="528"/>
                  <a:pt x="4248" y="527"/>
                  <a:pt x="4250" y="528"/>
                </a:cubicBezTo>
                <a:cubicBezTo>
                  <a:pt x="4253" y="528"/>
                  <a:pt x="4255" y="529"/>
                  <a:pt x="4259" y="530"/>
                </a:cubicBezTo>
                <a:cubicBezTo>
                  <a:pt x="4261" y="530"/>
                  <a:pt x="4263" y="530"/>
                  <a:pt x="4265" y="530"/>
                </a:cubicBezTo>
                <a:cubicBezTo>
                  <a:pt x="4272" y="530"/>
                  <a:pt x="4272" y="530"/>
                  <a:pt x="4272" y="530"/>
                </a:cubicBezTo>
                <a:cubicBezTo>
                  <a:pt x="4273" y="530"/>
                  <a:pt x="4274" y="529"/>
                  <a:pt x="4276" y="529"/>
                </a:cubicBezTo>
                <a:cubicBezTo>
                  <a:pt x="4277" y="529"/>
                  <a:pt x="4277" y="529"/>
                  <a:pt x="4279" y="529"/>
                </a:cubicBezTo>
                <a:cubicBezTo>
                  <a:pt x="4279" y="521"/>
                  <a:pt x="4279" y="521"/>
                  <a:pt x="4279" y="521"/>
                </a:cubicBezTo>
                <a:cubicBezTo>
                  <a:pt x="4278" y="519"/>
                  <a:pt x="4278" y="518"/>
                  <a:pt x="4278" y="517"/>
                </a:cubicBezTo>
                <a:cubicBezTo>
                  <a:pt x="4277" y="516"/>
                  <a:pt x="4274" y="516"/>
                  <a:pt x="4274" y="515"/>
                </a:cubicBezTo>
                <a:cubicBezTo>
                  <a:pt x="4273" y="512"/>
                  <a:pt x="4274" y="510"/>
                  <a:pt x="4274" y="507"/>
                </a:cubicBezTo>
                <a:cubicBezTo>
                  <a:pt x="4272" y="507"/>
                  <a:pt x="4271" y="508"/>
                  <a:pt x="4270" y="507"/>
                </a:cubicBezTo>
                <a:cubicBezTo>
                  <a:pt x="4268" y="506"/>
                  <a:pt x="4267" y="505"/>
                  <a:pt x="4266" y="504"/>
                </a:cubicBezTo>
                <a:cubicBezTo>
                  <a:pt x="4265" y="503"/>
                  <a:pt x="4266" y="501"/>
                  <a:pt x="4266" y="500"/>
                </a:cubicBezTo>
                <a:cubicBezTo>
                  <a:pt x="4265" y="498"/>
                  <a:pt x="4263" y="498"/>
                  <a:pt x="4262" y="497"/>
                </a:cubicBezTo>
                <a:cubicBezTo>
                  <a:pt x="4260" y="495"/>
                  <a:pt x="4259" y="494"/>
                  <a:pt x="4258" y="493"/>
                </a:cubicBezTo>
                <a:cubicBezTo>
                  <a:pt x="4256" y="491"/>
                  <a:pt x="4254" y="490"/>
                  <a:pt x="4253" y="488"/>
                </a:cubicBezTo>
                <a:cubicBezTo>
                  <a:pt x="4252" y="487"/>
                  <a:pt x="4253" y="485"/>
                  <a:pt x="4252" y="484"/>
                </a:cubicBezTo>
                <a:cubicBezTo>
                  <a:pt x="4251" y="483"/>
                  <a:pt x="4248" y="484"/>
                  <a:pt x="4248" y="483"/>
                </a:cubicBezTo>
                <a:cubicBezTo>
                  <a:pt x="4247" y="482"/>
                  <a:pt x="4248" y="480"/>
                  <a:pt x="4248" y="479"/>
                </a:cubicBezTo>
                <a:cubicBezTo>
                  <a:pt x="4248" y="478"/>
                  <a:pt x="4248" y="477"/>
                  <a:pt x="4248" y="475"/>
                </a:cubicBezTo>
                <a:cubicBezTo>
                  <a:pt x="4248" y="473"/>
                  <a:pt x="4246" y="471"/>
                  <a:pt x="4246" y="469"/>
                </a:cubicBezTo>
                <a:cubicBezTo>
                  <a:pt x="4246" y="467"/>
                  <a:pt x="4246" y="467"/>
                  <a:pt x="4246" y="467"/>
                </a:cubicBezTo>
                <a:cubicBezTo>
                  <a:pt x="4246" y="465"/>
                  <a:pt x="4249" y="466"/>
                  <a:pt x="4250" y="464"/>
                </a:cubicBezTo>
                <a:cubicBezTo>
                  <a:pt x="4250" y="463"/>
                  <a:pt x="4251" y="461"/>
                  <a:pt x="4251" y="460"/>
                </a:cubicBezTo>
                <a:cubicBezTo>
                  <a:pt x="4252" y="456"/>
                  <a:pt x="4250" y="453"/>
                  <a:pt x="4251" y="448"/>
                </a:cubicBezTo>
                <a:cubicBezTo>
                  <a:pt x="4251" y="447"/>
                  <a:pt x="4254" y="447"/>
                  <a:pt x="4255" y="446"/>
                </a:cubicBezTo>
                <a:cubicBezTo>
                  <a:pt x="4257" y="443"/>
                  <a:pt x="4259" y="441"/>
                  <a:pt x="4262" y="438"/>
                </a:cubicBezTo>
                <a:cubicBezTo>
                  <a:pt x="4262" y="437"/>
                  <a:pt x="4262" y="435"/>
                  <a:pt x="4263" y="434"/>
                </a:cubicBezTo>
                <a:cubicBezTo>
                  <a:pt x="4264" y="433"/>
                  <a:pt x="4266" y="434"/>
                  <a:pt x="4267" y="433"/>
                </a:cubicBezTo>
                <a:cubicBezTo>
                  <a:pt x="4268" y="433"/>
                  <a:pt x="4270" y="433"/>
                  <a:pt x="4271" y="432"/>
                </a:cubicBezTo>
                <a:cubicBezTo>
                  <a:pt x="4272" y="431"/>
                  <a:pt x="4270" y="429"/>
                  <a:pt x="4271" y="428"/>
                </a:cubicBezTo>
                <a:cubicBezTo>
                  <a:pt x="4272" y="428"/>
                  <a:pt x="4274" y="428"/>
                  <a:pt x="4275" y="427"/>
                </a:cubicBezTo>
                <a:cubicBezTo>
                  <a:pt x="4277" y="425"/>
                  <a:pt x="4280" y="423"/>
                  <a:pt x="4282" y="420"/>
                </a:cubicBezTo>
                <a:cubicBezTo>
                  <a:pt x="4282" y="419"/>
                  <a:pt x="4281" y="418"/>
                  <a:pt x="4282" y="416"/>
                </a:cubicBezTo>
                <a:cubicBezTo>
                  <a:pt x="4282" y="415"/>
                  <a:pt x="4285" y="415"/>
                  <a:pt x="4286" y="414"/>
                </a:cubicBezTo>
                <a:cubicBezTo>
                  <a:pt x="4287" y="413"/>
                  <a:pt x="4286" y="411"/>
                  <a:pt x="4288" y="410"/>
                </a:cubicBezTo>
                <a:cubicBezTo>
                  <a:pt x="4289" y="410"/>
                  <a:pt x="4291" y="411"/>
                  <a:pt x="4292" y="410"/>
                </a:cubicBezTo>
                <a:cubicBezTo>
                  <a:pt x="4294" y="409"/>
                  <a:pt x="4296" y="406"/>
                  <a:pt x="4298" y="403"/>
                </a:cubicBezTo>
                <a:cubicBezTo>
                  <a:pt x="4298" y="402"/>
                  <a:pt x="4298" y="401"/>
                  <a:pt x="4299" y="399"/>
                </a:cubicBezTo>
                <a:cubicBezTo>
                  <a:pt x="4299" y="398"/>
                  <a:pt x="4300" y="397"/>
                  <a:pt x="4301" y="395"/>
                </a:cubicBezTo>
                <a:cubicBezTo>
                  <a:pt x="4302" y="394"/>
                  <a:pt x="4304" y="394"/>
                  <a:pt x="4305" y="392"/>
                </a:cubicBezTo>
                <a:cubicBezTo>
                  <a:pt x="4305" y="391"/>
                  <a:pt x="4306" y="390"/>
                  <a:pt x="4307" y="388"/>
                </a:cubicBezTo>
                <a:cubicBezTo>
                  <a:pt x="4308" y="387"/>
                  <a:pt x="4307" y="386"/>
                  <a:pt x="4307" y="384"/>
                </a:cubicBezTo>
                <a:cubicBezTo>
                  <a:pt x="4311" y="384"/>
                  <a:pt x="4313" y="385"/>
                  <a:pt x="4316" y="384"/>
                </a:cubicBezTo>
                <a:cubicBezTo>
                  <a:pt x="4318" y="384"/>
                  <a:pt x="4320" y="385"/>
                  <a:pt x="4321" y="384"/>
                </a:cubicBezTo>
                <a:cubicBezTo>
                  <a:pt x="4323" y="384"/>
                  <a:pt x="4323" y="381"/>
                  <a:pt x="4324" y="380"/>
                </a:cubicBezTo>
                <a:cubicBezTo>
                  <a:pt x="4326" y="380"/>
                  <a:pt x="4328" y="381"/>
                  <a:pt x="4329" y="380"/>
                </a:cubicBezTo>
                <a:cubicBezTo>
                  <a:pt x="4331" y="380"/>
                  <a:pt x="4333" y="379"/>
                  <a:pt x="4334" y="377"/>
                </a:cubicBezTo>
                <a:cubicBezTo>
                  <a:pt x="4335" y="377"/>
                  <a:pt x="4333" y="374"/>
                  <a:pt x="4334" y="374"/>
                </a:cubicBezTo>
                <a:cubicBezTo>
                  <a:pt x="4335" y="373"/>
                  <a:pt x="4337" y="373"/>
                  <a:pt x="4338" y="373"/>
                </a:cubicBezTo>
                <a:cubicBezTo>
                  <a:pt x="4340" y="372"/>
                  <a:pt x="4341" y="373"/>
                  <a:pt x="4342" y="373"/>
                </a:cubicBezTo>
                <a:cubicBezTo>
                  <a:pt x="4344" y="372"/>
                  <a:pt x="4345" y="372"/>
                  <a:pt x="4346" y="372"/>
                </a:cubicBezTo>
                <a:cubicBezTo>
                  <a:pt x="4348" y="371"/>
                  <a:pt x="4349" y="370"/>
                  <a:pt x="4350" y="369"/>
                </a:cubicBezTo>
                <a:cubicBezTo>
                  <a:pt x="4352" y="368"/>
                  <a:pt x="4351" y="366"/>
                  <a:pt x="4352" y="365"/>
                </a:cubicBezTo>
                <a:cubicBezTo>
                  <a:pt x="4353" y="363"/>
                  <a:pt x="4355" y="364"/>
                  <a:pt x="4356" y="363"/>
                </a:cubicBezTo>
                <a:cubicBezTo>
                  <a:pt x="4358" y="361"/>
                  <a:pt x="4360" y="361"/>
                  <a:pt x="4360" y="359"/>
                </a:cubicBezTo>
                <a:cubicBezTo>
                  <a:pt x="4360" y="356"/>
                  <a:pt x="4359" y="354"/>
                  <a:pt x="4359" y="352"/>
                </a:cubicBezTo>
                <a:cubicBezTo>
                  <a:pt x="4362" y="351"/>
                  <a:pt x="4364" y="351"/>
                  <a:pt x="4367" y="351"/>
                </a:cubicBezTo>
                <a:cubicBezTo>
                  <a:pt x="4373" y="350"/>
                  <a:pt x="4377" y="352"/>
                  <a:pt x="4383" y="350"/>
                </a:cubicBezTo>
                <a:cubicBezTo>
                  <a:pt x="4385" y="349"/>
                  <a:pt x="4385" y="347"/>
                  <a:pt x="4386" y="346"/>
                </a:cubicBezTo>
                <a:cubicBezTo>
                  <a:pt x="4388" y="344"/>
                  <a:pt x="4389" y="342"/>
                  <a:pt x="4391" y="342"/>
                </a:cubicBezTo>
                <a:cubicBezTo>
                  <a:pt x="4392" y="341"/>
                  <a:pt x="4394" y="342"/>
                  <a:pt x="4395" y="342"/>
                </a:cubicBezTo>
                <a:cubicBezTo>
                  <a:pt x="4398" y="341"/>
                  <a:pt x="4400" y="339"/>
                  <a:pt x="4403" y="339"/>
                </a:cubicBezTo>
                <a:cubicBezTo>
                  <a:pt x="4427" y="339"/>
                  <a:pt x="4427" y="339"/>
                  <a:pt x="4427" y="339"/>
                </a:cubicBezTo>
                <a:cubicBezTo>
                  <a:pt x="4428" y="339"/>
                  <a:pt x="4430" y="337"/>
                  <a:pt x="4431" y="337"/>
                </a:cubicBezTo>
                <a:cubicBezTo>
                  <a:pt x="4433" y="335"/>
                  <a:pt x="4433" y="333"/>
                  <a:pt x="4435" y="333"/>
                </a:cubicBezTo>
                <a:cubicBezTo>
                  <a:pt x="4438" y="332"/>
                  <a:pt x="4440" y="332"/>
                  <a:pt x="4443" y="332"/>
                </a:cubicBezTo>
                <a:cubicBezTo>
                  <a:pt x="4446" y="332"/>
                  <a:pt x="4448" y="332"/>
                  <a:pt x="4451" y="332"/>
                </a:cubicBezTo>
                <a:cubicBezTo>
                  <a:pt x="4454" y="331"/>
                  <a:pt x="4455" y="326"/>
                  <a:pt x="4459" y="326"/>
                </a:cubicBezTo>
                <a:cubicBezTo>
                  <a:pt x="4478" y="326"/>
                  <a:pt x="4478" y="326"/>
                  <a:pt x="4478" y="326"/>
                </a:cubicBezTo>
                <a:cubicBezTo>
                  <a:pt x="4480" y="326"/>
                  <a:pt x="4481" y="325"/>
                  <a:pt x="4483" y="324"/>
                </a:cubicBezTo>
                <a:cubicBezTo>
                  <a:pt x="4486" y="322"/>
                  <a:pt x="4487" y="319"/>
                  <a:pt x="4490" y="316"/>
                </a:cubicBezTo>
                <a:cubicBezTo>
                  <a:pt x="4491" y="315"/>
                  <a:pt x="4490" y="313"/>
                  <a:pt x="4492" y="312"/>
                </a:cubicBezTo>
                <a:cubicBezTo>
                  <a:pt x="4493" y="311"/>
                  <a:pt x="4494" y="311"/>
                  <a:pt x="4496" y="311"/>
                </a:cubicBezTo>
                <a:cubicBezTo>
                  <a:pt x="4498" y="310"/>
                  <a:pt x="4500" y="311"/>
                  <a:pt x="4503" y="311"/>
                </a:cubicBezTo>
                <a:cubicBezTo>
                  <a:pt x="4504" y="309"/>
                  <a:pt x="4505" y="307"/>
                  <a:pt x="4505" y="305"/>
                </a:cubicBezTo>
                <a:cubicBezTo>
                  <a:pt x="4505" y="303"/>
                  <a:pt x="4503" y="303"/>
                  <a:pt x="4502" y="301"/>
                </a:cubicBezTo>
                <a:cubicBezTo>
                  <a:pt x="4502" y="299"/>
                  <a:pt x="4501" y="298"/>
                  <a:pt x="4500" y="297"/>
                </a:cubicBezTo>
                <a:cubicBezTo>
                  <a:pt x="4500" y="296"/>
                  <a:pt x="4501" y="294"/>
                  <a:pt x="4500" y="293"/>
                </a:cubicBezTo>
                <a:cubicBezTo>
                  <a:pt x="4497" y="291"/>
                  <a:pt x="4494" y="293"/>
                  <a:pt x="4491" y="293"/>
                </a:cubicBezTo>
                <a:cubicBezTo>
                  <a:pt x="4489" y="293"/>
                  <a:pt x="4488" y="291"/>
                  <a:pt x="4486" y="291"/>
                </a:cubicBezTo>
                <a:cubicBezTo>
                  <a:pt x="4482" y="291"/>
                  <a:pt x="4482" y="291"/>
                  <a:pt x="4482" y="291"/>
                </a:cubicBezTo>
                <a:cubicBezTo>
                  <a:pt x="4478" y="291"/>
                  <a:pt x="4478" y="291"/>
                  <a:pt x="4478" y="291"/>
                </a:cubicBezTo>
                <a:cubicBezTo>
                  <a:pt x="4476" y="291"/>
                  <a:pt x="4475" y="292"/>
                  <a:pt x="4474" y="292"/>
                </a:cubicBezTo>
                <a:cubicBezTo>
                  <a:pt x="4471" y="292"/>
                  <a:pt x="4468" y="291"/>
                  <a:pt x="4466" y="292"/>
                </a:cubicBezTo>
                <a:cubicBezTo>
                  <a:pt x="4462" y="292"/>
                  <a:pt x="4460" y="293"/>
                  <a:pt x="4458" y="296"/>
                </a:cubicBezTo>
                <a:cubicBezTo>
                  <a:pt x="4457" y="297"/>
                  <a:pt x="4457" y="299"/>
                  <a:pt x="4457" y="300"/>
                </a:cubicBezTo>
                <a:cubicBezTo>
                  <a:pt x="4456" y="301"/>
                  <a:pt x="4456" y="303"/>
                  <a:pt x="4455" y="304"/>
                </a:cubicBezTo>
                <a:cubicBezTo>
                  <a:pt x="4454" y="305"/>
                  <a:pt x="4453" y="306"/>
                  <a:pt x="4451" y="307"/>
                </a:cubicBezTo>
                <a:cubicBezTo>
                  <a:pt x="4448" y="308"/>
                  <a:pt x="4446" y="307"/>
                  <a:pt x="4443" y="307"/>
                </a:cubicBezTo>
                <a:cubicBezTo>
                  <a:pt x="4441" y="307"/>
                  <a:pt x="4440" y="307"/>
                  <a:pt x="4439" y="307"/>
                </a:cubicBezTo>
                <a:cubicBezTo>
                  <a:pt x="4437" y="307"/>
                  <a:pt x="4436" y="308"/>
                  <a:pt x="4435" y="309"/>
                </a:cubicBezTo>
                <a:cubicBezTo>
                  <a:pt x="4433" y="310"/>
                  <a:pt x="4433" y="311"/>
                  <a:pt x="4431" y="312"/>
                </a:cubicBezTo>
                <a:cubicBezTo>
                  <a:pt x="4429" y="313"/>
                  <a:pt x="4428" y="314"/>
                  <a:pt x="4427" y="314"/>
                </a:cubicBezTo>
                <a:cubicBezTo>
                  <a:pt x="4426" y="314"/>
                  <a:pt x="4424" y="314"/>
                  <a:pt x="4423" y="314"/>
                </a:cubicBezTo>
                <a:cubicBezTo>
                  <a:pt x="4420" y="314"/>
                  <a:pt x="4418" y="314"/>
                  <a:pt x="4415" y="314"/>
                </a:cubicBezTo>
                <a:cubicBezTo>
                  <a:pt x="4413" y="314"/>
                  <a:pt x="4411" y="314"/>
                  <a:pt x="4409" y="315"/>
                </a:cubicBezTo>
                <a:cubicBezTo>
                  <a:pt x="4407" y="315"/>
                  <a:pt x="4407" y="316"/>
                  <a:pt x="4405" y="317"/>
                </a:cubicBezTo>
                <a:cubicBezTo>
                  <a:pt x="4404" y="317"/>
                  <a:pt x="4402" y="317"/>
                  <a:pt x="4401" y="318"/>
                </a:cubicBezTo>
                <a:cubicBezTo>
                  <a:pt x="4399" y="318"/>
                  <a:pt x="4399" y="321"/>
                  <a:pt x="4397" y="321"/>
                </a:cubicBezTo>
                <a:cubicBezTo>
                  <a:pt x="4396" y="321"/>
                  <a:pt x="4395" y="321"/>
                  <a:pt x="4393" y="321"/>
                </a:cubicBezTo>
                <a:cubicBezTo>
                  <a:pt x="4388" y="322"/>
                  <a:pt x="4385" y="321"/>
                  <a:pt x="4379" y="321"/>
                </a:cubicBezTo>
                <a:cubicBezTo>
                  <a:pt x="4376" y="321"/>
                  <a:pt x="4374" y="320"/>
                  <a:pt x="4371" y="320"/>
                </a:cubicBezTo>
                <a:cubicBezTo>
                  <a:pt x="4366" y="320"/>
                  <a:pt x="4366" y="320"/>
                  <a:pt x="4366" y="320"/>
                </a:cubicBezTo>
                <a:cubicBezTo>
                  <a:pt x="4365" y="320"/>
                  <a:pt x="4364" y="321"/>
                  <a:pt x="4362" y="321"/>
                </a:cubicBezTo>
                <a:cubicBezTo>
                  <a:pt x="4359" y="321"/>
                  <a:pt x="4356" y="320"/>
                  <a:pt x="4353" y="321"/>
                </a:cubicBezTo>
                <a:cubicBezTo>
                  <a:pt x="4352" y="321"/>
                  <a:pt x="4351" y="323"/>
                  <a:pt x="4349" y="323"/>
                </a:cubicBezTo>
                <a:cubicBezTo>
                  <a:pt x="4346" y="324"/>
                  <a:pt x="4344" y="324"/>
                  <a:pt x="4341" y="326"/>
                </a:cubicBezTo>
                <a:cubicBezTo>
                  <a:pt x="4340" y="327"/>
                  <a:pt x="4340" y="328"/>
                  <a:pt x="4339" y="330"/>
                </a:cubicBezTo>
                <a:cubicBezTo>
                  <a:pt x="4337" y="332"/>
                  <a:pt x="4336" y="335"/>
                  <a:pt x="4334" y="338"/>
                </a:cubicBezTo>
                <a:cubicBezTo>
                  <a:pt x="4306" y="338"/>
                  <a:pt x="4306" y="338"/>
                  <a:pt x="4306" y="338"/>
                </a:cubicBezTo>
                <a:cubicBezTo>
                  <a:pt x="4305" y="339"/>
                  <a:pt x="4304" y="339"/>
                  <a:pt x="4303" y="341"/>
                </a:cubicBezTo>
                <a:cubicBezTo>
                  <a:pt x="4301" y="342"/>
                  <a:pt x="4301" y="343"/>
                  <a:pt x="4300" y="345"/>
                </a:cubicBezTo>
                <a:cubicBezTo>
                  <a:pt x="4298" y="346"/>
                  <a:pt x="4298" y="348"/>
                  <a:pt x="4297" y="349"/>
                </a:cubicBezTo>
                <a:cubicBezTo>
                  <a:pt x="4296" y="349"/>
                  <a:pt x="4294" y="349"/>
                  <a:pt x="4293" y="350"/>
                </a:cubicBezTo>
                <a:cubicBezTo>
                  <a:pt x="4291" y="350"/>
                  <a:pt x="4289" y="350"/>
                  <a:pt x="4287" y="351"/>
                </a:cubicBezTo>
                <a:cubicBezTo>
                  <a:pt x="4285" y="351"/>
                  <a:pt x="4284" y="351"/>
                  <a:pt x="4283" y="352"/>
                </a:cubicBezTo>
                <a:cubicBezTo>
                  <a:pt x="4281" y="353"/>
                  <a:pt x="4279" y="353"/>
                  <a:pt x="4279" y="355"/>
                </a:cubicBezTo>
                <a:cubicBezTo>
                  <a:pt x="4278" y="356"/>
                  <a:pt x="4279" y="357"/>
                  <a:pt x="4279" y="359"/>
                </a:cubicBezTo>
                <a:cubicBezTo>
                  <a:pt x="4278" y="362"/>
                  <a:pt x="4279" y="364"/>
                  <a:pt x="4279" y="368"/>
                </a:cubicBezTo>
                <a:cubicBezTo>
                  <a:pt x="4276" y="367"/>
                  <a:pt x="4275" y="367"/>
                  <a:pt x="4273" y="367"/>
                </a:cubicBezTo>
                <a:cubicBezTo>
                  <a:pt x="4268" y="366"/>
                  <a:pt x="4265" y="366"/>
                  <a:pt x="4261" y="367"/>
                </a:cubicBezTo>
                <a:cubicBezTo>
                  <a:pt x="4259" y="367"/>
                  <a:pt x="4258" y="367"/>
                  <a:pt x="4257" y="368"/>
                </a:cubicBezTo>
                <a:cubicBezTo>
                  <a:pt x="4258" y="369"/>
                  <a:pt x="4260" y="370"/>
                  <a:pt x="4260" y="373"/>
                </a:cubicBezTo>
                <a:cubicBezTo>
                  <a:pt x="4260" y="376"/>
                  <a:pt x="4257" y="378"/>
                  <a:pt x="4255" y="380"/>
                </a:cubicBezTo>
                <a:cubicBezTo>
                  <a:pt x="4254" y="382"/>
                  <a:pt x="4252" y="382"/>
                  <a:pt x="4251" y="383"/>
                </a:cubicBezTo>
                <a:cubicBezTo>
                  <a:pt x="4250" y="385"/>
                  <a:pt x="4251" y="386"/>
                  <a:pt x="4251" y="387"/>
                </a:cubicBezTo>
                <a:cubicBezTo>
                  <a:pt x="4251" y="391"/>
                  <a:pt x="4251" y="391"/>
                  <a:pt x="4251" y="391"/>
                </a:cubicBezTo>
                <a:cubicBezTo>
                  <a:pt x="4251" y="399"/>
                  <a:pt x="4251" y="399"/>
                  <a:pt x="4251" y="399"/>
                </a:cubicBezTo>
                <a:cubicBezTo>
                  <a:pt x="4249" y="400"/>
                  <a:pt x="4247" y="400"/>
                  <a:pt x="4245" y="400"/>
                </a:cubicBezTo>
                <a:cubicBezTo>
                  <a:pt x="4240" y="401"/>
                  <a:pt x="4237" y="400"/>
                  <a:pt x="4233" y="400"/>
                </a:cubicBezTo>
                <a:cubicBezTo>
                  <a:pt x="4230" y="401"/>
                  <a:pt x="4227" y="402"/>
                  <a:pt x="4224" y="403"/>
                </a:cubicBezTo>
                <a:cubicBezTo>
                  <a:pt x="4222" y="404"/>
                  <a:pt x="4221" y="405"/>
                  <a:pt x="4219" y="406"/>
                </a:cubicBezTo>
                <a:cubicBezTo>
                  <a:pt x="4216" y="408"/>
                  <a:pt x="4214" y="411"/>
                  <a:pt x="4214" y="414"/>
                </a:cubicBezTo>
                <a:cubicBezTo>
                  <a:pt x="4214" y="416"/>
                  <a:pt x="4215" y="418"/>
                  <a:pt x="4216" y="419"/>
                </a:cubicBezTo>
                <a:cubicBezTo>
                  <a:pt x="4217" y="419"/>
                  <a:pt x="4219" y="419"/>
                  <a:pt x="4220" y="418"/>
                </a:cubicBezTo>
                <a:cubicBezTo>
                  <a:pt x="4222" y="418"/>
                  <a:pt x="4223" y="415"/>
                  <a:pt x="4226" y="415"/>
                </a:cubicBezTo>
                <a:cubicBezTo>
                  <a:pt x="4228" y="415"/>
                  <a:pt x="4230" y="416"/>
                  <a:pt x="4232" y="416"/>
                </a:cubicBezTo>
                <a:cubicBezTo>
                  <a:pt x="4231" y="419"/>
                  <a:pt x="4230" y="420"/>
                  <a:pt x="4230" y="422"/>
                </a:cubicBezTo>
                <a:cubicBezTo>
                  <a:pt x="4230" y="424"/>
                  <a:pt x="4230" y="424"/>
                  <a:pt x="4230" y="424"/>
                </a:cubicBezTo>
                <a:cubicBezTo>
                  <a:pt x="4230" y="426"/>
                  <a:pt x="4232" y="427"/>
                  <a:pt x="4233" y="428"/>
                </a:cubicBezTo>
                <a:cubicBezTo>
                  <a:pt x="4230" y="428"/>
                  <a:pt x="4225" y="430"/>
                  <a:pt x="4222" y="430"/>
                </a:cubicBezTo>
                <a:moveTo>
                  <a:pt x="4521" y="439"/>
                </a:moveTo>
                <a:cubicBezTo>
                  <a:pt x="4524" y="439"/>
                  <a:pt x="4525" y="438"/>
                  <a:pt x="4527" y="438"/>
                </a:cubicBezTo>
                <a:cubicBezTo>
                  <a:pt x="4529" y="438"/>
                  <a:pt x="4530" y="438"/>
                  <a:pt x="4531" y="438"/>
                </a:cubicBezTo>
                <a:cubicBezTo>
                  <a:pt x="4533" y="438"/>
                  <a:pt x="4534" y="436"/>
                  <a:pt x="4535" y="436"/>
                </a:cubicBezTo>
                <a:cubicBezTo>
                  <a:pt x="4538" y="436"/>
                  <a:pt x="4540" y="436"/>
                  <a:pt x="4543" y="436"/>
                </a:cubicBezTo>
                <a:cubicBezTo>
                  <a:pt x="4547" y="436"/>
                  <a:pt x="4547" y="436"/>
                  <a:pt x="4547" y="436"/>
                </a:cubicBezTo>
                <a:cubicBezTo>
                  <a:pt x="4549" y="436"/>
                  <a:pt x="4550" y="434"/>
                  <a:pt x="4551" y="433"/>
                </a:cubicBezTo>
                <a:cubicBezTo>
                  <a:pt x="4551" y="432"/>
                  <a:pt x="4552" y="430"/>
                  <a:pt x="4551" y="429"/>
                </a:cubicBezTo>
                <a:cubicBezTo>
                  <a:pt x="4550" y="428"/>
                  <a:pt x="4550" y="426"/>
                  <a:pt x="4548" y="425"/>
                </a:cubicBezTo>
                <a:cubicBezTo>
                  <a:pt x="4547" y="424"/>
                  <a:pt x="4546" y="424"/>
                  <a:pt x="4544" y="423"/>
                </a:cubicBezTo>
                <a:cubicBezTo>
                  <a:pt x="4543" y="423"/>
                  <a:pt x="4542" y="423"/>
                  <a:pt x="4540" y="422"/>
                </a:cubicBezTo>
                <a:cubicBezTo>
                  <a:pt x="4539" y="422"/>
                  <a:pt x="4538" y="421"/>
                  <a:pt x="4536" y="421"/>
                </a:cubicBezTo>
                <a:cubicBezTo>
                  <a:pt x="4533" y="421"/>
                  <a:pt x="4531" y="424"/>
                  <a:pt x="4528" y="425"/>
                </a:cubicBezTo>
                <a:cubicBezTo>
                  <a:pt x="4527" y="426"/>
                  <a:pt x="4526" y="428"/>
                  <a:pt x="4524" y="429"/>
                </a:cubicBezTo>
                <a:cubicBezTo>
                  <a:pt x="4521" y="432"/>
                  <a:pt x="4519" y="433"/>
                  <a:pt x="4516" y="436"/>
                </a:cubicBezTo>
                <a:cubicBezTo>
                  <a:pt x="4518" y="437"/>
                  <a:pt x="4519" y="439"/>
                  <a:pt x="4521" y="439"/>
                </a:cubicBezTo>
                <a:moveTo>
                  <a:pt x="4379" y="124"/>
                </a:moveTo>
                <a:cubicBezTo>
                  <a:pt x="4381" y="128"/>
                  <a:pt x="4381" y="128"/>
                  <a:pt x="4381" y="128"/>
                </a:cubicBezTo>
                <a:cubicBezTo>
                  <a:pt x="4384" y="131"/>
                  <a:pt x="4386" y="133"/>
                  <a:pt x="4389" y="135"/>
                </a:cubicBezTo>
                <a:cubicBezTo>
                  <a:pt x="4391" y="136"/>
                  <a:pt x="4392" y="137"/>
                  <a:pt x="4393" y="138"/>
                </a:cubicBezTo>
                <a:cubicBezTo>
                  <a:pt x="4396" y="140"/>
                  <a:pt x="4399" y="141"/>
                  <a:pt x="4403" y="141"/>
                </a:cubicBezTo>
                <a:cubicBezTo>
                  <a:pt x="4405" y="141"/>
                  <a:pt x="4407" y="140"/>
                  <a:pt x="4409" y="140"/>
                </a:cubicBezTo>
                <a:cubicBezTo>
                  <a:pt x="4410" y="139"/>
                  <a:pt x="4411" y="139"/>
                  <a:pt x="4413" y="138"/>
                </a:cubicBezTo>
                <a:cubicBezTo>
                  <a:pt x="4414" y="137"/>
                  <a:pt x="4416" y="137"/>
                  <a:pt x="4417" y="136"/>
                </a:cubicBezTo>
                <a:cubicBezTo>
                  <a:pt x="4418" y="135"/>
                  <a:pt x="4418" y="133"/>
                  <a:pt x="4419" y="132"/>
                </a:cubicBezTo>
                <a:cubicBezTo>
                  <a:pt x="4420" y="131"/>
                  <a:pt x="4420" y="129"/>
                  <a:pt x="4422" y="128"/>
                </a:cubicBezTo>
                <a:cubicBezTo>
                  <a:pt x="4423" y="127"/>
                  <a:pt x="4425" y="127"/>
                  <a:pt x="4426" y="127"/>
                </a:cubicBezTo>
                <a:cubicBezTo>
                  <a:pt x="4427" y="126"/>
                  <a:pt x="4428" y="125"/>
                  <a:pt x="4430" y="125"/>
                </a:cubicBezTo>
                <a:cubicBezTo>
                  <a:pt x="4431" y="124"/>
                  <a:pt x="4432" y="123"/>
                  <a:pt x="4434" y="123"/>
                </a:cubicBezTo>
                <a:cubicBezTo>
                  <a:pt x="4437" y="122"/>
                  <a:pt x="4439" y="121"/>
                  <a:pt x="4442" y="121"/>
                </a:cubicBezTo>
                <a:cubicBezTo>
                  <a:pt x="4441" y="117"/>
                  <a:pt x="4441" y="117"/>
                  <a:pt x="4441" y="117"/>
                </a:cubicBezTo>
                <a:cubicBezTo>
                  <a:pt x="4439" y="116"/>
                  <a:pt x="4438" y="115"/>
                  <a:pt x="4437" y="115"/>
                </a:cubicBezTo>
                <a:cubicBezTo>
                  <a:pt x="4433" y="115"/>
                  <a:pt x="4433" y="115"/>
                  <a:pt x="4433" y="115"/>
                </a:cubicBezTo>
                <a:cubicBezTo>
                  <a:pt x="4432" y="115"/>
                  <a:pt x="4430" y="114"/>
                  <a:pt x="4429" y="114"/>
                </a:cubicBezTo>
                <a:cubicBezTo>
                  <a:pt x="4427" y="114"/>
                  <a:pt x="4425" y="114"/>
                  <a:pt x="4423" y="114"/>
                </a:cubicBezTo>
                <a:cubicBezTo>
                  <a:pt x="4421" y="114"/>
                  <a:pt x="4419" y="113"/>
                  <a:pt x="4417" y="114"/>
                </a:cubicBezTo>
                <a:cubicBezTo>
                  <a:pt x="4416" y="114"/>
                  <a:pt x="4414" y="114"/>
                  <a:pt x="4413" y="115"/>
                </a:cubicBezTo>
                <a:cubicBezTo>
                  <a:pt x="4412" y="115"/>
                  <a:pt x="4413" y="118"/>
                  <a:pt x="4412" y="119"/>
                </a:cubicBezTo>
                <a:cubicBezTo>
                  <a:pt x="4411" y="119"/>
                  <a:pt x="4409" y="119"/>
                  <a:pt x="4408" y="119"/>
                </a:cubicBezTo>
                <a:cubicBezTo>
                  <a:pt x="4404" y="120"/>
                  <a:pt x="4401" y="118"/>
                  <a:pt x="4396" y="119"/>
                </a:cubicBezTo>
                <a:cubicBezTo>
                  <a:pt x="4395" y="119"/>
                  <a:pt x="4393" y="120"/>
                  <a:pt x="4392" y="120"/>
                </a:cubicBezTo>
                <a:cubicBezTo>
                  <a:pt x="4390" y="120"/>
                  <a:pt x="4390" y="122"/>
                  <a:pt x="4388" y="123"/>
                </a:cubicBezTo>
                <a:cubicBezTo>
                  <a:pt x="4386" y="124"/>
                  <a:pt x="4386" y="126"/>
                  <a:pt x="4384" y="126"/>
                </a:cubicBezTo>
                <a:cubicBezTo>
                  <a:pt x="4382" y="126"/>
                  <a:pt x="4381" y="124"/>
                  <a:pt x="4379" y="124"/>
                </a:cubicBezTo>
                <a:moveTo>
                  <a:pt x="4330" y="124"/>
                </a:moveTo>
                <a:cubicBezTo>
                  <a:pt x="4330" y="125"/>
                  <a:pt x="4331" y="127"/>
                  <a:pt x="4330" y="128"/>
                </a:cubicBezTo>
                <a:cubicBezTo>
                  <a:pt x="4330" y="129"/>
                  <a:pt x="4331" y="131"/>
                  <a:pt x="4330" y="132"/>
                </a:cubicBezTo>
                <a:cubicBezTo>
                  <a:pt x="4330" y="133"/>
                  <a:pt x="4328" y="132"/>
                  <a:pt x="4326" y="133"/>
                </a:cubicBezTo>
                <a:cubicBezTo>
                  <a:pt x="4324" y="135"/>
                  <a:pt x="4321" y="136"/>
                  <a:pt x="4318" y="138"/>
                </a:cubicBezTo>
                <a:cubicBezTo>
                  <a:pt x="4317" y="139"/>
                  <a:pt x="4317" y="140"/>
                  <a:pt x="4316" y="142"/>
                </a:cubicBezTo>
                <a:cubicBezTo>
                  <a:pt x="4320" y="144"/>
                  <a:pt x="4320" y="144"/>
                  <a:pt x="4320" y="144"/>
                </a:cubicBezTo>
                <a:cubicBezTo>
                  <a:pt x="4322" y="144"/>
                  <a:pt x="4323" y="146"/>
                  <a:pt x="4324" y="147"/>
                </a:cubicBezTo>
                <a:cubicBezTo>
                  <a:pt x="4326" y="148"/>
                  <a:pt x="4328" y="148"/>
                  <a:pt x="4330" y="148"/>
                </a:cubicBezTo>
                <a:cubicBezTo>
                  <a:pt x="4332" y="148"/>
                  <a:pt x="4332" y="148"/>
                  <a:pt x="4332" y="148"/>
                </a:cubicBezTo>
                <a:cubicBezTo>
                  <a:pt x="4334" y="147"/>
                  <a:pt x="4335" y="145"/>
                  <a:pt x="4336" y="145"/>
                </a:cubicBezTo>
                <a:cubicBezTo>
                  <a:pt x="4338" y="144"/>
                  <a:pt x="4340" y="145"/>
                  <a:pt x="4342" y="145"/>
                </a:cubicBezTo>
                <a:cubicBezTo>
                  <a:pt x="4348" y="145"/>
                  <a:pt x="4348" y="145"/>
                  <a:pt x="4348" y="145"/>
                </a:cubicBezTo>
                <a:cubicBezTo>
                  <a:pt x="4350" y="145"/>
                  <a:pt x="4351" y="146"/>
                  <a:pt x="4353" y="146"/>
                </a:cubicBezTo>
                <a:cubicBezTo>
                  <a:pt x="4359" y="146"/>
                  <a:pt x="4362" y="146"/>
                  <a:pt x="4368" y="146"/>
                </a:cubicBezTo>
                <a:cubicBezTo>
                  <a:pt x="4370" y="146"/>
                  <a:pt x="4371" y="144"/>
                  <a:pt x="4372" y="144"/>
                </a:cubicBezTo>
                <a:cubicBezTo>
                  <a:pt x="4371" y="143"/>
                  <a:pt x="4369" y="141"/>
                  <a:pt x="4368" y="140"/>
                </a:cubicBezTo>
                <a:cubicBezTo>
                  <a:pt x="4367" y="138"/>
                  <a:pt x="4366" y="137"/>
                  <a:pt x="4365" y="136"/>
                </a:cubicBezTo>
                <a:cubicBezTo>
                  <a:pt x="4365" y="135"/>
                  <a:pt x="4366" y="133"/>
                  <a:pt x="4365" y="132"/>
                </a:cubicBezTo>
                <a:cubicBezTo>
                  <a:pt x="4364" y="129"/>
                  <a:pt x="4361" y="127"/>
                  <a:pt x="4360" y="124"/>
                </a:cubicBezTo>
                <a:cubicBezTo>
                  <a:pt x="4359" y="121"/>
                  <a:pt x="4360" y="119"/>
                  <a:pt x="4360" y="116"/>
                </a:cubicBezTo>
                <a:cubicBezTo>
                  <a:pt x="4354" y="115"/>
                  <a:pt x="4354" y="115"/>
                  <a:pt x="4354" y="115"/>
                </a:cubicBezTo>
                <a:cubicBezTo>
                  <a:pt x="4353" y="115"/>
                  <a:pt x="4351" y="115"/>
                  <a:pt x="4350" y="116"/>
                </a:cubicBezTo>
                <a:cubicBezTo>
                  <a:pt x="4349" y="117"/>
                  <a:pt x="4349" y="119"/>
                  <a:pt x="4347" y="120"/>
                </a:cubicBezTo>
                <a:cubicBezTo>
                  <a:pt x="4346" y="121"/>
                  <a:pt x="4345" y="123"/>
                  <a:pt x="4343" y="124"/>
                </a:cubicBezTo>
                <a:cubicBezTo>
                  <a:pt x="4342" y="124"/>
                  <a:pt x="4341" y="124"/>
                  <a:pt x="4339" y="125"/>
                </a:cubicBezTo>
                <a:cubicBezTo>
                  <a:pt x="4338" y="126"/>
                  <a:pt x="4337" y="126"/>
                  <a:pt x="4335" y="127"/>
                </a:cubicBezTo>
                <a:lnTo>
                  <a:pt x="4330" y="124"/>
                </a:lnTo>
                <a:close/>
                <a:moveTo>
                  <a:pt x="4323" y="160"/>
                </a:moveTo>
                <a:cubicBezTo>
                  <a:pt x="4322" y="160"/>
                  <a:pt x="4320" y="161"/>
                  <a:pt x="4318" y="162"/>
                </a:cubicBezTo>
                <a:cubicBezTo>
                  <a:pt x="4314" y="162"/>
                  <a:pt x="4314" y="162"/>
                  <a:pt x="4314" y="162"/>
                </a:cubicBezTo>
                <a:cubicBezTo>
                  <a:pt x="4313" y="162"/>
                  <a:pt x="4313" y="163"/>
                  <a:pt x="4311" y="163"/>
                </a:cubicBezTo>
                <a:cubicBezTo>
                  <a:pt x="4307" y="163"/>
                  <a:pt x="4307" y="163"/>
                  <a:pt x="4307" y="163"/>
                </a:cubicBezTo>
                <a:cubicBezTo>
                  <a:pt x="4308" y="164"/>
                  <a:pt x="4307" y="166"/>
                  <a:pt x="4307" y="167"/>
                </a:cubicBezTo>
                <a:cubicBezTo>
                  <a:pt x="4308" y="168"/>
                  <a:pt x="4308" y="170"/>
                  <a:pt x="4309" y="171"/>
                </a:cubicBezTo>
                <a:cubicBezTo>
                  <a:pt x="4311" y="171"/>
                  <a:pt x="4312" y="171"/>
                  <a:pt x="4314" y="171"/>
                </a:cubicBezTo>
                <a:cubicBezTo>
                  <a:pt x="4316" y="171"/>
                  <a:pt x="4317" y="171"/>
                  <a:pt x="4318" y="171"/>
                </a:cubicBezTo>
                <a:cubicBezTo>
                  <a:pt x="4320" y="170"/>
                  <a:pt x="4321" y="169"/>
                  <a:pt x="4322" y="169"/>
                </a:cubicBezTo>
                <a:cubicBezTo>
                  <a:pt x="4325" y="168"/>
                  <a:pt x="4328" y="167"/>
                  <a:pt x="4330" y="167"/>
                </a:cubicBezTo>
                <a:cubicBezTo>
                  <a:pt x="4330" y="165"/>
                  <a:pt x="4331" y="164"/>
                  <a:pt x="4330" y="163"/>
                </a:cubicBezTo>
                <a:cubicBezTo>
                  <a:pt x="4330" y="161"/>
                  <a:pt x="4328" y="160"/>
                  <a:pt x="4327" y="159"/>
                </a:cubicBezTo>
                <a:cubicBezTo>
                  <a:pt x="4326" y="159"/>
                  <a:pt x="4325" y="159"/>
                  <a:pt x="4323" y="160"/>
                </a:cubicBezTo>
                <a:moveTo>
                  <a:pt x="4254" y="154"/>
                </a:moveTo>
                <a:cubicBezTo>
                  <a:pt x="4254" y="166"/>
                  <a:pt x="4254" y="166"/>
                  <a:pt x="4254" y="166"/>
                </a:cubicBezTo>
                <a:cubicBezTo>
                  <a:pt x="4272" y="166"/>
                  <a:pt x="4272" y="166"/>
                  <a:pt x="4272" y="166"/>
                </a:cubicBezTo>
                <a:cubicBezTo>
                  <a:pt x="4273" y="164"/>
                  <a:pt x="4275" y="164"/>
                  <a:pt x="4276" y="162"/>
                </a:cubicBezTo>
                <a:cubicBezTo>
                  <a:pt x="4276" y="160"/>
                  <a:pt x="4275" y="159"/>
                  <a:pt x="4276" y="158"/>
                </a:cubicBezTo>
                <a:cubicBezTo>
                  <a:pt x="4276" y="157"/>
                  <a:pt x="4278" y="157"/>
                  <a:pt x="4279" y="156"/>
                </a:cubicBezTo>
                <a:cubicBezTo>
                  <a:pt x="4279" y="160"/>
                  <a:pt x="4278" y="163"/>
                  <a:pt x="4281" y="166"/>
                </a:cubicBezTo>
                <a:cubicBezTo>
                  <a:pt x="4282" y="167"/>
                  <a:pt x="4284" y="168"/>
                  <a:pt x="4286" y="168"/>
                </a:cubicBezTo>
                <a:cubicBezTo>
                  <a:pt x="4287" y="168"/>
                  <a:pt x="4288" y="166"/>
                  <a:pt x="4290" y="166"/>
                </a:cubicBezTo>
                <a:cubicBezTo>
                  <a:pt x="4291" y="166"/>
                  <a:pt x="4292" y="166"/>
                  <a:pt x="4294" y="166"/>
                </a:cubicBezTo>
                <a:cubicBezTo>
                  <a:pt x="4294" y="161"/>
                  <a:pt x="4295" y="158"/>
                  <a:pt x="4294" y="154"/>
                </a:cubicBezTo>
                <a:cubicBezTo>
                  <a:pt x="4311" y="154"/>
                  <a:pt x="4311" y="154"/>
                  <a:pt x="4311" y="154"/>
                </a:cubicBezTo>
                <a:cubicBezTo>
                  <a:pt x="4311" y="150"/>
                  <a:pt x="4311" y="150"/>
                  <a:pt x="4311" y="150"/>
                </a:cubicBezTo>
                <a:cubicBezTo>
                  <a:pt x="4311" y="148"/>
                  <a:pt x="4311" y="147"/>
                  <a:pt x="4310" y="146"/>
                </a:cubicBezTo>
                <a:cubicBezTo>
                  <a:pt x="4281" y="146"/>
                  <a:pt x="4281" y="146"/>
                  <a:pt x="4281" y="146"/>
                </a:cubicBezTo>
                <a:cubicBezTo>
                  <a:pt x="4277" y="146"/>
                  <a:pt x="4276" y="147"/>
                  <a:pt x="4273" y="149"/>
                </a:cubicBezTo>
                <a:cubicBezTo>
                  <a:pt x="4271" y="149"/>
                  <a:pt x="4269" y="150"/>
                  <a:pt x="4268" y="151"/>
                </a:cubicBezTo>
                <a:cubicBezTo>
                  <a:pt x="4266" y="151"/>
                  <a:pt x="4265" y="153"/>
                  <a:pt x="4264" y="154"/>
                </a:cubicBezTo>
                <a:cubicBezTo>
                  <a:pt x="4260" y="155"/>
                  <a:pt x="4258" y="156"/>
                  <a:pt x="4254" y="157"/>
                </a:cubicBezTo>
                <a:lnTo>
                  <a:pt x="4254" y="154"/>
                </a:lnTo>
                <a:close/>
                <a:moveTo>
                  <a:pt x="4197" y="156"/>
                </a:moveTo>
                <a:cubicBezTo>
                  <a:pt x="4198" y="155"/>
                  <a:pt x="4201" y="155"/>
                  <a:pt x="4201" y="154"/>
                </a:cubicBezTo>
                <a:cubicBezTo>
                  <a:pt x="4202" y="152"/>
                  <a:pt x="4200" y="151"/>
                  <a:pt x="4201" y="150"/>
                </a:cubicBezTo>
                <a:cubicBezTo>
                  <a:pt x="4202" y="148"/>
                  <a:pt x="4202" y="146"/>
                  <a:pt x="4203" y="146"/>
                </a:cubicBezTo>
                <a:cubicBezTo>
                  <a:pt x="4205" y="144"/>
                  <a:pt x="4208" y="146"/>
                  <a:pt x="4211" y="146"/>
                </a:cubicBezTo>
                <a:cubicBezTo>
                  <a:pt x="4212" y="145"/>
                  <a:pt x="4214" y="145"/>
                  <a:pt x="4215" y="145"/>
                </a:cubicBezTo>
                <a:cubicBezTo>
                  <a:pt x="4217" y="144"/>
                  <a:pt x="4217" y="142"/>
                  <a:pt x="4219" y="142"/>
                </a:cubicBezTo>
                <a:cubicBezTo>
                  <a:pt x="4222" y="141"/>
                  <a:pt x="4224" y="142"/>
                  <a:pt x="4227" y="142"/>
                </a:cubicBezTo>
                <a:cubicBezTo>
                  <a:pt x="4229" y="141"/>
                  <a:pt x="4229" y="139"/>
                  <a:pt x="4231" y="139"/>
                </a:cubicBezTo>
                <a:cubicBezTo>
                  <a:pt x="4232" y="139"/>
                  <a:pt x="4234" y="139"/>
                  <a:pt x="4235" y="139"/>
                </a:cubicBezTo>
                <a:cubicBezTo>
                  <a:pt x="4238" y="139"/>
                  <a:pt x="4240" y="139"/>
                  <a:pt x="4243" y="138"/>
                </a:cubicBezTo>
                <a:cubicBezTo>
                  <a:pt x="4244" y="137"/>
                  <a:pt x="4246" y="137"/>
                  <a:pt x="4247" y="137"/>
                </a:cubicBezTo>
                <a:cubicBezTo>
                  <a:pt x="4248" y="136"/>
                  <a:pt x="4247" y="133"/>
                  <a:pt x="4249" y="133"/>
                </a:cubicBezTo>
                <a:cubicBezTo>
                  <a:pt x="4252" y="133"/>
                  <a:pt x="4254" y="135"/>
                  <a:pt x="4257" y="136"/>
                </a:cubicBezTo>
                <a:cubicBezTo>
                  <a:pt x="4258" y="136"/>
                  <a:pt x="4259" y="136"/>
                  <a:pt x="4261" y="137"/>
                </a:cubicBezTo>
                <a:cubicBezTo>
                  <a:pt x="4263" y="137"/>
                  <a:pt x="4264" y="138"/>
                  <a:pt x="4266" y="138"/>
                </a:cubicBezTo>
                <a:cubicBezTo>
                  <a:pt x="4274" y="138"/>
                  <a:pt x="4274" y="138"/>
                  <a:pt x="4274" y="138"/>
                </a:cubicBezTo>
                <a:cubicBezTo>
                  <a:pt x="4273" y="136"/>
                  <a:pt x="4274" y="135"/>
                  <a:pt x="4274" y="134"/>
                </a:cubicBezTo>
                <a:cubicBezTo>
                  <a:pt x="4273" y="131"/>
                  <a:pt x="4271" y="129"/>
                  <a:pt x="4271" y="126"/>
                </a:cubicBezTo>
                <a:cubicBezTo>
                  <a:pt x="4271" y="122"/>
                  <a:pt x="4275" y="121"/>
                  <a:pt x="4279" y="121"/>
                </a:cubicBezTo>
                <a:cubicBezTo>
                  <a:pt x="4281" y="121"/>
                  <a:pt x="4283" y="122"/>
                  <a:pt x="4285" y="123"/>
                </a:cubicBezTo>
                <a:cubicBezTo>
                  <a:pt x="4286" y="123"/>
                  <a:pt x="4288" y="123"/>
                  <a:pt x="4289" y="124"/>
                </a:cubicBezTo>
                <a:cubicBezTo>
                  <a:pt x="4290" y="125"/>
                  <a:pt x="4289" y="127"/>
                  <a:pt x="4291" y="128"/>
                </a:cubicBezTo>
                <a:cubicBezTo>
                  <a:pt x="4294" y="131"/>
                  <a:pt x="4297" y="132"/>
                  <a:pt x="4301" y="132"/>
                </a:cubicBezTo>
                <a:cubicBezTo>
                  <a:pt x="4305" y="132"/>
                  <a:pt x="4307" y="131"/>
                  <a:pt x="4311" y="131"/>
                </a:cubicBezTo>
                <a:cubicBezTo>
                  <a:pt x="4311" y="129"/>
                  <a:pt x="4312" y="128"/>
                  <a:pt x="4312" y="126"/>
                </a:cubicBezTo>
                <a:cubicBezTo>
                  <a:pt x="4312" y="124"/>
                  <a:pt x="4311" y="123"/>
                  <a:pt x="4311" y="122"/>
                </a:cubicBezTo>
                <a:cubicBezTo>
                  <a:pt x="4311" y="117"/>
                  <a:pt x="4311" y="117"/>
                  <a:pt x="4311" y="117"/>
                </a:cubicBezTo>
                <a:cubicBezTo>
                  <a:pt x="4308" y="117"/>
                  <a:pt x="4306" y="117"/>
                  <a:pt x="4303" y="117"/>
                </a:cubicBezTo>
                <a:cubicBezTo>
                  <a:pt x="4301" y="117"/>
                  <a:pt x="4300" y="118"/>
                  <a:pt x="4299" y="118"/>
                </a:cubicBezTo>
                <a:cubicBezTo>
                  <a:pt x="4296" y="118"/>
                  <a:pt x="4294" y="118"/>
                  <a:pt x="4291" y="118"/>
                </a:cubicBezTo>
                <a:cubicBezTo>
                  <a:pt x="4289" y="118"/>
                  <a:pt x="4288" y="117"/>
                  <a:pt x="4287" y="117"/>
                </a:cubicBezTo>
                <a:cubicBezTo>
                  <a:pt x="4288" y="115"/>
                  <a:pt x="4289" y="113"/>
                  <a:pt x="4291" y="111"/>
                </a:cubicBezTo>
                <a:cubicBezTo>
                  <a:pt x="4292" y="109"/>
                  <a:pt x="4294" y="109"/>
                  <a:pt x="4296" y="107"/>
                </a:cubicBezTo>
                <a:cubicBezTo>
                  <a:pt x="4297" y="105"/>
                  <a:pt x="4298" y="104"/>
                  <a:pt x="4300" y="102"/>
                </a:cubicBezTo>
                <a:cubicBezTo>
                  <a:pt x="4299" y="98"/>
                  <a:pt x="4299" y="98"/>
                  <a:pt x="4299" y="98"/>
                </a:cubicBezTo>
                <a:cubicBezTo>
                  <a:pt x="4297" y="98"/>
                  <a:pt x="4296" y="98"/>
                  <a:pt x="4295" y="98"/>
                </a:cubicBezTo>
                <a:cubicBezTo>
                  <a:pt x="4293" y="98"/>
                  <a:pt x="4291" y="99"/>
                  <a:pt x="4290" y="99"/>
                </a:cubicBezTo>
                <a:cubicBezTo>
                  <a:pt x="4288" y="99"/>
                  <a:pt x="4287" y="100"/>
                  <a:pt x="4286" y="100"/>
                </a:cubicBezTo>
                <a:cubicBezTo>
                  <a:pt x="4282" y="100"/>
                  <a:pt x="4282" y="100"/>
                  <a:pt x="4282" y="100"/>
                </a:cubicBezTo>
                <a:cubicBezTo>
                  <a:pt x="4280" y="100"/>
                  <a:pt x="4279" y="101"/>
                  <a:pt x="4278" y="101"/>
                </a:cubicBezTo>
                <a:cubicBezTo>
                  <a:pt x="4276" y="101"/>
                  <a:pt x="4274" y="101"/>
                  <a:pt x="4273" y="102"/>
                </a:cubicBezTo>
                <a:cubicBezTo>
                  <a:pt x="4271" y="103"/>
                  <a:pt x="4269" y="103"/>
                  <a:pt x="4269" y="105"/>
                </a:cubicBezTo>
                <a:cubicBezTo>
                  <a:pt x="4268" y="106"/>
                  <a:pt x="4269" y="107"/>
                  <a:pt x="4269" y="109"/>
                </a:cubicBezTo>
                <a:cubicBezTo>
                  <a:pt x="4269" y="110"/>
                  <a:pt x="4270" y="111"/>
                  <a:pt x="4270" y="113"/>
                </a:cubicBezTo>
                <a:cubicBezTo>
                  <a:pt x="4270" y="115"/>
                  <a:pt x="4269" y="116"/>
                  <a:pt x="4269" y="118"/>
                </a:cubicBezTo>
                <a:cubicBezTo>
                  <a:pt x="4265" y="118"/>
                  <a:pt x="4263" y="118"/>
                  <a:pt x="4260" y="118"/>
                </a:cubicBezTo>
                <a:cubicBezTo>
                  <a:pt x="4258" y="118"/>
                  <a:pt x="4257" y="117"/>
                  <a:pt x="4256" y="117"/>
                </a:cubicBezTo>
                <a:cubicBezTo>
                  <a:pt x="4251" y="117"/>
                  <a:pt x="4251" y="117"/>
                  <a:pt x="4251" y="117"/>
                </a:cubicBezTo>
                <a:cubicBezTo>
                  <a:pt x="4247" y="117"/>
                  <a:pt x="4247" y="117"/>
                  <a:pt x="4247" y="117"/>
                </a:cubicBezTo>
                <a:cubicBezTo>
                  <a:pt x="4245" y="117"/>
                  <a:pt x="4243" y="116"/>
                  <a:pt x="4242" y="117"/>
                </a:cubicBezTo>
                <a:cubicBezTo>
                  <a:pt x="4240" y="118"/>
                  <a:pt x="4239" y="119"/>
                  <a:pt x="4239" y="121"/>
                </a:cubicBezTo>
                <a:cubicBezTo>
                  <a:pt x="4239" y="122"/>
                  <a:pt x="4240" y="124"/>
                  <a:pt x="4240" y="125"/>
                </a:cubicBezTo>
                <a:cubicBezTo>
                  <a:pt x="4239" y="126"/>
                  <a:pt x="4236" y="125"/>
                  <a:pt x="4236" y="127"/>
                </a:cubicBezTo>
                <a:cubicBezTo>
                  <a:pt x="4236" y="129"/>
                  <a:pt x="4238" y="129"/>
                  <a:pt x="4238" y="131"/>
                </a:cubicBezTo>
                <a:cubicBezTo>
                  <a:pt x="4238" y="138"/>
                  <a:pt x="4238" y="138"/>
                  <a:pt x="4238" y="138"/>
                </a:cubicBezTo>
                <a:cubicBezTo>
                  <a:pt x="4232" y="139"/>
                  <a:pt x="4228" y="138"/>
                  <a:pt x="4222" y="139"/>
                </a:cubicBezTo>
                <a:cubicBezTo>
                  <a:pt x="4220" y="139"/>
                  <a:pt x="4219" y="139"/>
                  <a:pt x="4217" y="140"/>
                </a:cubicBezTo>
                <a:cubicBezTo>
                  <a:pt x="4216" y="140"/>
                  <a:pt x="4214" y="140"/>
                  <a:pt x="4213" y="141"/>
                </a:cubicBezTo>
                <a:cubicBezTo>
                  <a:pt x="4211" y="141"/>
                  <a:pt x="4211" y="142"/>
                  <a:pt x="4209" y="143"/>
                </a:cubicBezTo>
                <a:cubicBezTo>
                  <a:pt x="4208" y="143"/>
                  <a:pt x="4206" y="142"/>
                  <a:pt x="4205" y="143"/>
                </a:cubicBezTo>
                <a:cubicBezTo>
                  <a:pt x="4204" y="143"/>
                  <a:pt x="4203" y="144"/>
                  <a:pt x="4201" y="145"/>
                </a:cubicBezTo>
                <a:cubicBezTo>
                  <a:pt x="4199" y="146"/>
                  <a:pt x="4199" y="147"/>
                  <a:pt x="4197" y="149"/>
                </a:cubicBezTo>
                <a:cubicBezTo>
                  <a:pt x="4193" y="153"/>
                  <a:pt x="4193" y="153"/>
                  <a:pt x="4193" y="153"/>
                </a:cubicBezTo>
                <a:lnTo>
                  <a:pt x="4197" y="156"/>
                </a:lnTo>
                <a:close/>
                <a:moveTo>
                  <a:pt x="4117" y="129"/>
                </a:moveTo>
                <a:cubicBezTo>
                  <a:pt x="4114" y="129"/>
                  <a:pt x="4112" y="128"/>
                  <a:pt x="4110" y="129"/>
                </a:cubicBezTo>
                <a:cubicBezTo>
                  <a:pt x="4108" y="129"/>
                  <a:pt x="4107" y="130"/>
                  <a:pt x="4106" y="131"/>
                </a:cubicBezTo>
                <a:cubicBezTo>
                  <a:pt x="4104" y="131"/>
                  <a:pt x="4103" y="132"/>
                  <a:pt x="4102" y="133"/>
                </a:cubicBezTo>
                <a:cubicBezTo>
                  <a:pt x="4100" y="133"/>
                  <a:pt x="4100" y="133"/>
                  <a:pt x="4100" y="133"/>
                </a:cubicBezTo>
                <a:cubicBezTo>
                  <a:pt x="4097" y="133"/>
                  <a:pt x="4096" y="132"/>
                  <a:pt x="4094" y="132"/>
                </a:cubicBezTo>
                <a:cubicBezTo>
                  <a:pt x="4092" y="132"/>
                  <a:pt x="4091" y="131"/>
                  <a:pt x="4090" y="131"/>
                </a:cubicBezTo>
                <a:cubicBezTo>
                  <a:pt x="4088" y="130"/>
                  <a:pt x="4086" y="129"/>
                  <a:pt x="4085" y="129"/>
                </a:cubicBezTo>
                <a:cubicBezTo>
                  <a:pt x="4084" y="131"/>
                  <a:pt x="4083" y="132"/>
                  <a:pt x="4082" y="134"/>
                </a:cubicBezTo>
                <a:cubicBezTo>
                  <a:pt x="4081" y="135"/>
                  <a:pt x="4082" y="137"/>
                  <a:pt x="4081" y="138"/>
                </a:cubicBezTo>
                <a:cubicBezTo>
                  <a:pt x="4079" y="138"/>
                  <a:pt x="4078" y="140"/>
                  <a:pt x="4077" y="140"/>
                </a:cubicBezTo>
                <a:cubicBezTo>
                  <a:pt x="4075" y="140"/>
                  <a:pt x="4074" y="137"/>
                  <a:pt x="4073" y="137"/>
                </a:cubicBezTo>
                <a:cubicBezTo>
                  <a:pt x="4071" y="136"/>
                  <a:pt x="4070" y="136"/>
                  <a:pt x="4069" y="136"/>
                </a:cubicBezTo>
                <a:cubicBezTo>
                  <a:pt x="4066" y="135"/>
                  <a:pt x="4064" y="134"/>
                  <a:pt x="4061" y="134"/>
                </a:cubicBezTo>
                <a:cubicBezTo>
                  <a:pt x="4053" y="134"/>
                  <a:pt x="4053" y="134"/>
                  <a:pt x="4053" y="134"/>
                </a:cubicBezTo>
                <a:cubicBezTo>
                  <a:pt x="4053" y="137"/>
                  <a:pt x="4052" y="140"/>
                  <a:pt x="4054" y="143"/>
                </a:cubicBezTo>
                <a:cubicBezTo>
                  <a:pt x="4056" y="146"/>
                  <a:pt x="4059" y="149"/>
                  <a:pt x="4063" y="149"/>
                </a:cubicBezTo>
                <a:cubicBezTo>
                  <a:pt x="4066" y="149"/>
                  <a:pt x="4068" y="147"/>
                  <a:pt x="4071" y="146"/>
                </a:cubicBezTo>
                <a:cubicBezTo>
                  <a:pt x="4072" y="145"/>
                  <a:pt x="4073" y="145"/>
                  <a:pt x="4075" y="145"/>
                </a:cubicBezTo>
                <a:cubicBezTo>
                  <a:pt x="4076" y="144"/>
                  <a:pt x="4078" y="143"/>
                  <a:pt x="4080" y="143"/>
                </a:cubicBezTo>
                <a:cubicBezTo>
                  <a:pt x="4081" y="142"/>
                  <a:pt x="4082" y="141"/>
                  <a:pt x="4084" y="141"/>
                </a:cubicBezTo>
                <a:cubicBezTo>
                  <a:pt x="4087" y="140"/>
                  <a:pt x="4089" y="140"/>
                  <a:pt x="4092" y="140"/>
                </a:cubicBezTo>
                <a:cubicBezTo>
                  <a:pt x="4095" y="140"/>
                  <a:pt x="4097" y="140"/>
                  <a:pt x="4100" y="141"/>
                </a:cubicBezTo>
                <a:cubicBezTo>
                  <a:pt x="4101" y="141"/>
                  <a:pt x="4102" y="142"/>
                  <a:pt x="4104" y="142"/>
                </a:cubicBezTo>
                <a:cubicBezTo>
                  <a:pt x="4105" y="142"/>
                  <a:pt x="4106" y="141"/>
                  <a:pt x="4108" y="141"/>
                </a:cubicBezTo>
                <a:cubicBezTo>
                  <a:pt x="4109" y="147"/>
                  <a:pt x="4109" y="147"/>
                  <a:pt x="4109" y="147"/>
                </a:cubicBezTo>
                <a:cubicBezTo>
                  <a:pt x="4107" y="148"/>
                  <a:pt x="4107" y="150"/>
                  <a:pt x="4105" y="151"/>
                </a:cubicBezTo>
                <a:cubicBezTo>
                  <a:pt x="4101" y="151"/>
                  <a:pt x="4099" y="151"/>
                  <a:pt x="4096" y="151"/>
                </a:cubicBezTo>
                <a:cubicBezTo>
                  <a:pt x="4096" y="159"/>
                  <a:pt x="4096" y="159"/>
                  <a:pt x="4096" y="159"/>
                </a:cubicBezTo>
                <a:cubicBezTo>
                  <a:pt x="4096" y="161"/>
                  <a:pt x="4097" y="161"/>
                  <a:pt x="4098" y="163"/>
                </a:cubicBezTo>
                <a:cubicBezTo>
                  <a:pt x="4099" y="164"/>
                  <a:pt x="4101" y="166"/>
                  <a:pt x="4103" y="167"/>
                </a:cubicBezTo>
                <a:cubicBezTo>
                  <a:pt x="4107" y="169"/>
                  <a:pt x="4107" y="169"/>
                  <a:pt x="4107" y="169"/>
                </a:cubicBezTo>
                <a:cubicBezTo>
                  <a:pt x="4111" y="171"/>
                  <a:pt x="4113" y="173"/>
                  <a:pt x="4118" y="173"/>
                </a:cubicBezTo>
                <a:cubicBezTo>
                  <a:pt x="4121" y="173"/>
                  <a:pt x="4123" y="172"/>
                  <a:pt x="4125" y="171"/>
                </a:cubicBezTo>
                <a:cubicBezTo>
                  <a:pt x="4127" y="170"/>
                  <a:pt x="4128" y="169"/>
                  <a:pt x="4129" y="168"/>
                </a:cubicBezTo>
                <a:cubicBezTo>
                  <a:pt x="4131" y="166"/>
                  <a:pt x="4132" y="164"/>
                  <a:pt x="4132" y="162"/>
                </a:cubicBezTo>
                <a:cubicBezTo>
                  <a:pt x="4133" y="159"/>
                  <a:pt x="4132" y="157"/>
                  <a:pt x="4131" y="154"/>
                </a:cubicBezTo>
                <a:cubicBezTo>
                  <a:pt x="4131" y="150"/>
                  <a:pt x="4131" y="150"/>
                  <a:pt x="4131" y="150"/>
                </a:cubicBezTo>
                <a:cubicBezTo>
                  <a:pt x="4136" y="149"/>
                  <a:pt x="4139" y="149"/>
                  <a:pt x="4143" y="149"/>
                </a:cubicBezTo>
                <a:cubicBezTo>
                  <a:pt x="4145" y="149"/>
                  <a:pt x="4146" y="150"/>
                  <a:pt x="4147" y="150"/>
                </a:cubicBezTo>
                <a:cubicBezTo>
                  <a:pt x="4150" y="150"/>
                  <a:pt x="4150" y="150"/>
                  <a:pt x="4150" y="150"/>
                </a:cubicBezTo>
                <a:cubicBezTo>
                  <a:pt x="4152" y="150"/>
                  <a:pt x="4154" y="150"/>
                  <a:pt x="4156" y="149"/>
                </a:cubicBezTo>
                <a:cubicBezTo>
                  <a:pt x="4158" y="148"/>
                  <a:pt x="4159" y="147"/>
                  <a:pt x="4160" y="146"/>
                </a:cubicBezTo>
                <a:cubicBezTo>
                  <a:pt x="4161" y="145"/>
                  <a:pt x="4163" y="145"/>
                  <a:pt x="4164" y="144"/>
                </a:cubicBezTo>
                <a:cubicBezTo>
                  <a:pt x="4165" y="143"/>
                  <a:pt x="4166" y="141"/>
                  <a:pt x="4166" y="139"/>
                </a:cubicBezTo>
                <a:cubicBezTo>
                  <a:pt x="4166" y="132"/>
                  <a:pt x="4166" y="132"/>
                  <a:pt x="4166" y="132"/>
                </a:cubicBezTo>
                <a:cubicBezTo>
                  <a:pt x="4162" y="131"/>
                  <a:pt x="4160" y="131"/>
                  <a:pt x="4155" y="131"/>
                </a:cubicBezTo>
                <a:cubicBezTo>
                  <a:pt x="4155" y="119"/>
                  <a:pt x="4155" y="119"/>
                  <a:pt x="4155" y="119"/>
                </a:cubicBezTo>
                <a:cubicBezTo>
                  <a:pt x="4154" y="119"/>
                  <a:pt x="4153" y="117"/>
                  <a:pt x="4151" y="117"/>
                </a:cubicBezTo>
                <a:cubicBezTo>
                  <a:pt x="4150" y="117"/>
                  <a:pt x="4149" y="118"/>
                  <a:pt x="4147" y="118"/>
                </a:cubicBezTo>
                <a:cubicBezTo>
                  <a:pt x="4144" y="118"/>
                  <a:pt x="4142" y="117"/>
                  <a:pt x="4139" y="119"/>
                </a:cubicBezTo>
                <a:cubicBezTo>
                  <a:pt x="4138" y="120"/>
                  <a:pt x="4140" y="122"/>
                  <a:pt x="4139" y="123"/>
                </a:cubicBezTo>
                <a:cubicBezTo>
                  <a:pt x="4138" y="124"/>
                  <a:pt x="4137" y="124"/>
                  <a:pt x="4135" y="126"/>
                </a:cubicBezTo>
                <a:cubicBezTo>
                  <a:pt x="4134" y="127"/>
                  <a:pt x="4133" y="129"/>
                  <a:pt x="4131" y="130"/>
                </a:cubicBezTo>
                <a:cubicBezTo>
                  <a:pt x="4127" y="131"/>
                  <a:pt x="4122" y="129"/>
                  <a:pt x="4117" y="129"/>
                </a:cubicBezTo>
                <a:moveTo>
                  <a:pt x="3547" y="163"/>
                </a:moveTo>
                <a:cubicBezTo>
                  <a:pt x="3548" y="164"/>
                  <a:pt x="3551" y="164"/>
                  <a:pt x="3552" y="165"/>
                </a:cubicBezTo>
                <a:cubicBezTo>
                  <a:pt x="3554" y="165"/>
                  <a:pt x="3555" y="166"/>
                  <a:pt x="3556" y="167"/>
                </a:cubicBezTo>
                <a:cubicBezTo>
                  <a:pt x="3560" y="167"/>
                  <a:pt x="3560" y="167"/>
                  <a:pt x="3560" y="167"/>
                </a:cubicBezTo>
                <a:cubicBezTo>
                  <a:pt x="3562" y="167"/>
                  <a:pt x="3563" y="167"/>
                  <a:pt x="3564" y="168"/>
                </a:cubicBezTo>
                <a:cubicBezTo>
                  <a:pt x="3567" y="168"/>
                  <a:pt x="3568" y="170"/>
                  <a:pt x="3570" y="170"/>
                </a:cubicBezTo>
                <a:cubicBezTo>
                  <a:pt x="3573" y="170"/>
                  <a:pt x="3574" y="169"/>
                  <a:pt x="3576" y="169"/>
                </a:cubicBezTo>
                <a:cubicBezTo>
                  <a:pt x="3578" y="168"/>
                  <a:pt x="3580" y="167"/>
                  <a:pt x="3582" y="167"/>
                </a:cubicBezTo>
                <a:cubicBezTo>
                  <a:pt x="3584" y="167"/>
                  <a:pt x="3586" y="167"/>
                  <a:pt x="3588" y="168"/>
                </a:cubicBezTo>
                <a:cubicBezTo>
                  <a:pt x="3589" y="168"/>
                  <a:pt x="3591" y="168"/>
                  <a:pt x="3592" y="169"/>
                </a:cubicBezTo>
                <a:cubicBezTo>
                  <a:pt x="3594" y="169"/>
                  <a:pt x="3595" y="170"/>
                  <a:pt x="3596" y="172"/>
                </a:cubicBezTo>
                <a:cubicBezTo>
                  <a:pt x="3597" y="172"/>
                  <a:pt x="3597" y="174"/>
                  <a:pt x="3597" y="176"/>
                </a:cubicBezTo>
                <a:cubicBezTo>
                  <a:pt x="3567" y="176"/>
                  <a:pt x="3567" y="176"/>
                  <a:pt x="3567" y="176"/>
                </a:cubicBezTo>
                <a:cubicBezTo>
                  <a:pt x="3567" y="184"/>
                  <a:pt x="3567" y="184"/>
                  <a:pt x="3567" y="184"/>
                </a:cubicBezTo>
                <a:cubicBezTo>
                  <a:pt x="3570" y="186"/>
                  <a:pt x="3573" y="186"/>
                  <a:pt x="3575" y="187"/>
                </a:cubicBezTo>
                <a:cubicBezTo>
                  <a:pt x="3578" y="189"/>
                  <a:pt x="3580" y="191"/>
                  <a:pt x="3583" y="191"/>
                </a:cubicBezTo>
                <a:cubicBezTo>
                  <a:pt x="3605" y="191"/>
                  <a:pt x="3605" y="191"/>
                  <a:pt x="3605" y="191"/>
                </a:cubicBezTo>
                <a:cubicBezTo>
                  <a:pt x="3607" y="191"/>
                  <a:pt x="3607" y="190"/>
                  <a:pt x="3609" y="190"/>
                </a:cubicBezTo>
                <a:cubicBezTo>
                  <a:pt x="3612" y="190"/>
                  <a:pt x="3614" y="190"/>
                  <a:pt x="3617" y="191"/>
                </a:cubicBezTo>
                <a:cubicBezTo>
                  <a:pt x="3619" y="192"/>
                  <a:pt x="3619" y="194"/>
                  <a:pt x="3620" y="195"/>
                </a:cubicBezTo>
                <a:cubicBezTo>
                  <a:pt x="3622" y="196"/>
                  <a:pt x="3623" y="197"/>
                  <a:pt x="3625" y="197"/>
                </a:cubicBezTo>
                <a:cubicBezTo>
                  <a:pt x="3626" y="198"/>
                  <a:pt x="3628" y="198"/>
                  <a:pt x="3629" y="198"/>
                </a:cubicBezTo>
                <a:cubicBezTo>
                  <a:pt x="3631" y="199"/>
                  <a:pt x="3633" y="198"/>
                  <a:pt x="3635" y="198"/>
                </a:cubicBezTo>
                <a:cubicBezTo>
                  <a:pt x="3639" y="198"/>
                  <a:pt x="3641" y="199"/>
                  <a:pt x="3645" y="197"/>
                </a:cubicBezTo>
                <a:cubicBezTo>
                  <a:pt x="3646" y="197"/>
                  <a:pt x="3647" y="196"/>
                  <a:pt x="3649" y="195"/>
                </a:cubicBezTo>
                <a:cubicBezTo>
                  <a:pt x="3651" y="195"/>
                  <a:pt x="3651" y="193"/>
                  <a:pt x="3653" y="192"/>
                </a:cubicBezTo>
                <a:cubicBezTo>
                  <a:pt x="3655" y="191"/>
                  <a:pt x="3655" y="188"/>
                  <a:pt x="3658" y="188"/>
                </a:cubicBezTo>
                <a:cubicBezTo>
                  <a:pt x="3663" y="188"/>
                  <a:pt x="3666" y="192"/>
                  <a:pt x="3671" y="192"/>
                </a:cubicBezTo>
                <a:cubicBezTo>
                  <a:pt x="3675" y="192"/>
                  <a:pt x="3677" y="191"/>
                  <a:pt x="3681" y="189"/>
                </a:cubicBezTo>
                <a:cubicBezTo>
                  <a:pt x="3682" y="189"/>
                  <a:pt x="3684" y="189"/>
                  <a:pt x="3685" y="187"/>
                </a:cubicBezTo>
                <a:cubicBezTo>
                  <a:pt x="3686" y="185"/>
                  <a:pt x="3684" y="182"/>
                  <a:pt x="3685" y="180"/>
                </a:cubicBezTo>
                <a:cubicBezTo>
                  <a:pt x="3686" y="177"/>
                  <a:pt x="3688" y="175"/>
                  <a:pt x="3691" y="174"/>
                </a:cubicBezTo>
                <a:cubicBezTo>
                  <a:pt x="3692" y="173"/>
                  <a:pt x="3693" y="174"/>
                  <a:pt x="3695" y="174"/>
                </a:cubicBezTo>
                <a:cubicBezTo>
                  <a:pt x="3696" y="173"/>
                  <a:pt x="3698" y="173"/>
                  <a:pt x="3700" y="173"/>
                </a:cubicBezTo>
                <a:cubicBezTo>
                  <a:pt x="3701" y="172"/>
                  <a:pt x="3702" y="170"/>
                  <a:pt x="3704" y="170"/>
                </a:cubicBezTo>
                <a:cubicBezTo>
                  <a:pt x="3708" y="168"/>
                  <a:pt x="3708" y="168"/>
                  <a:pt x="3708" y="168"/>
                </a:cubicBezTo>
                <a:cubicBezTo>
                  <a:pt x="3705" y="165"/>
                  <a:pt x="3704" y="162"/>
                  <a:pt x="3701" y="161"/>
                </a:cubicBezTo>
                <a:cubicBezTo>
                  <a:pt x="3698" y="159"/>
                  <a:pt x="3695" y="160"/>
                  <a:pt x="3692" y="160"/>
                </a:cubicBezTo>
                <a:cubicBezTo>
                  <a:pt x="3690" y="160"/>
                  <a:pt x="3689" y="159"/>
                  <a:pt x="3688" y="160"/>
                </a:cubicBezTo>
                <a:cubicBezTo>
                  <a:pt x="3684" y="160"/>
                  <a:pt x="3683" y="163"/>
                  <a:pt x="3679" y="163"/>
                </a:cubicBezTo>
                <a:cubicBezTo>
                  <a:pt x="3672" y="163"/>
                  <a:pt x="3672" y="163"/>
                  <a:pt x="3672" y="163"/>
                </a:cubicBezTo>
                <a:cubicBezTo>
                  <a:pt x="3672" y="161"/>
                  <a:pt x="3672" y="160"/>
                  <a:pt x="3672" y="158"/>
                </a:cubicBezTo>
                <a:cubicBezTo>
                  <a:pt x="3672" y="156"/>
                  <a:pt x="3671" y="155"/>
                  <a:pt x="3670" y="154"/>
                </a:cubicBezTo>
                <a:cubicBezTo>
                  <a:pt x="3669" y="152"/>
                  <a:pt x="3667" y="151"/>
                  <a:pt x="3665" y="150"/>
                </a:cubicBezTo>
                <a:cubicBezTo>
                  <a:pt x="3664" y="148"/>
                  <a:pt x="3663" y="147"/>
                  <a:pt x="3662" y="146"/>
                </a:cubicBezTo>
                <a:cubicBezTo>
                  <a:pt x="3661" y="146"/>
                  <a:pt x="3659" y="146"/>
                  <a:pt x="3658" y="147"/>
                </a:cubicBezTo>
                <a:cubicBezTo>
                  <a:pt x="3656" y="148"/>
                  <a:pt x="3656" y="150"/>
                  <a:pt x="3655" y="151"/>
                </a:cubicBezTo>
                <a:cubicBezTo>
                  <a:pt x="3653" y="152"/>
                  <a:pt x="3652" y="153"/>
                  <a:pt x="3651" y="155"/>
                </a:cubicBezTo>
                <a:cubicBezTo>
                  <a:pt x="3648" y="157"/>
                  <a:pt x="3646" y="160"/>
                  <a:pt x="3642" y="160"/>
                </a:cubicBezTo>
                <a:cubicBezTo>
                  <a:pt x="3640" y="160"/>
                  <a:pt x="3639" y="161"/>
                  <a:pt x="3638" y="161"/>
                </a:cubicBezTo>
                <a:cubicBezTo>
                  <a:pt x="3636" y="161"/>
                  <a:pt x="3636" y="158"/>
                  <a:pt x="3634" y="158"/>
                </a:cubicBezTo>
                <a:cubicBezTo>
                  <a:pt x="3642" y="149"/>
                  <a:pt x="3642" y="149"/>
                  <a:pt x="3642" y="149"/>
                </a:cubicBezTo>
                <a:cubicBezTo>
                  <a:pt x="3642" y="147"/>
                  <a:pt x="3642" y="147"/>
                  <a:pt x="3642" y="147"/>
                </a:cubicBezTo>
                <a:cubicBezTo>
                  <a:pt x="3642" y="145"/>
                  <a:pt x="3641" y="144"/>
                  <a:pt x="3641" y="143"/>
                </a:cubicBezTo>
                <a:cubicBezTo>
                  <a:pt x="3640" y="143"/>
                  <a:pt x="3638" y="143"/>
                  <a:pt x="3637" y="144"/>
                </a:cubicBezTo>
                <a:cubicBezTo>
                  <a:pt x="3635" y="145"/>
                  <a:pt x="3635" y="148"/>
                  <a:pt x="3633" y="148"/>
                </a:cubicBezTo>
                <a:cubicBezTo>
                  <a:pt x="3631" y="148"/>
                  <a:pt x="3631" y="148"/>
                  <a:pt x="3631" y="148"/>
                </a:cubicBezTo>
                <a:cubicBezTo>
                  <a:pt x="3629" y="148"/>
                  <a:pt x="3628" y="146"/>
                  <a:pt x="3627" y="146"/>
                </a:cubicBezTo>
                <a:cubicBezTo>
                  <a:pt x="3615" y="146"/>
                  <a:pt x="3615" y="146"/>
                  <a:pt x="3615" y="146"/>
                </a:cubicBezTo>
                <a:cubicBezTo>
                  <a:pt x="3615" y="150"/>
                  <a:pt x="3614" y="152"/>
                  <a:pt x="3614" y="156"/>
                </a:cubicBezTo>
                <a:cubicBezTo>
                  <a:pt x="3614" y="159"/>
                  <a:pt x="3614" y="161"/>
                  <a:pt x="3613" y="164"/>
                </a:cubicBezTo>
                <a:cubicBezTo>
                  <a:pt x="3613" y="165"/>
                  <a:pt x="3611" y="166"/>
                  <a:pt x="3610" y="168"/>
                </a:cubicBezTo>
                <a:cubicBezTo>
                  <a:pt x="3606" y="167"/>
                  <a:pt x="3606" y="167"/>
                  <a:pt x="3606" y="167"/>
                </a:cubicBezTo>
                <a:cubicBezTo>
                  <a:pt x="3606" y="162"/>
                  <a:pt x="3607" y="158"/>
                  <a:pt x="3604" y="155"/>
                </a:cubicBezTo>
                <a:cubicBezTo>
                  <a:pt x="3603" y="153"/>
                  <a:pt x="3602" y="153"/>
                  <a:pt x="3600" y="152"/>
                </a:cubicBezTo>
                <a:cubicBezTo>
                  <a:pt x="3599" y="151"/>
                  <a:pt x="3598" y="150"/>
                  <a:pt x="3596" y="150"/>
                </a:cubicBezTo>
                <a:cubicBezTo>
                  <a:pt x="3595" y="149"/>
                  <a:pt x="3594" y="149"/>
                  <a:pt x="3592" y="149"/>
                </a:cubicBezTo>
                <a:cubicBezTo>
                  <a:pt x="3579" y="149"/>
                  <a:pt x="3572" y="148"/>
                  <a:pt x="3560" y="148"/>
                </a:cubicBezTo>
                <a:cubicBezTo>
                  <a:pt x="3558" y="148"/>
                  <a:pt x="3557" y="148"/>
                  <a:pt x="3555" y="149"/>
                </a:cubicBezTo>
                <a:cubicBezTo>
                  <a:pt x="3554" y="149"/>
                  <a:pt x="3553" y="149"/>
                  <a:pt x="3551" y="150"/>
                </a:cubicBezTo>
                <a:cubicBezTo>
                  <a:pt x="3549" y="151"/>
                  <a:pt x="3546" y="153"/>
                  <a:pt x="3546" y="156"/>
                </a:cubicBezTo>
                <a:cubicBezTo>
                  <a:pt x="3546" y="158"/>
                  <a:pt x="3546" y="160"/>
                  <a:pt x="3547" y="163"/>
                </a:cubicBezTo>
                <a:moveTo>
                  <a:pt x="3508" y="238"/>
                </a:moveTo>
                <a:cubicBezTo>
                  <a:pt x="3508" y="239"/>
                  <a:pt x="3509" y="239"/>
                  <a:pt x="3510" y="239"/>
                </a:cubicBezTo>
                <a:cubicBezTo>
                  <a:pt x="3509" y="241"/>
                  <a:pt x="3509" y="243"/>
                  <a:pt x="3508" y="243"/>
                </a:cubicBezTo>
                <a:cubicBezTo>
                  <a:pt x="3504" y="244"/>
                  <a:pt x="3502" y="242"/>
                  <a:pt x="3499" y="242"/>
                </a:cubicBezTo>
                <a:cubicBezTo>
                  <a:pt x="3494" y="242"/>
                  <a:pt x="3494" y="242"/>
                  <a:pt x="3494" y="242"/>
                </a:cubicBezTo>
                <a:cubicBezTo>
                  <a:pt x="3492" y="242"/>
                  <a:pt x="3491" y="241"/>
                  <a:pt x="3490" y="241"/>
                </a:cubicBezTo>
                <a:cubicBezTo>
                  <a:pt x="3487" y="241"/>
                  <a:pt x="3484" y="241"/>
                  <a:pt x="3482" y="241"/>
                </a:cubicBezTo>
                <a:cubicBezTo>
                  <a:pt x="3480" y="241"/>
                  <a:pt x="3479" y="243"/>
                  <a:pt x="3478" y="243"/>
                </a:cubicBezTo>
                <a:cubicBezTo>
                  <a:pt x="3476" y="244"/>
                  <a:pt x="3475" y="245"/>
                  <a:pt x="3474" y="245"/>
                </a:cubicBezTo>
                <a:cubicBezTo>
                  <a:pt x="3469" y="246"/>
                  <a:pt x="3466" y="245"/>
                  <a:pt x="3461" y="245"/>
                </a:cubicBezTo>
                <a:cubicBezTo>
                  <a:pt x="3456" y="246"/>
                  <a:pt x="3453" y="246"/>
                  <a:pt x="3449" y="249"/>
                </a:cubicBezTo>
                <a:cubicBezTo>
                  <a:pt x="3448" y="250"/>
                  <a:pt x="3448" y="252"/>
                  <a:pt x="3448" y="253"/>
                </a:cubicBezTo>
                <a:cubicBezTo>
                  <a:pt x="3448" y="262"/>
                  <a:pt x="3448" y="262"/>
                  <a:pt x="3448" y="262"/>
                </a:cubicBezTo>
                <a:cubicBezTo>
                  <a:pt x="3453" y="261"/>
                  <a:pt x="3455" y="260"/>
                  <a:pt x="3460" y="260"/>
                </a:cubicBezTo>
                <a:cubicBezTo>
                  <a:pt x="3464" y="260"/>
                  <a:pt x="3464" y="260"/>
                  <a:pt x="3464" y="260"/>
                </a:cubicBezTo>
                <a:cubicBezTo>
                  <a:pt x="3465" y="260"/>
                  <a:pt x="3466" y="261"/>
                  <a:pt x="3468" y="261"/>
                </a:cubicBezTo>
                <a:cubicBezTo>
                  <a:pt x="3471" y="261"/>
                  <a:pt x="3472" y="262"/>
                  <a:pt x="3475" y="262"/>
                </a:cubicBezTo>
                <a:cubicBezTo>
                  <a:pt x="3479" y="262"/>
                  <a:pt x="3481" y="262"/>
                  <a:pt x="3485" y="260"/>
                </a:cubicBezTo>
                <a:cubicBezTo>
                  <a:pt x="3488" y="259"/>
                  <a:pt x="3490" y="257"/>
                  <a:pt x="3493" y="255"/>
                </a:cubicBezTo>
                <a:cubicBezTo>
                  <a:pt x="3495" y="254"/>
                  <a:pt x="3496" y="252"/>
                  <a:pt x="3499" y="252"/>
                </a:cubicBezTo>
                <a:cubicBezTo>
                  <a:pt x="3501" y="252"/>
                  <a:pt x="3501" y="252"/>
                  <a:pt x="3501" y="252"/>
                </a:cubicBezTo>
                <a:cubicBezTo>
                  <a:pt x="3502" y="252"/>
                  <a:pt x="3503" y="253"/>
                  <a:pt x="3505" y="253"/>
                </a:cubicBezTo>
                <a:cubicBezTo>
                  <a:pt x="3506" y="254"/>
                  <a:pt x="3506" y="256"/>
                  <a:pt x="3507" y="257"/>
                </a:cubicBezTo>
                <a:cubicBezTo>
                  <a:pt x="3505" y="258"/>
                  <a:pt x="3505" y="261"/>
                  <a:pt x="3504" y="261"/>
                </a:cubicBezTo>
                <a:cubicBezTo>
                  <a:pt x="3502" y="261"/>
                  <a:pt x="3501" y="261"/>
                  <a:pt x="3500" y="261"/>
                </a:cubicBezTo>
                <a:cubicBezTo>
                  <a:pt x="3498" y="262"/>
                  <a:pt x="3497" y="262"/>
                  <a:pt x="3496" y="262"/>
                </a:cubicBezTo>
                <a:cubicBezTo>
                  <a:pt x="3494" y="263"/>
                  <a:pt x="3494" y="265"/>
                  <a:pt x="3493" y="266"/>
                </a:cubicBezTo>
                <a:cubicBezTo>
                  <a:pt x="3491" y="268"/>
                  <a:pt x="3489" y="269"/>
                  <a:pt x="3487" y="269"/>
                </a:cubicBezTo>
                <a:cubicBezTo>
                  <a:pt x="3484" y="269"/>
                  <a:pt x="3483" y="268"/>
                  <a:pt x="3481" y="268"/>
                </a:cubicBezTo>
                <a:cubicBezTo>
                  <a:pt x="3475" y="268"/>
                  <a:pt x="3472" y="268"/>
                  <a:pt x="3467" y="268"/>
                </a:cubicBezTo>
                <a:cubicBezTo>
                  <a:pt x="3465" y="268"/>
                  <a:pt x="3464" y="268"/>
                  <a:pt x="3463" y="268"/>
                </a:cubicBezTo>
                <a:cubicBezTo>
                  <a:pt x="3461" y="268"/>
                  <a:pt x="3460" y="270"/>
                  <a:pt x="3459" y="270"/>
                </a:cubicBezTo>
                <a:cubicBezTo>
                  <a:pt x="3458" y="271"/>
                  <a:pt x="3456" y="270"/>
                  <a:pt x="3455" y="271"/>
                </a:cubicBezTo>
                <a:cubicBezTo>
                  <a:pt x="3454" y="272"/>
                  <a:pt x="3454" y="273"/>
                  <a:pt x="3454" y="275"/>
                </a:cubicBezTo>
                <a:cubicBezTo>
                  <a:pt x="3454" y="276"/>
                  <a:pt x="3454" y="278"/>
                  <a:pt x="3455" y="279"/>
                </a:cubicBezTo>
                <a:cubicBezTo>
                  <a:pt x="3456" y="282"/>
                  <a:pt x="3459" y="285"/>
                  <a:pt x="3462" y="286"/>
                </a:cubicBezTo>
                <a:cubicBezTo>
                  <a:pt x="3463" y="286"/>
                  <a:pt x="3464" y="286"/>
                  <a:pt x="3466" y="286"/>
                </a:cubicBezTo>
                <a:cubicBezTo>
                  <a:pt x="3469" y="286"/>
                  <a:pt x="3471" y="286"/>
                  <a:pt x="3474" y="286"/>
                </a:cubicBezTo>
                <a:cubicBezTo>
                  <a:pt x="3475" y="286"/>
                  <a:pt x="3477" y="287"/>
                  <a:pt x="3478" y="287"/>
                </a:cubicBezTo>
                <a:cubicBezTo>
                  <a:pt x="3481" y="288"/>
                  <a:pt x="3483" y="289"/>
                  <a:pt x="3486" y="291"/>
                </a:cubicBezTo>
                <a:cubicBezTo>
                  <a:pt x="3487" y="292"/>
                  <a:pt x="3489" y="292"/>
                  <a:pt x="3490" y="294"/>
                </a:cubicBezTo>
                <a:cubicBezTo>
                  <a:pt x="3490" y="295"/>
                  <a:pt x="3491" y="297"/>
                  <a:pt x="3492" y="298"/>
                </a:cubicBezTo>
                <a:cubicBezTo>
                  <a:pt x="3493" y="299"/>
                  <a:pt x="3494" y="300"/>
                  <a:pt x="3495" y="302"/>
                </a:cubicBezTo>
                <a:cubicBezTo>
                  <a:pt x="3497" y="305"/>
                  <a:pt x="3498" y="307"/>
                  <a:pt x="3501" y="310"/>
                </a:cubicBezTo>
                <a:cubicBezTo>
                  <a:pt x="3505" y="309"/>
                  <a:pt x="3505" y="309"/>
                  <a:pt x="3505" y="309"/>
                </a:cubicBezTo>
                <a:cubicBezTo>
                  <a:pt x="3505" y="308"/>
                  <a:pt x="3504" y="306"/>
                  <a:pt x="3505" y="305"/>
                </a:cubicBezTo>
                <a:cubicBezTo>
                  <a:pt x="3506" y="303"/>
                  <a:pt x="3506" y="302"/>
                  <a:pt x="3508" y="301"/>
                </a:cubicBezTo>
                <a:cubicBezTo>
                  <a:pt x="3509" y="300"/>
                  <a:pt x="3510" y="300"/>
                  <a:pt x="3512" y="299"/>
                </a:cubicBezTo>
                <a:cubicBezTo>
                  <a:pt x="3514" y="297"/>
                  <a:pt x="3518" y="297"/>
                  <a:pt x="3520" y="294"/>
                </a:cubicBezTo>
                <a:cubicBezTo>
                  <a:pt x="3520" y="293"/>
                  <a:pt x="3520" y="291"/>
                  <a:pt x="3521" y="290"/>
                </a:cubicBezTo>
                <a:cubicBezTo>
                  <a:pt x="3521" y="287"/>
                  <a:pt x="3520" y="285"/>
                  <a:pt x="3521" y="281"/>
                </a:cubicBezTo>
                <a:cubicBezTo>
                  <a:pt x="3521" y="279"/>
                  <a:pt x="3522" y="279"/>
                  <a:pt x="3523" y="277"/>
                </a:cubicBezTo>
                <a:cubicBezTo>
                  <a:pt x="3523" y="275"/>
                  <a:pt x="3525" y="274"/>
                  <a:pt x="3527" y="273"/>
                </a:cubicBezTo>
                <a:cubicBezTo>
                  <a:pt x="3528" y="272"/>
                  <a:pt x="3529" y="271"/>
                  <a:pt x="3531" y="271"/>
                </a:cubicBezTo>
                <a:cubicBezTo>
                  <a:pt x="3533" y="271"/>
                  <a:pt x="3535" y="271"/>
                  <a:pt x="3538" y="271"/>
                </a:cubicBezTo>
                <a:cubicBezTo>
                  <a:pt x="3538" y="251"/>
                  <a:pt x="3538" y="251"/>
                  <a:pt x="3538" y="251"/>
                </a:cubicBezTo>
                <a:cubicBezTo>
                  <a:pt x="3541" y="251"/>
                  <a:pt x="3543" y="252"/>
                  <a:pt x="3545" y="251"/>
                </a:cubicBezTo>
                <a:cubicBezTo>
                  <a:pt x="3549" y="250"/>
                  <a:pt x="3551" y="248"/>
                  <a:pt x="3553" y="246"/>
                </a:cubicBezTo>
                <a:cubicBezTo>
                  <a:pt x="3553" y="244"/>
                  <a:pt x="3551" y="244"/>
                  <a:pt x="3550" y="242"/>
                </a:cubicBezTo>
                <a:cubicBezTo>
                  <a:pt x="3550" y="241"/>
                  <a:pt x="3551" y="240"/>
                  <a:pt x="3551" y="238"/>
                </a:cubicBezTo>
                <a:cubicBezTo>
                  <a:pt x="3551" y="237"/>
                  <a:pt x="3550" y="236"/>
                  <a:pt x="3550" y="234"/>
                </a:cubicBezTo>
                <a:cubicBezTo>
                  <a:pt x="3550" y="233"/>
                  <a:pt x="3551" y="232"/>
                  <a:pt x="3551" y="230"/>
                </a:cubicBezTo>
                <a:cubicBezTo>
                  <a:pt x="3551" y="229"/>
                  <a:pt x="3551" y="228"/>
                  <a:pt x="3551" y="226"/>
                </a:cubicBezTo>
                <a:cubicBezTo>
                  <a:pt x="3579" y="226"/>
                  <a:pt x="3579" y="226"/>
                  <a:pt x="3579" y="226"/>
                </a:cubicBezTo>
                <a:cubicBezTo>
                  <a:pt x="3579" y="228"/>
                  <a:pt x="3580" y="229"/>
                  <a:pt x="3579" y="231"/>
                </a:cubicBezTo>
                <a:cubicBezTo>
                  <a:pt x="3578" y="234"/>
                  <a:pt x="3576" y="236"/>
                  <a:pt x="3576" y="239"/>
                </a:cubicBezTo>
                <a:cubicBezTo>
                  <a:pt x="3576" y="241"/>
                  <a:pt x="3577" y="242"/>
                  <a:pt x="3577" y="243"/>
                </a:cubicBezTo>
                <a:cubicBezTo>
                  <a:pt x="3580" y="243"/>
                  <a:pt x="3582" y="243"/>
                  <a:pt x="3585" y="243"/>
                </a:cubicBezTo>
                <a:cubicBezTo>
                  <a:pt x="3587" y="243"/>
                  <a:pt x="3589" y="244"/>
                  <a:pt x="3590" y="245"/>
                </a:cubicBezTo>
                <a:cubicBezTo>
                  <a:pt x="3591" y="246"/>
                  <a:pt x="3594" y="246"/>
                  <a:pt x="3594" y="248"/>
                </a:cubicBezTo>
                <a:cubicBezTo>
                  <a:pt x="3594" y="249"/>
                  <a:pt x="3594" y="251"/>
                  <a:pt x="3594" y="252"/>
                </a:cubicBezTo>
                <a:cubicBezTo>
                  <a:pt x="3594" y="255"/>
                  <a:pt x="3594" y="257"/>
                  <a:pt x="3593" y="260"/>
                </a:cubicBezTo>
                <a:cubicBezTo>
                  <a:pt x="3593" y="262"/>
                  <a:pt x="3590" y="261"/>
                  <a:pt x="3589" y="262"/>
                </a:cubicBezTo>
                <a:cubicBezTo>
                  <a:pt x="3586" y="265"/>
                  <a:pt x="3583" y="267"/>
                  <a:pt x="3583" y="271"/>
                </a:cubicBezTo>
                <a:cubicBezTo>
                  <a:pt x="3583" y="273"/>
                  <a:pt x="3584" y="274"/>
                  <a:pt x="3584" y="276"/>
                </a:cubicBezTo>
                <a:cubicBezTo>
                  <a:pt x="3593" y="276"/>
                  <a:pt x="3593" y="276"/>
                  <a:pt x="3593" y="276"/>
                </a:cubicBezTo>
                <a:cubicBezTo>
                  <a:pt x="3598" y="276"/>
                  <a:pt x="3601" y="272"/>
                  <a:pt x="3605" y="269"/>
                </a:cubicBezTo>
                <a:cubicBezTo>
                  <a:pt x="3608" y="268"/>
                  <a:pt x="3610" y="265"/>
                  <a:pt x="3613" y="265"/>
                </a:cubicBezTo>
                <a:cubicBezTo>
                  <a:pt x="3615" y="265"/>
                  <a:pt x="3616" y="267"/>
                  <a:pt x="3617" y="268"/>
                </a:cubicBezTo>
                <a:cubicBezTo>
                  <a:pt x="3618" y="269"/>
                  <a:pt x="3617" y="271"/>
                  <a:pt x="3617" y="272"/>
                </a:cubicBezTo>
                <a:cubicBezTo>
                  <a:pt x="3617" y="275"/>
                  <a:pt x="3617" y="277"/>
                  <a:pt x="3617" y="280"/>
                </a:cubicBezTo>
                <a:cubicBezTo>
                  <a:pt x="3628" y="280"/>
                  <a:pt x="3628" y="280"/>
                  <a:pt x="3628" y="280"/>
                </a:cubicBezTo>
                <a:cubicBezTo>
                  <a:pt x="3629" y="279"/>
                  <a:pt x="3631" y="279"/>
                  <a:pt x="3632" y="278"/>
                </a:cubicBezTo>
                <a:cubicBezTo>
                  <a:pt x="3633" y="277"/>
                  <a:pt x="3633" y="275"/>
                  <a:pt x="3633" y="274"/>
                </a:cubicBezTo>
                <a:cubicBezTo>
                  <a:pt x="3634" y="273"/>
                  <a:pt x="3634" y="272"/>
                  <a:pt x="3635" y="270"/>
                </a:cubicBezTo>
                <a:cubicBezTo>
                  <a:pt x="3658" y="270"/>
                  <a:pt x="3658" y="270"/>
                  <a:pt x="3658" y="270"/>
                </a:cubicBezTo>
                <a:cubicBezTo>
                  <a:pt x="3666" y="268"/>
                  <a:pt x="3666" y="268"/>
                  <a:pt x="3666" y="268"/>
                </a:cubicBezTo>
                <a:cubicBezTo>
                  <a:pt x="3667" y="264"/>
                  <a:pt x="3667" y="264"/>
                  <a:pt x="3667" y="264"/>
                </a:cubicBezTo>
                <a:cubicBezTo>
                  <a:pt x="3664" y="260"/>
                  <a:pt x="3661" y="257"/>
                  <a:pt x="3656" y="256"/>
                </a:cubicBezTo>
                <a:cubicBezTo>
                  <a:pt x="3654" y="256"/>
                  <a:pt x="3653" y="257"/>
                  <a:pt x="3652" y="257"/>
                </a:cubicBezTo>
                <a:cubicBezTo>
                  <a:pt x="3648" y="257"/>
                  <a:pt x="3646" y="257"/>
                  <a:pt x="3642" y="257"/>
                </a:cubicBezTo>
                <a:cubicBezTo>
                  <a:pt x="3642" y="253"/>
                  <a:pt x="3642" y="251"/>
                  <a:pt x="3642" y="247"/>
                </a:cubicBezTo>
                <a:cubicBezTo>
                  <a:pt x="3642" y="246"/>
                  <a:pt x="3642" y="245"/>
                  <a:pt x="3642" y="243"/>
                </a:cubicBezTo>
                <a:cubicBezTo>
                  <a:pt x="3617" y="243"/>
                  <a:pt x="3617" y="243"/>
                  <a:pt x="3617" y="243"/>
                </a:cubicBezTo>
                <a:cubicBezTo>
                  <a:pt x="3617" y="237"/>
                  <a:pt x="3619" y="232"/>
                  <a:pt x="3614" y="228"/>
                </a:cubicBezTo>
                <a:cubicBezTo>
                  <a:pt x="3613" y="228"/>
                  <a:pt x="3611" y="228"/>
                  <a:pt x="3610" y="227"/>
                </a:cubicBezTo>
                <a:cubicBezTo>
                  <a:pt x="3609" y="227"/>
                  <a:pt x="3607" y="226"/>
                  <a:pt x="3606" y="225"/>
                </a:cubicBezTo>
                <a:cubicBezTo>
                  <a:pt x="3605" y="224"/>
                  <a:pt x="3605" y="223"/>
                  <a:pt x="3604" y="221"/>
                </a:cubicBezTo>
                <a:cubicBezTo>
                  <a:pt x="3604" y="220"/>
                  <a:pt x="3604" y="218"/>
                  <a:pt x="3603" y="217"/>
                </a:cubicBezTo>
                <a:cubicBezTo>
                  <a:pt x="3601" y="215"/>
                  <a:pt x="3597" y="216"/>
                  <a:pt x="3594" y="215"/>
                </a:cubicBezTo>
                <a:cubicBezTo>
                  <a:pt x="3593" y="215"/>
                  <a:pt x="3591" y="216"/>
                  <a:pt x="3590" y="215"/>
                </a:cubicBezTo>
                <a:cubicBezTo>
                  <a:pt x="3588" y="215"/>
                  <a:pt x="3587" y="214"/>
                  <a:pt x="3586" y="212"/>
                </a:cubicBezTo>
                <a:cubicBezTo>
                  <a:pt x="3584" y="210"/>
                  <a:pt x="3585" y="206"/>
                  <a:pt x="3582" y="204"/>
                </a:cubicBezTo>
                <a:cubicBezTo>
                  <a:pt x="3581" y="204"/>
                  <a:pt x="3579" y="204"/>
                  <a:pt x="3578" y="203"/>
                </a:cubicBezTo>
                <a:cubicBezTo>
                  <a:pt x="3577" y="203"/>
                  <a:pt x="3576" y="202"/>
                  <a:pt x="3574" y="202"/>
                </a:cubicBezTo>
                <a:cubicBezTo>
                  <a:pt x="3573" y="202"/>
                  <a:pt x="3572" y="203"/>
                  <a:pt x="3570" y="203"/>
                </a:cubicBezTo>
                <a:cubicBezTo>
                  <a:pt x="3568" y="204"/>
                  <a:pt x="3567" y="207"/>
                  <a:pt x="3564" y="207"/>
                </a:cubicBezTo>
                <a:cubicBezTo>
                  <a:pt x="3561" y="207"/>
                  <a:pt x="3559" y="206"/>
                  <a:pt x="3556" y="205"/>
                </a:cubicBezTo>
                <a:cubicBezTo>
                  <a:pt x="3555" y="205"/>
                  <a:pt x="3554" y="206"/>
                  <a:pt x="3552" y="205"/>
                </a:cubicBezTo>
                <a:cubicBezTo>
                  <a:pt x="3551" y="205"/>
                  <a:pt x="3551" y="203"/>
                  <a:pt x="3549" y="202"/>
                </a:cubicBezTo>
                <a:cubicBezTo>
                  <a:pt x="3549" y="190"/>
                  <a:pt x="3549" y="190"/>
                  <a:pt x="3549" y="190"/>
                </a:cubicBezTo>
                <a:cubicBezTo>
                  <a:pt x="3549" y="191"/>
                  <a:pt x="3550" y="192"/>
                  <a:pt x="3549" y="192"/>
                </a:cubicBezTo>
                <a:cubicBezTo>
                  <a:pt x="3547" y="193"/>
                  <a:pt x="3546" y="192"/>
                  <a:pt x="3543" y="192"/>
                </a:cubicBezTo>
                <a:cubicBezTo>
                  <a:pt x="3541" y="192"/>
                  <a:pt x="3540" y="193"/>
                  <a:pt x="3537" y="192"/>
                </a:cubicBezTo>
                <a:cubicBezTo>
                  <a:pt x="3536" y="192"/>
                  <a:pt x="3535" y="191"/>
                  <a:pt x="3533" y="190"/>
                </a:cubicBezTo>
                <a:cubicBezTo>
                  <a:pt x="3534" y="189"/>
                  <a:pt x="3534" y="188"/>
                  <a:pt x="3534" y="186"/>
                </a:cubicBezTo>
                <a:cubicBezTo>
                  <a:pt x="3536" y="183"/>
                  <a:pt x="3539" y="182"/>
                  <a:pt x="3540" y="179"/>
                </a:cubicBezTo>
                <a:cubicBezTo>
                  <a:pt x="3541" y="177"/>
                  <a:pt x="3540" y="176"/>
                  <a:pt x="3540" y="175"/>
                </a:cubicBezTo>
                <a:cubicBezTo>
                  <a:pt x="3506" y="169"/>
                  <a:pt x="3506" y="169"/>
                  <a:pt x="3506" y="169"/>
                </a:cubicBezTo>
                <a:cubicBezTo>
                  <a:pt x="3504" y="169"/>
                  <a:pt x="3503" y="168"/>
                  <a:pt x="3502" y="169"/>
                </a:cubicBezTo>
                <a:cubicBezTo>
                  <a:pt x="3500" y="170"/>
                  <a:pt x="3499" y="171"/>
                  <a:pt x="3498" y="173"/>
                </a:cubicBezTo>
                <a:cubicBezTo>
                  <a:pt x="3496" y="175"/>
                  <a:pt x="3496" y="178"/>
                  <a:pt x="3496" y="181"/>
                </a:cubicBezTo>
                <a:cubicBezTo>
                  <a:pt x="3496" y="184"/>
                  <a:pt x="3496" y="184"/>
                  <a:pt x="3496" y="184"/>
                </a:cubicBezTo>
                <a:cubicBezTo>
                  <a:pt x="3496" y="186"/>
                  <a:pt x="3496" y="187"/>
                  <a:pt x="3497" y="188"/>
                </a:cubicBezTo>
                <a:cubicBezTo>
                  <a:pt x="3497" y="191"/>
                  <a:pt x="3500" y="192"/>
                  <a:pt x="3500" y="195"/>
                </a:cubicBezTo>
                <a:cubicBezTo>
                  <a:pt x="3500" y="198"/>
                  <a:pt x="3498" y="199"/>
                  <a:pt x="3497" y="201"/>
                </a:cubicBezTo>
                <a:cubicBezTo>
                  <a:pt x="3495" y="203"/>
                  <a:pt x="3493" y="204"/>
                  <a:pt x="3491" y="204"/>
                </a:cubicBezTo>
                <a:cubicBezTo>
                  <a:pt x="3488" y="204"/>
                  <a:pt x="3486" y="204"/>
                  <a:pt x="3485" y="202"/>
                </a:cubicBezTo>
                <a:cubicBezTo>
                  <a:pt x="3483" y="200"/>
                  <a:pt x="3482" y="197"/>
                  <a:pt x="3482" y="193"/>
                </a:cubicBezTo>
                <a:cubicBezTo>
                  <a:pt x="3482" y="189"/>
                  <a:pt x="3482" y="189"/>
                  <a:pt x="3482" y="189"/>
                </a:cubicBezTo>
                <a:cubicBezTo>
                  <a:pt x="3482" y="188"/>
                  <a:pt x="3481" y="187"/>
                  <a:pt x="3481" y="185"/>
                </a:cubicBezTo>
                <a:cubicBezTo>
                  <a:pt x="3481" y="182"/>
                  <a:pt x="3481" y="182"/>
                  <a:pt x="3481" y="182"/>
                </a:cubicBezTo>
                <a:cubicBezTo>
                  <a:pt x="3480" y="179"/>
                  <a:pt x="3480" y="177"/>
                  <a:pt x="3480" y="175"/>
                </a:cubicBezTo>
                <a:cubicBezTo>
                  <a:pt x="3472" y="174"/>
                  <a:pt x="3472" y="174"/>
                  <a:pt x="3472" y="174"/>
                </a:cubicBezTo>
                <a:cubicBezTo>
                  <a:pt x="3469" y="175"/>
                  <a:pt x="3466" y="176"/>
                  <a:pt x="3464" y="178"/>
                </a:cubicBezTo>
                <a:cubicBezTo>
                  <a:pt x="3463" y="179"/>
                  <a:pt x="3463" y="180"/>
                  <a:pt x="3462" y="182"/>
                </a:cubicBezTo>
                <a:cubicBezTo>
                  <a:pt x="3461" y="183"/>
                  <a:pt x="3459" y="183"/>
                  <a:pt x="3458" y="184"/>
                </a:cubicBezTo>
                <a:cubicBezTo>
                  <a:pt x="3457" y="185"/>
                  <a:pt x="3456" y="187"/>
                  <a:pt x="3454" y="187"/>
                </a:cubicBezTo>
                <a:cubicBezTo>
                  <a:pt x="3441" y="187"/>
                  <a:pt x="3441" y="187"/>
                  <a:pt x="3441" y="187"/>
                </a:cubicBezTo>
                <a:cubicBezTo>
                  <a:pt x="3441" y="181"/>
                  <a:pt x="3441" y="181"/>
                  <a:pt x="3441" y="181"/>
                </a:cubicBezTo>
                <a:cubicBezTo>
                  <a:pt x="3442" y="180"/>
                  <a:pt x="3441" y="177"/>
                  <a:pt x="3443" y="177"/>
                </a:cubicBezTo>
                <a:cubicBezTo>
                  <a:pt x="3444" y="176"/>
                  <a:pt x="3446" y="177"/>
                  <a:pt x="3447" y="177"/>
                </a:cubicBezTo>
                <a:cubicBezTo>
                  <a:pt x="3449" y="176"/>
                  <a:pt x="3449" y="174"/>
                  <a:pt x="3451" y="174"/>
                </a:cubicBezTo>
                <a:cubicBezTo>
                  <a:pt x="3450" y="170"/>
                  <a:pt x="3450" y="170"/>
                  <a:pt x="3450" y="170"/>
                </a:cubicBezTo>
                <a:cubicBezTo>
                  <a:pt x="3449" y="170"/>
                  <a:pt x="3447" y="169"/>
                  <a:pt x="3446" y="170"/>
                </a:cubicBezTo>
                <a:cubicBezTo>
                  <a:pt x="3444" y="170"/>
                  <a:pt x="3443" y="172"/>
                  <a:pt x="3442" y="173"/>
                </a:cubicBezTo>
                <a:cubicBezTo>
                  <a:pt x="3441" y="173"/>
                  <a:pt x="3439" y="174"/>
                  <a:pt x="3438" y="175"/>
                </a:cubicBezTo>
                <a:cubicBezTo>
                  <a:pt x="3437" y="175"/>
                  <a:pt x="3437" y="177"/>
                  <a:pt x="3436" y="179"/>
                </a:cubicBezTo>
                <a:cubicBezTo>
                  <a:pt x="3410" y="179"/>
                  <a:pt x="3410" y="179"/>
                  <a:pt x="3410" y="179"/>
                </a:cubicBezTo>
                <a:cubicBezTo>
                  <a:pt x="3409" y="179"/>
                  <a:pt x="3408" y="179"/>
                  <a:pt x="3406" y="180"/>
                </a:cubicBezTo>
                <a:cubicBezTo>
                  <a:pt x="3403" y="180"/>
                  <a:pt x="3400" y="180"/>
                  <a:pt x="3397" y="181"/>
                </a:cubicBezTo>
                <a:cubicBezTo>
                  <a:pt x="3396" y="181"/>
                  <a:pt x="3395" y="182"/>
                  <a:pt x="3393" y="182"/>
                </a:cubicBezTo>
                <a:cubicBezTo>
                  <a:pt x="3393" y="185"/>
                  <a:pt x="3393" y="188"/>
                  <a:pt x="3394" y="190"/>
                </a:cubicBezTo>
                <a:cubicBezTo>
                  <a:pt x="3395" y="192"/>
                  <a:pt x="3397" y="193"/>
                  <a:pt x="3398" y="194"/>
                </a:cubicBezTo>
                <a:cubicBezTo>
                  <a:pt x="3400" y="196"/>
                  <a:pt x="3399" y="198"/>
                  <a:pt x="3401" y="198"/>
                </a:cubicBezTo>
                <a:cubicBezTo>
                  <a:pt x="3406" y="199"/>
                  <a:pt x="3408" y="198"/>
                  <a:pt x="3413" y="198"/>
                </a:cubicBezTo>
                <a:cubicBezTo>
                  <a:pt x="3415" y="198"/>
                  <a:pt x="3416" y="199"/>
                  <a:pt x="3417" y="199"/>
                </a:cubicBezTo>
                <a:cubicBezTo>
                  <a:pt x="3417" y="201"/>
                  <a:pt x="3418" y="202"/>
                  <a:pt x="3417" y="203"/>
                </a:cubicBezTo>
                <a:cubicBezTo>
                  <a:pt x="3417" y="205"/>
                  <a:pt x="3417" y="206"/>
                  <a:pt x="3416" y="207"/>
                </a:cubicBezTo>
                <a:cubicBezTo>
                  <a:pt x="3415" y="209"/>
                  <a:pt x="3412" y="208"/>
                  <a:pt x="3412" y="210"/>
                </a:cubicBezTo>
                <a:cubicBezTo>
                  <a:pt x="3412" y="213"/>
                  <a:pt x="3412" y="214"/>
                  <a:pt x="3413" y="216"/>
                </a:cubicBezTo>
                <a:cubicBezTo>
                  <a:pt x="3414" y="218"/>
                  <a:pt x="3416" y="218"/>
                  <a:pt x="3417" y="219"/>
                </a:cubicBezTo>
                <a:cubicBezTo>
                  <a:pt x="3418" y="221"/>
                  <a:pt x="3418" y="223"/>
                  <a:pt x="3418" y="225"/>
                </a:cubicBezTo>
                <a:cubicBezTo>
                  <a:pt x="3418" y="228"/>
                  <a:pt x="3417" y="230"/>
                  <a:pt x="3416" y="232"/>
                </a:cubicBezTo>
                <a:cubicBezTo>
                  <a:pt x="3415" y="232"/>
                  <a:pt x="3413" y="231"/>
                  <a:pt x="3412" y="230"/>
                </a:cubicBezTo>
                <a:cubicBezTo>
                  <a:pt x="3411" y="230"/>
                  <a:pt x="3409" y="230"/>
                  <a:pt x="3408" y="228"/>
                </a:cubicBezTo>
                <a:cubicBezTo>
                  <a:pt x="3407" y="227"/>
                  <a:pt x="3408" y="226"/>
                  <a:pt x="3407" y="224"/>
                </a:cubicBezTo>
                <a:cubicBezTo>
                  <a:pt x="3406" y="223"/>
                  <a:pt x="3406" y="220"/>
                  <a:pt x="3405" y="219"/>
                </a:cubicBezTo>
                <a:cubicBezTo>
                  <a:pt x="3404" y="218"/>
                  <a:pt x="3403" y="217"/>
                  <a:pt x="3401" y="216"/>
                </a:cubicBezTo>
                <a:cubicBezTo>
                  <a:pt x="3400" y="216"/>
                  <a:pt x="3399" y="215"/>
                  <a:pt x="3397" y="214"/>
                </a:cubicBezTo>
                <a:cubicBezTo>
                  <a:pt x="3396" y="214"/>
                  <a:pt x="3395" y="215"/>
                  <a:pt x="3393" y="214"/>
                </a:cubicBezTo>
                <a:cubicBezTo>
                  <a:pt x="3395" y="217"/>
                  <a:pt x="3396" y="219"/>
                  <a:pt x="3397" y="222"/>
                </a:cubicBezTo>
                <a:cubicBezTo>
                  <a:pt x="3397" y="224"/>
                  <a:pt x="3397" y="225"/>
                  <a:pt x="3397" y="226"/>
                </a:cubicBezTo>
                <a:cubicBezTo>
                  <a:pt x="3397" y="228"/>
                  <a:pt x="3398" y="229"/>
                  <a:pt x="3398" y="230"/>
                </a:cubicBezTo>
                <a:cubicBezTo>
                  <a:pt x="3399" y="232"/>
                  <a:pt x="3401" y="233"/>
                  <a:pt x="3402" y="234"/>
                </a:cubicBezTo>
                <a:cubicBezTo>
                  <a:pt x="3404" y="236"/>
                  <a:pt x="3404" y="237"/>
                  <a:pt x="3406" y="238"/>
                </a:cubicBezTo>
                <a:cubicBezTo>
                  <a:pt x="3409" y="240"/>
                  <a:pt x="3412" y="241"/>
                  <a:pt x="3415" y="241"/>
                </a:cubicBezTo>
                <a:cubicBezTo>
                  <a:pt x="3417" y="241"/>
                  <a:pt x="3418" y="240"/>
                  <a:pt x="3420" y="240"/>
                </a:cubicBezTo>
                <a:cubicBezTo>
                  <a:pt x="3419" y="237"/>
                  <a:pt x="3419" y="235"/>
                  <a:pt x="3419" y="232"/>
                </a:cubicBezTo>
                <a:cubicBezTo>
                  <a:pt x="3419" y="231"/>
                  <a:pt x="3420" y="230"/>
                  <a:pt x="3420" y="228"/>
                </a:cubicBezTo>
                <a:cubicBezTo>
                  <a:pt x="3423" y="229"/>
                  <a:pt x="3426" y="227"/>
                  <a:pt x="3428" y="229"/>
                </a:cubicBezTo>
                <a:cubicBezTo>
                  <a:pt x="3431" y="231"/>
                  <a:pt x="3429" y="235"/>
                  <a:pt x="3431" y="237"/>
                </a:cubicBezTo>
                <a:cubicBezTo>
                  <a:pt x="3432" y="239"/>
                  <a:pt x="3433" y="239"/>
                  <a:pt x="3435" y="240"/>
                </a:cubicBezTo>
                <a:cubicBezTo>
                  <a:pt x="3436" y="241"/>
                  <a:pt x="3437" y="242"/>
                  <a:pt x="3439" y="242"/>
                </a:cubicBezTo>
                <a:cubicBezTo>
                  <a:pt x="3442" y="243"/>
                  <a:pt x="3444" y="242"/>
                  <a:pt x="3447" y="242"/>
                </a:cubicBezTo>
                <a:cubicBezTo>
                  <a:pt x="3451" y="242"/>
                  <a:pt x="3451" y="242"/>
                  <a:pt x="3451" y="242"/>
                </a:cubicBezTo>
                <a:cubicBezTo>
                  <a:pt x="3452" y="242"/>
                  <a:pt x="3454" y="243"/>
                  <a:pt x="3455" y="242"/>
                </a:cubicBezTo>
                <a:cubicBezTo>
                  <a:pt x="3456" y="241"/>
                  <a:pt x="3457" y="240"/>
                  <a:pt x="3458" y="238"/>
                </a:cubicBezTo>
                <a:cubicBezTo>
                  <a:pt x="3459" y="237"/>
                  <a:pt x="3457" y="235"/>
                  <a:pt x="3458" y="234"/>
                </a:cubicBezTo>
                <a:cubicBezTo>
                  <a:pt x="3459" y="233"/>
                  <a:pt x="3459" y="231"/>
                  <a:pt x="3461" y="230"/>
                </a:cubicBezTo>
                <a:cubicBezTo>
                  <a:pt x="3462" y="230"/>
                  <a:pt x="3464" y="231"/>
                  <a:pt x="3465" y="230"/>
                </a:cubicBezTo>
                <a:cubicBezTo>
                  <a:pt x="3466" y="230"/>
                  <a:pt x="3467" y="229"/>
                  <a:pt x="3469" y="228"/>
                </a:cubicBezTo>
                <a:cubicBezTo>
                  <a:pt x="3469" y="227"/>
                  <a:pt x="3468" y="226"/>
                  <a:pt x="3468" y="224"/>
                </a:cubicBezTo>
                <a:cubicBezTo>
                  <a:pt x="3468" y="218"/>
                  <a:pt x="3468" y="218"/>
                  <a:pt x="3468" y="218"/>
                </a:cubicBezTo>
                <a:cubicBezTo>
                  <a:pt x="3476" y="217"/>
                  <a:pt x="3476" y="217"/>
                  <a:pt x="3476" y="217"/>
                </a:cubicBezTo>
                <a:cubicBezTo>
                  <a:pt x="3477" y="219"/>
                  <a:pt x="3479" y="219"/>
                  <a:pt x="3480" y="220"/>
                </a:cubicBezTo>
                <a:cubicBezTo>
                  <a:pt x="3480" y="222"/>
                  <a:pt x="3480" y="223"/>
                  <a:pt x="3480" y="224"/>
                </a:cubicBezTo>
                <a:cubicBezTo>
                  <a:pt x="3480" y="227"/>
                  <a:pt x="3480" y="229"/>
                  <a:pt x="3481" y="232"/>
                </a:cubicBezTo>
                <a:cubicBezTo>
                  <a:pt x="3496" y="232"/>
                  <a:pt x="3496" y="232"/>
                  <a:pt x="3496" y="232"/>
                </a:cubicBezTo>
                <a:cubicBezTo>
                  <a:pt x="3504" y="226"/>
                  <a:pt x="3504" y="226"/>
                  <a:pt x="3504" y="226"/>
                </a:cubicBezTo>
                <a:cubicBezTo>
                  <a:pt x="3508" y="229"/>
                  <a:pt x="3508" y="229"/>
                  <a:pt x="3508" y="229"/>
                </a:cubicBezTo>
                <a:cubicBezTo>
                  <a:pt x="3508" y="233"/>
                  <a:pt x="3507" y="235"/>
                  <a:pt x="3508" y="238"/>
                </a:cubicBezTo>
                <a:moveTo>
                  <a:pt x="5969" y="882"/>
                </a:moveTo>
                <a:cubicBezTo>
                  <a:pt x="5971" y="882"/>
                  <a:pt x="5973" y="881"/>
                  <a:pt x="5975" y="881"/>
                </a:cubicBezTo>
                <a:cubicBezTo>
                  <a:pt x="5976" y="881"/>
                  <a:pt x="5977" y="879"/>
                  <a:pt x="5979" y="879"/>
                </a:cubicBezTo>
                <a:cubicBezTo>
                  <a:pt x="6029" y="879"/>
                  <a:pt x="6029" y="879"/>
                  <a:pt x="6029" y="879"/>
                </a:cubicBezTo>
                <a:cubicBezTo>
                  <a:pt x="6029" y="871"/>
                  <a:pt x="6029" y="871"/>
                  <a:pt x="6029" y="871"/>
                </a:cubicBezTo>
                <a:cubicBezTo>
                  <a:pt x="6029" y="867"/>
                  <a:pt x="6029" y="865"/>
                  <a:pt x="6031" y="862"/>
                </a:cubicBezTo>
                <a:cubicBezTo>
                  <a:pt x="6032" y="860"/>
                  <a:pt x="6033" y="860"/>
                  <a:pt x="6035" y="859"/>
                </a:cubicBezTo>
                <a:cubicBezTo>
                  <a:pt x="6037" y="860"/>
                  <a:pt x="6038" y="862"/>
                  <a:pt x="6040" y="863"/>
                </a:cubicBezTo>
                <a:cubicBezTo>
                  <a:pt x="6042" y="864"/>
                  <a:pt x="6043" y="866"/>
                  <a:pt x="6046" y="866"/>
                </a:cubicBezTo>
                <a:cubicBezTo>
                  <a:pt x="6049" y="866"/>
                  <a:pt x="6050" y="864"/>
                  <a:pt x="6053" y="864"/>
                </a:cubicBezTo>
                <a:cubicBezTo>
                  <a:pt x="6056" y="864"/>
                  <a:pt x="6057" y="865"/>
                  <a:pt x="6059" y="866"/>
                </a:cubicBezTo>
                <a:cubicBezTo>
                  <a:pt x="6061" y="867"/>
                  <a:pt x="6062" y="869"/>
                  <a:pt x="6063" y="870"/>
                </a:cubicBezTo>
                <a:cubicBezTo>
                  <a:pt x="6065" y="870"/>
                  <a:pt x="6066" y="870"/>
                  <a:pt x="6067" y="871"/>
                </a:cubicBezTo>
                <a:cubicBezTo>
                  <a:pt x="6069" y="872"/>
                  <a:pt x="6070" y="873"/>
                  <a:pt x="6071" y="874"/>
                </a:cubicBezTo>
                <a:cubicBezTo>
                  <a:pt x="6071" y="875"/>
                  <a:pt x="6071" y="877"/>
                  <a:pt x="6070" y="878"/>
                </a:cubicBezTo>
                <a:cubicBezTo>
                  <a:pt x="6069" y="880"/>
                  <a:pt x="6066" y="880"/>
                  <a:pt x="6066" y="882"/>
                </a:cubicBezTo>
                <a:cubicBezTo>
                  <a:pt x="6066" y="885"/>
                  <a:pt x="6066" y="887"/>
                  <a:pt x="6068" y="889"/>
                </a:cubicBezTo>
                <a:cubicBezTo>
                  <a:pt x="6070" y="890"/>
                  <a:pt x="6071" y="890"/>
                  <a:pt x="6073" y="890"/>
                </a:cubicBezTo>
                <a:cubicBezTo>
                  <a:pt x="6092" y="890"/>
                  <a:pt x="6092" y="890"/>
                  <a:pt x="6092" y="890"/>
                </a:cubicBezTo>
                <a:cubicBezTo>
                  <a:pt x="6096" y="890"/>
                  <a:pt x="6098" y="887"/>
                  <a:pt x="6100" y="884"/>
                </a:cubicBezTo>
                <a:cubicBezTo>
                  <a:pt x="6102" y="882"/>
                  <a:pt x="6102" y="881"/>
                  <a:pt x="6103" y="880"/>
                </a:cubicBezTo>
                <a:cubicBezTo>
                  <a:pt x="6104" y="878"/>
                  <a:pt x="6105" y="876"/>
                  <a:pt x="6107" y="876"/>
                </a:cubicBezTo>
                <a:cubicBezTo>
                  <a:pt x="6112" y="876"/>
                  <a:pt x="6113" y="881"/>
                  <a:pt x="6117" y="885"/>
                </a:cubicBezTo>
                <a:cubicBezTo>
                  <a:pt x="6118" y="886"/>
                  <a:pt x="6120" y="887"/>
                  <a:pt x="6121" y="888"/>
                </a:cubicBezTo>
                <a:cubicBezTo>
                  <a:pt x="6121" y="886"/>
                  <a:pt x="6121" y="885"/>
                  <a:pt x="6121" y="884"/>
                </a:cubicBezTo>
                <a:cubicBezTo>
                  <a:pt x="6121" y="882"/>
                  <a:pt x="6123" y="881"/>
                  <a:pt x="6123" y="880"/>
                </a:cubicBezTo>
                <a:cubicBezTo>
                  <a:pt x="6124" y="880"/>
                  <a:pt x="6126" y="880"/>
                  <a:pt x="6127" y="881"/>
                </a:cubicBezTo>
                <a:cubicBezTo>
                  <a:pt x="6129" y="882"/>
                  <a:pt x="6129" y="884"/>
                  <a:pt x="6131" y="884"/>
                </a:cubicBezTo>
                <a:cubicBezTo>
                  <a:pt x="6143" y="884"/>
                  <a:pt x="6143" y="884"/>
                  <a:pt x="6143" y="884"/>
                </a:cubicBezTo>
                <a:cubicBezTo>
                  <a:pt x="6143" y="883"/>
                  <a:pt x="6144" y="881"/>
                  <a:pt x="6143" y="880"/>
                </a:cubicBezTo>
                <a:cubicBezTo>
                  <a:pt x="6142" y="878"/>
                  <a:pt x="6141" y="878"/>
                  <a:pt x="6140" y="876"/>
                </a:cubicBezTo>
                <a:cubicBezTo>
                  <a:pt x="6140" y="875"/>
                  <a:pt x="6139" y="873"/>
                  <a:pt x="6139" y="872"/>
                </a:cubicBezTo>
                <a:cubicBezTo>
                  <a:pt x="6136" y="873"/>
                  <a:pt x="6134" y="873"/>
                  <a:pt x="6131" y="873"/>
                </a:cubicBezTo>
                <a:cubicBezTo>
                  <a:pt x="6130" y="873"/>
                  <a:pt x="6129" y="872"/>
                  <a:pt x="6127" y="872"/>
                </a:cubicBezTo>
                <a:cubicBezTo>
                  <a:pt x="6127" y="862"/>
                  <a:pt x="6127" y="862"/>
                  <a:pt x="6127" y="862"/>
                </a:cubicBezTo>
                <a:cubicBezTo>
                  <a:pt x="6127" y="858"/>
                  <a:pt x="6130" y="857"/>
                  <a:pt x="6133" y="855"/>
                </a:cubicBezTo>
                <a:cubicBezTo>
                  <a:pt x="6134" y="854"/>
                  <a:pt x="6136" y="856"/>
                  <a:pt x="6137" y="855"/>
                </a:cubicBezTo>
                <a:cubicBezTo>
                  <a:pt x="6139" y="854"/>
                  <a:pt x="6139" y="853"/>
                  <a:pt x="6140" y="851"/>
                </a:cubicBezTo>
                <a:cubicBezTo>
                  <a:pt x="6141" y="850"/>
                  <a:pt x="6141" y="848"/>
                  <a:pt x="6142" y="847"/>
                </a:cubicBezTo>
                <a:cubicBezTo>
                  <a:pt x="6143" y="846"/>
                  <a:pt x="6144" y="845"/>
                  <a:pt x="6145" y="843"/>
                </a:cubicBezTo>
                <a:cubicBezTo>
                  <a:pt x="6146" y="842"/>
                  <a:pt x="6147" y="841"/>
                  <a:pt x="6148" y="839"/>
                </a:cubicBezTo>
                <a:cubicBezTo>
                  <a:pt x="6149" y="838"/>
                  <a:pt x="6150" y="836"/>
                  <a:pt x="6152" y="835"/>
                </a:cubicBezTo>
                <a:cubicBezTo>
                  <a:pt x="6153" y="835"/>
                  <a:pt x="6155" y="836"/>
                  <a:pt x="6156" y="835"/>
                </a:cubicBezTo>
                <a:cubicBezTo>
                  <a:pt x="6160" y="833"/>
                  <a:pt x="6160" y="833"/>
                  <a:pt x="6160" y="833"/>
                </a:cubicBezTo>
                <a:cubicBezTo>
                  <a:pt x="6162" y="832"/>
                  <a:pt x="6162" y="830"/>
                  <a:pt x="6163" y="828"/>
                </a:cubicBezTo>
                <a:cubicBezTo>
                  <a:pt x="6166" y="824"/>
                  <a:pt x="6168" y="822"/>
                  <a:pt x="6171" y="818"/>
                </a:cubicBezTo>
                <a:cubicBezTo>
                  <a:pt x="6175" y="814"/>
                  <a:pt x="6177" y="811"/>
                  <a:pt x="6182" y="807"/>
                </a:cubicBezTo>
                <a:cubicBezTo>
                  <a:pt x="6185" y="805"/>
                  <a:pt x="6188" y="803"/>
                  <a:pt x="6192" y="803"/>
                </a:cubicBezTo>
                <a:cubicBezTo>
                  <a:pt x="6194" y="803"/>
                  <a:pt x="6196" y="804"/>
                  <a:pt x="6198" y="804"/>
                </a:cubicBezTo>
                <a:cubicBezTo>
                  <a:pt x="6200" y="805"/>
                  <a:pt x="6201" y="806"/>
                  <a:pt x="6204" y="806"/>
                </a:cubicBezTo>
                <a:cubicBezTo>
                  <a:pt x="6206" y="806"/>
                  <a:pt x="6206" y="806"/>
                  <a:pt x="6206" y="806"/>
                </a:cubicBezTo>
                <a:cubicBezTo>
                  <a:pt x="6207" y="806"/>
                  <a:pt x="6208" y="805"/>
                  <a:pt x="6210" y="804"/>
                </a:cubicBezTo>
                <a:cubicBezTo>
                  <a:pt x="6211" y="803"/>
                  <a:pt x="6211" y="800"/>
                  <a:pt x="6214" y="800"/>
                </a:cubicBezTo>
                <a:cubicBezTo>
                  <a:pt x="6216" y="800"/>
                  <a:pt x="6216" y="800"/>
                  <a:pt x="6216" y="800"/>
                </a:cubicBezTo>
                <a:cubicBezTo>
                  <a:pt x="6218" y="800"/>
                  <a:pt x="6217" y="803"/>
                  <a:pt x="6219" y="804"/>
                </a:cubicBezTo>
                <a:cubicBezTo>
                  <a:pt x="6220" y="805"/>
                  <a:pt x="6220" y="808"/>
                  <a:pt x="6222" y="808"/>
                </a:cubicBezTo>
                <a:cubicBezTo>
                  <a:pt x="6223" y="809"/>
                  <a:pt x="6224" y="809"/>
                  <a:pt x="6226" y="809"/>
                </a:cubicBezTo>
                <a:cubicBezTo>
                  <a:pt x="6227" y="810"/>
                  <a:pt x="6228" y="809"/>
                  <a:pt x="6230" y="809"/>
                </a:cubicBezTo>
                <a:cubicBezTo>
                  <a:pt x="6231" y="810"/>
                  <a:pt x="6232" y="811"/>
                  <a:pt x="6234" y="812"/>
                </a:cubicBezTo>
                <a:cubicBezTo>
                  <a:pt x="6232" y="814"/>
                  <a:pt x="6230" y="815"/>
                  <a:pt x="6230" y="818"/>
                </a:cubicBezTo>
                <a:cubicBezTo>
                  <a:pt x="6230" y="820"/>
                  <a:pt x="6230" y="820"/>
                  <a:pt x="6230" y="820"/>
                </a:cubicBezTo>
                <a:cubicBezTo>
                  <a:pt x="6230" y="822"/>
                  <a:pt x="6231" y="823"/>
                  <a:pt x="6232" y="824"/>
                </a:cubicBezTo>
                <a:cubicBezTo>
                  <a:pt x="6232" y="825"/>
                  <a:pt x="6235" y="825"/>
                  <a:pt x="6236" y="826"/>
                </a:cubicBezTo>
                <a:cubicBezTo>
                  <a:pt x="6236" y="827"/>
                  <a:pt x="6236" y="829"/>
                  <a:pt x="6236" y="830"/>
                </a:cubicBezTo>
                <a:cubicBezTo>
                  <a:pt x="6236" y="833"/>
                  <a:pt x="6236" y="835"/>
                  <a:pt x="6236" y="838"/>
                </a:cubicBezTo>
                <a:cubicBezTo>
                  <a:pt x="6242" y="839"/>
                  <a:pt x="6242" y="839"/>
                  <a:pt x="6242" y="839"/>
                </a:cubicBezTo>
                <a:cubicBezTo>
                  <a:pt x="6243" y="838"/>
                  <a:pt x="6244" y="838"/>
                  <a:pt x="6246" y="837"/>
                </a:cubicBezTo>
                <a:cubicBezTo>
                  <a:pt x="6247" y="836"/>
                  <a:pt x="6247" y="834"/>
                  <a:pt x="6249" y="833"/>
                </a:cubicBezTo>
                <a:cubicBezTo>
                  <a:pt x="6251" y="830"/>
                  <a:pt x="6254" y="829"/>
                  <a:pt x="6257" y="827"/>
                </a:cubicBezTo>
                <a:cubicBezTo>
                  <a:pt x="6259" y="827"/>
                  <a:pt x="6260" y="827"/>
                  <a:pt x="6261" y="826"/>
                </a:cubicBezTo>
                <a:cubicBezTo>
                  <a:pt x="6263" y="825"/>
                  <a:pt x="6264" y="824"/>
                  <a:pt x="6265" y="823"/>
                </a:cubicBezTo>
                <a:cubicBezTo>
                  <a:pt x="6267" y="822"/>
                  <a:pt x="6267" y="820"/>
                  <a:pt x="6268" y="819"/>
                </a:cubicBezTo>
                <a:cubicBezTo>
                  <a:pt x="6270" y="818"/>
                  <a:pt x="6271" y="816"/>
                  <a:pt x="6272" y="815"/>
                </a:cubicBezTo>
                <a:cubicBezTo>
                  <a:pt x="6274" y="814"/>
                  <a:pt x="6274" y="812"/>
                  <a:pt x="6275" y="811"/>
                </a:cubicBezTo>
                <a:cubicBezTo>
                  <a:pt x="6278" y="810"/>
                  <a:pt x="6281" y="811"/>
                  <a:pt x="6283" y="810"/>
                </a:cubicBezTo>
                <a:cubicBezTo>
                  <a:pt x="6285" y="810"/>
                  <a:pt x="6286" y="811"/>
                  <a:pt x="6287" y="810"/>
                </a:cubicBezTo>
                <a:cubicBezTo>
                  <a:pt x="6289" y="810"/>
                  <a:pt x="6289" y="808"/>
                  <a:pt x="6289" y="806"/>
                </a:cubicBezTo>
                <a:cubicBezTo>
                  <a:pt x="6290" y="805"/>
                  <a:pt x="6291" y="804"/>
                  <a:pt x="6291" y="802"/>
                </a:cubicBezTo>
                <a:cubicBezTo>
                  <a:pt x="6292" y="801"/>
                  <a:pt x="6293" y="800"/>
                  <a:pt x="6293" y="798"/>
                </a:cubicBezTo>
                <a:cubicBezTo>
                  <a:pt x="6294" y="796"/>
                  <a:pt x="6293" y="793"/>
                  <a:pt x="6293" y="790"/>
                </a:cubicBezTo>
                <a:cubicBezTo>
                  <a:pt x="6294" y="787"/>
                  <a:pt x="6295" y="785"/>
                  <a:pt x="6295" y="782"/>
                </a:cubicBezTo>
                <a:cubicBezTo>
                  <a:pt x="6298" y="782"/>
                  <a:pt x="6300" y="783"/>
                  <a:pt x="6303" y="782"/>
                </a:cubicBezTo>
                <a:cubicBezTo>
                  <a:pt x="6306" y="782"/>
                  <a:pt x="6308" y="779"/>
                  <a:pt x="6311" y="779"/>
                </a:cubicBezTo>
                <a:cubicBezTo>
                  <a:pt x="6331" y="779"/>
                  <a:pt x="6331" y="779"/>
                  <a:pt x="6331" y="779"/>
                </a:cubicBezTo>
                <a:cubicBezTo>
                  <a:pt x="6331" y="785"/>
                  <a:pt x="6331" y="785"/>
                  <a:pt x="6331" y="785"/>
                </a:cubicBezTo>
                <a:cubicBezTo>
                  <a:pt x="6330" y="786"/>
                  <a:pt x="6329" y="788"/>
                  <a:pt x="6327" y="788"/>
                </a:cubicBezTo>
                <a:cubicBezTo>
                  <a:pt x="6319" y="792"/>
                  <a:pt x="6319" y="792"/>
                  <a:pt x="6319" y="792"/>
                </a:cubicBezTo>
                <a:cubicBezTo>
                  <a:pt x="6318" y="793"/>
                  <a:pt x="6316" y="794"/>
                  <a:pt x="6315" y="794"/>
                </a:cubicBezTo>
                <a:cubicBezTo>
                  <a:pt x="6313" y="795"/>
                  <a:pt x="6312" y="797"/>
                  <a:pt x="6311" y="798"/>
                </a:cubicBezTo>
                <a:cubicBezTo>
                  <a:pt x="6310" y="800"/>
                  <a:pt x="6309" y="801"/>
                  <a:pt x="6309" y="802"/>
                </a:cubicBezTo>
                <a:cubicBezTo>
                  <a:pt x="6309" y="804"/>
                  <a:pt x="6308" y="805"/>
                  <a:pt x="6308" y="806"/>
                </a:cubicBezTo>
                <a:cubicBezTo>
                  <a:pt x="6308" y="808"/>
                  <a:pt x="6308" y="809"/>
                  <a:pt x="6308" y="810"/>
                </a:cubicBezTo>
                <a:cubicBezTo>
                  <a:pt x="6308" y="811"/>
                  <a:pt x="6307" y="813"/>
                  <a:pt x="6307" y="814"/>
                </a:cubicBezTo>
                <a:cubicBezTo>
                  <a:pt x="6306" y="818"/>
                  <a:pt x="6304" y="820"/>
                  <a:pt x="6303" y="823"/>
                </a:cubicBezTo>
                <a:cubicBezTo>
                  <a:pt x="6303" y="824"/>
                  <a:pt x="6302" y="826"/>
                  <a:pt x="6302" y="827"/>
                </a:cubicBezTo>
                <a:cubicBezTo>
                  <a:pt x="6302" y="828"/>
                  <a:pt x="6302" y="830"/>
                  <a:pt x="6301" y="831"/>
                </a:cubicBezTo>
                <a:cubicBezTo>
                  <a:pt x="6300" y="833"/>
                  <a:pt x="6300" y="834"/>
                  <a:pt x="6298" y="835"/>
                </a:cubicBezTo>
                <a:cubicBezTo>
                  <a:pt x="6297" y="836"/>
                  <a:pt x="6295" y="836"/>
                  <a:pt x="6294" y="836"/>
                </a:cubicBezTo>
                <a:cubicBezTo>
                  <a:pt x="6292" y="837"/>
                  <a:pt x="6291" y="837"/>
                  <a:pt x="6289" y="838"/>
                </a:cubicBezTo>
                <a:cubicBezTo>
                  <a:pt x="6288" y="839"/>
                  <a:pt x="6286" y="838"/>
                  <a:pt x="6285" y="839"/>
                </a:cubicBezTo>
                <a:cubicBezTo>
                  <a:pt x="6284" y="840"/>
                  <a:pt x="6285" y="842"/>
                  <a:pt x="6284" y="843"/>
                </a:cubicBezTo>
                <a:cubicBezTo>
                  <a:pt x="6284" y="844"/>
                  <a:pt x="6284" y="846"/>
                  <a:pt x="6283" y="847"/>
                </a:cubicBezTo>
                <a:cubicBezTo>
                  <a:pt x="6282" y="851"/>
                  <a:pt x="6279" y="851"/>
                  <a:pt x="6275" y="853"/>
                </a:cubicBezTo>
                <a:cubicBezTo>
                  <a:pt x="6271" y="856"/>
                  <a:pt x="6268" y="859"/>
                  <a:pt x="6263" y="862"/>
                </a:cubicBezTo>
                <a:cubicBezTo>
                  <a:pt x="6258" y="865"/>
                  <a:pt x="6255" y="867"/>
                  <a:pt x="6250" y="870"/>
                </a:cubicBezTo>
                <a:cubicBezTo>
                  <a:pt x="6246" y="873"/>
                  <a:pt x="6243" y="875"/>
                  <a:pt x="6239" y="879"/>
                </a:cubicBezTo>
                <a:cubicBezTo>
                  <a:pt x="6234" y="883"/>
                  <a:pt x="6232" y="887"/>
                  <a:pt x="6229" y="891"/>
                </a:cubicBezTo>
                <a:cubicBezTo>
                  <a:pt x="6228" y="892"/>
                  <a:pt x="6227" y="894"/>
                  <a:pt x="6226" y="895"/>
                </a:cubicBezTo>
                <a:cubicBezTo>
                  <a:pt x="6223" y="897"/>
                  <a:pt x="6220" y="897"/>
                  <a:pt x="6218" y="900"/>
                </a:cubicBezTo>
                <a:cubicBezTo>
                  <a:pt x="6217" y="901"/>
                  <a:pt x="6217" y="903"/>
                  <a:pt x="6217" y="904"/>
                </a:cubicBezTo>
                <a:cubicBezTo>
                  <a:pt x="6216" y="906"/>
                  <a:pt x="6215" y="908"/>
                  <a:pt x="6213" y="908"/>
                </a:cubicBezTo>
                <a:cubicBezTo>
                  <a:pt x="6211" y="908"/>
                  <a:pt x="6210" y="908"/>
                  <a:pt x="6209" y="908"/>
                </a:cubicBezTo>
                <a:cubicBezTo>
                  <a:pt x="6207" y="908"/>
                  <a:pt x="6205" y="908"/>
                  <a:pt x="6204" y="908"/>
                </a:cubicBezTo>
                <a:cubicBezTo>
                  <a:pt x="6202" y="908"/>
                  <a:pt x="6201" y="909"/>
                  <a:pt x="6200" y="910"/>
                </a:cubicBezTo>
                <a:cubicBezTo>
                  <a:pt x="6198" y="910"/>
                  <a:pt x="6197" y="910"/>
                  <a:pt x="6196" y="911"/>
                </a:cubicBezTo>
                <a:cubicBezTo>
                  <a:pt x="6192" y="912"/>
                  <a:pt x="6190" y="913"/>
                  <a:pt x="6187" y="915"/>
                </a:cubicBezTo>
                <a:cubicBezTo>
                  <a:pt x="6185" y="915"/>
                  <a:pt x="6184" y="916"/>
                  <a:pt x="6183" y="917"/>
                </a:cubicBezTo>
                <a:cubicBezTo>
                  <a:pt x="6182" y="917"/>
                  <a:pt x="6180" y="916"/>
                  <a:pt x="6179" y="917"/>
                </a:cubicBezTo>
                <a:cubicBezTo>
                  <a:pt x="6177" y="917"/>
                  <a:pt x="6176" y="917"/>
                  <a:pt x="6175" y="919"/>
                </a:cubicBezTo>
                <a:cubicBezTo>
                  <a:pt x="6174" y="920"/>
                  <a:pt x="6172" y="921"/>
                  <a:pt x="6172" y="923"/>
                </a:cubicBezTo>
                <a:cubicBezTo>
                  <a:pt x="6172" y="925"/>
                  <a:pt x="6175" y="926"/>
                  <a:pt x="6175" y="929"/>
                </a:cubicBezTo>
                <a:cubicBezTo>
                  <a:pt x="6175" y="933"/>
                  <a:pt x="6174" y="936"/>
                  <a:pt x="6173" y="940"/>
                </a:cubicBezTo>
                <a:cubicBezTo>
                  <a:pt x="6172" y="942"/>
                  <a:pt x="6170" y="942"/>
                  <a:pt x="6169" y="944"/>
                </a:cubicBezTo>
                <a:cubicBezTo>
                  <a:pt x="6168" y="945"/>
                  <a:pt x="6166" y="945"/>
                  <a:pt x="6165" y="947"/>
                </a:cubicBezTo>
                <a:cubicBezTo>
                  <a:pt x="6164" y="948"/>
                  <a:pt x="6164" y="949"/>
                  <a:pt x="6164" y="951"/>
                </a:cubicBezTo>
                <a:cubicBezTo>
                  <a:pt x="6163" y="952"/>
                  <a:pt x="6161" y="953"/>
                  <a:pt x="6161" y="956"/>
                </a:cubicBezTo>
                <a:cubicBezTo>
                  <a:pt x="6161" y="958"/>
                  <a:pt x="6161" y="959"/>
                  <a:pt x="6161" y="960"/>
                </a:cubicBezTo>
                <a:cubicBezTo>
                  <a:pt x="6161" y="963"/>
                  <a:pt x="6162" y="966"/>
                  <a:pt x="6161" y="968"/>
                </a:cubicBezTo>
                <a:cubicBezTo>
                  <a:pt x="6160" y="972"/>
                  <a:pt x="6157" y="973"/>
                  <a:pt x="6156" y="976"/>
                </a:cubicBezTo>
                <a:cubicBezTo>
                  <a:pt x="6155" y="980"/>
                  <a:pt x="6156" y="982"/>
                  <a:pt x="6156" y="985"/>
                </a:cubicBezTo>
                <a:cubicBezTo>
                  <a:pt x="6156" y="988"/>
                  <a:pt x="6155" y="990"/>
                  <a:pt x="6155" y="993"/>
                </a:cubicBezTo>
                <a:cubicBezTo>
                  <a:pt x="6155" y="1010"/>
                  <a:pt x="6158" y="1019"/>
                  <a:pt x="6158" y="1036"/>
                </a:cubicBezTo>
                <a:cubicBezTo>
                  <a:pt x="6158" y="1038"/>
                  <a:pt x="6158" y="1040"/>
                  <a:pt x="6158" y="1042"/>
                </a:cubicBezTo>
                <a:cubicBezTo>
                  <a:pt x="6157" y="1044"/>
                  <a:pt x="6155" y="1045"/>
                  <a:pt x="6154" y="1046"/>
                </a:cubicBezTo>
                <a:cubicBezTo>
                  <a:pt x="6164" y="1063"/>
                  <a:pt x="6164" y="1063"/>
                  <a:pt x="6164" y="1063"/>
                </a:cubicBezTo>
                <a:cubicBezTo>
                  <a:pt x="6164" y="1095"/>
                  <a:pt x="6164" y="1095"/>
                  <a:pt x="6164" y="1095"/>
                </a:cubicBezTo>
                <a:cubicBezTo>
                  <a:pt x="6166" y="1095"/>
                  <a:pt x="6167" y="1097"/>
                  <a:pt x="6169" y="1097"/>
                </a:cubicBezTo>
                <a:cubicBezTo>
                  <a:pt x="6171" y="1097"/>
                  <a:pt x="6171" y="1094"/>
                  <a:pt x="6173" y="1094"/>
                </a:cubicBezTo>
                <a:cubicBezTo>
                  <a:pt x="6174" y="1094"/>
                  <a:pt x="6176" y="1093"/>
                  <a:pt x="6177" y="1093"/>
                </a:cubicBezTo>
                <a:cubicBezTo>
                  <a:pt x="6178" y="1092"/>
                  <a:pt x="6179" y="1091"/>
                  <a:pt x="6181" y="1091"/>
                </a:cubicBezTo>
                <a:cubicBezTo>
                  <a:pt x="6182" y="1091"/>
                  <a:pt x="6184" y="1090"/>
                  <a:pt x="6185" y="1090"/>
                </a:cubicBezTo>
                <a:cubicBezTo>
                  <a:pt x="6187" y="1090"/>
                  <a:pt x="6189" y="1090"/>
                  <a:pt x="6192" y="1090"/>
                </a:cubicBezTo>
                <a:cubicBezTo>
                  <a:pt x="6192" y="1085"/>
                  <a:pt x="6191" y="1082"/>
                  <a:pt x="6192" y="1078"/>
                </a:cubicBezTo>
                <a:cubicBezTo>
                  <a:pt x="6192" y="1077"/>
                  <a:pt x="6191" y="1075"/>
                  <a:pt x="6192" y="1074"/>
                </a:cubicBezTo>
                <a:cubicBezTo>
                  <a:pt x="6193" y="1072"/>
                  <a:pt x="6193" y="1071"/>
                  <a:pt x="6195" y="1070"/>
                </a:cubicBezTo>
                <a:cubicBezTo>
                  <a:pt x="6196" y="1069"/>
                  <a:pt x="6197" y="1069"/>
                  <a:pt x="6199" y="1068"/>
                </a:cubicBezTo>
                <a:cubicBezTo>
                  <a:pt x="6200" y="1067"/>
                  <a:pt x="6201" y="1065"/>
                  <a:pt x="6202" y="1064"/>
                </a:cubicBezTo>
                <a:cubicBezTo>
                  <a:pt x="6203" y="1062"/>
                  <a:pt x="6204" y="1062"/>
                  <a:pt x="6205" y="1060"/>
                </a:cubicBezTo>
                <a:cubicBezTo>
                  <a:pt x="6207" y="1056"/>
                  <a:pt x="6207" y="1056"/>
                  <a:pt x="6207" y="1056"/>
                </a:cubicBezTo>
                <a:cubicBezTo>
                  <a:pt x="6207" y="1054"/>
                  <a:pt x="6208" y="1053"/>
                  <a:pt x="6209" y="1052"/>
                </a:cubicBezTo>
                <a:cubicBezTo>
                  <a:pt x="6210" y="1050"/>
                  <a:pt x="6211" y="1048"/>
                  <a:pt x="6214" y="1048"/>
                </a:cubicBezTo>
                <a:cubicBezTo>
                  <a:pt x="6216" y="1048"/>
                  <a:pt x="6216" y="1048"/>
                  <a:pt x="6216" y="1048"/>
                </a:cubicBezTo>
                <a:cubicBezTo>
                  <a:pt x="6217" y="1048"/>
                  <a:pt x="6218" y="1050"/>
                  <a:pt x="6220" y="1050"/>
                </a:cubicBezTo>
                <a:cubicBezTo>
                  <a:pt x="6224" y="1050"/>
                  <a:pt x="6224" y="1050"/>
                  <a:pt x="6224" y="1050"/>
                </a:cubicBezTo>
                <a:cubicBezTo>
                  <a:pt x="6225" y="1050"/>
                  <a:pt x="6226" y="1051"/>
                  <a:pt x="6228" y="1050"/>
                </a:cubicBezTo>
                <a:cubicBezTo>
                  <a:pt x="6229" y="1049"/>
                  <a:pt x="6229" y="1047"/>
                  <a:pt x="6231" y="1046"/>
                </a:cubicBezTo>
                <a:cubicBezTo>
                  <a:pt x="6232" y="1045"/>
                  <a:pt x="6233" y="1044"/>
                  <a:pt x="6233" y="1042"/>
                </a:cubicBezTo>
                <a:cubicBezTo>
                  <a:pt x="6233" y="1022"/>
                  <a:pt x="6233" y="1022"/>
                  <a:pt x="6233" y="1022"/>
                </a:cubicBezTo>
                <a:cubicBezTo>
                  <a:pt x="6235" y="1019"/>
                  <a:pt x="6237" y="1017"/>
                  <a:pt x="6240" y="1014"/>
                </a:cubicBezTo>
                <a:cubicBezTo>
                  <a:pt x="6241" y="1013"/>
                  <a:pt x="6242" y="1012"/>
                  <a:pt x="6243" y="1011"/>
                </a:cubicBezTo>
                <a:cubicBezTo>
                  <a:pt x="6272" y="1011"/>
                  <a:pt x="6272" y="1011"/>
                  <a:pt x="6272" y="1011"/>
                </a:cubicBezTo>
                <a:cubicBezTo>
                  <a:pt x="6272" y="1000"/>
                  <a:pt x="6272" y="1000"/>
                  <a:pt x="6272" y="1000"/>
                </a:cubicBezTo>
                <a:cubicBezTo>
                  <a:pt x="6272" y="997"/>
                  <a:pt x="6270" y="995"/>
                  <a:pt x="6268" y="992"/>
                </a:cubicBezTo>
                <a:cubicBezTo>
                  <a:pt x="6268" y="991"/>
                  <a:pt x="6266" y="990"/>
                  <a:pt x="6265" y="988"/>
                </a:cubicBezTo>
                <a:cubicBezTo>
                  <a:pt x="6265" y="984"/>
                  <a:pt x="6265" y="984"/>
                  <a:pt x="6265" y="984"/>
                </a:cubicBezTo>
                <a:cubicBezTo>
                  <a:pt x="6265" y="980"/>
                  <a:pt x="6265" y="980"/>
                  <a:pt x="6265" y="980"/>
                </a:cubicBezTo>
                <a:cubicBezTo>
                  <a:pt x="6266" y="979"/>
                  <a:pt x="6268" y="978"/>
                  <a:pt x="6268" y="976"/>
                </a:cubicBezTo>
                <a:cubicBezTo>
                  <a:pt x="6269" y="974"/>
                  <a:pt x="6271" y="973"/>
                  <a:pt x="6272" y="971"/>
                </a:cubicBezTo>
                <a:cubicBezTo>
                  <a:pt x="6273" y="970"/>
                  <a:pt x="6274" y="969"/>
                  <a:pt x="6274" y="967"/>
                </a:cubicBezTo>
                <a:cubicBezTo>
                  <a:pt x="6276" y="966"/>
                  <a:pt x="6276" y="963"/>
                  <a:pt x="6278" y="963"/>
                </a:cubicBezTo>
                <a:cubicBezTo>
                  <a:pt x="6281" y="963"/>
                  <a:pt x="6283" y="963"/>
                  <a:pt x="6284" y="964"/>
                </a:cubicBezTo>
                <a:cubicBezTo>
                  <a:pt x="6285" y="965"/>
                  <a:pt x="6285" y="967"/>
                  <a:pt x="6285" y="968"/>
                </a:cubicBezTo>
                <a:cubicBezTo>
                  <a:pt x="6287" y="970"/>
                  <a:pt x="6288" y="970"/>
                  <a:pt x="6289" y="971"/>
                </a:cubicBezTo>
                <a:cubicBezTo>
                  <a:pt x="6297" y="971"/>
                  <a:pt x="6297" y="971"/>
                  <a:pt x="6297" y="971"/>
                </a:cubicBezTo>
                <a:cubicBezTo>
                  <a:pt x="6298" y="963"/>
                  <a:pt x="6298" y="963"/>
                  <a:pt x="6298" y="963"/>
                </a:cubicBezTo>
                <a:cubicBezTo>
                  <a:pt x="6297" y="962"/>
                  <a:pt x="6296" y="961"/>
                  <a:pt x="6295" y="959"/>
                </a:cubicBezTo>
                <a:cubicBezTo>
                  <a:pt x="6293" y="957"/>
                  <a:pt x="6290" y="956"/>
                  <a:pt x="6288" y="952"/>
                </a:cubicBezTo>
                <a:cubicBezTo>
                  <a:pt x="6288" y="951"/>
                  <a:pt x="6289" y="950"/>
                  <a:pt x="6288" y="949"/>
                </a:cubicBezTo>
                <a:cubicBezTo>
                  <a:pt x="6288" y="947"/>
                  <a:pt x="6289" y="946"/>
                  <a:pt x="6288" y="945"/>
                </a:cubicBezTo>
                <a:cubicBezTo>
                  <a:pt x="6288" y="943"/>
                  <a:pt x="6287" y="942"/>
                  <a:pt x="6286" y="941"/>
                </a:cubicBezTo>
                <a:cubicBezTo>
                  <a:pt x="6286" y="938"/>
                  <a:pt x="6285" y="935"/>
                  <a:pt x="6285" y="932"/>
                </a:cubicBezTo>
                <a:cubicBezTo>
                  <a:pt x="6285" y="930"/>
                  <a:pt x="6285" y="929"/>
                  <a:pt x="6285" y="928"/>
                </a:cubicBezTo>
                <a:cubicBezTo>
                  <a:pt x="6286" y="926"/>
                  <a:pt x="6288" y="927"/>
                  <a:pt x="6289" y="927"/>
                </a:cubicBezTo>
                <a:cubicBezTo>
                  <a:pt x="6291" y="926"/>
                  <a:pt x="6292" y="925"/>
                  <a:pt x="6293" y="925"/>
                </a:cubicBezTo>
                <a:cubicBezTo>
                  <a:pt x="6293" y="923"/>
                  <a:pt x="6294" y="922"/>
                  <a:pt x="6293" y="921"/>
                </a:cubicBezTo>
                <a:cubicBezTo>
                  <a:pt x="6293" y="919"/>
                  <a:pt x="6291" y="918"/>
                  <a:pt x="6290" y="917"/>
                </a:cubicBezTo>
                <a:cubicBezTo>
                  <a:pt x="6289" y="917"/>
                  <a:pt x="6288" y="916"/>
                  <a:pt x="6286" y="917"/>
                </a:cubicBezTo>
                <a:cubicBezTo>
                  <a:pt x="6285" y="917"/>
                  <a:pt x="6285" y="921"/>
                  <a:pt x="6283" y="921"/>
                </a:cubicBezTo>
                <a:cubicBezTo>
                  <a:pt x="6275" y="921"/>
                  <a:pt x="6275" y="921"/>
                  <a:pt x="6275" y="921"/>
                </a:cubicBezTo>
                <a:cubicBezTo>
                  <a:pt x="6276" y="918"/>
                  <a:pt x="6275" y="914"/>
                  <a:pt x="6275" y="912"/>
                </a:cubicBezTo>
                <a:cubicBezTo>
                  <a:pt x="6276" y="908"/>
                  <a:pt x="6278" y="907"/>
                  <a:pt x="6279" y="904"/>
                </a:cubicBezTo>
                <a:cubicBezTo>
                  <a:pt x="6280" y="903"/>
                  <a:pt x="6280" y="901"/>
                  <a:pt x="6280" y="900"/>
                </a:cubicBezTo>
                <a:cubicBezTo>
                  <a:pt x="6281" y="898"/>
                  <a:pt x="6282" y="897"/>
                  <a:pt x="6283" y="896"/>
                </a:cubicBezTo>
                <a:cubicBezTo>
                  <a:pt x="6286" y="894"/>
                  <a:pt x="6289" y="894"/>
                  <a:pt x="6291" y="892"/>
                </a:cubicBezTo>
                <a:cubicBezTo>
                  <a:pt x="6292" y="891"/>
                  <a:pt x="6294" y="889"/>
                  <a:pt x="6294" y="888"/>
                </a:cubicBezTo>
                <a:cubicBezTo>
                  <a:pt x="6295" y="887"/>
                  <a:pt x="6295" y="885"/>
                  <a:pt x="6295" y="884"/>
                </a:cubicBezTo>
                <a:cubicBezTo>
                  <a:pt x="6296" y="882"/>
                  <a:pt x="6297" y="881"/>
                  <a:pt x="6297" y="880"/>
                </a:cubicBezTo>
                <a:cubicBezTo>
                  <a:pt x="6297" y="879"/>
                  <a:pt x="6298" y="877"/>
                  <a:pt x="6298" y="876"/>
                </a:cubicBezTo>
                <a:cubicBezTo>
                  <a:pt x="6299" y="873"/>
                  <a:pt x="6298" y="870"/>
                  <a:pt x="6298" y="867"/>
                </a:cubicBezTo>
                <a:cubicBezTo>
                  <a:pt x="6298" y="865"/>
                  <a:pt x="6299" y="864"/>
                  <a:pt x="6299" y="863"/>
                </a:cubicBezTo>
                <a:cubicBezTo>
                  <a:pt x="6299" y="862"/>
                  <a:pt x="6299" y="860"/>
                  <a:pt x="6300" y="859"/>
                </a:cubicBezTo>
                <a:cubicBezTo>
                  <a:pt x="6301" y="858"/>
                  <a:pt x="6302" y="856"/>
                  <a:pt x="6303" y="855"/>
                </a:cubicBezTo>
                <a:cubicBezTo>
                  <a:pt x="6304" y="854"/>
                  <a:pt x="6306" y="854"/>
                  <a:pt x="6307" y="854"/>
                </a:cubicBezTo>
                <a:cubicBezTo>
                  <a:pt x="6308" y="854"/>
                  <a:pt x="6310" y="853"/>
                  <a:pt x="6311" y="853"/>
                </a:cubicBezTo>
                <a:cubicBezTo>
                  <a:pt x="6315" y="853"/>
                  <a:pt x="6316" y="855"/>
                  <a:pt x="6319" y="857"/>
                </a:cubicBezTo>
                <a:cubicBezTo>
                  <a:pt x="6320" y="858"/>
                  <a:pt x="6320" y="860"/>
                  <a:pt x="6321" y="861"/>
                </a:cubicBezTo>
                <a:cubicBezTo>
                  <a:pt x="6323" y="863"/>
                  <a:pt x="6325" y="864"/>
                  <a:pt x="6327" y="864"/>
                </a:cubicBezTo>
                <a:cubicBezTo>
                  <a:pt x="6330" y="864"/>
                  <a:pt x="6331" y="863"/>
                  <a:pt x="6333" y="862"/>
                </a:cubicBezTo>
                <a:cubicBezTo>
                  <a:pt x="6335" y="861"/>
                  <a:pt x="6335" y="859"/>
                  <a:pt x="6336" y="858"/>
                </a:cubicBezTo>
                <a:cubicBezTo>
                  <a:pt x="6337" y="857"/>
                  <a:pt x="6338" y="855"/>
                  <a:pt x="6339" y="854"/>
                </a:cubicBezTo>
                <a:cubicBezTo>
                  <a:pt x="6340" y="853"/>
                  <a:pt x="6342" y="853"/>
                  <a:pt x="6343" y="852"/>
                </a:cubicBezTo>
                <a:cubicBezTo>
                  <a:pt x="6344" y="854"/>
                  <a:pt x="6346" y="853"/>
                  <a:pt x="6347" y="855"/>
                </a:cubicBezTo>
                <a:cubicBezTo>
                  <a:pt x="6347" y="856"/>
                  <a:pt x="6346" y="858"/>
                  <a:pt x="6347" y="859"/>
                </a:cubicBezTo>
                <a:cubicBezTo>
                  <a:pt x="6348" y="861"/>
                  <a:pt x="6349" y="861"/>
                  <a:pt x="6350" y="863"/>
                </a:cubicBezTo>
                <a:cubicBezTo>
                  <a:pt x="6351" y="863"/>
                  <a:pt x="6353" y="863"/>
                  <a:pt x="6354" y="863"/>
                </a:cubicBezTo>
                <a:cubicBezTo>
                  <a:pt x="6356" y="862"/>
                  <a:pt x="6356" y="861"/>
                  <a:pt x="6358" y="860"/>
                </a:cubicBezTo>
                <a:cubicBezTo>
                  <a:pt x="6359" y="859"/>
                  <a:pt x="6361" y="858"/>
                  <a:pt x="6362" y="857"/>
                </a:cubicBezTo>
                <a:cubicBezTo>
                  <a:pt x="6365" y="854"/>
                  <a:pt x="6366" y="852"/>
                  <a:pt x="6368" y="849"/>
                </a:cubicBezTo>
                <a:cubicBezTo>
                  <a:pt x="6369" y="848"/>
                  <a:pt x="6369" y="846"/>
                  <a:pt x="6371" y="845"/>
                </a:cubicBezTo>
                <a:cubicBezTo>
                  <a:pt x="6373" y="844"/>
                  <a:pt x="6375" y="845"/>
                  <a:pt x="6377" y="845"/>
                </a:cubicBezTo>
                <a:cubicBezTo>
                  <a:pt x="6379" y="845"/>
                  <a:pt x="6381" y="845"/>
                  <a:pt x="6383" y="845"/>
                </a:cubicBezTo>
                <a:cubicBezTo>
                  <a:pt x="6384" y="845"/>
                  <a:pt x="6386" y="846"/>
                  <a:pt x="6387" y="846"/>
                </a:cubicBezTo>
                <a:cubicBezTo>
                  <a:pt x="6388" y="846"/>
                  <a:pt x="6389" y="847"/>
                  <a:pt x="6391" y="847"/>
                </a:cubicBezTo>
                <a:cubicBezTo>
                  <a:pt x="6420" y="847"/>
                  <a:pt x="6420" y="847"/>
                  <a:pt x="6420" y="847"/>
                </a:cubicBezTo>
                <a:cubicBezTo>
                  <a:pt x="6420" y="850"/>
                  <a:pt x="6419" y="852"/>
                  <a:pt x="6420" y="855"/>
                </a:cubicBezTo>
                <a:cubicBezTo>
                  <a:pt x="6420" y="857"/>
                  <a:pt x="6419" y="858"/>
                  <a:pt x="6420" y="859"/>
                </a:cubicBezTo>
                <a:cubicBezTo>
                  <a:pt x="6421" y="862"/>
                  <a:pt x="6423" y="864"/>
                  <a:pt x="6426" y="866"/>
                </a:cubicBezTo>
                <a:cubicBezTo>
                  <a:pt x="6427" y="866"/>
                  <a:pt x="6428" y="866"/>
                  <a:pt x="6430" y="866"/>
                </a:cubicBezTo>
                <a:cubicBezTo>
                  <a:pt x="6430" y="860"/>
                  <a:pt x="6429" y="854"/>
                  <a:pt x="6434" y="850"/>
                </a:cubicBezTo>
                <a:cubicBezTo>
                  <a:pt x="6435" y="849"/>
                  <a:pt x="6436" y="849"/>
                  <a:pt x="6438" y="848"/>
                </a:cubicBezTo>
                <a:cubicBezTo>
                  <a:pt x="6439" y="847"/>
                  <a:pt x="6440" y="846"/>
                  <a:pt x="6441" y="845"/>
                </a:cubicBezTo>
                <a:cubicBezTo>
                  <a:pt x="6443" y="844"/>
                  <a:pt x="6443" y="843"/>
                  <a:pt x="6444" y="841"/>
                </a:cubicBezTo>
                <a:cubicBezTo>
                  <a:pt x="6447" y="838"/>
                  <a:pt x="6448" y="835"/>
                  <a:pt x="6450" y="832"/>
                </a:cubicBezTo>
                <a:cubicBezTo>
                  <a:pt x="6452" y="830"/>
                  <a:pt x="6453" y="829"/>
                  <a:pt x="6454" y="827"/>
                </a:cubicBezTo>
                <a:cubicBezTo>
                  <a:pt x="6456" y="826"/>
                  <a:pt x="6456" y="824"/>
                  <a:pt x="6457" y="823"/>
                </a:cubicBezTo>
                <a:cubicBezTo>
                  <a:pt x="6460" y="822"/>
                  <a:pt x="6463" y="822"/>
                  <a:pt x="6465" y="821"/>
                </a:cubicBezTo>
                <a:cubicBezTo>
                  <a:pt x="6467" y="821"/>
                  <a:pt x="6468" y="819"/>
                  <a:pt x="6470" y="819"/>
                </a:cubicBezTo>
                <a:cubicBezTo>
                  <a:pt x="6475" y="819"/>
                  <a:pt x="6475" y="819"/>
                  <a:pt x="6475" y="819"/>
                </a:cubicBezTo>
                <a:cubicBezTo>
                  <a:pt x="6479" y="819"/>
                  <a:pt x="6481" y="820"/>
                  <a:pt x="6484" y="819"/>
                </a:cubicBezTo>
                <a:cubicBezTo>
                  <a:pt x="6486" y="819"/>
                  <a:pt x="6487" y="818"/>
                  <a:pt x="6488" y="817"/>
                </a:cubicBezTo>
                <a:cubicBezTo>
                  <a:pt x="6491" y="816"/>
                  <a:pt x="6493" y="815"/>
                  <a:pt x="6496" y="814"/>
                </a:cubicBezTo>
                <a:cubicBezTo>
                  <a:pt x="6498" y="814"/>
                  <a:pt x="6500" y="814"/>
                  <a:pt x="6501" y="812"/>
                </a:cubicBezTo>
                <a:cubicBezTo>
                  <a:pt x="6502" y="811"/>
                  <a:pt x="6502" y="810"/>
                  <a:pt x="6503" y="808"/>
                </a:cubicBezTo>
                <a:cubicBezTo>
                  <a:pt x="6504" y="807"/>
                  <a:pt x="6505" y="805"/>
                  <a:pt x="6507" y="804"/>
                </a:cubicBezTo>
                <a:cubicBezTo>
                  <a:pt x="6508" y="804"/>
                  <a:pt x="6510" y="804"/>
                  <a:pt x="6511" y="803"/>
                </a:cubicBezTo>
                <a:cubicBezTo>
                  <a:pt x="6516" y="801"/>
                  <a:pt x="6518" y="797"/>
                  <a:pt x="6523" y="795"/>
                </a:cubicBezTo>
                <a:cubicBezTo>
                  <a:pt x="6526" y="795"/>
                  <a:pt x="6529" y="796"/>
                  <a:pt x="6532" y="795"/>
                </a:cubicBezTo>
                <a:cubicBezTo>
                  <a:pt x="6534" y="795"/>
                  <a:pt x="6535" y="794"/>
                  <a:pt x="6537" y="793"/>
                </a:cubicBezTo>
                <a:cubicBezTo>
                  <a:pt x="6539" y="793"/>
                  <a:pt x="6540" y="792"/>
                  <a:pt x="6542" y="791"/>
                </a:cubicBezTo>
                <a:cubicBezTo>
                  <a:pt x="6546" y="789"/>
                  <a:pt x="6546" y="785"/>
                  <a:pt x="6550" y="782"/>
                </a:cubicBezTo>
                <a:cubicBezTo>
                  <a:pt x="6551" y="782"/>
                  <a:pt x="6552" y="780"/>
                  <a:pt x="6554" y="779"/>
                </a:cubicBezTo>
                <a:cubicBezTo>
                  <a:pt x="6557" y="779"/>
                  <a:pt x="6559" y="779"/>
                  <a:pt x="6562" y="779"/>
                </a:cubicBezTo>
                <a:cubicBezTo>
                  <a:pt x="6567" y="779"/>
                  <a:pt x="6569" y="779"/>
                  <a:pt x="6574" y="780"/>
                </a:cubicBezTo>
                <a:cubicBezTo>
                  <a:pt x="6576" y="781"/>
                  <a:pt x="6576" y="782"/>
                  <a:pt x="6578" y="783"/>
                </a:cubicBezTo>
                <a:cubicBezTo>
                  <a:pt x="6580" y="784"/>
                  <a:pt x="6580" y="787"/>
                  <a:pt x="6582" y="787"/>
                </a:cubicBezTo>
                <a:cubicBezTo>
                  <a:pt x="6583" y="788"/>
                  <a:pt x="6584" y="788"/>
                  <a:pt x="6586" y="788"/>
                </a:cubicBezTo>
                <a:cubicBezTo>
                  <a:pt x="6589" y="789"/>
                  <a:pt x="6592" y="789"/>
                  <a:pt x="6596" y="789"/>
                </a:cubicBezTo>
                <a:cubicBezTo>
                  <a:pt x="6602" y="789"/>
                  <a:pt x="6602" y="789"/>
                  <a:pt x="6602" y="789"/>
                </a:cubicBezTo>
                <a:cubicBezTo>
                  <a:pt x="6604" y="789"/>
                  <a:pt x="6605" y="789"/>
                  <a:pt x="6607" y="788"/>
                </a:cubicBezTo>
                <a:cubicBezTo>
                  <a:pt x="6607" y="776"/>
                  <a:pt x="6607" y="776"/>
                  <a:pt x="6607" y="776"/>
                </a:cubicBezTo>
                <a:cubicBezTo>
                  <a:pt x="6605" y="775"/>
                  <a:pt x="6604" y="775"/>
                  <a:pt x="6603" y="773"/>
                </a:cubicBezTo>
                <a:cubicBezTo>
                  <a:pt x="6601" y="772"/>
                  <a:pt x="6599" y="772"/>
                  <a:pt x="6599" y="770"/>
                </a:cubicBezTo>
                <a:cubicBezTo>
                  <a:pt x="6598" y="769"/>
                  <a:pt x="6598" y="768"/>
                  <a:pt x="6598" y="766"/>
                </a:cubicBezTo>
                <a:cubicBezTo>
                  <a:pt x="6596" y="763"/>
                  <a:pt x="6596" y="763"/>
                  <a:pt x="6596" y="763"/>
                </a:cubicBezTo>
                <a:cubicBezTo>
                  <a:pt x="6595" y="761"/>
                  <a:pt x="6593" y="760"/>
                  <a:pt x="6593" y="759"/>
                </a:cubicBezTo>
                <a:cubicBezTo>
                  <a:pt x="6592" y="757"/>
                  <a:pt x="6590" y="756"/>
                  <a:pt x="6590" y="755"/>
                </a:cubicBezTo>
                <a:cubicBezTo>
                  <a:pt x="6589" y="753"/>
                  <a:pt x="6589" y="752"/>
                  <a:pt x="6589" y="751"/>
                </a:cubicBezTo>
                <a:cubicBezTo>
                  <a:pt x="6588" y="739"/>
                  <a:pt x="6588" y="739"/>
                  <a:pt x="6588" y="739"/>
                </a:cubicBezTo>
                <a:cubicBezTo>
                  <a:pt x="6584" y="739"/>
                  <a:pt x="6579" y="740"/>
                  <a:pt x="6577" y="737"/>
                </a:cubicBezTo>
                <a:cubicBezTo>
                  <a:pt x="6576" y="735"/>
                  <a:pt x="6576" y="734"/>
                  <a:pt x="6575" y="733"/>
                </a:cubicBezTo>
                <a:cubicBezTo>
                  <a:pt x="6574" y="731"/>
                  <a:pt x="6575" y="730"/>
                  <a:pt x="6574" y="729"/>
                </a:cubicBezTo>
                <a:cubicBezTo>
                  <a:pt x="6573" y="727"/>
                  <a:pt x="6573" y="726"/>
                  <a:pt x="6572" y="725"/>
                </a:cubicBezTo>
                <a:cubicBezTo>
                  <a:pt x="6571" y="723"/>
                  <a:pt x="6569" y="724"/>
                  <a:pt x="6567" y="724"/>
                </a:cubicBezTo>
                <a:cubicBezTo>
                  <a:pt x="6547" y="724"/>
                  <a:pt x="6547" y="724"/>
                  <a:pt x="6547" y="724"/>
                </a:cubicBezTo>
                <a:cubicBezTo>
                  <a:pt x="6545" y="724"/>
                  <a:pt x="6543" y="724"/>
                  <a:pt x="6542" y="723"/>
                </a:cubicBezTo>
                <a:cubicBezTo>
                  <a:pt x="6541" y="722"/>
                  <a:pt x="6542" y="720"/>
                  <a:pt x="6541" y="719"/>
                </a:cubicBezTo>
                <a:cubicBezTo>
                  <a:pt x="6542" y="717"/>
                  <a:pt x="6542" y="716"/>
                  <a:pt x="6544" y="715"/>
                </a:cubicBezTo>
                <a:cubicBezTo>
                  <a:pt x="6545" y="714"/>
                  <a:pt x="6547" y="714"/>
                  <a:pt x="6548" y="714"/>
                </a:cubicBezTo>
                <a:cubicBezTo>
                  <a:pt x="6550" y="713"/>
                  <a:pt x="6550" y="710"/>
                  <a:pt x="6552" y="710"/>
                </a:cubicBezTo>
                <a:cubicBezTo>
                  <a:pt x="6553" y="710"/>
                  <a:pt x="6554" y="710"/>
                  <a:pt x="6556" y="710"/>
                </a:cubicBezTo>
                <a:cubicBezTo>
                  <a:pt x="6560" y="710"/>
                  <a:pt x="6560" y="710"/>
                  <a:pt x="6560" y="710"/>
                </a:cubicBezTo>
                <a:cubicBezTo>
                  <a:pt x="6564" y="710"/>
                  <a:pt x="6564" y="716"/>
                  <a:pt x="6568" y="716"/>
                </a:cubicBezTo>
                <a:cubicBezTo>
                  <a:pt x="6592" y="716"/>
                  <a:pt x="6592" y="716"/>
                  <a:pt x="6592" y="716"/>
                </a:cubicBezTo>
                <a:cubicBezTo>
                  <a:pt x="6596" y="716"/>
                  <a:pt x="6597" y="715"/>
                  <a:pt x="6601" y="715"/>
                </a:cubicBezTo>
                <a:cubicBezTo>
                  <a:pt x="6604" y="715"/>
                  <a:pt x="6606" y="716"/>
                  <a:pt x="6609" y="715"/>
                </a:cubicBezTo>
                <a:cubicBezTo>
                  <a:pt x="6612" y="714"/>
                  <a:pt x="6613" y="710"/>
                  <a:pt x="6616" y="708"/>
                </a:cubicBezTo>
                <a:cubicBezTo>
                  <a:pt x="6617" y="706"/>
                  <a:pt x="6618" y="705"/>
                  <a:pt x="6620" y="704"/>
                </a:cubicBezTo>
                <a:cubicBezTo>
                  <a:pt x="6621" y="703"/>
                  <a:pt x="6623" y="703"/>
                  <a:pt x="6624" y="702"/>
                </a:cubicBezTo>
                <a:cubicBezTo>
                  <a:pt x="6625" y="700"/>
                  <a:pt x="6624" y="698"/>
                  <a:pt x="6624" y="696"/>
                </a:cubicBezTo>
                <a:cubicBezTo>
                  <a:pt x="6624" y="694"/>
                  <a:pt x="6625" y="692"/>
                  <a:pt x="6624" y="690"/>
                </a:cubicBezTo>
                <a:cubicBezTo>
                  <a:pt x="6623" y="689"/>
                  <a:pt x="6620" y="690"/>
                  <a:pt x="6620" y="689"/>
                </a:cubicBezTo>
                <a:cubicBezTo>
                  <a:pt x="6619" y="688"/>
                  <a:pt x="6619" y="687"/>
                  <a:pt x="6619" y="685"/>
                </a:cubicBezTo>
                <a:cubicBezTo>
                  <a:pt x="6619" y="673"/>
                  <a:pt x="6619" y="673"/>
                  <a:pt x="6619" y="673"/>
                </a:cubicBezTo>
                <a:cubicBezTo>
                  <a:pt x="6622" y="673"/>
                  <a:pt x="6625" y="672"/>
                  <a:pt x="6628" y="672"/>
                </a:cubicBezTo>
                <a:cubicBezTo>
                  <a:pt x="6633" y="672"/>
                  <a:pt x="6637" y="675"/>
                  <a:pt x="6638" y="680"/>
                </a:cubicBezTo>
                <a:cubicBezTo>
                  <a:pt x="6639" y="681"/>
                  <a:pt x="6638" y="683"/>
                  <a:pt x="6638" y="684"/>
                </a:cubicBezTo>
                <a:cubicBezTo>
                  <a:pt x="6639" y="685"/>
                  <a:pt x="6640" y="686"/>
                  <a:pt x="6640" y="688"/>
                </a:cubicBezTo>
                <a:cubicBezTo>
                  <a:pt x="6642" y="691"/>
                  <a:pt x="6644" y="693"/>
                  <a:pt x="6646" y="696"/>
                </a:cubicBezTo>
                <a:cubicBezTo>
                  <a:pt x="6678" y="696"/>
                  <a:pt x="6678" y="696"/>
                  <a:pt x="6678" y="696"/>
                </a:cubicBezTo>
                <a:cubicBezTo>
                  <a:pt x="6680" y="696"/>
                  <a:pt x="6681" y="696"/>
                  <a:pt x="6683" y="697"/>
                </a:cubicBezTo>
                <a:cubicBezTo>
                  <a:pt x="6685" y="697"/>
                  <a:pt x="6687" y="698"/>
                  <a:pt x="6688" y="699"/>
                </a:cubicBezTo>
                <a:cubicBezTo>
                  <a:pt x="6689" y="700"/>
                  <a:pt x="6692" y="700"/>
                  <a:pt x="6692" y="702"/>
                </a:cubicBezTo>
                <a:cubicBezTo>
                  <a:pt x="6693" y="706"/>
                  <a:pt x="6692" y="709"/>
                  <a:pt x="6692" y="714"/>
                </a:cubicBezTo>
                <a:cubicBezTo>
                  <a:pt x="6711" y="714"/>
                  <a:pt x="6711" y="714"/>
                  <a:pt x="6711" y="714"/>
                </a:cubicBezTo>
                <a:cubicBezTo>
                  <a:pt x="6714" y="714"/>
                  <a:pt x="6717" y="716"/>
                  <a:pt x="6719" y="718"/>
                </a:cubicBezTo>
                <a:cubicBezTo>
                  <a:pt x="6721" y="719"/>
                  <a:pt x="6721" y="720"/>
                  <a:pt x="6722" y="722"/>
                </a:cubicBezTo>
                <a:cubicBezTo>
                  <a:pt x="6725" y="724"/>
                  <a:pt x="6727" y="725"/>
                  <a:pt x="6730" y="727"/>
                </a:cubicBezTo>
                <a:cubicBezTo>
                  <a:pt x="6732" y="727"/>
                  <a:pt x="6733" y="728"/>
                  <a:pt x="6735" y="729"/>
                </a:cubicBezTo>
                <a:cubicBezTo>
                  <a:pt x="6737" y="730"/>
                  <a:pt x="6738" y="732"/>
                  <a:pt x="6741" y="732"/>
                </a:cubicBezTo>
                <a:cubicBezTo>
                  <a:pt x="6743" y="732"/>
                  <a:pt x="6743" y="732"/>
                  <a:pt x="6743" y="732"/>
                </a:cubicBezTo>
                <a:cubicBezTo>
                  <a:pt x="6745" y="731"/>
                  <a:pt x="6746" y="730"/>
                  <a:pt x="6747" y="729"/>
                </a:cubicBezTo>
                <a:cubicBezTo>
                  <a:pt x="6747" y="727"/>
                  <a:pt x="6746" y="726"/>
                  <a:pt x="6746" y="725"/>
                </a:cubicBezTo>
                <a:cubicBezTo>
                  <a:pt x="6746" y="722"/>
                  <a:pt x="6746" y="720"/>
                  <a:pt x="6746" y="717"/>
                </a:cubicBezTo>
                <a:cubicBezTo>
                  <a:pt x="6746" y="715"/>
                  <a:pt x="6747" y="714"/>
                  <a:pt x="6747" y="713"/>
                </a:cubicBezTo>
                <a:cubicBezTo>
                  <a:pt x="6751" y="713"/>
                  <a:pt x="6751" y="713"/>
                  <a:pt x="6751" y="713"/>
                </a:cubicBezTo>
                <a:cubicBezTo>
                  <a:pt x="6754" y="713"/>
                  <a:pt x="6755" y="712"/>
                  <a:pt x="6758" y="712"/>
                </a:cubicBezTo>
                <a:cubicBezTo>
                  <a:pt x="6758" y="707"/>
                  <a:pt x="6758" y="705"/>
                  <a:pt x="6758" y="700"/>
                </a:cubicBezTo>
                <a:cubicBezTo>
                  <a:pt x="6758" y="698"/>
                  <a:pt x="6757" y="697"/>
                  <a:pt x="6757" y="696"/>
                </a:cubicBezTo>
                <a:cubicBezTo>
                  <a:pt x="6757" y="694"/>
                  <a:pt x="6757" y="693"/>
                  <a:pt x="6757" y="692"/>
                </a:cubicBezTo>
                <a:cubicBezTo>
                  <a:pt x="6757" y="691"/>
                  <a:pt x="6757" y="689"/>
                  <a:pt x="6758" y="688"/>
                </a:cubicBezTo>
                <a:cubicBezTo>
                  <a:pt x="6758" y="686"/>
                  <a:pt x="6761" y="687"/>
                  <a:pt x="6762" y="686"/>
                </a:cubicBezTo>
                <a:cubicBezTo>
                  <a:pt x="6765" y="688"/>
                  <a:pt x="6766" y="690"/>
                  <a:pt x="6770" y="692"/>
                </a:cubicBezTo>
                <a:cubicBezTo>
                  <a:pt x="6772" y="693"/>
                  <a:pt x="6772" y="695"/>
                  <a:pt x="6774" y="695"/>
                </a:cubicBezTo>
                <a:cubicBezTo>
                  <a:pt x="6778" y="695"/>
                  <a:pt x="6778" y="695"/>
                  <a:pt x="6778" y="695"/>
                </a:cubicBezTo>
                <a:cubicBezTo>
                  <a:pt x="6779" y="695"/>
                  <a:pt x="6781" y="695"/>
                  <a:pt x="6782" y="695"/>
                </a:cubicBezTo>
                <a:cubicBezTo>
                  <a:pt x="6783" y="694"/>
                  <a:pt x="6784" y="694"/>
                  <a:pt x="6786" y="693"/>
                </a:cubicBezTo>
                <a:cubicBezTo>
                  <a:pt x="6787" y="692"/>
                  <a:pt x="6787" y="690"/>
                  <a:pt x="6789" y="689"/>
                </a:cubicBezTo>
                <a:cubicBezTo>
                  <a:pt x="6790" y="688"/>
                  <a:pt x="6791" y="687"/>
                  <a:pt x="6793" y="686"/>
                </a:cubicBezTo>
                <a:cubicBezTo>
                  <a:pt x="6794" y="685"/>
                  <a:pt x="6793" y="683"/>
                  <a:pt x="6795" y="682"/>
                </a:cubicBezTo>
                <a:cubicBezTo>
                  <a:pt x="6796" y="681"/>
                  <a:pt x="6797" y="682"/>
                  <a:pt x="6799" y="682"/>
                </a:cubicBezTo>
                <a:cubicBezTo>
                  <a:pt x="6800" y="681"/>
                  <a:pt x="6801" y="680"/>
                  <a:pt x="6803" y="679"/>
                </a:cubicBezTo>
                <a:cubicBezTo>
                  <a:pt x="6804" y="678"/>
                  <a:pt x="6806" y="678"/>
                  <a:pt x="6807" y="677"/>
                </a:cubicBezTo>
                <a:cubicBezTo>
                  <a:pt x="6807" y="676"/>
                  <a:pt x="6808" y="674"/>
                  <a:pt x="6808" y="673"/>
                </a:cubicBezTo>
                <a:cubicBezTo>
                  <a:pt x="6808" y="670"/>
                  <a:pt x="6804" y="668"/>
                  <a:pt x="6802" y="667"/>
                </a:cubicBezTo>
                <a:cubicBezTo>
                  <a:pt x="6800" y="666"/>
                  <a:pt x="6799" y="665"/>
                  <a:pt x="6798" y="665"/>
                </a:cubicBezTo>
                <a:cubicBezTo>
                  <a:pt x="6795" y="664"/>
                  <a:pt x="6792" y="666"/>
                  <a:pt x="6790" y="664"/>
                </a:cubicBezTo>
                <a:cubicBezTo>
                  <a:pt x="6789" y="663"/>
                  <a:pt x="6789" y="661"/>
                  <a:pt x="6789" y="660"/>
                </a:cubicBezTo>
                <a:cubicBezTo>
                  <a:pt x="6788" y="659"/>
                  <a:pt x="6787" y="658"/>
                  <a:pt x="6786" y="656"/>
                </a:cubicBezTo>
                <a:cubicBezTo>
                  <a:pt x="6785" y="655"/>
                  <a:pt x="6783" y="654"/>
                  <a:pt x="6782" y="653"/>
                </a:cubicBezTo>
                <a:cubicBezTo>
                  <a:pt x="6779" y="651"/>
                  <a:pt x="6776" y="651"/>
                  <a:pt x="6773" y="651"/>
                </a:cubicBezTo>
                <a:cubicBezTo>
                  <a:pt x="6769" y="651"/>
                  <a:pt x="6769" y="651"/>
                  <a:pt x="6769" y="651"/>
                </a:cubicBezTo>
                <a:cubicBezTo>
                  <a:pt x="6766" y="651"/>
                  <a:pt x="6765" y="653"/>
                  <a:pt x="6762" y="653"/>
                </a:cubicBezTo>
                <a:cubicBezTo>
                  <a:pt x="6758" y="653"/>
                  <a:pt x="6755" y="652"/>
                  <a:pt x="6751" y="651"/>
                </a:cubicBezTo>
                <a:cubicBezTo>
                  <a:pt x="6747" y="651"/>
                  <a:pt x="6747" y="651"/>
                  <a:pt x="6747" y="651"/>
                </a:cubicBezTo>
                <a:cubicBezTo>
                  <a:pt x="6745" y="651"/>
                  <a:pt x="6744" y="651"/>
                  <a:pt x="6742" y="651"/>
                </a:cubicBezTo>
                <a:cubicBezTo>
                  <a:pt x="6740" y="651"/>
                  <a:pt x="6739" y="649"/>
                  <a:pt x="6738" y="648"/>
                </a:cubicBezTo>
                <a:cubicBezTo>
                  <a:pt x="6736" y="647"/>
                  <a:pt x="6736" y="644"/>
                  <a:pt x="6734" y="644"/>
                </a:cubicBezTo>
                <a:cubicBezTo>
                  <a:pt x="6732" y="644"/>
                  <a:pt x="6731" y="644"/>
                  <a:pt x="6729" y="644"/>
                </a:cubicBezTo>
                <a:cubicBezTo>
                  <a:pt x="6728" y="644"/>
                  <a:pt x="6727" y="644"/>
                  <a:pt x="6725" y="644"/>
                </a:cubicBezTo>
                <a:cubicBezTo>
                  <a:pt x="6723" y="644"/>
                  <a:pt x="6723" y="646"/>
                  <a:pt x="6721" y="647"/>
                </a:cubicBezTo>
                <a:cubicBezTo>
                  <a:pt x="6723" y="648"/>
                  <a:pt x="6722" y="651"/>
                  <a:pt x="6724" y="651"/>
                </a:cubicBezTo>
                <a:cubicBezTo>
                  <a:pt x="6725" y="652"/>
                  <a:pt x="6727" y="651"/>
                  <a:pt x="6728" y="651"/>
                </a:cubicBezTo>
                <a:cubicBezTo>
                  <a:pt x="6729" y="652"/>
                  <a:pt x="6731" y="652"/>
                  <a:pt x="6732" y="653"/>
                </a:cubicBezTo>
                <a:cubicBezTo>
                  <a:pt x="6734" y="654"/>
                  <a:pt x="6732" y="657"/>
                  <a:pt x="6732" y="659"/>
                </a:cubicBezTo>
                <a:cubicBezTo>
                  <a:pt x="6732" y="661"/>
                  <a:pt x="6732" y="661"/>
                  <a:pt x="6732" y="661"/>
                </a:cubicBezTo>
                <a:cubicBezTo>
                  <a:pt x="6732" y="662"/>
                  <a:pt x="6732" y="664"/>
                  <a:pt x="6732" y="665"/>
                </a:cubicBezTo>
                <a:cubicBezTo>
                  <a:pt x="6731" y="667"/>
                  <a:pt x="6728" y="668"/>
                  <a:pt x="6725" y="668"/>
                </a:cubicBezTo>
                <a:cubicBezTo>
                  <a:pt x="6721" y="668"/>
                  <a:pt x="6719" y="665"/>
                  <a:pt x="6716" y="661"/>
                </a:cubicBezTo>
                <a:cubicBezTo>
                  <a:pt x="6716" y="660"/>
                  <a:pt x="6715" y="659"/>
                  <a:pt x="6715" y="657"/>
                </a:cubicBezTo>
                <a:cubicBezTo>
                  <a:pt x="6715" y="633"/>
                  <a:pt x="6715" y="633"/>
                  <a:pt x="6715" y="633"/>
                </a:cubicBezTo>
                <a:cubicBezTo>
                  <a:pt x="6715" y="631"/>
                  <a:pt x="6713" y="630"/>
                  <a:pt x="6712" y="629"/>
                </a:cubicBezTo>
                <a:cubicBezTo>
                  <a:pt x="6711" y="628"/>
                  <a:pt x="6709" y="628"/>
                  <a:pt x="6707" y="627"/>
                </a:cubicBezTo>
                <a:cubicBezTo>
                  <a:pt x="6706" y="627"/>
                  <a:pt x="6705" y="625"/>
                  <a:pt x="6703" y="625"/>
                </a:cubicBezTo>
                <a:cubicBezTo>
                  <a:pt x="6699" y="625"/>
                  <a:pt x="6699" y="625"/>
                  <a:pt x="6699" y="625"/>
                </a:cubicBezTo>
                <a:cubicBezTo>
                  <a:pt x="6698" y="625"/>
                  <a:pt x="6697" y="624"/>
                  <a:pt x="6695" y="624"/>
                </a:cubicBezTo>
                <a:cubicBezTo>
                  <a:pt x="6692" y="624"/>
                  <a:pt x="6689" y="624"/>
                  <a:pt x="6686" y="623"/>
                </a:cubicBezTo>
                <a:cubicBezTo>
                  <a:pt x="6684" y="623"/>
                  <a:pt x="6684" y="620"/>
                  <a:pt x="6682" y="619"/>
                </a:cubicBezTo>
                <a:cubicBezTo>
                  <a:pt x="6681" y="619"/>
                  <a:pt x="6680" y="619"/>
                  <a:pt x="6678" y="618"/>
                </a:cubicBezTo>
                <a:cubicBezTo>
                  <a:pt x="6677" y="618"/>
                  <a:pt x="6675" y="617"/>
                  <a:pt x="6673" y="616"/>
                </a:cubicBezTo>
                <a:cubicBezTo>
                  <a:pt x="6671" y="615"/>
                  <a:pt x="6669" y="615"/>
                  <a:pt x="6666" y="613"/>
                </a:cubicBezTo>
                <a:cubicBezTo>
                  <a:pt x="6664" y="612"/>
                  <a:pt x="6663" y="611"/>
                  <a:pt x="6661" y="609"/>
                </a:cubicBezTo>
                <a:cubicBezTo>
                  <a:pt x="6660" y="608"/>
                  <a:pt x="6659" y="607"/>
                  <a:pt x="6657" y="605"/>
                </a:cubicBezTo>
                <a:cubicBezTo>
                  <a:pt x="6657" y="604"/>
                  <a:pt x="6657" y="602"/>
                  <a:pt x="6656" y="601"/>
                </a:cubicBezTo>
                <a:cubicBezTo>
                  <a:pt x="6655" y="601"/>
                  <a:pt x="6654" y="601"/>
                  <a:pt x="6652" y="600"/>
                </a:cubicBezTo>
                <a:cubicBezTo>
                  <a:pt x="6651" y="600"/>
                  <a:pt x="6649" y="600"/>
                  <a:pt x="6647" y="599"/>
                </a:cubicBezTo>
                <a:cubicBezTo>
                  <a:pt x="6644" y="599"/>
                  <a:pt x="6642" y="599"/>
                  <a:pt x="6638" y="598"/>
                </a:cubicBezTo>
                <a:cubicBezTo>
                  <a:pt x="6637" y="598"/>
                  <a:pt x="6636" y="597"/>
                  <a:pt x="6635" y="597"/>
                </a:cubicBezTo>
                <a:cubicBezTo>
                  <a:pt x="6631" y="597"/>
                  <a:pt x="6629" y="597"/>
                  <a:pt x="6626" y="597"/>
                </a:cubicBezTo>
                <a:cubicBezTo>
                  <a:pt x="6626" y="593"/>
                  <a:pt x="6626" y="590"/>
                  <a:pt x="6624" y="586"/>
                </a:cubicBezTo>
                <a:cubicBezTo>
                  <a:pt x="6620" y="582"/>
                  <a:pt x="6616" y="581"/>
                  <a:pt x="6612" y="578"/>
                </a:cubicBezTo>
                <a:cubicBezTo>
                  <a:pt x="6609" y="577"/>
                  <a:pt x="6609" y="574"/>
                  <a:pt x="6607" y="573"/>
                </a:cubicBezTo>
                <a:cubicBezTo>
                  <a:pt x="6604" y="572"/>
                  <a:pt x="6602" y="572"/>
                  <a:pt x="6599" y="571"/>
                </a:cubicBezTo>
                <a:cubicBezTo>
                  <a:pt x="6595" y="571"/>
                  <a:pt x="6593" y="572"/>
                  <a:pt x="6590" y="571"/>
                </a:cubicBezTo>
                <a:cubicBezTo>
                  <a:pt x="6588" y="571"/>
                  <a:pt x="6587" y="570"/>
                  <a:pt x="6586" y="569"/>
                </a:cubicBezTo>
                <a:cubicBezTo>
                  <a:pt x="6584" y="569"/>
                  <a:pt x="6582" y="568"/>
                  <a:pt x="6581" y="568"/>
                </a:cubicBezTo>
                <a:cubicBezTo>
                  <a:pt x="6579" y="567"/>
                  <a:pt x="6579" y="564"/>
                  <a:pt x="6577" y="564"/>
                </a:cubicBezTo>
                <a:cubicBezTo>
                  <a:pt x="6576" y="563"/>
                  <a:pt x="6574" y="564"/>
                  <a:pt x="6573" y="564"/>
                </a:cubicBezTo>
                <a:cubicBezTo>
                  <a:pt x="6571" y="563"/>
                  <a:pt x="6570" y="562"/>
                  <a:pt x="6569" y="562"/>
                </a:cubicBezTo>
                <a:cubicBezTo>
                  <a:pt x="6565" y="562"/>
                  <a:pt x="6565" y="562"/>
                  <a:pt x="6565" y="562"/>
                </a:cubicBezTo>
                <a:cubicBezTo>
                  <a:pt x="6561" y="562"/>
                  <a:pt x="6561" y="562"/>
                  <a:pt x="6561" y="562"/>
                </a:cubicBezTo>
                <a:cubicBezTo>
                  <a:pt x="6559" y="562"/>
                  <a:pt x="6558" y="560"/>
                  <a:pt x="6557" y="560"/>
                </a:cubicBezTo>
                <a:cubicBezTo>
                  <a:pt x="6555" y="559"/>
                  <a:pt x="6554" y="558"/>
                  <a:pt x="6552" y="558"/>
                </a:cubicBezTo>
                <a:cubicBezTo>
                  <a:pt x="6548" y="556"/>
                  <a:pt x="6545" y="556"/>
                  <a:pt x="6542" y="554"/>
                </a:cubicBezTo>
                <a:cubicBezTo>
                  <a:pt x="6540" y="553"/>
                  <a:pt x="6539" y="552"/>
                  <a:pt x="6538" y="551"/>
                </a:cubicBezTo>
                <a:cubicBezTo>
                  <a:pt x="6533" y="551"/>
                  <a:pt x="6530" y="550"/>
                  <a:pt x="6525" y="551"/>
                </a:cubicBezTo>
                <a:cubicBezTo>
                  <a:pt x="6520" y="551"/>
                  <a:pt x="6520" y="551"/>
                  <a:pt x="6520" y="551"/>
                </a:cubicBezTo>
                <a:cubicBezTo>
                  <a:pt x="6518" y="551"/>
                  <a:pt x="6518" y="552"/>
                  <a:pt x="6516" y="553"/>
                </a:cubicBezTo>
                <a:cubicBezTo>
                  <a:pt x="6514" y="554"/>
                  <a:pt x="6513" y="556"/>
                  <a:pt x="6511" y="557"/>
                </a:cubicBezTo>
                <a:cubicBezTo>
                  <a:pt x="6509" y="557"/>
                  <a:pt x="6507" y="558"/>
                  <a:pt x="6505" y="558"/>
                </a:cubicBezTo>
                <a:cubicBezTo>
                  <a:pt x="6501" y="558"/>
                  <a:pt x="6498" y="556"/>
                  <a:pt x="6494" y="556"/>
                </a:cubicBezTo>
                <a:cubicBezTo>
                  <a:pt x="6490" y="556"/>
                  <a:pt x="6490" y="556"/>
                  <a:pt x="6490" y="556"/>
                </a:cubicBezTo>
                <a:cubicBezTo>
                  <a:pt x="6488" y="556"/>
                  <a:pt x="6487" y="555"/>
                  <a:pt x="6485" y="555"/>
                </a:cubicBezTo>
                <a:cubicBezTo>
                  <a:pt x="6483" y="554"/>
                  <a:pt x="6483" y="551"/>
                  <a:pt x="6481" y="551"/>
                </a:cubicBezTo>
                <a:cubicBezTo>
                  <a:pt x="6480" y="550"/>
                  <a:pt x="6479" y="551"/>
                  <a:pt x="6477" y="551"/>
                </a:cubicBezTo>
                <a:cubicBezTo>
                  <a:pt x="6474" y="550"/>
                  <a:pt x="6471" y="549"/>
                  <a:pt x="6468" y="548"/>
                </a:cubicBezTo>
                <a:cubicBezTo>
                  <a:pt x="6465" y="546"/>
                  <a:pt x="6464" y="544"/>
                  <a:pt x="6460" y="543"/>
                </a:cubicBezTo>
                <a:cubicBezTo>
                  <a:pt x="6459" y="542"/>
                  <a:pt x="6458" y="542"/>
                  <a:pt x="6456" y="542"/>
                </a:cubicBezTo>
                <a:cubicBezTo>
                  <a:pt x="6454" y="541"/>
                  <a:pt x="6453" y="542"/>
                  <a:pt x="6450" y="542"/>
                </a:cubicBezTo>
                <a:cubicBezTo>
                  <a:pt x="6448" y="542"/>
                  <a:pt x="6446" y="541"/>
                  <a:pt x="6444" y="542"/>
                </a:cubicBezTo>
                <a:cubicBezTo>
                  <a:pt x="6443" y="542"/>
                  <a:pt x="6442" y="543"/>
                  <a:pt x="6440" y="544"/>
                </a:cubicBezTo>
                <a:cubicBezTo>
                  <a:pt x="6439" y="545"/>
                  <a:pt x="6437" y="545"/>
                  <a:pt x="6437" y="547"/>
                </a:cubicBezTo>
                <a:cubicBezTo>
                  <a:pt x="6437" y="548"/>
                  <a:pt x="6438" y="549"/>
                  <a:pt x="6438" y="551"/>
                </a:cubicBezTo>
                <a:cubicBezTo>
                  <a:pt x="6437" y="552"/>
                  <a:pt x="6435" y="553"/>
                  <a:pt x="6435" y="555"/>
                </a:cubicBezTo>
                <a:cubicBezTo>
                  <a:pt x="6434" y="556"/>
                  <a:pt x="6433" y="557"/>
                  <a:pt x="6433" y="559"/>
                </a:cubicBezTo>
                <a:cubicBezTo>
                  <a:pt x="6432" y="560"/>
                  <a:pt x="6430" y="561"/>
                  <a:pt x="6429" y="563"/>
                </a:cubicBezTo>
                <a:cubicBezTo>
                  <a:pt x="6430" y="563"/>
                  <a:pt x="6431" y="563"/>
                  <a:pt x="6433" y="564"/>
                </a:cubicBezTo>
                <a:cubicBezTo>
                  <a:pt x="6434" y="564"/>
                  <a:pt x="6435" y="566"/>
                  <a:pt x="6437" y="567"/>
                </a:cubicBezTo>
                <a:cubicBezTo>
                  <a:pt x="6438" y="567"/>
                  <a:pt x="6439" y="567"/>
                  <a:pt x="6440" y="568"/>
                </a:cubicBezTo>
                <a:cubicBezTo>
                  <a:pt x="6442" y="571"/>
                  <a:pt x="6442" y="573"/>
                  <a:pt x="6442" y="576"/>
                </a:cubicBezTo>
                <a:cubicBezTo>
                  <a:pt x="6442" y="578"/>
                  <a:pt x="6443" y="579"/>
                  <a:pt x="6442" y="580"/>
                </a:cubicBezTo>
                <a:cubicBezTo>
                  <a:pt x="6442" y="582"/>
                  <a:pt x="6440" y="583"/>
                  <a:pt x="6439" y="584"/>
                </a:cubicBezTo>
                <a:cubicBezTo>
                  <a:pt x="6438" y="586"/>
                  <a:pt x="6438" y="587"/>
                  <a:pt x="6437" y="588"/>
                </a:cubicBezTo>
                <a:cubicBezTo>
                  <a:pt x="6435" y="589"/>
                  <a:pt x="6434" y="590"/>
                  <a:pt x="6432" y="590"/>
                </a:cubicBezTo>
                <a:cubicBezTo>
                  <a:pt x="6416" y="590"/>
                  <a:pt x="6416" y="590"/>
                  <a:pt x="6416" y="590"/>
                </a:cubicBezTo>
                <a:cubicBezTo>
                  <a:pt x="6416" y="576"/>
                  <a:pt x="6416" y="576"/>
                  <a:pt x="6416" y="576"/>
                </a:cubicBezTo>
                <a:cubicBezTo>
                  <a:pt x="6395" y="576"/>
                  <a:pt x="6395" y="576"/>
                  <a:pt x="6395" y="576"/>
                </a:cubicBezTo>
                <a:cubicBezTo>
                  <a:pt x="6395" y="563"/>
                  <a:pt x="6395" y="563"/>
                  <a:pt x="6395" y="563"/>
                </a:cubicBezTo>
                <a:cubicBezTo>
                  <a:pt x="6399" y="563"/>
                  <a:pt x="6399" y="563"/>
                  <a:pt x="6399" y="563"/>
                </a:cubicBezTo>
                <a:cubicBezTo>
                  <a:pt x="6403" y="563"/>
                  <a:pt x="6406" y="563"/>
                  <a:pt x="6411" y="562"/>
                </a:cubicBezTo>
                <a:cubicBezTo>
                  <a:pt x="6414" y="561"/>
                  <a:pt x="6416" y="558"/>
                  <a:pt x="6419" y="557"/>
                </a:cubicBezTo>
                <a:cubicBezTo>
                  <a:pt x="6418" y="553"/>
                  <a:pt x="6418" y="553"/>
                  <a:pt x="6418" y="553"/>
                </a:cubicBezTo>
                <a:cubicBezTo>
                  <a:pt x="6416" y="552"/>
                  <a:pt x="6415" y="552"/>
                  <a:pt x="6414" y="552"/>
                </a:cubicBezTo>
                <a:cubicBezTo>
                  <a:pt x="6412" y="551"/>
                  <a:pt x="6411" y="550"/>
                  <a:pt x="6409" y="550"/>
                </a:cubicBezTo>
                <a:cubicBezTo>
                  <a:pt x="6383" y="550"/>
                  <a:pt x="6383" y="550"/>
                  <a:pt x="6383" y="550"/>
                </a:cubicBezTo>
                <a:cubicBezTo>
                  <a:pt x="6383" y="553"/>
                  <a:pt x="6383" y="555"/>
                  <a:pt x="6383" y="559"/>
                </a:cubicBezTo>
                <a:cubicBezTo>
                  <a:pt x="6383" y="560"/>
                  <a:pt x="6383" y="561"/>
                  <a:pt x="6383" y="563"/>
                </a:cubicBezTo>
                <a:cubicBezTo>
                  <a:pt x="6382" y="564"/>
                  <a:pt x="6382" y="565"/>
                  <a:pt x="6381" y="567"/>
                </a:cubicBezTo>
                <a:cubicBezTo>
                  <a:pt x="6380" y="568"/>
                  <a:pt x="6378" y="567"/>
                  <a:pt x="6377" y="568"/>
                </a:cubicBezTo>
                <a:cubicBezTo>
                  <a:pt x="6375" y="568"/>
                  <a:pt x="6373" y="569"/>
                  <a:pt x="6370" y="569"/>
                </a:cubicBezTo>
                <a:cubicBezTo>
                  <a:pt x="6368" y="569"/>
                  <a:pt x="6368" y="569"/>
                  <a:pt x="6368" y="569"/>
                </a:cubicBezTo>
                <a:cubicBezTo>
                  <a:pt x="6366" y="569"/>
                  <a:pt x="6366" y="567"/>
                  <a:pt x="6364" y="567"/>
                </a:cubicBezTo>
                <a:cubicBezTo>
                  <a:pt x="6361" y="565"/>
                  <a:pt x="6359" y="564"/>
                  <a:pt x="6356" y="564"/>
                </a:cubicBezTo>
                <a:cubicBezTo>
                  <a:pt x="6347" y="562"/>
                  <a:pt x="6342" y="564"/>
                  <a:pt x="6334" y="564"/>
                </a:cubicBezTo>
                <a:cubicBezTo>
                  <a:pt x="6316" y="564"/>
                  <a:pt x="6316" y="564"/>
                  <a:pt x="6316" y="564"/>
                </a:cubicBezTo>
                <a:cubicBezTo>
                  <a:pt x="6314" y="564"/>
                  <a:pt x="6313" y="563"/>
                  <a:pt x="6311" y="564"/>
                </a:cubicBezTo>
                <a:cubicBezTo>
                  <a:pt x="6307" y="564"/>
                  <a:pt x="6305" y="568"/>
                  <a:pt x="6301" y="568"/>
                </a:cubicBezTo>
                <a:cubicBezTo>
                  <a:pt x="6299" y="569"/>
                  <a:pt x="6297" y="568"/>
                  <a:pt x="6295" y="568"/>
                </a:cubicBezTo>
                <a:cubicBezTo>
                  <a:pt x="6293" y="568"/>
                  <a:pt x="6292" y="569"/>
                  <a:pt x="6289" y="568"/>
                </a:cubicBezTo>
                <a:cubicBezTo>
                  <a:pt x="6287" y="568"/>
                  <a:pt x="6286" y="568"/>
                  <a:pt x="6284" y="567"/>
                </a:cubicBezTo>
                <a:cubicBezTo>
                  <a:pt x="6282" y="565"/>
                  <a:pt x="6282" y="563"/>
                  <a:pt x="6280" y="562"/>
                </a:cubicBezTo>
                <a:cubicBezTo>
                  <a:pt x="6279" y="561"/>
                  <a:pt x="6278" y="561"/>
                  <a:pt x="6276" y="561"/>
                </a:cubicBezTo>
                <a:cubicBezTo>
                  <a:pt x="6268" y="561"/>
                  <a:pt x="6268" y="561"/>
                  <a:pt x="6268" y="561"/>
                </a:cubicBezTo>
                <a:cubicBezTo>
                  <a:pt x="6268" y="563"/>
                  <a:pt x="6267" y="564"/>
                  <a:pt x="6267" y="567"/>
                </a:cubicBezTo>
                <a:cubicBezTo>
                  <a:pt x="6267" y="568"/>
                  <a:pt x="6268" y="569"/>
                  <a:pt x="6268" y="570"/>
                </a:cubicBezTo>
                <a:cubicBezTo>
                  <a:pt x="6268" y="583"/>
                  <a:pt x="6268" y="583"/>
                  <a:pt x="6268" y="583"/>
                </a:cubicBezTo>
                <a:cubicBezTo>
                  <a:pt x="6262" y="584"/>
                  <a:pt x="6262" y="584"/>
                  <a:pt x="6262" y="584"/>
                </a:cubicBezTo>
                <a:cubicBezTo>
                  <a:pt x="6258" y="582"/>
                  <a:pt x="6258" y="582"/>
                  <a:pt x="6258" y="582"/>
                </a:cubicBezTo>
                <a:cubicBezTo>
                  <a:pt x="6258" y="574"/>
                  <a:pt x="6258" y="574"/>
                  <a:pt x="6258" y="574"/>
                </a:cubicBezTo>
                <a:cubicBezTo>
                  <a:pt x="6258" y="571"/>
                  <a:pt x="6259" y="569"/>
                  <a:pt x="6257" y="567"/>
                </a:cubicBezTo>
                <a:cubicBezTo>
                  <a:pt x="6256" y="565"/>
                  <a:pt x="6255" y="565"/>
                  <a:pt x="6253" y="564"/>
                </a:cubicBezTo>
                <a:cubicBezTo>
                  <a:pt x="6252" y="563"/>
                  <a:pt x="6251" y="563"/>
                  <a:pt x="6249" y="563"/>
                </a:cubicBezTo>
                <a:cubicBezTo>
                  <a:pt x="6248" y="562"/>
                  <a:pt x="6247" y="561"/>
                  <a:pt x="6246" y="561"/>
                </a:cubicBezTo>
                <a:cubicBezTo>
                  <a:pt x="6244" y="560"/>
                  <a:pt x="6243" y="559"/>
                  <a:pt x="6242" y="559"/>
                </a:cubicBezTo>
                <a:cubicBezTo>
                  <a:pt x="6240" y="558"/>
                  <a:pt x="6239" y="556"/>
                  <a:pt x="6238" y="555"/>
                </a:cubicBezTo>
                <a:cubicBezTo>
                  <a:pt x="6236" y="552"/>
                  <a:pt x="6235" y="551"/>
                  <a:pt x="6235" y="548"/>
                </a:cubicBezTo>
                <a:cubicBezTo>
                  <a:pt x="6235" y="544"/>
                  <a:pt x="6237" y="541"/>
                  <a:pt x="6238" y="538"/>
                </a:cubicBezTo>
                <a:cubicBezTo>
                  <a:pt x="6238" y="536"/>
                  <a:pt x="6239" y="535"/>
                  <a:pt x="6239" y="534"/>
                </a:cubicBezTo>
                <a:cubicBezTo>
                  <a:pt x="6239" y="532"/>
                  <a:pt x="6237" y="531"/>
                  <a:pt x="6237" y="530"/>
                </a:cubicBezTo>
                <a:cubicBezTo>
                  <a:pt x="6236" y="528"/>
                  <a:pt x="6235" y="527"/>
                  <a:pt x="6234" y="526"/>
                </a:cubicBezTo>
                <a:cubicBezTo>
                  <a:pt x="6233" y="525"/>
                  <a:pt x="6233" y="523"/>
                  <a:pt x="6232" y="522"/>
                </a:cubicBezTo>
                <a:cubicBezTo>
                  <a:pt x="6231" y="521"/>
                  <a:pt x="6229" y="522"/>
                  <a:pt x="6228" y="521"/>
                </a:cubicBezTo>
                <a:cubicBezTo>
                  <a:pt x="6226" y="519"/>
                  <a:pt x="6225" y="519"/>
                  <a:pt x="6224" y="518"/>
                </a:cubicBezTo>
                <a:cubicBezTo>
                  <a:pt x="6223" y="517"/>
                  <a:pt x="6224" y="514"/>
                  <a:pt x="6223" y="514"/>
                </a:cubicBezTo>
                <a:cubicBezTo>
                  <a:pt x="6222" y="513"/>
                  <a:pt x="6220" y="513"/>
                  <a:pt x="6219" y="513"/>
                </a:cubicBezTo>
                <a:cubicBezTo>
                  <a:pt x="6217" y="513"/>
                  <a:pt x="6216" y="513"/>
                  <a:pt x="6215" y="513"/>
                </a:cubicBezTo>
                <a:cubicBezTo>
                  <a:pt x="6213" y="513"/>
                  <a:pt x="6212" y="511"/>
                  <a:pt x="6211" y="511"/>
                </a:cubicBezTo>
                <a:cubicBezTo>
                  <a:pt x="6209" y="511"/>
                  <a:pt x="6207" y="510"/>
                  <a:pt x="6206" y="510"/>
                </a:cubicBezTo>
                <a:cubicBezTo>
                  <a:pt x="6204" y="510"/>
                  <a:pt x="6203" y="509"/>
                  <a:pt x="6202" y="509"/>
                </a:cubicBezTo>
                <a:cubicBezTo>
                  <a:pt x="6199" y="509"/>
                  <a:pt x="6197" y="509"/>
                  <a:pt x="6194" y="509"/>
                </a:cubicBezTo>
                <a:cubicBezTo>
                  <a:pt x="6190" y="509"/>
                  <a:pt x="6188" y="508"/>
                  <a:pt x="6185" y="508"/>
                </a:cubicBezTo>
                <a:cubicBezTo>
                  <a:pt x="6183" y="508"/>
                  <a:pt x="6182" y="508"/>
                  <a:pt x="6181" y="508"/>
                </a:cubicBezTo>
                <a:cubicBezTo>
                  <a:pt x="6179" y="508"/>
                  <a:pt x="6178" y="509"/>
                  <a:pt x="6177" y="510"/>
                </a:cubicBezTo>
                <a:cubicBezTo>
                  <a:pt x="6175" y="511"/>
                  <a:pt x="6174" y="511"/>
                  <a:pt x="6173" y="512"/>
                </a:cubicBezTo>
                <a:cubicBezTo>
                  <a:pt x="6171" y="513"/>
                  <a:pt x="6172" y="515"/>
                  <a:pt x="6170" y="516"/>
                </a:cubicBezTo>
                <a:cubicBezTo>
                  <a:pt x="6168" y="517"/>
                  <a:pt x="6167" y="516"/>
                  <a:pt x="6165" y="517"/>
                </a:cubicBezTo>
                <a:cubicBezTo>
                  <a:pt x="6163" y="517"/>
                  <a:pt x="6162" y="518"/>
                  <a:pt x="6161" y="518"/>
                </a:cubicBezTo>
                <a:cubicBezTo>
                  <a:pt x="6152" y="518"/>
                  <a:pt x="6152" y="518"/>
                  <a:pt x="6152" y="518"/>
                </a:cubicBezTo>
                <a:cubicBezTo>
                  <a:pt x="6150" y="518"/>
                  <a:pt x="6149" y="519"/>
                  <a:pt x="6147" y="519"/>
                </a:cubicBezTo>
                <a:cubicBezTo>
                  <a:pt x="6142" y="519"/>
                  <a:pt x="6139" y="519"/>
                  <a:pt x="6134" y="519"/>
                </a:cubicBezTo>
                <a:cubicBezTo>
                  <a:pt x="6130" y="519"/>
                  <a:pt x="6128" y="519"/>
                  <a:pt x="6124" y="520"/>
                </a:cubicBezTo>
                <a:cubicBezTo>
                  <a:pt x="6122" y="520"/>
                  <a:pt x="6122" y="522"/>
                  <a:pt x="6120" y="523"/>
                </a:cubicBezTo>
                <a:cubicBezTo>
                  <a:pt x="6116" y="523"/>
                  <a:pt x="6116" y="523"/>
                  <a:pt x="6116" y="523"/>
                </a:cubicBezTo>
                <a:cubicBezTo>
                  <a:pt x="6115" y="523"/>
                  <a:pt x="6113" y="523"/>
                  <a:pt x="6112" y="523"/>
                </a:cubicBezTo>
                <a:cubicBezTo>
                  <a:pt x="6111" y="522"/>
                  <a:pt x="6110" y="521"/>
                  <a:pt x="6108" y="521"/>
                </a:cubicBezTo>
                <a:cubicBezTo>
                  <a:pt x="6107" y="520"/>
                  <a:pt x="6105" y="520"/>
                  <a:pt x="6104" y="520"/>
                </a:cubicBezTo>
                <a:cubicBezTo>
                  <a:pt x="6102" y="519"/>
                  <a:pt x="6102" y="517"/>
                  <a:pt x="6100" y="516"/>
                </a:cubicBezTo>
                <a:cubicBezTo>
                  <a:pt x="6098" y="515"/>
                  <a:pt x="6097" y="513"/>
                  <a:pt x="6095" y="513"/>
                </a:cubicBezTo>
                <a:cubicBezTo>
                  <a:pt x="6094" y="513"/>
                  <a:pt x="6093" y="512"/>
                  <a:pt x="6091" y="512"/>
                </a:cubicBezTo>
                <a:cubicBezTo>
                  <a:pt x="6082" y="512"/>
                  <a:pt x="6082" y="512"/>
                  <a:pt x="6082" y="512"/>
                </a:cubicBezTo>
                <a:cubicBezTo>
                  <a:pt x="6080" y="512"/>
                  <a:pt x="6079" y="511"/>
                  <a:pt x="6077" y="511"/>
                </a:cubicBezTo>
                <a:cubicBezTo>
                  <a:pt x="6075" y="511"/>
                  <a:pt x="6074" y="510"/>
                  <a:pt x="6071" y="510"/>
                </a:cubicBezTo>
                <a:cubicBezTo>
                  <a:pt x="6069" y="510"/>
                  <a:pt x="6067" y="509"/>
                  <a:pt x="6065" y="509"/>
                </a:cubicBezTo>
                <a:cubicBezTo>
                  <a:pt x="6063" y="508"/>
                  <a:pt x="6062" y="507"/>
                  <a:pt x="6060" y="506"/>
                </a:cubicBezTo>
                <a:cubicBezTo>
                  <a:pt x="6064" y="502"/>
                  <a:pt x="6064" y="502"/>
                  <a:pt x="6064" y="502"/>
                </a:cubicBezTo>
                <a:cubicBezTo>
                  <a:pt x="6061" y="500"/>
                  <a:pt x="6059" y="500"/>
                  <a:pt x="6056" y="498"/>
                </a:cubicBezTo>
                <a:cubicBezTo>
                  <a:pt x="6055" y="497"/>
                  <a:pt x="6054" y="496"/>
                  <a:pt x="6052" y="495"/>
                </a:cubicBezTo>
                <a:cubicBezTo>
                  <a:pt x="6051" y="494"/>
                  <a:pt x="6052" y="492"/>
                  <a:pt x="6050" y="491"/>
                </a:cubicBezTo>
                <a:cubicBezTo>
                  <a:pt x="6048" y="489"/>
                  <a:pt x="6046" y="490"/>
                  <a:pt x="6043" y="490"/>
                </a:cubicBezTo>
                <a:cubicBezTo>
                  <a:pt x="6034" y="490"/>
                  <a:pt x="6034" y="490"/>
                  <a:pt x="6034" y="490"/>
                </a:cubicBezTo>
                <a:cubicBezTo>
                  <a:pt x="6033" y="486"/>
                  <a:pt x="6033" y="486"/>
                  <a:pt x="6033" y="486"/>
                </a:cubicBezTo>
                <a:cubicBezTo>
                  <a:pt x="6034" y="485"/>
                  <a:pt x="6034" y="483"/>
                  <a:pt x="6036" y="482"/>
                </a:cubicBezTo>
                <a:cubicBezTo>
                  <a:pt x="6038" y="480"/>
                  <a:pt x="6041" y="479"/>
                  <a:pt x="6044" y="478"/>
                </a:cubicBezTo>
                <a:cubicBezTo>
                  <a:pt x="6042" y="474"/>
                  <a:pt x="6042" y="474"/>
                  <a:pt x="6042" y="474"/>
                </a:cubicBezTo>
                <a:cubicBezTo>
                  <a:pt x="6040" y="474"/>
                  <a:pt x="6039" y="474"/>
                  <a:pt x="6038" y="474"/>
                </a:cubicBezTo>
                <a:cubicBezTo>
                  <a:pt x="6036" y="473"/>
                  <a:pt x="6035" y="471"/>
                  <a:pt x="6032" y="471"/>
                </a:cubicBezTo>
                <a:cubicBezTo>
                  <a:pt x="5983" y="471"/>
                  <a:pt x="5983" y="471"/>
                  <a:pt x="5983" y="471"/>
                </a:cubicBezTo>
                <a:cubicBezTo>
                  <a:pt x="5983" y="474"/>
                  <a:pt x="5983" y="476"/>
                  <a:pt x="5982" y="479"/>
                </a:cubicBezTo>
                <a:cubicBezTo>
                  <a:pt x="5981" y="481"/>
                  <a:pt x="5980" y="481"/>
                  <a:pt x="5979" y="483"/>
                </a:cubicBezTo>
                <a:cubicBezTo>
                  <a:pt x="5977" y="486"/>
                  <a:pt x="5975" y="489"/>
                  <a:pt x="5972" y="490"/>
                </a:cubicBezTo>
                <a:cubicBezTo>
                  <a:pt x="5971" y="490"/>
                  <a:pt x="5969" y="490"/>
                  <a:pt x="5968" y="490"/>
                </a:cubicBezTo>
                <a:cubicBezTo>
                  <a:pt x="5964" y="490"/>
                  <a:pt x="5964" y="490"/>
                  <a:pt x="5964" y="490"/>
                </a:cubicBezTo>
                <a:cubicBezTo>
                  <a:pt x="5962" y="490"/>
                  <a:pt x="5962" y="488"/>
                  <a:pt x="5960" y="487"/>
                </a:cubicBezTo>
                <a:cubicBezTo>
                  <a:pt x="5961" y="485"/>
                  <a:pt x="5961" y="484"/>
                  <a:pt x="5962" y="483"/>
                </a:cubicBezTo>
                <a:cubicBezTo>
                  <a:pt x="5963" y="481"/>
                  <a:pt x="5963" y="480"/>
                  <a:pt x="5964" y="478"/>
                </a:cubicBezTo>
                <a:cubicBezTo>
                  <a:pt x="5964" y="477"/>
                  <a:pt x="5963" y="475"/>
                  <a:pt x="5964" y="474"/>
                </a:cubicBezTo>
                <a:cubicBezTo>
                  <a:pt x="5965" y="472"/>
                  <a:pt x="5966" y="471"/>
                  <a:pt x="5967" y="470"/>
                </a:cubicBezTo>
                <a:cubicBezTo>
                  <a:pt x="5968" y="469"/>
                  <a:pt x="5970" y="470"/>
                  <a:pt x="5971" y="469"/>
                </a:cubicBezTo>
                <a:cubicBezTo>
                  <a:pt x="5972" y="468"/>
                  <a:pt x="5970" y="466"/>
                  <a:pt x="5971" y="465"/>
                </a:cubicBezTo>
                <a:cubicBezTo>
                  <a:pt x="5968" y="465"/>
                  <a:pt x="5966" y="465"/>
                  <a:pt x="5963" y="465"/>
                </a:cubicBezTo>
                <a:cubicBezTo>
                  <a:pt x="5961" y="465"/>
                  <a:pt x="5960" y="464"/>
                  <a:pt x="5958" y="463"/>
                </a:cubicBezTo>
                <a:cubicBezTo>
                  <a:pt x="5956" y="462"/>
                  <a:pt x="5956" y="460"/>
                  <a:pt x="5954" y="460"/>
                </a:cubicBezTo>
                <a:cubicBezTo>
                  <a:pt x="5952" y="460"/>
                  <a:pt x="5951" y="461"/>
                  <a:pt x="5949" y="460"/>
                </a:cubicBezTo>
                <a:cubicBezTo>
                  <a:pt x="5946" y="459"/>
                  <a:pt x="5944" y="457"/>
                  <a:pt x="5941" y="456"/>
                </a:cubicBezTo>
                <a:cubicBezTo>
                  <a:pt x="5940" y="456"/>
                  <a:pt x="5939" y="456"/>
                  <a:pt x="5937" y="456"/>
                </a:cubicBezTo>
                <a:cubicBezTo>
                  <a:pt x="5935" y="456"/>
                  <a:pt x="5934" y="457"/>
                  <a:pt x="5932" y="457"/>
                </a:cubicBezTo>
                <a:cubicBezTo>
                  <a:pt x="5929" y="457"/>
                  <a:pt x="5927" y="457"/>
                  <a:pt x="5923" y="457"/>
                </a:cubicBezTo>
                <a:cubicBezTo>
                  <a:pt x="5920" y="457"/>
                  <a:pt x="5918" y="457"/>
                  <a:pt x="5915" y="456"/>
                </a:cubicBezTo>
                <a:cubicBezTo>
                  <a:pt x="5913" y="456"/>
                  <a:pt x="5911" y="454"/>
                  <a:pt x="5909" y="453"/>
                </a:cubicBezTo>
                <a:cubicBezTo>
                  <a:pt x="5907" y="453"/>
                  <a:pt x="5906" y="454"/>
                  <a:pt x="5904" y="453"/>
                </a:cubicBezTo>
                <a:cubicBezTo>
                  <a:pt x="5901" y="452"/>
                  <a:pt x="5899" y="450"/>
                  <a:pt x="5896" y="450"/>
                </a:cubicBezTo>
                <a:cubicBezTo>
                  <a:pt x="5892" y="449"/>
                  <a:pt x="5888" y="451"/>
                  <a:pt x="5883" y="450"/>
                </a:cubicBezTo>
                <a:cubicBezTo>
                  <a:pt x="5880" y="450"/>
                  <a:pt x="5878" y="448"/>
                  <a:pt x="5875" y="448"/>
                </a:cubicBezTo>
                <a:cubicBezTo>
                  <a:pt x="5874" y="448"/>
                  <a:pt x="5873" y="447"/>
                  <a:pt x="5871" y="447"/>
                </a:cubicBezTo>
                <a:cubicBezTo>
                  <a:pt x="5869" y="447"/>
                  <a:pt x="5868" y="449"/>
                  <a:pt x="5867" y="450"/>
                </a:cubicBezTo>
                <a:cubicBezTo>
                  <a:pt x="5867" y="451"/>
                  <a:pt x="5868" y="453"/>
                  <a:pt x="5867" y="454"/>
                </a:cubicBezTo>
                <a:cubicBezTo>
                  <a:pt x="5867" y="457"/>
                  <a:pt x="5866" y="460"/>
                  <a:pt x="5866" y="463"/>
                </a:cubicBezTo>
                <a:cubicBezTo>
                  <a:pt x="5845" y="463"/>
                  <a:pt x="5845" y="463"/>
                  <a:pt x="5845" y="463"/>
                </a:cubicBezTo>
                <a:cubicBezTo>
                  <a:pt x="5841" y="463"/>
                  <a:pt x="5839" y="465"/>
                  <a:pt x="5836" y="465"/>
                </a:cubicBezTo>
                <a:cubicBezTo>
                  <a:pt x="5836" y="467"/>
                  <a:pt x="5835" y="468"/>
                  <a:pt x="5836" y="469"/>
                </a:cubicBezTo>
                <a:cubicBezTo>
                  <a:pt x="5836" y="471"/>
                  <a:pt x="5837" y="473"/>
                  <a:pt x="5838" y="474"/>
                </a:cubicBezTo>
                <a:cubicBezTo>
                  <a:pt x="5839" y="475"/>
                  <a:pt x="5839" y="477"/>
                  <a:pt x="5841" y="478"/>
                </a:cubicBezTo>
                <a:cubicBezTo>
                  <a:pt x="5842" y="479"/>
                  <a:pt x="5843" y="479"/>
                  <a:pt x="5845" y="480"/>
                </a:cubicBezTo>
                <a:cubicBezTo>
                  <a:pt x="5846" y="481"/>
                  <a:pt x="5848" y="480"/>
                  <a:pt x="5849" y="481"/>
                </a:cubicBezTo>
                <a:cubicBezTo>
                  <a:pt x="5850" y="482"/>
                  <a:pt x="5850" y="484"/>
                  <a:pt x="5851" y="485"/>
                </a:cubicBezTo>
                <a:cubicBezTo>
                  <a:pt x="5852" y="486"/>
                  <a:pt x="5854" y="486"/>
                  <a:pt x="5854" y="488"/>
                </a:cubicBezTo>
                <a:cubicBezTo>
                  <a:pt x="5855" y="489"/>
                  <a:pt x="5855" y="491"/>
                  <a:pt x="5856" y="492"/>
                </a:cubicBezTo>
                <a:cubicBezTo>
                  <a:pt x="5856" y="493"/>
                  <a:pt x="5857" y="494"/>
                  <a:pt x="5857" y="496"/>
                </a:cubicBezTo>
                <a:cubicBezTo>
                  <a:pt x="5857" y="498"/>
                  <a:pt x="5856" y="498"/>
                  <a:pt x="5856" y="500"/>
                </a:cubicBezTo>
                <a:cubicBezTo>
                  <a:pt x="5851" y="500"/>
                  <a:pt x="5851" y="500"/>
                  <a:pt x="5851" y="500"/>
                </a:cubicBezTo>
                <a:cubicBezTo>
                  <a:pt x="5849" y="499"/>
                  <a:pt x="5846" y="498"/>
                  <a:pt x="5844" y="498"/>
                </a:cubicBezTo>
                <a:cubicBezTo>
                  <a:pt x="5842" y="498"/>
                  <a:pt x="5841" y="497"/>
                  <a:pt x="5840" y="497"/>
                </a:cubicBezTo>
                <a:cubicBezTo>
                  <a:pt x="5838" y="497"/>
                  <a:pt x="5836" y="497"/>
                  <a:pt x="5835" y="497"/>
                </a:cubicBezTo>
                <a:cubicBezTo>
                  <a:pt x="5833" y="497"/>
                  <a:pt x="5832" y="496"/>
                  <a:pt x="5831" y="496"/>
                </a:cubicBezTo>
                <a:cubicBezTo>
                  <a:pt x="5829" y="495"/>
                  <a:pt x="5828" y="493"/>
                  <a:pt x="5827" y="493"/>
                </a:cubicBezTo>
                <a:cubicBezTo>
                  <a:pt x="5825" y="493"/>
                  <a:pt x="5824" y="492"/>
                  <a:pt x="5822" y="492"/>
                </a:cubicBezTo>
                <a:cubicBezTo>
                  <a:pt x="5821" y="492"/>
                  <a:pt x="5820" y="493"/>
                  <a:pt x="5819" y="493"/>
                </a:cubicBezTo>
                <a:cubicBezTo>
                  <a:pt x="5815" y="493"/>
                  <a:pt x="5813" y="493"/>
                  <a:pt x="5809" y="492"/>
                </a:cubicBezTo>
                <a:cubicBezTo>
                  <a:pt x="5809" y="498"/>
                  <a:pt x="5809" y="498"/>
                  <a:pt x="5809" y="498"/>
                </a:cubicBezTo>
                <a:cubicBezTo>
                  <a:pt x="5813" y="500"/>
                  <a:pt x="5813" y="500"/>
                  <a:pt x="5813" y="500"/>
                </a:cubicBezTo>
                <a:cubicBezTo>
                  <a:pt x="5814" y="501"/>
                  <a:pt x="5815" y="501"/>
                  <a:pt x="5817" y="502"/>
                </a:cubicBezTo>
                <a:cubicBezTo>
                  <a:pt x="5819" y="503"/>
                  <a:pt x="5821" y="504"/>
                  <a:pt x="5821" y="507"/>
                </a:cubicBezTo>
                <a:cubicBezTo>
                  <a:pt x="5821" y="510"/>
                  <a:pt x="5820" y="511"/>
                  <a:pt x="5819" y="514"/>
                </a:cubicBezTo>
                <a:cubicBezTo>
                  <a:pt x="5815" y="513"/>
                  <a:pt x="5813" y="512"/>
                  <a:pt x="5810" y="510"/>
                </a:cubicBezTo>
                <a:cubicBezTo>
                  <a:pt x="5808" y="509"/>
                  <a:pt x="5807" y="508"/>
                  <a:pt x="5806" y="507"/>
                </a:cubicBezTo>
                <a:cubicBezTo>
                  <a:pt x="5804" y="506"/>
                  <a:pt x="5803" y="504"/>
                  <a:pt x="5802" y="503"/>
                </a:cubicBezTo>
                <a:cubicBezTo>
                  <a:pt x="5801" y="502"/>
                  <a:pt x="5799" y="502"/>
                  <a:pt x="5798" y="501"/>
                </a:cubicBezTo>
                <a:cubicBezTo>
                  <a:pt x="5797" y="499"/>
                  <a:pt x="5796" y="498"/>
                  <a:pt x="5795" y="497"/>
                </a:cubicBezTo>
                <a:cubicBezTo>
                  <a:pt x="5794" y="496"/>
                  <a:pt x="5796" y="494"/>
                  <a:pt x="5795" y="493"/>
                </a:cubicBezTo>
                <a:cubicBezTo>
                  <a:pt x="5794" y="492"/>
                  <a:pt x="5792" y="492"/>
                  <a:pt x="5791" y="492"/>
                </a:cubicBezTo>
                <a:cubicBezTo>
                  <a:pt x="5788" y="491"/>
                  <a:pt x="5786" y="492"/>
                  <a:pt x="5782" y="492"/>
                </a:cubicBezTo>
                <a:cubicBezTo>
                  <a:pt x="5781" y="492"/>
                  <a:pt x="5779" y="492"/>
                  <a:pt x="5778" y="492"/>
                </a:cubicBezTo>
                <a:cubicBezTo>
                  <a:pt x="5777" y="492"/>
                  <a:pt x="5775" y="491"/>
                  <a:pt x="5774" y="492"/>
                </a:cubicBezTo>
                <a:cubicBezTo>
                  <a:pt x="5773" y="493"/>
                  <a:pt x="5774" y="495"/>
                  <a:pt x="5774" y="496"/>
                </a:cubicBezTo>
                <a:cubicBezTo>
                  <a:pt x="5773" y="497"/>
                  <a:pt x="5771" y="498"/>
                  <a:pt x="5770" y="499"/>
                </a:cubicBezTo>
                <a:cubicBezTo>
                  <a:pt x="5766" y="502"/>
                  <a:pt x="5762" y="503"/>
                  <a:pt x="5758" y="503"/>
                </a:cubicBezTo>
                <a:cubicBezTo>
                  <a:pt x="5753" y="503"/>
                  <a:pt x="5751" y="500"/>
                  <a:pt x="5747" y="498"/>
                </a:cubicBezTo>
                <a:cubicBezTo>
                  <a:pt x="5744" y="498"/>
                  <a:pt x="5740" y="497"/>
                  <a:pt x="5737" y="497"/>
                </a:cubicBezTo>
                <a:cubicBezTo>
                  <a:pt x="5736" y="497"/>
                  <a:pt x="5734" y="497"/>
                  <a:pt x="5733" y="497"/>
                </a:cubicBezTo>
                <a:cubicBezTo>
                  <a:pt x="5731" y="496"/>
                  <a:pt x="5732" y="493"/>
                  <a:pt x="5730" y="493"/>
                </a:cubicBezTo>
                <a:cubicBezTo>
                  <a:pt x="5729" y="492"/>
                  <a:pt x="5728" y="492"/>
                  <a:pt x="5726" y="492"/>
                </a:cubicBezTo>
                <a:cubicBezTo>
                  <a:pt x="5725" y="492"/>
                  <a:pt x="5723" y="493"/>
                  <a:pt x="5722" y="493"/>
                </a:cubicBezTo>
                <a:cubicBezTo>
                  <a:pt x="5720" y="493"/>
                  <a:pt x="5721" y="497"/>
                  <a:pt x="5719" y="497"/>
                </a:cubicBezTo>
                <a:cubicBezTo>
                  <a:pt x="5715" y="497"/>
                  <a:pt x="5713" y="493"/>
                  <a:pt x="5708" y="493"/>
                </a:cubicBezTo>
                <a:cubicBezTo>
                  <a:pt x="5706" y="493"/>
                  <a:pt x="5703" y="494"/>
                  <a:pt x="5702" y="496"/>
                </a:cubicBezTo>
                <a:cubicBezTo>
                  <a:pt x="5701" y="499"/>
                  <a:pt x="5703" y="501"/>
                  <a:pt x="5703" y="505"/>
                </a:cubicBezTo>
                <a:cubicBezTo>
                  <a:pt x="5704" y="510"/>
                  <a:pt x="5704" y="512"/>
                  <a:pt x="5703" y="517"/>
                </a:cubicBezTo>
                <a:cubicBezTo>
                  <a:pt x="5703" y="520"/>
                  <a:pt x="5703" y="522"/>
                  <a:pt x="5702" y="525"/>
                </a:cubicBezTo>
                <a:cubicBezTo>
                  <a:pt x="5681" y="525"/>
                  <a:pt x="5681" y="525"/>
                  <a:pt x="5681" y="525"/>
                </a:cubicBezTo>
                <a:cubicBezTo>
                  <a:pt x="5681" y="520"/>
                  <a:pt x="5682" y="516"/>
                  <a:pt x="5679" y="513"/>
                </a:cubicBezTo>
                <a:cubicBezTo>
                  <a:pt x="5678" y="511"/>
                  <a:pt x="5677" y="511"/>
                  <a:pt x="5675" y="510"/>
                </a:cubicBezTo>
                <a:cubicBezTo>
                  <a:pt x="5674" y="508"/>
                  <a:pt x="5672" y="507"/>
                  <a:pt x="5670" y="506"/>
                </a:cubicBezTo>
                <a:cubicBezTo>
                  <a:pt x="5669" y="505"/>
                  <a:pt x="5668" y="505"/>
                  <a:pt x="5667" y="505"/>
                </a:cubicBezTo>
                <a:cubicBezTo>
                  <a:pt x="5665" y="504"/>
                  <a:pt x="5664" y="503"/>
                  <a:pt x="5663" y="502"/>
                </a:cubicBezTo>
                <a:cubicBezTo>
                  <a:pt x="5661" y="501"/>
                  <a:pt x="5659" y="500"/>
                  <a:pt x="5658" y="499"/>
                </a:cubicBezTo>
                <a:cubicBezTo>
                  <a:pt x="5656" y="498"/>
                  <a:pt x="5655" y="496"/>
                  <a:pt x="5654" y="495"/>
                </a:cubicBezTo>
                <a:cubicBezTo>
                  <a:pt x="5650" y="492"/>
                  <a:pt x="5647" y="490"/>
                  <a:pt x="5647" y="486"/>
                </a:cubicBezTo>
                <a:cubicBezTo>
                  <a:pt x="5647" y="484"/>
                  <a:pt x="5647" y="484"/>
                  <a:pt x="5647" y="484"/>
                </a:cubicBezTo>
                <a:cubicBezTo>
                  <a:pt x="5647" y="482"/>
                  <a:pt x="5647" y="481"/>
                  <a:pt x="5648" y="480"/>
                </a:cubicBezTo>
                <a:cubicBezTo>
                  <a:pt x="5648" y="478"/>
                  <a:pt x="5652" y="480"/>
                  <a:pt x="5652" y="478"/>
                </a:cubicBezTo>
                <a:cubicBezTo>
                  <a:pt x="5652" y="476"/>
                  <a:pt x="5650" y="475"/>
                  <a:pt x="5650" y="473"/>
                </a:cubicBezTo>
                <a:cubicBezTo>
                  <a:pt x="5649" y="470"/>
                  <a:pt x="5650" y="468"/>
                  <a:pt x="5650" y="465"/>
                </a:cubicBezTo>
                <a:cubicBezTo>
                  <a:pt x="5650" y="462"/>
                  <a:pt x="5650" y="460"/>
                  <a:pt x="5650" y="456"/>
                </a:cubicBezTo>
                <a:cubicBezTo>
                  <a:pt x="5649" y="453"/>
                  <a:pt x="5649" y="451"/>
                  <a:pt x="5649" y="447"/>
                </a:cubicBezTo>
                <a:cubicBezTo>
                  <a:pt x="5649" y="444"/>
                  <a:pt x="5649" y="442"/>
                  <a:pt x="5649" y="439"/>
                </a:cubicBezTo>
                <a:cubicBezTo>
                  <a:pt x="5648" y="438"/>
                  <a:pt x="5647" y="437"/>
                  <a:pt x="5647" y="435"/>
                </a:cubicBezTo>
                <a:cubicBezTo>
                  <a:pt x="5646" y="433"/>
                  <a:pt x="5644" y="433"/>
                  <a:pt x="5643" y="432"/>
                </a:cubicBezTo>
                <a:cubicBezTo>
                  <a:pt x="5641" y="431"/>
                  <a:pt x="5640" y="429"/>
                  <a:pt x="5638" y="428"/>
                </a:cubicBezTo>
                <a:cubicBezTo>
                  <a:pt x="5636" y="428"/>
                  <a:pt x="5634" y="426"/>
                  <a:pt x="5633" y="426"/>
                </a:cubicBezTo>
                <a:cubicBezTo>
                  <a:pt x="5630" y="426"/>
                  <a:pt x="5628" y="425"/>
                  <a:pt x="5626" y="425"/>
                </a:cubicBezTo>
                <a:cubicBezTo>
                  <a:pt x="5623" y="425"/>
                  <a:pt x="5620" y="425"/>
                  <a:pt x="5619" y="427"/>
                </a:cubicBezTo>
                <a:cubicBezTo>
                  <a:pt x="5618" y="428"/>
                  <a:pt x="5618" y="430"/>
                  <a:pt x="5617" y="431"/>
                </a:cubicBezTo>
                <a:cubicBezTo>
                  <a:pt x="5616" y="432"/>
                  <a:pt x="5617" y="434"/>
                  <a:pt x="5616" y="435"/>
                </a:cubicBezTo>
                <a:cubicBezTo>
                  <a:pt x="5614" y="437"/>
                  <a:pt x="5612" y="436"/>
                  <a:pt x="5609" y="436"/>
                </a:cubicBezTo>
                <a:cubicBezTo>
                  <a:pt x="5605" y="436"/>
                  <a:pt x="5600" y="436"/>
                  <a:pt x="5598" y="432"/>
                </a:cubicBezTo>
                <a:cubicBezTo>
                  <a:pt x="5597" y="431"/>
                  <a:pt x="5598" y="429"/>
                  <a:pt x="5597" y="427"/>
                </a:cubicBezTo>
                <a:cubicBezTo>
                  <a:pt x="5596" y="426"/>
                  <a:pt x="5594" y="425"/>
                  <a:pt x="5593" y="423"/>
                </a:cubicBezTo>
                <a:cubicBezTo>
                  <a:pt x="5591" y="422"/>
                  <a:pt x="5592" y="420"/>
                  <a:pt x="5590" y="419"/>
                </a:cubicBezTo>
                <a:cubicBezTo>
                  <a:pt x="5589" y="419"/>
                  <a:pt x="5587" y="419"/>
                  <a:pt x="5586" y="419"/>
                </a:cubicBezTo>
                <a:cubicBezTo>
                  <a:pt x="5582" y="419"/>
                  <a:pt x="5579" y="420"/>
                  <a:pt x="5576" y="418"/>
                </a:cubicBezTo>
                <a:cubicBezTo>
                  <a:pt x="5574" y="418"/>
                  <a:pt x="5574" y="415"/>
                  <a:pt x="5573" y="414"/>
                </a:cubicBezTo>
                <a:cubicBezTo>
                  <a:pt x="5570" y="412"/>
                  <a:pt x="5567" y="410"/>
                  <a:pt x="5563" y="410"/>
                </a:cubicBezTo>
                <a:cubicBezTo>
                  <a:pt x="5560" y="410"/>
                  <a:pt x="5559" y="411"/>
                  <a:pt x="5556" y="412"/>
                </a:cubicBezTo>
                <a:cubicBezTo>
                  <a:pt x="5554" y="413"/>
                  <a:pt x="5553" y="414"/>
                  <a:pt x="5551" y="414"/>
                </a:cubicBezTo>
                <a:cubicBezTo>
                  <a:pt x="5549" y="415"/>
                  <a:pt x="5548" y="416"/>
                  <a:pt x="5546" y="417"/>
                </a:cubicBezTo>
                <a:cubicBezTo>
                  <a:pt x="5544" y="418"/>
                  <a:pt x="5543" y="419"/>
                  <a:pt x="5541" y="419"/>
                </a:cubicBezTo>
                <a:cubicBezTo>
                  <a:pt x="5539" y="420"/>
                  <a:pt x="5538" y="422"/>
                  <a:pt x="5536" y="423"/>
                </a:cubicBezTo>
                <a:cubicBezTo>
                  <a:pt x="5540" y="431"/>
                  <a:pt x="5540" y="431"/>
                  <a:pt x="5540" y="431"/>
                </a:cubicBezTo>
                <a:cubicBezTo>
                  <a:pt x="5541" y="433"/>
                  <a:pt x="5542" y="434"/>
                  <a:pt x="5543" y="435"/>
                </a:cubicBezTo>
                <a:cubicBezTo>
                  <a:pt x="5544" y="437"/>
                  <a:pt x="5546" y="437"/>
                  <a:pt x="5546" y="439"/>
                </a:cubicBezTo>
                <a:cubicBezTo>
                  <a:pt x="5546" y="441"/>
                  <a:pt x="5547" y="442"/>
                  <a:pt x="5547" y="444"/>
                </a:cubicBezTo>
                <a:cubicBezTo>
                  <a:pt x="5547" y="446"/>
                  <a:pt x="5546" y="447"/>
                  <a:pt x="5546" y="449"/>
                </a:cubicBezTo>
                <a:cubicBezTo>
                  <a:pt x="5520" y="449"/>
                  <a:pt x="5520" y="449"/>
                  <a:pt x="5520" y="449"/>
                </a:cubicBezTo>
                <a:cubicBezTo>
                  <a:pt x="5518" y="449"/>
                  <a:pt x="5517" y="450"/>
                  <a:pt x="5515" y="451"/>
                </a:cubicBezTo>
                <a:cubicBezTo>
                  <a:pt x="5511" y="453"/>
                  <a:pt x="5508" y="454"/>
                  <a:pt x="5504" y="454"/>
                </a:cubicBezTo>
                <a:cubicBezTo>
                  <a:pt x="5499" y="454"/>
                  <a:pt x="5496" y="453"/>
                  <a:pt x="5492" y="451"/>
                </a:cubicBezTo>
                <a:cubicBezTo>
                  <a:pt x="5490" y="450"/>
                  <a:pt x="5489" y="449"/>
                  <a:pt x="5486" y="448"/>
                </a:cubicBezTo>
                <a:cubicBezTo>
                  <a:pt x="5483" y="447"/>
                  <a:pt x="5481" y="447"/>
                  <a:pt x="5477" y="446"/>
                </a:cubicBezTo>
                <a:cubicBezTo>
                  <a:pt x="5475" y="445"/>
                  <a:pt x="5475" y="443"/>
                  <a:pt x="5473" y="442"/>
                </a:cubicBezTo>
                <a:cubicBezTo>
                  <a:pt x="5471" y="441"/>
                  <a:pt x="5470" y="440"/>
                  <a:pt x="5467" y="440"/>
                </a:cubicBezTo>
                <a:cubicBezTo>
                  <a:pt x="5466" y="440"/>
                  <a:pt x="5465" y="442"/>
                  <a:pt x="5464" y="442"/>
                </a:cubicBezTo>
                <a:cubicBezTo>
                  <a:pt x="5462" y="443"/>
                  <a:pt x="5462" y="446"/>
                  <a:pt x="5460" y="446"/>
                </a:cubicBezTo>
                <a:cubicBezTo>
                  <a:pt x="5457" y="446"/>
                  <a:pt x="5455" y="445"/>
                  <a:pt x="5454" y="443"/>
                </a:cubicBezTo>
                <a:cubicBezTo>
                  <a:pt x="5452" y="441"/>
                  <a:pt x="5453" y="438"/>
                  <a:pt x="5453" y="435"/>
                </a:cubicBezTo>
                <a:cubicBezTo>
                  <a:pt x="5453" y="427"/>
                  <a:pt x="5453" y="427"/>
                  <a:pt x="5453" y="427"/>
                </a:cubicBezTo>
                <a:cubicBezTo>
                  <a:pt x="5451" y="426"/>
                  <a:pt x="5449" y="424"/>
                  <a:pt x="5448" y="423"/>
                </a:cubicBezTo>
                <a:cubicBezTo>
                  <a:pt x="5446" y="423"/>
                  <a:pt x="5445" y="421"/>
                  <a:pt x="5444" y="420"/>
                </a:cubicBezTo>
                <a:cubicBezTo>
                  <a:pt x="5442" y="420"/>
                  <a:pt x="5441" y="420"/>
                  <a:pt x="5440" y="420"/>
                </a:cubicBezTo>
                <a:cubicBezTo>
                  <a:pt x="5438" y="420"/>
                  <a:pt x="5437" y="419"/>
                  <a:pt x="5436" y="419"/>
                </a:cubicBezTo>
                <a:cubicBezTo>
                  <a:pt x="5434" y="419"/>
                  <a:pt x="5433" y="421"/>
                  <a:pt x="5432" y="421"/>
                </a:cubicBezTo>
                <a:cubicBezTo>
                  <a:pt x="5430" y="422"/>
                  <a:pt x="5431" y="425"/>
                  <a:pt x="5429" y="425"/>
                </a:cubicBezTo>
                <a:cubicBezTo>
                  <a:pt x="5426" y="425"/>
                  <a:pt x="5425" y="425"/>
                  <a:pt x="5422" y="424"/>
                </a:cubicBezTo>
                <a:cubicBezTo>
                  <a:pt x="5418" y="424"/>
                  <a:pt x="5418" y="424"/>
                  <a:pt x="5418" y="424"/>
                </a:cubicBezTo>
                <a:cubicBezTo>
                  <a:pt x="5416" y="424"/>
                  <a:pt x="5415" y="422"/>
                  <a:pt x="5414" y="422"/>
                </a:cubicBezTo>
                <a:cubicBezTo>
                  <a:pt x="5394" y="422"/>
                  <a:pt x="5394" y="422"/>
                  <a:pt x="5394" y="422"/>
                </a:cubicBezTo>
                <a:cubicBezTo>
                  <a:pt x="5386" y="424"/>
                  <a:pt x="5386" y="424"/>
                  <a:pt x="5386" y="424"/>
                </a:cubicBezTo>
                <a:cubicBezTo>
                  <a:pt x="5381" y="424"/>
                  <a:pt x="5379" y="422"/>
                  <a:pt x="5375" y="422"/>
                </a:cubicBezTo>
                <a:cubicBezTo>
                  <a:pt x="5374" y="422"/>
                  <a:pt x="5372" y="422"/>
                  <a:pt x="5371" y="422"/>
                </a:cubicBezTo>
                <a:cubicBezTo>
                  <a:pt x="5370" y="423"/>
                  <a:pt x="5371" y="426"/>
                  <a:pt x="5370" y="426"/>
                </a:cubicBezTo>
                <a:cubicBezTo>
                  <a:pt x="5368" y="428"/>
                  <a:pt x="5366" y="426"/>
                  <a:pt x="5363" y="426"/>
                </a:cubicBezTo>
                <a:cubicBezTo>
                  <a:pt x="5357" y="426"/>
                  <a:pt x="5357" y="426"/>
                  <a:pt x="5357" y="426"/>
                </a:cubicBezTo>
                <a:cubicBezTo>
                  <a:pt x="5356" y="426"/>
                  <a:pt x="5355" y="425"/>
                  <a:pt x="5353" y="425"/>
                </a:cubicBezTo>
                <a:cubicBezTo>
                  <a:pt x="5351" y="425"/>
                  <a:pt x="5350" y="426"/>
                  <a:pt x="5349" y="426"/>
                </a:cubicBezTo>
                <a:cubicBezTo>
                  <a:pt x="5349" y="423"/>
                  <a:pt x="5349" y="421"/>
                  <a:pt x="5349" y="418"/>
                </a:cubicBezTo>
                <a:cubicBezTo>
                  <a:pt x="5349" y="417"/>
                  <a:pt x="5348" y="416"/>
                  <a:pt x="5348" y="414"/>
                </a:cubicBezTo>
                <a:cubicBezTo>
                  <a:pt x="5348" y="413"/>
                  <a:pt x="5349" y="412"/>
                  <a:pt x="5349" y="410"/>
                </a:cubicBezTo>
                <a:cubicBezTo>
                  <a:pt x="5342" y="409"/>
                  <a:pt x="5342" y="409"/>
                  <a:pt x="5342" y="409"/>
                </a:cubicBezTo>
                <a:cubicBezTo>
                  <a:pt x="5341" y="410"/>
                  <a:pt x="5339" y="410"/>
                  <a:pt x="5338" y="410"/>
                </a:cubicBezTo>
                <a:cubicBezTo>
                  <a:pt x="5337" y="411"/>
                  <a:pt x="5337" y="413"/>
                  <a:pt x="5336" y="414"/>
                </a:cubicBezTo>
                <a:cubicBezTo>
                  <a:pt x="5333" y="417"/>
                  <a:pt x="5330" y="419"/>
                  <a:pt x="5326" y="419"/>
                </a:cubicBezTo>
                <a:cubicBezTo>
                  <a:pt x="5324" y="419"/>
                  <a:pt x="5322" y="419"/>
                  <a:pt x="5320" y="418"/>
                </a:cubicBezTo>
                <a:cubicBezTo>
                  <a:pt x="5318" y="418"/>
                  <a:pt x="5318" y="416"/>
                  <a:pt x="5316" y="414"/>
                </a:cubicBezTo>
                <a:cubicBezTo>
                  <a:pt x="5317" y="410"/>
                  <a:pt x="5317" y="410"/>
                  <a:pt x="5317" y="410"/>
                </a:cubicBezTo>
                <a:cubicBezTo>
                  <a:pt x="5320" y="410"/>
                  <a:pt x="5322" y="411"/>
                  <a:pt x="5325" y="410"/>
                </a:cubicBezTo>
                <a:cubicBezTo>
                  <a:pt x="5327" y="410"/>
                  <a:pt x="5328" y="411"/>
                  <a:pt x="5329" y="410"/>
                </a:cubicBezTo>
                <a:cubicBezTo>
                  <a:pt x="5331" y="410"/>
                  <a:pt x="5332" y="408"/>
                  <a:pt x="5333" y="407"/>
                </a:cubicBezTo>
                <a:cubicBezTo>
                  <a:pt x="5334" y="407"/>
                  <a:pt x="5334" y="404"/>
                  <a:pt x="5335" y="403"/>
                </a:cubicBezTo>
                <a:cubicBezTo>
                  <a:pt x="5336" y="403"/>
                  <a:pt x="5338" y="403"/>
                  <a:pt x="5339" y="402"/>
                </a:cubicBezTo>
                <a:cubicBezTo>
                  <a:pt x="5341" y="402"/>
                  <a:pt x="5342" y="401"/>
                  <a:pt x="5343" y="400"/>
                </a:cubicBezTo>
                <a:cubicBezTo>
                  <a:pt x="5345" y="399"/>
                  <a:pt x="5346" y="397"/>
                  <a:pt x="5346" y="394"/>
                </a:cubicBezTo>
                <a:cubicBezTo>
                  <a:pt x="5346" y="392"/>
                  <a:pt x="5346" y="392"/>
                  <a:pt x="5346" y="392"/>
                </a:cubicBezTo>
                <a:cubicBezTo>
                  <a:pt x="5346" y="391"/>
                  <a:pt x="5345" y="390"/>
                  <a:pt x="5344" y="388"/>
                </a:cubicBezTo>
                <a:cubicBezTo>
                  <a:pt x="5343" y="387"/>
                  <a:pt x="5340" y="388"/>
                  <a:pt x="5338" y="388"/>
                </a:cubicBezTo>
                <a:cubicBezTo>
                  <a:pt x="5334" y="388"/>
                  <a:pt x="5332" y="388"/>
                  <a:pt x="5328" y="389"/>
                </a:cubicBezTo>
                <a:cubicBezTo>
                  <a:pt x="5326" y="390"/>
                  <a:pt x="5326" y="391"/>
                  <a:pt x="5324" y="392"/>
                </a:cubicBezTo>
                <a:cubicBezTo>
                  <a:pt x="5323" y="393"/>
                  <a:pt x="5322" y="393"/>
                  <a:pt x="5320" y="394"/>
                </a:cubicBezTo>
                <a:cubicBezTo>
                  <a:pt x="5319" y="396"/>
                  <a:pt x="5319" y="398"/>
                  <a:pt x="5318" y="399"/>
                </a:cubicBezTo>
                <a:cubicBezTo>
                  <a:pt x="5317" y="401"/>
                  <a:pt x="5317" y="402"/>
                  <a:pt x="5315" y="403"/>
                </a:cubicBezTo>
                <a:cubicBezTo>
                  <a:pt x="5314" y="405"/>
                  <a:pt x="5313" y="405"/>
                  <a:pt x="5311" y="406"/>
                </a:cubicBezTo>
                <a:cubicBezTo>
                  <a:pt x="5310" y="408"/>
                  <a:pt x="5309" y="410"/>
                  <a:pt x="5306" y="410"/>
                </a:cubicBezTo>
                <a:cubicBezTo>
                  <a:pt x="5281" y="410"/>
                  <a:pt x="5281" y="410"/>
                  <a:pt x="5281" y="410"/>
                </a:cubicBezTo>
                <a:cubicBezTo>
                  <a:pt x="5278" y="412"/>
                  <a:pt x="5278" y="412"/>
                  <a:pt x="5278" y="412"/>
                </a:cubicBezTo>
                <a:cubicBezTo>
                  <a:pt x="5278" y="414"/>
                  <a:pt x="5278" y="415"/>
                  <a:pt x="5278" y="416"/>
                </a:cubicBezTo>
                <a:cubicBezTo>
                  <a:pt x="5279" y="419"/>
                  <a:pt x="5281" y="420"/>
                  <a:pt x="5281" y="422"/>
                </a:cubicBezTo>
                <a:cubicBezTo>
                  <a:pt x="5281" y="424"/>
                  <a:pt x="5281" y="424"/>
                  <a:pt x="5281" y="424"/>
                </a:cubicBezTo>
                <a:cubicBezTo>
                  <a:pt x="5281" y="426"/>
                  <a:pt x="5279" y="425"/>
                  <a:pt x="5278" y="426"/>
                </a:cubicBezTo>
                <a:cubicBezTo>
                  <a:pt x="5276" y="427"/>
                  <a:pt x="5276" y="429"/>
                  <a:pt x="5274" y="430"/>
                </a:cubicBezTo>
                <a:cubicBezTo>
                  <a:pt x="5272" y="431"/>
                  <a:pt x="5271" y="431"/>
                  <a:pt x="5268" y="431"/>
                </a:cubicBezTo>
                <a:cubicBezTo>
                  <a:pt x="5266" y="431"/>
                  <a:pt x="5266" y="431"/>
                  <a:pt x="5266" y="431"/>
                </a:cubicBezTo>
                <a:cubicBezTo>
                  <a:pt x="5264" y="431"/>
                  <a:pt x="5263" y="430"/>
                  <a:pt x="5262" y="430"/>
                </a:cubicBezTo>
                <a:cubicBezTo>
                  <a:pt x="5259" y="430"/>
                  <a:pt x="5257" y="430"/>
                  <a:pt x="5254" y="430"/>
                </a:cubicBezTo>
                <a:cubicBezTo>
                  <a:pt x="5252" y="430"/>
                  <a:pt x="5250" y="431"/>
                  <a:pt x="5249" y="432"/>
                </a:cubicBezTo>
                <a:cubicBezTo>
                  <a:pt x="5247" y="433"/>
                  <a:pt x="5246" y="435"/>
                  <a:pt x="5245" y="435"/>
                </a:cubicBezTo>
                <a:cubicBezTo>
                  <a:pt x="5242" y="436"/>
                  <a:pt x="5240" y="435"/>
                  <a:pt x="5237" y="435"/>
                </a:cubicBezTo>
                <a:cubicBezTo>
                  <a:pt x="5229" y="435"/>
                  <a:pt x="5229" y="435"/>
                  <a:pt x="5229" y="435"/>
                </a:cubicBezTo>
                <a:cubicBezTo>
                  <a:pt x="5225" y="435"/>
                  <a:pt x="5223" y="437"/>
                  <a:pt x="5219" y="437"/>
                </a:cubicBezTo>
                <a:cubicBezTo>
                  <a:pt x="5217" y="437"/>
                  <a:pt x="5217" y="437"/>
                  <a:pt x="5217" y="437"/>
                </a:cubicBezTo>
                <a:cubicBezTo>
                  <a:pt x="5216" y="437"/>
                  <a:pt x="5216" y="436"/>
                  <a:pt x="5215" y="436"/>
                </a:cubicBezTo>
                <a:cubicBezTo>
                  <a:pt x="5217" y="436"/>
                  <a:pt x="5219" y="436"/>
                  <a:pt x="5221" y="435"/>
                </a:cubicBezTo>
                <a:cubicBezTo>
                  <a:pt x="5222" y="434"/>
                  <a:pt x="5223" y="432"/>
                  <a:pt x="5224" y="431"/>
                </a:cubicBezTo>
                <a:cubicBezTo>
                  <a:pt x="5225" y="430"/>
                  <a:pt x="5227" y="429"/>
                  <a:pt x="5228" y="428"/>
                </a:cubicBezTo>
                <a:cubicBezTo>
                  <a:pt x="5229" y="427"/>
                  <a:pt x="5229" y="425"/>
                  <a:pt x="5231" y="424"/>
                </a:cubicBezTo>
                <a:cubicBezTo>
                  <a:pt x="5232" y="424"/>
                  <a:pt x="5233" y="423"/>
                  <a:pt x="5235" y="422"/>
                </a:cubicBezTo>
                <a:cubicBezTo>
                  <a:pt x="5237" y="422"/>
                  <a:pt x="5240" y="423"/>
                  <a:pt x="5243" y="422"/>
                </a:cubicBezTo>
                <a:cubicBezTo>
                  <a:pt x="5244" y="422"/>
                  <a:pt x="5245" y="423"/>
                  <a:pt x="5247" y="422"/>
                </a:cubicBezTo>
                <a:cubicBezTo>
                  <a:pt x="5248" y="422"/>
                  <a:pt x="5247" y="419"/>
                  <a:pt x="5249" y="418"/>
                </a:cubicBezTo>
                <a:cubicBezTo>
                  <a:pt x="5250" y="417"/>
                  <a:pt x="5251" y="416"/>
                  <a:pt x="5253" y="415"/>
                </a:cubicBezTo>
                <a:cubicBezTo>
                  <a:pt x="5255" y="413"/>
                  <a:pt x="5259" y="412"/>
                  <a:pt x="5261" y="409"/>
                </a:cubicBezTo>
                <a:cubicBezTo>
                  <a:pt x="5263" y="407"/>
                  <a:pt x="5263" y="403"/>
                  <a:pt x="5266" y="401"/>
                </a:cubicBezTo>
                <a:cubicBezTo>
                  <a:pt x="5268" y="400"/>
                  <a:pt x="5271" y="400"/>
                  <a:pt x="5274" y="399"/>
                </a:cubicBezTo>
                <a:cubicBezTo>
                  <a:pt x="5278" y="399"/>
                  <a:pt x="5278" y="399"/>
                  <a:pt x="5278" y="399"/>
                </a:cubicBezTo>
                <a:cubicBezTo>
                  <a:pt x="5279" y="399"/>
                  <a:pt x="5280" y="398"/>
                  <a:pt x="5281" y="398"/>
                </a:cubicBezTo>
                <a:cubicBezTo>
                  <a:pt x="5283" y="398"/>
                  <a:pt x="5284" y="399"/>
                  <a:pt x="5285" y="398"/>
                </a:cubicBezTo>
                <a:cubicBezTo>
                  <a:pt x="5287" y="398"/>
                  <a:pt x="5288" y="397"/>
                  <a:pt x="5289" y="396"/>
                </a:cubicBezTo>
                <a:cubicBezTo>
                  <a:pt x="5290" y="396"/>
                  <a:pt x="5290" y="393"/>
                  <a:pt x="5290" y="392"/>
                </a:cubicBezTo>
                <a:cubicBezTo>
                  <a:pt x="5291" y="391"/>
                  <a:pt x="5292" y="390"/>
                  <a:pt x="5293" y="388"/>
                </a:cubicBezTo>
                <a:cubicBezTo>
                  <a:pt x="5296" y="387"/>
                  <a:pt x="5298" y="387"/>
                  <a:pt x="5301" y="386"/>
                </a:cubicBezTo>
                <a:cubicBezTo>
                  <a:pt x="5305" y="386"/>
                  <a:pt x="5305" y="386"/>
                  <a:pt x="5305" y="386"/>
                </a:cubicBezTo>
                <a:cubicBezTo>
                  <a:pt x="5307" y="386"/>
                  <a:pt x="5308" y="385"/>
                  <a:pt x="5309" y="385"/>
                </a:cubicBezTo>
                <a:cubicBezTo>
                  <a:pt x="5311" y="385"/>
                  <a:pt x="5313" y="386"/>
                  <a:pt x="5314" y="385"/>
                </a:cubicBezTo>
                <a:cubicBezTo>
                  <a:pt x="5316" y="385"/>
                  <a:pt x="5317" y="385"/>
                  <a:pt x="5318" y="384"/>
                </a:cubicBezTo>
                <a:cubicBezTo>
                  <a:pt x="5320" y="384"/>
                  <a:pt x="5321" y="383"/>
                  <a:pt x="5322" y="381"/>
                </a:cubicBezTo>
                <a:cubicBezTo>
                  <a:pt x="5324" y="380"/>
                  <a:pt x="5326" y="380"/>
                  <a:pt x="5326" y="378"/>
                </a:cubicBezTo>
                <a:cubicBezTo>
                  <a:pt x="5326" y="377"/>
                  <a:pt x="5326" y="376"/>
                  <a:pt x="5326" y="375"/>
                </a:cubicBezTo>
                <a:cubicBezTo>
                  <a:pt x="5327" y="372"/>
                  <a:pt x="5328" y="369"/>
                  <a:pt x="5328" y="367"/>
                </a:cubicBezTo>
                <a:cubicBezTo>
                  <a:pt x="5348" y="367"/>
                  <a:pt x="5348" y="367"/>
                  <a:pt x="5348" y="367"/>
                </a:cubicBezTo>
                <a:cubicBezTo>
                  <a:pt x="5348" y="364"/>
                  <a:pt x="5349" y="363"/>
                  <a:pt x="5349" y="361"/>
                </a:cubicBezTo>
                <a:cubicBezTo>
                  <a:pt x="5349" y="359"/>
                  <a:pt x="5349" y="358"/>
                  <a:pt x="5349" y="357"/>
                </a:cubicBezTo>
                <a:cubicBezTo>
                  <a:pt x="5350" y="355"/>
                  <a:pt x="5350" y="354"/>
                  <a:pt x="5351" y="353"/>
                </a:cubicBezTo>
                <a:cubicBezTo>
                  <a:pt x="5352" y="352"/>
                  <a:pt x="5354" y="354"/>
                  <a:pt x="5355" y="353"/>
                </a:cubicBezTo>
                <a:cubicBezTo>
                  <a:pt x="5356" y="351"/>
                  <a:pt x="5357" y="350"/>
                  <a:pt x="5357" y="349"/>
                </a:cubicBezTo>
                <a:cubicBezTo>
                  <a:pt x="5357" y="347"/>
                  <a:pt x="5356" y="346"/>
                  <a:pt x="5356" y="345"/>
                </a:cubicBezTo>
                <a:cubicBezTo>
                  <a:pt x="5356" y="343"/>
                  <a:pt x="5356" y="342"/>
                  <a:pt x="5355" y="341"/>
                </a:cubicBezTo>
                <a:cubicBezTo>
                  <a:pt x="5354" y="339"/>
                  <a:pt x="5352" y="341"/>
                  <a:pt x="5351" y="340"/>
                </a:cubicBezTo>
                <a:cubicBezTo>
                  <a:pt x="5350" y="338"/>
                  <a:pt x="5352" y="337"/>
                  <a:pt x="5351" y="336"/>
                </a:cubicBezTo>
                <a:cubicBezTo>
                  <a:pt x="5350" y="334"/>
                  <a:pt x="5350" y="333"/>
                  <a:pt x="5349" y="332"/>
                </a:cubicBezTo>
                <a:cubicBezTo>
                  <a:pt x="5348" y="331"/>
                  <a:pt x="5346" y="333"/>
                  <a:pt x="5345" y="332"/>
                </a:cubicBezTo>
                <a:cubicBezTo>
                  <a:pt x="5345" y="331"/>
                  <a:pt x="5346" y="329"/>
                  <a:pt x="5345" y="328"/>
                </a:cubicBezTo>
                <a:cubicBezTo>
                  <a:pt x="5344" y="326"/>
                  <a:pt x="5344" y="324"/>
                  <a:pt x="5343" y="323"/>
                </a:cubicBezTo>
                <a:cubicBezTo>
                  <a:pt x="5342" y="321"/>
                  <a:pt x="5340" y="320"/>
                  <a:pt x="5338" y="319"/>
                </a:cubicBezTo>
                <a:cubicBezTo>
                  <a:pt x="5336" y="318"/>
                  <a:pt x="5336" y="316"/>
                  <a:pt x="5334" y="316"/>
                </a:cubicBezTo>
                <a:cubicBezTo>
                  <a:pt x="5332" y="316"/>
                  <a:pt x="5331" y="316"/>
                  <a:pt x="5329" y="316"/>
                </a:cubicBezTo>
                <a:cubicBezTo>
                  <a:pt x="5328" y="316"/>
                  <a:pt x="5327" y="315"/>
                  <a:pt x="5325" y="315"/>
                </a:cubicBezTo>
                <a:cubicBezTo>
                  <a:pt x="5325" y="310"/>
                  <a:pt x="5324" y="308"/>
                  <a:pt x="5325" y="303"/>
                </a:cubicBezTo>
                <a:cubicBezTo>
                  <a:pt x="5296" y="303"/>
                  <a:pt x="5296" y="303"/>
                  <a:pt x="5296" y="303"/>
                </a:cubicBezTo>
                <a:cubicBezTo>
                  <a:pt x="5292" y="303"/>
                  <a:pt x="5290" y="301"/>
                  <a:pt x="5287" y="301"/>
                </a:cubicBezTo>
                <a:cubicBezTo>
                  <a:pt x="5284" y="300"/>
                  <a:pt x="5282" y="300"/>
                  <a:pt x="5278" y="300"/>
                </a:cubicBezTo>
                <a:cubicBezTo>
                  <a:pt x="5277" y="300"/>
                  <a:pt x="5276" y="300"/>
                  <a:pt x="5274" y="300"/>
                </a:cubicBezTo>
                <a:cubicBezTo>
                  <a:pt x="5273" y="300"/>
                  <a:pt x="5272" y="301"/>
                  <a:pt x="5271" y="302"/>
                </a:cubicBezTo>
                <a:cubicBezTo>
                  <a:pt x="5269" y="303"/>
                  <a:pt x="5269" y="305"/>
                  <a:pt x="5268" y="306"/>
                </a:cubicBezTo>
                <a:cubicBezTo>
                  <a:pt x="5267" y="307"/>
                  <a:pt x="5265" y="306"/>
                  <a:pt x="5264" y="307"/>
                </a:cubicBezTo>
                <a:cubicBezTo>
                  <a:pt x="5261" y="304"/>
                  <a:pt x="5260" y="302"/>
                  <a:pt x="5257" y="300"/>
                </a:cubicBezTo>
                <a:cubicBezTo>
                  <a:pt x="5256" y="299"/>
                  <a:pt x="5254" y="299"/>
                  <a:pt x="5253" y="299"/>
                </a:cubicBezTo>
                <a:cubicBezTo>
                  <a:pt x="5250" y="298"/>
                  <a:pt x="5249" y="298"/>
                  <a:pt x="5246" y="298"/>
                </a:cubicBezTo>
                <a:cubicBezTo>
                  <a:pt x="5244" y="298"/>
                  <a:pt x="5243" y="299"/>
                  <a:pt x="5241" y="299"/>
                </a:cubicBezTo>
                <a:cubicBezTo>
                  <a:pt x="5241" y="311"/>
                  <a:pt x="5241" y="311"/>
                  <a:pt x="5241" y="311"/>
                </a:cubicBezTo>
                <a:cubicBezTo>
                  <a:pt x="5229" y="311"/>
                  <a:pt x="5229" y="311"/>
                  <a:pt x="5229" y="311"/>
                </a:cubicBezTo>
                <a:cubicBezTo>
                  <a:pt x="5225" y="308"/>
                  <a:pt x="5225" y="308"/>
                  <a:pt x="5225" y="308"/>
                </a:cubicBezTo>
                <a:cubicBezTo>
                  <a:pt x="5226" y="307"/>
                  <a:pt x="5226" y="305"/>
                  <a:pt x="5227" y="304"/>
                </a:cubicBezTo>
                <a:cubicBezTo>
                  <a:pt x="5228" y="303"/>
                  <a:pt x="5230" y="304"/>
                  <a:pt x="5231" y="303"/>
                </a:cubicBezTo>
                <a:cubicBezTo>
                  <a:pt x="5233" y="301"/>
                  <a:pt x="5235" y="298"/>
                  <a:pt x="5235" y="295"/>
                </a:cubicBezTo>
                <a:cubicBezTo>
                  <a:pt x="5235" y="293"/>
                  <a:pt x="5234" y="293"/>
                  <a:pt x="5234" y="291"/>
                </a:cubicBezTo>
                <a:cubicBezTo>
                  <a:pt x="5212" y="291"/>
                  <a:pt x="5212" y="291"/>
                  <a:pt x="5212" y="291"/>
                </a:cubicBezTo>
                <a:cubicBezTo>
                  <a:pt x="5209" y="291"/>
                  <a:pt x="5207" y="289"/>
                  <a:pt x="5204" y="289"/>
                </a:cubicBezTo>
                <a:cubicBezTo>
                  <a:pt x="5200" y="289"/>
                  <a:pt x="5198" y="289"/>
                  <a:pt x="5194" y="289"/>
                </a:cubicBezTo>
                <a:cubicBezTo>
                  <a:pt x="5192" y="289"/>
                  <a:pt x="5191" y="288"/>
                  <a:pt x="5190" y="288"/>
                </a:cubicBezTo>
                <a:cubicBezTo>
                  <a:pt x="5191" y="286"/>
                  <a:pt x="5191" y="285"/>
                  <a:pt x="5192" y="284"/>
                </a:cubicBezTo>
                <a:cubicBezTo>
                  <a:pt x="5194" y="281"/>
                  <a:pt x="5196" y="279"/>
                  <a:pt x="5199" y="277"/>
                </a:cubicBezTo>
                <a:cubicBezTo>
                  <a:pt x="5200" y="276"/>
                  <a:pt x="5202" y="277"/>
                  <a:pt x="5203" y="277"/>
                </a:cubicBezTo>
                <a:cubicBezTo>
                  <a:pt x="5205" y="276"/>
                  <a:pt x="5205" y="275"/>
                  <a:pt x="5207" y="274"/>
                </a:cubicBezTo>
                <a:cubicBezTo>
                  <a:pt x="5207" y="266"/>
                  <a:pt x="5207" y="266"/>
                  <a:pt x="5207" y="266"/>
                </a:cubicBezTo>
                <a:cubicBezTo>
                  <a:pt x="5161" y="266"/>
                  <a:pt x="5161" y="266"/>
                  <a:pt x="5161" y="266"/>
                </a:cubicBezTo>
                <a:cubicBezTo>
                  <a:pt x="5160" y="266"/>
                  <a:pt x="5159" y="268"/>
                  <a:pt x="5157" y="268"/>
                </a:cubicBezTo>
                <a:cubicBezTo>
                  <a:pt x="5154" y="269"/>
                  <a:pt x="5152" y="271"/>
                  <a:pt x="5149" y="271"/>
                </a:cubicBezTo>
                <a:cubicBezTo>
                  <a:pt x="5148" y="271"/>
                  <a:pt x="5146" y="271"/>
                  <a:pt x="5145" y="271"/>
                </a:cubicBezTo>
                <a:cubicBezTo>
                  <a:pt x="5140" y="272"/>
                  <a:pt x="5138" y="273"/>
                  <a:pt x="5133" y="275"/>
                </a:cubicBezTo>
                <a:cubicBezTo>
                  <a:pt x="5132" y="276"/>
                  <a:pt x="5130" y="276"/>
                  <a:pt x="5129" y="276"/>
                </a:cubicBezTo>
                <a:cubicBezTo>
                  <a:pt x="5128" y="277"/>
                  <a:pt x="5127" y="278"/>
                  <a:pt x="5125" y="279"/>
                </a:cubicBezTo>
                <a:cubicBezTo>
                  <a:pt x="5124" y="280"/>
                  <a:pt x="5123" y="282"/>
                  <a:pt x="5122" y="284"/>
                </a:cubicBezTo>
                <a:cubicBezTo>
                  <a:pt x="5122" y="285"/>
                  <a:pt x="5123" y="287"/>
                  <a:pt x="5122" y="288"/>
                </a:cubicBezTo>
                <a:cubicBezTo>
                  <a:pt x="5122" y="289"/>
                  <a:pt x="5123" y="291"/>
                  <a:pt x="5122" y="292"/>
                </a:cubicBezTo>
                <a:cubicBezTo>
                  <a:pt x="5122" y="294"/>
                  <a:pt x="5121" y="295"/>
                  <a:pt x="5119" y="296"/>
                </a:cubicBezTo>
                <a:cubicBezTo>
                  <a:pt x="5117" y="298"/>
                  <a:pt x="5114" y="298"/>
                  <a:pt x="5111" y="300"/>
                </a:cubicBezTo>
                <a:cubicBezTo>
                  <a:pt x="5112" y="301"/>
                  <a:pt x="5112" y="303"/>
                  <a:pt x="5113" y="304"/>
                </a:cubicBezTo>
                <a:cubicBezTo>
                  <a:pt x="5115" y="305"/>
                  <a:pt x="5116" y="305"/>
                  <a:pt x="5117" y="306"/>
                </a:cubicBezTo>
                <a:cubicBezTo>
                  <a:pt x="5116" y="311"/>
                  <a:pt x="5116" y="311"/>
                  <a:pt x="5116" y="311"/>
                </a:cubicBezTo>
                <a:cubicBezTo>
                  <a:pt x="5077" y="311"/>
                  <a:pt x="5077" y="311"/>
                  <a:pt x="5077" y="311"/>
                </a:cubicBezTo>
                <a:cubicBezTo>
                  <a:pt x="5076" y="314"/>
                  <a:pt x="5077" y="317"/>
                  <a:pt x="5075" y="319"/>
                </a:cubicBezTo>
                <a:cubicBezTo>
                  <a:pt x="5072" y="321"/>
                  <a:pt x="5068" y="319"/>
                  <a:pt x="5066" y="321"/>
                </a:cubicBezTo>
                <a:cubicBezTo>
                  <a:pt x="5065" y="322"/>
                  <a:pt x="5066" y="324"/>
                  <a:pt x="5066" y="325"/>
                </a:cubicBezTo>
                <a:cubicBezTo>
                  <a:pt x="5065" y="326"/>
                  <a:pt x="5064" y="328"/>
                  <a:pt x="5063" y="329"/>
                </a:cubicBezTo>
                <a:cubicBezTo>
                  <a:pt x="5061" y="330"/>
                  <a:pt x="5060" y="330"/>
                  <a:pt x="5059" y="331"/>
                </a:cubicBezTo>
                <a:cubicBezTo>
                  <a:pt x="5055" y="333"/>
                  <a:pt x="5052" y="332"/>
                  <a:pt x="5048" y="332"/>
                </a:cubicBezTo>
                <a:cubicBezTo>
                  <a:pt x="5045" y="332"/>
                  <a:pt x="5043" y="332"/>
                  <a:pt x="5041" y="332"/>
                </a:cubicBezTo>
                <a:cubicBezTo>
                  <a:pt x="5039" y="331"/>
                  <a:pt x="5038" y="330"/>
                  <a:pt x="5037" y="330"/>
                </a:cubicBezTo>
                <a:cubicBezTo>
                  <a:pt x="5035" y="329"/>
                  <a:pt x="5034" y="328"/>
                  <a:pt x="5033" y="327"/>
                </a:cubicBezTo>
                <a:cubicBezTo>
                  <a:pt x="5031" y="326"/>
                  <a:pt x="5031" y="324"/>
                  <a:pt x="5030" y="323"/>
                </a:cubicBezTo>
                <a:cubicBezTo>
                  <a:pt x="5029" y="322"/>
                  <a:pt x="5027" y="322"/>
                  <a:pt x="5026" y="322"/>
                </a:cubicBezTo>
                <a:cubicBezTo>
                  <a:pt x="5025" y="322"/>
                  <a:pt x="5023" y="322"/>
                  <a:pt x="5022" y="322"/>
                </a:cubicBezTo>
                <a:cubicBezTo>
                  <a:pt x="5018" y="322"/>
                  <a:pt x="5016" y="322"/>
                  <a:pt x="5012" y="322"/>
                </a:cubicBezTo>
                <a:cubicBezTo>
                  <a:pt x="5008" y="322"/>
                  <a:pt x="5008" y="322"/>
                  <a:pt x="5008" y="322"/>
                </a:cubicBezTo>
                <a:cubicBezTo>
                  <a:pt x="5004" y="322"/>
                  <a:pt x="5002" y="319"/>
                  <a:pt x="4999" y="319"/>
                </a:cubicBezTo>
                <a:cubicBezTo>
                  <a:pt x="4997" y="319"/>
                  <a:pt x="4996" y="320"/>
                  <a:pt x="4994" y="320"/>
                </a:cubicBezTo>
                <a:cubicBezTo>
                  <a:pt x="4992" y="320"/>
                  <a:pt x="4990" y="319"/>
                  <a:pt x="4989" y="321"/>
                </a:cubicBezTo>
                <a:cubicBezTo>
                  <a:pt x="4988" y="322"/>
                  <a:pt x="4987" y="323"/>
                  <a:pt x="4986" y="325"/>
                </a:cubicBezTo>
                <a:cubicBezTo>
                  <a:pt x="4985" y="326"/>
                  <a:pt x="4987" y="328"/>
                  <a:pt x="4987" y="330"/>
                </a:cubicBezTo>
                <a:cubicBezTo>
                  <a:pt x="4987" y="331"/>
                  <a:pt x="4986" y="332"/>
                  <a:pt x="4986" y="334"/>
                </a:cubicBezTo>
                <a:cubicBezTo>
                  <a:pt x="4985" y="335"/>
                  <a:pt x="4983" y="335"/>
                  <a:pt x="4982" y="336"/>
                </a:cubicBezTo>
                <a:cubicBezTo>
                  <a:pt x="4980" y="337"/>
                  <a:pt x="4979" y="338"/>
                  <a:pt x="4977" y="338"/>
                </a:cubicBezTo>
                <a:cubicBezTo>
                  <a:pt x="4955" y="338"/>
                  <a:pt x="4955" y="338"/>
                  <a:pt x="4955" y="338"/>
                </a:cubicBezTo>
                <a:cubicBezTo>
                  <a:pt x="4951" y="338"/>
                  <a:pt x="4949" y="340"/>
                  <a:pt x="4945" y="342"/>
                </a:cubicBezTo>
                <a:cubicBezTo>
                  <a:pt x="4943" y="342"/>
                  <a:pt x="4942" y="343"/>
                  <a:pt x="4940" y="344"/>
                </a:cubicBezTo>
                <a:cubicBezTo>
                  <a:pt x="4937" y="345"/>
                  <a:pt x="4935" y="346"/>
                  <a:pt x="4932" y="348"/>
                </a:cubicBezTo>
                <a:cubicBezTo>
                  <a:pt x="4931" y="348"/>
                  <a:pt x="4930" y="348"/>
                  <a:pt x="4928" y="349"/>
                </a:cubicBezTo>
                <a:cubicBezTo>
                  <a:pt x="4926" y="350"/>
                  <a:pt x="4926" y="353"/>
                  <a:pt x="4923" y="353"/>
                </a:cubicBezTo>
                <a:cubicBezTo>
                  <a:pt x="4922" y="353"/>
                  <a:pt x="4921" y="352"/>
                  <a:pt x="4919" y="352"/>
                </a:cubicBezTo>
                <a:cubicBezTo>
                  <a:pt x="4918" y="351"/>
                  <a:pt x="4919" y="348"/>
                  <a:pt x="4917" y="348"/>
                </a:cubicBezTo>
                <a:cubicBezTo>
                  <a:pt x="4916" y="347"/>
                  <a:pt x="4915" y="348"/>
                  <a:pt x="4913" y="348"/>
                </a:cubicBezTo>
                <a:cubicBezTo>
                  <a:pt x="4910" y="348"/>
                  <a:pt x="4907" y="348"/>
                  <a:pt x="4904" y="349"/>
                </a:cubicBezTo>
                <a:cubicBezTo>
                  <a:pt x="4903" y="349"/>
                  <a:pt x="4902" y="351"/>
                  <a:pt x="4900" y="352"/>
                </a:cubicBezTo>
                <a:cubicBezTo>
                  <a:pt x="4897" y="353"/>
                  <a:pt x="4895" y="354"/>
                  <a:pt x="4893" y="356"/>
                </a:cubicBezTo>
                <a:cubicBezTo>
                  <a:pt x="4891" y="357"/>
                  <a:pt x="4890" y="359"/>
                  <a:pt x="4888" y="360"/>
                </a:cubicBezTo>
                <a:cubicBezTo>
                  <a:pt x="4887" y="360"/>
                  <a:pt x="4886" y="360"/>
                  <a:pt x="4885" y="361"/>
                </a:cubicBezTo>
                <a:cubicBezTo>
                  <a:pt x="4883" y="361"/>
                  <a:pt x="4882" y="361"/>
                  <a:pt x="4880" y="361"/>
                </a:cubicBezTo>
                <a:cubicBezTo>
                  <a:pt x="4876" y="361"/>
                  <a:pt x="4873" y="361"/>
                  <a:pt x="4870" y="362"/>
                </a:cubicBezTo>
                <a:cubicBezTo>
                  <a:pt x="4866" y="362"/>
                  <a:pt x="4864" y="364"/>
                  <a:pt x="4862" y="366"/>
                </a:cubicBezTo>
                <a:cubicBezTo>
                  <a:pt x="4860" y="367"/>
                  <a:pt x="4859" y="368"/>
                  <a:pt x="4859" y="370"/>
                </a:cubicBezTo>
                <a:cubicBezTo>
                  <a:pt x="4858" y="371"/>
                  <a:pt x="4859" y="373"/>
                  <a:pt x="4858" y="375"/>
                </a:cubicBezTo>
                <a:cubicBezTo>
                  <a:pt x="4857" y="376"/>
                  <a:pt x="4857" y="378"/>
                  <a:pt x="4856" y="378"/>
                </a:cubicBezTo>
                <a:cubicBezTo>
                  <a:pt x="4855" y="379"/>
                  <a:pt x="4853" y="378"/>
                  <a:pt x="4852" y="378"/>
                </a:cubicBezTo>
                <a:cubicBezTo>
                  <a:pt x="4850" y="379"/>
                  <a:pt x="4849" y="378"/>
                  <a:pt x="4847" y="378"/>
                </a:cubicBezTo>
                <a:cubicBezTo>
                  <a:pt x="4845" y="378"/>
                  <a:pt x="4844" y="379"/>
                  <a:pt x="4843" y="379"/>
                </a:cubicBezTo>
                <a:cubicBezTo>
                  <a:pt x="4841" y="380"/>
                  <a:pt x="4840" y="380"/>
                  <a:pt x="4839" y="380"/>
                </a:cubicBezTo>
                <a:cubicBezTo>
                  <a:pt x="4837" y="381"/>
                  <a:pt x="4836" y="381"/>
                  <a:pt x="4835" y="381"/>
                </a:cubicBezTo>
                <a:cubicBezTo>
                  <a:pt x="4833" y="382"/>
                  <a:pt x="4831" y="383"/>
                  <a:pt x="4831" y="385"/>
                </a:cubicBezTo>
                <a:cubicBezTo>
                  <a:pt x="4831" y="389"/>
                  <a:pt x="4833" y="391"/>
                  <a:pt x="4835" y="393"/>
                </a:cubicBezTo>
                <a:cubicBezTo>
                  <a:pt x="4836" y="395"/>
                  <a:pt x="4837" y="395"/>
                  <a:pt x="4839" y="395"/>
                </a:cubicBezTo>
                <a:cubicBezTo>
                  <a:pt x="4841" y="397"/>
                  <a:pt x="4845" y="397"/>
                  <a:pt x="4848" y="398"/>
                </a:cubicBezTo>
                <a:cubicBezTo>
                  <a:pt x="4849" y="399"/>
                  <a:pt x="4851" y="399"/>
                  <a:pt x="4852" y="400"/>
                </a:cubicBezTo>
                <a:cubicBezTo>
                  <a:pt x="4852" y="401"/>
                  <a:pt x="4852" y="403"/>
                  <a:pt x="4852" y="404"/>
                </a:cubicBezTo>
                <a:cubicBezTo>
                  <a:pt x="4852" y="408"/>
                  <a:pt x="4852" y="408"/>
                  <a:pt x="4852" y="408"/>
                </a:cubicBezTo>
                <a:cubicBezTo>
                  <a:pt x="4851" y="410"/>
                  <a:pt x="4849" y="411"/>
                  <a:pt x="4849" y="412"/>
                </a:cubicBezTo>
                <a:cubicBezTo>
                  <a:pt x="4847" y="412"/>
                  <a:pt x="4846" y="412"/>
                  <a:pt x="4845" y="411"/>
                </a:cubicBezTo>
                <a:cubicBezTo>
                  <a:pt x="4840" y="410"/>
                  <a:pt x="4837" y="409"/>
                  <a:pt x="4832" y="409"/>
                </a:cubicBezTo>
                <a:cubicBezTo>
                  <a:pt x="4829" y="409"/>
                  <a:pt x="4827" y="410"/>
                  <a:pt x="4824" y="410"/>
                </a:cubicBezTo>
                <a:cubicBezTo>
                  <a:pt x="4823" y="411"/>
                  <a:pt x="4821" y="411"/>
                  <a:pt x="4820" y="411"/>
                </a:cubicBezTo>
                <a:cubicBezTo>
                  <a:pt x="4818" y="412"/>
                  <a:pt x="4818" y="414"/>
                  <a:pt x="4817" y="415"/>
                </a:cubicBezTo>
                <a:cubicBezTo>
                  <a:pt x="4815" y="416"/>
                  <a:pt x="4815" y="418"/>
                  <a:pt x="4813" y="418"/>
                </a:cubicBezTo>
                <a:cubicBezTo>
                  <a:pt x="4812" y="419"/>
                  <a:pt x="4810" y="418"/>
                  <a:pt x="4809" y="418"/>
                </a:cubicBezTo>
                <a:cubicBezTo>
                  <a:pt x="4807" y="418"/>
                  <a:pt x="4806" y="419"/>
                  <a:pt x="4805" y="418"/>
                </a:cubicBezTo>
                <a:cubicBezTo>
                  <a:pt x="4803" y="418"/>
                  <a:pt x="4802" y="414"/>
                  <a:pt x="4800" y="414"/>
                </a:cubicBezTo>
                <a:cubicBezTo>
                  <a:pt x="4796" y="414"/>
                  <a:pt x="4793" y="415"/>
                  <a:pt x="4789" y="415"/>
                </a:cubicBezTo>
                <a:cubicBezTo>
                  <a:pt x="4786" y="415"/>
                  <a:pt x="4784" y="415"/>
                  <a:pt x="4781" y="415"/>
                </a:cubicBezTo>
                <a:cubicBezTo>
                  <a:pt x="4780" y="415"/>
                  <a:pt x="4778" y="416"/>
                  <a:pt x="4777" y="416"/>
                </a:cubicBezTo>
                <a:cubicBezTo>
                  <a:pt x="4776" y="417"/>
                  <a:pt x="4775" y="418"/>
                  <a:pt x="4773" y="418"/>
                </a:cubicBezTo>
                <a:cubicBezTo>
                  <a:pt x="4754" y="418"/>
                  <a:pt x="4754" y="418"/>
                  <a:pt x="4754" y="418"/>
                </a:cubicBezTo>
                <a:cubicBezTo>
                  <a:pt x="4753" y="418"/>
                  <a:pt x="4752" y="417"/>
                  <a:pt x="4750" y="417"/>
                </a:cubicBezTo>
                <a:cubicBezTo>
                  <a:pt x="4749" y="418"/>
                  <a:pt x="4747" y="418"/>
                  <a:pt x="4746" y="418"/>
                </a:cubicBezTo>
                <a:cubicBezTo>
                  <a:pt x="4745" y="419"/>
                  <a:pt x="4746" y="421"/>
                  <a:pt x="4745" y="422"/>
                </a:cubicBezTo>
                <a:cubicBezTo>
                  <a:pt x="4744" y="424"/>
                  <a:pt x="4743" y="425"/>
                  <a:pt x="4742" y="426"/>
                </a:cubicBezTo>
                <a:cubicBezTo>
                  <a:pt x="4722" y="426"/>
                  <a:pt x="4722" y="426"/>
                  <a:pt x="4722" y="426"/>
                </a:cubicBezTo>
                <a:cubicBezTo>
                  <a:pt x="4718" y="426"/>
                  <a:pt x="4717" y="430"/>
                  <a:pt x="4714" y="432"/>
                </a:cubicBezTo>
                <a:cubicBezTo>
                  <a:pt x="4715" y="433"/>
                  <a:pt x="4716" y="435"/>
                  <a:pt x="4716" y="436"/>
                </a:cubicBezTo>
                <a:cubicBezTo>
                  <a:pt x="4717" y="438"/>
                  <a:pt x="4719" y="439"/>
                  <a:pt x="4720" y="440"/>
                </a:cubicBezTo>
                <a:cubicBezTo>
                  <a:pt x="4722" y="442"/>
                  <a:pt x="4723" y="443"/>
                  <a:pt x="4724" y="444"/>
                </a:cubicBezTo>
                <a:cubicBezTo>
                  <a:pt x="4726" y="446"/>
                  <a:pt x="4728" y="445"/>
                  <a:pt x="4728" y="447"/>
                </a:cubicBezTo>
                <a:cubicBezTo>
                  <a:pt x="4729" y="450"/>
                  <a:pt x="4728" y="452"/>
                  <a:pt x="4728" y="455"/>
                </a:cubicBezTo>
                <a:cubicBezTo>
                  <a:pt x="4728" y="457"/>
                  <a:pt x="4728" y="458"/>
                  <a:pt x="4728" y="459"/>
                </a:cubicBezTo>
                <a:cubicBezTo>
                  <a:pt x="4729" y="461"/>
                  <a:pt x="4730" y="462"/>
                  <a:pt x="4730" y="463"/>
                </a:cubicBezTo>
                <a:cubicBezTo>
                  <a:pt x="4731" y="464"/>
                  <a:pt x="4730" y="466"/>
                  <a:pt x="4731" y="467"/>
                </a:cubicBezTo>
                <a:cubicBezTo>
                  <a:pt x="4734" y="469"/>
                  <a:pt x="4737" y="468"/>
                  <a:pt x="4741" y="468"/>
                </a:cubicBezTo>
                <a:cubicBezTo>
                  <a:pt x="4747" y="468"/>
                  <a:pt x="4747" y="468"/>
                  <a:pt x="4747" y="468"/>
                </a:cubicBezTo>
                <a:cubicBezTo>
                  <a:pt x="4749" y="468"/>
                  <a:pt x="4750" y="467"/>
                  <a:pt x="4752" y="467"/>
                </a:cubicBezTo>
                <a:cubicBezTo>
                  <a:pt x="4754" y="467"/>
                  <a:pt x="4755" y="469"/>
                  <a:pt x="4756" y="469"/>
                </a:cubicBezTo>
                <a:cubicBezTo>
                  <a:pt x="4758" y="470"/>
                  <a:pt x="4758" y="472"/>
                  <a:pt x="4759" y="473"/>
                </a:cubicBezTo>
                <a:cubicBezTo>
                  <a:pt x="4761" y="474"/>
                  <a:pt x="4763" y="475"/>
                  <a:pt x="4763" y="477"/>
                </a:cubicBezTo>
                <a:cubicBezTo>
                  <a:pt x="4763" y="478"/>
                  <a:pt x="4763" y="479"/>
                  <a:pt x="4763" y="481"/>
                </a:cubicBezTo>
                <a:cubicBezTo>
                  <a:pt x="4763" y="485"/>
                  <a:pt x="4763" y="485"/>
                  <a:pt x="4763" y="485"/>
                </a:cubicBezTo>
                <a:cubicBezTo>
                  <a:pt x="4762" y="489"/>
                  <a:pt x="4758" y="491"/>
                  <a:pt x="4754" y="491"/>
                </a:cubicBezTo>
                <a:cubicBezTo>
                  <a:pt x="4752" y="491"/>
                  <a:pt x="4750" y="490"/>
                  <a:pt x="4748" y="489"/>
                </a:cubicBezTo>
                <a:cubicBezTo>
                  <a:pt x="4747" y="488"/>
                  <a:pt x="4745" y="488"/>
                  <a:pt x="4744" y="487"/>
                </a:cubicBezTo>
                <a:cubicBezTo>
                  <a:pt x="4743" y="486"/>
                  <a:pt x="4744" y="484"/>
                  <a:pt x="4742" y="483"/>
                </a:cubicBezTo>
                <a:cubicBezTo>
                  <a:pt x="4741" y="482"/>
                  <a:pt x="4740" y="483"/>
                  <a:pt x="4738" y="483"/>
                </a:cubicBezTo>
                <a:cubicBezTo>
                  <a:pt x="4737" y="482"/>
                  <a:pt x="4735" y="481"/>
                  <a:pt x="4733" y="481"/>
                </a:cubicBezTo>
                <a:cubicBezTo>
                  <a:pt x="4732" y="481"/>
                  <a:pt x="4731" y="480"/>
                  <a:pt x="4729" y="480"/>
                </a:cubicBezTo>
                <a:cubicBezTo>
                  <a:pt x="4728" y="479"/>
                  <a:pt x="4726" y="480"/>
                  <a:pt x="4725" y="479"/>
                </a:cubicBezTo>
                <a:cubicBezTo>
                  <a:pt x="4724" y="478"/>
                  <a:pt x="4725" y="476"/>
                  <a:pt x="4724" y="475"/>
                </a:cubicBezTo>
                <a:cubicBezTo>
                  <a:pt x="4724" y="474"/>
                  <a:pt x="4724" y="472"/>
                  <a:pt x="4723" y="471"/>
                </a:cubicBezTo>
                <a:cubicBezTo>
                  <a:pt x="4723" y="470"/>
                  <a:pt x="4721" y="470"/>
                  <a:pt x="4719" y="469"/>
                </a:cubicBezTo>
                <a:cubicBezTo>
                  <a:pt x="4696" y="469"/>
                  <a:pt x="4696" y="469"/>
                  <a:pt x="4696" y="469"/>
                </a:cubicBezTo>
                <a:cubicBezTo>
                  <a:pt x="4692" y="469"/>
                  <a:pt x="4690" y="467"/>
                  <a:pt x="4688" y="465"/>
                </a:cubicBezTo>
                <a:cubicBezTo>
                  <a:pt x="4687" y="464"/>
                  <a:pt x="4688" y="462"/>
                  <a:pt x="4687" y="461"/>
                </a:cubicBezTo>
                <a:cubicBezTo>
                  <a:pt x="4684" y="459"/>
                  <a:pt x="4682" y="459"/>
                  <a:pt x="4679" y="459"/>
                </a:cubicBezTo>
                <a:cubicBezTo>
                  <a:pt x="4677" y="459"/>
                  <a:pt x="4676" y="459"/>
                  <a:pt x="4675" y="459"/>
                </a:cubicBezTo>
                <a:cubicBezTo>
                  <a:pt x="4673" y="460"/>
                  <a:pt x="4672" y="462"/>
                  <a:pt x="4671" y="462"/>
                </a:cubicBezTo>
                <a:cubicBezTo>
                  <a:pt x="4669" y="462"/>
                  <a:pt x="4668" y="463"/>
                  <a:pt x="4667" y="463"/>
                </a:cubicBezTo>
                <a:cubicBezTo>
                  <a:pt x="4662" y="465"/>
                  <a:pt x="4659" y="465"/>
                  <a:pt x="4655" y="466"/>
                </a:cubicBezTo>
                <a:cubicBezTo>
                  <a:pt x="4656" y="470"/>
                  <a:pt x="4656" y="470"/>
                  <a:pt x="4656" y="470"/>
                </a:cubicBezTo>
                <a:cubicBezTo>
                  <a:pt x="4657" y="470"/>
                  <a:pt x="4658" y="471"/>
                  <a:pt x="4660" y="471"/>
                </a:cubicBezTo>
                <a:cubicBezTo>
                  <a:pt x="4663" y="471"/>
                  <a:pt x="4665" y="471"/>
                  <a:pt x="4668" y="471"/>
                </a:cubicBezTo>
                <a:cubicBezTo>
                  <a:pt x="4669" y="471"/>
                  <a:pt x="4670" y="471"/>
                  <a:pt x="4672" y="471"/>
                </a:cubicBezTo>
                <a:cubicBezTo>
                  <a:pt x="4673" y="471"/>
                  <a:pt x="4674" y="473"/>
                  <a:pt x="4675" y="475"/>
                </a:cubicBezTo>
                <a:cubicBezTo>
                  <a:pt x="4676" y="477"/>
                  <a:pt x="4678" y="477"/>
                  <a:pt x="4678" y="479"/>
                </a:cubicBezTo>
                <a:cubicBezTo>
                  <a:pt x="4678" y="481"/>
                  <a:pt x="4676" y="481"/>
                  <a:pt x="4676" y="483"/>
                </a:cubicBezTo>
                <a:cubicBezTo>
                  <a:pt x="4672" y="483"/>
                  <a:pt x="4670" y="483"/>
                  <a:pt x="4667" y="482"/>
                </a:cubicBezTo>
                <a:cubicBezTo>
                  <a:pt x="4665" y="482"/>
                  <a:pt x="4664" y="481"/>
                  <a:pt x="4663" y="481"/>
                </a:cubicBezTo>
                <a:cubicBezTo>
                  <a:pt x="4661" y="480"/>
                  <a:pt x="4661" y="478"/>
                  <a:pt x="4660" y="477"/>
                </a:cubicBezTo>
                <a:cubicBezTo>
                  <a:pt x="4658" y="476"/>
                  <a:pt x="4656" y="477"/>
                  <a:pt x="4653" y="477"/>
                </a:cubicBezTo>
                <a:cubicBezTo>
                  <a:pt x="4651" y="477"/>
                  <a:pt x="4651" y="477"/>
                  <a:pt x="4651" y="477"/>
                </a:cubicBezTo>
                <a:cubicBezTo>
                  <a:pt x="4649" y="477"/>
                  <a:pt x="4648" y="476"/>
                  <a:pt x="4647" y="477"/>
                </a:cubicBezTo>
                <a:cubicBezTo>
                  <a:pt x="4646" y="478"/>
                  <a:pt x="4646" y="480"/>
                  <a:pt x="4645" y="481"/>
                </a:cubicBezTo>
                <a:cubicBezTo>
                  <a:pt x="4644" y="482"/>
                  <a:pt x="4644" y="484"/>
                  <a:pt x="4644" y="485"/>
                </a:cubicBezTo>
                <a:cubicBezTo>
                  <a:pt x="4643" y="487"/>
                  <a:pt x="4640" y="487"/>
                  <a:pt x="4640" y="489"/>
                </a:cubicBezTo>
                <a:cubicBezTo>
                  <a:pt x="4640" y="494"/>
                  <a:pt x="4645" y="497"/>
                  <a:pt x="4650" y="498"/>
                </a:cubicBezTo>
                <a:cubicBezTo>
                  <a:pt x="4652" y="498"/>
                  <a:pt x="4655" y="498"/>
                  <a:pt x="4658" y="498"/>
                </a:cubicBezTo>
                <a:cubicBezTo>
                  <a:pt x="4659" y="498"/>
                  <a:pt x="4660" y="499"/>
                  <a:pt x="4662" y="499"/>
                </a:cubicBezTo>
                <a:cubicBezTo>
                  <a:pt x="4666" y="500"/>
                  <a:pt x="4670" y="501"/>
                  <a:pt x="4674" y="504"/>
                </a:cubicBezTo>
                <a:cubicBezTo>
                  <a:pt x="4675" y="505"/>
                  <a:pt x="4675" y="507"/>
                  <a:pt x="4677" y="508"/>
                </a:cubicBezTo>
                <a:cubicBezTo>
                  <a:pt x="4678" y="509"/>
                  <a:pt x="4679" y="508"/>
                  <a:pt x="4681" y="509"/>
                </a:cubicBezTo>
                <a:cubicBezTo>
                  <a:pt x="4682" y="510"/>
                  <a:pt x="4684" y="510"/>
                  <a:pt x="4685" y="511"/>
                </a:cubicBezTo>
                <a:cubicBezTo>
                  <a:pt x="4686" y="512"/>
                  <a:pt x="4687" y="513"/>
                  <a:pt x="4687" y="515"/>
                </a:cubicBezTo>
                <a:cubicBezTo>
                  <a:pt x="4687" y="517"/>
                  <a:pt x="4685" y="517"/>
                  <a:pt x="4685" y="519"/>
                </a:cubicBezTo>
                <a:cubicBezTo>
                  <a:pt x="4683" y="517"/>
                  <a:pt x="4683" y="514"/>
                  <a:pt x="4681" y="513"/>
                </a:cubicBezTo>
                <a:cubicBezTo>
                  <a:pt x="4678" y="512"/>
                  <a:pt x="4675" y="513"/>
                  <a:pt x="4673" y="512"/>
                </a:cubicBezTo>
                <a:cubicBezTo>
                  <a:pt x="4671" y="511"/>
                  <a:pt x="4670" y="509"/>
                  <a:pt x="4669" y="509"/>
                </a:cubicBezTo>
                <a:cubicBezTo>
                  <a:pt x="4667" y="509"/>
                  <a:pt x="4666" y="509"/>
                  <a:pt x="4665" y="509"/>
                </a:cubicBezTo>
                <a:cubicBezTo>
                  <a:pt x="4663" y="509"/>
                  <a:pt x="4662" y="509"/>
                  <a:pt x="4661" y="509"/>
                </a:cubicBezTo>
                <a:cubicBezTo>
                  <a:pt x="4659" y="508"/>
                  <a:pt x="4658" y="506"/>
                  <a:pt x="4657" y="506"/>
                </a:cubicBezTo>
                <a:cubicBezTo>
                  <a:pt x="4655" y="506"/>
                  <a:pt x="4654" y="505"/>
                  <a:pt x="4653" y="505"/>
                </a:cubicBezTo>
                <a:cubicBezTo>
                  <a:pt x="4648" y="504"/>
                  <a:pt x="4645" y="506"/>
                  <a:pt x="4641" y="505"/>
                </a:cubicBezTo>
                <a:cubicBezTo>
                  <a:pt x="4638" y="504"/>
                  <a:pt x="4636" y="503"/>
                  <a:pt x="4633" y="502"/>
                </a:cubicBezTo>
                <a:cubicBezTo>
                  <a:pt x="4631" y="501"/>
                  <a:pt x="4630" y="500"/>
                  <a:pt x="4629" y="498"/>
                </a:cubicBezTo>
                <a:cubicBezTo>
                  <a:pt x="4628" y="496"/>
                  <a:pt x="4626" y="496"/>
                  <a:pt x="4626" y="494"/>
                </a:cubicBezTo>
                <a:cubicBezTo>
                  <a:pt x="4626" y="492"/>
                  <a:pt x="4627" y="491"/>
                  <a:pt x="4627" y="490"/>
                </a:cubicBezTo>
                <a:cubicBezTo>
                  <a:pt x="4627" y="482"/>
                  <a:pt x="4627" y="482"/>
                  <a:pt x="4627" y="482"/>
                </a:cubicBezTo>
                <a:cubicBezTo>
                  <a:pt x="4627" y="479"/>
                  <a:pt x="4626" y="477"/>
                  <a:pt x="4627" y="474"/>
                </a:cubicBezTo>
                <a:cubicBezTo>
                  <a:pt x="4627" y="472"/>
                  <a:pt x="4630" y="472"/>
                  <a:pt x="4630" y="470"/>
                </a:cubicBezTo>
                <a:cubicBezTo>
                  <a:pt x="4630" y="469"/>
                  <a:pt x="4630" y="468"/>
                  <a:pt x="4630" y="466"/>
                </a:cubicBezTo>
                <a:cubicBezTo>
                  <a:pt x="4630" y="465"/>
                  <a:pt x="4630" y="463"/>
                  <a:pt x="4630" y="462"/>
                </a:cubicBezTo>
                <a:cubicBezTo>
                  <a:pt x="4630" y="461"/>
                  <a:pt x="4629" y="459"/>
                  <a:pt x="4629" y="458"/>
                </a:cubicBezTo>
                <a:cubicBezTo>
                  <a:pt x="4628" y="457"/>
                  <a:pt x="4626" y="458"/>
                  <a:pt x="4625" y="456"/>
                </a:cubicBezTo>
                <a:cubicBezTo>
                  <a:pt x="4624" y="455"/>
                  <a:pt x="4625" y="453"/>
                  <a:pt x="4625" y="452"/>
                </a:cubicBezTo>
                <a:cubicBezTo>
                  <a:pt x="4624" y="449"/>
                  <a:pt x="4622" y="447"/>
                  <a:pt x="4621" y="444"/>
                </a:cubicBezTo>
                <a:cubicBezTo>
                  <a:pt x="4619" y="445"/>
                  <a:pt x="4619" y="446"/>
                  <a:pt x="4617" y="446"/>
                </a:cubicBezTo>
                <a:cubicBezTo>
                  <a:pt x="4615" y="446"/>
                  <a:pt x="4614" y="446"/>
                  <a:pt x="4613" y="446"/>
                </a:cubicBezTo>
                <a:cubicBezTo>
                  <a:pt x="4613" y="448"/>
                  <a:pt x="4613" y="450"/>
                  <a:pt x="4613" y="452"/>
                </a:cubicBezTo>
                <a:cubicBezTo>
                  <a:pt x="4613" y="454"/>
                  <a:pt x="4614" y="455"/>
                  <a:pt x="4614" y="456"/>
                </a:cubicBezTo>
                <a:cubicBezTo>
                  <a:pt x="4614" y="461"/>
                  <a:pt x="4614" y="463"/>
                  <a:pt x="4614" y="468"/>
                </a:cubicBezTo>
                <a:cubicBezTo>
                  <a:pt x="4614" y="470"/>
                  <a:pt x="4613" y="471"/>
                  <a:pt x="4613" y="472"/>
                </a:cubicBezTo>
                <a:cubicBezTo>
                  <a:pt x="4613" y="477"/>
                  <a:pt x="4613" y="477"/>
                  <a:pt x="4613" y="477"/>
                </a:cubicBezTo>
                <a:cubicBezTo>
                  <a:pt x="4610" y="477"/>
                  <a:pt x="4608" y="476"/>
                  <a:pt x="4605" y="476"/>
                </a:cubicBezTo>
                <a:cubicBezTo>
                  <a:pt x="4603" y="476"/>
                  <a:pt x="4602" y="477"/>
                  <a:pt x="4600" y="477"/>
                </a:cubicBezTo>
                <a:cubicBezTo>
                  <a:pt x="4598" y="477"/>
                  <a:pt x="4598" y="477"/>
                  <a:pt x="4596" y="477"/>
                </a:cubicBezTo>
                <a:cubicBezTo>
                  <a:pt x="4596" y="479"/>
                  <a:pt x="4597" y="481"/>
                  <a:pt x="4596" y="483"/>
                </a:cubicBezTo>
                <a:cubicBezTo>
                  <a:pt x="4596" y="484"/>
                  <a:pt x="4596" y="486"/>
                  <a:pt x="4595" y="487"/>
                </a:cubicBezTo>
                <a:cubicBezTo>
                  <a:pt x="4594" y="488"/>
                  <a:pt x="4593" y="488"/>
                  <a:pt x="4591" y="489"/>
                </a:cubicBezTo>
                <a:cubicBezTo>
                  <a:pt x="4590" y="490"/>
                  <a:pt x="4588" y="489"/>
                  <a:pt x="4587" y="490"/>
                </a:cubicBezTo>
                <a:cubicBezTo>
                  <a:pt x="4584" y="491"/>
                  <a:pt x="4582" y="495"/>
                  <a:pt x="4582" y="499"/>
                </a:cubicBezTo>
                <a:cubicBezTo>
                  <a:pt x="4582" y="501"/>
                  <a:pt x="4582" y="501"/>
                  <a:pt x="4582" y="501"/>
                </a:cubicBezTo>
                <a:cubicBezTo>
                  <a:pt x="4583" y="506"/>
                  <a:pt x="4587" y="508"/>
                  <a:pt x="4591" y="512"/>
                </a:cubicBezTo>
                <a:cubicBezTo>
                  <a:pt x="4594" y="514"/>
                  <a:pt x="4597" y="516"/>
                  <a:pt x="4598" y="519"/>
                </a:cubicBezTo>
                <a:cubicBezTo>
                  <a:pt x="4598" y="520"/>
                  <a:pt x="4598" y="522"/>
                  <a:pt x="4598" y="523"/>
                </a:cubicBezTo>
                <a:cubicBezTo>
                  <a:pt x="4598" y="525"/>
                  <a:pt x="4600" y="528"/>
                  <a:pt x="4600" y="531"/>
                </a:cubicBezTo>
                <a:cubicBezTo>
                  <a:pt x="4600" y="532"/>
                  <a:pt x="4599" y="533"/>
                  <a:pt x="4599" y="535"/>
                </a:cubicBezTo>
                <a:cubicBezTo>
                  <a:pt x="4599" y="536"/>
                  <a:pt x="4598" y="537"/>
                  <a:pt x="4597" y="539"/>
                </a:cubicBezTo>
                <a:cubicBezTo>
                  <a:pt x="4596" y="541"/>
                  <a:pt x="4592" y="542"/>
                  <a:pt x="4592" y="545"/>
                </a:cubicBezTo>
                <a:cubicBezTo>
                  <a:pt x="4592" y="547"/>
                  <a:pt x="4592" y="547"/>
                  <a:pt x="4592" y="547"/>
                </a:cubicBezTo>
                <a:cubicBezTo>
                  <a:pt x="4592" y="548"/>
                  <a:pt x="4594" y="549"/>
                  <a:pt x="4594" y="551"/>
                </a:cubicBezTo>
                <a:cubicBezTo>
                  <a:pt x="4595" y="552"/>
                  <a:pt x="4595" y="554"/>
                  <a:pt x="4595" y="556"/>
                </a:cubicBezTo>
                <a:cubicBezTo>
                  <a:pt x="4595" y="557"/>
                  <a:pt x="4596" y="558"/>
                  <a:pt x="4596" y="560"/>
                </a:cubicBezTo>
                <a:cubicBezTo>
                  <a:pt x="4596" y="561"/>
                  <a:pt x="4594" y="562"/>
                  <a:pt x="4594" y="564"/>
                </a:cubicBezTo>
                <a:cubicBezTo>
                  <a:pt x="4594" y="565"/>
                  <a:pt x="4595" y="566"/>
                  <a:pt x="4595" y="568"/>
                </a:cubicBezTo>
                <a:cubicBezTo>
                  <a:pt x="4596" y="571"/>
                  <a:pt x="4597" y="573"/>
                  <a:pt x="4599" y="575"/>
                </a:cubicBezTo>
                <a:cubicBezTo>
                  <a:pt x="4600" y="577"/>
                  <a:pt x="4601" y="577"/>
                  <a:pt x="4603" y="577"/>
                </a:cubicBezTo>
                <a:cubicBezTo>
                  <a:pt x="4623" y="577"/>
                  <a:pt x="4623" y="577"/>
                  <a:pt x="4623" y="577"/>
                </a:cubicBezTo>
                <a:cubicBezTo>
                  <a:pt x="4624" y="576"/>
                  <a:pt x="4625" y="575"/>
                  <a:pt x="4626" y="573"/>
                </a:cubicBezTo>
                <a:cubicBezTo>
                  <a:pt x="4627" y="572"/>
                  <a:pt x="4629" y="571"/>
                  <a:pt x="4630" y="570"/>
                </a:cubicBezTo>
                <a:cubicBezTo>
                  <a:pt x="4631" y="569"/>
                  <a:pt x="4632" y="567"/>
                  <a:pt x="4634" y="567"/>
                </a:cubicBezTo>
                <a:cubicBezTo>
                  <a:pt x="4636" y="567"/>
                  <a:pt x="4636" y="567"/>
                  <a:pt x="4636" y="567"/>
                </a:cubicBezTo>
                <a:cubicBezTo>
                  <a:pt x="4637" y="567"/>
                  <a:pt x="4639" y="567"/>
                  <a:pt x="4640" y="568"/>
                </a:cubicBezTo>
                <a:cubicBezTo>
                  <a:pt x="4641" y="568"/>
                  <a:pt x="4641" y="570"/>
                  <a:pt x="4643" y="571"/>
                </a:cubicBezTo>
                <a:cubicBezTo>
                  <a:pt x="4646" y="573"/>
                  <a:pt x="4648" y="575"/>
                  <a:pt x="4651" y="576"/>
                </a:cubicBezTo>
                <a:cubicBezTo>
                  <a:pt x="4652" y="577"/>
                  <a:pt x="4653" y="577"/>
                  <a:pt x="4655" y="577"/>
                </a:cubicBezTo>
                <a:cubicBezTo>
                  <a:pt x="4656" y="578"/>
                  <a:pt x="4658" y="579"/>
                  <a:pt x="4659" y="580"/>
                </a:cubicBezTo>
                <a:cubicBezTo>
                  <a:pt x="4661" y="583"/>
                  <a:pt x="4661" y="586"/>
                  <a:pt x="4663" y="588"/>
                </a:cubicBezTo>
                <a:cubicBezTo>
                  <a:pt x="4665" y="591"/>
                  <a:pt x="4667" y="593"/>
                  <a:pt x="4670" y="595"/>
                </a:cubicBezTo>
                <a:cubicBezTo>
                  <a:pt x="4671" y="596"/>
                  <a:pt x="4673" y="597"/>
                  <a:pt x="4674" y="598"/>
                </a:cubicBezTo>
                <a:cubicBezTo>
                  <a:pt x="4674" y="600"/>
                  <a:pt x="4677" y="600"/>
                  <a:pt x="4677" y="602"/>
                </a:cubicBezTo>
                <a:cubicBezTo>
                  <a:pt x="4677" y="606"/>
                  <a:pt x="4675" y="608"/>
                  <a:pt x="4674" y="610"/>
                </a:cubicBezTo>
                <a:cubicBezTo>
                  <a:pt x="4673" y="612"/>
                  <a:pt x="4671" y="613"/>
                  <a:pt x="4671" y="614"/>
                </a:cubicBezTo>
                <a:cubicBezTo>
                  <a:pt x="4670" y="616"/>
                  <a:pt x="4667" y="615"/>
                  <a:pt x="4667" y="617"/>
                </a:cubicBezTo>
                <a:cubicBezTo>
                  <a:pt x="4667" y="619"/>
                  <a:pt x="4669" y="619"/>
                  <a:pt x="4669" y="621"/>
                </a:cubicBezTo>
                <a:cubicBezTo>
                  <a:pt x="4670" y="621"/>
                  <a:pt x="4671" y="621"/>
                  <a:pt x="4673" y="621"/>
                </a:cubicBezTo>
                <a:cubicBezTo>
                  <a:pt x="4677" y="623"/>
                  <a:pt x="4677" y="623"/>
                  <a:pt x="4677" y="623"/>
                </a:cubicBezTo>
                <a:cubicBezTo>
                  <a:pt x="4678" y="624"/>
                  <a:pt x="4678" y="626"/>
                  <a:pt x="4680" y="627"/>
                </a:cubicBezTo>
                <a:cubicBezTo>
                  <a:pt x="4684" y="629"/>
                  <a:pt x="4687" y="628"/>
                  <a:pt x="4692" y="628"/>
                </a:cubicBezTo>
                <a:cubicBezTo>
                  <a:pt x="4693" y="628"/>
                  <a:pt x="4694" y="629"/>
                  <a:pt x="4695" y="629"/>
                </a:cubicBezTo>
                <a:cubicBezTo>
                  <a:pt x="4693" y="633"/>
                  <a:pt x="4693" y="633"/>
                  <a:pt x="4693" y="633"/>
                </a:cubicBezTo>
                <a:cubicBezTo>
                  <a:pt x="4691" y="634"/>
                  <a:pt x="4690" y="635"/>
                  <a:pt x="4689" y="635"/>
                </a:cubicBezTo>
                <a:cubicBezTo>
                  <a:pt x="4686" y="636"/>
                  <a:pt x="4684" y="636"/>
                  <a:pt x="4681" y="636"/>
                </a:cubicBezTo>
                <a:cubicBezTo>
                  <a:pt x="4677" y="636"/>
                  <a:pt x="4677" y="636"/>
                  <a:pt x="4677" y="636"/>
                </a:cubicBezTo>
                <a:cubicBezTo>
                  <a:pt x="4675" y="636"/>
                  <a:pt x="4674" y="634"/>
                  <a:pt x="4673" y="633"/>
                </a:cubicBezTo>
                <a:cubicBezTo>
                  <a:pt x="4671" y="632"/>
                  <a:pt x="4670" y="631"/>
                  <a:pt x="4669" y="630"/>
                </a:cubicBezTo>
                <a:cubicBezTo>
                  <a:pt x="4667" y="629"/>
                  <a:pt x="4666" y="630"/>
                  <a:pt x="4665" y="629"/>
                </a:cubicBezTo>
                <a:cubicBezTo>
                  <a:pt x="4661" y="627"/>
                  <a:pt x="4663" y="623"/>
                  <a:pt x="4663" y="619"/>
                </a:cubicBezTo>
                <a:cubicBezTo>
                  <a:pt x="4663" y="613"/>
                  <a:pt x="4663" y="613"/>
                  <a:pt x="4663" y="613"/>
                </a:cubicBezTo>
                <a:cubicBezTo>
                  <a:pt x="4663" y="612"/>
                  <a:pt x="4664" y="611"/>
                  <a:pt x="4664" y="609"/>
                </a:cubicBezTo>
                <a:cubicBezTo>
                  <a:pt x="4664" y="605"/>
                  <a:pt x="4660" y="604"/>
                  <a:pt x="4658" y="601"/>
                </a:cubicBezTo>
                <a:cubicBezTo>
                  <a:pt x="4656" y="600"/>
                  <a:pt x="4654" y="601"/>
                  <a:pt x="4654" y="599"/>
                </a:cubicBezTo>
                <a:cubicBezTo>
                  <a:pt x="4653" y="598"/>
                  <a:pt x="4654" y="596"/>
                  <a:pt x="4654" y="595"/>
                </a:cubicBezTo>
                <a:cubicBezTo>
                  <a:pt x="4653" y="594"/>
                  <a:pt x="4652" y="592"/>
                  <a:pt x="4651" y="591"/>
                </a:cubicBezTo>
                <a:cubicBezTo>
                  <a:pt x="4650" y="591"/>
                  <a:pt x="4648" y="591"/>
                  <a:pt x="4647" y="590"/>
                </a:cubicBezTo>
                <a:cubicBezTo>
                  <a:pt x="4645" y="590"/>
                  <a:pt x="4644" y="590"/>
                  <a:pt x="4642" y="589"/>
                </a:cubicBezTo>
                <a:cubicBezTo>
                  <a:pt x="4639" y="589"/>
                  <a:pt x="4637" y="588"/>
                  <a:pt x="4634" y="588"/>
                </a:cubicBezTo>
                <a:cubicBezTo>
                  <a:pt x="4629" y="588"/>
                  <a:pt x="4627" y="589"/>
                  <a:pt x="4622" y="589"/>
                </a:cubicBezTo>
                <a:cubicBezTo>
                  <a:pt x="4620" y="589"/>
                  <a:pt x="4619" y="589"/>
                  <a:pt x="4618" y="589"/>
                </a:cubicBezTo>
                <a:cubicBezTo>
                  <a:pt x="4616" y="590"/>
                  <a:pt x="4615" y="591"/>
                  <a:pt x="4614" y="591"/>
                </a:cubicBezTo>
                <a:cubicBezTo>
                  <a:pt x="4612" y="592"/>
                  <a:pt x="4611" y="593"/>
                  <a:pt x="4610" y="593"/>
                </a:cubicBezTo>
                <a:cubicBezTo>
                  <a:pt x="4608" y="594"/>
                  <a:pt x="4606" y="595"/>
                  <a:pt x="4606" y="597"/>
                </a:cubicBezTo>
                <a:cubicBezTo>
                  <a:pt x="4606" y="599"/>
                  <a:pt x="4607" y="600"/>
                  <a:pt x="4607" y="601"/>
                </a:cubicBezTo>
                <a:cubicBezTo>
                  <a:pt x="4607" y="603"/>
                  <a:pt x="4608" y="604"/>
                  <a:pt x="4608" y="605"/>
                </a:cubicBezTo>
                <a:cubicBezTo>
                  <a:pt x="4609" y="609"/>
                  <a:pt x="4611" y="611"/>
                  <a:pt x="4611" y="615"/>
                </a:cubicBezTo>
                <a:cubicBezTo>
                  <a:pt x="4611" y="619"/>
                  <a:pt x="4610" y="621"/>
                  <a:pt x="4609" y="625"/>
                </a:cubicBezTo>
                <a:cubicBezTo>
                  <a:pt x="4609" y="626"/>
                  <a:pt x="4608" y="628"/>
                  <a:pt x="4608" y="629"/>
                </a:cubicBezTo>
                <a:cubicBezTo>
                  <a:pt x="4607" y="631"/>
                  <a:pt x="4605" y="632"/>
                  <a:pt x="4604" y="633"/>
                </a:cubicBezTo>
                <a:cubicBezTo>
                  <a:pt x="4602" y="634"/>
                  <a:pt x="4601" y="635"/>
                  <a:pt x="4600" y="636"/>
                </a:cubicBezTo>
                <a:cubicBezTo>
                  <a:pt x="4598" y="638"/>
                  <a:pt x="4597" y="638"/>
                  <a:pt x="4595" y="640"/>
                </a:cubicBezTo>
                <a:cubicBezTo>
                  <a:pt x="4594" y="641"/>
                  <a:pt x="4591" y="641"/>
                  <a:pt x="4591" y="643"/>
                </a:cubicBezTo>
                <a:cubicBezTo>
                  <a:pt x="4590" y="647"/>
                  <a:pt x="4591" y="649"/>
                  <a:pt x="4591" y="653"/>
                </a:cubicBezTo>
                <a:cubicBezTo>
                  <a:pt x="4588" y="653"/>
                  <a:pt x="4586" y="652"/>
                  <a:pt x="4583" y="653"/>
                </a:cubicBezTo>
                <a:cubicBezTo>
                  <a:pt x="4578" y="655"/>
                  <a:pt x="4576" y="658"/>
                  <a:pt x="4571" y="660"/>
                </a:cubicBezTo>
                <a:cubicBezTo>
                  <a:pt x="4568" y="662"/>
                  <a:pt x="4565" y="662"/>
                  <a:pt x="4563" y="665"/>
                </a:cubicBezTo>
                <a:cubicBezTo>
                  <a:pt x="4562" y="666"/>
                  <a:pt x="4564" y="668"/>
                  <a:pt x="4563" y="669"/>
                </a:cubicBezTo>
                <a:cubicBezTo>
                  <a:pt x="4562" y="670"/>
                  <a:pt x="4562" y="672"/>
                  <a:pt x="4560" y="673"/>
                </a:cubicBezTo>
                <a:cubicBezTo>
                  <a:pt x="4559" y="674"/>
                  <a:pt x="4558" y="673"/>
                  <a:pt x="4556" y="673"/>
                </a:cubicBezTo>
                <a:cubicBezTo>
                  <a:pt x="4553" y="673"/>
                  <a:pt x="4551" y="673"/>
                  <a:pt x="4548" y="672"/>
                </a:cubicBezTo>
                <a:cubicBezTo>
                  <a:pt x="4547" y="672"/>
                  <a:pt x="4546" y="670"/>
                  <a:pt x="4544" y="670"/>
                </a:cubicBezTo>
                <a:cubicBezTo>
                  <a:pt x="4543" y="669"/>
                  <a:pt x="4542" y="669"/>
                  <a:pt x="4540" y="669"/>
                </a:cubicBezTo>
                <a:cubicBezTo>
                  <a:pt x="4539" y="668"/>
                  <a:pt x="4538" y="666"/>
                  <a:pt x="4536" y="666"/>
                </a:cubicBezTo>
                <a:cubicBezTo>
                  <a:pt x="4512" y="666"/>
                  <a:pt x="4512" y="666"/>
                  <a:pt x="4512" y="666"/>
                </a:cubicBezTo>
                <a:cubicBezTo>
                  <a:pt x="4508" y="664"/>
                  <a:pt x="4508" y="664"/>
                  <a:pt x="4508" y="664"/>
                </a:cubicBezTo>
                <a:cubicBezTo>
                  <a:pt x="4509" y="663"/>
                  <a:pt x="4510" y="662"/>
                  <a:pt x="4511" y="660"/>
                </a:cubicBezTo>
                <a:cubicBezTo>
                  <a:pt x="4512" y="659"/>
                  <a:pt x="4513" y="657"/>
                  <a:pt x="4514" y="656"/>
                </a:cubicBezTo>
                <a:cubicBezTo>
                  <a:pt x="4516" y="655"/>
                  <a:pt x="4518" y="656"/>
                  <a:pt x="4520" y="656"/>
                </a:cubicBezTo>
                <a:cubicBezTo>
                  <a:pt x="4523" y="656"/>
                  <a:pt x="4524" y="656"/>
                  <a:pt x="4526" y="656"/>
                </a:cubicBezTo>
                <a:cubicBezTo>
                  <a:pt x="4528" y="656"/>
                  <a:pt x="4529" y="658"/>
                  <a:pt x="4530" y="658"/>
                </a:cubicBezTo>
                <a:cubicBezTo>
                  <a:pt x="4533" y="658"/>
                  <a:pt x="4535" y="658"/>
                  <a:pt x="4538" y="658"/>
                </a:cubicBezTo>
                <a:cubicBezTo>
                  <a:pt x="4541" y="658"/>
                  <a:pt x="4544" y="659"/>
                  <a:pt x="4546" y="658"/>
                </a:cubicBezTo>
                <a:cubicBezTo>
                  <a:pt x="4548" y="658"/>
                  <a:pt x="4548" y="656"/>
                  <a:pt x="4550" y="655"/>
                </a:cubicBezTo>
                <a:cubicBezTo>
                  <a:pt x="4552" y="654"/>
                  <a:pt x="4553" y="653"/>
                  <a:pt x="4554" y="652"/>
                </a:cubicBezTo>
                <a:cubicBezTo>
                  <a:pt x="4555" y="651"/>
                  <a:pt x="4557" y="651"/>
                  <a:pt x="4558" y="649"/>
                </a:cubicBezTo>
                <a:cubicBezTo>
                  <a:pt x="4560" y="646"/>
                  <a:pt x="4560" y="644"/>
                  <a:pt x="4562" y="641"/>
                </a:cubicBezTo>
                <a:cubicBezTo>
                  <a:pt x="4563" y="640"/>
                  <a:pt x="4565" y="640"/>
                  <a:pt x="4566" y="639"/>
                </a:cubicBezTo>
                <a:cubicBezTo>
                  <a:pt x="4569" y="637"/>
                  <a:pt x="4571" y="635"/>
                  <a:pt x="4573" y="632"/>
                </a:cubicBezTo>
                <a:cubicBezTo>
                  <a:pt x="4574" y="631"/>
                  <a:pt x="4573" y="629"/>
                  <a:pt x="4574" y="628"/>
                </a:cubicBezTo>
                <a:cubicBezTo>
                  <a:pt x="4575" y="627"/>
                  <a:pt x="4577" y="627"/>
                  <a:pt x="4578" y="626"/>
                </a:cubicBezTo>
                <a:cubicBezTo>
                  <a:pt x="4579" y="625"/>
                  <a:pt x="4581" y="625"/>
                  <a:pt x="4582" y="624"/>
                </a:cubicBezTo>
                <a:cubicBezTo>
                  <a:pt x="4583" y="623"/>
                  <a:pt x="4582" y="621"/>
                  <a:pt x="4582" y="620"/>
                </a:cubicBezTo>
                <a:cubicBezTo>
                  <a:pt x="4582" y="619"/>
                  <a:pt x="4583" y="618"/>
                  <a:pt x="4583" y="616"/>
                </a:cubicBezTo>
                <a:cubicBezTo>
                  <a:pt x="4584" y="613"/>
                  <a:pt x="4585" y="611"/>
                  <a:pt x="4586" y="608"/>
                </a:cubicBezTo>
                <a:cubicBezTo>
                  <a:pt x="4586" y="607"/>
                  <a:pt x="4587" y="606"/>
                  <a:pt x="4587" y="604"/>
                </a:cubicBezTo>
                <a:cubicBezTo>
                  <a:pt x="4587" y="603"/>
                  <a:pt x="4588" y="602"/>
                  <a:pt x="4588" y="600"/>
                </a:cubicBezTo>
                <a:cubicBezTo>
                  <a:pt x="4588" y="599"/>
                  <a:pt x="4590" y="598"/>
                  <a:pt x="4590" y="597"/>
                </a:cubicBezTo>
                <a:cubicBezTo>
                  <a:pt x="4590" y="595"/>
                  <a:pt x="4589" y="594"/>
                  <a:pt x="4589" y="592"/>
                </a:cubicBezTo>
                <a:cubicBezTo>
                  <a:pt x="4586" y="592"/>
                  <a:pt x="4584" y="592"/>
                  <a:pt x="4581" y="592"/>
                </a:cubicBezTo>
                <a:cubicBezTo>
                  <a:pt x="4579" y="592"/>
                  <a:pt x="4578" y="592"/>
                  <a:pt x="4576" y="591"/>
                </a:cubicBezTo>
                <a:cubicBezTo>
                  <a:pt x="4575" y="591"/>
                  <a:pt x="4572" y="590"/>
                  <a:pt x="4571" y="589"/>
                </a:cubicBezTo>
                <a:cubicBezTo>
                  <a:pt x="4570" y="588"/>
                  <a:pt x="4569" y="587"/>
                  <a:pt x="4568" y="585"/>
                </a:cubicBezTo>
                <a:cubicBezTo>
                  <a:pt x="4567" y="584"/>
                  <a:pt x="4567" y="582"/>
                  <a:pt x="4567" y="579"/>
                </a:cubicBezTo>
                <a:cubicBezTo>
                  <a:pt x="4567" y="575"/>
                  <a:pt x="4569" y="573"/>
                  <a:pt x="4569" y="569"/>
                </a:cubicBezTo>
                <a:cubicBezTo>
                  <a:pt x="4570" y="565"/>
                  <a:pt x="4569" y="562"/>
                  <a:pt x="4569" y="558"/>
                </a:cubicBezTo>
                <a:cubicBezTo>
                  <a:pt x="4569" y="554"/>
                  <a:pt x="4569" y="554"/>
                  <a:pt x="4569" y="554"/>
                </a:cubicBezTo>
                <a:cubicBezTo>
                  <a:pt x="4569" y="551"/>
                  <a:pt x="4571" y="548"/>
                  <a:pt x="4571" y="546"/>
                </a:cubicBezTo>
                <a:cubicBezTo>
                  <a:pt x="4572" y="541"/>
                  <a:pt x="4573" y="538"/>
                  <a:pt x="4573" y="534"/>
                </a:cubicBezTo>
                <a:cubicBezTo>
                  <a:pt x="4573" y="532"/>
                  <a:pt x="4573" y="531"/>
                  <a:pt x="4573" y="530"/>
                </a:cubicBezTo>
                <a:cubicBezTo>
                  <a:pt x="4572" y="526"/>
                  <a:pt x="4570" y="525"/>
                  <a:pt x="4569" y="522"/>
                </a:cubicBezTo>
                <a:cubicBezTo>
                  <a:pt x="4569" y="521"/>
                  <a:pt x="4568" y="519"/>
                  <a:pt x="4568" y="518"/>
                </a:cubicBezTo>
                <a:cubicBezTo>
                  <a:pt x="4567" y="515"/>
                  <a:pt x="4567" y="513"/>
                  <a:pt x="4565" y="510"/>
                </a:cubicBezTo>
                <a:cubicBezTo>
                  <a:pt x="4564" y="508"/>
                  <a:pt x="4563" y="507"/>
                  <a:pt x="4562" y="506"/>
                </a:cubicBezTo>
                <a:cubicBezTo>
                  <a:pt x="4561" y="505"/>
                  <a:pt x="4560" y="504"/>
                  <a:pt x="4560" y="502"/>
                </a:cubicBezTo>
                <a:cubicBezTo>
                  <a:pt x="4560" y="477"/>
                  <a:pt x="4560" y="477"/>
                  <a:pt x="4560" y="477"/>
                </a:cubicBezTo>
                <a:cubicBezTo>
                  <a:pt x="4563" y="477"/>
                  <a:pt x="4565" y="478"/>
                  <a:pt x="4568" y="478"/>
                </a:cubicBezTo>
                <a:cubicBezTo>
                  <a:pt x="4570" y="478"/>
                  <a:pt x="4571" y="477"/>
                  <a:pt x="4572" y="477"/>
                </a:cubicBezTo>
                <a:cubicBezTo>
                  <a:pt x="4573" y="477"/>
                  <a:pt x="4573" y="477"/>
                  <a:pt x="4573" y="477"/>
                </a:cubicBezTo>
                <a:cubicBezTo>
                  <a:pt x="4573" y="453"/>
                  <a:pt x="4573" y="453"/>
                  <a:pt x="4573" y="453"/>
                </a:cubicBezTo>
                <a:cubicBezTo>
                  <a:pt x="4569" y="453"/>
                  <a:pt x="4567" y="453"/>
                  <a:pt x="4563" y="452"/>
                </a:cubicBezTo>
                <a:cubicBezTo>
                  <a:pt x="4561" y="452"/>
                  <a:pt x="4561" y="449"/>
                  <a:pt x="4559" y="448"/>
                </a:cubicBezTo>
                <a:cubicBezTo>
                  <a:pt x="4558" y="448"/>
                  <a:pt x="4556" y="447"/>
                  <a:pt x="4555" y="447"/>
                </a:cubicBezTo>
                <a:cubicBezTo>
                  <a:pt x="4552" y="447"/>
                  <a:pt x="4550" y="447"/>
                  <a:pt x="4547" y="447"/>
                </a:cubicBezTo>
                <a:cubicBezTo>
                  <a:pt x="4539" y="447"/>
                  <a:pt x="4539" y="447"/>
                  <a:pt x="4539" y="447"/>
                </a:cubicBezTo>
                <a:cubicBezTo>
                  <a:pt x="4537" y="447"/>
                  <a:pt x="4536" y="446"/>
                  <a:pt x="4533" y="446"/>
                </a:cubicBezTo>
                <a:cubicBezTo>
                  <a:pt x="4529" y="446"/>
                  <a:pt x="4527" y="447"/>
                  <a:pt x="4523" y="448"/>
                </a:cubicBezTo>
                <a:cubicBezTo>
                  <a:pt x="4522" y="449"/>
                  <a:pt x="4521" y="450"/>
                  <a:pt x="4519" y="451"/>
                </a:cubicBezTo>
                <a:cubicBezTo>
                  <a:pt x="4518" y="452"/>
                  <a:pt x="4517" y="453"/>
                  <a:pt x="4515" y="453"/>
                </a:cubicBezTo>
                <a:cubicBezTo>
                  <a:pt x="4514" y="453"/>
                  <a:pt x="4513" y="453"/>
                  <a:pt x="4511" y="453"/>
                </a:cubicBezTo>
                <a:cubicBezTo>
                  <a:pt x="4508" y="453"/>
                  <a:pt x="4506" y="453"/>
                  <a:pt x="4503" y="453"/>
                </a:cubicBezTo>
                <a:cubicBezTo>
                  <a:pt x="4502" y="453"/>
                  <a:pt x="4501" y="454"/>
                  <a:pt x="4500" y="454"/>
                </a:cubicBezTo>
                <a:cubicBezTo>
                  <a:pt x="4500" y="459"/>
                  <a:pt x="4500" y="461"/>
                  <a:pt x="4500" y="466"/>
                </a:cubicBezTo>
                <a:cubicBezTo>
                  <a:pt x="4500" y="468"/>
                  <a:pt x="4500" y="469"/>
                  <a:pt x="4500" y="471"/>
                </a:cubicBezTo>
                <a:cubicBezTo>
                  <a:pt x="4499" y="474"/>
                  <a:pt x="4496" y="476"/>
                  <a:pt x="4495" y="479"/>
                </a:cubicBezTo>
                <a:cubicBezTo>
                  <a:pt x="4494" y="480"/>
                  <a:pt x="4493" y="481"/>
                  <a:pt x="4492" y="483"/>
                </a:cubicBezTo>
                <a:cubicBezTo>
                  <a:pt x="4489" y="486"/>
                  <a:pt x="4486" y="487"/>
                  <a:pt x="4485" y="491"/>
                </a:cubicBezTo>
                <a:cubicBezTo>
                  <a:pt x="4484" y="494"/>
                  <a:pt x="4483" y="496"/>
                  <a:pt x="4483" y="499"/>
                </a:cubicBezTo>
                <a:cubicBezTo>
                  <a:pt x="4482" y="501"/>
                  <a:pt x="4482" y="503"/>
                  <a:pt x="4481" y="504"/>
                </a:cubicBezTo>
                <a:cubicBezTo>
                  <a:pt x="4479" y="504"/>
                  <a:pt x="4478" y="505"/>
                  <a:pt x="4477" y="505"/>
                </a:cubicBezTo>
                <a:cubicBezTo>
                  <a:pt x="4474" y="506"/>
                  <a:pt x="4472" y="505"/>
                  <a:pt x="4469" y="505"/>
                </a:cubicBezTo>
                <a:cubicBezTo>
                  <a:pt x="4465" y="505"/>
                  <a:pt x="4465" y="505"/>
                  <a:pt x="4465" y="505"/>
                </a:cubicBezTo>
                <a:cubicBezTo>
                  <a:pt x="4463" y="505"/>
                  <a:pt x="4462" y="506"/>
                  <a:pt x="4461" y="507"/>
                </a:cubicBezTo>
                <a:cubicBezTo>
                  <a:pt x="4459" y="508"/>
                  <a:pt x="4459" y="510"/>
                  <a:pt x="4459" y="513"/>
                </a:cubicBezTo>
                <a:cubicBezTo>
                  <a:pt x="4459" y="515"/>
                  <a:pt x="4459" y="515"/>
                  <a:pt x="4459" y="515"/>
                </a:cubicBezTo>
                <a:cubicBezTo>
                  <a:pt x="4459" y="517"/>
                  <a:pt x="4459" y="519"/>
                  <a:pt x="4460" y="520"/>
                </a:cubicBezTo>
                <a:cubicBezTo>
                  <a:pt x="4460" y="521"/>
                  <a:pt x="4463" y="519"/>
                  <a:pt x="4464" y="520"/>
                </a:cubicBezTo>
                <a:cubicBezTo>
                  <a:pt x="4467" y="522"/>
                  <a:pt x="4469" y="523"/>
                  <a:pt x="4471" y="527"/>
                </a:cubicBezTo>
                <a:cubicBezTo>
                  <a:pt x="4472" y="529"/>
                  <a:pt x="4472" y="532"/>
                  <a:pt x="4472" y="535"/>
                </a:cubicBezTo>
                <a:cubicBezTo>
                  <a:pt x="4472" y="538"/>
                  <a:pt x="4472" y="541"/>
                  <a:pt x="4470" y="543"/>
                </a:cubicBezTo>
                <a:cubicBezTo>
                  <a:pt x="4469" y="544"/>
                  <a:pt x="4467" y="543"/>
                  <a:pt x="4466" y="544"/>
                </a:cubicBezTo>
                <a:cubicBezTo>
                  <a:pt x="4464" y="545"/>
                  <a:pt x="4463" y="545"/>
                  <a:pt x="4462" y="546"/>
                </a:cubicBezTo>
                <a:cubicBezTo>
                  <a:pt x="4460" y="547"/>
                  <a:pt x="4461" y="549"/>
                  <a:pt x="4461" y="552"/>
                </a:cubicBezTo>
                <a:cubicBezTo>
                  <a:pt x="4461" y="555"/>
                  <a:pt x="4461" y="557"/>
                  <a:pt x="4462" y="560"/>
                </a:cubicBezTo>
                <a:cubicBezTo>
                  <a:pt x="4465" y="560"/>
                  <a:pt x="4467" y="559"/>
                  <a:pt x="4470" y="560"/>
                </a:cubicBezTo>
                <a:cubicBezTo>
                  <a:pt x="4471" y="560"/>
                  <a:pt x="4472" y="559"/>
                  <a:pt x="4474" y="560"/>
                </a:cubicBezTo>
                <a:cubicBezTo>
                  <a:pt x="4475" y="561"/>
                  <a:pt x="4476" y="561"/>
                  <a:pt x="4478" y="563"/>
                </a:cubicBezTo>
                <a:cubicBezTo>
                  <a:pt x="4479" y="564"/>
                  <a:pt x="4480" y="565"/>
                  <a:pt x="4481" y="567"/>
                </a:cubicBezTo>
                <a:cubicBezTo>
                  <a:pt x="4481" y="568"/>
                  <a:pt x="4480" y="569"/>
                  <a:pt x="4481" y="570"/>
                </a:cubicBezTo>
                <a:cubicBezTo>
                  <a:pt x="4481" y="572"/>
                  <a:pt x="4482" y="573"/>
                  <a:pt x="4483" y="574"/>
                </a:cubicBezTo>
                <a:cubicBezTo>
                  <a:pt x="4483" y="576"/>
                  <a:pt x="4485" y="575"/>
                  <a:pt x="4487" y="576"/>
                </a:cubicBezTo>
                <a:cubicBezTo>
                  <a:pt x="4488" y="578"/>
                  <a:pt x="4488" y="579"/>
                  <a:pt x="4490" y="580"/>
                </a:cubicBezTo>
                <a:cubicBezTo>
                  <a:pt x="4491" y="581"/>
                  <a:pt x="4493" y="581"/>
                  <a:pt x="4494" y="581"/>
                </a:cubicBezTo>
                <a:cubicBezTo>
                  <a:pt x="4497" y="583"/>
                  <a:pt x="4498" y="586"/>
                  <a:pt x="4500" y="588"/>
                </a:cubicBezTo>
                <a:cubicBezTo>
                  <a:pt x="4501" y="590"/>
                  <a:pt x="4504" y="589"/>
                  <a:pt x="4504" y="590"/>
                </a:cubicBezTo>
                <a:cubicBezTo>
                  <a:pt x="4505" y="592"/>
                  <a:pt x="4504" y="593"/>
                  <a:pt x="4504" y="594"/>
                </a:cubicBezTo>
                <a:cubicBezTo>
                  <a:pt x="4504" y="596"/>
                  <a:pt x="4505" y="597"/>
                  <a:pt x="4504" y="598"/>
                </a:cubicBezTo>
                <a:cubicBezTo>
                  <a:pt x="4504" y="600"/>
                  <a:pt x="4502" y="601"/>
                  <a:pt x="4500" y="602"/>
                </a:cubicBezTo>
                <a:cubicBezTo>
                  <a:pt x="4500" y="603"/>
                  <a:pt x="4501" y="606"/>
                  <a:pt x="4500" y="606"/>
                </a:cubicBezTo>
                <a:cubicBezTo>
                  <a:pt x="4498" y="607"/>
                  <a:pt x="4497" y="606"/>
                  <a:pt x="4496" y="606"/>
                </a:cubicBezTo>
                <a:cubicBezTo>
                  <a:pt x="4492" y="606"/>
                  <a:pt x="4492" y="606"/>
                  <a:pt x="4492" y="606"/>
                </a:cubicBezTo>
                <a:cubicBezTo>
                  <a:pt x="4489" y="606"/>
                  <a:pt x="4486" y="607"/>
                  <a:pt x="4484" y="606"/>
                </a:cubicBezTo>
                <a:cubicBezTo>
                  <a:pt x="4480" y="606"/>
                  <a:pt x="4478" y="604"/>
                  <a:pt x="4476" y="602"/>
                </a:cubicBezTo>
                <a:cubicBezTo>
                  <a:pt x="4471" y="600"/>
                  <a:pt x="4471" y="594"/>
                  <a:pt x="4471" y="588"/>
                </a:cubicBezTo>
                <a:cubicBezTo>
                  <a:pt x="4468" y="588"/>
                  <a:pt x="4466" y="587"/>
                  <a:pt x="4463" y="587"/>
                </a:cubicBezTo>
                <a:cubicBezTo>
                  <a:pt x="4458" y="587"/>
                  <a:pt x="4454" y="588"/>
                  <a:pt x="4451" y="585"/>
                </a:cubicBezTo>
                <a:cubicBezTo>
                  <a:pt x="4449" y="584"/>
                  <a:pt x="4449" y="582"/>
                  <a:pt x="4448" y="581"/>
                </a:cubicBezTo>
                <a:cubicBezTo>
                  <a:pt x="4446" y="580"/>
                  <a:pt x="4446" y="579"/>
                  <a:pt x="4444" y="578"/>
                </a:cubicBezTo>
                <a:cubicBezTo>
                  <a:pt x="4441" y="577"/>
                  <a:pt x="4439" y="579"/>
                  <a:pt x="4436" y="578"/>
                </a:cubicBezTo>
                <a:cubicBezTo>
                  <a:pt x="4434" y="578"/>
                  <a:pt x="4433" y="577"/>
                  <a:pt x="4432" y="577"/>
                </a:cubicBezTo>
                <a:cubicBezTo>
                  <a:pt x="4429" y="577"/>
                  <a:pt x="4427" y="577"/>
                  <a:pt x="4424" y="576"/>
                </a:cubicBezTo>
                <a:cubicBezTo>
                  <a:pt x="4422" y="576"/>
                  <a:pt x="4421" y="574"/>
                  <a:pt x="4420" y="572"/>
                </a:cubicBezTo>
                <a:cubicBezTo>
                  <a:pt x="4419" y="571"/>
                  <a:pt x="4420" y="568"/>
                  <a:pt x="4418" y="568"/>
                </a:cubicBezTo>
                <a:cubicBezTo>
                  <a:pt x="4417" y="567"/>
                  <a:pt x="4415" y="567"/>
                  <a:pt x="4414" y="567"/>
                </a:cubicBezTo>
                <a:cubicBezTo>
                  <a:pt x="4413" y="566"/>
                  <a:pt x="4411" y="566"/>
                  <a:pt x="4410" y="566"/>
                </a:cubicBezTo>
                <a:cubicBezTo>
                  <a:pt x="4408" y="565"/>
                  <a:pt x="4407" y="563"/>
                  <a:pt x="4405" y="563"/>
                </a:cubicBezTo>
                <a:cubicBezTo>
                  <a:pt x="4404" y="562"/>
                  <a:pt x="4403" y="561"/>
                  <a:pt x="4401" y="561"/>
                </a:cubicBezTo>
                <a:cubicBezTo>
                  <a:pt x="4381" y="561"/>
                  <a:pt x="4381" y="561"/>
                  <a:pt x="4381" y="561"/>
                </a:cubicBezTo>
                <a:cubicBezTo>
                  <a:pt x="4380" y="561"/>
                  <a:pt x="4378" y="560"/>
                  <a:pt x="4377" y="559"/>
                </a:cubicBezTo>
                <a:cubicBezTo>
                  <a:pt x="4376" y="558"/>
                  <a:pt x="4376" y="556"/>
                  <a:pt x="4375" y="555"/>
                </a:cubicBezTo>
                <a:cubicBezTo>
                  <a:pt x="4374" y="554"/>
                  <a:pt x="4373" y="553"/>
                  <a:pt x="4371" y="553"/>
                </a:cubicBezTo>
                <a:cubicBezTo>
                  <a:pt x="4351" y="553"/>
                  <a:pt x="4351" y="553"/>
                  <a:pt x="4351" y="553"/>
                </a:cubicBezTo>
                <a:cubicBezTo>
                  <a:pt x="4347" y="553"/>
                  <a:pt x="4345" y="549"/>
                  <a:pt x="4342" y="548"/>
                </a:cubicBezTo>
                <a:cubicBezTo>
                  <a:pt x="4340" y="546"/>
                  <a:pt x="4337" y="544"/>
                  <a:pt x="4334" y="543"/>
                </a:cubicBezTo>
                <a:cubicBezTo>
                  <a:pt x="4333" y="542"/>
                  <a:pt x="4331" y="542"/>
                  <a:pt x="4330" y="542"/>
                </a:cubicBezTo>
                <a:cubicBezTo>
                  <a:pt x="4329" y="541"/>
                  <a:pt x="4330" y="538"/>
                  <a:pt x="4328" y="538"/>
                </a:cubicBezTo>
                <a:cubicBezTo>
                  <a:pt x="4327" y="537"/>
                  <a:pt x="4325" y="537"/>
                  <a:pt x="4324" y="537"/>
                </a:cubicBezTo>
                <a:cubicBezTo>
                  <a:pt x="4323" y="535"/>
                  <a:pt x="4322" y="535"/>
                  <a:pt x="4320" y="534"/>
                </a:cubicBezTo>
                <a:cubicBezTo>
                  <a:pt x="4319" y="533"/>
                  <a:pt x="4321" y="530"/>
                  <a:pt x="4319" y="530"/>
                </a:cubicBezTo>
                <a:cubicBezTo>
                  <a:pt x="4318" y="529"/>
                  <a:pt x="4317" y="530"/>
                  <a:pt x="4315" y="530"/>
                </a:cubicBezTo>
                <a:cubicBezTo>
                  <a:pt x="4313" y="529"/>
                  <a:pt x="4312" y="529"/>
                  <a:pt x="4309" y="529"/>
                </a:cubicBezTo>
                <a:cubicBezTo>
                  <a:pt x="4307" y="529"/>
                  <a:pt x="4307" y="529"/>
                  <a:pt x="4307" y="529"/>
                </a:cubicBezTo>
                <a:cubicBezTo>
                  <a:pt x="4306" y="529"/>
                  <a:pt x="4305" y="530"/>
                  <a:pt x="4304" y="531"/>
                </a:cubicBezTo>
                <a:cubicBezTo>
                  <a:pt x="4302" y="532"/>
                  <a:pt x="4300" y="532"/>
                  <a:pt x="4300" y="535"/>
                </a:cubicBezTo>
                <a:cubicBezTo>
                  <a:pt x="4300" y="537"/>
                  <a:pt x="4300" y="539"/>
                  <a:pt x="4301" y="541"/>
                </a:cubicBezTo>
                <a:cubicBezTo>
                  <a:pt x="4301" y="543"/>
                  <a:pt x="4303" y="543"/>
                  <a:pt x="4305" y="545"/>
                </a:cubicBezTo>
                <a:cubicBezTo>
                  <a:pt x="4306" y="546"/>
                  <a:pt x="4308" y="546"/>
                  <a:pt x="4308" y="548"/>
                </a:cubicBezTo>
                <a:cubicBezTo>
                  <a:pt x="4309" y="549"/>
                  <a:pt x="4308" y="550"/>
                  <a:pt x="4308" y="552"/>
                </a:cubicBezTo>
                <a:cubicBezTo>
                  <a:pt x="4309" y="553"/>
                  <a:pt x="4308" y="555"/>
                  <a:pt x="4308" y="557"/>
                </a:cubicBezTo>
                <a:cubicBezTo>
                  <a:pt x="4311" y="557"/>
                  <a:pt x="4313" y="556"/>
                  <a:pt x="4316" y="557"/>
                </a:cubicBezTo>
                <a:cubicBezTo>
                  <a:pt x="4318" y="557"/>
                  <a:pt x="4319" y="558"/>
                  <a:pt x="4320" y="558"/>
                </a:cubicBezTo>
                <a:cubicBezTo>
                  <a:pt x="4322" y="558"/>
                  <a:pt x="4323" y="557"/>
                  <a:pt x="4324" y="558"/>
                </a:cubicBezTo>
                <a:cubicBezTo>
                  <a:pt x="4326" y="558"/>
                  <a:pt x="4327" y="558"/>
                  <a:pt x="4328" y="560"/>
                </a:cubicBezTo>
                <a:cubicBezTo>
                  <a:pt x="4329" y="561"/>
                  <a:pt x="4329" y="562"/>
                  <a:pt x="4329" y="564"/>
                </a:cubicBezTo>
                <a:cubicBezTo>
                  <a:pt x="4330" y="565"/>
                  <a:pt x="4331" y="567"/>
                  <a:pt x="4331" y="568"/>
                </a:cubicBezTo>
                <a:cubicBezTo>
                  <a:pt x="4334" y="569"/>
                  <a:pt x="4339" y="570"/>
                  <a:pt x="4341" y="571"/>
                </a:cubicBezTo>
                <a:cubicBezTo>
                  <a:pt x="4343" y="572"/>
                  <a:pt x="4344" y="572"/>
                  <a:pt x="4345" y="573"/>
                </a:cubicBezTo>
                <a:cubicBezTo>
                  <a:pt x="4346" y="575"/>
                  <a:pt x="4348" y="575"/>
                  <a:pt x="4348" y="577"/>
                </a:cubicBezTo>
                <a:cubicBezTo>
                  <a:pt x="4348" y="579"/>
                  <a:pt x="4347" y="580"/>
                  <a:pt x="4347" y="581"/>
                </a:cubicBezTo>
                <a:cubicBezTo>
                  <a:pt x="4347" y="583"/>
                  <a:pt x="4347" y="584"/>
                  <a:pt x="4346" y="585"/>
                </a:cubicBezTo>
                <a:cubicBezTo>
                  <a:pt x="4345" y="589"/>
                  <a:pt x="4343" y="591"/>
                  <a:pt x="4339" y="592"/>
                </a:cubicBezTo>
                <a:cubicBezTo>
                  <a:pt x="4338" y="593"/>
                  <a:pt x="4337" y="592"/>
                  <a:pt x="4335" y="592"/>
                </a:cubicBezTo>
                <a:cubicBezTo>
                  <a:pt x="4331" y="592"/>
                  <a:pt x="4331" y="592"/>
                  <a:pt x="4331" y="592"/>
                </a:cubicBezTo>
                <a:cubicBezTo>
                  <a:pt x="4330" y="592"/>
                  <a:pt x="4328" y="592"/>
                  <a:pt x="4327" y="592"/>
                </a:cubicBezTo>
                <a:cubicBezTo>
                  <a:pt x="4326" y="593"/>
                  <a:pt x="4326" y="595"/>
                  <a:pt x="4325" y="596"/>
                </a:cubicBezTo>
                <a:cubicBezTo>
                  <a:pt x="4325" y="598"/>
                  <a:pt x="4325" y="599"/>
                  <a:pt x="4324" y="600"/>
                </a:cubicBezTo>
                <a:cubicBezTo>
                  <a:pt x="4324" y="602"/>
                  <a:pt x="4323" y="603"/>
                  <a:pt x="4322" y="604"/>
                </a:cubicBezTo>
                <a:cubicBezTo>
                  <a:pt x="4322" y="606"/>
                  <a:pt x="4320" y="605"/>
                  <a:pt x="4318" y="606"/>
                </a:cubicBezTo>
                <a:cubicBezTo>
                  <a:pt x="4314" y="605"/>
                  <a:pt x="4314" y="605"/>
                  <a:pt x="4314" y="605"/>
                </a:cubicBezTo>
                <a:cubicBezTo>
                  <a:pt x="4314" y="602"/>
                  <a:pt x="4314" y="600"/>
                  <a:pt x="4314" y="597"/>
                </a:cubicBezTo>
                <a:cubicBezTo>
                  <a:pt x="4314" y="596"/>
                  <a:pt x="4315" y="595"/>
                  <a:pt x="4315" y="593"/>
                </a:cubicBezTo>
                <a:cubicBezTo>
                  <a:pt x="4315" y="590"/>
                  <a:pt x="4316" y="588"/>
                  <a:pt x="4315" y="585"/>
                </a:cubicBezTo>
                <a:cubicBezTo>
                  <a:pt x="4315" y="584"/>
                  <a:pt x="4314" y="583"/>
                  <a:pt x="4314" y="581"/>
                </a:cubicBezTo>
                <a:cubicBezTo>
                  <a:pt x="4308" y="581"/>
                  <a:pt x="4308" y="581"/>
                  <a:pt x="4308" y="581"/>
                </a:cubicBezTo>
                <a:cubicBezTo>
                  <a:pt x="4307" y="582"/>
                  <a:pt x="4305" y="582"/>
                  <a:pt x="4305" y="582"/>
                </a:cubicBezTo>
                <a:cubicBezTo>
                  <a:pt x="4303" y="583"/>
                  <a:pt x="4302" y="584"/>
                  <a:pt x="4301" y="585"/>
                </a:cubicBezTo>
                <a:cubicBezTo>
                  <a:pt x="4300" y="587"/>
                  <a:pt x="4300" y="588"/>
                  <a:pt x="4299" y="589"/>
                </a:cubicBezTo>
                <a:cubicBezTo>
                  <a:pt x="4298" y="591"/>
                  <a:pt x="4298" y="592"/>
                  <a:pt x="4297" y="593"/>
                </a:cubicBezTo>
                <a:cubicBezTo>
                  <a:pt x="4295" y="595"/>
                  <a:pt x="4292" y="593"/>
                  <a:pt x="4289" y="593"/>
                </a:cubicBezTo>
                <a:cubicBezTo>
                  <a:pt x="4285" y="593"/>
                  <a:pt x="4285" y="593"/>
                  <a:pt x="4285" y="593"/>
                </a:cubicBezTo>
                <a:cubicBezTo>
                  <a:pt x="4282" y="593"/>
                  <a:pt x="4280" y="592"/>
                  <a:pt x="4277" y="592"/>
                </a:cubicBezTo>
                <a:cubicBezTo>
                  <a:pt x="4275" y="593"/>
                  <a:pt x="4273" y="591"/>
                  <a:pt x="4272" y="592"/>
                </a:cubicBezTo>
                <a:cubicBezTo>
                  <a:pt x="4270" y="593"/>
                  <a:pt x="4271" y="595"/>
                  <a:pt x="4270" y="596"/>
                </a:cubicBezTo>
                <a:cubicBezTo>
                  <a:pt x="4268" y="597"/>
                  <a:pt x="4268" y="600"/>
                  <a:pt x="4267" y="600"/>
                </a:cubicBezTo>
                <a:cubicBezTo>
                  <a:pt x="4265" y="601"/>
                  <a:pt x="4264" y="600"/>
                  <a:pt x="4262" y="600"/>
                </a:cubicBezTo>
                <a:cubicBezTo>
                  <a:pt x="4258" y="600"/>
                  <a:pt x="4258" y="600"/>
                  <a:pt x="4258" y="600"/>
                </a:cubicBezTo>
                <a:cubicBezTo>
                  <a:pt x="4256" y="600"/>
                  <a:pt x="4255" y="599"/>
                  <a:pt x="4254" y="599"/>
                </a:cubicBezTo>
                <a:cubicBezTo>
                  <a:pt x="4250" y="599"/>
                  <a:pt x="4250" y="599"/>
                  <a:pt x="4250" y="599"/>
                </a:cubicBezTo>
                <a:cubicBezTo>
                  <a:pt x="4241" y="599"/>
                  <a:pt x="4241" y="599"/>
                  <a:pt x="4241" y="599"/>
                </a:cubicBezTo>
                <a:cubicBezTo>
                  <a:pt x="4239" y="599"/>
                  <a:pt x="4238" y="600"/>
                  <a:pt x="4237" y="600"/>
                </a:cubicBezTo>
                <a:cubicBezTo>
                  <a:pt x="4237" y="610"/>
                  <a:pt x="4237" y="610"/>
                  <a:pt x="4237" y="610"/>
                </a:cubicBezTo>
                <a:cubicBezTo>
                  <a:pt x="4225" y="610"/>
                  <a:pt x="4225" y="610"/>
                  <a:pt x="4225" y="610"/>
                </a:cubicBezTo>
                <a:cubicBezTo>
                  <a:pt x="4224" y="609"/>
                  <a:pt x="4222" y="609"/>
                  <a:pt x="4221" y="607"/>
                </a:cubicBezTo>
                <a:cubicBezTo>
                  <a:pt x="4220" y="606"/>
                  <a:pt x="4220" y="605"/>
                  <a:pt x="4219" y="603"/>
                </a:cubicBezTo>
                <a:cubicBezTo>
                  <a:pt x="4218" y="602"/>
                  <a:pt x="4216" y="603"/>
                  <a:pt x="4215" y="602"/>
                </a:cubicBezTo>
                <a:cubicBezTo>
                  <a:pt x="4215" y="601"/>
                  <a:pt x="4217" y="600"/>
                  <a:pt x="4217" y="598"/>
                </a:cubicBezTo>
                <a:cubicBezTo>
                  <a:pt x="4217" y="597"/>
                  <a:pt x="4217" y="596"/>
                  <a:pt x="4217" y="594"/>
                </a:cubicBezTo>
                <a:cubicBezTo>
                  <a:pt x="4218" y="591"/>
                  <a:pt x="4219" y="589"/>
                  <a:pt x="4221" y="586"/>
                </a:cubicBezTo>
                <a:cubicBezTo>
                  <a:pt x="4220" y="582"/>
                  <a:pt x="4220" y="582"/>
                  <a:pt x="4220" y="582"/>
                </a:cubicBezTo>
                <a:cubicBezTo>
                  <a:pt x="4219" y="583"/>
                  <a:pt x="4217" y="583"/>
                  <a:pt x="4216" y="583"/>
                </a:cubicBezTo>
                <a:cubicBezTo>
                  <a:pt x="4215" y="584"/>
                  <a:pt x="4215" y="587"/>
                  <a:pt x="4214" y="587"/>
                </a:cubicBezTo>
                <a:cubicBezTo>
                  <a:pt x="4213" y="588"/>
                  <a:pt x="4211" y="588"/>
                  <a:pt x="4210" y="588"/>
                </a:cubicBezTo>
                <a:cubicBezTo>
                  <a:pt x="4209" y="589"/>
                  <a:pt x="4207" y="589"/>
                  <a:pt x="4206" y="589"/>
                </a:cubicBezTo>
                <a:cubicBezTo>
                  <a:pt x="4203" y="590"/>
                  <a:pt x="4200" y="589"/>
                  <a:pt x="4197" y="590"/>
                </a:cubicBezTo>
                <a:cubicBezTo>
                  <a:pt x="4195" y="591"/>
                  <a:pt x="4196" y="594"/>
                  <a:pt x="4194" y="594"/>
                </a:cubicBezTo>
                <a:cubicBezTo>
                  <a:pt x="4191" y="596"/>
                  <a:pt x="4189" y="597"/>
                  <a:pt x="4186" y="598"/>
                </a:cubicBezTo>
                <a:cubicBezTo>
                  <a:pt x="4180" y="598"/>
                  <a:pt x="4180" y="598"/>
                  <a:pt x="4180" y="598"/>
                </a:cubicBezTo>
                <a:cubicBezTo>
                  <a:pt x="4175" y="598"/>
                  <a:pt x="4172" y="597"/>
                  <a:pt x="4168" y="599"/>
                </a:cubicBezTo>
                <a:cubicBezTo>
                  <a:pt x="4167" y="600"/>
                  <a:pt x="4165" y="600"/>
                  <a:pt x="4164" y="601"/>
                </a:cubicBezTo>
                <a:cubicBezTo>
                  <a:pt x="4163" y="602"/>
                  <a:pt x="4164" y="605"/>
                  <a:pt x="4163" y="605"/>
                </a:cubicBezTo>
                <a:cubicBezTo>
                  <a:pt x="4162" y="606"/>
                  <a:pt x="4161" y="607"/>
                  <a:pt x="4159" y="607"/>
                </a:cubicBezTo>
                <a:cubicBezTo>
                  <a:pt x="4158" y="608"/>
                  <a:pt x="4157" y="607"/>
                  <a:pt x="4155" y="607"/>
                </a:cubicBezTo>
                <a:cubicBezTo>
                  <a:pt x="4151" y="607"/>
                  <a:pt x="4151" y="607"/>
                  <a:pt x="4151" y="607"/>
                </a:cubicBezTo>
                <a:cubicBezTo>
                  <a:pt x="4150" y="607"/>
                  <a:pt x="4149" y="608"/>
                  <a:pt x="4147" y="608"/>
                </a:cubicBezTo>
                <a:cubicBezTo>
                  <a:pt x="4144" y="609"/>
                  <a:pt x="4142" y="609"/>
                  <a:pt x="4138" y="610"/>
                </a:cubicBezTo>
                <a:cubicBezTo>
                  <a:pt x="4137" y="611"/>
                  <a:pt x="4136" y="612"/>
                  <a:pt x="4134" y="613"/>
                </a:cubicBezTo>
                <a:cubicBezTo>
                  <a:pt x="4131" y="616"/>
                  <a:pt x="4130" y="618"/>
                  <a:pt x="4126" y="620"/>
                </a:cubicBezTo>
                <a:cubicBezTo>
                  <a:pt x="4125" y="621"/>
                  <a:pt x="4123" y="623"/>
                  <a:pt x="4121" y="623"/>
                </a:cubicBezTo>
                <a:cubicBezTo>
                  <a:pt x="4115" y="624"/>
                  <a:pt x="4111" y="622"/>
                  <a:pt x="4106" y="624"/>
                </a:cubicBezTo>
                <a:cubicBezTo>
                  <a:pt x="4104" y="625"/>
                  <a:pt x="4103" y="627"/>
                  <a:pt x="4102" y="628"/>
                </a:cubicBezTo>
                <a:cubicBezTo>
                  <a:pt x="4102" y="630"/>
                  <a:pt x="4103" y="631"/>
                  <a:pt x="4104" y="632"/>
                </a:cubicBezTo>
                <a:cubicBezTo>
                  <a:pt x="4105" y="634"/>
                  <a:pt x="4108" y="635"/>
                  <a:pt x="4108" y="637"/>
                </a:cubicBezTo>
                <a:cubicBezTo>
                  <a:pt x="4108" y="640"/>
                  <a:pt x="4107" y="641"/>
                  <a:pt x="4106" y="643"/>
                </a:cubicBezTo>
                <a:cubicBezTo>
                  <a:pt x="4103" y="645"/>
                  <a:pt x="4101" y="646"/>
                  <a:pt x="4098" y="647"/>
                </a:cubicBezTo>
                <a:cubicBezTo>
                  <a:pt x="4096" y="648"/>
                  <a:pt x="4095" y="650"/>
                  <a:pt x="4094" y="650"/>
                </a:cubicBezTo>
                <a:cubicBezTo>
                  <a:pt x="4092" y="651"/>
                  <a:pt x="4091" y="651"/>
                  <a:pt x="4090" y="651"/>
                </a:cubicBezTo>
                <a:cubicBezTo>
                  <a:pt x="4088" y="651"/>
                  <a:pt x="4087" y="651"/>
                  <a:pt x="4086" y="651"/>
                </a:cubicBezTo>
                <a:cubicBezTo>
                  <a:pt x="4084" y="651"/>
                  <a:pt x="4083" y="651"/>
                  <a:pt x="4081" y="651"/>
                </a:cubicBezTo>
                <a:cubicBezTo>
                  <a:pt x="4078" y="651"/>
                  <a:pt x="4077" y="654"/>
                  <a:pt x="4075" y="654"/>
                </a:cubicBezTo>
                <a:cubicBezTo>
                  <a:pt x="4073" y="654"/>
                  <a:pt x="4073" y="654"/>
                  <a:pt x="4073" y="654"/>
                </a:cubicBezTo>
                <a:cubicBezTo>
                  <a:pt x="4071" y="654"/>
                  <a:pt x="4071" y="651"/>
                  <a:pt x="4070" y="650"/>
                </a:cubicBezTo>
                <a:cubicBezTo>
                  <a:pt x="4068" y="649"/>
                  <a:pt x="4066" y="649"/>
                  <a:pt x="4065" y="648"/>
                </a:cubicBezTo>
                <a:cubicBezTo>
                  <a:pt x="4063" y="647"/>
                  <a:pt x="4062" y="646"/>
                  <a:pt x="4061" y="644"/>
                </a:cubicBezTo>
                <a:cubicBezTo>
                  <a:pt x="4060" y="643"/>
                  <a:pt x="4060" y="641"/>
                  <a:pt x="4060" y="640"/>
                </a:cubicBezTo>
                <a:cubicBezTo>
                  <a:pt x="4059" y="638"/>
                  <a:pt x="4056" y="637"/>
                  <a:pt x="4056" y="634"/>
                </a:cubicBezTo>
                <a:cubicBezTo>
                  <a:pt x="4056" y="630"/>
                  <a:pt x="4057" y="628"/>
                  <a:pt x="4057" y="625"/>
                </a:cubicBezTo>
                <a:cubicBezTo>
                  <a:pt x="4079" y="625"/>
                  <a:pt x="4079" y="625"/>
                  <a:pt x="4079" y="625"/>
                </a:cubicBezTo>
                <a:cubicBezTo>
                  <a:pt x="4079" y="612"/>
                  <a:pt x="4079" y="612"/>
                  <a:pt x="4079" y="612"/>
                </a:cubicBezTo>
                <a:cubicBezTo>
                  <a:pt x="4077" y="611"/>
                  <a:pt x="4076" y="610"/>
                  <a:pt x="4075" y="608"/>
                </a:cubicBezTo>
                <a:cubicBezTo>
                  <a:pt x="4074" y="608"/>
                  <a:pt x="4072" y="608"/>
                  <a:pt x="4071" y="607"/>
                </a:cubicBezTo>
                <a:cubicBezTo>
                  <a:pt x="4069" y="606"/>
                  <a:pt x="4070" y="605"/>
                  <a:pt x="4069" y="603"/>
                </a:cubicBezTo>
                <a:cubicBezTo>
                  <a:pt x="4067" y="602"/>
                  <a:pt x="4067" y="601"/>
                  <a:pt x="4066" y="599"/>
                </a:cubicBezTo>
                <a:cubicBezTo>
                  <a:pt x="4064" y="598"/>
                  <a:pt x="4064" y="595"/>
                  <a:pt x="4062" y="595"/>
                </a:cubicBezTo>
                <a:cubicBezTo>
                  <a:pt x="4059" y="595"/>
                  <a:pt x="4057" y="597"/>
                  <a:pt x="4054" y="597"/>
                </a:cubicBezTo>
                <a:cubicBezTo>
                  <a:pt x="4052" y="597"/>
                  <a:pt x="4052" y="597"/>
                  <a:pt x="4052" y="597"/>
                </a:cubicBezTo>
                <a:cubicBezTo>
                  <a:pt x="4050" y="597"/>
                  <a:pt x="4050" y="594"/>
                  <a:pt x="4048" y="593"/>
                </a:cubicBezTo>
                <a:cubicBezTo>
                  <a:pt x="4047" y="593"/>
                  <a:pt x="4045" y="593"/>
                  <a:pt x="4044" y="592"/>
                </a:cubicBezTo>
                <a:cubicBezTo>
                  <a:pt x="4041" y="592"/>
                  <a:pt x="4039" y="592"/>
                  <a:pt x="4035" y="592"/>
                </a:cubicBezTo>
                <a:cubicBezTo>
                  <a:pt x="4027" y="592"/>
                  <a:pt x="4027" y="592"/>
                  <a:pt x="4027" y="592"/>
                </a:cubicBezTo>
                <a:cubicBezTo>
                  <a:pt x="4025" y="592"/>
                  <a:pt x="4024" y="593"/>
                  <a:pt x="4023" y="593"/>
                </a:cubicBezTo>
                <a:cubicBezTo>
                  <a:pt x="4022" y="593"/>
                  <a:pt x="4021" y="593"/>
                  <a:pt x="4020" y="593"/>
                </a:cubicBezTo>
                <a:cubicBezTo>
                  <a:pt x="4020" y="601"/>
                  <a:pt x="4020" y="601"/>
                  <a:pt x="4020" y="601"/>
                </a:cubicBezTo>
                <a:cubicBezTo>
                  <a:pt x="4023" y="602"/>
                  <a:pt x="4025" y="602"/>
                  <a:pt x="4028" y="602"/>
                </a:cubicBezTo>
                <a:cubicBezTo>
                  <a:pt x="4029" y="602"/>
                  <a:pt x="4030" y="604"/>
                  <a:pt x="4031" y="604"/>
                </a:cubicBezTo>
                <a:cubicBezTo>
                  <a:pt x="4031" y="628"/>
                  <a:pt x="4031" y="628"/>
                  <a:pt x="4031" y="628"/>
                </a:cubicBezTo>
                <a:cubicBezTo>
                  <a:pt x="4031" y="630"/>
                  <a:pt x="4030" y="631"/>
                  <a:pt x="4029" y="632"/>
                </a:cubicBezTo>
                <a:cubicBezTo>
                  <a:pt x="4028" y="634"/>
                  <a:pt x="4025" y="633"/>
                  <a:pt x="4025" y="635"/>
                </a:cubicBezTo>
                <a:cubicBezTo>
                  <a:pt x="4025" y="637"/>
                  <a:pt x="4026" y="638"/>
                  <a:pt x="4026" y="639"/>
                </a:cubicBezTo>
                <a:cubicBezTo>
                  <a:pt x="4026" y="641"/>
                  <a:pt x="4025" y="642"/>
                  <a:pt x="4026" y="643"/>
                </a:cubicBezTo>
                <a:cubicBezTo>
                  <a:pt x="4027" y="644"/>
                  <a:pt x="4029" y="644"/>
                  <a:pt x="4030" y="644"/>
                </a:cubicBezTo>
                <a:cubicBezTo>
                  <a:pt x="4031" y="645"/>
                  <a:pt x="4032" y="645"/>
                  <a:pt x="4034" y="646"/>
                </a:cubicBezTo>
                <a:cubicBezTo>
                  <a:pt x="4035" y="647"/>
                  <a:pt x="4036" y="649"/>
                  <a:pt x="4037" y="650"/>
                </a:cubicBezTo>
                <a:cubicBezTo>
                  <a:pt x="4038" y="652"/>
                  <a:pt x="4041" y="653"/>
                  <a:pt x="4041" y="655"/>
                </a:cubicBezTo>
                <a:cubicBezTo>
                  <a:pt x="4041" y="657"/>
                  <a:pt x="4041" y="657"/>
                  <a:pt x="4041" y="657"/>
                </a:cubicBezTo>
                <a:cubicBezTo>
                  <a:pt x="4041" y="659"/>
                  <a:pt x="4037" y="658"/>
                  <a:pt x="4037" y="660"/>
                </a:cubicBezTo>
                <a:cubicBezTo>
                  <a:pt x="4037" y="661"/>
                  <a:pt x="4038" y="662"/>
                  <a:pt x="4038" y="663"/>
                </a:cubicBezTo>
                <a:cubicBezTo>
                  <a:pt x="4037" y="668"/>
                  <a:pt x="4038" y="670"/>
                  <a:pt x="4038" y="675"/>
                </a:cubicBezTo>
                <a:cubicBezTo>
                  <a:pt x="4038" y="676"/>
                  <a:pt x="4037" y="676"/>
                  <a:pt x="4037" y="677"/>
                </a:cubicBezTo>
                <a:cubicBezTo>
                  <a:pt x="4034" y="677"/>
                  <a:pt x="4032" y="676"/>
                  <a:pt x="4029" y="676"/>
                </a:cubicBezTo>
                <a:cubicBezTo>
                  <a:pt x="4028" y="676"/>
                  <a:pt x="4026" y="677"/>
                  <a:pt x="4025" y="676"/>
                </a:cubicBezTo>
                <a:cubicBezTo>
                  <a:pt x="4023" y="675"/>
                  <a:pt x="4022" y="674"/>
                  <a:pt x="4021" y="673"/>
                </a:cubicBezTo>
                <a:cubicBezTo>
                  <a:pt x="4020" y="672"/>
                  <a:pt x="4022" y="670"/>
                  <a:pt x="4021" y="669"/>
                </a:cubicBezTo>
                <a:cubicBezTo>
                  <a:pt x="4020" y="667"/>
                  <a:pt x="4019" y="666"/>
                  <a:pt x="4018" y="665"/>
                </a:cubicBezTo>
                <a:cubicBezTo>
                  <a:pt x="4016" y="664"/>
                  <a:pt x="4015" y="665"/>
                  <a:pt x="4014" y="665"/>
                </a:cubicBezTo>
                <a:cubicBezTo>
                  <a:pt x="4012" y="665"/>
                  <a:pt x="4010" y="665"/>
                  <a:pt x="4009" y="665"/>
                </a:cubicBezTo>
                <a:cubicBezTo>
                  <a:pt x="4007" y="665"/>
                  <a:pt x="4007" y="668"/>
                  <a:pt x="4005" y="668"/>
                </a:cubicBezTo>
                <a:cubicBezTo>
                  <a:pt x="4004" y="668"/>
                  <a:pt x="4003" y="668"/>
                  <a:pt x="4001" y="668"/>
                </a:cubicBezTo>
                <a:cubicBezTo>
                  <a:pt x="3998" y="668"/>
                  <a:pt x="3996" y="668"/>
                  <a:pt x="3992" y="668"/>
                </a:cubicBezTo>
                <a:cubicBezTo>
                  <a:pt x="3991" y="668"/>
                  <a:pt x="3990" y="669"/>
                  <a:pt x="3988" y="669"/>
                </a:cubicBezTo>
                <a:cubicBezTo>
                  <a:pt x="3988" y="670"/>
                  <a:pt x="3989" y="672"/>
                  <a:pt x="3988" y="673"/>
                </a:cubicBezTo>
                <a:cubicBezTo>
                  <a:pt x="3988" y="674"/>
                  <a:pt x="3988" y="676"/>
                  <a:pt x="3987" y="677"/>
                </a:cubicBezTo>
                <a:cubicBezTo>
                  <a:pt x="3986" y="678"/>
                  <a:pt x="3985" y="678"/>
                  <a:pt x="3983" y="679"/>
                </a:cubicBezTo>
                <a:cubicBezTo>
                  <a:pt x="3982" y="679"/>
                  <a:pt x="3980" y="680"/>
                  <a:pt x="3979" y="680"/>
                </a:cubicBezTo>
                <a:cubicBezTo>
                  <a:pt x="3976" y="681"/>
                  <a:pt x="3974" y="681"/>
                  <a:pt x="3971" y="682"/>
                </a:cubicBezTo>
                <a:cubicBezTo>
                  <a:pt x="3969" y="682"/>
                  <a:pt x="3968" y="682"/>
                  <a:pt x="3966" y="683"/>
                </a:cubicBezTo>
                <a:cubicBezTo>
                  <a:pt x="3965" y="684"/>
                  <a:pt x="3964" y="684"/>
                  <a:pt x="3962" y="686"/>
                </a:cubicBezTo>
                <a:cubicBezTo>
                  <a:pt x="3961" y="687"/>
                  <a:pt x="3962" y="689"/>
                  <a:pt x="3960" y="690"/>
                </a:cubicBezTo>
                <a:cubicBezTo>
                  <a:pt x="3959" y="691"/>
                  <a:pt x="3958" y="692"/>
                  <a:pt x="3956" y="693"/>
                </a:cubicBezTo>
                <a:cubicBezTo>
                  <a:pt x="3954" y="694"/>
                  <a:pt x="3951" y="694"/>
                  <a:pt x="3948" y="694"/>
                </a:cubicBezTo>
                <a:cubicBezTo>
                  <a:pt x="3949" y="694"/>
                  <a:pt x="3950" y="693"/>
                  <a:pt x="3950" y="694"/>
                </a:cubicBezTo>
                <a:cubicBezTo>
                  <a:pt x="3951" y="697"/>
                  <a:pt x="3950" y="699"/>
                  <a:pt x="3950" y="702"/>
                </a:cubicBezTo>
                <a:cubicBezTo>
                  <a:pt x="3951" y="703"/>
                  <a:pt x="3952" y="705"/>
                  <a:pt x="3952" y="706"/>
                </a:cubicBezTo>
                <a:cubicBezTo>
                  <a:pt x="3953" y="707"/>
                  <a:pt x="3952" y="709"/>
                  <a:pt x="3953" y="710"/>
                </a:cubicBezTo>
                <a:cubicBezTo>
                  <a:pt x="3954" y="711"/>
                  <a:pt x="3956" y="710"/>
                  <a:pt x="3957" y="711"/>
                </a:cubicBezTo>
                <a:cubicBezTo>
                  <a:pt x="3959" y="712"/>
                  <a:pt x="3960" y="712"/>
                  <a:pt x="3961" y="713"/>
                </a:cubicBezTo>
                <a:cubicBezTo>
                  <a:pt x="3963" y="714"/>
                  <a:pt x="3963" y="716"/>
                  <a:pt x="3963" y="719"/>
                </a:cubicBezTo>
                <a:cubicBezTo>
                  <a:pt x="3963" y="721"/>
                  <a:pt x="3963" y="722"/>
                  <a:pt x="3962" y="725"/>
                </a:cubicBezTo>
                <a:cubicBezTo>
                  <a:pt x="3962" y="724"/>
                  <a:pt x="3963" y="723"/>
                  <a:pt x="3962" y="723"/>
                </a:cubicBezTo>
                <a:cubicBezTo>
                  <a:pt x="3959" y="722"/>
                  <a:pt x="3957" y="723"/>
                  <a:pt x="3954" y="723"/>
                </a:cubicBezTo>
                <a:cubicBezTo>
                  <a:pt x="3951" y="723"/>
                  <a:pt x="3949" y="723"/>
                  <a:pt x="3946" y="723"/>
                </a:cubicBezTo>
                <a:cubicBezTo>
                  <a:pt x="3943" y="722"/>
                  <a:pt x="3941" y="721"/>
                  <a:pt x="3938" y="721"/>
                </a:cubicBezTo>
                <a:cubicBezTo>
                  <a:pt x="3934" y="721"/>
                  <a:pt x="3934" y="721"/>
                  <a:pt x="3934" y="721"/>
                </a:cubicBezTo>
                <a:cubicBezTo>
                  <a:pt x="3933" y="721"/>
                  <a:pt x="3932" y="720"/>
                  <a:pt x="3930" y="720"/>
                </a:cubicBezTo>
                <a:cubicBezTo>
                  <a:pt x="3927" y="719"/>
                  <a:pt x="3925" y="720"/>
                  <a:pt x="3921" y="719"/>
                </a:cubicBezTo>
                <a:cubicBezTo>
                  <a:pt x="3920" y="718"/>
                  <a:pt x="3919" y="716"/>
                  <a:pt x="3917" y="716"/>
                </a:cubicBezTo>
                <a:cubicBezTo>
                  <a:pt x="3916" y="715"/>
                  <a:pt x="3915" y="715"/>
                  <a:pt x="3914" y="715"/>
                </a:cubicBezTo>
                <a:cubicBezTo>
                  <a:pt x="3912" y="714"/>
                  <a:pt x="3911" y="715"/>
                  <a:pt x="3910" y="715"/>
                </a:cubicBezTo>
                <a:cubicBezTo>
                  <a:pt x="3908" y="714"/>
                  <a:pt x="3907" y="713"/>
                  <a:pt x="3906" y="712"/>
                </a:cubicBezTo>
                <a:cubicBezTo>
                  <a:pt x="3904" y="711"/>
                  <a:pt x="3903" y="709"/>
                  <a:pt x="3903" y="707"/>
                </a:cubicBezTo>
                <a:cubicBezTo>
                  <a:pt x="3901" y="703"/>
                  <a:pt x="3901" y="703"/>
                  <a:pt x="3901" y="703"/>
                </a:cubicBezTo>
                <a:cubicBezTo>
                  <a:pt x="3899" y="704"/>
                  <a:pt x="3898" y="704"/>
                  <a:pt x="3897" y="705"/>
                </a:cubicBezTo>
                <a:cubicBezTo>
                  <a:pt x="3895" y="706"/>
                  <a:pt x="3895" y="708"/>
                  <a:pt x="3894" y="709"/>
                </a:cubicBezTo>
                <a:cubicBezTo>
                  <a:pt x="3893" y="709"/>
                  <a:pt x="3891" y="708"/>
                  <a:pt x="3890" y="709"/>
                </a:cubicBezTo>
                <a:cubicBezTo>
                  <a:pt x="3888" y="710"/>
                  <a:pt x="3886" y="711"/>
                  <a:pt x="3886" y="714"/>
                </a:cubicBezTo>
                <a:cubicBezTo>
                  <a:pt x="3886" y="716"/>
                  <a:pt x="3886" y="718"/>
                  <a:pt x="3888" y="720"/>
                </a:cubicBezTo>
                <a:cubicBezTo>
                  <a:pt x="3889" y="721"/>
                  <a:pt x="3890" y="721"/>
                  <a:pt x="3892" y="723"/>
                </a:cubicBezTo>
                <a:cubicBezTo>
                  <a:pt x="3893" y="723"/>
                  <a:pt x="3895" y="723"/>
                  <a:pt x="3896" y="724"/>
                </a:cubicBezTo>
                <a:cubicBezTo>
                  <a:pt x="3896" y="725"/>
                  <a:pt x="3895" y="726"/>
                  <a:pt x="3896" y="728"/>
                </a:cubicBezTo>
                <a:cubicBezTo>
                  <a:pt x="3896" y="729"/>
                  <a:pt x="3897" y="730"/>
                  <a:pt x="3898" y="732"/>
                </a:cubicBezTo>
                <a:cubicBezTo>
                  <a:pt x="3902" y="732"/>
                  <a:pt x="3902" y="732"/>
                  <a:pt x="3902" y="732"/>
                </a:cubicBezTo>
                <a:cubicBezTo>
                  <a:pt x="3905" y="731"/>
                  <a:pt x="3907" y="730"/>
                  <a:pt x="3911" y="731"/>
                </a:cubicBezTo>
                <a:cubicBezTo>
                  <a:pt x="3914" y="731"/>
                  <a:pt x="3916" y="734"/>
                  <a:pt x="3918" y="736"/>
                </a:cubicBezTo>
                <a:cubicBezTo>
                  <a:pt x="3920" y="737"/>
                  <a:pt x="3921" y="738"/>
                  <a:pt x="3921" y="741"/>
                </a:cubicBezTo>
                <a:cubicBezTo>
                  <a:pt x="3921" y="743"/>
                  <a:pt x="3919" y="743"/>
                  <a:pt x="3918" y="745"/>
                </a:cubicBezTo>
                <a:cubicBezTo>
                  <a:pt x="3899" y="745"/>
                  <a:pt x="3899" y="745"/>
                  <a:pt x="3899" y="745"/>
                </a:cubicBezTo>
                <a:cubicBezTo>
                  <a:pt x="3898" y="746"/>
                  <a:pt x="3898" y="748"/>
                  <a:pt x="3897" y="749"/>
                </a:cubicBezTo>
                <a:cubicBezTo>
                  <a:pt x="3895" y="749"/>
                  <a:pt x="3894" y="750"/>
                  <a:pt x="3893" y="750"/>
                </a:cubicBezTo>
                <a:cubicBezTo>
                  <a:pt x="3891" y="750"/>
                  <a:pt x="3890" y="749"/>
                  <a:pt x="3889" y="749"/>
                </a:cubicBezTo>
                <a:cubicBezTo>
                  <a:pt x="3887" y="748"/>
                  <a:pt x="3888" y="746"/>
                  <a:pt x="3888" y="745"/>
                </a:cubicBezTo>
                <a:cubicBezTo>
                  <a:pt x="3886" y="743"/>
                  <a:pt x="3885" y="743"/>
                  <a:pt x="3884" y="742"/>
                </a:cubicBezTo>
                <a:cubicBezTo>
                  <a:pt x="3880" y="739"/>
                  <a:pt x="3876" y="737"/>
                  <a:pt x="3872" y="737"/>
                </a:cubicBezTo>
                <a:cubicBezTo>
                  <a:pt x="3870" y="736"/>
                  <a:pt x="3869" y="737"/>
                  <a:pt x="3868" y="737"/>
                </a:cubicBezTo>
                <a:cubicBezTo>
                  <a:pt x="3865" y="735"/>
                  <a:pt x="3863" y="733"/>
                  <a:pt x="3861" y="731"/>
                </a:cubicBezTo>
                <a:cubicBezTo>
                  <a:pt x="3860" y="729"/>
                  <a:pt x="3859" y="728"/>
                  <a:pt x="3859" y="727"/>
                </a:cubicBezTo>
                <a:cubicBezTo>
                  <a:pt x="3859" y="725"/>
                  <a:pt x="3859" y="724"/>
                  <a:pt x="3859" y="723"/>
                </a:cubicBezTo>
                <a:cubicBezTo>
                  <a:pt x="3859" y="718"/>
                  <a:pt x="3859" y="715"/>
                  <a:pt x="3859" y="711"/>
                </a:cubicBezTo>
                <a:cubicBezTo>
                  <a:pt x="3846" y="711"/>
                  <a:pt x="3846" y="711"/>
                  <a:pt x="3846" y="711"/>
                </a:cubicBezTo>
                <a:cubicBezTo>
                  <a:pt x="3846" y="698"/>
                  <a:pt x="3846" y="698"/>
                  <a:pt x="3846" y="698"/>
                </a:cubicBezTo>
                <a:cubicBezTo>
                  <a:pt x="3846" y="692"/>
                  <a:pt x="3849" y="687"/>
                  <a:pt x="3848" y="681"/>
                </a:cubicBezTo>
                <a:cubicBezTo>
                  <a:pt x="3847" y="678"/>
                  <a:pt x="3847" y="675"/>
                  <a:pt x="3845" y="673"/>
                </a:cubicBezTo>
                <a:cubicBezTo>
                  <a:pt x="3842" y="670"/>
                  <a:pt x="3837" y="672"/>
                  <a:pt x="3833" y="671"/>
                </a:cubicBezTo>
                <a:cubicBezTo>
                  <a:pt x="3831" y="671"/>
                  <a:pt x="3832" y="668"/>
                  <a:pt x="3831" y="667"/>
                </a:cubicBezTo>
                <a:cubicBezTo>
                  <a:pt x="3829" y="666"/>
                  <a:pt x="3828" y="665"/>
                  <a:pt x="3827" y="663"/>
                </a:cubicBezTo>
                <a:cubicBezTo>
                  <a:pt x="3826" y="660"/>
                  <a:pt x="3826" y="657"/>
                  <a:pt x="3824" y="655"/>
                </a:cubicBezTo>
                <a:cubicBezTo>
                  <a:pt x="3821" y="653"/>
                  <a:pt x="3818" y="655"/>
                  <a:pt x="3815" y="654"/>
                </a:cubicBezTo>
                <a:cubicBezTo>
                  <a:pt x="3813" y="654"/>
                  <a:pt x="3813" y="651"/>
                  <a:pt x="3811" y="650"/>
                </a:cubicBezTo>
                <a:cubicBezTo>
                  <a:pt x="3808" y="649"/>
                  <a:pt x="3806" y="648"/>
                  <a:pt x="3803" y="646"/>
                </a:cubicBezTo>
                <a:cubicBezTo>
                  <a:pt x="3804" y="642"/>
                  <a:pt x="3804" y="642"/>
                  <a:pt x="3804" y="642"/>
                </a:cubicBezTo>
                <a:cubicBezTo>
                  <a:pt x="3805" y="642"/>
                  <a:pt x="3807" y="643"/>
                  <a:pt x="3808" y="643"/>
                </a:cubicBezTo>
                <a:cubicBezTo>
                  <a:pt x="3809" y="644"/>
                  <a:pt x="3811" y="643"/>
                  <a:pt x="3812" y="644"/>
                </a:cubicBezTo>
                <a:cubicBezTo>
                  <a:pt x="3813" y="645"/>
                  <a:pt x="3813" y="647"/>
                  <a:pt x="3814" y="648"/>
                </a:cubicBezTo>
                <a:cubicBezTo>
                  <a:pt x="3817" y="650"/>
                  <a:pt x="3819" y="650"/>
                  <a:pt x="3822" y="651"/>
                </a:cubicBezTo>
                <a:cubicBezTo>
                  <a:pt x="3825" y="653"/>
                  <a:pt x="3827" y="655"/>
                  <a:pt x="3830" y="656"/>
                </a:cubicBezTo>
                <a:cubicBezTo>
                  <a:pt x="3831" y="657"/>
                  <a:pt x="3832" y="658"/>
                  <a:pt x="3834" y="658"/>
                </a:cubicBezTo>
                <a:cubicBezTo>
                  <a:pt x="3839" y="659"/>
                  <a:pt x="3843" y="657"/>
                  <a:pt x="3848" y="658"/>
                </a:cubicBezTo>
                <a:cubicBezTo>
                  <a:pt x="3849" y="658"/>
                  <a:pt x="3851" y="658"/>
                  <a:pt x="3852" y="658"/>
                </a:cubicBezTo>
                <a:cubicBezTo>
                  <a:pt x="3854" y="659"/>
                  <a:pt x="3853" y="661"/>
                  <a:pt x="3855" y="662"/>
                </a:cubicBezTo>
                <a:cubicBezTo>
                  <a:pt x="3858" y="664"/>
                  <a:pt x="3860" y="666"/>
                  <a:pt x="3863" y="666"/>
                </a:cubicBezTo>
                <a:cubicBezTo>
                  <a:pt x="3890" y="666"/>
                  <a:pt x="3890" y="666"/>
                  <a:pt x="3890" y="666"/>
                </a:cubicBezTo>
                <a:cubicBezTo>
                  <a:pt x="3892" y="666"/>
                  <a:pt x="3893" y="666"/>
                  <a:pt x="3895" y="667"/>
                </a:cubicBezTo>
                <a:cubicBezTo>
                  <a:pt x="3896" y="667"/>
                  <a:pt x="3897" y="667"/>
                  <a:pt x="3899" y="668"/>
                </a:cubicBezTo>
                <a:cubicBezTo>
                  <a:pt x="3900" y="669"/>
                  <a:pt x="3899" y="671"/>
                  <a:pt x="3901" y="672"/>
                </a:cubicBezTo>
                <a:cubicBezTo>
                  <a:pt x="3902" y="672"/>
                  <a:pt x="3903" y="673"/>
                  <a:pt x="3905" y="673"/>
                </a:cubicBezTo>
                <a:cubicBezTo>
                  <a:pt x="3906" y="673"/>
                  <a:pt x="3907" y="673"/>
                  <a:pt x="3909" y="673"/>
                </a:cubicBezTo>
                <a:cubicBezTo>
                  <a:pt x="3910" y="673"/>
                  <a:pt x="3911" y="674"/>
                  <a:pt x="3913" y="674"/>
                </a:cubicBezTo>
                <a:cubicBezTo>
                  <a:pt x="3915" y="674"/>
                  <a:pt x="3917" y="674"/>
                  <a:pt x="3920" y="674"/>
                </a:cubicBezTo>
                <a:cubicBezTo>
                  <a:pt x="3924" y="674"/>
                  <a:pt x="3924" y="674"/>
                  <a:pt x="3924" y="674"/>
                </a:cubicBezTo>
                <a:cubicBezTo>
                  <a:pt x="3928" y="674"/>
                  <a:pt x="3928" y="674"/>
                  <a:pt x="3928" y="674"/>
                </a:cubicBezTo>
                <a:cubicBezTo>
                  <a:pt x="3930" y="674"/>
                  <a:pt x="3931" y="672"/>
                  <a:pt x="3932" y="672"/>
                </a:cubicBezTo>
                <a:cubicBezTo>
                  <a:pt x="3934" y="672"/>
                  <a:pt x="3935" y="672"/>
                  <a:pt x="3936" y="672"/>
                </a:cubicBezTo>
                <a:cubicBezTo>
                  <a:pt x="3938" y="672"/>
                  <a:pt x="3939" y="671"/>
                  <a:pt x="3940" y="671"/>
                </a:cubicBezTo>
                <a:cubicBezTo>
                  <a:pt x="3944" y="670"/>
                  <a:pt x="3945" y="668"/>
                  <a:pt x="3948" y="667"/>
                </a:cubicBezTo>
                <a:cubicBezTo>
                  <a:pt x="3950" y="667"/>
                  <a:pt x="3951" y="667"/>
                  <a:pt x="3952" y="667"/>
                </a:cubicBezTo>
                <a:cubicBezTo>
                  <a:pt x="3955" y="667"/>
                  <a:pt x="3958" y="667"/>
                  <a:pt x="3960" y="666"/>
                </a:cubicBezTo>
                <a:cubicBezTo>
                  <a:pt x="3962" y="666"/>
                  <a:pt x="3963" y="664"/>
                  <a:pt x="3964" y="663"/>
                </a:cubicBezTo>
                <a:cubicBezTo>
                  <a:pt x="3966" y="662"/>
                  <a:pt x="3967" y="661"/>
                  <a:pt x="3968" y="660"/>
                </a:cubicBezTo>
                <a:cubicBezTo>
                  <a:pt x="3969" y="659"/>
                  <a:pt x="3971" y="659"/>
                  <a:pt x="3972" y="657"/>
                </a:cubicBezTo>
                <a:cubicBezTo>
                  <a:pt x="3973" y="656"/>
                  <a:pt x="3974" y="655"/>
                  <a:pt x="3974" y="653"/>
                </a:cubicBezTo>
                <a:cubicBezTo>
                  <a:pt x="3975" y="650"/>
                  <a:pt x="3975" y="648"/>
                  <a:pt x="3975" y="645"/>
                </a:cubicBezTo>
                <a:cubicBezTo>
                  <a:pt x="3975" y="640"/>
                  <a:pt x="3975" y="638"/>
                  <a:pt x="3974" y="633"/>
                </a:cubicBezTo>
                <a:cubicBezTo>
                  <a:pt x="3974" y="632"/>
                  <a:pt x="3974" y="630"/>
                  <a:pt x="3974" y="629"/>
                </a:cubicBezTo>
                <a:cubicBezTo>
                  <a:pt x="3973" y="626"/>
                  <a:pt x="3972" y="624"/>
                  <a:pt x="3970" y="621"/>
                </a:cubicBezTo>
                <a:cubicBezTo>
                  <a:pt x="3969" y="620"/>
                  <a:pt x="3968" y="619"/>
                  <a:pt x="3966" y="618"/>
                </a:cubicBezTo>
                <a:cubicBezTo>
                  <a:pt x="3965" y="617"/>
                  <a:pt x="3964" y="615"/>
                  <a:pt x="3962" y="614"/>
                </a:cubicBezTo>
                <a:cubicBezTo>
                  <a:pt x="3961" y="614"/>
                  <a:pt x="3960" y="614"/>
                  <a:pt x="3958" y="613"/>
                </a:cubicBezTo>
                <a:cubicBezTo>
                  <a:pt x="3957" y="613"/>
                  <a:pt x="3955" y="612"/>
                  <a:pt x="3953" y="612"/>
                </a:cubicBezTo>
                <a:cubicBezTo>
                  <a:pt x="3950" y="612"/>
                  <a:pt x="3948" y="612"/>
                  <a:pt x="3945" y="612"/>
                </a:cubicBezTo>
                <a:cubicBezTo>
                  <a:pt x="3942" y="612"/>
                  <a:pt x="3940" y="613"/>
                  <a:pt x="3937" y="612"/>
                </a:cubicBezTo>
                <a:cubicBezTo>
                  <a:pt x="3934" y="612"/>
                  <a:pt x="3932" y="609"/>
                  <a:pt x="3929" y="607"/>
                </a:cubicBezTo>
                <a:cubicBezTo>
                  <a:pt x="3928" y="607"/>
                  <a:pt x="3927" y="606"/>
                  <a:pt x="3925" y="605"/>
                </a:cubicBezTo>
                <a:cubicBezTo>
                  <a:pt x="3924" y="604"/>
                  <a:pt x="3925" y="602"/>
                  <a:pt x="3923" y="601"/>
                </a:cubicBezTo>
                <a:cubicBezTo>
                  <a:pt x="3922" y="600"/>
                  <a:pt x="3921" y="600"/>
                  <a:pt x="3919" y="599"/>
                </a:cubicBezTo>
                <a:cubicBezTo>
                  <a:pt x="3918" y="598"/>
                  <a:pt x="3918" y="596"/>
                  <a:pt x="3916" y="595"/>
                </a:cubicBezTo>
                <a:cubicBezTo>
                  <a:pt x="3915" y="595"/>
                  <a:pt x="3914" y="596"/>
                  <a:pt x="3913" y="595"/>
                </a:cubicBezTo>
                <a:cubicBezTo>
                  <a:pt x="3909" y="593"/>
                  <a:pt x="3909" y="593"/>
                  <a:pt x="3909" y="593"/>
                </a:cubicBezTo>
                <a:cubicBezTo>
                  <a:pt x="3907" y="593"/>
                  <a:pt x="3907" y="590"/>
                  <a:pt x="3906" y="589"/>
                </a:cubicBezTo>
                <a:cubicBezTo>
                  <a:pt x="3904" y="589"/>
                  <a:pt x="3903" y="589"/>
                  <a:pt x="3902" y="588"/>
                </a:cubicBezTo>
                <a:cubicBezTo>
                  <a:pt x="3898" y="586"/>
                  <a:pt x="3898" y="586"/>
                  <a:pt x="3898" y="586"/>
                </a:cubicBezTo>
                <a:cubicBezTo>
                  <a:pt x="3896" y="586"/>
                  <a:pt x="3895" y="584"/>
                  <a:pt x="3894" y="583"/>
                </a:cubicBezTo>
                <a:cubicBezTo>
                  <a:pt x="3892" y="583"/>
                  <a:pt x="3891" y="583"/>
                  <a:pt x="3890" y="582"/>
                </a:cubicBezTo>
                <a:cubicBezTo>
                  <a:pt x="3886" y="582"/>
                  <a:pt x="3884" y="581"/>
                  <a:pt x="3880" y="581"/>
                </a:cubicBezTo>
                <a:cubicBezTo>
                  <a:pt x="3876" y="581"/>
                  <a:pt x="3874" y="582"/>
                  <a:pt x="3871" y="582"/>
                </a:cubicBezTo>
                <a:cubicBezTo>
                  <a:pt x="3869" y="583"/>
                  <a:pt x="3867" y="583"/>
                  <a:pt x="3865" y="583"/>
                </a:cubicBezTo>
                <a:cubicBezTo>
                  <a:pt x="3863" y="583"/>
                  <a:pt x="3863" y="583"/>
                  <a:pt x="3863" y="583"/>
                </a:cubicBezTo>
                <a:cubicBezTo>
                  <a:pt x="3861" y="583"/>
                  <a:pt x="3861" y="581"/>
                  <a:pt x="3859" y="580"/>
                </a:cubicBezTo>
                <a:cubicBezTo>
                  <a:pt x="3857" y="580"/>
                  <a:pt x="3855" y="579"/>
                  <a:pt x="3854" y="578"/>
                </a:cubicBezTo>
                <a:cubicBezTo>
                  <a:pt x="3851" y="576"/>
                  <a:pt x="3849" y="574"/>
                  <a:pt x="3847" y="571"/>
                </a:cubicBezTo>
                <a:cubicBezTo>
                  <a:pt x="3835" y="571"/>
                  <a:pt x="3835" y="571"/>
                  <a:pt x="3835" y="571"/>
                </a:cubicBezTo>
                <a:cubicBezTo>
                  <a:pt x="3835" y="574"/>
                  <a:pt x="3836" y="576"/>
                  <a:pt x="3835" y="577"/>
                </a:cubicBezTo>
                <a:cubicBezTo>
                  <a:pt x="3834" y="579"/>
                  <a:pt x="3834" y="581"/>
                  <a:pt x="3833" y="581"/>
                </a:cubicBezTo>
                <a:cubicBezTo>
                  <a:pt x="3832" y="582"/>
                  <a:pt x="3830" y="581"/>
                  <a:pt x="3829" y="581"/>
                </a:cubicBezTo>
                <a:cubicBezTo>
                  <a:pt x="3825" y="581"/>
                  <a:pt x="3825" y="581"/>
                  <a:pt x="3825" y="581"/>
                </a:cubicBezTo>
                <a:cubicBezTo>
                  <a:pt x="3823" y="581"/>
                  <a:pt x="3822" y="579"/>
                  <a:pt x="3820" y="578"/>
                </a:cubicBezTo>
                <a:cubicBezTo>
                  <a:pt x="3821" y="577"/>
                  <a:pt x="3821" y="576"/>
                  <a:pt x="3822" y="574"/>
                </a:cubicBezTo>
                <a:cubicBezTo>
                  <a:pt x="3823" y="572"/>
                  <a:pt x="3824" y="571"/>
                  <a:pt x="3824" y="568"/>
                </a:cubicBezTo>
                <a:cubicBezTo>
                  <a:pt x="3824" y="568"/>
                  <a:pt x="3824" y="567"/>
                  <a:pt x="3824" y="567"/>
                </a:cubicBezTo>
                <a:cubicBezTo>
                  <a:pt x="3823" y="565"/>
                  <a:pt x="3821" y="566"/>
                  <a:pt x="3820" y="565"/>
                </a:cubicBezTo>
                <a:cubicBezTo>
                  <a:pt x="3819" y="564"/>
                  <a:pt x="3817" y="564"/>
                  <a:pt x="3816" y="563"/>
                </a:cubicBezTo>
                <a:cubicBezTo>
                  <a:pt x="3816" y="562"/>
                  <a:pt x="3816" y="560"/>
                  <a:pt x="3816" y="559"/>
                </a:cubicBezTo>
                <a:cubicBezTo>
                  <a:pt x="3816" y="557"/>
                  <a:pt x="3815" y="556"/>
                  <a:pt x="3815" y="554"/>
                </a:cubicBezTo>
                <a:cubicBezTo>
                  <a:pt x="3803" y="554"/>
                  <a:pt x="3803" y="554"/>
                  <a:pt x="3803" y="554"/>
                </a:cubicBezTo>
                <a:cubicBezTo>
                  <a:pt x="3802" y="554"/>
                  <a:pt x="3800" y="555"/>
                  <a:pt x="3799" y="556"/>
                </a:cubicBezTo>
                <a:cubicBezTo>
                  <a:pt x="3797" y="557"/>
                  <a:pt x="3797" y="560"/>
                  <a:pt x="3795" y="560"/>
                </a:cubicBezTo>
                <a:cubicBezTo>
                  <a:pt x="3793" y="560"/>
                  <a:pt x="3791" y="559"/>
                  <a:pt x="3789" y="558"/>
                </a:cubicBezTo>
                <a:cubicBezTo>
                  <a:pt x="3788" y="557"/>
                  <a:pt x="3786" y="556"/>
                  <a:pt x="3785" y="556"/>
                </a:cubicBezTo>
                <a:cubicBezTo>
                  <a:pt x="3784" y="555"/>
                  <a:pt x="3785" y="553"/>
                  <a:pt x="3784" y="552"/>
                </a:cubicBezTo>
                <a:cubicBezTo>
                  <a:pt x="3781" y="552"/>
                  <a:pt x="3778" y="553"/>
                  <a:pt x="3775" y="553"/>
                </a:cubicBezTo>
                <a:cubicBezTo>
                  <a:pt x="3772" y="552"/>
                  <a:pt x="3770" y="551"/>
                  <a:pt x="3766" y="551"/>
                </a:cubicBezTo>
                <a:cubicBezTo>
                  <a:pt x="3765" y="550"/>
                  <a:pt x="3764" y="550"/>
                  <a:pt x="3762" y="550"/>
                </a:cubicBezTo>
                <a:cubicBezTo>
                  <a:pt x="3762" y="545"/>
                  <a:pt x="3762" y="545"/>
                  <a:pt x="3762" y="545"/>
                </a:cubicBezTo>
                <a:cubicBezTo>
                  <a:pt x="3764" y="545"/>
                  <a:pt x="3765" y="546"/>
                  <a:pt x="3766" y="546"/>
                </a:cubicBezTo>
                <a:cubicBezTo>
                  <a:pt x="3768" y="546"/>
                  <a:pt x="3769" y="545"/>
                  <a:pt x="3770" y="545"/>
                </a:cubicBezTo>
                <a:cubicBezTo>
                  <a:pt x="3772" y="545"/>
                  <a:pt x="3773" y="545"/>
                  <a:pt x="3775" y="545"/>
                </a:cubicBezTo>
                <a:cubicBezTo>
                  <a:pt x="3776" y="537"/>
                  <a:pt x="3776" y="537"/>
                  <a:pt x="3776" y="537"/>
                </a:cubicBezTo>
                <a:cubicBezTo>
                  <a:pt x="3775" y="535"/>
                  <a:pt x="3774" y="534"/>
                  <a:pt x="3773" y="533"/>
                </a:cubicBezTo>
                <a:cubicBezTo>
                  <a:pt x="3772" y="532"/>
                  <a:pt x="3772" y="529"/>
                  <a:pt x="3770" y="529"/>
                </a:cubicBezTo>
                <a:cubicBezTo>
                  <a:pt x="3769" y="528"/>
                  <a:pt x="3768" y="529"/>
                  <a:pt x="3766" y="529"/>
                </a:cubicBezTo>
                <a:cubicBezTo>
                  <a:pt x="3763" y="528"/>
                  <a:pt x="3761" y="529"/>
                  <a:pt x="3757" y="529"/>
                </a:cubicBezTo>
                <a:cubicBezTo>
                  <a:pt x="3754" y="529"/>
                  <a:pt x="3752" y="529"/>
                  <a:pt x="3749" y="528"/>
                </a:cubicBezTo>
                <a:cubicBezTo>
                  <a:pt x="3748" y="527"/>
                  <a:pt x="3748" y="525"/>
                  <a:pt x="3746" y="524"/>
                </a:cubicBezTo>
                <a:cubicBezTo>
                  <a:pt x="3745" y="523"/>
                  <a:pt x="3745" y="521"/>
                  <a:pt x="3743" y="520"/>
                </a:cubicBezTo>
                <a:cubicBezTo>
                  <a:pt x="3742" y="519"/>
                  <a:pt x="3741" y="519"/>
                  <a:pt x="3739" y="519"/>
                </a:cubicBezTo>
                <a:cubicBezTo>
                  <a:pt x="3735" y="520"/>
                  <a:pt x="3735" y="520"/>
                  <a:pt x="3735" y="520"/>
                </a:cubicBezTo>
                <a:cubicBezTo>
                  <a:pt x="3735" y="532"/>
                  <a:pt x="3735" y="532"/>
                  <a:pt x="3735" y="532"/>
                </a:cubicBezTo>
                <a:cubicBezTo>
                  <a:pt x="3731" y="532"/>
                  <a:pt x="3729" y="533"/>
                  <a:pt x="3724" y="533"/>
                </a:cubicBezTo>
                <a:cubicBezTo>
                  <a:pt x="3724" y="525"/>
                  <a:pt x="3724" y="525"/>
                  <a:pt x="3724" y="525"/>
                </a:cubicBezTo>
                <a:cubicBezTo>
                  <a:pt x="3724" y="523"/>
                  <a:pt x="3726" y="522"/>
                  <a:pt x="3726" y="521"/>
                </a:cubicBezTo>
                <a:cubicBezTo>
                  <a:pt x="3728" y="519"/>
                  <a:pt x="3730" y="519"/>
                  <a:pt x="3730" y="517"/>
                </a:cubicBezTo>
                <a:cubicBezTo>
                  <a:pt x="3731" y="516"/>
                  <a:pt x="3730" y="514"/>
                  <a:pt x="3730" y="513"/>
                </a:cubicBezTo>
                <a:cubicBezTo>
                  <a:pt x="3703" y="513"/>
                  <a:pt x="3703" y="513"/>
                  <a:pt x="3703" y="513"/>
                </a:cubicBezTo>
                <a:cubicBezTo>
                  <a:pt x="3703" y="518"/>
                  <a:pt x="3705" y="521"/>
                  <a:pt x="3704" y="526"/>
                </a:cubicBezTo>
                <a:cubicBezTo>
                  <a:pt x="3703" y="527"/>
                  <a:pt x="3702" y="528"/>
                  <a:pt x="3702" y="530"/>
                </a:cubicBezTo>
                <a:cubicBezTo>
                  <a:pt x="3702" y="534"/>
                  <a:pt x="3702" y="534"/>
                  <a:pt x="3702" y="534"/>
                </a:cubicBezTo>
                <a:cubicBezTo>
                  <a:pt x="3702" y="535"/>
                  <a:pt x="3703" y="536"/>
                  <a:pt x="3703" y="538"/>
                </a:cubicBezTo>
                <a:cubicBezTo>
                  <a:pt x="3698" y="537"/>
                  <a:pt x="3698" y="537"/>
                  <a:pt x="3698" y="537"/>
                </a:cubicBezTo>
                <a:cubicBezTo>
                  <a:pt x="3698" y="535"/>
                  <a:pt x="3698" y="534"/>
                  <a:pt x="3699" y="533"/>
                </a:cubicBezTo>
                <a:cubicBezTo>
                  <a:pt x="3699" y="530"/>
                  <a:pt x="3700" y="529"/>
                  <a:pt x="3700" y="527"/>
                </a:cubicBezTo>
                <a:cubicBezTo>
                  <a:pt x="3700" y="524"/>
                  <a:pt x="3698" y="522"/>
                  <a:pt x="3697" y="521"/>
                </a:cubicBezTo>
                <a:cubicBezTo>
                  <a:pt x="3696" y="519"/>
                  <a:pt x="3694" y="519"/>
                  <a:pt x="3692" y="519"/>
                </a:cubicBezTo>
                <a:cubicBezTo>
                  <a:pt x="3684" y="519"/>
                  <a:pt x="3684" y="519"/>
                  <a:pt x="3684" y="519"/>
                </a:cubicBezTo>
                <a:cubicBezTo>
                  <a:pt x="3684" y="539"/>
                  <a:pt x="3684" y="539"/>
                  <a:pt x="3684" y="539"/>
                </a:cubicBezTo>
                <a:cubicBezTo>
                  <a:pt x="3670" y="539"/>
                  <a:pt x="3670" y="539"/>
                  <a:pt x="3670" y="539"/>
                </a:cubicBezTo>
                <a:cubicBezTo>
                  <a:pt x="3670" y="535"/>
                  <a:pt x="3670" y="532"/>
                  <a:pt x="3670" y="528"/>
                </a:cubicBezTo>
                <a:cubicBezTo>
                  <a:pt x="3670" y="526"/>
                  <a:pt x="3671" y="525"/>
                  <a:pt x="3671" y="524"/>
                </a:cubicBezTo>
                <a:cubicBezTo>
                  <a:pt x="3671" y="523"/>
                  <a:pt x="3670" y="522"/>
                  <a:pt x="3670" y="522"/>
                </a:cubicBezTo>
                <a:cubicBezTo>
                  <a:pt x="3679" y="522"/>
                  <a:pt x="3679" y="522"/>
                  <a:pt x="3679" y="522"/>
                </a:cubicBezTo>
                <a:cubicBezTo>
                  <a:pt x="3680" y="522"/>
                  <a:pt x="3681" y="521"/>
                  <a:pt x="3683" y="521"/>
                </a:cubicBezTo>
                <a:cubicBezTo>
                  <a:pt x="3683" y="521"/>
                  <a:pt x="3684" y="522"/>
                  <a:pt x="3685" y="522"/>
                </a:cubicBezTo>
                <a:cubicBezTo>
                  <a:pt x="3684" y="509"/>
                  <a:pt x="3684" y="509"/>
                  <a:pt x="3684" y="509"/>
                </a:cubicBezTo>
                <a:cubicBezTo>
                  <a:pt x="3680" y="508"/>
                  <a:pt x="3680" y="508"/>
                  <a:pt x="3680" y="508"/>
                </a:cubicBezTo>
                <a:cubicBezTo>
                  <a:pt x="3676" y="510"/>
                  <a:pt x="3675" y="513"/>
                  <a:pt x="3671" y="514"/>
                </a:cubicBezTo>
                <a:cubicBezTo>
                  <a:pt x="3669" y="514"/>
                  <a:pt x="3669" y="516"/>
                  <a:pt x="3667" y="516"/>
                </a:cubicBezTo>
                <a:cubicBezTo>
                  <a:pt x="3665" y="516"/>
                  <a:pt x="3664" y="515"/>
                  <a:pt x="3663" y="515"/>
                </a:cubicBezTo>
                <a:cubicBezTo>
                  <a:pt x="3662" y="515"/>
                  <a:pt x="3660" y="514"/>
                  <a:pt x="3659" y="515"/>
                </a:cubicBezTo>
                <a:cubicBezTo>
                  <a:pt x="3657" y="516"/>
                  <a:pt x="3656" y="517"/>
                  <a:pt x="3656" y="519"/>
                </a:cubicBezTo>
                <a:cubicBezTo>
                  <a:pt x="3656" y="522"/>
                  <a:pt x="3654" y="524"/>
                  <a:pt x="3652" y="527"/>
                </a:cubicBezTo>
                <a:cubicBezTo>
                  <a:pt x="3650" y="528"/>
                  <a:pt x="3648" y="530"/>
                  <a:pt x="3646" y="530"/>
                </a:cubicBezTo>
                <a:cubicBezTo>
                  <a:pt x="3644" y="530"/>
                  <a:pt x="3644" y="530"/>
                  <a:pt x="3644" y="530"/>
                </a:cubicBezTo>
                <a:cubicBezTo>
                  <a:pt x="3642" y="529"/>
                  <a:pt x="3641" y="529"/>
                  <a:pt x="3639" y="529"/>
                </a:cubicBezTo>
                <a:cubicBezTo>
                  <a:pt x="3637" y="528"/>
                  <a:pt x="3637" y="526"/>
                  <a:pt x="3636" y="525"/>
                </a:cubicBezTo>
                <a:cubicBezTo>
                  <a:pt x="3637" y="523"/>
                  <a:pt x="3637" y="522"/>
                  <a:pt x="3638" y="521"/>
                </a:cubicBezTo>
                <a:cubicBezTo>
                  <a:pt x="3639" y="519"/>
                  <a:pt x="3641" y="519"/>
                  <a:pt x="3642" y="518"/>
                </a:cubicBezTo>
                <a:cubicBezTo>
                  <a:pt x="3628" y="518"/>
                  <a:pt x="3628" y="518"/>
                  <a:pt x="3628" y="518"/>
                </a:cubicBezTo>
                <a:cubicBezTo>
                  <a:pt x="3623" y="518"/>
                  <a:pt x="3621" y="519"/>
                  <a:pt x="3616" y="521"/>
                </a:cubicBezTo>
                <a:cubicBezTo>
                  <a:pt x="3614" y="521"/>
                  <a:pt x="3613" y="522"/>
                  <a:pt x="3611" y="523"/>
                </a:cubicBezTo>
                <a:cubicBezTo>
                  <a:pt x="3609" y="524"/>
                  <a:pt x="3607" y="524"/>
                  <a:pt x="3606" y="526"/>
                </a:cubicBezTo>
                <a:cubicBezTo>
                  <a:pt x="3606" y="527"/>
                  <a:pt x="3605" y="528"/>
                  <a:pt x="3605" y="530"/>
                </a:cubicBezTo>
                <a:cubicBezTo>
                  <a:pt x="3605" y="531"/>
                  <a:pt x="3607" y="532"/>
                  <a:pt x="3607" y="534"/>
                </a:cubicBezTo>
                <a:cubicBezTo>
                  <a:pt x="3608" y="536"/>
                  <a:pt x="3609" y="537"/>
                  <a:pt x="3611" y="538"/>
                </a:cubicBezTo>
                <a:cubicBezTo>
                  <a:pt x="3614" y="539"/>
                  <a:pt x="3616" y="538"/>
                  <a:pt x="3619" y="539"/>
                </a:cubicBezTo>
                <a:cubicBezTo>
                  <a:pt x="3622" y="539"/>
                  <a:pt x="3623" y="539"/>
                  <a:pt x="3626" y="540"/>
                </a:cubicBezTo>
                <a:cubicBezTo>
                  <a:pt x="3626" y="549"/>
                  <a:pt x="3626" y="549"/>
                  <a:pt x="3626" y="549"/>
                </a:cubicBezTo>
                <a:cubicBezTo>
                  <a:pt x="3618" y="549"/>
                  <a:pt x="3618" y="549"/>
                  <a:pt x="3618" y="549"/>
                </a:cubicBezTo>
                <a:cubicBezTo>
                  <a:pt x="3616" y="549"/>
                  <a:pt x="3616" y="546"/>
                  <a:pt x="3614" y="546"/>
                </a:cubicBezTo>
                <a:cubicBezTo>
                  <a:pt x="3611" y="545"/>
                  <a:pt x="3609" y="546"/>
                  <a:pt x="3605" y="546"/>
                </a:cubicBezTo>
                <a:cubicBezTo>
                  <a:pt x="3602" y="546"/>
                  <a:pt x="3600" y="545"/>
                  <a:pt x="3597" y="545"/>
                </a:cubicBezTo>
                <a:cubicBezTo>
                  <a:pt x="3596" y="544"/>
                  <a:pt x="3595" y="544"/>
                  <a:pt x="3593" y="544"/>
                </a:cubicBezTo>
                <a:cubicBezTo>
                  <a:pt x="3585" y="544"/>
                  <a:pt x="3585" y="544"/>
                  <a:pt x="3585" y="544"/>
                </a:cubicBezTo>
                <a:cubicBezTo>
                  <a:pt x="3585" y="548"/>
                  <a:pt x="3586" y="550"/>
                  <a:pt x="3585" y="555"/>
                </a:cubicBezTo>
                <a:cubicBezTo>
                  <a:pt x="3585" y="556"/>
                  <a:pt x="3585" y="557"/>
                  <a:pt x="3585" y="559"/>
                </a:cubicBezTo>
                <a:cubicBezTo>
                  <a:pt x="3585" y="560"/>
                  <a:pt x="3584" y="561"/>
                  <a:pt x="3583" y="563"/>
                </a:cubicBezTo>
                <a:cubicBezTo>
                  <a:pt x="3582" y="564"/>
                  <a:pt x="3580" y="564"/>
                  <a:pt x="3579" y="565"/>
                </a:cubicBezTo>
                <a:cubicBezTo>
                  <a:pt x="3579" y="562"/>
                  <a:pt x="3580" y="559"/>
                  <a:pt x="3579" y="557"/>
                </a:cubicBezTo>
                <a:cubicBezTo>
                  <a:pt x="3579" y="555"/>
                  <a:pt x="3579" y="554"/>
                  <a:pt x="3578" y="553"/>
                </a:cubicBezTo>
                <a:cubicBezTo>
                  <a:pt x="3577" y="551"/>
                  <a:pt x="3576" y="551"/>
                  <a:pt x="3574" y="551"/>
                </a:cubicBezTo>
                <a:cubicBezTo>
                  <a:pt x="3573" y="550"/>
                  <a:pt x="3572" y="551"/>
                  <a:pt x="3570" y="551"/>
                </a:cubicBezTo>
                <a:cubicBezTo>
                  <a:pt x="3569" y="550"/>
                  <a:pt x="3568" y="548"/>
                  <a:pt x="3566" y="548"/>
                </a:cubicBezTo>
                <a:cubicBezTo>
                  <a:pt x="3565" y="547"/>
                  <a:pt x="3565" y="545"/>
                  <a:pt x="3563" y="544"/>
                </a:cubicBezTo>
                <a:cubicBezTo>
                  <a:pt x="3562" y="543"/>
                  <a:pt x="3561" y="544"/>
                  <a:pt x="3559" y="544"/>
                </a:cubicBezTo>
                <a:cubicBezTo>
                  <a:pt x="3556" y="542"/>
                  <a:pt x="3555" y="538"/>
                  <a:pt x="3551" y="538"/>
                </a:cubicBezTo>
                <a:cubicBezTo>
                  <a:pt x="3548" y="538"/>
                  <a:pt x="3547" y="538"/>
                  <a:pt x="3544" y="539"/>
                </a:cubicBezTo>
                <a:cubicBezTo>
                  <a:pt x="3544" y="546"/>
                  <a:pt x="3544" y="546"/>
                  <a:pt x="3544" y="546"/>
                </a:cubicBezTo>
                <a:cubicBezTo>
                  <a:pt x="3544" y="548"/>
                  <a:pt x="3546" y="549"/>
                  <a:pt x="3546" y="551"/>
                </a:cubicBezTo>
                <a:cubicBezTo>
                  <a:pt x="3546" y="553"/>
                  <a:pt x="3547" y="554"/>
                  <a:pt x="3547" y="556"/>
                </a:cubicBezTo>
                <a:cubicBezTo>
                  <a:pt x="3547" y="559"/>
                  <a:pt x="3544" y="560"/>
                  <a:pt x="3544" y="564"/>
                </a:cubicBezTo>
                <a:cubicBezTo>
                  <a:pt x="3544" y="565"/>
                  <a:pt x="3546" y="566"/>
                  <a:pt x="3545" y="568"/>
                </a:cubicBezTo>
                <a:cubicBezTo>
                  <a:pt x="3545" y="569"/>
                  <a:pt x="3543" y="569"/>
                  <a:pt x="3541" y="570"/>
                </a:cubicBezTo>
                <a:cubicBezTo>
                  <a:pt x="3540" y="572"/>
                  <a:pt x="3538" y="573"/>
                  <a:pt x="3535" y="573"/>
                </a:cubicBezTo>
                <a:cubicBezTo>
                  <a:pt x="3533" y="573"/>
                  <a:pt x="3531" y="574"/>
                  <a:pt x="3530" y="572"/>
                </a:cubicBezTo>
                <a:cubicBezTo>
                  <a:pt x="3529" y="571"/>
                  <a:pt x="3530" y="570"/>
                  <a:pt x="3530" y="568"/>
                </a:cubicBezTo>
                <a:cubicBezTo>
                  <a:pt x="3529" y="567"/>
                  <a:pt x="3528" y="566"/>
                  <a:pt x="3528" y="565"/>
                </a:cubicBezTo>
                <a:cubicBezTo>
                  <a:pt x="3527" y="563"/>
                  <a:pt x="3528" y="562"/>
                  <a:pt x="3528" y="561"/>
                </a:cubicBezTo>
                <a:cubicBezTo>
                  <a:pt x="3526" y="562"/>
                  <a:pt x="3525" y="561"/>
                  <a:pt x="3524" y="563"/>
                </a:cubicBezTo>
                <a:cubicBezTo>
                  <a:pt x="3522" y="564"/>
                  <a:pt x="3524" y="567"/>
                  <a:pt x="3523" y="568"/>
                </a:cubicBezTo>
                <a:cubicBezTo>
                  <a:pt x="3522" y="568"/>
                  <a:pt x="3520" y="567"/>
                  <a:pt x="3519" y="568"/>
                </a:cubicBezTo>
                <a:cubicBezTo>
                  <a:pt x="3516" y="568"/>
                  <a:pt x="3514" y="568"/>
                  <a:pt x="3511" y="568"/>
                </a:cubicBezTo>
                <a:cubicBezTo>
                  <a:pt x="3510" y="575"/>
                  <a:pt x="3510" y="575"/>
                  <a:pt x="3510" y="575"/>
                </a:cubicBezTo>
                <a:cubicBezTo>
                  <a:pt x="3511" y="576"/>
                  <a:pt x="3510" y="579"/>
                  <a:pt x="3512" y="579"/>
                </a:cubicBezTo>
                <a:cubicBezTo>
                  <a:pt x="3513" y="580"/>
                  <a:pt x="3514" y="579"/>
                  <a:pt x="3516" y="579"/>
                </a:cubicBezTo>
                <a:cubicBezTo>
                  <a:pt x="3517" y="580"/>
                  <a:pt x="3519" y="580"/>
                  <a:pt x="3520" y="581"/>
                </a:cubicBezTo>
                <a:cubicBezTo>
                  <a:pt x="3520" y="582"/>
                  <a:pt x="3520" y="584"/>
                  <a:pt x="3520" y="585"/>
                </a:cubicBezTo>
                <a:cubicBezTo>
                  <a:pt x="3520" y="589"/>
                  <a:pt x="3520" y="589"/>
                  <a:pt x="3520" y="589"/>
                </a:cubicBezTo>
                <a:cubicBezTo>
                  <a:pt x="3520" y="591"/>
                  <a:pt x="3518" y="592"/>
                  <a:pt x="3518" y="593"/>
                </a:cubicBezTo>
                <a:cubicBezTo>
                  <a:pt x="3516" y="593"/>
                  <a:pt x="3515" y="593"/>
                  <a:pt x="3514" y="592"/>
                </a:cubicBezTo>
                <a:cubicBezTo>
                  <a:pt x="3512" y="591"/>
                  <a:pt x="3512" y="589"/>
                  <a:pt x="3510" y="588"/>
                </a:cubicBezTo>
                <a:cubicBezTo>
                  <a:pt x="3506" y="588"/>
                  <a:pt x="3504" y="589"/>
                  <a:pt x="3501" y="588"/>
                </a:cubicBezTo>
                <a:cubicBezTo>
                  <a:pt x="3499" y="588"/>
                  <a:pt x="3497" y="587"/>
                  <a:pt x="3496" y="586"/>
                </a:cubicBezTo>
                <a:cubicBezTo>
                  <a:pt x="3497" y="582"/>
                  <a:pt x="3498" y="579"/>
                  <a:pt x="3498" y="574"/>
                </a:cubicBezTo>
                <a:cubicBezTo>
                  <a:pt x="3498" y="573"/>
                  <a:pt x="3496" y="572"/>
                  <a:pt x="3496" y="570"/>
                </a:cubicBezTo>
                <a:cubicBezTo>
                  <a:pt x="3493" y="571"/>
                  <a:pt x="3492" y="572"/>
                  <a:pt x="3490" y="572"/>
                </a:cubicBezTo>
                <a:cubicBezTo>
                  <a:pt x="3490" y="584"/>
                  <a:pt x="3490" y="584"/>
                  <a:pt x="3490" y="584"/>
                </a:cubicBezTo>
                <a:cubicBezTo>
                  <a:pt x="3488" y="585"/>
                  <a:pt x="3487" y="586"/>
                  <a:pt x="3486" y="586"/>
                </a:cubicBezTo>
                <a:cubicBezTo>
                  <a:pt x="3483" y="586"/>
                  <a:pt x="3482" y="584"/>
                  <a:pt x="3480" y="584"/>
                </a:cubicBezTo>
                <a:cubicBezTo>
                  <a:pt x="3476" y="584"/>
                  <a:pt x="3474" y="587"/>
                  <a:pt x="3470" y="588"/>
                </a:cubicBezTo>
                <a:cubicBezTo>
                  <a:pt x="3471" y="590"/>
                  <a:pt x="3470" y="591"/>
                  <a:pt x="3471" y="592"/>
                </a:cubicBezTo>
                <a:cubicBezTo>
                  <a:pt x="3472" y="594"/>
                  <a:pt x="3475" y="593"/>
                  <a:pt x="3475" y="594"/>
                </a:cubicBezTo>
                <a:cubicBezTo>
                  <a:pt x="3475" y="596"/>
                  <a:pt x="3473" y="597"/>
                  <a:pt x="3473" y="598"/>
                </a:cubicBezTo>
                <a:cubicBezTo>
                  <a:pt x="3469" y="598"/>
                  <a:pt x="3467" y="598"/>
                  <a:pt x="3463" y="598"/>
                </a:cubicBezTo>
                <a:cubicBezTo>
                  <a:pt x="3461" y="598"/>
                  <a:pt x="3460" y="599"/>
                  <a:pt x="3459" y="599"/>
                </a:cubicBezTo>
                <a:cubicBezTo>
                  <a:pt x="3458" y="599"/>
                  <a:pt x="3456" y="599"/>
                  <a:pt x="3455" y="599"/>
                </a:cubicBezTo>
                <a:cubicBezTo>
                  <a:pt x="3453" y="600"/>
                  <a:pt x="3452" y="601"/>
                  <a:pt x="3451" y="602"/>
                </a:cubicBezTo>
                <a:cubicBezTo>
                  <a:pt x="3450" y="603"/>
                  <a:pt x="3451" y="606"/>
                  <a:pt x="3450" y="606"/>
                </a:cubicBezTo>
                <a:cubicBezTo>
                  <a:pt x="3449" y="607"/>
                  <a:pt x="3447" y="607"/>
                  <a:pt x="3446" y="607"/>
                </a:cubicBezTo>
                <a:cubicBezTo>
                  <a:pt x="3444" y="609"/>
                  <a:pt x="3443" y="610"/>
                  <a:pt x="3442" y="611"/>
                </a:cubicBezTo>
                <a:cubicBezTo>
                  <a:pt x="3441" y="612"/>
                  <a:pt x="3442" y="615"/>
                  <a:pt x="3441" y="615"/>
                </a:cubicBezTo>
                <a:cubicBezTo>
                  <a:pt x="3440" y="616"/>
                  <a:pt x="3438" y="615"/>
                  <a:pt x="3437" y="615"/>
                </a:cubicBezTo>
                <a:cubicBezTo>
                  <a:pt x="3435" y="617"/>
                  <a:pt x="3434" y="618"/>
                  <a:pt x="3433" y="620"/>
                </a:cubicBezTo>
                <a:cubicBezTo>
                  <a:pt x="3441" y="620"/>
                  <a:pt x="3441" y="620"/>
                  <a:pt x="3441" y="620"/>
                </a:cubicBezTo>
                <a:cubicBezTo>
                  <a:pt x="3442" y="620"/>
                  <a:pt x="3444" y="619"/>
                  <a:pt x="3445" y="618"/>
                </a:cubicBezTo>
                <a:cubicBezTo>
                  <a:pt x="3446" y="617"/>
                  <a:pt x="3446" y="615"/>
                  <a:pt x="3448" y="614"/>
                </a:cubicBezTo>
                <a:cubicBezTo>
                  <a:pt x="3449" y="614"/>
                  <a:pt x="3450" y="613"/>
                  <a:pt x="3452" y="612"/>
                </a:cubicBezTo>
                <a:cubicBezTo>
                  <a:pt x="3453" y="612"/>
                  <a:pt x="3454" y="612"/>
                  <a:pt x="3456" y="612"/>
                </a:cubicBezTo>
                <a:cubicBezTo>
                  <a:pt x="3457" y="612"/>
                  <a:pt x="3458" y="611"/>
                  <a:pt x="3460" y="611"/>
                </a:cubicBezTo>
                <a:cubicBezTo>
                  <a:pt x="3461" y="611"/>
                  <a:pt x="3463" y="613"/>
                  <a:pt x="3464" y="612"/>
                </a:cubicBezTo>
                <a:cubicBezTo>
                  <a:pt x="3466" y="612"/>
                  <a:pt x="3466" y="610"/>
                  <a:pt x="3468" y="609"/>
                </a:cubicBezTo>
                <a:cubicBezTo>
                  <a:pt x="3469" y="609"/>
                  <a:pt x="3468" y="606"/>
                  <a:pt x="3470" y="605"/>
                </a:cubicBezTo>
                <a:cubicBezTo>
                  <a:pt x="3471" y="605"/>
                  <a:pt x="3473" y="606"/>
                  <a:pt x="3474" y="605"/>
                </a:cubicBezTo>
                <a:cubicBezTo>
                  <a:pt x="3475" y="605"/>
                  <a:pt x="3477" y="606"/>
                  <a:pt x="3478" y="605"/>
                </a:cubicBezTo>
                <a:cubicBezTo>
                  <a:pt x="3480" y="605"/>
                  <a:pt x="3480" y="603"/>
                  <a:pt x="3482" y="602"/>
                </a:cubicBezTo>
                <a:cubicBezTo>
                  <a:pt x="3485" y="601"/>
                  <a:pt x="3488" y="601"/>
                  <a:pt x="3492" y="601"/>
                </a:cubicBezTo>
                <a:cubicBezTo>
                  <a:pt x="3496" y="601"/>
                  <a:pt x="3499" y="601"/>
                  <a:pt x="3503" y="602"/>
                </a:cubicBezTo>
                <a:cubicBezTo>
                  <a:pt x="3504" y="603"/>
                  <a:pt x="3505" y="605"/>
                  <a:pt x="3507" y="605"/>
                </a:cubicBezTo>
                <a:cubicBezTo>
                  <a:pt x="3505" y="609"/>
                  <a:pt x="3505" y="609"/>
                  <a:pt x="3505" y="609"/>
                </a:cubicBezTo>
                <a:cubicBezTo>
                  <a:pt x="3502" y="609"/>
                  <a:pt x="3499" y="609"/>
                  <a:pt x="3497" y="609"/>
                </a:cubicBezTo>
                <a:cubicBezTo>
                  <a:pt x="3495" y="609"/>
                  <a:pt x="3494" y="609"/>
                  <a:pt x="3493" y="609"/>
                </a:cubicBezTo>
                <a:cubicBezTo>
                  <a:pt x="3491" y="610"/>
                  <a:pt x="3493" y="613"/>
                  <a:pt x="3492" y="613"/>
                </a:cubicBezTo>
                <a:cubicBezTo>
                  <a:pt x="3490" y="614"/>
                  <a:pt x="3489" y="614"/>
                  <a:pt x="3488" y="614"/>
                </a:cubicBezTo>
                <a:cubicBezTo>
                  <a:pt x="3486" y="615"/>
                  <a:pt x="3485" y="613"/>
                  <a:pt x="3484" y="613"/>
                </a:cubicBezTo>
                <a:cubicBezTo>
                  <a:pt x="3482" y="614"/>
                  <a:pt x="3481" y="615"/>
                  <a:pt x="3480" y="616"/>
                </a:cubicBezTo>
                <a:cubicBezTo>
                  <a:pt x="3479" y="617"/>
                  <a:pt x="3480" y="619"/>
                  <a:pt x="3479" y="620"/>
                </a:cubicBezTo>
                <a:cubicBezTo>
                  <a:pt x="3478" y="621"/>
                  <a:pt x="3478" y="623"/>
                  <a:pt x="3477" y="624"/>
                </a:cubicBezTo>
                <a:cubicBezTo>
                  <a:pt x="3476" y="625"/>
                  <a:pt x="3474" y="625"/>
                  <a:pt x="3473" y="626"/>
                </a:cubicBezTo>
                <a:cubicBezTo>
                  <a:pt x="3472" y="627"/>
                  <a:pt x="3471" y="629"/>
                  <a:pt x="3471" y="630"/>
                </a:cubicBezTo>
                <a:cubicBezTo>
                  <a:pt x="3471" y="631"/>
                  <a:pt x="3472" y="633"/>
                  <a:pt x="3472" y="634"/>
                </a:cubicBezTo>
                <a:cubicBezTo>
                  <a:pt x="3472" y="637"/>
                  <a:pt x="3471" y="639"/>
                  <a:pt x="3471" y="642"/>
                </a:cubicBezTo>
                <a:cubicBezTo>
                  <a:pt x="3467" y="642"/>
                  <a:pt x="3462" y="641"/>
                  <a:pt x="3460" y="644"/>
                </a:cubicBezTo>
                <a:cubicBezTo>
                  <a:pt x="3458" y="647"/>
                  <a:pt x="3458" y="650"/>
                  <a:pt x="3456" y="652"/>
                </a:cubicBezTo>
                <a:cubicBezTo>
                  <a:pt x="3455" y="653"/>
                  <a:pt x="3453" y="653"/>
                  <a:pt x="3452" y="654"/>
                </a:cubicBezTo>
                <a:cubicBezTo>
                  <a:pt x="3451" y="655"/>
                  <a:pt x="3449" y="656"/>
                  <a:pt x="3448" y="657"/>
                </a:cubicBezTo>
                <a:cubicBezTo>
                  <a:pt x="3447" y="658"/>
                  <a:pt x="3447" y="660"/>
                  <a:pt x="3446" y="661"/>
                </a:cubicBezTo>
                <a:cubicBezTo>
                  <a:pt x="3445" y="662"/>
                  <a:pt x="3443" y="662"/>
                  <a:pt x="3442" y="663"/>
                </a:cubicBezTo>
                <a:cubicBezTo>
                  <a:pt x="3441" y="664"/>
                  <a:pt x="3439" y="665"/>
                  <a:pt x="3438" y="666"/>
                </a:cubicBezTo>
                <a:cubicBezTo>
                  <a:pt x="3437" y="667"/>
                  <a:pt x="3438" y="669"/>
                  <a:pt x="3438" y="670"/>
                </a:cubicBezTo>
                <a:cubicBezTo>
                  <a:pt x="3438" y="671"/>
                  <a:pt x="3438" y="673"/>
                  <a:pt x="3438" y="674"/>
                </a:cubicBezTo>
                <a:cubicBezTo>
                  <a:pt x="3437" y="676"/>
                  <a:pt x="3435" y="676"/>
                  <a:pt x="3434" y="678"/>
                </a:cubicBezTo>
                <a:cubicBezTo>
                  <a:pt x="3433" y="679"/>
                  <a:pt x="3431" y="680"/>
                  <a:pt x="3430" y="682"/>
                </a:cubicBezTo>
                <a:cubicBezTo>
                  <a:pt x="3430" y="685"/>
                  <a:pt x="3430" y="687"/>
                  <a:pt x="3430" y="690"/>
                </a:cubicBezTo>
                <a:cubicBezTo>
                  <a:pt x="3430" y="691"/>
                  <a:pt x="3428" y="692"/>
                  <a:pt x="3428" y="694"/>
                </a:cubicBezTo>
                <a:cubicBezTo>
                  <a:pt x="3428" y="695"/>
                  <a:pt x="3428" y="696"/>
                  <a:pt x="3428" y="698"/>
                </a:cubicBezTo>
                <a:cubicBezTo>
                  <a:pt x="3427" y="694"/>
                  <a:pt x="3427" y="694"/>
                  <a:pt x="3427" y="694"/>
                </a:cubicBezTo>
                <a:cubicBezTo>
                  <a:pt x="3426" y="695"/>
                  <a:pt x="3425" y="696"/>
                  <a:pt x="3423" y="697"/>
                </a:cubicBezTo>
                <a:cubicBezTo>
                  <a:pt x="3420" y="698"/>
                  <a:pt x="3418" y="698"/>
                  <a:pt x="3415" y="700"/>
                </a:cubicBezTo>
                <a:cubicBezTo>
                  <a:pt x="3414" y="701"/>
                  <a:pt x="3414" y="703"/>
                  <a:pt x="3412" y="704"/>
                </a:cubicBezTo>
                <a:cubicBezTo>
                  <a:pt x="3411" y="705"/>
                  <a:pt x="3410" y="706"/>
                  <a:pt x="3408" y="707"/>
                </a:cubicBezTo>
                <a:cubicBezTo>
                  <a:pt x="3407" y="708"/>
                  <a:pt x="3405" y="707"/>
                  <a:pt x="3404" y="707"/>
                </a:cubicBezTo>
                <a:cubicBezTo>
                  <a:pt x="3403" y="707"/>
                  <a:pt x="3399" y="709"/>
                  <a:pt x="3398" y="709"/>
                </a:cubicBezTo>
                <a:cubicBezTo>
                  <a:pt x="3396" y="709"/>
                  <a:pt x="3396" y="711"/>
                  <a:pt x="3394" y="712"/>
                </a:cubicBezTo>
                <a:cubicBezTo>
                  <a:pt x="3395" y="717"/>
                  <a:pt x="3395" y="717"/>
                  <a:pt x="3395" y="717"/>
                </a:cubicBezTo>
                <a:cubicBezTo>
                  <a:pt x="3397" y="717"/>
                  <a:pt x="3398" y="718"/>
                  <a:pt x="3399" y="718"/>
                </a:cubicBezTo>
                <a:cubicBezTo>
                  <a:pt x="3401" y="718"/>
                  <a:pt x="3402" y="717"/>
                  <a:pt x="3403" y="717"/>
                </a:cubicBezTo>
                <a:cubicBezTo>
                  <a:pt x="3411" y="717"/>
                  <a:pt x="3411" y="717"/>
                  <a:pt x="3411" y="717"/>
                </a:cubicBezTo>
                <a:cubicBezTo>
                  <a:pt x="3411" y="719"/>
                  <a:pt x="3411" y="720"/>
                  <a:pt x="3410" y="722"/>
                </a:cubicBezTo>
                <a:cubicBezTo>
                  <a:pt x="3410" y="723"/>
                  <a:pt x="3411" y="725"/>
                  <a:pt x="3410" y="726"/>
                </a:cubicBezTo>
                <a:cubicBezTo>
                  <a:pt x="3409" y="727"/>
                  <a:pt x="3407" y="727"/>
                  <a:pt x="3406" y="728"/>
                </a:cubicBezTo>
                <a:cubicBezTo>
                  <a:pt x="3405" y="728"/>
                  <a:pt x="3404" y="729"/>
                  <a:pt x="3402" y="730"/>
                </a:cubicBezTo>
                <a:cubicBezTo>
                  <a:pt x="3400" y="730"/>
                  <a:pt x="3400" y="732"/>
                  <a:pt x="3398" y="733"/>
                </a:cubicBezTo>
                <a:cubicBezTo>
                  <a:pt x="3397" y="733"/>
                  <a:pt x="3393" y="733"/>
                  <a:pt x="3392" y="734"/>
                </a:cubicBezTo>
                <a:cubicBezTo>
                  <a:pt x="3390" y="735"/>
                  <a:pt x="3390" y="737"/>
                  <a:pt x="3388" y="738"/>
                </a:cubicBezTo>
                <a:cubicBezTo>
                  <a:pt x="3387" y="739"/>
                  <a:pt x="3386" y="740"/>
                  <a:pt x="3384" y="741"/>
                </a:cubicBezTo>
                <a:cubicBezTo>
                  <a:pt x="3383" y="741"/>
                  <a:pt x="3381" y="741"/>
                  <a:pt x="3380" y="742"/>
                </a:cubicBezTo>
                <a:cubicBezTo>
                  <a:pt x="3379" y="743"/>
                  <a:pt x="3378" y="743"/>
                  <a:pt x="3376" y="745"/>
                </a:cubicBezTo>
                <a:cubicBezTo>
                  <a:pt x="3375" y="746"/>
                  <a:pt x="3375" y="747"/>
                  <a:pt x="3374" y="749"/>
                </a:cubicBezTo>
                <a:cubicBezTo>
                  <a:pt x="3374" y="750"/>
                  <a:pt x="3374" y="751"/>
                  <a:pt x="3373" y="753"/>
                </a:cubicBezTo>
                <a:cubicBezTo>
                  <a:pt x="3372" y="755"/>
                  <a:pt x="3370" y="757"/>
                  <a:pt x="3367" y="757"/>
                </a:cubicBezTo>
                <a:cubicBezTo>
                  <a:pt x="3363" y="757"/>
                  <a:pt x="3361" y="753"/>
                  <a:pt x="3357" y="753"/>
                </a:cubicBezTo>
                <a:cubicBezTo>
                  <a:pt x="3349" y="753"/>
                  <a:pt x="3349" y="753"/>
                  <a:pt x="3349" y="753"/>
                </a:cubicBezTo>
                <a:cubicBezTo>
                  <a:pt x="3348" y="760"/>
                  <a:pt x="3348" y="760"/>
                  <a:pt x="3348" y="760"/>
                </a:cubicBezTo>
                <a:cubicBezTo>
                  <a:pt x="3350" y="763"/>
                  <a:pt x="3350" y="764"/>
                  <a:pt x="3351" y="767"/>
                </a:cubicBezTo>
                <a:cubicBezTo>
                  <a:pt x="3347" y="768"/>
                  <a:pt x="3344" y="770"/>
                  <a:pt x="3340" y="770"/>
                </a:cubicBezTo>
                <a:cubicBezTo>
                  <a:pt x="3338" y="771"/>
                  <a:pt x="3337" y="770"/>
                  <a:pt x="3336" y="770"/>
                </a:cubicBezTo>
                <a:cubicBezTo>
                  <a:pt x="3332" y="771"/>
                  <a:pt x="3331" y="773"/>
                  <a:pt x="3328" y="774"/>
                </a:cubicBezTo>
                <a:cubicBezTo>
                  <a:pt x="3326" y="775"/>
                  <a:pt x="3325" y="777"/>
                  <a:pt x="3324" y="777"/>
                </a:cubicBezTo>
                <a:cubicBezTo>
                  <a:pt x="3322" y="778"/>
                  <a:pt x="3321" y="780"/>
                  <a:pt x="3320" y="780"/>
                </a:cubicBezTo>
                <a:cubicBezTo>
                  <a:pt x="3318" y="781"/>
                  <a:pt x="3317" y="780"/>
                  <a:pt x="3316" y="780"/>
                </a:cubicBezTo>
                <a:cubicBezTo>
                  <a:pt x="3314" y="781"/>
                  <a:pt x="3312" y="781"/>
                  <a:pt x="3312" y="782"/>
                </a:cubicBezTo>
                <a:cubicBezTo>
                  <a:pt x="3311" y="783"/>
                  <a:pt x="3312" y="785"/>
                  <a:pt x="3312" y="786"/>
                </a:cubicBezTo>
                <a:cubicBezTo>
                  <a:pt x="3311" y="788"/>
                  <a:pt x="3312" y="789"/>
                  <a:pt x="3312" y="790"/>
                </a:cubicBezTo>
                <a:cubicBezTo>
                  <a:pt x="3311" y="792"/>
                  <a:pt x="3309" y="793"/>
                  <a:pt x="3308" y="794"/>
                </a:cubicBezTo>
                <a:cubicBezTo>
                  <a:pt x="3306" y="795"/>
                  <a:pt x="3305" y="797"/>
                  <a:pt x="3304" y="797"/>
                </a:cubicBezTo>
                <a:cubicBezTo>
                  <a:pt x="3302" y="797"/>
                  <a:pt x="3301" y="797"/>
                  <a:pt x="3300" y="797"/>
                </a:cubicBezTo>
                <a:cubicBezTo>
                  <a:pt x="3298" y="798"/>
                  <a:pt x="3297" y="797"/>
                  <a:pt x="3296" y="797"/>
                </a:cubicBezTo>
                <a:cubicBezTo>
                  <a:pt x="3294" y="798"/>
                  <a:pt x="3293" y="799"/>
                  <a:pt x="3292" y="800"/>
                </a:cubicBezTo>
                <a:cubicBezTo>
                  <a:pt x="3290" y="802"/>
                  <a:pt x="3288" y="801"/>
                  <a:pt x="3288" y="803"/>
                </a:cubicBezTo>
                <a:cubicBezTo>
                  <a:pt x="3288" y="805"/>
                  <a:pt x="3289" y="806"/>
                  <a:pt x="3289" y="807"/>
                </a:cubicBezTo>
                <a:cubicBezTo>
                  <a:pt x="3289" y="809"/>
                  <a:pt x="3291" y="810"/>
                  <a:pt x="3291" y="811"/>
                </a:cubicBezTo>
                <a:cubicBezTo>
                  <a:pt x="3291" y="813"/>
                  <a:pt x="3289" y="814"/>
                  <a:pt x="3289" y="815"/>
                </a:cubicBezTo>
                <a:cubicBezTo>
                  <a:pt x="3288" y="816"/>
                  <a:pt x="3285" y="815"/>
                  <a:pt x="3285" y="816"/>
                </a:cubicBezTo>
                <a:cubicBezTo>
                  <a:pt x="3284" y="817"/>
                  <a:pt x="3283" y="818"/>
                  <a:pt x="3283" y="820"/>
                </a:cubicBezTo>
                <a:cubicBezTo>
                  <a:pt x="3283" y="822"/>
                  <a:pt x="3284" y="823"/>
                  <a:pt x="3284" y="824"/>
                </a:cubicBezTo>
                <a:cubicBezTo>
                  <a:pt x="3284" y="827"/>
                  <a:pt x="3287" y="828"/>
                  <a:pt x="3287" y="830"/>
                </a:cubicBezTo>
                <a:cubicBezTo>
                  <a:pt x="3287" y="833"/>
                  <a:pt x="3287" y="835"/>
                  <a:pt x="3286" y="837"/>
                </a:cubicBezTo>
                <a:cubicBezTo>
                  <a:pt x="3285" y="838"/>
                  <a:pt x="3283" y="836"/>
                  <a:pt x="3282" y="837"/>
                </a:cubicBezTo>
                <a:cubicBezTo>
                  <a:pt x="3281" y="838"/>
                  <a:pt x="3281" y="840"/>
                  <a:pt x="3280" y="841"/>
                </a:cubicBezTo>
                <a:cubicBezTo>
                  <a:pt x="3280" y="849"/>
                  <a:pt x="3280" y="849"/>
                  <a:pt x="3280" y="849"/>
                </a:cubicBezTo>
                <a:cubicBezTo>
                  <a:pt x="3290" y="849"/>
                  <a:pt x="3290" y="849"/>
                  <a:pt x="3290" y="849"/>
                </a:cubicBezTo>
                <a:cubicBezTo>
                  <a:pt x="3292" y="849"/>
                  <a:pt x="3293" y="848"/>
                  <a:pt x="3295" y="848"/>
                </a:cubicBezTo>
                <a:cubicBezTo>
                  <a:pt x="3296" y="849"/>
                  <a:pt x="3297" y="850"/>
                  <a:pt x="3299" y="850"/>
                </a:cubicBezTo>
                <a:cubicBezTo>
                  <a:pt x="3300" y="851"/>
                  <a:pt x="3300" y="853"/>
                  <a:pt x="3301" y="854"/>
                </a:cubicBezTo>
                <a:cubicBezTo>
                  <a:pt x="3299" y="855"/>
                  <a:pt x="3299" y="857"/>
                  <a:pt x="3298" y="858"/>
                </a:cubicBezTo>
                <a:cubicBezTo>
                  <a:pt x="3297" y="859"/>
                  <a:pt x="3294" y="858"/>
                  <a:pt x="3294" y="860"/>
                </a:cubicBezTo>
                <a:cubicBezTo>
                  <a:pt x="3293" y="861"/>
                  <a:pt x="3294" y="863"/>
                  <a:pt x="3294" y="864"/>
                </a:cubicBezTo>
                <a:cubicBezTo>
                  <a:pt x="3293" y="865"/>
                  <a:pt x="3294" y="867"/>
                  <a:pt x="3294" y="868"/>
                </a:cubicBezTo>
                <a:cubicBezTo>
                  <a:pt x="3293" y="870"/>
                  <a:pt x="3289" y="868"/>
                  <a:pt x="3289" y="870"/>
                </a:cubicBezTo>
                <a:cubicBezTo>
                  <a:pt x="3288" y="871"/>
                  <a:pt x="3288" y="872"/>
                  <a:pt x="3288" y="874"/>
                </a:cubicBezTo>
                <a:cubicBezTo>
                  <a:pt x="3288" y="876"/>
                  <a:pt x="3289" y="877"/>
                  <a:pt x="3289" y="879"/>
                </a:cubicBezTo>
                <a:cubicBezTo>
                  <a:pt x="3295" y="879"/>
                  <a:pt x="3298" y="879"/>
                  <a:pt x="3305" y="879"/>
                </a:cubicBezTo>
                <a:cubicBezTo>
                  <a:pt x="3304" y="883"/>
                  <a:pt x="3305" y="886"/>
                  <a:pt x="3304" y="889"/>
                </a:cubicBezTo>
                <a:cubicBezTo>
                  <a:pt x="3303" y="891"/>
                  <a:pt x="3300" y="890"/>
                  <a:pt x="3300" y="892"/>
                </a:cubicBezTo>
                <a:cubicBezTo>
                  <a:pt x="3299" y="893"/>
                  <a:pt x="3298" y="894"/>
                  <a:pt x="3298" y="896"/>
                </a:cubicBezTo>
                <a:cubicBezTo>
                  <a:pt x="3298" y="898"/>
                  <a:pt x="3300" y="898"/>
                  <a:pt x="3300" y="900"/>
                </a:cubicBezTo>
                <a:cubicBezTo>
                  <a:pt x="3300" y="901"/>
                  <a:pt x="3299" y="902"/>
                  <a:pt x="3300" y="903"/>
                </a:cubicBezTo>
                <a:cubicBezTo>
                  <a:pt x="3303" y="903"/>
                  <a:pt x="3305" y="902"/>
                  <a:pt x="3308" y="903"/>
                </a:cubicBezTo>
                <a:cubicBezTo>
                  <a:pt x="3309" y="903"/>
                  <a:pt x="3311" y="902"/>
                  <a:pt x="3313" y="903"/>
                </a:cubicBezTo>
                <a:cubicBezTo>
                  <a:pt x="3314" y="904"/>
                  <a:pt x="3314" y="906"/>
                  <a:pt x="3316" y="907"/>
                </a:cubicBezTo>
                <a:cubicBezTo>
                  <a:pt x="3317" y="908"/>
                  <a:pt x="3318" y="909"/>
                  <a:pt x="3320" y="911"/>
                </a:cubicBezTo>
                <a:cubicBezTo>
                  <a:pt x="3328" y="909"/>
                  <a:pt x="3328" y="909"/>
                  <a:pt x="3328" y="909"/>
                </a:cubicBezTo>
                <a:cubicBezTo>
                  <a:pt x="3329" y="909"/>
                  <a:pt x="3330" y="909"/>
                  <a:pt x="3332" y="910"/>
                </a:cubicBezTo>
                <a:cubicBezTo>
                  <a:pt x="3334" y="910"/>
                  <a:pt x="3335" y="912"/>
                  <a:pt x="3337" y="912"/>
                </a:cubicBezTo>
                <a:cubicBezTo>
                  <a:pt x="3341" y="912"/>
                  <a:pt x="3344" y="910"/>
                  <a:pt x="3347" y="909"/>
                </a:cubicBezTo>
                <a:cubicBezTo>
                  <a:pt x="3349" y="908"/>
                  <a:pt x="3349" y="906"/>
                  <a:pt x="3350" y="905"/>
                </a:cubicBezTo>
                <a:cubicBezTo>
                  <a:pt x="3352" y="904"/>
                  <a:pt x="3353" y="905"/>
                  <a:pt x="3354" y="905"/>
                </a:cubicBezTo>
                <a:cubicBezTo>
                  <a:pt x="3356" y="905"/>
                  <a:pt x="3357" y="904"/>
                  <a:pt x="3358" y="904"/>
                </a:cubicBezTo>
                <a:cubicBezTo>
                  <a:pt x="3360" y="903"/>
                  <a:pt x="3361" y="902"/>
                  <a:pt x="3362" y="901"/>
                </a:cubicBezTo>
                <a:cubicBezTo>
                  <a:pt x="3364" y="900"/>
                  <a:pt x="3363" y="898"/>
                  <a:pt x="3364" y="897"/>
                </a:cubicBezTo>
                <a:cubicBezTo>
                  <a:pt x="3366" y="895"/>
                  <a:pt x="3367" y="894"/>
                  <a:pt x="3368" y="893"/>
                </a:cubicBezTo>
                <a:cubicBezTo>
                  <a:pt x="3371" y="890"/>
                  <a:pt x="3372" y="888"/>
                  <a:pt x="3374" y="885"/>
                </a:cubicBezTo>
                <a:cubicBezTo>
                  <a:pt x="3376" y="884"/>
                  <a:pt x="3376" y="881"/>
                  <a:pt x="3377" y="881"/>
                </a:cubicBezTo>
                <a:cubicBezTo>
                  <a:pt x="3379" y="881"/>
                  <a:pt x="3380" y="880"/>
                  <a:pt x="3381" y="880"/>
                </a:cubicBezTo>
                <a:cubicBezTo>
                  <a:pt x="3383" y="880"/>
                  <a:pt x="3384" y="881"/>
                  <a:pt x="3385" y="881"/>
                </a:cubicBezTo>
                <a:cubicBezTo>
                  <a:pt x="3387" y="881"/>
                  <a:pt x="3388" y="879"/>
                  <a:pt x="3389" y="879"/>
                </a:cubicBezTo>
                <a:cubicBezTo>
                  <a:pt x="3389" y="871"/>
                  <a:pt x="3389" y="871"/>
                  <a:pt x="3389" y="871"/>
                </a:cubicBezTo>
                <a:cubicBezTo>
                  <a:pt x="3391" y="871"/>
                  <a:pt x="3392" y="870"/>
                  <a:pt x="3393" y="871"/>
                </a:cubicBezTo>
                <a:cubicBezTo>
                  <a:pt x="3395" y="872"/>
                  <a:pt x="3396" y="872"/>
                  <a:pt x="3397" y="873"/>
                </a:cubicBezTo>
                <a:cubicBezTo>
                  <a:pt x="3398" y="874"/>
                  <a:pt x="3398" y="875"/>
                  <a:pt x="3399" y="877"/>
                </a:cubicBezTo>
                <a:cubicBezTo>
                  <a:pt x="3400" y="878"/>
                  <a:pt x="3399" y="880"/>
                  <a:pt x="3399" y="881"/>
                </a:cubicBezTo>
                <a:cubicBezTo>
                  <a:pt x="3400" y="883"/>
                  <a:pt x="3403" y="882"/>
                  <a:pt x="3403" y="884"/>
                </a:cubicBezTo>
                <a:cubicBezTo>
                  <a:pt x="3404" y="887"/>
                  <a:pt x="3402" y="890"/>
                  <a:pt x="3403" y="893"/>
                </a:cubicBezTo>
                <a:cubicBezTo>
                  <a:pt x="3403" y="894"/>
                  <a:pt x="3404" y="896"/>
                  <a:pt x="3404" y="897"/>
                </a:cubicBezTo>
                <a:cubicBezTo>
                  <a:pt x="3405" y="899"/>
                  <a:pt x="3407" y="898"/>
                  <a:pt x="3408" y="900"/>
                </a:cubicBezTo>
                <a:cubicBezTo>
                  <a:pt x="3410" y="902"/>
                  <a:pt x="3412" y="903"/>
                  <a:pt x="3412" y="906"/>
                </a:cubicBezTo>
                <a:cubicBezTo>
                  <a:pt x="3412" y="908"/>
                  <a:pt x="3412" y="908"/>
                  <a:pt x="3412" y="908"/>
                </a:cubicBezTo>
                <a:cubicBezTo>
                  <a:pt x="3412" y="910"/>
                  <a:pt x="3408" y="909"/>
                  <a:pt x="3408" y="912"/>
                </a:cubicBezTo>
                <a:cubicBezTo>
                  <a:pt x="3408" y="913"/>
                  <a:pt x="3409" y="914"/>
                  <a:pt x="3409" y="916"/>
                </a:cubicBezTo>
                <a:cubicBezTo>
                  <a:pt x="3410" y="919"/>
                  <a:pt x="3411" y="922"/>
                  <a:pt x="3414" y="924"/>
                </a:cubicBezTo>
                <a:cubicBezTo>
                  <a:pt x="3415" y="924"/>
                  <a:pt x="3417" y="924"/>
                  <a:pt x="3418" y="925"/>
                </a:cubicBezTo>
                <a:cubicBezTo>
                  <a:pt x="3420" y="926"/>
                  <a:pt x="3420" y="927"/>
                  <a:pt x="3421" y="929"/>
                </a:cubicBezTo>
                <a:cubicBezTo>
                  <a:pt x="3422" y="930"/>
                  <a:pt x="3424" y="931"/>
                  <a:pt x="3424" y="933"/>
                </a:cubicBezTo>
                <a:cubicBezTo>
                  <a:pt x="3424" y="937"/>
                  <a:pt x="3424" y="937"/>
                  <a:pt x="3424" y="937"/>
                </a:cubicBezTo>
                <a:cubicBezTo>
                  <a:pt x="3424" y="941"/>
                  <a:pt x="3424" y="941"/>
                  <a:pt x="3424" y="941"/>
                </a:cubicBezTo>
                <a:cubicBezTo>
                  <a:pt x="3425" y="944"/>
                  <a:pt x="3426" y="946"/>
                  <a:pt x="3427" y="949"/>
                </a:cubicBezTo>
                <a:cubicBezTo>
                  <a:pt x="3428" y="950"/>
                  <a:pt x="3430" y="950"/>
                  <a:pt x="3431" y="952"/>
                </a:cubicBezTo>
                <a:cubicBezTo>
                  <a:pt x="3433" y="953"/>
                  <a:pt x="3434" y="954"/>
                  <a:pt x="3435" y="956"/>
                </a:cubicBezTo>
                <a:cubicBezTo>
                  <a:pt x="3436" y="957"/>
                  <a:pt x="3438" y="957"/>
                  <a:pt x="3439" y="959"/>
                </a:cubicBezTo>
                <a:cubicBezTo>
                  <a:pt x="3439" y="960"/>
                  <a:pt x="3440" y="961"/>
                  <a:pt x="3440" y="962"/>
                </a:cubicBezTo>
                <a:cubicBezTo>
                  <a:pt x="3440" y="964"/>
                  <a:pt x="3439" y="965"/>
                  <a:pt x="3439" y="966"/>
                </a:cubicBezTo>
                <a:cubicBezTo>
                  <a:pt x="3438" y="969"/>
                  <a:pt x="3436" y="970"/>
                  <a:pt x="3436" y="972"/>
                </a:cubicBezTo>
                <a:cubicBezTo>
                  <a:pt x="3436" y="974"/>
                  <a:pt x="3436" y="974"/>
                  <a:pt x="3436" y="974"/>
                </a:cubicBezTo>
                <a:cubicBezTo>
                  <a:pt x="3436" y="976"/>
                  <a:pt x="3438" y="977"/>
                  <a:pt x="3438" y="978"/>
                </a:cubicBezTo>
                <a:cubicBezTo>
                  <a:pt x="3438" y="980"/>
                  <a:pt x="3438" y="981"/>
                  <a:pt x="3438" y="982"/>
                </a:cubicBezTo>
                <a:cubicBezTo>
                  <a:pt x="3466" y="982"/>
                  <a:pt x="3466" y="982"/>
                  <a:pt x="3466" y="982"/>
                </a:cubicBezTo>
                <a:cubicBezTo>
                  <a:pt x="3466" y="980"/>
                  <a:pt x="3467" y="978"/>
                  <a:pt x="3467" y="976"/>
                </a:cubicBezTo>
                <a:cubicBezTo>
                  <a:pt x="3467" y="975"/>
                  <a:pt x="3467" y="974"/>
                  <a:pt x="3467" y="972"/>
                </a:cubicBezTo>
                <a:cubicBezTo>
                  <a:pt x="3467" y="971"/>
                  <a:pt x="3469" y="970"/>
                  <a:pt x="3470" y="968"/>
                </a:cubicBezTo>
                <a:cubicBezTo>
                  <a:pt x="3471" y="967"/>
                  <a:pt x="3472" y="965"/>
                  <a:pt x="3474" y="964"/>
                </a:cubicBezTo>
                <a:cubicBezTo>
                  <a:pt x="3475" y="964"/>
                  <a:pt x="3476" y="964"/>
                  <a:pt x="3478" y="964"/>
                </a:cubicBezTo>
                <a:cubicBezTo>
                  <a:pt x="3482" y="964"/>
                  <a:pt x="3482" y="964"/>
                  <a:pt x="3482" y="964"/>
                </a:cubicBezTo>
                <a:cubicBezTo>
                  <a:pt x="3483" y="964"/>
                  <a:pt x="3484" y="965"/>
                  <a:pt x="3486" y="965"/>
                </a:cubicBezTo>
                <a:cubicBezTo>
                  <a:pt x="3487" y="966"/>
                  <a:pt x="3488" y="967"/>
                  <a:pt x="3490" y="967"/>
                </a:cubicBezTo>
                <a:cubicBezTo>
                  <a:pt x="3491" y="967"/>
                  <a:pt x="3492" y="966"/>
                  <a:pt x="3494" y="965"/>
                </a:cubicBezTo>
                <a:cubicBezTo>
                  <a:pt x="3495" y="965"/>
                  <a:pt x="3495" y="962"/>
                  <a:pt x="3497" y="961"/>
                </a:cubicBezTo>
                <a:cubicBezTo>
                  <a:pt x="3500" y="960"/>
                  <a:pt x="3502" y="960"/>
                  <a:pt x="3506" y="960"/>
                </a:cubicBezTo>
                <a:cubicBezTo>
                  <a:pt x="3506" y="949"/>
                  <a:pt x="3506" y="949"/>
                  <a:pt x="3506" y="949"/>
                </a:cubicBezTo>
                <a:cubicBezTo>
                  <a:pt x="3522" y="949"/>
                  <a:pt x="3522" y="949"/>
                  <a:pt x="3522" y="949"/>
                </a:cubicBezTo>
                <a:cubicBezTo>
                  <a:pt x="3522" y="947"/>
                  <a:pt x="3523" y="946"/>
                  <a:pt x="3523" y="945"/>
                </a:cubicBezTo>
                <a:cubicBezTo>
                  <a:pt x="3523" y="942"/>
                  <a:pt x="3522" y="941"/>
                  <a:pt x="3522" y="939"/>
                </a:cubicBezTo>
                <a:cubicBezTo>
                  <a:pt x="3514" y="939"/>
                  <a:pt x="3514" y="939"/>
                  <a:pt x="3514" y="939"/>
                </a:cubicBezTo>
                <a:cubicBezTo>
                  <a:pt x="3512" y="939"/>
                  <a:pt x="3511" y="940"/>
                  <a:pt x="3510" y="940"/>
                </a:cubicBezTo>
                <a:cubicBezTo>
                  <a:pt x="3508" y="939"/>
                  <a:pt x="3507" y="940"/>
                  <a:pt x="3506" y="940"/>
                </a:cubicBezTo>
                <a:cubicBezTo>
                  <a:pt x="3504" y="939"/>
                  <a:pt x="3506" y="937"/>
                  <a:pt x="3506" y="936"/>
                </a:cubicBezTo>
                <a:cubicBezTo>
                  <a:pt x="3505" y="935"/>
                  <a:pt x="3503" y="935"/>
                  <a:pt x="3502" y="935"/>
                </a:cubicBezTo>
                <a:cubicBezTo>
                  <a:pt x="3503" y="932"/>
                  <a:pt x="3505" y="930"/>
                  <a:pt x="3507" y="927"/>
                </a:cubicBezTo>
                <a:cubicBezTo>
                  <a:pt x="3507" y="925"/>
                  <a:pt x="3509" y="924"/>
                  <a:pt x="3510" y="923"/>
                </a:cubicBezTo>
                <a:cubicBezTo>
                  <a:pt x="3511" y="920"/>
                  <a:pt x="3510" y="918"/>
                  <a:pt x="3511" y="915"/>
                </a:cubicBezTo>
                <a:cubicBezTo>
                  <a:pt x="3511" y="912"/>
                  <a:pt x="3511" y="910"/>
                  <a:pt x="3512" y="907"/>
                </a:cubicBezTo>
                <a:cubicBezTo>
                  <a:pt x="3512" y="905"/>
                  <a:pt x="3511" y="904"/>
                  <a:pt x="3512" y="903"/>
                </a:cubicBezTo>
                <a:cubicBezTo>
                  <a:pt x="3512" y="901"/>
                  <a:pt x="3513" y="900"/>
                  <a:pt x="3514" y="899"/>
                </a:cubicBezTo>
                <a:cubicBezTo>
                  <a:pt x="3514" y="897"/>
                  <a:pt x="3516" y="898"/>
                  <a:pt x="3518" y="897"/>
                </a:cubicBezTo>
                <a:cubicBezTo>
                  <a:pt x="3519" y="896"/>
                  <a:pt x="3520" y="894"/>
                  <a:pt x="3522" y="893"/>
                </a:cubicBezTo>
                <a:cubicBezTo>
                  <a:pt x="3523" y="892"/>
                  <a:pt x="3524" y="892"/>
                  <a:pt x="3526" y="892"/>
                </a:cubicBezTo>
                <a:cubicBezTo>
                  <a:pt x="3527" y="891"/>
                  <a:pt x="3528" y="889"/>
                  <a:pt x="3530" y="889"/>
                </a:cubicBezTo>
                <a:cubicBezTo>
                  <a:pt x="3531" y="889"/>
                  <a:pt x="3532" y="888"/>
                  <a:pt x="3533" y="888"/>
                </a:cubicBezTo>
                <a:cubicBezTo>
                  <a:pt x="3535" y="887"/>
                  <a:pt x="3536" y="889"/>
                  <a:pt x="3537" y="888"/>
                </a:cubicBezTo>
                <a:cubicBezTo>
                  <a:pt x="3539" y="887"/>
                  <a:pt x="3539" y="885"/>
                  <a:pt x="3539" y="884"/>
                </a:cubicBezTo>
                <a:cubicBezTo>
                  <a:pt x="3540" y="883"/>
                  <a:pt x="3539" y="881"/>
                  <a:pt x="3539" y="880"/>
                </a:cubicBezTo>
                <a:cubicBezTo>
                  <a:pt x="3540" y="878"/>
                  <a:pt x="3541" y="877"/>
                  <a:pt x="3542" y="876"/>
                </a:cubicBezTo>
                <a:cubicBezTo>
                  <a:pt x="3543" y="874"/>
                  <a:pt x="3545" y="874"/>
                  <a:pt x="3546" y="873"/>
                </a:cubicBezTo>
                <a:cubicBezTo>
                  <a:pt x="3547" y="872"/>
                  <a:pt x="3550" y="872"/>
                  <a:pt x="3550" y="870"/>
                </a:cubicBezTo>
                <a:cubicBezTo>
                  <a:pt x="3551" y="869"/>
                  <a:pt x="3550" y="868"/>
                  <a:pt x="3550" y="866"/>
                </a:cubicBezTo>
                <a:cubicBezTo>
                  <a:pt x="3550" y="862"/>
                  <a:pt x="3550" y="862"/>
                  <a:pt x="3550" y="862"/>
                </a:cubicBezTo>
                <a:cubicBezTo>
                  <a:pt x="3550" y="860"/>
                  <a:pt x="3550" y="859"/>
                  <a:pt x="3549" y="857"/>
                </a:cubicBezTo>
                <a:cubicBezTo>
                  <a:pt x="3546" y="857"/>
                  <a:pt x="3544" y="857"/>
                  <a:pt x="3541" y="857"/>
                </a:cubicBezTo>
                <a:cubicBezTo>
                  <a:pt x="3538" y="857"/>
                  <a:pt x="3536" y="856"/>
                  <a:pt x="3533" y="856"/>
                </a:cubicBezTo>
                <a:cubicBezTo>
                  <a:pt x="3532" y="856"/>
                  <a:pt x="3531" y="857"/>
                  <a:pt x="3530" y="857"/>
                </a:cubicBezTo>
                <a:cubicBezTo>
                  <a:pt x="3530" y="852"/>
                  <a:pt x="3531" y="849"/>
                  <a:pt x="3530" y="844"/>
                </a:cubicBezTo>
                <a:cubicBezTo>
                  <a:pt x="3529" y="842"/>
                  <a:pt x="3528" y="841"/>
                  <a:pt x="3526" y="840"/>
                </a:cubicBezTo>
                <a:cubicBezTo>
                  <a:pt x="3524" y="840"/>
                  <a:pt x="3523" y="841"/>
                  <a:pt x="3522" y="840"/>
                </a:cubicBezTo>
                <a:cubicBezTo>
                  <a:pt x="3520" y="839"/>
                  <a:pt x="3519" y="838"/>
                  <a:pt x="3518" y="837"/>
                </a:cubicBezTo>
                <a:cubicBezTo>
                  <a:pt x="3517" y="836"/>
                  <a:pt x="3518" y="835"/>
                  <a:pt x="3518" y="833"/>
                </a:cubicBezTo>
                <a:cubicBezTo>
                  <a:pt x="3518" y="801"/>
                  <a:pt x="3518" y="801"/>
                  <a:pt x="3518" y="801"/>
                </a:cubicBezTo>
                <a:cubicBezTo>
                  <a:pt x="3520" y="800"/>
                  <a:pt x="3522" y="800"/>
                  <a:pt x="3523" y="798"/>
                </a:cubicBezTo>
                <a:cubicBezTo>
                  <a:pt x="3524" y="797"/>
                  <a:pt x="3524" y="796"/>
                  <a:pt x="3525" y="794"/>
                </a:cubicBezTo>
                <a:cubicBezTo>
                  <a:pt x="3526" y="793"/>
                  <a:pt x="3528" y="792"/>
                  <a:pt x="3529" y="790"/>
                </a:cubicBezTo>
                <a:cubicBezTo>
                  <a:pt x="3529" y="789"/>
                  <a:pt x="3530" y="788"/>
                  <a:pt x="3531" y="786"/>
                </a:cubicBezTo>
                <a:cubicBezTo>
                  <a:pt x="3531" y="784"/>
                  <a:pt x="3531" y="781"/>
                  <a:pt x="3533" y="778"/>
                </a:cubicBezTo>
                <a:cubicBezTo>
                  <a:pt x="3533" y="777"/>
                  <a:pt x="3533" y="775"/>
                  <a:pt x="3534" y="774"/>
                </a:cubicBezTo>
                <a:cubicBezTo>
                  <a:pt x="3536" y="773"/>
                  <a:pt x="3537" y="773"/>
                  <a:pt x="3538" y="772"/>
                </a:cubicBezTo>
                <a:cubicBezTo>
                  <a:pt x="3540" y="772"/>
                  <a:pt x="3541" y="773"/>
                  <a:pt x="3542" y="772"/>
                </a:cubicBezTo>
                <a:cubicBezTo>
                  <a:pt x="3546" y="772"/>
                  <a:pt x="3548" y="770"/>
                  <a:pt x="3550" y="768"/>
                </a:cubicBezTo>
                <a:cubicBezTo>
                  <a:pt x="3552" y="767"/>
                  <a:pt x="3552" y="766"/>
                  <a:pt x="3553" y="764"/>
                </a:cubicBezTo>
                <a:cubicBezTo>
                  <a:pt x="3554" y="763"/>
                  <a:pt x="3556" y="763"/>
                  <a:pt x="3557" y="762"/>
                </a:cubicBezTo>
                <a:cubicBezTo>
                  <a:pt x="3558" y="761"/>
                  <a:pt x="3558" y="758"/>
                  <a:pt x="3559" y="758"/>
                </a:cubicBezTo>
                <a:cubicBezTo>
                  <a:pt x="3562" y="756"/>
                  <a:pt x="3565" y="757"/>
                  <a:pt x="3567" y="757"/>
                </a:cubicBezTo>
                <a:cubicBezTo>
                  <a:pt x="3569" y="756"/>
                  <a:pt x="3571" y="757"/>
                  <a:pt x="3572" y="757"/>
                </a:cubicBezTo>
                <a:cubicBezTo>
                  <a:pt x="3574" y="756"/>
                  <a:pt x="3574" y="754"/>
                  <a:pt x="3575" y="753"/>
                </a:cubicBezTo>
                <a:cubicBezTo>
                  <a:pt x="3577" y="752"/>
                  <a:pt x="3578" y="751"/>
                  <a:pt x="3579" y="750"/>
                </a:cubicBezTo>
                <a:cubicBezTo>
                  <a:pt x="3580" y="748"/>
                  <a:pt x="3579" y="747"/>
                  <a:pt x="3579" y="746"/>
                </a:cubicBezTo>
                <a:cubicBezTo>
                  <a:pt x="3580" y="744"/>
                  <a:pt x="3581" y="743"/>
                  <a:pt x="3582" y="742"/>
                </a:cubicBezTo>
                <a:cubicBezTo>
                  <a:pt x="3583" y="741"/>
                  <a:pt x="3585" y="741"/>
                  <a:pt x="3586" y="741"/>
                </a:cubicBezTo>
                <a:cubicBezTo>
                  <a:pt x="3587" y="740"/>
                  <a:pt x="3589" y="740"/>
                  <a:pt x="3590" y="740"/>
                </a:cubicBezTo>
                <a:cubicBezTo>
                  <a:pt x="3591" y="740"/>
                  <a:pt x="3593" y="740"/>
                  <a:pt x="3594" y="740"/>
                </a:cubicBezTo>
                <a:cubicBezTo>
                  <a:pt x="3595" y="739"/>
                  <a:pt x="3597" y="739"/>
                  <a:pt x="3598" y="739"/>
                </a:cubicBezTo>
                <a:cubicBezTo>
                  <a:pt x="3600" y="738"/>
                  <a:pt x="3601" y="735"/>
                  <a:pt x="3601" y="733"/>
                </a:cubicBezTo>
                <a:cubicBezTo>
                  <a:pt x="3601" y="730"/>
                  <a:pt x="3599" y="729"/>
                  <a:pt x="3598" y="727"/>
                </a:cubicBezTo>
                <a:cubicBezTo>
                  <a:pt x="3597" y="725"/>
                  <a:pt x="3595" y="725"/>
                  <a:pt x="3594" y="724"/>
                </a:cubicBezTo>
                <a:cubicBezTo>
                  <a:pt x="3594" y="722"/>
                  <a:pt x="3594" y="721"/>
                  <a:pt x="3594" y="720"/>
                </a:cubicBezTo>
                <a:cubicBezTo>
                  <a:pt x="3594" y="715"/>
                  <a:pt x="3594" y="712"/>
                  <a:pt x="3597" y="708"/>
                </a:cubicBezTo>
                <a:cubicBezTo>
                  <a:pt x="3598" y="706"/>
                  <a:pt x="3599" y="705"/>
                  <a:pt x="3600" y="704"/>
                </a:cubicBezTo>
                <a:cubicBezTo>
                  <a:pt x="3601" y="703"/>
                  <a:pt x="3603" y="704"/>
                  <a:pt x="3604" y="704"/>
                </a:cubicBezTo>
                <a:cubicBezTo>
                  <a:pt x="3606" y="703"/>
                  <a:pt x="3607" y="702"/>
                  <a:pt x="3608" y="701"/>
                </a:cubicBezTo>
                <a:cubicBezTo>
                  <a:pt x="3610" y="700"/>
                  <a:pt x="3610" y="698"/>
                  <a:pt x="3611" y="696"/>
                </a:cubicBezTo>
                <a:cubicBezTo>
                  <a:pt x="3612" y="693"/>
                  <a:pt x="3613" y="691"/>
                  <a:pt x="3614" y="688"/>
                </a:cubicBezTo>
                <a:cubicBezTo>
                  <a:pt x="3615" y="687"/>
                  <a:pt x="3614" y="685"/>
                  <a:pt x="3615" y="684"/>
                </a:cubicBezTo>
                <a:cubicBezTo>
                  <a:pt x="3617" y="682"/>
                  <a:pt x="3620" y="683"/>
                  <a:pt x="3623" y="683"/>
                </a:cubicBezTo>
                <a:cubicBezTo>
                  <a:pt x="3626" y="683"/>
                  <a:pt x="3628" y="683"/>
                  <a:pt x="3631" y="684"/>
                </a:cubicBezTo>
                <a:cubicBezTo>
                  <a:pt x="3632" y="684"/>
                  <a:pt x="3634" y="684"/>
                  <a:pt x="3635" y="684"/>
                </a:cubicBezTo>
                <a:cubicBezTo>
                  <a:pt x="3637" y="684"/>
                  <a:pt x="3637" y="687"/>
                  <a:pt x="3638" y="688"/>
                </a:cubicBezTo>
                <a:cubicBezTo>
                  <a:pt x="3641" y="690"/>
                  <a:pt x="3642" y="693"/>
                  <a:pt x="3644" y="696"/>
                </a:cubicBezTo>
                <a:cubicBezTo>
                  <a:pt x="3645" y="695"/>
                  <a:pt x="3647" y="695"/>
                  <a:pt x="3648" y="695"/>
                </a:cubicBezTo>
                <a:cubicBezTo>
                  <a:pt x="3649" y="694"/>
                  <a:pt x="3649" y="691"/>
                  <a:pt x="3651" y="691"/>
                </a:cubicBezTo>
                <a:cubicBezTo>
                  <a:pt x="3652" y="691"/>
                  <a:pt x="3653" y="690"/>
                  <a:pt x="3655" y="690"/>
                </a:cubicBezTo>
                <a:cubicBezTo>
                  <a:pt x="3657" y="690"/>
                  <a:pt x="3657" y="692"/>
                  <a:pt x="3659" y="693"/>
                </a:cubicBezTo>
                <a:cubicBezTo>
                  <a:pt x="3660" y="694"/>
                  <a:pt x="3662" y="694"/>
                  <a:pt x="3663" y="696"/>
                </a:cubicBezTo>
                <a:cubicBezTo>
                  <a:pt x="3664" y="697"/>
                  <a:pt x="3664" y="699"/>
                  <a:pt x="3665" y="700"/>
                </a:cubicBezTo>
                <a:cubicBezTo>
                  <a:pt x="3666" y="701"/>
                  <a:pt x="3667" y="702"/>
                  <a:pt x="3667" y="704"/>
                </a:cubicBezTo>
                <a:cubicBezTo>
                  <a:pt x="3667" y="717"/>
                  <a:pt x="3667" y="717"/>
                  <a:pt x="3667" y="717"/>
                </a:cubicBezTo>
                <a:cubicBezTo>
                  <a:pt x="3655" y="717"/>
                  <a:pt x="3655" y="717"/>
                  <a:pt x="3655" y="717"/>
                </a:cubicBezTo>
                <a:cubicBezTo>
                  <a:pt x="3655" y="721"/>
                  <a:pt x="3655" y="724"/>
                  <a:pt x="3655" y="729"/>
                </a:cubicBezTo>
                <a:cubicBezTo>
                  <a:pt x="3655" y="730"/>
                  <a:pt x="3655" y="731"/>
                  <a:pt x="3655" y="733"/>
                </a:cubicBezTo>
                <a:cubicBezTo>
                  <a:pt x="3654" y="736"/>
                  <a:pt x="3653" y="738"/>
                  <a:pt x="3651" y="741"/>
                </a:cubicBezTo>
                <a:cubicBezTo>
                  <a:pt x="3650" y="742"/>
                  <a:pt x="3648" y="743"/>
                  <a:pt x="3647" y="744"/>
                </a:cubicBezTo>
                <a:cubicBezTo>
                  <a:pt x="3645" y="745"/>
                  <a:pt x="3643" y="747"/>
                  <a:pt x="3641" y="747"/>
                </a:cubicBezTo>
                <a:cubicBezTo>
                  <a:pt x="3637" y="747"/>
                  <a:pt x="3634" y="745"/>
                  <a:pt x="3630" y="745"/>
                </a:cubicBezTo>
                <a:cubicBezTo>
                  <a:pt x="3628" y="745"/>
                  <a:pt x="3627" y="746"/>
                  <a:pt x="3626" y="747"/>
                </a:cubicBezTo>
                <a:cubicBezTo>
                  <a:pt x="3625" y="747"/>
                  <a:pt x="3623" y="748"/>
                  <a:pt x="3622" y="749"/>
                </a:cubicBezTo>
                <a:cubicBezTo>
                  <a:pt x="3621" y="750"/>
                  <a:pt x="3621" y="751"/>
                  <a:pt x="3620" y="753"/>
                </a:cubicBezTo>
                <a:cubicBezTo>
                  <a:pt x="3619" y="754"/>
                  <a:pt x="3618" y="755"/>
                  <a:pt x="3617" y="757"/>
                </a:cubicBezTo>
                <a:cubicBezTo>
                  <a:pt x="3616" y="758"/>
                  <a:pt x="3617" y="759"/>
                  <a:pt x="3616" y="761"/>
                </a:cubicBezTo>
                <a:cubicBezTo>
                  <a:pt x="3615" y="762"/>
                  <a:pt x="3613" y="762"/>
                  <a:pt x="3612" y="763"/>
                </a:cubicBezTo>
                <a:cubicBezTo>
                  <a:pt x="3611" y="764"/>
                  <a:pt x="3609" y="765"/>
                  <a:pt x="3608" y="766"/>
                </a:cubicBezTo>
                <a:cubicBezTo>
                  <a:pt x="3607" y="768"/>
                  <a:pt x="3607" y="769"/>
                  <a:pt x="3606" y="770"/>
                </a:cubicBezTo>
                <a:cubicBezTo>
                  <a:pt x="3605" y="772"/>
                  <a:pt x="3603" y="772"/>
                  <a:pt x="3602" y="772"/>
                </a:cubicBezTo>
                <a:cubicBezTo>
                  <a:pt x="3599" y="774"/>
                  <a:pt x="3595" y="776"/>
                  <a:pt x="3595" y="779"/>
                </a:cubicBezTo>
                <a:cubicBezTo>
                  <a:pt x="3595" y="785"/>
                  <a:pt x="3598" y="788"/>
                  <a:pt x="3598" y="793"/>
                </a:cubicBezTo>
                <a:cubicBezTo>
                  <a:pt x="3598" y="796"/>
                  <a:pt x="3597" y="797"/>
                  <a:pt x="3596" y="799"/>
                </a:cubicBezTo>
                <a:cubicBezTo>
                  <a:pt x="3595" y="802"/>
                  <a:pt x="3592" y="803"/>
                  <a:pt x="3592" y="805"/>
                </a:cubicBezTo>
                <a:cubicBezTo>
                  <a:pt x="3592" y="811"/>
                  <a:pt x="3594" y="814"/>
                  <a:pt x="3594" y="819"/>
                </a:cubicBezTo>
                <a:cubicBezTo>
                  <a:pt x="3594" y="823"/>
                  <a:pt x="3594" y="823"/>
                  <a:pt x="3594" y="823"/>
                </a:cubicBezTo>
                <a:cubicBezTo>
                  <a:pt x="3594" y="825"/>
                  <a:pt x="3595" y="826"/>
                  <a:pt x="3595" y="827"/>
                </a:cubicBezTo>
                <a:cubicBezTo>
                  <a:pt x="3595" y="831"/>
                  <a:pt x="3595" y="833"/>
                  <a:pt x="3595" y="836"/>
                </a:cubicBezTo>
                <a:cubicBezTo>
                  <a:pt x="3599" y="837"/>
                  <a:pt x="3601" y="837"/>
                  <a:pt x="3605" y="837"/>
                </a:cubicBezTo>
                <a:cubicBezTo>
                  <a:pt x="3608" y="838"/>
                  <a:pt x="3610" y="839"/>
                  <a:pt x="3613" y="840"/>
                </a:cubicBezTo>
                <a:cubicBezTo>
                  <a:pt x="3615" y="841"/>
                  <a:pt x="3615" y="843"/>
                  <a:pt x="3616" y="844"/>
                </a:cubicBezTo>
                <a:cubicBezTo>
                  <a:pt x="3617" y="845"/>
                  <a:pt x="3618" y="847"/>
                  <a:pt x="3619" y="848"/>
                </a:cubicBezTo>
                <a:cubicBezTo>
                  <a:pt x="3622" y="850"/>
                  <a:pt x="3624" y="850"/>
                  <a:pt x="3627" y="851"/>
                </a:cubicBezTo>
                <a:cubicBezTo>
                  <a:pt x="3629" y="852"/>
                  <a:pt x="3629" y="853"/>
                  <a:pt x="3631" y="854"/>
                </a:cubicBezTo>
                <a:cubicBezTo>
                  <a:pt x="3634" y="856"/>
                  <a:pt x="3637" y="859"/>
                  <a:pt x="3641" y="859"/>
                </a:cubicBezTo>
                <a:cubicBezTo>
                  <a:pt x="3643" y="859"/>
                  <a:pt x="3643" y="859"/>
                  <a:pt x="3643" y="859"/>
                </a:cubicBezTo>
                <a:cubicBezTo>
                  <a:pt x="3645" y="859"/>
                  <a:pt x="3645" y="858"/>
                  <a:pt x="3647" y="857"/>
                </a:cubicBezTo>
                <a:cubicBezTo>
                  <a:pt x="3652" y="855"/>
                  <a:pt x="3655" y="850"/>
                  <a:pt x="3661" y="850"/>
                </a:cubicBezTo>
                <a:cubicBezTo>
                  <a:pt x="3665" y="850"/>
                  <a:pt x="3667" y="853"/>
                  <a:pt x="3671" y="853"/>
                </a:cubicBezTo>
                <a:cubicBezTo>
                  <a:pt x="3673" y="853"/>
                  <a:pt x="3675" y="852"/>
                  <a:pt x="3677" y="852"/>
                </a:cubicBezTo>
                <a:cubicBezTo>
                  <a:pt x="3678" y="852"/>
                  <a:pt x="3679" y="853"/>
                  <a:pt x="3681" y="852"/>
                </a:cubicBezTo>
                <a:cubicBezTo>
                  <a:pt x="3682" y="852"/>
                  <a:pt x="3683" y="851"/>
                  <a:pt x="3685" y="850"/>
                </a:cubicBezTo>
                <a:cubicBezTo>
                  <a:pt x="3686" y="849"/>
                  <a:pt x="3685" y="847"/>
                  <a:pt x="3686" y="846"/>
                </a:cubicBezTo>
                <a:cubicBezTo>
                  <a:pt x="3687" y="845"/>
                  <a:pt x="3688" y="845"/>
                  <a:pt x="3690" y="844"/>
                </a:cubicBezTo>
                <a:cubicBezTo>
                  <a:pt x="3721" y="844"/>
                  <a:pt x="3721" y="844"/>
                  <a:pt x="3721" y="844"/>
                </a:cubicBezTo>
                <a:cubicBezTo>
                  <a:pt x="3723" y="844"/>
                  <a:pt x="3724" y="842"/>
                  <a:pt x="3725" y="841"/>
                </a:cubicBezTo>
                <a:cubicBezTo>
                  <a:pt x="3727" y="840"/>
                  <a:pt x="3729" y="840"/>
                  <a:pt x="3731" y="840"/>
                </a:cubicBezTo>
                <a:cubicBezTo>
                  <a:pt x="3732" y="840"/>
                  <a:pt x="3733" y="840"/>
                  <a:pt x="3733" y="840"/>
                </a:cubicBezTo>
                <a:cubicBezTo>
                  <a:pt x="3735" y="841"/>
                  <a:pt x="3735" y="843"/>
                  <a:pt x="3736" y="844"/>
                </a:cubicBezTo>
                <a:cubicBezTo>
                  <a:pt x="3737" y="845"/>
                  <a:pt x="3737" y="847"/>
                  <a:pt x="3737" y="848"/>
                </a:cubicBezTo>
                <a:cubicBezTo>
                  <a:pt x="3738" y="849"/>
                  <a:pt x="3740" y="849"/>
                  <a:pt x="3741" y="850"/>
                </a:cubicBezTo>
                <a:cubicBezTo>
                  <a:pt x="3761" y="850"/>
                  <a:pt x="3761" y="850"/>
                  <a:pt x="3761" y="850"/>
                </a:cubicBezTo>
                <a:cubicBezTo>
                  <a:pt x="3763" y="854"/>
                  <a:pt x="3763" y="854"/>
                  <a:pt x="3763" y="854"/>
                </a:cubicBezTo>
                <a:cubicBezTo>
                  <a:pt x="3762" y="856"/>
                  <a:pt x="3761" y="858"/>
                  <a:pt x="3759" y="858"/>
                </a:cubicBezTo>
                <a:cubicBezTo>
                  <a:pt x="3757" y="858"/>
                  <a:pt x="3754" y="858"/>
                  <a:pt x="3751" y="858"/>
                </a:cubicBezTo>
                <a:cubicBezTo>
                  <a:pt x="3747" y="858"/>
                  <a:pt x="3745" y="858"/>
                  <a:pt x="3741" y="858"/>
                </a:cubicBezTo>
                <a:cubicBezTo>
                  <a:pt x="3740" y="858"/>
                  <a:pt x="3739" y="859"/>
                  <a:pt x="3737" y="859"/>
                </a:cubicBezTo>
                <a:cubicBezTo>
                  <a:pt x="3736" y="859"/>
                  <a:pt x="3735" y="861"/>
                  <a:pt x="3733" y="862"/>
                </a:cubicBezTo>
                <a:cubicBezTo>
                  <a:pt x="3732" y="863"/>
                  <a:pt x="3731" y="864"/>
                  <a:pt x="3729" y="865"/>
                </a:cubicBezTo>
                <a:cubicBezTo>
                  <a:pt x="3728" y="866"/>
                  <a:pt x="3726" y="866"/>
                  <a:pt x="3725" y="868"/>
                </a:cubicBezTo>
                <a:cubicBezTo>
                  <a:pt x="3724" y="869"/>
                  <a:pt x="3724" y="870"/>
                  <a:pt x="3723" y="872"/>
                </a:cubicBezTo>
                <a:cubicBezTo>
                  <a:pt x="3722" y="873"/>
                  <a:pt x="3722" y="875"/>
                  <a:pt x="3721" y="876"/>
                </a:cubicBezTo>
                <a:cubicBezTo>
                  <a:pt x="3719" y="877"/>
                  <a:pt x="3719" y="879"/>
                  <a:pt x="3718" y="880"/>
                </a:cubicBezTo>
                <a:cubicBezTo>
                  <a:pt x="3716" y="881"/>
                  <a:pt x="3715" y="880"/>
                  <a:pt x="3714" y="880"/>
                </a:cubicBezTo>
                <a:cubicBezTo>
                  <a:pt x="3711" y="880"/>
                  <a:pt x="3708" y="880"/>
                  <a:pt x="3706" y="879"/>
                </a:cubicBezTo>
                <a:cubicBezTo>
                  <a:pt x="3704" y="878"/>
                  <a:pt x="3703" y="876"/>
                  <a:pt x="3702" y="875"/>
                </a:cubicBezTo>
                <a:cubicBezTo>
                  <a:pt x="3700" y="873"/>
                  <a:pt x="3698" y="871"/>
                  <a:pt x="3696" y="871"/>
                </a:cubicBezTo>
                <a:cubicBezTo>
                  <a:pt x="3692" y="871"/>
                  <a:pt x="3689" y="873"/>
                  <a:pt x="3686" y="874"/>
                </a:cubicBezTo>
                <a:cubicBezTo>
                  <a:pt x="3683" y="874"/>
                  <a:pt x="3681" y="874"/>
                  <a:pt x="3678" y="874"/>
                </a:cubicBezTo>
                <a:cubicBezTo>
                  <a:pt x="3675" y="874"/>
                  <a:pt x="3673" y="873"/>
                  <a:pt x="3670" y="873"/>
                </a:cubicBezTo>
                <a:cubicBezTo>
                  <a:pt x="3668" y="873"/>
                  <a:pt x="3667" y="874"/>
                  <a:pt x="3666" y="874"/>
                </a:cubicBezTo>
                <a:cubicBezTo>
                  <a:pt x="3664" y="874"/>
                  <a:pt x="3663" y="875"/>
                  <a:pt x="3662" y="876"/>
                </a:cubicBezTo>
                <a:cubicBezTo>
                  <a:pt x="3660" y="876"/>
                  <a:pt x="3660" y="879"/>
                  <a:pt x="3658" y="879"/>
                </a:cubicBezTo>
                <a:cubicBezTo>
                  <a:pt x="3656" y="879"/>
                  <a:pt x="3655" y="878"/>
                  <a:pt x="3654" y="878"/>
                </a:cubicBezTo>
                <a:cubicBezTo>
                  <a:pt x="3652" y="878"/>
                  <a:pt x="3652" y="876"/>
                  <a:pt x="3650" y="876"/>
                </a:cubicBezTo>
                <a:cubicBezTo>
                  <a:pt x="3648" y="876"/>
                  <a:pt x="3647" y="877"/>
                  <a:pt x="3646" y="878"/>
                </a:cubicBezTo>
                <a:cubicBezTo>
                  <a:pt x="3644" y="879"/>
                  <a:pt x="3643" y="879"/>
                  <a:pt x="3642" y="880"/>
                </a:cubicBezTo>
                <a:cubicBezTo>
                  <a:pt x="3641" y="881"/>
                  <a:pt x="3642" y="883"/>
                  <a:pt x="3642" y="884"/>
                </a:cubicBezTo>
                <a:cubicBezTo>
                  <a:pt x="3641" y="886"/>
                  <a:pt x="3639" y="886"/>
                  <a:pt x="3638" y="888"/>
                </a:cubicBezTo>
                <a:cubicBezTo>
                  <a:pt x="3637" y="889"/>
                  <a:pt x="3638" y="892"/>
                  <a:pt x="3637" y="892"/>
                </a:cubicBezTo>
                <a:cubicBezTo>
                  <a:pt x="3635" y="892"/>
                  <a:pt x="3634" y="891"/>
                  <a:pt x="3633" y="891"/>
                </a:cubicBezTo>
                <a:cubicBezTo>
                  <a:pt x="3632" y="891"/>
                  <a:pt x="3630" y="891"/>
                  <a:pt x="3629" y="891"/>
                </a:cubicBezTo>
                <a:cubicBezTo>
                  <a:pt x="3627" y="890"/>
                  <a:pt x="3626" y="889"/>
                  <a:pt x="3625" y="888"/>
                </a:cubicBezTo>
                <a:cubicBezTo>
                  <a:pt x="3624" y="887"/>
                  <a:pt x="3626" y="884"/>
                  <a:pt x="3625" y="884"/>
                </a:cubicBezTo>
                <a:cubicBezTo>
                  <a:pt x="3624" y="883"/>
                  <a:pt x="3623" y="884"/>
                  <a:pt x="3621" y="884"/>
                </a:cubicBezTo>
                <a:cubicBezTo>
                  <a:pt x="3620" y="884"/>
                  <a:pt x="3618" y="884"/>
                  <a:pt x="3617" y="884"/>
                </a:cubicBezTo>
                <a:cubicBezTo>
                  <a:pt x="3616" y="884"/>
                  <a:pt x="3614" y="885"/>
                  <a:pt x="3613" y="886"/>
                </a:cubicBezTo>
                <a:cubicBezTo>
                  <a:pt x="3612" y="887"/>
                  <a:pt x="3613" y="889"/>
                  <a:pt x="3612" y="890"/>
                </a:cubicBezTo>
                <a:cubicBezTo>
                  <a:pt x="3614" y="891"/>
                  <a:pt x="3614" y="892"/>
                  <a:pt x="3616" y="893"/>
                </a:cubicBezTo>
                <a:cubicBezTo>
                  <a:pt x="3617" y="893"/>
                  <a:pt x="3619" y="893"/>
                  <a:pt x="3620" y="893"/>
                </a:cubicBezTo>
                <a:cubicBezTo>
                  <a:pt x="3622" y="893"/>
                  <a:pt x="3622" y="895"/>
                  <a:pt x="3624" y="896"/>
                </a:cubicBezTo>
                <a:cubicBezTo>
                  <a:pt x="3621" y="896"/>
                  <a:pt x="3619" y="896"/>
                  <a:pt x="3616" y="896"/>
                </a:cubicBezTo>
                <a:cubicBezTo>
                  <a:pt x="3611" y="897"/>
                  <a:pt x="3608" y="898"/>
                  <a:pt x="3603" y="900"/>
                </a:cubicBezTo>
                <a:cubicBezTo>
                  <a:pt x="3602" y="900"/>
                  <a:pt x="3601" y="901"/>
                  <a:pt x="3599" y="902"/>
                </a:cubicBezTo>
                <a:cubicBezTo>
                  <a:pt x="3600" y="903"/>
                  <a:pt x="3599" y="905"/>
                  <a:pt x="3600" y="906"/>
                </a:cubicBezTo>
                <a:cubicBezTo>
                  <a:pt x="3602" y="908"/>
                  <a:pt x="3604" y="910"/>
                  <a:pt x="3607" y="912"/>
                </a:cubicBezTo>
                <a:cubicBezTo>
                  <a:pt x="3608" y="912"/>
                  <a:pt x="3610" y="912"/>
                  <a:pt x="3611" y="912"/>
                </a:cubicBezTo>
                <a:cubicBezTo>
                  <a:pt x="3612" y="912"/>
                  <a:pt x="3614" y="913"/>
                  <a:pt x="3615" y="913"/>
                </a:cubicBezTo>
                <a:cubicBezTo>
                  <a:pt x="3617" y="913"/>
                  <a:pt x="3619" y="913"/>
                  <a:pt x="3621" y="913"/>
                </a:cubicBezTo>
                <a:cubicBezTo>
                  <a:pt x="3623" y="913"/>
                  <a:pt x="3625" y="913"/>
                  <a:pt x="3627" y="913"/>
                </a:cubicBezTo>
                <a:cubicBezTo>
                  <a:pt x="3631" y="912"/>
                  <a:pt x="3630" y="908"/>
                  <a:pt x="3633" y="905"/>
                </a:cubicBezTo>
                <a:cubicBezTo>
                  <a:pt x="3634" y="903"/>
                  <a:pt x="3635" y="901"/>
                  <a:pt x="3638" y="901"/>
                </a:cubicBezTo>
                <a:cubicBezTo>
                  <a:pt x="3640" y="901"/>
                  <a:pt x="3642" y="902"/>
                  <a:pt x="3644" y="903"/>
                </a:cubicBezTo>
                <a:cubicBezTo>
                  <a:pt x="3645" y="904"/>
                  <a:pt x="3647" y="904"/>
                  <a:pt x="3648" y="905"/>
                </a:cubicBezTo>
                <a:cubicBezTo>
                  <a:pt x="3649" y="906"/>
                  <a:pt x="3651" y="906"/>
                  <a:pt x="3652" y="908"/>
                </a:cubicBezTo>
                <a:cubicBezTo>
                  <a:pt x="3652" y="909"/>
                  <a:pt x="3652" y="910"/>
                  <a:pt x="3653" y="912"/>
                </a:cubicBezTo>
                <a:cubicBezTo>
                  <a:pt x="3653" y="913"/>
                  <a:pt x="3652" y="915"/>
                  <a:pt x="3653" y="916"/>
                </a:cubicBezTo>
                <a:cubicBezTo>
                  <a:pt x="3654" y="917"/>
                  <a:pt x="3656" y="917"/>
                  <a:pt x="3657" y="918"/>
                </a:cubicBezTo>
                <a:cubicBezTo>
                  <a:pt x="3658" y="918"/>
                  <a:pt x="3659" y="919"/>
                  <a:pt x="3661" y="920"/>
                </a:cubicBezTo>
                <a:cubicBezTo>
                  <a:pt x="3663" y="920"/>
                  <a:pt x="3663" y="922"/>
                  <a:pt x="3665" y="923"/>
                </a:cubicBezTo>
                <a:cubicBezTo>
                  <a:pt x="3664" y="924"/>
                  <a:pt x="3664" y="925"/>
                  <a:pt x="3663" y="927"/>
                </a:cubicBezTo>
                <a:cubicBezTo>
                  <a:pt x="3660" y="930"/>
                  <a:pt x="3656" y="929"/>
                  <a:pt x="3652" y="932"/>
                </a:cubicBezTo>
                <a:cubicBezTo>
                  <a:pt x="3651" y="932"/>
                  <a:pt x="3648" y="932"/>
                  <a:pt x="3648" y="934"/>
                </a:cubicBezTo>
                <a:cubicBezTo>
                  <a:pt x="3648" y="935"/>
                  <a:pt x="3648" y="936"/>
                  <a:pt x="3648" y="938"/>
                </a:cubicBezTo>
                <a:cubicBezTo>
                  <a:pt x="3647" y="940"/>
                  <a:pt x="3647" y="942"/>
                  <a:pt x="3647" y="945"/>
                </a:cubicBezTo>
                <a:cubicBezTo>
                  <a:pt x="3639" y="945"/>
                  <a:pt x="3639" y="945"/>
                  <a:pt x="3639" y="945"/>
                </a:cubicBezTo>
                <a:cubicBezTo>
                  <a:pt x="3637" y="945"/>
                  <a:pt x="3636" y="944"/>
                  <a:pt x="3634" y="944"/>
                </a:cubicBezTo>
                <a:cubicBezTo>
                  <a:pt x="3633" y="943"/>
                  <a:pt x="3631" y="943"/>
                  <a:pt x="3630" y="943"/>
                </a:cubicBezTo>
                <a:cubicBezTo>
                  <a:pt x="3629" y="942"/>
                  <a:pt x="3629" y="940"/>
                  <a:pt x="3628" y="939"/>
                </a:cubicBezTo>
                <a:cubicBezTo>
                  <a:pt x="3627" y="937"/>
                  <a:pt x="3629" y="936"/>
                  <a:pt x="3628" y="935"/>
                </a:cubicBezTo>
                <a:cubicBezTo>
                  <a:pt x="3627" y="933"/>
                  <a:pt x="3626" y="932"/>
                  <a:pt x="3625" y="931"/>
                </a:cubicBezTo>
                <a:cubicBezTo>
                  <a:pt x="3624" y="930"/>
                  <a:pt x="3622" y="932"/>
                  <a:pt x="3621" y="931"/>
                </a:cubicBezTo>
                <a:cubicBezTo>
                  <a:pt x="3621" y="930"/>
                  <a:pt x="3621" y="928"/>
                  <a:pt x="3621" y="927"/>
                </a:cubicBezTo>
                <a:cubicBezTo>
                  <a:pt x="3621" y="925"/>
                  <a:pt x="3621" y="924"/>
                  <a:pt x="3621" y="923"/>
                </a:cubicBezTo>
                <a:cubicBezTo>
                  <a:pt x="3613" y="923"/>
                  <a:pt x="3613" y="923"/>
                  <a:pt x="3613" y="923"/>
                </a:cubicBezTo>
                <a:cubicBezTo>
                  <a:pt x="3611" y="926"/>
                  <a:pt x="3610" y="928"/>
                  <a:pt x="3607" y="931"/>
                </a:cubicBezTo>
                <a:cubicBezTo>
                  <a:pt x="3606" y="932"/>
                  <a:pt x="3604" y="933"/>
                  <a:pt x="3603" y="934"/>
                </a:cubicBezTo>
                <a:cubicBezTo>
                  <a:pt x="3602" y="935"/>
                  <a:pt x="3600" y="934"/>
                  <a:pt x="3599" y="936"/>
                </a:cubicBezTo>
                <a:cubicBezTo>
                  <a:pt x="3598" y="937"/>
                  <a:pt x="3599" y="938"/>
                  <a:pt x="3599" y="940"/>
                </a:cubicBezTo>
                <a:cubicBezTo>
                  <a:pt x="3599" y="941"/>
                  <a:pt x="3599" y="942"/>
                  <a:pt x="3599" y="944"/>
                </a:cubicBezTo>
                <a:cubicBezTo>
                  <a:pt x="3599" y="945"/>
                  <a:pt x="3598" y="946"/>
                  <a:pt x="3597" y="948"/>
                </a:cubicBezTo>
                <a:cubicBezTo>
                  <a:pt x="3597" y="949"/>
                  <a:pt x="3595" y="950"/>
                  <a:pt x="3594" y="952"/>
                </a:cubicBezTo>
                <a:cubicBezTo>
                  <a:pt x="3594" y="953"/>
                  <a:pt x="3594" y="954"/>
                  <a:pt x="3594" y="956"/>
                </a:cubicBezTo>
                <a:cubicBezTo>
                  <a:pt x="3593" y="958"/>
                  <a:pt x="3591" y="959"/>
                  <a:pt x="3591" y="961"/>
                </a:cubicBezTo>
                <a:cubicBezTo>
                  <a:pt x="3591" y="964"/>
                  <a:pt x="3592" y="965"/>
                  <a:pt x="3592" y="967"/>
                </a:cubicBezTo>
                <a:cubicBezTo>
                  <a:pt x="3592" y="969"/>
                  <a:pt x="3593" y="970"/>
                  <a:pt x="3593" y="971"/>
                </a:cubicBezTo>
                <a:cubicBezTo>
                  <a:pt x="3593" y="973"/>
                  <a:pt x="3595" y="974"/>
                  <a:pt x="3595" y="975"/>
                </a:cubicBezTo>
                <a:cubicBezTo>
                  <a:pt x="3595" y="977"/>
                  <a:pt x="3593" y="978"/>
                  <a:pt x="3592" y="979"/>
                </a:cubicBezTo>
                <a:cubicBezTo>
                  <a:pt x="3591" y="981"/>
                  <a:pt x="3589" y="982"/>
                  <a:pt x="3588" y="983"/>
                </a:cubicBezTo>
                <a:cubicBezTo>
                  <a:pt x="3587" y="985"/>
                  <a:pt x="3587" y="986"/>
                  <a:pt x="3587" y="988"/>
                </a:cubicBezTo>
                <a:cubicBezTo>
                  <a:pt x="3592" y="992"/>
                  <a:pt x="3592" y="992"/>
                  <a:pt x="3592" y="992"/>
                </a:cubicBezTo>
                <a:cubicBezTo>
                  <a:pt x="3590" y="996"/>
                  <a:pt x="3590" y="996"/>
                  <a:pt x="3590" y="996"/>
                </a:cubicBezTo>
                <a:cubicBezTo>
                  <a:pt x="3589" y="996"/>
                  <a:pt x="3588" y="997"/>
                  <a:pt x="3586" y="996"/>
                </a:cubicBezTo>
                <a:cubicBezTo>
                  <a:pt x="3582" y="996"/>
                  <a:pt x="3580" y="993"/>
                  <a:pt x="3576" y="992"/>
                </a:cubicBezTo>
                <a:cubicBezTo>
                  <a:pt x="3573" y="992"/>
                  <a:pt x="3571" y="992"/>
                  <a:pt x="3568" y="992"/>
                </a:cubicBezTo>
                <a:cubicBezTo>
                  <a:pt x="3565" y="992"/>
                  <a:pt x="3563" y="992"/>
                  <a:pt x="3560" y="992"/>
                </a:cubicBezTo>
                <a:cubicBezTo>
                  <a:pt x="3558" y="992"/>
                  <a:pt x="3556" y="993"/>
                  <a:pt x="3555" y="994"/>
                </a:cubicBezTo>
                <a:cubicBezTo>
                  <a:pt x="3555" y="996"/>
                  <a:pt x="3552" y="996"/>
                  <a:pt x="3552" y="998"/>
                </a:cubicBezTo>
                <a:cubicBezTo>
                  <a:pt x="3552" y="1000"/>
                  <a:pt x="3554" y="1001"/>
                  <a:pt x="3554" y="1002"/>
                </a:cubicBezTo>
                <a:cubicBezTo>
                  <a:pt x="3556" y="1006"/>
                  <a:pt x="3559" y="1007"/>
                  <a:pt x="3561" y="1009"/>
                </a:cubicBezTo>
                <a:cubicBezTo>
                  <a:pt x="3560" y="1013"/>
                  <a:pt x="3560" y="1013"/>
                  <a:pt x="3560" y="1013"/>
                </a:cubicBezTo>
                <a:cubicBezTo>
                  <a:pt x="3556" y="1014"/>
                  <a:pt x="3556" y="1014"/>
                  <a:pt x="3556" y="1014"/>
                </a:cubicBezTo>
                <a:cubicBezTo>
                  <a:pt x="3551" y="1011"/>
                  <a:pt x="3548" y="1009"/>
                  <a:pt x="3542" y="1005"/>
                </a:cubicBezTo>
                <a:cubicBezTo>
                  <a:pt x="3541" y="1004"/>
                  <a:pt x="3540" y="1004"/>
                  <a:pt x="3538" y="1002"/>
                </a:cubicBezTo>
                <a:cubicBezTo>
                  <a:pt x="3537" y="1001"/>
                  <a:pt x="3537" y="998"/>
                  <a:pt x="3534" y="997"/>
                </a:cubicBezTo>
                <a:cubicBezTo>
                  <a:pt x="3533" y="997"/>
                  <a:pt x="3532" y="996"/>
                  <a:pt x="3531" y="996"/>
                </a:cubicBezTo>
                <a:cubicBezTo>
                  <a:pt x="3529" y="996"/>
                  <a:pt x="3528" y="998"/>
                  <a:pt x="3527" y="998"/>
                </a:cubicBezTo>
                <a:cubicBezTo>
                  <a:pt x="3523" y="999"/>
                  <a:pt x="3521" y="1001"/>
                  <a:pt x="3518" y="1003"/>
                </a:cubicBezTo>
                <a:cubicBezTo>
                  <a:pt x="3516" y="1004"/>
                  <a:pt x="3515" y="1006"/>
                  <a:pt x="3514" y="1006"/>
                </a:cubicBezTo>
                <a:cubicBezTo>
                  <a:pt x="3512" y="1007"/>
                  <a:pt x="3511" y="1007"/>
                  <a:pt x="3510" y="1007"/>
                </a:cubicBezTo>
                <a:cubicBezTo>
                  <a:pt x="3508" y="1008"/>
                  <a:pt x="3507" y="1008"/>
                  <a:pt x="3506" y="1009"/>
                </a:cubicBezTo>
                <a:cubicBezTo>
                  <a:pt x="3504" y="1010"/>
                  <a:pt x="3504" y="1012"/>
                  <a:pt x="3503" y="1013"/>
                </a:cubicBezTo>
                <a:cubicBezTo>
                  <a:pt x="3501" y="1014"/>
                  <a:pt x="3500" y="1015"/>
                  <a:pt x="3499" y="1016"/>
                </a:cubicBezTo>
                <a:cubicBezTo>
                  <a:pt x="3495" y="1018"/>
                  <a:pt x="3491" y="1017"/>
                  <a:pt x="3487" y="1017"/>
                </a:cubicBezTo>
                <a:cubicBezTo>
                  <a:pt x="3484" y="1017"/>
                  <a:pt x="3481" y="1017"/>
                  <a:pt x="3479" y="1018"/>
                </a:cubicBezTo>
                <a:cubicBezTo>
                  <a:pt x="3477" y="1019"/>
                  <a:pt x="3476" y="1021"/>
                  <a:pt x="3474" y="1021"/>
                </a:cubicBezTo>
                <a:cubicBezTo>
                  <a:pt x="3472" y="1022"/>
                  <a:pt x="3470" y="1022"/>
                  <a:pt x="3467" y="1022"/>
                </a:cubicBezTo>
                <a:cubicBezTo>
                  <a:pt x="3463" y="1022"/>
                  <a:pt x="3459" y="1022"/>
                  <a:pt x="3456" y="1019"/>
                </a:cubicBezTo>
                <a:cubicBezTo>
                  <a:pt x="3452" y="1015"/>
                  <a:pt x="3454" y="1011"/>
                  <a:pt x="3454" y="1005"/>
                </a:cubicBezTo>
                <a:cubicBezTo>
                  <a:pt x="3446" y="1005"/>
                  <a:pt x="3446" y="1005"/>
                  <a:pt x="3446" y="1005"/>
                </a:cubicBezTo>
                <a:cubicBezTo>
                  <a:pt x="3445" y="1006"/>
                  <a:pt x="3443" y="1007"/>
                  <a:pt x="3442" y="1007"/>
                </a:cubicBezTo>
                <a:cubicBezTo>
                  <a:pt x="3441" y="1008"/>
                  <a:pt x="3441" y="1010"/>
                  <a:pt x="3440" y="1010"/>
                </a:cubicBezTo>
                <a:cubicBezTo>
                  <a:pt x="3438" y="1010"/>
                  <a:pt x="3437" y="1010"/>
                  <a:pt x="3436" y="1010"/>
                </a:cubicBezTo>
                <a:cubicBezTo>
                  <a:pt x="3434" y="1010"/>
                  <a:pt x="3433" y="1009"/>
                  <a:pt x="3431" y="1009"/>
                </a:cubicBezTo>
                <a:cubicBezTo>
                  <a:pt x="3423" y="1009"/>
                  <a:pt x="3423" y="1009"/>
                  <a:pt x="3423" y="1009"/>
                </a:cubicBezTo>
                <a:cubicBezTo>
                  <a:pt x="3420" y="1009"/>
                  <a:pt x="3418" y="1010"/>
                  <a:pt x="3415" y="1010"/>
                </a:cubicBezTo>
                <a:cubicBezTo>
                  <a:pt x="3415" y="1015"/>
                  <a:pt x="3415" y="1017"/>
                  <a:pt x="3415" y="1022"/>
                </a:cubicBezTo>
                <a:cubicBezTo>
                  <a:pt x="3406" y="1022"/>
                  <a:pt x="3406" y="1022"/>
                  <a:pt x="3406" y="1022"/>
                </a:cubicBezTo>
                <a:cubicBezTo>
                  <a:pt x="3404" y="1022"/>
                  <a:pt x="3402" y="1022"/>
                  <a:pt x="3400" y="1021"/>
                </a:cubicBezTo>
                <a:cubicBezTo>
                  <a:pt x="3399" y="1020"/>
                  <a:pt x="3397" y="1020"/>
                  <a:pt x="3396" y="1018"/>
                </a:cubicBezTo>
                <a:cubicBezTo>
                  <a:pt x="3395" y="1015"/>
                  <a:pt x="3395" y="1012"/>
                  <a:pt x="3394" y="1009"/>
                </a:cubicBezTo>
                <a:cubicBezTo>
                  <a:pt x="3390" y="1011"/>
                  <a:pt x="3390" y="1011"/>
                  <a:pt x="3390" y="1011"/>
                </a:cubicBezTo>
                <a:cubicBezTo>
                  <a:pt x="3382" y="1011"/>
                  <a:pt x="3382" y="1011"/>
                  <a:pt x="3382" y="1011"/>
                </a:cubicBezTo>
                <a:cubicBezTo>
                  <a:pt x="3382" y="1004"/>
                  <a:pt x="3382" y="1004"/>
                  <a:pt x="3382" y="1004"/>
                </a:cubicBezTo>
                <a:cubicBezTo>
                  <a:pt x="3382" y="1003"/>
                  <a:pt x="3381" y="1002"/>
                  <a:pt x="3381" y="1000"/>
                </a:cubicBezTo>
                <a:cubicBezTo>
                  <a:pt x="3381" y="999"/>
                  <a:pt x="3383" y="998"/>
                  <a:pt x="3383" y="996"/>
                </a:cubicBezTo>
                <a:cubicBezTo>
                  <a:pt x="3399" y="996"/>
                  <a:pt x="3399" y="996"/>
                  <a:pt x="3399" y="996"/>
                </a:cubicBezTo>
                <a:cubicBezTo>
                  <a:pt x="3402" y="996"/>
                  <a:pt x="3404" y="997"/>
                  <a:pt x="3407" y="998"/>
                </a:cubicBezTo>
                <a:cubicBezTo>
                  <a:pt x="3409" y="999"/>
                  <a:pt x="3409" y="1001"/>
                  <a:pt x="3411" y="1001"/>
                </a:cubicBezTo>
                <a:cubicBezTo>
                  <a:pt x="3413" y="1002"/>
                  <a:pt x="3415" y="1003"/>
                  <a:pt x="3417" y="1003"/>
                </a:cubicBezTo>
                <a:cubicBezTo>
                  <a:pt x="3420" y="1003"/>
                  <a:pt x="3422" y="1003"/>
                  <a:pt x="3425" y="1002"/>
                </a:cubicBezTo>
                <a:cubicBezTo>
                  <a:pt x="3426" y="999"/>
                  <a:pt x="3427" y="997"/>
                  <a:pt x="3427" y="994"/>
                </a:cubicBezTo>
                <a:cubicBezTo>
                  <a:pt x="3427" y="990"/>
                  <a:pt x="3425" y="988"/>
                  <a:pt x="3425" y="984"/>
                </a:cubicBezTo>
                <a:cubicBezTo>
                  <a:pt x="3425" y="982"/>
                  <a:pt x="3426" y="981"/>
                  <a:pt x="3427" y="978"/>
                </a:cubicBezTo>
                <a:cubicBezTo>
                  <a:pt x="3428" y="976"/>
                  <a:pt x="3431" y="975"/>
                  <a:pt x="3431" y="972"/>
                </a:cubicBezTo>
                <a:cubicBezTo>
                  <a:pt x="3431" y="969"/>
                  <a:pt x="3430" y="967"/>
                  <a:pt x="3430" y="964"/>
                </a:cubicBezTo>
                <a:cubicBezTo>
                  <a:pt x="3422" y="964"/>
                  <a:pt x="3422" y="964"/>
                  <a:pt x="3422" y="964"/>
                </a:cubicBezTo>
                <a:cubicBezTo>
                  <a:pt x="3421" y="964"/>
                  <a:pt x="3420" y="966"/>
                  <a:pt x="3418" y="966"/>
                </a:cubicBezTo>
                <a:cubicBezTo>
                  <a:pt x="3415" y="967"/>
                  <a:pt x="3413" y="965"/>
                  <a:pt x="3410" y="966"/>
                </a:cubicBezTo>
                <a:cubicBezTo>
                  <a:pt x="3409" y="967"/>
                  <a:pt x="3408" y="968"/>
                  <a:pt x="3406" y="968"/>
                </a:cubicBezTo>
                <a:cubicBezTo>
                  <a:pt x="3405" y="969"/>
                  <a:pt x="3405" y="971"/>
                  <a:pt x="3404" y="972"/>
                </a:cubicBezTo>
                <a:cubicBezTo>
                  <a:pt x="3403" y="974"/>
                  <a:pt x="3402" y="976"/>
                  <a:pt x="3400" y="976"/>
                </a:cubicBezTo>
                <a:cubicBezTo>
                  <a:pt x="3398" y="976"/>
                  <a:pt x="3398" y="976"/>
                  <a:pt x="3398" y="976"/>
                </a:cubicBezTo>
                <a:cubicBezTo>
                  <a:pt x="3396" y="977"/>
                  <a:pt x="3396" y="975"/>
                  <a:pt x="3394" y="974"/>
                </a:cubicBezTo>
                <a:cubicBezTo>
                  <a:pt x="3394" y="971"/>
                  <a:pt x="3394" y="969"/>
                  <a:pt x="3395" y="966"/>
                </a:cubicBezTo>
                <a:cubicBezTo>
                  <a:pt x="3396" y="965"/>
                  <a:pt x="3398" y="965"/>
                  <a:pt x="3399" y="963"/>
                </a:cubicBezTo>
                <a:cubicBezTo>
                  <a:pt x="3400" y="962"/>
                  <a:pt x="3400" y="961"/>
                  <a:pt x="3400" y="960"/>
                </a:cubicBezTo>
                <a:cubicBezTo>
                  <a:pt x="3400" y="954"/>
                  <a:pt x="3400" y="954"/>
                  <a:pt x="3400" y="954"/>
                </a:cubicBezTo>
                <a:cubicBezTo>
                  <a:pt x="3397" y="954"/>
                  <a:pt x="3395" y="955"/>
                  <a:pt x="3392" y="955"/>
                </a:cubicBezTo>
                <a:cubicBezTo>
                  <a:pt x="3391" y="955"/>
                  <a:pt x="3390" y="954"/>
                  <a:pt x="3388" y="954"/>
                </a:cubicBezTo>
                <a:cubicBezTo>
                  <a:pt x="3388" y="952"/>
                  <a:pt x="3388" y="950"/>
                  <a:pt x="3389" y="949"/>
                </a:cubicBezTo>
                <a:cubicBezTo>
                  <a:pt x="3391" y="946"/>
                  <a:pt x="3393" y="944"/>
                  <a:pt x="3394" y="941"/>
                </a:cubicBezTo>
                <a:cubicBezTo>
                  <a:pt x="3394" y="939"/>
                  <a:pt x="3394" y="938"/>
                  <a:pt x="3394" y="937"/>
                </a:cubicBezTo>
                <a:cubicBezTo>
                  <a:pt x="3394" y="935"/>
                  <a:pt x="3394" y="934"/>
                  <a:pt x="3394" y="933"/>
                </a:cubicBezTo>
                <a:cubicBezTo>
                  <a:pt x="3394" y="931"/>
                  <a:pt x="3392" y="930"/>
                  <a:pt x="3391" y="929"/>
                </a:cubicBezTo>
                <a:cubicBezTo>
                  <a:pt x="3390" y="927"/>
                  <a:pt x="3390" y="926"/>
                  <a:pt x="3389" y="925"/>
                </a:cubicBezTo>
                <a:cubicBezTo>
                  <a:pt x="3388" y="923"/>
                  <a:pt x="3388" y="921"/>
                  <a:pt x="3386" y="921"/>
                </a:cubicBezTo>
                <a:cubicBezTo>
                  <a:pt x="3385" y="921"/>
                  <a:pt x="3384" y="922"/>
                  <a:pt x="3382" y="922"/>
                </a:cubicBezTo>
                <a:cubicBezTo>
                  <a:pt x="3380" y="922"/>
                  <a:pt x="3378" y="923"/>
                  <a:pt x="3377" y="925"/>
                </a:cubicBezTo>
                <a:cubicBezTo>
                  <a:pt x="3376" y="927"/>
                  <a:pt x="3377" y="930"/>
                  <a:pt x="3375" y="933"/>
                </a:cubicBezTo>
                <a:cubicBezTo>
                  <a:pt x="3374" y="936"/>
                  <a:pt x="3372" y="938"/>
                  <a:pt x="3368" y="940"/>
                </a:cubicBezTo>
                <a:cubicBezTo>
                  <a:pt x="3367" y="940"/>
                  <a:pt x="3366" y="939"/>
                  <a:pt x="3364" y="940"/>
                </a:cubicBezTo>
                <a:cubicBezTo>
                  <a:pt x="3363" y="940"/>
                  <a:pt x="3361" y="940"/>
                  <a:pt x="3359" y="941"/>
                </a:cubicBezTo>
                <a:cubicBezTo>
                  <a:pt x="3357" y="941"/>
                  <a:pt x="3355" y="942"/>
                  <a:pt x="3355" y="945"/>
                </a:cubicBezTo>
                <a:cubicBezTo>
                  <a:pt x="3355" y="947"/>
                  <a:pt x="3357" y="948"/>
                  <a:pt x="3357" y="951"/>
                </a:cubicBezTo>
                <a:cubicBezTo>
                  <a:pt x="3357" y="952"/>
                  <a:pt x="3357" y="952"/>
                  <a:pt x="3357" y="952"/>
                </a:cubicBezTo>
                <a:cubicBezTo>
                  <a:pt x="3357" y="954"/>
                  <a:pt x="3357" y="956"/>
                  <a:pt x="3356" y="956"/>
                </a:cubicBezTo>
                <a:cubicBezTo>
                  <a:pt x="3355" y="957"/>
                  <a:pt x="3354" y="957"/>
                  <a:pt x="3352" y="958"/>
                </a:cubicBezTo>
                <a:cubicBezTo>
                  <a:pt x="3351" y="958"/>
                  <a:pt x="3350" y="958"/>
                  <a:pt x="3348" y="959"/>
                </a:cubicBezTo>
                <a:cubicBezTo>
                  <a:pt x="3344" y="960"/>
                  <a:pt x="3342" y="963"/>
                  <a:pt x="3342" y="967"/>
                </a:cubicBezTo>
                <a:cubicBezTo>
                  <a:pt x="3342" y="971"/>
                  <a:pt x="3343" y="974"/>
                  <a:pt x="3345" y="977"/>
                </a:cubicBezTo>
                <a:cubicBezTo>
                  <a:pt x="3346" y="979"/>
                  <a:pt x="3347" y="980"/>
                  <a:pt x="3348" y="981"/>
                </a:cubicBezTo>
                <a:cubicBezTo>
                  <a:pt x="3349" y="982"/>
                  <a:pt x="3351" y="982"/>
                  <a:pt x="3352" y="982"/>
                </a:cubicBezTo>
                <a:cubicBezTo>
                  <a:pt x="3354" y="983"/>
                  <a:pt x="3355" y="985"/>
                  <a:pt x="3356" y="985"/>
                </a:cubicBezTo>
                <a:cubicBezTo>
                  <a:pt x="3356" y="987"/>
                  <a:pt x="3356" y="988"/>
                  <a:pt x="3355" y="989"/>
                </a:cubicBezTo>
                <a:cubicBezTo>
                  <a:pt x="3355" y="991"/>
                  <a:pt x="3353" y="992"/>
                  <a:pt x="3353" y="993"/>
                </a:cubicBezTo>
                <a:cubicBezTo>
                  <a:pt x="3353" y="995"/>
                  <a:pt x="3354" y="996"/>
                  <a:pt x="3354" y="997"/>
                </a:cubicBezTo>
                <a:cubicBezTo>
                  <a:pt x="3354" y="1001"/>
                  <a:pt x="3354" y="1001"/>
                  <a:pt x="3354" y="1001"/>
                </a:cubicBezTo>
                <a:cubicBezTo>
                  <a:pt x="3354" y="1004"/>
                  <a:pt x="3353" y="1005"/>
                  <a:pt x="3353" y="1008"/>
                </a:cubicBezTo>
                <a:cubicBezTo>
                  <a:pt x="3353" y="1009"/>
                  <a:pt x="3352" y="1009"/>
                  <a:pt x="3352" y="1010"/>
                </a:cubicBezTo>
                <a:cubicBezTo>
                  <a:pt x="3352" y="1012"/>
                  <a:pt x="3353" y="1013"/>
                  <a:pt x="3353" y="1014"/>
                </a:cubicBezTo>
                <a:cubicBezTo>
                  <a:pt x="3354" y="1016"/>
                  <a:pt x="3356" y="1016"/>
                  <a:pt x="3356" y="1018"/>
                </a:cubicBezTo>
                <a:cubicBezTo>
                  <a:pt x="3358" y="1021"/>
                  <a:pt x="3359" y="1023"/>
                  <a:pt x="3359" y="1026"/>
                </a:cubicBezTo>
                <a:cubicBezTo>
                  <a:pt x="3359" y="1034"/>
                  <a:pt x="3359" y="1034"/>
                  <a:pt x="3359" y="1034"/>
                </a:cubicBezTo>
                <a:cubicBezTo>
                  <a:pt x="3353" y="1034"/>
                  <a:pt x="3353" y="1034"/>
                  <a:pt x="3353" y="1034"/>
                </a:cubicBezTo>
                <a:cubicBezTo>
                  <a:pt x="3351" y="1034"/>
                  <a:pt x="3350" y="1035"/>
                  <a:pt x="3348" y="1035"/>
                </a:cubicBezTo>
                <a:cubicBezTo>
                  <a:pt x="3344" y="1036"/>
                  <a:pt x="3342" y="1036"/>
                  <a:pt x="3338" y="1036"/>
                </a:cubicBezTo>
                <a:cubicBezTo>
                  <a:pt x="3333" y="1036"/>
                  <a:pt x="3333" y="1036"/>
                  <a:pt x="3333" y="1036"/>
                </a:cubicBezTo>
                <a:cubicBezTo>
                  <a:pt x="3331" y="1036"/>
                  <a:pt x="3329" y="1035"/>
                  <a:pt x="3327" y="1035"/>
                </a:cubicBezTo>
                <a:cubicBezTo>
                  <a:pt x="3323" y="1035"/>
                  <a:pt x="3321" y="1035"/>
                  <a:pt x="3317" y="1035"/>
                </a:cubicBezTo>
                <a:cubicBezTo>
                  <a:pt x="3314" y="1035"/>
                  <a:pt x="3311" y="1035"/>
                  <a:pt x="3309" y="1036"/>
                </a:cubicBezTo>
                <a:cubicBezTo>
                  <a:pt x="3307" y="1037"/>
                  <a:pt x="3308" y="1039"/>
                  <a:pt x="3307" y="1040"/>
                </a:cubicBezTo>
                <a:cubicBezTo>
                  <a:pt x="3305" y="1041"/>
                  <a:pt x="3304" y="1042"/>
                  <a:pt x="3303" y="1042"/>
                </a:cubicBezTo>
                <a:cubicBezTo>
                  <a:pt x="3300" y="1043"/>
                  <a:pt x="3296" y="1042"/>
                  <a:pt x="3294" y="1044"/>
                </a:cubicBezTo>
                <a:cubicBezTo>
                  <a:pt x="3293" y="1045"/>
                  <a:pt x="3293" y="1047"/>
                  <a:pt x="3293" y="1048"/>
                </a:cubicBezTo>
                <a:cubicBezTo>
                  <a:pt x="3292" y="1049"/>
                  <a:pt x="3291" y="1051"/>
                  <a:pt x="3291" y="1052"/>
                </a:cubicBezTo>
                <a:cubicBezTo>
                  <a:pt x="3288" y="1055"/>
                  <a:pt x="3286" y="1059"/>
                  <a:pt x="3282" y="1059"/>
                </a:cubicBezTo>
                <a:cubicBezTo>
                  <a:pt x="3280" y="1059"/>
                  <a:pt x="3280" y="1056"/>
                  <a:pt x="3278" y="1056"/>
                </a:cubicBezTo>
                <a:cubicBezTo>
                  <a:pt x="3274" y="1056"/>
                  <a:pt x="3274" y="1056"/>
                  <a:pt x="3274" y="1056"/>
                </a:cubicBezTo>
                <a:cubicBezTo>
                  <a:pt x="3270" y="1056"/>
                  <a:pt x="3270" y="1056"/>
                  <a:pt x="3270" y="1056"/>
                </a:cubicBezTo>
                <a:cubicBezTo>
                  <a:pt x="3268" y="1056"/>
                  <a:pt x="3267" y="1057"/>
                  <a:pt x="3266" y="1057"/>
                </a:cubicBezTo>
                <a:cubicBezTo>
                  <a:pt x="3264" y="1057"/>
                  <a:pt x="3263" y="1056"/>
                  <a:pt x="3262" y="1056"/>
                </a:cubicBezTo>
                <a:cubicBezTo>
                  <a:pt x="3262" y="1064"/>
                  <a:pt x="3262" y="1064"/>
                  <a:pt x="3262" y="1064"/>
                </a:cubicBezTo>
                <a:cubicBezTo>
                  <a:pt x="3270" y="1068"/>
                  <a:pt x="3270" y="1068"/>
                  <a:pt x="3270" y="1068"/>
                </a:cubicBezTo>
                <a:cubicBezTo>
                  <a:pt x="3270" y="1081"/>
                  <a:pt x="3270" y="1081"/>
                  <a:pt x="3270" y="1081"/>
                </a:cubicBezTo>
                <a:cubicBezTo>
                  <a:pt x="3268" y="1081"/>
                  <a:pt x="3266" y="1080"/>
                  <a:pt x="3264" y="1081"/>
                </a:cubicBezTo>
                <a:cubicBezTo>
                  <a:pt x="3262" y="1081"/>
                  <a:pt x="3261" y="1082"/>
                  <a:pt x="3260" y="1083"/>
                </a:cubicBezTo>
                <a:cubicBezTo>
                  <a:pt x="3259" y="1083"/>
                  <a:pt x="3257" y="1083"/>
                  <a:pt x="3256" y="1084"/>
                </a:cubicBezTo>
                <a:cubicBezTo>
                  <a:pt x="3254" y="1085"/>
                  <a:pt x="3253" y="1086"/>
                  <a:pt x="3252" y="1087"/>
                </a:cubicBezTo>
                <a:cubicBezTo>
                  <a:pt x="3249" y="1089"/>
                  <a:pt x="3247" y="1090"/>
                  <a:pt x="3244" y="1093"/>
                </a:cubicBezTo>
                <a:cubicBezTo>
                  <a:pt x="3242" y="1094"/>
                  <a:pt x="3242" y="1096"/>
                  <a:pt x="3240" y="1097"/>
                </a:cubicBezTo>
                <a:cubicBezTo>
                  <a:pt x="3238" y="1097"/>
                  <a:pt x="3238" y="1100"/>
                  <a:pt x="3236" y="1100"/>
                </a:cubicBezTo>
                <a:cubicBezTo>
                  <a:pt x="3232" y="1100"/>
                  <a:pt x="3232" y="1100"/>
                  <a:pt x="3232" y="1100"/>
                </a:cubicBezTo>
                <a:cubicBezTo>
                  <a:pt x="3227" y="1100"/>
                  <a:pt x="3224" y="1100"/>
                  <a:pt x="3219" y="1100"/>
                </a:cubicBezTo>
                <a:cubicBezTo>
                  <a:pt x="3219" y="1124"/>
                  <a:pt x="3219" y="1124"/>
                  <a:pt x="3219" y="1124"/>
                </a:cubicBezTo>
                <a:cubicBezTo>
                  <a:pt x="3213" y="1124"/>
                  <a:pt x="3210" y="1124"/>
                  <a:pt x="3204" y="1125"/>
                </a:cubicBezTo>
                <a:cubicBezTo>
                  <a:pt x="3203" y="1125"/>
                  <a:pt x="3201" y="1125"/>
                  <a:pt x="3200" y="1126"/>
                </a:cubicBezTo>
                <a:cubicBezTo>
                  <a:pt x="3199" y="1126"/>
                  <a:pt x="3197" y="1126"/>
                  <a:pt x="3196" y="1127"/>
                </a:cubicBezTo>
                <a:cubicBezTo>
                  <a:pt x="3196" y="1139"/>
                  <a:pt x="3196" y="1139"/>
                  <a:pt x="3196" y="1139"/>
                </a:cubicBezTo>
                <a:cubicBezTo>
                  <a:pt x="3182" y="1139"/>
                  <a:pt x="3182" y="1139"/>
                  <a:pt x="3182" y="1139"/>
                </a:cubicBezTo>
                <a:cubicBezTo>
                  <a:pt x="3180" y="1139"/>
                  <a:pt x="3179" y="1137"/>
                  <a:pt x="3177" y="1137"/>
                </a:cubicBezTo>
                <a:cubicBezTo>
                  <a:pt x="3174" y="1136"/>
                  <a:pt x="3172" y="1137"/>
                  <a:pt x="3169" y="1137"/>
                </a:cubicBezTo>
                <a:cubicBezTo>
                  <a:pt x="3168" y="1136"/>
                  <a:pt x="3166" y="1137"/>
                  <a:pt x="3164" y="1136"/>
                </a:cubicBezTo>
                <a:cubicBezTo>
                  <a:pt x="3163" y="1135"/>
                  <a:pt x="3165" y="1133"/>
                  <a:pt x="3164" y="1132"/>
                </a:cubicBezTo>
                <a:cubicBezTo>
                  <a:pt x="3163" y="1130"/>
                  <a:pt x="3162" y="1128"/>
                  <a:pt x="3159" y="1128"/>
                </a:cubicBezTo>
                <a:cubicBezTo>
                  <a:pt x="3157" y="1128"/>
                  <a:pt x="3156" y="1128"/>
                  <a:pt x="3153" y="1129"/>
                </a:cubicBezTo>
                <a:cubicBezTo>
                  <a:pt x="3153" y="1141"/>
                  <a:pt x="3153" y="1141"/>
                  <a:pt x="3153" y="1141"/>
                </a:cubicBezTo>
                <a:cubicBezTo>
                  <a:pt x="3156" y="1142"/>
                  <a:pt x="3158" y="1143"/>
                  <a:pt x="3161" y="1144"/>
                </a:cubicBezTo>
                <a:cubicBezTo>
                  <a:pt x="3157" y="1152"/>
                  <a:pt x="3157" y="1152"/>
                  <a:pt x="3157" y="1152"/>
                </a:cubicBezTo>
                <a:cubicBezTo>
                  <a:pt x="3159" y="1155"/>
                  <a:pt x="3159" y="1155"/>
                  <a:pt x="3159" y="1155"/>
                </a:cubicBezTo>
                <a:cubicBezTo>
                  <a:pt x="3159" y="1160"/>
                  <a:pt x="3159" y="1160"/>
                  <a:pt x="3159" y="1160"/>
                </a:cubicBezTo>
                <a:cubicBezTo>
                  <a:pt x="3154" y="1161"/>
                  <a:pt x="3152" y="1161"/>
                  <a:pt x="3147" y="1161"/>
                </a:cubicBezTo>
                <a:cubicBezTo>
                  <a:pt x="3145" y="1161"/>
                  <a:pt x="3144" y="1160"/>
                  <a:pt x="3143" y="1159"/>
                </a:cubicBezTo>
                <a:cubicBezTo>
                  <a:pt x="3141" y="1159"/>
                  <a:pt x="3140" y="1158"/>
                  <a:pt x="3139" y="1158"/>
                </a:cubicBezTo>
                <a:cubicBezTo>
                  <a:pt x="3137" y="1158"/>
                  <a:pt x="3136" y="1159"/>
                  <a:pt x="3135" y="1159"/>
                </a:cubicBezTo>
                <a:cubicBezTo>
                  <a:pt x="3133" y="1159"/>
                  <a:pt x="3131" y="1160"/>
                  <a:pt x="3130" y="1159"/>
                </a:cubicBezTo>
                <a:cubicBezTo>
                  <a:pt x="3128" y="1159"/>
                  <a:pt x="3127" y="1157"/>
                  <a:pt x="3126" y="1156"/>
                </a:cubicBezTo>
                <a:cubicBezTo>
                  <a:pt x="3124" y="1156"/>
                  <a:pt x="3124" y="1154"/>
                  <a:pt x="3124" y="1152"/>
                </a:cubicBezTo>
                <a:cubicBezTo>
                  <a:pt x="3121" y="1154"/>
                  <a:pt x="3119" y="1155"/>
                  <a:pt x="3116" y="1155"/>
                </a:cubicBezTo>
                <a:cubicBezTo>
                  <a:pt x="3114" y="1156"/>
                  <a:pt x="3113" y="1155"/>
                  <a:pt x="3112" y="1155"/>
                </a:cubicBezTo>
                <a:cubicBezTo>
                  <a:pt x="3109" y="1156"/>
                  <a:pt x="3106" y="1157"/>
                  <a:pt x="3104" y="1158"/>
                </a:cubicBezTo>
                <a:cubicBezTo>
                  <a:pt x="3102" y="1159"/>
                  <a:pt x="3100" y="1160"/>
                  <a:pt x="3100" y="1161"/>
                </a:cubicBezTo>
                <a:cubicBezTo>
                  <a:pt x="3099" y="1163"/>
                  <a:pt x="3099" y="1164"/>
                  <a:pt x="3099" y="1165"/>
                </a:cubicBezTo>
                <a:cubicBezTo>
                  <a:pt x="3099" y="1167"/>
                  <a:pt x="3100" y="1168"/>
                  <a:pt x="3101" y="1169"/>
                </a:cubicBezTo>
                <a:cubicBezTo>
                  <a:pt x="3101" y="1170"/>
                  <a:pt x="3104" y="1169"/>
                  <a:pt x="3105" y="1169"/>
                </a:cubicBezTo>
                <a:cubicBezTo>
                  <a:pt x="3106" y="1170"/>
                  <a:pt x="3106" y="1173"/>
                  <a:pt x="3108" y="1173"/>
                </a:cubicBezTo>
                <a:cubicBezTo>
                  <a:pt x="3109" y="1174"/>
                  <a:pt x="3110" y="1175"/>
                  <a:pt x="3112" y="1175"/>
                </a:cubicBezTo>
                <a:cubicBezTo>
                  <a:pt x="3113" y="1176"/>
                  <a:pt x="3114" y="1177"/>
                  <a:pt x="3116" y="1177"/>
                </a:cubicBezTo>
                <a:cubicBezTo>
                  <a:pt x="3119" y="1178"/>
                  <a:pt x="3121" y="1177"/>
                  <a:pt x="3125" y="1177"/>
                </a:cubicBezTo>
                <a:cubicBezTo>
                  <a:pt x="3129" y="1177"/>
                  <a:pt x="3129" y="1177"/>
                  <a:pt x="3129" y="1177"/>
                </a:cubicBezTo>
                <a:cubicBezTo>
                  <a:pt x="3130" y="1178"/>
                  <a:pt x="3131" y="1180"/>
                  <a:pt x="3133" y="1180"/>
                </a:cubicBezTo>
                <a:cubicBezTo>
                  <a:pt x="3134" y="1181"/>
                  <a:pt x="3135" y="1182"/>
                  <a:pt x="3137" y="1183"/>
                </a:cubicBezTo>
                <a:cubicBezTo>
                  <a:pt x="3138" y="1184"/>
                  <a:pt x="3139" y="1185"/>
                  <a:pt x="3141" y="1185"/>
                </a:cubicBezTo>
                <a:cubicBezTo>
                  <a:pt x="3142" y="1186"/>
                  <a:pt x="3142" y="1188"/>
                  <a:pt x="3144" y="1189"/>
                </a:cubicBezTo>
                <a:cubicBezTo>
                  <a:pt x="3146" y="1192"/>
                  <a:pt x="3148" y="1194"/>
                  <a:pt x="3151" y="1196"/>
                </a:cubicBezTo>
                <a:cubicBezTo>
                  <a:pt x="3151" y="1217"/>
                  <a:pt x="3151" y="1217"/>
                  <a:pt x="3151" y="1217"/>
                </a:cubicBezTo>
                <a:cubicBezTo>
                  <a:pt x="3153" y="1218"/>
                  <a:pt x="3153" y="1220"/>
                  <a:pt x="3154" y="1221"/>
                </a:cubicBezTo>
                <a:cubicBezTo>
                  <a:pt x="3156" y="1222"/>
                  <a:pt x="3157" y="1222"/>
                  <a:pt x="3158" y="1223"/>
                </a:cubicBezTo>
                <a:cubicBezTo>
                  <a:pt x="3161" y="1225"/>
                  <a:pt x="3164" y="1225"/>
                  <a:pt x="3166" y="1227"/>
                </a:cubicBezTo>
                <a:cubicBezTo>
                  <a:pt x="3168" y="1228"/>
                  <a:pt x="3169" y="1231"/>
                  <a:pt x="3169" y="1233"/>
                </a:cubicBezTo>
                <a:cubicBezTo>
                  <a:pt x="3169" y="1235"/>
                  <a:pt x="3169" y="1237"/>
                  <a:pt x="3168" y="1239"/>
                </a:cubicBezTo>
                <a:cubicBezTo>
                  <a:pt x="3168" y="1242"/>
                  <a:pt x="3166" y="1243"/>
                  <a:pt x="3166" y="1246"/>
                </a:cubicBezTo>
                <a:cubicBezTo>
                  <a:pt x="3166" y="1251"/>
                  <a:pt x="3169" y="1254"/>
                  <a:pt x="3169" y="1260"/>
                </a:cubicBezTo>
                <a:cubicBezTo>
                  <a:pt x="3170" y="1262"/>
                  <a:pt x="3169" y="1264"/>
                  <a:pt x="3169" y="1266"/>
                </a:cubicBezTo>
                <a:cubicBezTo>
                  <a:pt x="3169" y="1268"/>
                  <a:pt x="3170" y="1270"/>
                  <a:pt x="3169" y="1272"/>
                </a:cubicBezTo>
                <a:cubicBezTo>
                  <a:pt x="3167" y="1277"/>
                  <a:pt x="3162" y="1277"/>
                  <a:pt x="3158" y="1281"/>
                </a:cubicBezTo>
                <a:cubicBezTo>
                  <a:pt x="3157" y="1282"/>
                  <a:pt x="3158" y="1284"/>
                  <a:pt x="3157" y="1285"/>
                </a:cubicBezTo>
                <a:cubicBezTo>
                  <a:pt x="3156" y="1286"/>
                  <a:pt x="3155" y="1286"/>
                  <a:pt x="3153" y="1287"/>
                </a:cubicBezTo>
                <a:cubicBezTo>
                  <a:pt x="3149" y="1290"/>
                  <a:pt x="3147" y="1292"/>
                  <a:pt x="3142" y="1292"/>
                </a:cubicBezTo>
                <a:cubicBezTo>
                  <a:pt x="3138" y="1292"/>
                  <a:pt x="3138" y="1292"/>
                  <a:pt x="3138" y="1292"/>
                </a:cubicBezTo>
                <a:cubicBezTo>
                  <a:pt x="3136" y="1292"/>
                  <a:pt x="3134" y="1290"/>
                  <a:pt x="3133" y="1290"/>
                </a:cubicBezTo>
                <a:cubicBezTo>
                  <a:pt x="3130" y="1289"/>
                  <a:pt x="3128" y="1288"/>
                  <a:pt x="3126" y="1288"/>
                </a:cubicBezTo>
                <a:cubicBezTo>
                  <a:pt x="3124" y="1288"/>
                  <a:pt x="3123" y="1287"/>
                  <a:pt x="3122" y="1287"/>
                </a:cubicBezTo>
                <a:cubicBezTo>
                  <a:pt x="3118" y="1287"/>
                  <a:pt x="3116" y="1287"/>
                  <a:pt x="3112" y="1287"/>
                </a:cubicBezTo>
                <a:cubicBezTo>
                  <a:pt x="3110" y="1287"/>
                  <a:pt x="3109" y="1285"/>
                  <a:pt x="3108" y="1284"/>
                </a:cubicBezTo>
                <a:cubicBezTo>
                  <a:pt x="3106" y="1283"/>
                  <a:pt x="3105" y="1281"/>
                  <a:pt x="3104" y="1280"/>
                </a:cubicBezTo>
                <a:cubicBezTo>
                  <a:pt x="3102" y="1279"/>
                  <a:pt x="3101" y="1279"/>
                  <a:pt x="3099" y="1279"/>
                </a:cubicBezTo>
                <a:cubicBezTo>
                  <a:pt x="3064" y="1279"/>
                  <a:pt x="3064" y="1279"/>
                  <a:pt x="3064" y="1279"/>
                </a:cubicBezTo>
                <a:cubicBezTo>
                  <a:pt x="3060" y="1279"/>
                  <a:pt x="3058" y="1278"/>
                  <a:pt x="3054" y="1278"/>
                </a:cubicBezTo>
                <a:cubicBezTo>
                  <a:pt x="3052" y="1278"/>
                  <a:pt x="3051" y="1278"/>
                  <a:pt x="3049" y="1278"/>
                </a:cubicBezTo>
                <a:cubicBezTo>
                  <a:pt x="3047" y="1278"/>
                  <a:pt x="3046" y="1274"/>
                  <a:pt x="3043" y="1274"/>
                </a:cubicBezTo>
                <a:cubicBezTo>
                  <a:pt x="3041" y="1274"/>
                  <a:pt x="3041" y="1274"/>
                  <a:pt x="3041" y="1274"/>
                </a:cubicBezTo>
                <a:cubicBezTo>
                  <a:pt x="3040" y="1274"/>
                  <a:pt x="3038" y="1275"/>
                  <a:pt x="3037" y="1276"/>
                </a:cubicBezTo>
                <a:cubicBezTo>
                  <a:pt x="3036" y="1277"/>
                  <a:pt x="3038" y="1279"/>
                  <a:pt x="3037" y="1280"/>
                </a:cubicBezTo>
                <a:cubicBezTo>
                  <a:pt x="3037" y="1281"/>
                  <a:pt x="3036" y="1282"/>
                  <a:pt x="3035" y="1284"/>
                </a:cubicBezTo>
                <a:cubicBezTo>
                  <a:pt x="3015" y="1284"/>
                  <a:pt x="3015" y="1284"/>
                  <a:pt x="3015" y="1284"/>
                </a:cubicBezTo>
                <a:cubicBezTo>
                  <a:pt x="3013" y="1288"/>
                  <a:pt x="3013" y="1288"/>
                  <a:pt x="3013" y="1288"/>
                </a:cubicBezTo>
                <a:cubicBezTo>
                  <a:pt x="3014" y="1289"/>
                  <a:pt x="3015" y="1291"/>
                  <a:pt x="3016" y="1292"/>
                </a:cubicBezTo>
                <a:cubicBezTo>
                  <a:pt x="3017" y="1293"/>
                  <a:pt x="3019" y="1293"/>
                  <a:pt x="3020" y="1295"/>
                </a:cubicBezTo>
                <a:cubicBezTo>
                  <a:pt x="3021" y="1296"/>
                  <a:pt x="3021" y="1298"/>
                  <a:pt x="3021" y="1301"/>
                </a:cubicBezTo>
                <a:cubicBezTo>
                  <a:pt x="3021" y="1303"/>
                  <a:pt x="3021" y="1305"/>
                  <a:pt x="3020" y="1307"/>
                </a:cubicBezTo>
                <a:cubicBezTo>
                  <a:pt x="3019" y="1310"/>
                  <a:pt x="3017" y="1313"/>
                  <a:pt x="3017" y="1317"/>
                </a:cubicBezTo>
                <a:cubicBezTo>
                  <a:pt x="3017" y="1319"/>
                  <a:pt x="3017" y="1321"/>
                  <a:pt x="3018" y="1324"/>
                </a:cubicBezTo>
                <a:cubicBezTo>
                  <a:pt x="3019" y="1325"/>
                  <a:pt x="3020" y="1326"/>
                  <a:pt x="3020" y="1328"/>
                </a:cubicBezTo>
                <a:cubicBezTo>
                  <a:pt x="3021" y="1329"/>
                  <a:pt x="3023" y="1330"/>
                  <a:pt x="3023" y="1332"/>
                </a:cubicBezTo>
                <a:cubicBezTo>
                  <a:pt x="3023" y="1355"/>
                  <a:pt x="3023" y="1355"/>
                  <a:pt x="3023" y="1355"/>
                </a:cubicBezTo>
                <a:cubicBezTo>
                  <a:pt x="3023" y="1357"/>
                  <a:pt x="3023" y="1358"/>
                  <a:pt x="3022" y="1359"/>
                </a:cubicBezTo>
                <a:cubicBezTo>
                  <a:pt x="3021" y="1361"/>
                  <a:pt x="3019" y="1361"/>
                  <a:pt x="3018" y="1362"/>
                </a:cubicBezTo>
                <a:cubicBezTo>
                  <a:pt x="3017" y="1364"/>
                  <a:pt x="3017" y="1365"/>
                  <a:pt x="3016" y="1366"/>
                </a:cubicBezTo>
                <a:cubicBezTo>
                  <a:pt x="3013" y="1370"/>
                  <a:pt x="3011" y="1373"/>
                  <a:pt x="3011" y="1378"/>
                </a:cubicBezTo>
                <a:cubicBezTo>
                  <a:pt x="3011" y="1380"/>
                  <a:pt x="3011" y="1381"/>
                  <a:pt x="3011" y="1382"/>
                </a:cubicBezTo>
                <a:cubicBezTo>
                  <a:pt x="3012" y="1384"/>
                  <a:pt x="3013" y="1385"/>
                  <a:pt x="3014" y="1386"/>
                </a:cubicBezTo>
                <a:cubicBezTo>
                  <a:pt x="3016" y="1390"/>
                  <a:pt x="3016" y="1390"/>
                  <a:pt x="3016" y="1390"/>
                </a:cubicBezTo>
                <a:cubicBezTo>
                  <a:pt x="3017" y="1392"/>
                  <a:pt x="3019" y="1393"/>
                  <a:pt x="3019" y="1395"/>
                </a:cubicBezTo>
                <a:cubicBezTo>
                  <a:pt x="3019" y="1399"/>
                  <a:pt x="3019" y="1399"/>
                  <a:pt x="3019" y="1399"/>
                </a:cubicBezTo>
                <a:cubicBezTo>
                  <a:pt x="3019" y="1403"/>
                  <a:pt x="3019" y="1403"/>
                  <a:pt x="3019" y="1403"/>
                </a:cubicBezTo>
                <a:cubicBezTo>
                  <a:pt x="3019" y="1405"/>
                  <a:pt x="3017" y="1405"/>
                  <a:pt x="3016" y="1407"/>
                </a:cubicBezTo>
                <a:cubicBezTo>
                  <a:pt x="3015" y="1409"/>
                  <a:pt x="3015" y="1411"/>
                  <a:pt x="3015" y="1413"/>
                </a:cubicBezTo>
                <a:cubicBezTo>
                  <a:pt x="3015" y="1417"/>
                  <a:pt x="3016" y="1419"/>
                  <a:pt x="3016" y="1423"/>
                </a:cubicBezTo>
                <a:cubicBezTo>
                  <a:pt x="3028" y="1423"/>
                  <a:pt x="3028" y="1423"/>
                  <a:pt x="3028" y="1423"/>
                </a:cubicBezTo>
                <a:cubicBezTo>
                  <a:pt x="3031" y="1423"/>
                  <a:pt x="3034" y="1421"/>
                  <a:pt x="3037" y="1421"/>
                </a:cubicBezTo>
                <a:cubicBezTo>
                  <a:pt x="3039" y="1421"/>
                  <a:pt x="3040" y="1423"/>
                  <a:pt x="3041" y="1423"/>
                </a:cubicBezTo>
                <a:cubicBezTo>
                  <a:pt x="3043" y="1424"/>
                  <a:pt x="3043" y="1426"/>
                  <a:pt x="3044" y="1427"/>
                </a:cubicBezTo>
                <a:cubicBezTo>
                  <a:pt x="3046" y="1428"/>
                  <a:pt x="3048" y="1428"/>
                  <a:pt x="3050" y="1428"/>
                </a:cubicBezTo>
                <a:cubicBezTo>
                  <a:pt x="3054" y="1428"/>
                  <a:pt x="3056" y="1425"/>
                  <a:pt x="3060" y="1425"/>
                </a:cubicBezTo>
                <a:cubicBezTo>
                  <a:pt x="3062" y="1425"/>
                  <a:pt x="3062" y="1428"/>
                  <a:pt x="3064" y="1428"/>
                </a:cubicBezTo>
                <a:cubicBezTo>
                  <a:pt x="3065" y="1429"/>
                  <a:pt x="3066" y="1430"/>
                  <a:pt x="3068" y="1430"/>
                </a:cubicBezTo>
                <a:cubicBezTo>
                  <a:pt x="3069" y="1431"/>
                  <a:pt x="3071" y="1431"/>
                  <a:pt x="3072" y="1431"/>
                </a:cubicBezTo>
                <a:cubicBezTo>
                  <a:pt x="3076" y="1433"/>
                  <a:pt x="3076" y="1433"/>
                  <a:pt x="3076" y="1433"/>
                </a:cubicBezTo>
                <a:cubicBezTo>
                  <a:pt x="3077" y="1434"/>
                  <a:pt x="3078" y="1436"/>
                  <a:pt x="3079" y="1437"/>
                </a:cubicBezTo>
                <a:cubicBezTo>
                  <a:pt x="3080" y="1439"/>
                  <a:pt x="3081" y="1440"/>
                  <a:pt x="3082" y="1441"/>
                </a:cubicBezTo>
                <a:cubicBezTo>
                  <a:pt x="3083" y="1442"/>
                  <a:pt x="3082" y="1444"/>
                  <a:pt x="3083" y="1445"/>
                </a:cubicBezTo>
                <a:cubicBezTo>
                  <a:pt x="3084" y="1446"/>
                  <a:pt x="3086" y="1446"/>
                  <a:pt x="3087" y="1448"/>
                </a:cubicBezTo>
                <a:cubicBezTo>
                  <a:pt x="3089" y="1443"/>
                  <a:pt x="3089" y="1443"/>
                  <a:pt x="3089" y="1443"/>
                </a:cubicBezTo>
                <a:cubicBezTo>
                  <a:pt x="3085" y="1442"/>
                  <a:pt x="3085" y="1442"/>
                  <a:pt x="3085" y="1442"/>
                </a:cubicBezTo>
                <a:cubicBezTo>
                  <a:pt x="3086" y="1441"/>
                  <a:pt x="3087" y="1440"/>
                  <a:pt x="3089" y="1440"/>
                </a:cubicBezTo>
                <a:cubicBezTo>
                  <a:pt x="3092" y="1440"/>
                  <a:pt x="3094" y="1440"/>
                  <a:pt x="3097" y="1440"/>
                </a:cubicBezTo>
                <a:cubicBezTo>
                  <a:pt x="3100" y="1440"/>
                  <a:pt x="3102" y="1439"/>
                  <a:pt x="3105" y="1438"/>
                </a:cubicBezTo>
                <a:cubicBezTo>
                  <a:pt x="3106" y="1438"/>
                  <a:pt x="3107" y="1436"/>
                  <a:pt x="3109" y="1435"/>
                </a:cubicBezTo>
                <a:cubicBezTo>
                  <a:pt x="3112" y="1433"/>
                  <a:pt x="3114" y="1432"/>
                  <a:pt x="3117" y="1429"/>
                </a:cubicBezTo>
                <a:cubicBezTo>
                  <a:pt x="3118" y="1428"/>
                  <a:pt x="3119" y="1426"/>
                  <a:pt x="3121" y="1425"/>
                </a:cubicBezTo>
                <a:cubicBezTo>
                  <a:pt x="3123" y="1424"/>
                  <a:pt x="3126" y="1423"/>
                  <a:pt x="3129" y="1422"/>
                </a:cubicBezTo>
                <a:cubicBezTo>
                  <a:pt x="3131" y="1422"/>
                  <a:pt x="3134" y="1422"/>
                  <a:pt x="3137" y="1422"/>
                </a:cubicBezTo>
                <a:cubicBezTo>
                  <a:pt x="3138" y="1422"/>
                  <a:pt x="3139" y="1421"/>
                  <a:pt x="3141" y="1420"/>
                </a:cubicBezTo>
                <a:cubicBezTo>
                  <a:pt x="3142" y="1420"/>
                  <a:pt x="3144" y="1419"/>
                  <a:pt x="3145" y="1418"/>
                </a:cubicBezTo>
                <a:cubicBezTo>
                  <a:pt x="3148" y="1416"/>
                  <a:pt x="3149" y="1413"/>
                  <a:pt x="3151" y="1410"/>
                </a:cubicBezTo>
                <a:cubicBezTo>
                  <a:pt x="3155" y="1406"/>
                  <a:pt x="3158" y="1403"/>
                  <a:pt x="3163" y="1401"/>
                </a:cubicBezTo>
                <a:cubicBezTo>
                  <a:pt x="3166" y="1400"/>
                  <a:pt x="3168" y="1399"/>
                  <a:pt x="3171" y="1399"/>
                </a:cubicBezTo>
                <a:cubicBezTo>
                  <a:pt x="3176" y="1399"/>
                  <a:pt x="3179" y="1399"/>
                  <a:pt x="3184" y="1399"/>
                </a:cubicBezTo>
                <a:cubicBezTo>
                  <a:pt x="3187" y="1399"/>
                  <a:pt x="3189" y="1398"/>
                  <a:pt x="3192" y="1398"/>
                </a:cubicBezTo>
                <a:cubicBezTo>
                  <a:pt x="3192" y="1385"/>
                  <a:pt x="3192" y="1385"/>
                  <a:pt x="3192" y="1385"/>
                </a:cubicBezTo>
                <a:cubicBezTo>
                  <a:pt x="3192" y="1383"/>
                  <a:pt x="3191" y="1383"/>
                  <a:pt x="3190" y="1381"/>
                </a:cubicBezTo>
                <a:cubicBezTo>
                  <a:pt x="3189" y="1380"/>
                  <a:pt x="3188" y="1379"/>
                  <a:pt x="3186" y="1377"/>
                </a:cubicBezTo>
                <a:cubicBezTo>
                  <a:pt x="3185" y="1376"/>
                  <a:pt x="3182" y="1376"/>
                  <a:pt x="3182" y="1373"/>
                </a:cubicBezTo>
                <a:cubicBezTo>
                  <a:pt x="3182" y="1371"/>
                  <a:pt x="3183" y="1369"/>
                  <a:pt x="3183" y="1367"/>
                </a:cubicBezTo>
                <a:cubicBezTo>
                  <a:pt x="3184" y="1366"/>
                  <a:pt x="3186" y="1365"/>
                  <a:pt x="3186" y="1363"/>
                </a:cubicBezTo>
                <a:cubicBezTo>
                  <a:pt x="3188" y="1360"/>
                  <a:pt x="3190" y="1358"/>
                  <a:pt x="3191" y="1354"/>
                </a:cubicBezTo>
                <a:cubicBezTo>
                  <a:pt x="3193" y="1350"/>
                  <a:pt x="3193" y="1350"/>
                  <a:pt x="3193" y="1350"/>
                </a:cubicBezTo>
                <a:cubicBezTo>
                  <a:pt x="3194" y="1349"/>
                  <a:pt x="3194" y="1348"/>
                  <a:pt x="3195" y="1346"/>
                </a:cubicBezTo>
                <a:cubicBezTo>
                  <a:pt x="3196" y="1345"/>
                  <a:pt x="3196" y="1343"/>
                  <a:pt x="3197" y="1343"/>
                </a:cubicBezTo>
                <a:cubicBezTo>
                  <a:pt x="3198" y="1342"/>
                  <a:pt x="3200" y="1343"/>
                  <a:pt x="3201" y="1343"/>
                </a:cubicBezTo>
                <a:cubicBezTo>
                  <a:pt x="3204" y="1342"/>
                  <a:pt x="3206" y="1343"/>
                  <a:pt x="3209" y="1342"/>
                </a:cubicBezTo>
                <a:cubicBezTo>
                  <a:pt x="3211" y="1341"/>
                  <a:pt x="3211" y="1339"/>
                  <a:pt x="3212" y="1338"/>
                </a:cubicBezTo>
                <a:cubicBezTo>
                  <a:pt x="3213" y="1337"/>
                  <a:pt x="3213" y="1334"/>
                  <a:pt x="3215" y="1334"/>
                </a:cubicBezTo>
                <a:cubicBezTo>
                  <a:pt x="3216" y="1333"/>
                  <a:pt x="3218" y="1333"/>
                  <a:pt x="3219" y="1333"/>
                </a:cubicBezTo>
                <a:cubicBezTo>
                  <a:pt x="3220" y="1332"/>
                  <a:pt x="3222" y="1333"/>
                  <a:pt x="3223" y="1333"/>
                </a:cubicBezTo>
                <a:cubicBezTo>
                  <a:pt x="3225" y="1332"/>
                  <a:pt x="3224" y="1329"/>
                  <a:pt x="3226" y="1329"/>
                </a:cubicBezTo>
                <a:cubicBezTo>
                  <a:pt x="3227" y="1328"/>
                  <a:pt x="3229" y="1329"/>
                  <a:pt x="3230" y="1329"/>
                </a:cubicBezTo>
                <a:cubicBezTo>
                  <a:pt x="3232" y="1328"/>
                  <a:pt x="3233" y="1327"/>
                  <a:pt x="3234" y="1327"/>
                </a:cubicBezTo>
                <a:cubicBezTo>
                  <a:pt x="3238" y="1326"/>
                  <a:pt x="3241" y="1327"/>
                  <a:pt x="3246" y="1327"/>
                </a:cubicBezTo>
                <a:cubicBezTo>
                  <a:pt x="3249" y="1326"/>
                  <a:pt x="3251" y="1326"/>
                  <a:pt x="3254" y="1326"/>
                </a:cubicBezTo>
                <a:cubicBezTo>
                  <a:pt x="3254" y="1314"/>
                  <a:pt x="3254" y="1314"/>
                  <a:pt x="3254" y="1314"/>
                </a:cubicBezTo>
                <a:cubicBezTo>
                  <a:pt x="3254" y="1310"/>
                  <a:pt x="3254" y="1310"/>
                  <a:pt x="3254" y="1310"/>
                </a:cubicBezTo>
                <a:cubicBezTo>
                  <a:pt x="3254" y="1307"/>
                  <a:pt x="3253" y="1305"/>
                  <a:pt x="3253" y="1302"/>
                </a:cubicBezTo>
                <a:cubicBezTo>
                  <a:pt x="3253" y="1300"/>
                  <a:pt x="3254" y="1299"/>
                  <a:pt x="3254" y="1297"/>
                </a:cubicBezTo>
                <a:cubicBezTo>
                  <a:pt x="3254" y="1295"/>
                  <a:pt x="3252" y="1293"/>
                  <a:pt x="3253" y="1290"/>
                </a:cubicBezTo>
                <a:cubicBezTo>
                  <a:pt x="3253" y="1288"/>
                  <a:pt x="3254" y="1287"/>
                  <a:pt x="3255" y="1286"/>
                </a:cubicBezTo>
                <a:cubicBezTo>
                  <a:pt x="3257" y="1284"/>
                  <a:pt x="3260" y="1284"/>
                  <a:pt x="3263" y="1283"/>
                </a:cubicBezTo>
                <a:cubicBezTo>
                  <a:pt x="3265" y="1282"/>
                  <a:pt x="3267" y="1282"/>
                  <a:pt x="3269" y="1282"/>
                </a:cubicBezTo>
                <a:cubicBezTo>
                  <a:pt x="3273" y="1282"/>
                  <a:pt x="3275" y="1283"/>
                  <a:pt x="3279" y="1284"/>
                </a:cubicBezTo>
                <a:cubicBezTo>
                  <a:pt x="3280" y="1284"/>
                  <a:pt x="3282" y="1284"/>
                  <a:pt x="3283" y="1284"/>
                </a:cubicBezTo>
                <a:cubicBezTo>
                  <a:pt x="3288" y="1285"/>
                  <a:pt x="3290" y="1288"/>
                  <a:pt x="3295" y="1290"/>
                </a:cubicBezTo>
                <a:cubicBezTo>
                  <a:pt x="3298" y="1291"/>
                  <a:pt x="3301" y="1291"/>
                  <a:pt x="3305" y="1291"/>
                </a:cubicBezTo>
                <a:cubicBezTo>
                  <a:pt x="3311" y="1291"/>
                  <a:pt x="3311" y="1291"/>
                  <a:pt x="3311" y="1291"/>
                </a:cubicBezTo>
                <a:cubicBezTo>
                  <a:pt x="3312" y="1291"/>
                  <a:pt x="3313" y="1290"/>
                  <a:pt x="3315" y="1290"/>
                </a:cubicBezTo>
                <a:cubicBezTo>
                  <a:pt x="3316" y="1290"/>
                  <a:pt x="3317" y="1291"/>
                  <a:pt x="3319" y="1291"/>
                </a:cubicBezTo>
                <a:cubicBezTo>
                  <a:pt x="3319" y="1288"/>
                  <a:pt x="3318" y="1286"/>
                  <a:pt x="3319" y="1284"/>
                </a:cubicBezTo>
                <a:cubicBezTo>
                  <a:pt x="3319" y="1283"/>
                  <a:pt x="3319" y="1281"/>
                  <a:pt x="3320" y="1280"/>
                </a:cubicBezTo>
                <a:cubicBezTo>
                  <a:pt x="3321" y="1278"/>
                  <a:pt x="3322" y="1278"/>
                  <a:pt x="3324" y="1277"/>
                </a:cubicBezTo>
                <a:cubicBezTo>
                  <a:pt x="3325" y="1276"/>
                  <a:pt x="3325" y="1274"/>
                  <a:pt x="3327" y="1273"/>
                </a:cubicBezTo>
                <a:cubicBezTo>
                  <a:pt x="3328" y="1272"/>
                  <a:pt x="3329" y="1273"/>
                  <a:pt x="3331" y="1273"/>
                </a:cubicBezTo>
                <a:cubicBezTo>
                  <a:pt x="3335" y="1273"/>
                  <a:pt x="3335" y="1273"/>
                  <a:pt x="3335" y="1273"/>
                </a:cubicBezTo>
                <a:cubicBezTo>
                  <a:pt x="3337" y="1273"/>
                  <a:pt x="3340" y="1273"/>
                  <a:pt x="3342" y="1273"/>
                </a:cubicBezTo>
                <a:cubicBezTo>
                  <a:pt x="3344" y="1273"/>
                  <a:pt x="3345" y="1271"/>
                  <a:pt x="3346" y="1270"/>
                </a:cubicBezTo>
                <a:cubicBezTo>
                  <a:pt x="3348" y="1269"/>
                  <a:pt x="3349" y="1268"/>
                  <a:pt x="3350" y="1267"/>
                </a:cubicBezTo>
                <a:cubicBezTo>
                  <a:pt x="3352" y="1266"/>
                  <a:pt x="3353" y="1265"/>
                  <a:pt x="3354" y="1264"/>
                </a:cubicBezTo>
                <a:cubicBezTo>
                  <a:pt x="3356" y="1263"/>
                  <a:pt x="3356" y="1260"/>
                  <a:pt x="3358" y="1260"/>
                </a:cubicBezTo>
                <a:cubicBezTo>
                  <a:pt x="3360" y="1260"/>
                  <a:pt x="3361" y="1261"/>
                  <a:pt x="3362" y="1261"/>
                </a:cubicBezTo>
                <a:cubicBezTo>
                  <a:pt x="3366" y="1261"/>
                  <a:pt x="3368" y="1263"/>
                  <a:pt x="3370" y="1265"/>
                </a:cubicBezTo>
                <a:cubicBezTo>
                  <a:pt x="3373" y="1267"/>
                  <a:pt x="3375" y="1269"/>
                  <a:pt x="3377" y="1272"/>
                </a:cubicBezTo>
                <a:cubicBezTo>
                  <a:pt x="3380" y="1276"/>
                  <a:pt x="3382" y="1279"/>
                  <a:pt x="3384" y="1284"/>
                </a:cubicBezTo>
                <a:cubicBezTo>
                  <a:pt x="3385" y="1285"/>
                  <a:pt x="3385" y="1287"/>
                  <a:pt x="3385" y="1288"/>
                </a:cubicBezTo>
                <a:cubicBezTo>
                  <a:pt x="3386" y="1290"/>
                  <a:pt x="3387" y="1290"/>
                  <a:pt x="3388" y="1292"/>
                </a:cubicBezTo>
                <a:cubicBezTo>
                  <a:pt x="3389" y="1293"/>
                  <a:pt x="3390" y="1295"/>
                  <a:pt x="3391" y="1296"/>
                </a:cubicBezTo>
                <a:cubicBezTo>
                  <a:pt x="3392" y="1296"/>
                  <a:pt x="3394" y="1297"/>
                  <a:pt x="3395" y="1298"/>
                </a:cubicBezTo>
                <a:cubicBezTo>
                  <a:pt x="3399" y="1300"/>
                  <a:pt x="3399" y="1300"/>
                  <a:pt x="3399" y="1300"/>
                </a:cubicBezTo>
                <a:cubicBezTo>
                  <a:pt x="3401" y="1300"/>
                  <a:pt x="3402" y="1301"/>
                  <a:pt x="3403" y="1302"/>
                </a:cubicBezTo>
                <a:cubicBezTo>
                  <a:pt x="3405" y="1303"/>
                  <a:pt x="3406" y="1304"/>
                  <a:pt x="3407" y="1306"/>
                </a:cubicBezTo>
                <a:cubicBezTo>
                  <a:pt x="3408" y="1307"/>
                  <a:pt x="3408" y="1309"/>
                  <a:pt x="3408" y="1310"/>
                </a:cubicBezTo>
                <a:cubicBezTo>
                  <a:pt x="3409" y="1311"/>
                  <a:pt x="3412" y="1311"/>
                  <a:pt x="3413" y="1313"/>
                </a:cubicBezTo>
                <a:cubicBezTo>
                  <a:pt x="3415" y="1314"/>
                  <a:pt x="3415" y="1315"/>
                  <a:pt x="3416" y="1317"/>
                </a:cubicBezTo>
                <a:cubicBezTo>
                  <a:pt x="3417" y="1318"/>
                  <a:pt x="3419" y="1318"/>
                  <a:pt x="3420" y="1319"/>
                </a:cubicBezTo>
                <a:cubicBezTo>
                  <a:pt x="3422" y="1320"/>
                  <a:pt x="3422" y="1321"/>
                  <a:pt x="3424" y="1323"/>
                </a:cubicBezTo>
                <a:cubicBezTo>
                  <a:pt x="3425" y="1323"/>
                  <a:pt x="3427" y="1324"/>
                  <a:pt x="3428" y="1325"/>
                </a:cubicBezTo>
                <a:cubicBezTo>
                  <a:pt x="3430" y="1326"/>
                  <a:pt x="3430" y="1328"/>
                  <a:pt x="3432" y="1329"/>
                </a:cubicBezTo>
                <a:cubicBezTo>
                  <a:pt x="3433" y="1330"/>
                  <a:pt x="3435" y="1330"/>
                  <a:pt x="3437" y="1331"/>
                </a:cubicBezTo>
                <a:cubicBezTo>
                  <a:pt x="3440" y="1332"/>
                  <a:pt x="3442" y="1333"/>
                  <a:pt x="3445" y="1334"/>
                </a:cubicBezTo>
                <a:cubicBezTo>
                  <a:pt x="3447" y="1334"/>
                  <a:pt x="3448" y="1333"/>
                  <a:pt x="3450" y="1334"/>
                </a:cubicBezTo>
                <a:cubicBezTo>
                  <a:pt x="3451" y="1334"/>
                  <a:pt x="3453" y="1335"/>
                  <a:pt x="3454" y="1336"/>
                </a:cubicBezTo>
                <a:cubicBezTo>
                  <a:pt x="3455" y="1337"/>
                  <a:pt x="3455" y="1338"/>
                  <a:pt x="3456" y="1340"/>
                </a:cubicBezTo>
                <a:cubicBezTo>
                  <a:pt x="3459" y="1344"/>
                  <a:pt x="3461" y="1348"/>
                  <a:pt x="3466" y="1350"/>
                </a:cubicBezTo>
                <a:cubicBezTo>
                  <a:pt x="3467" y="1351"/>
                  <a:pt x="3469" y="1351"/>
                  <a:pt x="3470" y="1351"/>
                </a:cubicBezTo>
                <a:cubicBezTo>
                  <a:pt x="3471" y="1352"/>
                  <a:pt x="3472" y="1353"/>
                  <a:pt x="3474" y="1353"/>
                </a:cubicBezTo>
                <a:cubicBezTo>
                  <a:pt x="3475" y="1354"/>
                  <a:pt x="3477" y="1354"/>
                  <a:pt x="3478" y="1355"/>
                </a:cubicBezTo>
                <a:cubicBezTo>
                  <a:pt x="3480" y="1358"/>
                  <a:pt x="3481" y="1361"/>
                  <a:pt x="3483" y="1363"/>
                </a:cubicBezTo>
                <a:cubicBezTo>
                  <a:pt x="3485" y="1366"/>
                  <a:pt x="3489" y="1366"/>
                  <a:pt x="3491" y="1369"/>
                </a:cubicBezTo>
                <a:cubicBezTo>
                  <a:pt x="3491" y="1371"/>
                  <a:pt x="3492" y="1372"/>
                  <a:pt x="3493" y="1373"/>
                </a:cubicBezTo>
                <a:cubicBezTo>
                  <a:pt x="3493" y="1375"/>
                  <a:pt x="3493" y="1376"/>
                  <a:pt x="3494" y="1377"/>
                </a:cubicBezTo>
                <a:cubicBezTo>
                  <a:pt x="3494" y="1380"/>
                  <a:pt x="3495" y="1382"/>
                  <a:pt x="3495" y="1386"/>
                </a:cubicBezTo>
                <a:cubicBezTo>
                  <a:pt x="3495" y="1389"/>
                  <a:pt x="3494" y="1390"/>
                  <a:pt x="3494" y="1393"/>
                </a:cubicBezTo>
                <a:cubicBezTo>
                  <a:pt x="3486" y="1393"/>
                  <a:pt x="3480" y="1393"/>
                  <a:pt x="3474" y="1397"/>
                </a:cubicBezTo>
                <a:cubicBezTo>
                  <a:pt x="3472" y="1398"/>
                  <a:pt x="3473" y="1400"/>
                  <a:pt x="3471" y="1401"/>
                </a:cubicBezTo>
                <a:cubicBezTo>
                  <a:pt x="3470" y="1402"/>
                  <a:pt x="3468" y="1402"/>
                  <a:pt x="3467" y="1402"/>
                </a:cubicBezTo>
                <a:cubicBezTo>
                  <a:pt x="3464" y="1403"/>
                  <a:pt x="3462" y="1402"/>
                  <a:pt x="3459" y="1402"/>
                </a:cubicBezTo>
                <a:cubicBezTo>
                  <a:pt x="3457" y="1402"/>
                  <a:pt x="3456" y="1401"/>
                  <a:pt x="3454" y="1401"/>
                </a:cubicBezTo>
                <a:cubicBezTo>
                  <a:pt x="3443" y="1401"/>
                  <a:pt x="3437" y="1401"/>
                  <a:pt x="3426" y="1401"/>
                </a:cubicBezTo>
                <a:cubicBezTo>
                  <a:pt x="3427" y="1406"/>
                  <a:pt x="3427" y="1406"/>
                  <a:pt x="3427" y="1406"/>
                </a:cubicBezTo>
                <a:cubicBezTo>
                  <a:pt x="3430" y="1408"/>
                  <a:pt x="3432" y="1408"/>
                  <a:pt x="3435" y="1410"/>
                </a:cubicBezTo>
                <a:cubicBezTo>
                  <a:pt x="3437" y="1411"/>
                  <a:pt x="3438" y="1412"/>
                  <a:pt x="3439" y="1413"/>
                </a:cubicBezTo>
                <a:cubicBezTo>
                  <a:pt x="3440" y="1414"/>
                  <a:pt x="3440" y="1416"/>
                  <a:pt x="3441" y="1417"/>
                </a:cubicBezTo>
                <a:cubicBezTo>
                  <a:pt x="3442" y="1418"/>
                  <a:pt x="3442" y="1420"/>
                  <a:pt x="3443" y="1421"/>
                </a:cubicBezTo>
                <a:cubicBezTo>
                  <a:pt x="3444" y="1422"/>
                  <a:pt x="3445" y="1423"/>
                  <a:pt x="3447" y="1424"/>
                </a:cubicBezTo>
                <a:cubicBezTo>
                  <a:pt x="3448" y="1425"/>
                  <a:pt x="3450" y="1424"/>
                  <a:pt x="3451" y="1424"/>
                </a:cubicBezTo>
                <a:cubicBezTo>
                  <a:pt x="3454" y="1425"/>
                  <a:pt x="3456" y="1426"/>
                  <a:pt x="3459" y="1426"/>
                </a:cubicBezTo>
                <a:cubicBezTo>
                  <a:pt x="3483" y="1426"/>
                  <a:pt x="3483" y="1426"/>
                  <a:pt x="3483" y="1426"/>
                </a:cubicBezTo>
                <a:cubicBezTo>
                  <a:pt x="3483" y="1411"/>
                  <a:pt x="3483" y="1411"/>
                  <a:pt x="3483" y="1411"/>
                </a:cubicBezTo>
                <a:cubicBezTo>
                  <a:pt x="3484" y="1411"/>
                  <a:pt x="3486" y="1410"/>
                  <a:pt x="3488" y="1409"/>
                </a:cubicBezTo>
                <a:cubicBezTo>
                  <a:pt x="3491" y="1408"/>
                  <a:pt x="3493" y="1406"/>
                  <a:pt x="3496" y="1404"/>
                </a:cubicBezTo>
                <a:cubicBezTo>
                  <a:pt x="3497" y="1403"/>
                  <a:pt x="3498" y="1401"/>
                  <a:pt x="3500" y="1400"/>
                </a:cubicBezTo>
                <a:cubicBezTo>
                  <a:pt x="3501" y="1399"/>
                  <a:pt x="3503" y="1401"/>
                  <a:pt x="3504" y="1400"/>
                </a:cubicBezTo>
                <a:cubicBezTo>
                  <a:pt x="3504" y="1399"/>
                  <a:pt x="3504" y="1397"/>
                  <a:pt x="3505" y="1396"/>
                </a:cubicBezTo>
                <a:cubicBezTo>
                  <a:pt x="3506" y="1393"/>
                  <a:pt x="3506" y="1391"/>
                  <a:pt x="3507" y="1388"/>
                </a:cubicBezTo>
                <a:cubicBezTo>
                  <a:pt x="3507" y="1387"/>
                  <a:pt x="3507" y="1385"/>
                  <a:pt x="3508" y="1384"/>
                </a:cubicBezTo>
                <a:cubicBezTo>
                  <a:pt x="3509" y="1383"/>
                  <a:pt x="3510" y="1382"/>
                  <a:pt x="3512" y="1381"/>
                </a:cubicBezTo>
                <a:cubicBezTo>
                  <a:pt x="3513" y="1381"/>
                  <a:pt x="3514" y="1382"/>
                  <a:pt x="3516" y="1381"/>
                </a:cubicBezTo>
                <a:cubicBezTo>
                  <a:pt x="3518" y="1381"/>
                  <a:pt x="3520" y="1379"/>
                  <a:pt x="3523" y="1378"/>
                </a:cubicBezTo>
                <a:cubicBezTo>
                  <a:pt x="3523" y="1377"/>
                  <a:pt x="3524" y="1376"/>
                  <a:pt x="3524" y="1374"/>
                </a:cubicBezTo>
                <a:cubicBezTo>
                  <a:pt x="3524" y="1373"/>
                  <a:pt x="3523" y="1372"/>
                  <a:pt x="3523" y="1370"/>
                </a:cubicBezTo>
                <a:cubicBezTo>
                  <a:pt x="3523" y="1366"/>
                  <a:pt x="3523" y="1366"/>
                  <a:pt x="3523" y="1366"/>
                </a:cubicBezTo>
                <a:cubicBezTo>
                  <a:pt x="3521" y="1366"/>
                  <a:pt x="3520" y="1366"/>
                  <a:pt x="3518" y="1366"/>
                </a:cubicBezTo>
                <a:cubicBezTo>
                  <a:pt x="3510" y="1366"/>
                  <a:pt x="3510" y="1366"/>
                  <a:pt x="3510" y="1366"/>
                </a:cubicBezTo>
                <a:cubicBezTo>
                  <a:pt x="3508" y="1366"/>
                  <a:pt x="3507" y="1366"/>
                  <a:pt x="3506" y="1366"/>
                </a:cubicBezTo>
                <a:cubicBezTo>
                  <a:pt x="3506" y="1361"/>
                  <a:pt x="3506" y="1361"/>
                  <a:pt x="3506" y="1361"/>
                </a:cubicBezTo>
                <a:cubicBezTo>
                  <a:pt x="3506" y="1359"/>
                  <a:pt x="3506" y="1358"/>
                  <a:pt x="3507" y="1355"/>
                </a:cubicBezTo>
                <a:cubicBezTo>
                  <a:pt x="3522" y="1355"/>
                  <a:pt x="3522" y="1355"/>
                  <a:pt x="3522" y="1355"/>
                </a:cubicBezTo>
                <a:cubicBezTo>
                  <a:pt x="3526" y="1355"/>
                  <a:pt x="3527" y="1357"/>
                  <a:pt x="3531" y="1358"/>
                </a:cubicBezTo>
                <a:cubicBezTo>
                  <a:pt x="3532" y="1359"/>
                  <a:pt x="3533" y="1360"/>
                  <a:pt x="3534" y="1360"/>
                </a:cubicBezTo>
                <a:cubicBezTo>
                  <a:pt x="3536" y="1361"/>
                  <a:pt x="3536" y="1364"/>
                  <a:pt x="3538" y="1364"/>
                </a:cubicBezTo>
                <a:cubicBezTo>
                  <a:pt x="3540" y="1364"/>
                  <a:pt x="3541" y="1362"/>
                  <a:pt x="3542" y="1362"/>
                </a:cubicBezTo>
                <a:cubicBezTo>
                  <a:pt x="3540" y="1358"/>
                  <a:pt x="3538" y="1355"/>
                  <a:pt x="3537" y="1350"/>
                </a:cubicBezTo>
                <a:cubicBezTo>
                  <a:pt x="3537" y="1348"/>
                  <a:pt x="3537" y="1345"/>
                  <a:pt x="3537" y="1343"/>
                </a:cubicBezTo>
                <a:cubicBezTo>
                  <a:pt x="3535" y="1342"/>
                  <a:pt x="3533" y="1342"/>
                  <a:pt x="3532" y="1342"/>
                </a:cubicBezTo>
                <a:cubicBezTo>
                  <a:pt x="3530" y="1341"/>
                  <a:pt x="3529" y="1342"/>
                  <a:pt x="3528" y="1342"/>
                </a:cubicBezTo>
                <a:cubicBezTo>
                  <a:pt x="3526" y="1341"/>
                  <a:pt x="3525" y="1339"/>
                  <a:pt x="3524" y="1339"/>
                </a:cubicBezTo>
                <a:cubicBezTo>
                  <a:pt x="3522" y="1338"/>
                  <a:pt x="3521" y="1337"/>
                  <a:pt x="3520" y="1336"/>
                </a:cubicBezTo>
                <a:cubicBezTo>
                  <a:pt x="3518" y="1334"/>
                  <a:pt x="3517" y="1333"/>
                  <a:pt x="3516" y="1332"/>
                </a:cubicBezTo>
                <a:cubicBezTo>
                  <a:pt x="3514" y="1331"/>
                  <a:pt x="3513" y="1331"/>
                  <a:pt x="3512" y="1331"/>
                </a:cubicBezTo>
                <a:cubicBezTo>
                  <a:pt x="3510" y="1330"/>
                  <a:pt x="3509" y="1327"/>
                  <a:pt x="3508" y="1327"/>
                </a:cubicBezTo>
                <a:cubicBezTo>
                  <a:pt x="3506" y="1326"/>
                  <a:pt x="3505" y="1327"/>
                  <a:pt x="3504" y="1327"/>
                </a:cubicBezTo>
                <a:cubicBezTo>
                  <a:pt x="3502" y="1325"/>
                  <a:pt x="3502" y="1324"/>
                  <a:pt x="3501" y="1323"/>
                </a:cubicBezTo>
                <a:cubicBezTo>
                  <a:pt x="3500" y="1322"/>
                  <a:pt x="3501" y="1319"/>
                  <a:pt x="3500" y="1319"/>
                </a:cubicBezTo>
                <a:cubicBezTo>
                  <a:pt x="3499" y="1318"/>
                  <a:pt x="3497" y="1319"/>
                  <a:pt x="3496" y="1319"/>
                </a:cubicBezTo>
                <a:cubicBezTo>
                  <a:pt x="3494" y="1318"/>
                  <a:pt x="3493" y="1319"/>
                  <a:pt x="3492" y="1319"/>
                </a:cubicBezTo>
                <a:cubicBezTo>
                  <a:pt x="3490" y="1318"/>
                  <a:pt x="3489" y="1317"/>
                  <a:pt x="3488" y="1317"/>
                </a:cubicBezTo>
                <a:cubicBezTo>
                  <a:pt x="3486" y="1316"/>
                  <a:pt x="3485" y="1316"/>
                  <a:pt x="3484" y="1316"/>
                </a:cubicBezTo>
                <a:cubicBezTo>
                  <a:pt x="3482" y="1315"/>
                  <a:pt x="3483" y="1312"/>
                  <a:pt x="3482" y="1312"/>
                </a:cubicBezTo>
                <a:cubicBezTo>
                  <a:pt x="3480" y="1311"/>
                  <a:pt x="3480" y="1309"/>
                  <a:pt x="3478" y="1309"/>
                </a:cubicBezTo>
                <a:cubicBezTo>
                  <a:pt x="3477" y="1308"/>
                  <a:pt x="3475" y="1309"/>
                  <a:pt x="3474" y="1309"/>
                </a:cubicBezTo>
                <a:cubicBezTo>
                  <a:pt x="3472" y="1308"/>
                  <a:pt x="3471" y="1307"/>
                  <a:pt x="3470" y="1307"/>
                </a:cubicBezTo>
                <a:cubicBezTo>
                  <a:pt x="3469" y="1306"/>
                  <a:pt x="3467" y="1307"/>
                  <a:pt x="3466" y="1307"/>
                </a:cubicBezTo>
                <a:cubicBezTo>
                  <a:pt x="3466" y="1305"/>
                  <a:pt x="3466" y="1304"/>
                  <a:pt x="3466" y="1303"/>
                </a:cubicBezTo>
                <a:cubicBezTo>
                  <a:pt x="3466" y="1301"/>
                  <a:pt x="3469" y="1301"/>
                  <a:pt x="3469" y="1299"/>
                </a:cubicBezTo>
                <a:cubicBezTo>
                  <a:pt x="3469" y="1297"/>
                  <a:pt x="3468" y="1296"/>
                  <a:pt x="3468" y="1295"/>
                </a:cubicBezTo>
                <a:cubicBezTo>
                  <a:pt x="3468" y="1293"/>
                  <a:pt x="3467" y="1291"/>
                  <a:pt x="3465" y="1290"/>
                </a:cubicBezTo>
                <a:cubicBezTo>
                  <a:pt x="3463" y="1289"/>
                  <a:pt x="3463" y="1287"/>
                  <a:pt x="3461" y="1287"/>
                </a:cubicBezTo>
                <a:cubicBezTo>
                  <a:pt x="3456" y="1285"/>
                  <a:pt x="3453" y="1285"/>
                  <a:pt x="3449" y="1283"/>
                </a:cubicBezTo>
                <a:cubicBezTo>
                  <a:pt x="3448" y="1282"/>
                  <a:pt x="3448" y="1280"/>
                  <a:pt x="3447" y="1279"/>
                </a:cubicBezTo>
                <a:cubicBezTo>
                  <a:pt x="3446" y="1278"/>
                  <a:pt x="3444" y="1280"/>
                  <a:pt x="3443" y="1279"/>
                </a:cubicBezTo>
                <a:cubicBezTo>
                  <a:pt x="3442" y="1278"/>
                  <a:pt x="3442" y="1276"/>
                  <a:pt x="3442" y="1275"/>
                </a:cubicBezTo>
                <a:cubicBezTo>
                  <a:pt x="3441" y="1272"/>
                  <a:pt x="3442" y="1269"/>
                  <a:pt x="3442" y="1266"/>
                </a:cubicBezTo>
                <a:cubicBezTo>
                  <a:pt x="3438" y="1266"/>
                  <a:pt x="3437" y="1265"/>
                  <a:pt x="3433" y="1265"/>
                </a:cubicBezTo>
                <a:cubicBezTo>
                  <a:pt x="3430" y="1265"/>
                  <a:pt x="3428" y="1265"/>
                  <a:pt x="3424" y="1265"/>
                </a:cubicBezTo>
                <a:cubicBezTo>
                  <a:pt x="3424" y="1255"/>
                  <a:pt x="3424" y="1255"/>
                  <a:pt x="3424" y="1255"/>
                </a:cubicBezTo>
                <a:cubicBezTo>
                  <a:pt x="3428" y="1251"/>
                  <a:pt x="3428" y="1251"/>
                  <a:pt x="3428" y="1251"/>
                </a:cubicBezTo>
                <a:cubicBezTo>
                  <a:pt x="3429" y="1250"/>
                  <a:pt x="3432" y="1250"/>
                  <a:pt x="3432" y="1248"/>
                </a:cubicBezTo>
                <a:cubicBezTo>
                  <a:pt x="3432" y="1246"/>
                  <a:pt x="3432" y="1246"/>
                  <a:pt x="3432" y="1246"/>
                </a:cubicBezTo>
                <a:cubicBezTo>
                  <a:pt x="3432" y="1245"/>
                  <a:pt x="3431" y="1243"/>
                  <a:pt x="3431" y="1242"/>
                </a:cubicBezTo>
                <a:cubicBezTo>
                  <a:pt x="3430" y="1240"/>
                  <a:pt x="3427" y="1240"/>
                  <a:pt x="3427" y="1238"/>
                </a:cubicBezTo>
                <a:cubicBezTo>
                  <a:pt x="3427" y="1236"/>
                  <a:pt x="3428" y="1234"/>
                  <a:pt x="3430" y="1232"/>
                </a:cubicBezTo>
                <a:cubicBezTo>
                  <a:pt x="3431" y="1231"/>
                  <a:pt x="3434" y="1231"/>
                  <a:pt x="3436" y="1231"/>
                </a:cubicBezTo>
                <a:cubicBezTo>
                  <a:pt x="3438" y="1231"/>
                  <a:pt x="3440" y="1231"/>
                  <a:pt x="3442" y="1232"/>
                </a:cubicBezTo>
                <a:cubicBezTo>
                  <a:pt x="3443" y="1233"/>
                  <a:pt x="3445" y="1234"/>
                  <a:pt x="3446" y="1235"/>
                </a:cubicBezTo>
                <a:cubicBezTo>
                  <a:pt x="3447" y="1237"/>
                  <a:pt x="3446" y="1239"/>
                  <a:pt x="3447" y="1240"/>
                </a:cubicBezTo>
                <a:cubicBezTo>
                  <a:pt x="3448" y="1241"/>
                  <a:pt x="3448" y="1243"/>
                  <a:pt x="3449" y="1244"/>
                </a:cubicBezTo>
                <a:cubicBezTo>
                  <a:pt x="3450" y="1245"/>
                  <a:pt x="3452" y="1243"/>
                  <a:pt x="3453" y="1244"/>
                </a:cubicBezTo>
                <a:cubicBezTo>
                  <a:pt x="3454" y="1245"/>
                  <a:pt x="3456" y="1245"/>
                  <a:pt x="3457" y="1245"/>
                </a:cubicBezTo>
                <a:cubicBezTo>
                  <a:pt x="3459" y="1246"/>
                  <a:pt x="3459" y="1247"/>
                  <a:pt x="3461" y="1248"/>
                </a:cubicBezTo>
                <a:cubicBezTo>
                  <a:pt x="3462" y="1249"/>
                  <a:pt x="3462" y="1251"/>
                  <a:pt x="3464" y="1252"/>
                </a:cubicBezTo>
                <a:cubicBezTo>
                  <a:pt x="3465" y="1253"/>
                  <a:pt x="3466" y="1253"/>
                  <a:pt x="3468" y="1254"/>
                </a:cubicBezTo>
                <a:cubicBezTo>
                  <a:pt x="3469" y="1254"/>
                  <a:pt x="3471" y="1254"/>
                  <a:pt x="3472" y="1254"/>
                </a:cubicBezTo>
                <a:cubicBezTo>
                  <a:pt x="3474" y="1254"/>
                  <a:pt x="3474" y="1256"/>
                  <a:pt x="3476" y="1257"/>
                </a:cubicBezTo>
                <a:cubicBezTo>
                  <a:pt x="3478" y="1258"/>
                  <a:pt x="3478" y="1260"/>
                  <a:pt x="3479" y="1262"/>
                </a:cubicBezTo>
                <a:cubicBezTo>
                  <a:pt x="3480" y="1265"/>
                  <a:pt x="3479" y="1269"/>
                  <a:pt x="3482" y="1271"/>
                </a:cubicBezTo>
                <a:cubicBezTo>
                  <a:pt x="3483" y="1272"/>
                  <a:pt x="3484" y="1270"/>
                  <a:pt x="3486" y="1271"/>
                </a:cubicBezTo>
                <a:cubicBezTo>
                  <a:pt x="3489" y="1273"/>
                  <a:pt x="3491" y="1275"/>
                  <a:pt x="3494" y="1277"/>
                </a:cubicBezTo>
                <a:cubicBezTo>
                  <a:pt x="3495" y="1278"/>
                  <a:pt x="3496" y="1278"/>
                  <a:pt x="3498" y="1279"/>
                </a:cubicBezTo>
                <a:cubicBezTo>
                  <a:pt x="3499" y="1280"/>
                  <a:pt x="3499" y="1282"/>
                  <a:pt x="3501" y="1283"/>
                </a:cubicBezTo>
                <a:cubicBezTo>
                  <a:pt x="3503" y="1285"/>
                  <a:pt x="3506" y="1287"/>
                  <a:pt x="3510" y="1287"/>
                </a:cubicBezTo>
                <a:cubicBezTo>
                  <a:pt x="3513" y="1287"/>
                  <a:pt x="3515" y="1286"/>
                  <a:pt x="3518" y="1288"/>
                </a:cubicBezTo>
                <a:cubicBezTo>
                  <a:pt x="3519" y="1289"/>
                  <a:pt x="3518" y="1291"/>
                  <a:pt x="3519" y="1292"/>
                </a:cubicBezTo>
                <a:cubicBezTo>
                  <a:pt x="3520" y="1293"/>
                  <a:pt x="3520" y="1295"/>
                  <a:pt x="3522" y="1296"/>
                </a:cubicBezTo>
                <a:cubicBezTo>
                  <a:pt x="3523" y="1297"/>
                  <a:pt x="3524" y="1297"/>
                  <a:pt x="3526" y="1298"/>
                </a:cubicBezTo>
                <a:cubicBezTo>
                  <a:pt x="3529" y="1299"/>
                  <a:pt x="3531" y="1300"/>
                  <a:pt x="3533" y="1302"/>
                </a:cubicBezTo>
                <a:cubicBezTo>
                  <a:pt x="3539" y="1304"/>
                  <a:pt x="3540" y="1310"/>
                  <a:pt x="3545" y="1312"/>
                </a:cubicBezTo>
                <a:cubicBezTo>
                  <a:pt x="3548" y="1313"/>
                  <a:pt x="3551" y="1312"/>
                  <a:pt x="3553" y="1314"/>
                </a:cubicBezTo>
                <a:cubicBezTo>
                  <a:pt x="3555" y="1314"/>
                  <a:pt x="3556" y="1315"/>
                  <a:pt x="3557" y="1317"/>
                </a:cubicBezTo>
                <a:cubicBezTo>
                  <a:pt x="3558" y="1318"/>
                  <a:pt x="3558" y="1319"/>
                  <a:pt x="3558" y="1321"/>
                </a:cubicBezTo>
                <a:cubicBezTo>
                  <a:pt x="3559" y="1322"/>
                  <a:pt x="3561" y="1323"/>
                  <a:pt x="3561" y="1325"/>
                </a:cubicBezTo>
                <a:cubicBezTo>
                  <a:pt x="3561" y="1326"/>
                  <a:pt x="3560" y="1327"/>
                  <a:pt x="3559" y="1329"/>
                </a:cubicBezTo>
                <a:cubicBezTo>
                  <a:pt x="3559" y="1330"/>
                  <a:pt x="3556" y="1330"/>
                  <a:pt x="3555" y="1332"/>
                </a:cubicBezTo>
                <a:cubicBezTo>
                  <a:pt x="3555" y="1333"/>
                  <a:pt x="3556" y="1334"/>
                  <a:pt x="3555" y="1336"/>
                </a:cubicBezTo>
                <a:cubicBezTo>
                  <a:pt x="3555" y="1338"/>
                  <a:pt x="3554" y="1339"/>
                  <a:pt x="3554" y="1342"/>
                </a:cubicBezTo>
                <a:cubicBezTo>
                  <a:pt x="3554" y="1344"/>
                  <a:pt x="3554" y="1346"/>
                  <a:pt x="3555" y="1347"/>
                </a:cubicBezTo>
                <a:cubicBezTo>
                  <a:pt x="3557" y="1350"/>
                  <a:pt x="3562" y="1351"/>
                  <a:pt x="3562" y="1354"/>
                </a:cubicBezTo>
                <a:cubicBezTo>
                  <a:pt x="3562" y="1357"/>
                  <a:pt x="3561" y="1360"/>
                  <a:pt x="3561" y="1362"/>
                </a:cubicBezTo>
                <a:cubicBezTo>
                  <a:pt x="3562" y="1366"/>
                  <a:pt x="3564" y="1368"/>
                  <a:pt x="3566" y="1370"/>
                </a:cubicBezTo>
                <a:cubicBezTo>
                  <a:pt x="3567" y="1372"/>
                  <a:pt x="3567" y="1374"/>
                  <a:pt x="3568" y="1374"/>
                </a:cubicBezTo>
                <a:cubicBezTo>
                  <a:pt x="3570" y="1375"/>
                  <a:pt x="3571" y="1374"/>
                  <a:pt x="3572" y="1374"/>
                </a:cubicBezTo>
                <a:cubicBezTo>
                  <a:pt x="3574" y="1375"/>
                  <a:pt x="3575" y="1374"/>
                  <a:pt x="3576" y="1374"/>
                </a:cubicBezTo>
                <a:cubicBezTo>
                  <a:pt x="3579" y="1375"/>
                  <a:pt x="3582" y="1376"/>
                  <a:pt x="3584" y="1376"/>
                </a:cubicBezTo>
                <a:cubicBezTo>
                  <a:pt x="3584" y="1392"/>
                  <a:pt x="3584" y="1392"/>
                  <a:pt x="3584" y="1392"/>
                </a:cubicBezTo>
                <a:cubicBezTo>
                  <a:pt x="3574" y="1392"/>
                  <a:pt x="3574" y="1392"/>
                  <a:pt x="3574" y="1392"/>
                </a:cubicBezTo>
                <a:cubicBezTo>
                  <a:pt x="3574" y="1391"/>
                  <a:pt x="3576" y="1389"/>
                  <a:pt x="3574" y="1388"/>
                </a:cubicBezTo>
                <a:cubicBezTo>
                  <a:pt x="3573" y="1388"/>
                  <a:pt x="3572" y="1387"/>
                  <a:pt x="3570" y="1387"/>
                </a:cubicBezTo>
                <a:cubicBezTo>
                  <a:pt x="3569" y="1387"/>
                  <a:pt x="3568" y="1389"/>
                  <a:pt x="3566" y="1389"/>
                </a:cubicBezTo>
                <a:cubicBezTo>
                  <a:pt x="3567" y="1391"/>
                  <a:pt x="3567" y="1392"/>
                  <a:pt x="3567" y="1393"/>
                </a:cubicBezTo>
                <a:cubicBezTo>
                  <a:pt x="3568" y="1395"/>
                  <a:pt x="3570" y="1396"/>
                  <a:pt x="3570" y="1397"/>
                </a:cubicBezTo>
                <a:cubicBezTo>
                  <a:pt x="3572" y="1400"/>
                  <a:pt x="3573" y="1403"/>
                  <a:pt x="3576" y="1405"/>
                </a:cubicBezTo>
                <a:cubicBezTo>
                  <a:pt x="3577" y="1406"/>
                  <a:pt x="3579" y="1406"/>
                  <a:pt x="3580" y="1407"/>
                </a:cubicBezTo>
                <a:cubicBezTo>
                  <a:pt x="3582" y="1408"/>
                  <a:pt x="3583" y="1410"/>
                  <a:pt x="3584" y="1411"/>
                </a:cubicBezTo>
                <a:cubicBezTo>
                  <a:pt x="3585" y="1410"/>
                  <a:pt x="3587" y="1410"/>
                  <a:pt x="3588" y="1408"/>
                </a:cubicBezTo>
                <a:cubicBezTo>
                  <a:pt x="3589" y="1407"/>
                  <a:pt x="3589" y="1405"/>
                  <a:pt x="3589" y="1404"/>
                </a:cubicBezTo>
                <a:cubicBezTo>
                  <a:pt x="3590" y="1403"/>
                  <a:pt x="3592" y="1403"/>
                  <a:pt x="3593" y="1401"/>
                </a:cubicBezTo>
                <a:cubicBezTo>
                  <a:pt x="3593" y="1402"/>
                  <a:pt x="3594" y="1404"/>
                  <a:pt x="3594" y="1405"/>
                </a:cubicBezTo>
                <a:cubicBezTo>
                  <a:pt x="3595" y="1406"/>
                  <a:pt x="3594" y="1408"/>
                  <a:pt x="3595" y="1409"/>
                </a:cubicBezTo>
                <a:cubicBezTo>
                  <a:pt x="3597" y="1412"/>
                  <a:pt x="3602" y="1411"/>
                  <a:pt x="3603" y="1414"/>
                </a:cubicBezTo>
                <a:cubicBezTo>
                  <a:pt x="3605" y="1417"/>
                  <a:pt x="3602" y="1420"/>
                  <a:pt x="3602" y="1423"/>
                </a:cubicBezTo>
                <a:cubicBezTo>
                  <a:pt x="3602" y="1425"/>
                  <a:pt x="3602" y="1426"/>
                  <a:pt x="3602" y="1427"/>
                </a:cubicBezTo>
                <a:cubicBezTo>
                  <a:pt x="3603" y="1429"/>
                  <a:pt x="3605" y="1430"/>
                  <a:pt x="3607" y="1431"/>
                </a:cubicBezTo>
                <a:cubicBezTo>
                  <a:pt x="3616" y="1431"/>
                  <a:pt x="3616" y="1431"/>
                  <a:pt x="3616" y="1431"/>
                </a:cubicBezTo>
                <a:cubicBezTo>
                  <a:pt x="3618" y="1431"/>
                  <a:pt x="3619" y="1431"/>
                  <a:pt x="3620" y="1431"/>
                </a:cubicBezTo>
                <a:cubicBezTo>
                  <a:pt x="3621" y="1431"/>
                  <a:pt x="3623" y="1431"/>
                  <a:pt x="3624" y="1430"/>
                </a:cubicBezTo>
                <a:cubicBezTo>
                  <a:pt x="3625" y="1429"/>
                  <a:pt x="3625" y="1427"/>
                  <a:pt x="3626" y="1426"/>
                </a:cubicBezTo>
                <a:cubicBezTo>
                  <a:pt x="3627" y="1425"/>
                  <a:pt x="3629" y="1425"/>
                  <a:pt x="3630" y="1423"/>
                </a:cubicBezTo>
                <a:cubicBezTo>
                  <a:pt x="3630" y="1422"/>
                  <a:pt x="3630" y="1421"/>
                  <a:pt x="3630" y="1419"/>
                </a:cubicBezTo>
                <a:cubicBezTo>
                  <a:pt x="3630" y="1415"/>
                  <a:pt x="3630" y="1415"/>
                  <a:pt x="3630" y="1415"/>
                </a:cubicBezTo>
                <a:cubicBezTo>
                  <a:pt x="3630" y="1413"/>
                  <a:pt x="3628" y="1413"/>
                  <a:pt x="3628" y="1411"/>
                </a:cubicBezTo>
                <a:cubicBezTo>
                  <a:pt x="3628" y="1409"/>
                  <a:pt x="3630" y="1408"/>
                  <a:pt x="3631" y="1407"/>
                </a:cubicBezTo>
                <a:cubicBezTo>
                  <a:pt x="3632" y="1406"/>
                  <a:pt x="3633" y="1405"/>
                  <a:pt x="3635" y="1405"/>
                </a:cubicBezTo>
                <a:cubicBezTo>
                  <a:pt x="3636" y="1405"/>
                  <a:pt x="3638" y="1406"/>
                  <a:pt x="3639" y="1406"/>
                </a:cubicBezTo>
                <a:cubicBezTo>
                  <a:pt x="3641" y="1407"/>
                  <a:pt x="3641" y="1410"/>
                  <a:pt x="3643" y="1410"/>
                </a:cubicBezTo>
                <a:cubicBezTo>
                  <a:pt x="3644" y="1410"/>
                  <a:pt x="3645" y="1410"/>
                  <a:pt x="3647" y="1410"/>
                </a:cubicBezTo>
                <a:cubicBezTo>
                  <a:pt x="3651" y="1410"/>
                  <a:pt x="3651" y="1410"/>
                  <a:pt x="3651" y="1410"/>
                </a:cubicBezTo>
                <a:cubicBezTo>
                  <a:pt x="3653" y="1410"/>
                  <a:pt x="3654" y="1409"/>
                  <a:pt x="3656" y="1409"/>
                </a:cubicBezTo>
                <a:cubicBezTo>
                  <a:pt x="3656" y="1406"/>
                  <a:pt x="3656" y="1404"/>
                  <a:pt x="3656" y="1400"/>
                </a:cubicBezTo>
                <a:cubicBezTo>
                  <a:pt x="3656" y="1399"/>
                  <a:pt x="3657" y="1398"/>
                  <a:pt x="3657" y="1396"/>
                </a:cubicBezTo>
                <a:cubicBezTo>
                  <a:pt x="3657" y="1395"/>
                  <a:pt x="3656" y="1395"/>
                  <a:pt x="3656" y="1394"/>
                </a:cubicBezTo>
                <a:cubicBezTo>
                  <a:pt x="3660" y="1394"/>
                  <a:pt x="3662" y="1394"/>
                  <a:pt x="3665" y="1394"/>
                </a:cubicBezTo>
                <a:cubicBezTo>
                  <a:pt x="3666" y="1394"/>
                  <a:pt x="3667" y="1393"/>
                  <a:pt x="3669" y="1393"/>
                </a:cubicBezTo>
                <a:cubicBezTo>
                  <a:pt x="3668" y="1391"/>
                  <a:pt x="3667" y="1390"/>
                  <a:pt x="3666" y="1388"/>
                </a:cubicBezTo>
                <a:cubicBezTo>
                  <a:pt x="3665" y="1387"/>
                  <a:pt x="3663" y="1387"/>
                  <a:pt x="3662" y="1385"/>
                </a:cubicBezTo>
                <a:cubicBezTo>
                  <a:pt x="3660" y="1384"/>
                  <a:pt x="3660" y="1382"/>
                  <a:pt x="3658" y="1381"/>
                </a:cubicBezTo>
                <a:cubicBezTo>
                  <a:pt x="3656" y="1381"/>
                  <a:pt x="3655" y="1381"/>
                  <a:pt x="3653" y="1381"/>
                </a:cubicBezTo>
                <a:cubicBezTo>
                  <a:pt x="3653" y="1384"/>
                  <a:pt x="3654" y="1386"/>
                  <a:pt x="3654" y="1389"/>
                </a:cubicBezTo>
                <a:cubicBezTo>
                  <a:pt x="3654" y="1391"/>
                  <a:pt x="3653" y="1392"/>
                  <a:pt x="3653" y="1393"/>
                </a:cubicBezTo>
                <a:cubicBezTo>
                  <a:pt x="3651" y="1393"/>
                  <a:pt x="3650" y="1394"/>
                  <a:pt x="3648" y="1393"/>
                </a:cubicBezTo>
                <a:cubicBezTo>
                  <a:pt x="3647" y="1393"/>
                  <a:pt x="3645" y="1393"/>
                  <a:pt x="3644" y="1392"/>
                </a:cubicBezTo>
                <a:cubicBezTo>
                  <a:pt x="3642" y="1391"/>
                  <a:pt x="3642" y="1389"/>
                  <a:pt x="3641" y="1387"/>
                </a:cubicBezTo>
                <a:cubicBezTo>
                  <a:pt x="3640" y="1386"/>
                  <a:pt x="3637" y="1386"/>
                  <a:pt x="3637" y="1384"/>
                </a:cubicBezTo>
                <a:cubicBezTo>
                  <a:pt x="3637" y="1383"/>
                  <a:pt x="3637" y="1382"/>
                  <a:pt x="3637" y="1380"/>
                </a:cubicBezTo>
                <a:cubicBezTo>
                  <a:pt x="3637" y="1379"/>
                  <a:pt x="3636" y="1378"/>
                  <a:pt x="3636" y="1376"/>
                </a:cubicBezTo>
                <a:cubicBezTo>
                  <a:pt x="3636" y="1375"/>
                  <a:pt x="3635" y="1374"/>
                  <a:pt x="3635" y="1372"/>
                </a:cubicBezTo>
                <a:cubicBezTo>
                  <a:pt x="3634" y="1371"/>
                  <a:pt x="3634" y="1369"/>
                  <a:pt x="3633" y="1368"/>
                </a:cubicBezTo>
                <a:cubicBezTo>
                  <a:pt x="3632" y="1368"/>
                  <a:pt x="3630" y="1368"/>
                  <a:pt x="3629" y="1367"/>
                </a:cubicBezTo>
                <a:cubicBezTo>
                  <a:pt x="3628" y="1367"/>
                  <a:pt x="3626" y="1368"/>
                  <a:pt x="3625" y="1367"/>
                </a:cubicBezTo>
                <a:cubicBezTo>
                  <a:pt x="3623" y="1367"/>
                  <a:pt x="3622" y="1365"/>
                  <a:pt x="3621" y="1363"/>
                </a:cubicBezTo>
                <a:cubicBezTo>
                  <a:pt x="3620" y="1362"/>
                  <a:pt x="3617" y="1362"/>
                  <a:pt x="3617" y="1360"/>
                </a:cubicBezTo>
                <a:cubicBezTo>
                  <a:pt x="3617" y="1359"/>
                  <a:pt x="3617" y="1358"/>
                  <a:pt x="3617" y="1356"/>
                </a:cubicBezTo>
                <a:cubicBezTo>
                  <a:pt x="3617" y="1352"/>
                  <a:pt x="3617" y="1352"/>
                  <a:pt x="3617" y="1352"/>
                </a:cubicBezTo>
                <a:cubicBezTo>
                  <a:pt x="3617" y="1351"/>
                  <a:pt x="3619" y="1350"/>
                  <a:pt x="3620" y="1349"/>
                </a:cubicBezTo>
                <a:cubicBezTo>
                  <a:pt x="3624" y="1350"/>
                  <a:pt x="3624" y="1350"/>
                  <a:pt x="3624" y="1350"/>
                </a:cubicBezTo>
                <a:cubicBezTo>
                  <a:pt x="3626" y="1351"/>
                  <a:pt x="3626" y="1353"/>
                  <a:pt x="3628" y="1353"/>
                </a:cubicBezTo>
                <a:cubicBezTo>
                  <a:pt x="3629" y="1354"/>
                  <a:pt x="3630" y="1356"/>
                  <a:pt x="3632" y="1356"/>
                </a:cubicBezTo>
                <a:cubicBezTo>
                  <a:pt x="3635" y="1357"/>
                  <a:pt x="3637" y="1356"/>
                  <a:pt x="3640" y="1356"/>
                </a:cubicBezTo>
                <a:cubicBezTo>
                  <a:pt x="3644" y="1356"/>
                  <a:pt x="3644" y="1356"/>
                  <a:pt x="3644" y="1356"/>
                </a:cubicBezTo>
                <a:cubicBezTo>
                  <a:pt x="3648" y="1356"/>
                  <a:pt x="3648" y="1356"/>
                  <a:pt x="3648" y="1356"/>
                </a:cubicBezTo>
                <a:cubicBezTo>
                  <a:pt x="3650" y="1356"/>
                  <a:pt x="3650" y="1354"/>
                  <a:pt x="3652" y="1353"/>
                </a:cubicBezTo>
                <a:cubicBezTo>
                  <a:pt x="3650" y="1352"/>
                  <a:pt x="3650" y="1350"/>
                  <a:pt x="3649" y="1349"/>
                </a:cubicBezTo>
                <a:cubicBezTo>
                  <a:pt x="3648" y="1349"/>
                  <a:pt x="3646" y="1349"/>
                  <a:pt x="3645" y="1349"/>
                </a:cubicBezTo>
                <a:cubicBezTo>
                  <a:pt x="3646" y="1347"/>
                  <a:pt x="3647" y="1346"/>
                  <a:pt x="3648" y="1345"/>
                </a:cubicBezTo>
                <a:cubicBezTo>
                  <a:pt x="3649" y="1343"/>
                  <a:pt x="3650" y="1341"/>
                  <a:pt x="3652" y="1340"/>
                </a:cubicBezTo>
                <a:cubicBezTo>
                  <a:pt x="3655" y="1340"/>
                  <a:pt x="3657" y="1340"/>
                  <a:pt x="3661" y="1340"/>
                </a:cubicBezTo>
                <a:cubicBezTo>
                  <a:pt x="3664" y="1340"/>
                  <a:pt x="3667" y="1340"/>
                  <a:pt x="3670" y="1340"/>
                </a:cubicBezTo>
                <a:cubicBezTo>
                  <a:pt x="3671" y="1340"/>
                  <a:pt x="3673" y="1341"/>
                  <a:pt x="3674" y="1342"/>
                </a:cubicBezTo>
                <a:cubicBezTo>
                  <a:pt x="3675" y="1342"/>
                  <a:pt x="3676" y="1343"/>
                  <a:pt x="3678" y="1343"/>
                </a:cubicBezTo>
                <a:cubicBezTo>
                  <a:pt x="3679" y="1344"/>
                  <a:pt x="3680" y="1347"/>
                  <a:pt x="3682" y="1347"/>
                </a:cubicBezTo>
                <a:cubicBezTo>
                  <a:pt x="3683" y="1348"/>
                  <a:pt x="3684" y="1347"/>
                  <a:pt x="3686" y="1347"/>
                </a:cubicBezTo>
                <a:cubicBezTo>
                  <a:pt x="3687" y="1348"/>
                  <a:pt x="3689" y="1347"/>
                  <a:pt x="3690" y="1349"/>
                </a:cubicBezTo>
                <a:cubicBezTo>
                  <a:pt x="3691" y="1349"/>
                  <a:pt x="3690" y="1351"/>
                  <a:pt x="3691" y="1352"/>
                </a:cubicBezTo>
                <a:cubicBezTo>
                  <a:pt x="3691" y="1354"/>
                  <a:pt x="3690" y="1355"/>
                  <a:pt x="3691" y="1356"/>
                </a:cubicBezTo>
                <a:cubicBezTo>
                  <a:pt x="3691" y="1357"/>
                  <a:pt x="3694" y="1357"/>
                  <a:pt x="3695" y="1357"/>
                </a:cubicBezTo>
                <a:cubicBezTo>
                  <a:pt x="3696" y="1358"/>
                  <a:pt x="3697" y="1360"/>
                  <a:pt x="3699" y="1360"/>
                </a:cubicBezTo>
                <a:cubicBezTo>
                  <a:pt x="3698" y="1364"/>
                  <a:pt x="3698" y="1364"/>
                  <a:pt x="3698" y="1364"/>
                </a:cubicBezTo>
                <a:cubicBezTo>
                  <a:pt x="3696" y="1365"/>
                  <a:pt x="3695" y="1365"/>
                  <a:pt x="3694" y="1365"/>
                </a:cubicBezTo>
                <a:cubicBezTo>
                  <a:pt x="3692" y="1366"/>
                  <a:pt x="3690" y="1367"/>
                  <a:pt x="3690" y="1369"/>
                </a:cubicBezTo>
                <a:cubicBezTo>
                  <a:pt x="3690" y="1374"/>
                  <a:pt x="3691" y="1377"/>
                  <a:pt x="3694" y="1379"/>
                </a:cubicBezTo>
                <a:cubicBezTo>
                  <a:pt x="3696" y="1382"/>
                  <a:pt x="3699" y="1381"/>
                  <a:pt x="3702" y="1383"/>
                </a:cubicBezTo>
                <a:cubicBezTo>
                  <a:pt x="3705" y="1386"/>
                  <a:pt x="3705" y="1390"/>
                  <a:pt x="3705" y="1394"/>
                </a:cubicBezTo>
                <a:cubicBezTo>
                  <a:pt x="3705" y="1395"/>
                  <a:pt x="3704" y="1395"/>
                  <a:pt x="3704" y="1396"/>
                </a:cubicBezTo>
                <a:cubicBezTo>
                  <a:pt x="3704" y="1398"/>
                  <a:pt x="3705" y="1399"/>
                  <a:pt x="3705" y="1400"/>
                </a:cubicBezTo>
                <a:cubicBezTo>
                  <a:pt x="3705" y="1402"/>
                  <a:pt x="3704" y="1403"/>
                  <a:pt x="3704" y="1404"/>
                </a:cubicBezTo>
                <a:cubicBezTo>
                  <a:pt x="3704" y="1408"/>
                  <a:pt x="3704" y="1408"/>
                  <a:pt x="3704" y="1408"/>
                </a:cubicBezTo>
                <a:cubicBezTo>
                  <a:pt x="3704" y="1409"/>
                  <a:pt x="3704" y="1410"/>
                  <a:pt x="3705" y="1412"/>
                </a:cubicBezTo>
                <a:cubicBezTo>
                  <a:pt x="3706" y="1413"/>
                  <a:pt x="3707" y="1414"/>
                  <a:pt x="3708" y="1416"/>
                </a:cubicBezTo>
                <a:cubicBezTo>
                  <a:pt x="3709" y="1416"/>
                  <a:pt x="3709" y="1417"/>
                  <a:pt x="3710" y="1418"/>
                </a:cubicBezTo>
                <a:cubicBezTo>
                  <a:pt x="3710" y="1419"/>
                  <a:pt x="3710" y="1420"/>
                  <a:pt x="3711" y="1420"/>
                </a:cubicBezTo>
                <a:cubicBezTo>
                  <a:pt x="3712" y="1421"/>
                  <a:pt x="3712" y="1421"/>
                  <a:pt x="3713" y="1421"/>
                </a:cubicBezTo>
                <a:cubicBezTo>
                  <a:pt x="3714" y="1422"/>
                  <a:pt x="3714" y="1423"/>
                  <a:pt x="3715" y="1423"/>
                </a:cubicBezTo>
                <a:cubicBezTo>
                  <a:pt x="3715" y="1424"/>
                  <a:pt x="3716" y="1424"/>
                  <a:pt x="3717" y="1425"/>
                </a:cubicBezTo>
                <a:cubicBezTo>
                  <a:pt x="3718" y="1426"/>
                  <a:pt x="3718" y="1426"/>
                  <a:pt x="3719" y="1427"/>
                </a:cubicBezTo>
                <a:cubicBezTo>
                  <a:pt x="3720" y="1428"/>
                  <a:pt x="3721" y="1428"/>
                  <a:pt x="3721" y="1430"/>
                </a:cubicBezTo>
                <a:cubicBezTo>
                  <a:pt x="3721" y="1431"/>
                  <a:pt x="3721" y="1432"/>
                  <a:pt x="3721" y="1433"/>
                </a:cubicBezTo>
                <a:cubicBezTo>
                  <a:pt x="3720" y="1434"/>
                  <a:pt x="3719" y="1434"/>
                  <a:pt x="3719" y="1435"/>
                </a:cubicBezTo>
                <a:cubicBezTo>
                  <a:pt x="3718" y="1436"/>
                  <a:pt x="3718" y="1436"/>
                  <a:pt x="3718" y="1437"/>
                </a:cubicBezTo>
                <a:cubicBezTo>
                  <a:pt x="3717" y="1438"/>
                  <a:pt x="3717" y="1439"/>
                  <a:pt x="3717" y="1440"/>
                </a:cubicBezTo>
                <a:cubicBezTo>
                  <a:pt x="3716" y="1441"/>
                  <a:pt x="3717" y="1442"/>
                  <a:pt x="3717" y="1443"/>
                </a:cubicBezTo>
                <a:cubicBezTo>
                  <a:pt x="3717" y="1445"/>
                  <a:pt x="3717" y="1447"/>
                  <a:pt x="3717" y="1449"/>
                </a:cubicBezTo>
                <a:cubicBezTo>
                  <a:pt x="3717" y="1450"/>
                  <a:pt x="3718" y="1450"/>
                  <a:pt x="3718" y="1451"/>
                </a:cubicBezTo>
                <a:cubicBezTo>
                  <a:pt x="3718" y="1452"/>
                  <a:pt x="3719" y="1453"/>
                  <a:pt x="3720" y="1453"/>
                </a:cubicBezTo>
                <a:cubicBezTo>
                  <a:pt x="3721" y="1453"/>
                  <a:pt x="3721" y="1454"/>
                  <a:pt x="3722" y="1454"/>
                </a:cubicBezTo>
                <a:cubicBezTo>
                  <a:pt x="3724" y="1454"/>
                  <a:pt x="3725" y="1452"/>
                  <a:pt x="3726" y="1450"/>
                </a:cubicBezTo>
                <a:cubicBezTo>
                  <a:pt x="3726" y="1449"/>
                  <a:pt x="3726" y="1449"/>
                  <a:pt x="3726" y="1448"/>
                </a:cubicBezTo>
                <a:cubicBezTo>
                  <a:pt x="3727" y="1447"/>
                  <a:pt x="3727" y="1446"/>
                  <a:pt x="3727" y="1445"/>
                </a:cubicBezTo>
                <a:cubicBezTo>
                  <a:pt x="3728" y="1444"/>
                  <a:pt x="3728" y="1444"/>
                  <a:pt x="3728" y="1443"/>
                </a:cubicBezTo>
                <a:cubicBezTo>
                  <a:pt x="3728" y="1441"/>
                  <a:pt x="3728" y="1439"/>
                  <a:pt x="3728" y="1437"/>
                </a:cubicBezTo>
                <a:cubicBezTo>
                  <a:pt x="3728" y="1436"/>
                  <a:pt x="3727" y="1436"/>
                  <a:pt x="3727" y="1435"/>
                </a:cubicBezTo>
                <a:cubicBezTo>
                  <a:pt x="3727" y="1433"/>
                  <a:pt x="3728" y="1431"/>
                  <a:pt x="3728" y="1429"/>
                </a:cubicBezTo>
                <a:cubicBezTo>
                  <a:pt x="3731" y="1429"/>
                  <a:pt x="3731" y="1429"/>
                  <a:pt x="3731" y="1429"/>
                </a:cubicBezTo>
                <a:cubicBezTo>
                  <a:pt x="3732" y="1429"/>
                  <a:pt x="3733" y="1429"/>
                  <a:pt x="3733" y="1430"/>
                </a:cubicBezTo>
                <a:cubicBezTo>
                  <a:pt x="3734" y="1430"/>
                  <a:pt x="3735" y="1431"/>
                  <a:pt x="3735" y="1431"/>
                </a:cubicBezTo>
                <a:cubicBezTo>
                  <a:pt x="3736" y="1432"/>
                  <a:pt x="3736" y="1432"/>
                  <a:pt x="3737" y="1433"/>
                </a:cubicBezTo>
                <a:cubicBezTo>
                  <a:pt x="3738" y="1434"/>
                  <a:pt x="3738" y="1434"/>
                  <a:pt x="3739" y="1435"/>
                </a:cubicBezTo>
                <a:cubicBezTo>
                  <a:pt x="3741" y="1436"/>
                  <a:pt x="3742" y="1437"/>
                  <a:pt x="3743" y="1439"/>
                </a:cubicBezTo>
                <a:cubicBezTo>
                  <a:pt x="3744" y="1439"/>
                  <a:pt x="3745" y="1440"/>
                  <a:pt x="3745" y="1441"/>
                </a:cubicBezTo>
                <a:cubicBezTo>
                  <a:pt x="3746" y="1441"/>
                  <a:pt x="3747" y="1442"/>
                  <a:pt x="3747" y="1443"/>
                </a:cubicBezTo>
                <a:cubicBezTo>
                  <a:pt x="3748" y="1444"/>
                  <a:pt x="3748" y="1445"/>
                  <a:pt x="3749" y="1445"/>
                </a:cubicBezTo>
                <a:cubicBezTo>
                  <a:pt x="3750" y="1445"/>
                  <a:pt x="3750" y="1446"/>
                  <a:pt x="3751" y="1446"/>
                </a:cubicBezTo>
                <a:cubicBezTo>
                  <a:pt x="3751" y="1446"/>
                  <a:pt x="3752" y="1446"/>
                  <a:pt x="3753" y="1446"/>
                </a:cubicBezTo>
                <a:cubicBezTo>
                  <a:pt x="3754" y="1446"/>
                  <a:pt x="3755" y="1446"/>
                  <a:pt x="3757" y="1446"/>
                </a:cubicBezTo>
                <a:cubicBezTo>
                  <a:pt x="3758" y="1446"/>
                  <a:pt x="3759" y="1446"/>
                  <a:pt x="3761" y="1446"/>
                </a:cubicBezTo>
                <a:cubicBezTo>
                  <a:pt x="3762" y="1447"/>
                  <a:pt x="3762" y="1448"/>
                  <a:pt x="3763" y="1448"/>
                </a:cubicBezTo>
                <a:cubicBezTo>
                  <a:pt x="3764" y="1448"/>
                  <a:pt x="3765" y="1448"/>
                  <a:pt x="3767" y="1448"/>
                </a:cubicBezTo>
                <a:cubicBezTo>
                  <a:pt x="3768" y="1448"/>
                  <a:pt x="3769" y="1449"/>
                  <a:pt x="3769" y="1448"/>
                </a:cubicBezTo>
                <a:cubicBezTo>
                  <a:pt x="3770" y="1448"/>
                  <a:pt x="3771" y="1448"/>
                  <a:pt x="3771" y="1447"/>
                </a:cubicBezTo>
                <a:cubicBezTo>
                  <a:pt x="3772" y="1447"/>
                  <a:pt x="3773" y="1447"/>
                  <a:pt x="3773" y="1446"/>
                </a:cubicBezTo>
                <a:cubicBezTo>
                  <a:pt x="3774" y="1445"/>
                  <a:pt x="3773" y="1445"/>
                  <a:pt x="3773" y="1444"/>
                </a:cubicBezTo>
                <a:cubicBezTo>
                  <a:pt x="3773" y="1443"/>
                  <a:pt x="3773" y="1443"/>
                  <a:pt x="3773" y="1442"/>
                </a:cubicBezTo>
                <a:cubicBezTo>
                  <a:pt x="3773" y="1440"/>
                  <a:pt x="3772" y="1439"/>
                  <a:pt x="3772" y="1436"/>
                </a:cubicBezTo>
                <a:cubicBezTo>
                  <a:pt x="3772" y="1435"/>
                  <a:pt x="3772" y="1435"/>
                  <a:pt x="3773" y="1434"/>
                </a:cubicBezTo>
                <a:cubicBezTo>
                  <a:pt x="3773" y="1433"/>
                  <a:pt x="3774" y="1432"/>
                  <a:pt x="3775" y="1432"/>
                </a:cubicBezTo>
                <a:cubicBezTo>
                  <a:pt x="3775" y="1431"/>
                  <a:pt x="3775" y="1430"/>
                  <a:pt x="3776" y="1430"/>
                </a:cubicBezTo>
                <a:cubicBezTo>
                  <a:pt x="3776" y="1429"/>
                  <a:pt x="3778" y="1428"/>
                  <a:pt x="3779" y="1428"/>
                </a:cubicBezTo>
                <a:cubicBezTo>
                  <a:pt x="3780" y="1427"/>
                  <a:pt x="3782" y="1427"/>
                  <a:pt x="3784" y="1427"/>
                </a:cubicBezTo>
                <a:cubicBezTo>
                  <a:pt x="3786" y="1427"/>
                  <a:pt x="3788" y="1427"/>
                  <a:pt x="3790" y="1428"/>
                </a:cubicBezTo>
                <a:cubicBezTo>
                  <a:pt x="3790" y="1429"/>
                  <a:pt x="3791" y="1429"/>
                  <a:pt x="3792" y="1430"/>
                </a:cubicBezTo>
                <a:cubicBezTo>
                  <a:pt x="3793" y="1431"/>
                  <a:pt x="3794" y="1432"/>
                  <a:pt x="3795" y="1434"/>
                </a:cubicBezTo>
                <a:cubicBezTo>
                  <a:pt x="3796" y="1434"/>
                  <a:pt x="3796" y="1434"/>
                  <a:pt x="3797" y="1435"/>
                </a:cubicBezTo>
                <a:cubicBezTo>
                  <a:pt x="3799" y="1436"/>
                  <a:pt x="3799" y="1437"/>
                  <a:pt x="3801" y="1439"/>
                </a:cubicBezTo>
                <a:cubicBezTo>
                  <a:pt x="3802" y="1439"/>
                  <a:pt x="3803" y="1440"/>
                  <a:pt x="3804" y="1441"/>
                </a:cubicBezTo>
                <a:cubicBezTo>
                  <a:pt x="3805" y="1441"/>
                  <a:pt x="3805" y="1442"/>
                  <a:pt x="3806" y="1442"/>
                </a:cubicBezTo>
                <a:cubicBezTo>
                  <a:pt x="3806" y="1443"/>
                  <a:pt x="3807" y="1444"/>
                  <a:pt x="3808" y="1444"/>
                </a:cubicBezTo>
                <a:cubicBezTo>
                  <a:pt x="3808" y="1444"/>
                  <a:pt x="3809" y="1444"/>
                  <a:pt x="3810" y="1444"/>
                </a:cubicBezTo>
                <a:cubicBezTo>
                  <a:pt x="3811" y="1445"/>
                  <a:pt x="3811" y="1445"/>
                  <a:pt x="3812" y="1445"/>
                </a:cubicBezTo>
                <a:cubicBezTo>
                  <a:pt x="3839" y="1445"/>
                  <a:pt x="3839" y="1445"/>
                  <a:pt x="3839" y="1445"/>
                </a:cubicBezTo>
                <a:cubicBezTo>
                  <a:pt x="3839" y="1443"/>
                  <a:pt x="3839" y="1441"/>
                  <a:pt x="3839" y="1439"/>
                </a:cubicBezTo>
                <a:cubicBezTo>
                  <a:pt x="3839" y="1436"/>
                  <a:pt x="3839" y="1436"/>
                  <a:pt x="3839" y="1436"/>
                </a:cubicBezTo>
                <a:cubicBezTo>
                  <a:pt x="3839" y="1435"/>
                  <a:pt x="3838" y="1434"/>
                  <a:pt x="3838" y="1433"/>
                </a:cubicBezTo>
                <a:cubicBezTo>
                  <a:pt x="3838" y="1431"/>
                  <a:pt x="3839" y="1430"/>
                  <a:pt x="3839" y="1428"/>
                </a:cubicBezTo>
                <a:cubicBezTo>
                  <a:pt x="3840" y="1428"/>
                  <a:pt x="3841" y="1429"/>
                  <a:pt x="3842" y="1429"/>
                </a:cubicBezTo>
                <a:cubicBezTo>
                  <a:pt x="3843" y="1429"/>
                  <a:pt x="3844" y="1429"/>
                  <a:pt x="3844" y="1429"/>
                </a:cubicBezTo>
                <a:cubicBezTo>
                  <a:pt x="3845" y="1429"/>
                  <a:pt x="3846" y="1428"/>
                  <a:pt x="3846" y="1428"/>
                </a:cubicBezTo>
                <a:cubicBezTo>
                  <a:pt x="3847" y="1428"/>
                  <a:pt x="3848" y="1428"/>
                  <a:pt x="3849" y="1428"/>
                </a:cubicBezTo>
                <a:cubicBezTo>
                  <a:pt x="3852" y="1428"/>
                  <a:pt x="3854" y="1428"/>
                  <a:pt x="3856" y="1430"/>
                </a:cubicBezTo>
                <a:cubicBezTo>
                  <a:pt x="3858" y="1430"/>
                  <a:pt x="3858" y="1433"/>
                  <a:pt x="3859" y="1434"/>
                </a:cubicBezTo>
                <a:cubicBezTo>
                  <a:pt x="3860" y="1434"/>
                  <a:pt x="3861" y="1434"/>
                  <a:pt x="3861" y="1435"/>
                </a:cubicBezTo>
                <a:cubicBezTo>
                  <a:pt x="3863" y="1435"/>
                  <a:pt x="3864" y="1435"/>
                  <a:pt x="3866" y="1435"/>
                </a:cubicBezTo>
                <a:cubicBezTo>
                  <a:pt x="3866" y="1435"/>
                  <a:pt x="3867" y="1435"/>
                  <a:pt x="3868" y="1435"/>
                </a:cubicBezTo>
                <a:cubicBezTo>
                  <a:pt x="3869" y="1435"/>
                  <a:pt x="3869" y="1434"/>
                  <a:pt x="3870" y="1434"/>
                </a:cubicBezTo>
                <a:cubicBezTo>
                  <a:pt x="3870" y="1434"/>
                  <a:pt x="3870" y="1433"/>
                  <a:pt x="3871" y="1432"/>
                </a:cubicBezTo>
                <a:cubicBezTo>
                  <a:pt x="3871" y="1431"/>
                  <a:pt x="3872" y="1431"/>
                  <a:pt x="3873" y="1431"/>
                </a:cubicBezTo>
                <a:cubicBezTo>
                  <a:pt x="3873" y="1431"/>
                  <a:pt x="3874" y="1431"/>
                  <a:pt x="3875" y="1431"/>
                </a:cubicBezTo>
                <a:cubicBezTo>
                  <a:pt x="3875" y="1432"/>
                  <a:pt x="3875" y="1434"/>
                  <a:pt x="3876" y="1435"/>
                </a:cubicBezTo>
                <a:cubicBezTo>
                  <a:pt x="3877" y="1436"/>
                  <a:pt x="3878" y="1435"/>
                  <a:pt x="3878" y="1436"/>
                </a:cubicBezTo>
                <a:cubicBezTo>
                  <a:pt x="3878" y="1437"/>
                  <a:pt x="3879" y="1437"/>
                  <a:pt x="3879" y="1438"/>
                </a:cubicBezTo>
                <a:cubicBezTo>
                  <a:pt x="3879" y="1439"/>
                  <a:pt x="3879" y="1441"/>
                  <a:pt x="3879" y="1442"/>
                </a:cubicBezTo>
                <a:cubicBezTo>
                  <a:pt x="3879" y="1444"/>
                  <a:pt x="3879" y="1446"/>
                  <a:pt x="3878" y="1448"/>
                </a:cubicBezTo>
                <a:cubicBezTo>
                  <a:pt x="3878" y="1449"/>
                  <a:pt x="3877" y="1450"/>
                  <a:pt x="3877" y="1451"/>
                </a:cubicBezTo>
                <a:cubicBezTo>
                  <a:pt x="3876" y="1453"/>
                  <a:pt x="3875" y="1454"/>
                  <a:pt x="3874" y="1456"/>
                </a:cubicBezTo>
                <a:cubicBezTo>
                  <a:pt x="3874" y="1460"/>
                  <a:pt x="3873" y="1461"/>
                  <a:pt x="3873" y="1464"/>
                </a:cubicBezTo>
                <a:cubicBezTo>
                  <a:pt x="3873" y="1466"/>
                  <a:pt x="3873" y="1466"/>
                  <a:pt x="3873" y="1468"/>
                </a:cubicBezTo>
                <a:cubicBezTo>
                  <a:pt x="3873" y="1469"/>
                  <a:pt x="3874" y="1470"/>
                  <a:pt x="3874" y="1471"/>
                </a:cubicBezTo>
                <a:cubicBezTo>
                  <a:pt x="3874" y="1472"/>
                  <a:pt x="3875" y="1472"/>
                  <a:pt x="3875" y="1473"/>
                </a:cubicBezTo>
                <a:cubicBezTo>
                  <a:pt x="3875" y="1473"/>
                  <a:pt x="3875" y="1474"/>
                  <a:pt x="3876" y="1475"/>
                </a:cubicBezTo>
                <a:cubicBezTo>
                  <a:pt x="3876" y="1476"/>
                  <a:pt x="3877" y="1477"/>
                  <a:pt x="3878" y="1478"/>
                </a:cubicBezTo>
                <a:cubicBezTo>
                  <a:pt x="3878" y="1479"/>
                  <a:pt x="3878" y="1480"/>
                  <a:pt x="3878" y="1481"/>
                </a:cubicBezTo>
                <a:cubicBezTo>
                  <a:pt x="3878" y="1482"/>
                  <a:pt x="3878" y="1483"/>
                  <a:pt x="3878" y="1484"/>
                </a:cubicBezTo>
                <a:cubicBezTo>
                  <a:pt x="3877" y="1485"/>
                  <a:pt x="3876" y="1486"/>
                  <a:pt x="3876" y="1486"/>
                </a:cubicBezTo>
                <a:cubicBezTo>
                  <a:pt x="3875" y="1487"/>
                  <a:pt x="3874" y="1487"/>
                  <a:pt x="3874" y="1488"/>
                </a:cubicBezTo>
                <a:cubicBezTo>
                  <a:pt x="3873" y="1489"/>
                  <a:pt x="3873" y="1489"/>
                  <a:pt x="3873" y="1490"/>
                </a:cubicBezTo>
                <a:cubicBezTo>
                  <a:pt x="3872" y="1491"/>
                  <a:pt x="3873" y="1493"/>
                  <a:pt x="3873" y="1494"/>
                </a:cubicBezTo>
                <a:cubicBezTo>
                  <a:pt x="3872" y="1495"/>
                  <a:pt x="3872" y="1496"/>
                  <a:pt x="3872" y="1497"/>
                </a:cubicBezTo>
                <a:cubicBezTo>
                  <a:pt x="3871" y="1497"/>
                  <a:pt x="3871" y="1498"/>
                  <a:pt x="3870" y="1499"/>
                </a:cubicBezTo>
                <a:cubicBezTo>
                  <a:pt x="3869" y="1501"/>
                  <a:pt x="3868" y="1502"/>
                  <a:pt x="3867" y="1504"/>
                </a:cubicBezTo>
                <a:cubicBezTo>
                  <a:pt x="3866" y="1505"/>
                  <a:pt x="3866" y="1506"/>
                  <a:pt x="3865" y="1508"/>
                </a:cubicBezTo>
                <a:cubicBezTo>
                  <a:pt x="3864" y="1509"/>
                  <a:pt x="3863" y="1510"/>
                  <a:pt x="3861" y="1511"/>
                </a:cubicBezTo>
                <a:cubicBezTo>
                  <a:pt x="3860" y="1511"/>
                  <a:pt x="3859" y="1512"/>
                  <a:pt x="3858" y="1512"/>
                </a:cubicBezTo>
                <a:cubicBezTo>
                  <a:pt x="3858" y="1513"/>
                  <a:pt x="3857" y="1513"/>
                  <a:pt x="3856" y="1514"/>
                </a:cubicBezTo>
                <a:cubicBezTo>
                  <a:pt x="3856" y="1514"/>
                  <a:pt x="3855" y="1515"/>
                  <a:pt x="3854" y="1516"/>
                </a:cubicBezTo>
                <a:cubicBezTo>
                  <a:pt x="3854" y="1516"/>
                  <a:pt x="3854" y="1517"/>
                  <a:pt x="3854" y="1518"/>
                </a:cubicBezTo>
                <a:cubicBezTo>
                  <a:pt x="3853" y="1519"/>
                  <a:pt x="3853" y="1520"/>
                  <a:pt x="3853" y="1522"/>
                </a:cubicBezTo>
                <a:cubicBezTo>
                  <a:pt x="3853" y="1525"/>
                  <a:pt x="3851" y="1527"/>
                  <a:pt x="3850" y="1531"/>
                </a:cubicBezTo>
                <a:cubicBezTo>
                  <a:pt x="3849" y="1533"/>
                  <a:pt x="3849" y="1534"/>
                  <a:pt x="3848" y="1537"/>
                </a:cubicBezTo>
                <a:cubicBezTo>
                  <a:pt x="3848" y="1539"/>
                  <a:pt x="3846" y="1540"/>
                  <a:pt x="3845" y="1541"/>
                </a:cubicBezTo>
                <a:cubicBezTo>
                  <a:pt x="3844" y="1542"/>
                  <a:pt x="3844" y="1542"/>
                  <a:pt x="3843" y="1543"/>
                </a:cubicBezTo>
                <a:cubicBezTo>
                  <a:pt x="3842" y="1544"/>
                  <a:pt x="3842" y="1544"/>
                  <a:pt x="3841" y="1545"/>
                </a:cubicBezTo>
                <a:cubicBezTo>
                  <a:pt x="3840" y="1545"/>
                  <a:pt x="3840" y="1546"/>
                  <a:pt x="3839" y="1546"/>
                </a:cubicBezTo>
                <a:cubicBezTo>
                  <a:pt x="3837" y="1546"/>
                  <a:pt x="3837" y="1546"/>
                  <a:pt x="3837" y="1546"/>
                </a:cubicBezTo>
                <a:cubicBezTo>
                  <a:pt x="3835" y="1547"/>
                  <a:pt x="3834" y="1546"/>
                  <a:pt x="3832" y="1546"/>
                </a:cubicBezTo>
                <a:cubicBezTo>
                  <a:pt x="3831" y="1547"/>
                  <a:pt x="3830" y="1548"/>
                  <a:pt x="3828" y="1548"/>
                </a:cubicBezTo>
                <a:cubicBezTo>
                  <a:pt x="3828" y="1548"/>
                  <a:pt x="3827" y="1548"/>
                  <a:pt x="3826" y="1548"/>
                </a:cubicBezTo>
                <a:cubicBezTo>
                  <a:pt x="3826" y="1549"/>
                  <a:pt x="3825" y="1548"/>
                  <a:pt x="3824" y="1548"/>
                </a:cubicBezTo>
                <a:cubicBezTo>
                  <a:pt x="3823" y="1548"/>
                  <a:pt x="3823" y="1549"/>
                  <a:pt x="3822" y="1549"/>
                </a:cubicBezTo>
                <a:cubicBezTo>
                  <a:pt x="3821" y="1549"/>
                  <a:pt x="3821" y="1550"/>
                  <a:pt x="3820" y="1550"/>
                </a:cubicBezTo>
                <a:cubicBezTo>
                  <a:pt x="3819" y="1550"/>
                  <a:pt x="3819" y="1552"/>
                  <a:pt x="3818" y="1552"/>
                </a:cubicBezTo>
                <a:cubicBezTo>
                  <a:pt x="3816" y="1552"/>
                  <a:pt x="3815" y="1552"/>
                  <a:pt x="3814" y="1551"/>
                </a:cubicBezTo>
                <a:cubicBezTo>
                  <a:pt x="3813" y="1551"/>
                  <a:pt x="3813" y="1551"/>
                  <a:pt x="3812" y="1550"/>
                </a:cubicBezTo>
                <a:cubicBezTo>
                  <a:pt x="3810" y="1549"/>
                  <a:pt x="3810" y="1547"/>
                  <a:pt x="3808" y="1546"/>
                </a:cubicBezTo>
                <a:cubicBezTo>
                  <a:pt x="3806" y="1546"/>
                  <a:pt x="3806" y="1546"/>
                  <a:pt x="3806" y="1546"/>
                </a:cubicBezTo>
                <a:cubicBezTo>
                  <a:pt x="3804" y="1546"/>
                  <a:pt x="3804" y="1546"/>
                  <a:pt x="3803" y="1546"/>
                </a:cubicBezTo>
                <a:cubicBezTo>
                  <a:pt x="3801" y="1546"/>
                  <a:pt x="3800" y="1546"/>
                  <a:pt x="3799" y="1546"/>
                </a:cubicBezTo>
                <a:cubicBezTo>
                  <a:pt x="3798" y="1546"/>
                  <a:pt x="3797" y="1545"/>
                  <a:pt x="3796" y="1545"/>
                </a:cubicBezTo>
                <a:cubicBezTo>
                  <a:pt x="3794" y="1545"/>
                  <a:pt x="3793" y="1545"/>
                  <a:pt x="3791" y="1545"/>
                </a:cubicBezTo>
                <a:cubicBezTo>
                  <a:pt x="3790" y="1545"/>
                  <a:pt x="3790" y="1544"/>
                  <a:pt x="3789" y="1544"/>
                </a:cubicBezTo>
                <a:cubicBezTo>
                  <a:pt x="3786" y="1544"/>
                  <a:pt x="3786" y="1544"/>
                  <a:pt x="3786" y="1544"/>
                </a:cubicBezTo>
                <a:cubicBezTo>
                  <a:pt x="3786" y="1544"/>
                  <a:pt x="3785" y="1544"/>
                  <a:pt x="3784" y="1544"/>
                </a:cubicBezTo>
                <a:cubicBezTo>
                  <a:pt x="3783" y="1544"/>
                  <a:pt x="3783" y="1545"/>
                  <a:pt x="3782" y="1545"/>
                </a:cubicBezTo>
                <a:cubicBezTo>
                  <a:pt x="3783" y="1546"/>
                  <a:pt x="3785" y="1547"/>
                  <a:pt x="3786" y="1547"/>
                </a:cubicBezTo>
                <a:cubicBezTo>
                  <a:pt x="3789" y="1548"/>
                  <a:pt x="3790" y="1549"/>
                  <a:pt x="3793" y="1550"/>
                </a:cubicBezTo>
                <a:cubicBezTo>
                  <a:pt x="3795" y="1551"/>
                  <a:pt x="3797" y="1551"/>
                  <a:pt x="3799" y="1551"/>
                </a:cubicBezTo>
                <a:cubicBezTo>
                  <a:pt x="3801" y="1551"/>
                  <a:pt x="3802" y="1551"/>
                  <a:pt x="3803" y="1551"/>
                </a:cubicBezTo>
                <a:cubicBezTo>
                  <a:pt x="3803" y="1555"/>
                  <a:pt x="3803" y="1555"/>
                  <a:pt x="3803" y="1555"/>
                </a:cubicBezTo>
                <a:cubicBezTo>
                  <a:pt x="3803" y="1558"/>
                  <a:pt x="3803" y="1558"/>
                  <a:pt x="3803" y="1558"/>
                </a:cubicBezTo>
                <a:cubicBezTo>
                  <a:pt x="3803" y="1560"/>
                  <a:pt x="3805" y="1560"/>
                  <a:pt x="3806" y="1561"/>
                </a:cubicBezTo>
                <a:cubicBezTo>
                  <a:pt x="3807" y="1562"/>
                  <a:pt x="3807" y="1563"/>
                  <a:pt x="3807" y="1563"/>
                </a:cubicBezTo>
                <a:cubicBezTo>
                  <a:pt x="3808" y="1564"/>
                  <a:pt x="3808" y="1565"/>
                  <a:pt x="3808" y="1567"/>
                </a:cubicBezTo>
                <a:cubicBezTo>
                  <a:pt x="3808" y="1568"/>
                  <a:pt x="3807" y="1568"/>
                  <a:pt x="3807" y="1569"/>
                </a:cubicBezTo>
                <a:cubicBezTo>
                  <a:pt x="3807" y="1570"/>
                  <a:pt x="3808" y="1570"/>
                  <a:pt x="3808" y="1571"/>
                </a:cubicBezTo>
                <a:cubicBezTo>
                  <a:pt x="3808" y="1572"/>
                  <a:pt x="3807" y="1572"/>
                  <a:pt x="3807" y="1573"/>
                </a:cubicBezTo>
                <a:cubicBezTo>
                  <a:pt x="3807" y="1576"/>
                  <a:pt x="3807" y="1578"/>
                  <a:pt x="3807" y="1581"/>
                </a:cubicBezTo>
                <a:cubicBezTo>
                  <a:pt x="3807" y="1581"/>
                  <a:pt x="3809" y="1584"/>
                  <a:pt x="3810" y="1585"/>
                </a:cubicBezTo>
                <a:cubicBezTo>
                  <a:pt x="3813" y="1588"/>
                  <a:pt x="3815" y="1589"/>
                  <a:pt x="3817" y="1592"/>
                </a:cubicBezTo>
                <a:cubicBezTo>
                  <a:pt x="3818" y="1593"/>
                  <a:pt x="3818" y="1595"/>
                  <a:pt x="3819" y="1596"/>
                </a:cubicBezTo>
                <a:cubicBezTo>
                  <a:pt x="3821" y="1600"/>
                  <a:pt x="3821" y="1600"/>
                  <a:pt x="3821" y="1600"/>
                </a:cubicBezTo>
                <a:cubicBezTo>
                  <a:pt x="3822" y="1602"/>
                  <a:pt x="3823" y="1603"/>
                  <a:pt x="3824" y="1604"/>
                </a:cubicBezTo>
                <a:cubicBezTo>
                  <a:pt x="3825" y="1606"/>
                  <a:pt x="3826" y="1607"/>
                  <a:pt x="3827" y="1608"/>
                </a:cubicBezTo>
                <a:cubicBezTo>
                  <a:pt x="3828" y="1610"/>
                  <a:pt x="3829" y="1611"/>
                  <a:pt x="3831" y="1612"/>
                </a:cubicBezTo>
                <a:cubicBezTo>
                  <a:pt x="3832" y="1613"/>
                  <a:pt x="3833" y="1614"/>
                  <a:pt x="3835" y="1614"/>
                </a:cubicBezTo>
                <a:cubicBezTo>
                  <a:pt x="3839" y="1614"/>
                  <a:pt x="3839" y="1614"/>
                  <a:pt x="3839" y="1614"/>
                </a:cubicBezTo>
                <a:cubicBezTo>
                  <a:pt x="3841" y="1614"/>
                  <a:pt x="3842" y="1615"/>
                  <a:pt x="3844" y="1614"/>
                </a:cubicBezTo>
                <a:cubicBezTo>
                  <a:pt x="3846" y="1613"/>
                  <a:pt x="3847" y="1612"/>
                  <a:pt x="3848" y="1611"/>
                </a:cubicBezTo>
                <a:cubicBezTo>
                  <a:pt x="3849" y="1610"/>
                  <a:pt x="3847" y="1608"/>
                  <a:pt x="3848" y="1607"/>
                </a:cubicBezTo>
                <a:cubicBezTo>
                  <a:pt x="3849" y="1605"/>
                  <a:pt x="3850" y="1605"/>
                  <a:pt x="3852" y="1603"/>
                </a:cubicBezTo>
                <a:cubicBezTo>
                  <a:pt x="3854" y="1607"/>
                  <a:pt x="3854" y="1607"/>
                  <a:pt x="3854" y="1607"/>
                </a:cubicBezTo>
                <a:cubicBezTo>
                  <a:pt x="3857" y="1612"/>
                  <a:pt x="3860" y="1615"/>
                  <a:pt x="3863" y="1619"/>
                </a:cubicBezTo>
                <a:cubicBezTo>
                  <a:pt x="3864" y="1620"/>
                  <a:pt x="3864" y="1622"/>
                  <a:pt x="3865" y="1623"/>
                </a:cubicBezTo>
                <a:cubicBezTo>
                  <a:pt x="3866" y="1624"/>
                  <a:pt x="3867" y="1625"/>
                  <a:pt x="3869" y="1626"/>
                </a:cubicBezTo>
                <a:cubicBezTo>
                  <a:pt x="3870" y="1627"/>
                  <a:pt x="3871" y="1627"/>
                  <a:pt x="3873" y="1628"/>
                </a:cubicBezTo>
                <a:cubicBezTo>
                  <a:pt x="3874" y="1629"/>
                  <a:pt x="3875" y="1630"/>
                  <a:pt x="3876" y="1632"/>
                </a:cubicBezTo>
                <a:cubicBezTo>
                  <a:pt x="3877" y="1635"/>
                  <a:pt x="3876" y="1638"/>
                  <a:pt x="3877" y="1641"/>
                </a:cubicBezTo>
                <a:cubicBezTo>
                  <a:pt x="3877" y="1642"/>
                  <a:pt x="3877" y="1644"/>
                  <a:pt x="3878" y="1645"/>
                </a:cubicBezTo>
                <a:cubicBezTo>
                  <a:pt x="3878" y="1647"/>
                  <a:pt x="3880" y="1647"/>
                  <a:pt x="3881" y="1649"/>
                </a:cubicBezTo>
                <a:cubicBezTo>
                  <a:pt x="3883" y="1653"/>
                  <a:pt x="3885" y="1655"/>
                  <a:pt x="3888" y="1658"/>
                </a:cubicBezTo>
                <a:cubicBezTo>
                  <a:pt x="3889" y="1659"/>
                  <a:pt x="3891" y="1660"/>
                  <a:pt x="3892" y="1662"/>
                </a:cubicBezTo>
                <a:cubicBezTo>
                  <a:pt x="3893" y="1664"/>
                  <a:pt x="3893" y="1666"/>
                  <a:pt x="3893" y="1669"/>
                </a:cubicBezTo>
                <a:cubicBezTo>
                  <a:pt x="3893" y="1671"/>
                  <a:pt x="3893" y="1671"/>
                  <a:pt x="3893" y="1671"/>
                </a:cubicBezTo>
                <a:cubicBezTo>
                  <a:pt x="3893" y="1672"/>
                  <a:pt x="3892" y="1673"/>
                  <a:pt x="3892" y="1675"/>
                </a:cubicBezTo>
                <a:cubicBezTo>
                  <a:pt x="3891" y="1680"/>
                  <a:pt x="3891" y="1684"/>
                  <a:pt x="3894" y="1688"/>
                </a:cubicBezTo>
                <a:cubicBezTo>
                  <a:pt x="3895" y="1690"/>
                  <a:pt x="3897" y="1690"/>
                  <a:pt x="3900" y="1691"/>
                </a:cubicBezTo>
                <a:cubicBezTo>
                  <a:pt x="3901" y="1691"/>
                  <a:pt x="3902" y="1692"/>
                  <a:pt x="3904" y="1693"/>
                </a:cubicBezTo>
                <a:cubicBezTo>
                  <a:pt x="3905" y="1693"/>
                  <a:pt x="3906" y="1693"/>
                  <a:pt x="3908" y="1694"/>
                </a:cubicBezTo>
                <a:cubicBezTo>
                  <a:pt x="3909" y="1694"/>
                  <a:pt x="3911" y="1695"/>
                  <a:pt x="3912" y="1697"/>
                </a:cubicBezTo>
                <a:cubicBezTo>
                  <a:pt x="3913" y="1698"/>
                  <a:pt x="3913" y="1699"/>
                  <a:pt x="3914" y="1701"/>
                </a:cubicBezTo>
                <a:cubicBezTo>
                  <a:pt x="3914" y="1702"/>
                  <a:pt x="3915" y="1703"/>
                  <a:pt x="3915" y="1705"/>
                </a:cubicBezTo>
                <a:cubicBezTo>
                  <a:pt x="3918" y="1709"/>
                  <a:pt x="3921" y="1710"/>
                  <a:pt x="3923" y="1714"/>
                </a:cubicBezTo>
                <a:cubicBezTo>
                  <a:pt x="3925" y="1717"/>
                  <a:pt x="3926" y="1719"/>
                  <a:pt x="3927" y="1722"/>
                </a:cubicBezTo>
                <a:cubicBezTo>
                  <a:pt x="3931" y="1729"/>
                  <a:pt x="3931" y="1729"/>
                  <a:pt x="3931" y="1729"/>
                </a:cubicBezTo>
                <a:cubicBezTo>
                  <a:pt x="3933" y="1734"/>
                  <a:pt x="3935" y="1737"/>
                  <a:pt x="3935" y="1742"/>
                </a:cubicBezTo>
                <a:cubicBezTo>
                  <a:pt x="3935" y="1744"/>
                  <a:pt x="3936" y="1745"/>
                  <a:pt x="3935" y="1746"/>
                </a:cubicBezTo>
                <a:cubicBezTo>
                  <a:pt x="3935" y="1748"/>
                  <a:pt x="3933" y="1749"/>
                  <a:pt x="3932" y="1750"/>
                </a:cubicBezTo>
                <a:cubicBezTo>
                  <a:pt x="3932" y="1752"/>
                  <a:pt x="3932" y="1753"/>
                  <a:pt x="3932" y="1754"/>
                </a:cubicBezTo>
                <a:cubicBezTo>
                  <a:pt x="3932" y="1757"/>
                  <a:pt x="3933" y="1760"/>
                  <a:pt x="3934" y="1762"/>
                </a:cubicBezTo>
                <a:cubicBezTo>
                  <a:pt x="3935" y="1764"/>
                  <a:pt x="3937" y="1764"/>
                  <a:pt x="3938" y="1765"/>
                </a:cubicBezTo>
                <a:cubicBezTo>
                  <a:pt x="3940" y="1766"/>
                  <a:pt x="3941" y="1767"/>
                  <a:pt x="3942" y="1767"/>
                </a:cubicBezTo>
                <a:cubicBezTo>
                  <a:pt x="3944" y="1768"/>
                  <a:pt x="3945" y="1770"/>
                  <a:pt x="3946" y="1771"/>
                </a:cubicBezTo>
                <a:cubicBezTo>
                  <a:pt x="3949" y="1774"/>
                  <a:pt x="3952" y="1776"/>
                  <a:pt x="3954" y="1778"/>
                </a:cubicBezTo>
                <a:cubicBezTo>
                  <a:pt x="3956" y="1779"/>
                  <a:pt x="3957" y="1780"/>
                  <a:pt x="3958" y="1781"/>
                </a:cubicBezTo>
                <a:cubicBezTo>
                  <a:pt x="3959" y="1782"/>
                  <a:pt x="3959" y="1784"/>
                  <a:pt x="3960" y="1785"/>
                </a:cubicBezTo>
                <a:cubicBezTo>
                  <a:pt x="3962" y="1787"/>
                  <a:pt x="3963" y="1787"/>
                  <a:pt x="3964" y="1789"/>
                </a:cubicBezTo>
                <a:cubicBezTo>
                  <a:pt x="3967" y="1792"/>
                  <a:pt x="3967" y="1795"/>
                  <a:pt x="3968" y="1798"/>
                </a:cubicBezTo>
                <a:cubicBezTo>
                  <a:pt x="3969" y="1800"/>
                  <a:pt x="3970" y="1802"/>
                  <a:pt x="3971" y="1803"/>
                </a:cubicBezTo>
                <a:cubicBezTo>
                  <a:pt x="3973" y="1805"/>
                  <a:pt x="3975" y="1805"/>
                  <a:pt x="3976" y="1807"/>
                </a:cubicBezTo>
                <a:cubicBezTo>
                  <a:pt x="3979" y="1811"/>
                  <a:pt x="3981" y="1815"/>
                  <a:pt x="3984" y="1819"/>
                </a:cubicBezTo>
                <a:cubicBezTo>
                  <a:pt x="3988" y="1824"/>
                  <a:pt x="3992" y="1826"/>
                  <a:pt x="3996" y="1831"/>
                </a:cubicBezTo>
                <a:cubicBezTo>
                  <a:pt x="3997" y="1832"/>
                  <a:pt x="3997" y="1833"/>
                  <a:pt x="3998" y="1835"/>
                </a:cubicBezTo>
                <a:cubicBezTo>
                  <a:pt x="3999" y="1837"/>
                  <a:pt x="4000" y="1838"/>
                  <a:pt x="4001" y="1840"/>
                </a:cubicBezTo>
                <a:cubicBezTo>
                  <a:pt x="4002" y="1841"/>
                  <a:pt x="4003" y="1842"/>
                  <a:pt x="4003" y="1844"/>
                </a:cubicBezTo>
                <a:cubicBezTo>
                  <a:pt x="4003" y="1847"/>
                  <a:pt x="4003" y="1849"/>
                  <a:pt x="4003" y="1852"/>
                </a:cubicBezTo>
                <a:cubicBezTo>
                  <a:pt x="4003" y="1853"/>
                  <a:pt x="4003" y="1855"/>
                  <a:pt x="4003" y="1856"/>
                </a:cubicBezTo>
                <a:cubicBezTo>
                  <a:pt x="4003" y="1857"/>
                  <a:pt x="4005" y="1858"/>
                  <a:pt x="4005" y="1860"/>
                </a:cubicBezTo>
                <a:cubicBezTo>
                  <a:pt x="4007" y="1863"/>
                  <a:pt x="4010" y="1864"/>
                  <a:pt x="4010" y="1868"/>
                </a:cubicBezTo>
                <a:cubicBezTo>
                  <a:pt x="4010" y="1902"/>
                  <a:pt x="4010" y="1902"/>
                  <a:pt x="4010" y="1902"/>
                </a:cubicBezTo>
                <a:cubicBezTo>
                  <a:pt x="4010" y="1908"/>
                  <a:pt x="4016" y="1909"/>
                  <a:pt x="4020" y="1913"/>
                </a:cubicBezTo>
                <a:cubicBezTo>
                  <a:pt x="4023" y="1915"/>
                  <a:pt x="4024" y="1918"/>
                  <a:pt x="4028" y="1919"/>
                </a:cubicBezTo>
                <a:cubicBezTo>
                  <a:pt x="4031" y="1919"/>
                  <a:pt x="4033" y="1919"/>
                  <a:pt x="4036" y="1919"/>
                </a:cubicBezTo>
                <a:cubicBezTo>
                  <a:pt x="4041" y="1919"/>
                  <a:pt x="4044" y="1919"/>
                  <a:pt x="4048" y="1918"/>
                </a:cubicBezTo>
                <a:cubicBezTo>
                  <a:pt x="4050" y="1917"/>
                  <a:pt x="4051" y="1915"/>
                  <a:pt x="4052" y="1914"/>
                </a:cubicBezTo>
                <a:cubicBezTo>
                  <a:pt x="4054" y="1911"/>
                  <a:pt x="4055" y="1908"/>
                  <a:pt x="4057" y="1906"/>
                </a:cubicBezTo>
                <a:cubicBezTo>
                  <a:pt x="4059" y="1903"/>
                  <a:pt x="4062" y="1902"/>
                  <a:pt x="4065" y="1901"/>
                </a:cubicBezTo>
                <a:cubicBezTo>
                  <a:pt x="4066" y="1900"/>
                  <a:pt x="4067" y="1900"/>
                  <a:pt x="4069" y="1900"/>
                </a:cubicBezTo>
                <a:cubicBezTo>
                  <a:pt x="4093" y="1900"/>
                  <a:pt x="4093" y="1900"/>
                  <a:pt x="4093" y="1900"/>
                </a:cubicBezTo>
                <a:cubicBezTo>
                  <a:pt x="4095" y="1900"/>
                  <a:pt x="4096" y="1902"/>
                  <a:pt x="4098" y="1903"/>
                </a:cubicBezTo>
                <a:cubicBezTo>
                  <a:pt x="4099" y="1903"/>
                  <a:pt x="4100" y="1902"/>
                  <a:pt x="4102" y="1903"/>
                </a:cubicBezTo>
                <a:cubicBezTo>
                  <a:pt x="4106" y="1895"/>
                  <a:pt x="4106" y="1895"/>
                  <a:pt x="4106" y="1895"/>
                </a:cubicBezTo>
                <a:cubicBezTo>
                  <a:pt x="4106" y="1893"/>
                  <a:pt x="4107" y="1892"/>
                  <a:pt x="4109" y="1891"/>
                </a:cubicBezTo>
                <a:cubicBezTo>
                  <a:pt x="4110" y="1889"/>
                  <a:pt x="4112" y="1889"/>
                  <a:pt x="4114" y="1888"/>
                </a:cubicBezTo>
                <a:cubicBezTo>
                  <a:pt x="4115" y="1886"/>
                  <a:pt x="4115" y="1884"/>
                  <a:pt x="4117" y="1884"/>
                </a:cubicBezTo>
                <a:cubicBezTo>
                  <a:pt x="4122" y="1882"/>
                  <a:pt x="4125" y="1883"/>
                  <a:pt x="4129" y="1882"/>
                </a:cubicBezTo>
                <a:cubicBezTo>
                  <a:pt x="4131" y="1881"/>
                  <a:pt x="4132" y="1879"/>
                  <a:pt x="4133" y="1879"/>
                </a:cubicBezTo>
                <a:cubicBezTo>
                  <a:pt x="4136" y="1878"/>
                  <a:pt x="4139" y="1879"/>
                  <a:pt x="4141" y="1879"/>
                </a:cubicBezTo>
                <a:cubicBezTo>
                  <a:pt x="4143" y="1878"/>
                  <a:pt x="4144" y="1876"/>
                  <a:pt x="4145" y="1876"/>
                </a:cubicBezTo>
                <a:cubicBezTo>
                  <a:pt x="4147" y="1875"/>
                  <a:pt x="4148" y="1876"/>
                  <a:pt x="4149" y="1876"/>
                </a:cubicBezTo>
                <a:cubicBezTo>
                  <a:pt x="4152" y="1875"/>
                  <a:pt x="4155" y="1876"/>
                  <a:pt x="4157" y="1875"/>
                </a:cubicBezTo>
                <a:cubicBezTo>
                  <a:pt x="4159" y="1874"/>
                  <a:pt x="4160" y="1872"/>
                  <a:pt x="4161" y="1871"/>
                </a:cubicBezTo>
                <a:cubicBezTo>
                  <a:pt x="4165" y="1867"/>
                  <a:pt x="4165" y="1867"/>
                  <a:pt x="4165" y="1867"/>
                </a:cubicBezTo>
                <a:cubicBezTo>
                  <a:pt x="4167" y="1865"/>
                  <a:pt x="4167" y="1863"/>
                  <a:pt x="4169" y="1863"/>
                </a:cubicBezTo>
                <a:cubicBezTo>
                  <a:pt x="4170" y="1863"/>
                  <a:pt x="4172" y="1863"/>
                  <a:pt x="4173" y="1863"/>
                </a:cubicBezTo>
                <a:cubicBezTo>
                  <a:pt x="4178" y="1862"/>
                  <a:pt x="4180" y="1863"/>
                  <a:pt x="4185" y="1863"/>
                </a:cubicBezTo>
                <a:cubicBezTo>
                  <a:pt x="4185" y="1860"/>
                  <a:pt x="4185" y="1859"/>
                  <a:pt x="4185" y="1856"/>
                </a:cubicBezTo>
                <a:cubicBezTo>
                  <a:pt x="4185" y="1854"/>
                  <a:pt x="4184" y="1853"/>
                  <a:pt x="4185" y="1852"/>
                </a:cubicBezTo>
                <a:cubicBezTo>
                  <a:pt x="4186" y="1850"/>
                  <a:pt x="4187" y="1849"/>
                  <a:pt x="4188" y="1848"/>
                </a:cubicBezTo>
                <a:cubicBezTo>
                  <a:pt x="4189" y="1847"/>
                  <a:pt x="4191" y="1848"/>
                  <a:pt x="4192" y="1848"/>
                </a:cubicBezTo>
                <a:cubicBezTo>
                  <a:pt x="4194" y="1847"/>
                  <a:pt x="4194" y="1845"/>
                  <a:pt x="4196" y="1845"/>
                </a:cubicBezTo>
                <a:cubicBezTo>
                  <a:pt x="4197" y="1844"/>
                  <a:pt x="4199" y="1844"/>
                  <a:pt x="4200" y="1844"/>
                </a:cubicBezTo>
                <a:cubicBezTo>
                  <a:pt x="4202" y="1843"/>
                  <a:pt x="4203" y="1842"/>
                  <a:pt x="4204" y="1842"/>
                </a:cubicBezTo>
                <a:cubicBezTo>
                  <a:pt x="4205" y="1842"/>
                  <a:pt x="4207" y="1842"/>
                  <a:pt x="4208" y="1842"/>
                </a:cubicBezTo>
                <a:cubicBezTo>
                  <a:pt x="4209" y="1842"/>
                  <a:pt x="4211" y="1841"/>
                  <a:pt x="4212" y="1841"/>
                </a:cubicBezTo>
                <a:cubicBezTo>
                  <a:pt x="4240" y="1842"/>
                  <a:pt x="4240" y="1842"/>
                  <a:pt x="4240" y="1842"/>
                </a:cubicBezTo>
                <a:cubicBezTo>
                  <a:pt x="4240" y="1840"/>
                  <a:pt x="4240" y="1838"/>
                  <a:pt x="4240" y="1836"/>
                </a:cubicBezTo>
                <a:cubicBezTo>
                  <a:pt x="4240" y="1834"/>
                  <a:pt x="4241" y="1833"/>
                  <a:pt x="4241" y="1832"/>
                </a:cubicBezTo>
                <a:cubicBezTo>
                  <a:pt x="4241" y="1831"/>
                  <a:pt x="4241" y="1829"/>
                  <a:pt x="4241" y="1828"/>
                </a:cubicBezTo>
                <a:cubicBezTo>
                  <a:pt x="4242" y="1825"/>
                  <a:pt x="4244" y="1823"/>
                  <a:pt x="4246" y="1820"/>
                </a:cubicBezTo>
                <a:cubicBezTo>
                  <a:pt x="4266" y="1820"/>
                  <a:pt x="4266" y="1820"/>
                  <a:pt x="4266" y="1820"/>
                </a:cubicBezTo>
                <a:cubicBezTo>
                  <a:pt x="4266" y="1819"/>
                  <a:pt x="4266" y="1817"/>
                  <a:pt x="4267" y="1816"/>
                </a:cubicBezTo>
                <a:cubicBezTo>
                  <a:pt x="4267" y="1815"/>
                  <a:pt x="4268" y="1814"/>
                  <a:pt x="4269" y="1812"/>
                </a:cubicBezTo>
                <a:cubicBezTo>
                  <a:pt x="4270" y="1809"/>
                  <a:pt x="4270" y="1806"/>
                  <a:pt x="4272" y="1804"/>
                </a:cubicBezTo>
                <a:cubicBezTo>
                  <a:pt x="4273" y="1803"/>
                  <a:pt x="4274" y="1801"/>
                  <a:pt x="4276" y="1801"/>
                </a:cubicBezTo>
                <a:cubicBezTo>
                  <a:pt x="4277" y="1800"/>
                  <a:pt x="4278" y="1801"/>
                  <a:pt x="4280" y="1801"/>
                </a:cubicBezTo>
                <a:cubicBezTo>
                  <a:pt x="4284" y="1801"/>
                  <a:pt x="4284" y="1801"/>
                  <a:pt x="4284" y="1801"/>
                </a:cubicBezTo>
                <a:cubicBezTo>
                  <a:pt x="4285" y="1801"/>
                  <a:pt x="4286" y="1801"/>
                  <a:pt x="4288" y="1801"/>
                </a:cubicBezTo>
                <a:cubicBezTo>
                  <a:pt x="4290" y="1793"/>
                  <a:pt x="4290" y="1793"/>
                  <a:pt x="4290" y="1793"/>
                </a:cubicBezTo>
                <a:cubicBezTo>
                  <a:pt x="4290" y="1792"/>
                  <a:pt x="4291" y="1791"/>
                  <a:pt x="4292" y="1789"/>
                </a:cubicBezTo>
                <a:cubicBezTo>
                  <a:pt x="4292" y="1788"/>
                  <a:pt x="4291" y="1786"/>
                  <a:pt x="4292" y="1785"/>
                </a:cubicBezTo>
                <a:cubicBezTo>
                  <a:pt x="4292" y="1783"/>
                  <a:pt x="4294" y="1783"/>
                  <a:pt x="4295" y="1781"/>
                </a:cubicBezTo>
                <a:cubicBezTo>
                  <a:pt x="4295" y="1780"/>
                  <a:pt x="4296" y="1778"/>
                  <a:pt x="4297" y="1777"/>
                </a:cubicBezTo>
                <a:cubicBezTo>
                  <a:pt x="4298" y="1776"/>
                  <a:pt x="4300" y="1774"/>
                  <a:pt x="4303" y="1774"/>
                </a:cubicBezTo>
                <a:cubicBezTo>
                  <a:pt x="4305" y="1774"/>
                  <a:pt x="4305" y="1774"/>
                  <a:pt x="4305" y="1774"/>
                </a:cubicBezTo>
                <a:cubicBezTo>
                  <a:pt x="4306" y="1775"/>
                  <a:pt x="4306" y="1777"/>
                  <a:pt x="4307" y="1778"/>
                </a:cubicBezTo>
                <a:cubicBezTo>
                  <a:pt x="4308" y="1779"/>
                  <a:pt x="4310" y="1779"/>
                  <a:pt x="4311" y="1779"/>
                </a:cubicBezTo>
                <a:cubicBezTo>
                  <a:pt x="4311" y="1775"/>
                  <a:pt x="4311" y="1772"/>
                  <a:pt x="4311" y="1767"/>
                </a:cubicBezTo>
                <a:cubicBezTo>
                  <a:pt x="4312" y="1762"/>
                  <a:pt x="4313" y="1759"/>
                  <a:pt x="4314" y="1754"/>
                </a:cubicBezTo>
                <a:cubicBezTo>
                  <a:pt x="4315" y="1753"/>
                  <a:pt x="4315" y="1751"/>
                  <a:pt x="4315" y="1749"/>
                </a:cubicBezTo>
                <a:cubicBezTo>
                  <a:pt x="4316" y="1748"/>
                  <a:pt x="4315" y="1746"/>
                  <a:pt x="4316" y="1745"/>
                </a:cubicBezTo>
                <a:cubicBezTo>
                  <a:pt x="4317" y="1744"/>
                  <a:pt x="4319" y="1745"/>
                  <a:pt x="4320" y="1744"/>
                </a:cubicBezTo>
                <a:cubicBezTo>
                  <a:pt x="4322" y="1744"/>
                  <a:pt x="4323" y="1745"/>
                  <a:pt x="4324" y="1744"/>
                </a:cubicBezTo>
                <a:cubicBezTo>
                  <a:pt x="4327" y="1744"/>
                  <a:pt x="4329" y="1743"/>
                  <a:pt x="4332" y="1741"/>
                </a:cubicBezTo>
                <a:cubicBezTo>
                  <a:pt x="4332" y="1738"/>
                  <a:pt x="4332" y="1736"/>
                  <a:pt x="4330" y="1733"/>
                </a:cubicBezTo>
                <a:cubicBezTo>
                  <a:pt x="4330" y="1730"/>
                  <a:pt x="4328" y="1729"/>
                  <a:pt x="4326" y="1729"/>
                </a:cubicBezTo>
                <a:cubicBezTo>
                  <a:pt x="4325" y="1728"/>
                  <a:pt x="4324" y="1729"/>
                  <a:pt x="4322" y="1729"/>
                </a:cubicBezTo>
                <a:cubicBezTo>
                  <a:pt x="4321" y="1728"/>
                  <a:pt x="4320" y="1727"/>
                  <a:pt x="4318" y="1727"/>
                </a:cubicBezTo>
                <a:cubicBezTo>
                  <a:pt x="4317" y="1726"/>
                  <a:pt x="4315" y="1726"/>
                  <a:pt x="4314" y="1725"/>
                </a:cubicBezTo>
                <a:cubicBezTo>
                  <a:pt x="4314" y="1724"/>
                  <a:pt x="4315" y="1722"/>
                  <a:pt x="4314" y="1721"/>
                </a:cubicBezTo>
                <a:cubicBezTo>
                  <a:pt x="4314" y="1719"/>
                  <a:pt x="4314" y="1717"/>
                  <a:pt x="4313" y="1716"/>
                </a:cubicBezTo>
                <a:cubicBezTo>
                  <a:pt x="4313" y="1714"/>
                  <a:pt x="4312" y="1713"/>
                  <a:pt x="4311" y="1712"/>
                </a:cubicBezTo>
                <a:cubicBezTo>
                  <a:pt x="4310" y="1710"/>
                  <a:pt x="4309" y="1708"/>
                  <a:pt x="4307" y="1708"/>
                </a:cubicBezTo>
                <a:cubicBezTo>
                  <a:pt x="4305" y="1706"/>
                  <a:pt x="4303" y="1705"/>
                  <a:pt x="4300" y="1705"/>
                </a:cubicBezTo>
                <a:cubicBezTo>
                  <a:pt x="4298" y="1704"/>
                  <a:pt x="4297" y="1705"/>
                  <a:pt x="4296" y="1705"/>
                </a:cubicBezTo>
                <a:cubicBezTo>
                  <a:pt x="4294" y="1704"/>
                  <a:pt x="4293" y="1703"/>
                  <a:pt x="4292" y="1703"/>
                </a:cubicBezTo>
                <a:cubicBezTo>
                  <a:pt x="4292" y="1701"/>
                  <a:pt x="4291" y="1700"/>
                  <a:pt x="4292" y="1699"/>
                </a:cubicBezTo>
                <a:cubicBezTo>
                  <a:pt x="4292" y="1696"/>
                  <a:pt x="4295" y="1694"/>
                  <a:pt x="4295" y="1691"/>
                </a:cubicBezTo>
                <a:cubicBezTo>
                  <a:pt x="4295" y="1689"/>
                  <a:pt x="4294" y="1688"/>
                  <a:pt x="4294" y="1687"/>
                </a:cubicBezTo>
                <a:cubicBezTo>
                  <a:pt x="4293" y="1685"/>
                  <a:pt x="4291" y="1685"/>
                  <a:pt x="4290" y="1685"/>
                </a:cubicBezTo>
                <a:cubicBezTo>
                  <a:pt x="4288" y="1684"/>
                  <a:pt x="4287" y="1683"/>
                  <a:pt x="4285" y="1683"/>
                </a:cubicBezTo>
                <a:cubicBezTo>
                  <a:pt x="4278" y="1683"/>
                  <a:pt x="4278" y="1683"/>
                  <a:pt x="4278" y="1683"/>
                </a:cubicBezTo>
                <a:cubicBezTo>
                  <a:pt x="4278" y="1686"/>
                  <a:pt x="4279" y="1688"/>
                  <a:pt x="4278" y="1692"/>
                </a:cubicBezTo>
                <a:cubicBezTo>
                  <a:pt x="4277" y="1695"/>
                  <a:pt x="4274" y="1696"/>
                  <a:pt x="4272" y="1699"/>
                </a:cubicBezTo>
                <a:cubicBezTo>
                  <a:pt x="4271" y="1695"/>
                  <a:pt x="4270" y="1693"/>
                  <a:pt x="4270" y="1690"/>
                </a:cubicBezTo>
                <a:cubicBezTo>
                  <a:pt x="4269" y="1688"/>
                  <a:pt x="4270" y="1687"/>
                  <a:pt x="4270" y="1686"/>
                </a:cubicBezTo>
                <a:cubicBezTo>
                  <a:pt x="4269" y="1684"/>
                  <a:pt x="4267" y="1685"/>
                  <a:pt x="4266" y="1684"/>
                </a:cubicBezTo>
                <a:cubicBezTo>
                  <a:pt x="4265" y="1682"/>
                  <a:pt x="4264" y="1681"/>
                  <a:pt x="4263" y="1680"/>
                </a:cubicBezTo>
                <a:cubicBezTo>
                  <a:pt x="4263" y="1660"/>
                  <a:pt x="4263" y="1660"/>
                  <a:pt x="4263" y="1660"/>
                </a:cubicBezTo>
                <a:cubicBezTo>
                  <a:pt x="4262" y="1659"/>
                  <a:pt x="4261" y="1657"/>
                  <a:pt x="4260" y="1656"/>
                </a:cubicBezTo>
                <a:cubicBezTo>
                  <a:pt x="4258" y="1655"/>
                  <a:pt x="4257" y="1654"/>
                  <a:pt x="4256" y="1653"/>
                </a:cubicBezTo>
                <a:cubicBezTo>
                  <a:pt x="4255" y="1654"/>
                  <a:pt x="4255" y="1656"/>
                  <a:pt x="4254" y="1657"/>
                </a:cubicBezTo>
                <a:cubicBezTo>
                  <a:pt x="4253" y="1658"/>
                  <a:pt x="4251" y="1658"/>
                  <a:pt x="4250" y="1659"/>
                </a:cubicBezTo>
                <a:cubicBezTo>
                  <a:pt x="4249" y="1660"/>
                  <a:pt x="4247" y="1660"/>
                  <a:pt x="4246" y="1661"/>
                </a:cubicBezTo>
                <a:cubicBezTo>
                  <a:pt x="4243" y="1662"/>
                  <a:pt x="4242" y="1666"/>
                  <a:pt x="4241" y="1669"/>
                </a:cubicBezTo>
                <a:cubicBezTo>
                  <a:pt x="4240" y="1673"/>
                  <a:pt x="4241" y="1676"/>
                  <a:pt x="4241" y="1681"/>
                </a:cubicBezTo>
                <a:cubicBezTo>
                  <a:pt x="4241" y="1684"/>
                  <a:pt x="4240" y="1686"/>
                  <a:pt x="4240" y="1689"/>
                </a:cubicBezTo>
                <a:cubicBezTo>
                  <a:pt x="4237" y="1688"/>
                  <a:pt x="4235" y="1688"/>
                  <a:pt x="4232" y="1688"/>
                </a:cubicBezTo>
                <a:cubicBezTo>
                  <a:pt x="4228" y="1688"/>
                  <a:pt x="4226" y="1688"/>
                  <a:pt x="4223" y="1688"/>
                </a:cubicBezTo>
                <a:cubicBezTo>
                  <a:pt x="4219" y="1688"/>
                  <a:pt x="4219" y="1688"/>
                  <a:pt x="4219" y="1688"/>
                </a:cubicBezTo>
                <a:cubicBezTo>
                  <a:pt x="4217" y="1688"/>
                  <a:pt x="4216" y="1686"/>
                  <a:pt x="4214" y="1686"/>
                </a:cubicBezTo>
                <a:cubicBezTo>
                  <a:pt x="4211" y="1685"/>
                  <a:pt x="4210" y="1684"/>
                  <a:pt x="4207" y="1684"/>
                </a:cubicBezTo>
                <a:cubicBezTo>
                  <a:pt x="4205" y="1684"/>
                  <a:pt x="4205" y="1684"/>
                  <a:pt x="4204" y="1684"/>
                </a:cubicBezTo>
                <a:cubicBezTo>
                  <a:pt x="4202" y="1685"/>
                  <a:pt x="4202" y="1686"/>
                  <a:pt x="4200" y="1687"/>
                </a:cubicBezTo>
                <a:cubicBezTo>
                  <a:pt x="4199" y="1687"/>
                  <a:pt x="4197" y="1688"/>
                  <a:pt x="4196" y="1689"/>
                </a:cubicBezTo>
                <a:cubicBezTo>
                  <a:pt x="4194" y="1690"/>
                  <a:pt x="4194" y="1691"/>
                  <a:pt x="4192" y="1693"/>
                </a:cubicBezTo>
                <a:cubicBezTo>
                  <a:pt x="4191" y="1694"/>
                  <a:pt x="4190" y="1697"/>
                  <a:pt x="4188" y="1697"/>
                </a:cubicBezTo>
                <a:cubicBezTo>
                  <a:pt x="4185" y="1697"/>
                  <a:pt x="4183" y="1695"/>
                  <a:pt x="4180" y="1694"/>
                </a:cubicBezTo>
                <a:cubicBezTo>
                  <a:pt x="4178" y="1693"/>
                  <a:pt x="4178" y="1691"/>
                  <a:pt x="4176" y="1690"/>
                </a:cubicBezTo>
                <a:cubicBezTo>
                  <a:pt x="4175" y="1688"/>
                  <a:pt x="4173" y="1688"/>
                  <a:pt x="4172" y="1686"/>
                </a:cubicBezTo>
                <a:cubicBezTo>
                  <a:pt x="4172" y="1685"/>
                  <a:pt x="4172" y="1683"/>
                  <a:pt x="4172" y="1682"/>
                </a:cubicBezTo>
                <a:cubicBezTo>
                  <a:pt x="4172" y="1680"/>
                  <a:pt x="4172" y="1679"/>
                  <a:pt x="4172" y="1678"/>
                </a:cubicBezTo>
                <a:cubicBezTo>
                  <a:pt x="4173" y="1677"/>
                  <a:pt x="4175" y="1678"/>
                  <a:pt x="4176" y="1677"/>
                </a:cubicBezTo>
                <a:cubicBezTo>
                  <a:pt x="4179" y="1675"/>
                  <a:pt x="4182" y="1673"/>
                  <a:pt x="4186" y="1673"/>
                </a:cubicBezTo>
                <a:cubicBezTo>
                  <a:pt x="4188" y="1673"/>
                  <a:pt x="4188" y="1673"/>
                  <a:pt x="4188" y="1673"/>
                </a:cubicBezTo>
                <a:cubicBezTo>
                  <a:pt x="4191" y="1673"/>
                  <a:pt x="4192" y="1675"/>
                  <a:pt x="4194" y="1676"/>
                </a:cubicBezTo>
                <a:cubicBezTo>
                  <a:pt x="4196" y="1676"/>
                  <a:pt x="4198" y="1676"/>
                  <a:pt x="4201" y="1676"/>
                </a:cubicBezTo>
                <a:cubicBezTo>
                  <a:pt x="4203" y="1676"/>
                  <a:pt x="4205" y="1676"/>
                  <a:pt x="4207" y="1676"/>
                </a:cubicBezTo>
                <a:cubicBezTo>
                  <a:pt x="4209" y="1676"/>
                  <a:pt x="4210" y="1674"/>
                  <a:pt x="4211" y="1674"/>
                </a:cubicBezTo>
                <a:cubicBezTo>
                  <a:pt x="4211" y="1673"/>
                  <a:pt x="4212" y="1671"/>
                  <a:pt x="4211" y="1670"/>
                </a:cubicBezTo>
                <a:cubicBezTo>
                  <a:pt x="4210" y="1669"/>
                  <a:pt x="4209" y="1667"/>
                  <a:pt x="4207" y="1667"/>
                </a:cubicBezTo>
                <a:cubicBezTo>
                  <a:pt x="4203" y="1667"/>
                  <a:pt x="4203" y="1667"/>
                  <a:pt x="4203" y="1667"/>
                </a:cubicBezTo>
                <a:cubicBezTo>
                  <a:pt x="4200" y="1667"/>
                  <a:pt x="4198" y="1668"/>
                  <a:pt x="4195" y="1668"/>
                </a:cubicBezTo>
                <a:cubicBezTo>
                  <a:pt x="4191" y="1668"/>
                  <a:pt x="4191" y="1668"/>
                  <a:pt x="4191" y="1668"/>
                </a:cubicBezTo>
                <a:cubicBezTo>
                  <a:pt x="4190" y="1668"/>
                  <a:pt x="4189" y="1667"/>
                  <a:pt x="4187" y="1667"/>
                </a:cubicBezTo>
                <a:cubicBezTo>
                  <a:pt x="4186" y="1667"/>
                  <a:pt x="4184" y="1667"/>
                  <a:pt x="4183" y="1667"/>
                </a:cubicBezTo>
                <a:cubicBezTo>
                  <a:pt x="4179" y="1666"/>
                  <a:pt x="4177" y="1663"/>
                  <a:pt x="4173" y="1663"/>
                </a:cubicBezTo>
                <a:cubicBezTo>
                  <a:pt x="4168" y="1663"/>
                  <a:pt x="4165" y="1663"/>
                  <a:pt x="4160" y="1663"/>
                </a:cubicBezTo>
                <a:cubicBezTo>
                  <a:pt x="4159" y="1663"/>
                  <a:pt x="4158" y="1662"/>
                  <a:pt x="4156" y="1662"/>
                </a:cubicBezTo>
                <a:cubicBezTo>
                  <a:pt x="4151" y="1662"/>
                  <a:pt x="4151" y="1662"/>
                  <a:pt x="4151" y="1662"/>
                </a:cubicBezTo>
                <a:cubicBezTo>
                  <a:pt x="4151" y="1642"/>
                  <a:pt x="4151" y="1642"/>
                  <a:pt x="4151" y="1642"/>
                </a:cubicBezTo>
                <a:cubicBezTo>
                  <a:pt x="4150" y="1641"/>
                  <a:pt x="4150" y="1639"/>
                  <a:pt x="4148" y="1638"/>
                </a:cubicBezTo>
                <a:cubicBezTo>
                  <a:pt x="4147" y="1637"/>
                  <a:pt x="4146" y="1638"/>
                  <a:pt x="4144" y="1637"/>
                </a:cubicBezTo>
                <a:cubicBezTo>
                  <a:pt x="4143" y="1636"/>
                  <a:pt x="4142" y="1634"/>
                  <a:pt x="4140" y="1633"/>
                </a:cubicBezTo>
                <a:cubicBezTo>
                  <a:pt x="4139" y="1633"/>
                  <a:pt x="4138" y="1632"/>
                  <a:pt x="4136" y="1632"/>
                </a:cubicBezTo>
                <a:cubicBezTo>
                  <a:pt x="4135" y="1632"/>
                  <a:pt x="4134" y="1632"/>
                  <a:pt x="4132" y="1632"/>
                </a:cubicBezTo>
                <a:cubicBezTo>
                  <a:pt x="4131" y="1632"/>
                  <a:pt x="4130" y="1631"/>
                  <a:pt x="4128" y="1630"/>
                </a:cubicBezTo>
                <a:cubicBezTo>
                  <a:pt x="4126" y="1629"/>
                  <a:pt x="4123" y="1630"/>
                  <a:pt x="4122" y="1628"/>
                </a:cubicBezTo>
                <a:cubicBezTo>
                  <a:pt x="4122" y="1626"/>
                  <a:pt x="4123" y="1625"/>
                  <a:pt x="4122" y="1623"/>
                </a:cubicBezTo>
                <a:cubicBezTo>
                  <a:pt x="4122" y="1620"/>
                  <a:pt x="4123" y="1618"/>
                  <a:pt x="4122" y="1615"/>
                </a:cubicBezTo>
                <a:cubicBezTo>
                  <a:pt x="4122" y="1612"/>
                  <a:pt x="4119" y="1610"/>
                  <a:pt x="4117" y="1607"/>
                </a:cubicBezTo>
                <a:cubicBezTo>
                  <a:pt x="4116" y="1605"/>
                  <a:pt x="4114" y="1605"/>
                  <a:pt x="4114" y="1603"/>
                </a:cubicBezTo>
                <a:cubicBezTo>
                  <a:pt x="4113" y="1602"/>
                  <a:pt x="4114" y="1600"/>
                  <a:pt x="4114" y="1599"/>
                </a:cubicBezTo>
                <a:cubicBezTo>
                  <a:pt x="4113" y="1598"/>
                  <a:pt x="4114" y="1597"/>
                  <a:pt x="4114" y="1595"/>
                </a:cubicBezTo>
                <a:cubicBezTo>
                  <a:pt x="4114" y="1593"/>
                  <a:pt x="4112" y="1592"/>
                  <a:pt x="4112" y="1590"/>
                </a:cubicBezTo>
                <a:cubicBezTo>
                  <a:pt x="4111" y="1588"/>
                  <a:pt x="4112" y="1586"/>
                  <a:pt x="4112" y="1584"/>
                </a:cubicBezTo>
                <a:cubicBezTo>
                  <a:pt x="4112" y="1581"/>
                  <a:pt x="4111" y="1580"/>
                  <a:pt x="4112" y="1577"/>
                </a:cubicBezTo>
                <a:cubicBezTo>
                  <a:pt x="4112" y="1576"/>
                  <a:pt x="4113" y="1575"/>
                  <a:pt x="4114" y="1573"/>
                </a:cubicBezTo>
                <a:cubicBezTo>
                  <a:pt x="4114" y="1571"/>
                  <a:pt x="4115" y="1570"/>
                  <a:pt x="4117" y="1569"/>
                </a:cubicBezTo>
                <a:cubicBezTo>
                  <a:pt x="4119" y="1569"/>
                  <a:pt x="4121" y="1569"/>
                  <a:pt x="4123" y="1569"/>
                </a:cubicBezTo>
                <a:cubicBezTo>
                  <a:pt x="4127" y="1569"/>
                  <a:pt x="4130" y="1570"/>
                  <a:pt x="4133" y="1570"/>
                </a:cubicBezTo>
                <a:cubicBezTo>
                  <a:pt x="4139" y="1572"/>
                  <a:pt x="4140" y="1576"/>
                  <a:pt x="4144" y="1580"/>
                </a:cubicBezTo>
                <a:cubicBezTo>
                  <a:pt x="4146" y="1582"/>
                  <a:pt x="4147" y="1582"/>
                  <a:pt x="4148" y="1583"/>
                </a:cubicBezTo>
                <a:cubicBezTo>
                  <a:pt x="4151" y="1586"/>
                  <a:pt x="4153" y="1588"/>
                  <a:pt x="4155" y="1591"/>
                </a:cubicBezTo>
                <a:cubicBezTo>
                  <a:pt x="4157" y="1593"/>
                  <a:pt x="4158" y="1593"/>
                  <a:pt x="4159" y="1595"/>
                </a:cubicBezTo>
                <a:cubicBezTo>
                  <a:pt x="4162" y="1599"/>
                  <a:pt x="4163" y="1603"/>
                  <a:pt x="4165" y="1607"/>
                </a:cubicBezTo>
                <a:cubicBezTo>
                  <a:pt x="4166" y="1609"/>
                  <a:pt x="4167" y="1610"/>
                  <a:pt x="4169" y="1611"/>
                </a:cubicBezTo>
                <a:cubicBezTo>
                  <a:pt x="4173" y="1614"/>
                  <a:pt x="4177" y="1615"/>
                  <a:pt x="4181" y="1617"/>
                </a:cubicBezTo>
                <a:cubicBezTo>
                  <a:pt x="4185" y="1619"/>
                  <a:pt x="4186" y="1622"/>
                  <a:pt x="4189" y="1624"/>
                </a:cubicBezTo>
                <a:cubicBezTo>
                  <a:pt x="4192" y="1627"/>
                  <a:pt x="4194" y="1628"/>
                  <a:pt x="4197" y="1630"/>
                </a:cubicBezTo>
                <a:cubicBezTo>
                  <a:pt x="4200" y="1632"/>
                  <a:pt x="4202" y="1634"/>
                  <a:pt x="4205" y="1635"/>
                </a:cubicBezTo>
                <a:cubicBezTo>
                  <a:pt x="4208" y="1636"/>
                  <a:pt x="4211" y="1635"/>
                  <a:pt x="4214" y="1635"/>
                </a:cubicBezTo>
                <a:cubicBezTo>
                  <a:pt x="4215" y="1635"/>
                  <a:pt x="4217" y="1636"/>
                  <a:pt x="4218" y="1636"/>
                </a:cubicBezTo>
                <a:cubicBezTo>
                  <a:pt x="4224" y="1637"/>
                  <a:pt x="4227" y="1638"/>
                  <a:pt x="4233" y="1638"/>
                </a:cubicBezTo>
                <a:cubicBezTo>
                  <a:pt x="4236" y="1638"/>
                  <a:pt x="4236" y="1638"/>
                  <a:pt x="4236" y="1638"/>
                </a:cubicBezTo>
                <a:cubicBezTo>
                  <a:pt x="4240" y="1638"/>
                  <a:pt x="4240" y="1638"/>
                  <a:pt x="4240" y="1638"/>
                </a:cubicBezTo>
                <a:cubicBezTo>
                  <a:pt x="4241" y="1638"/>
                  <a:pt x="4242" y="1636"/>
                  <a:pt x="4244" y="1636"/>
                </a:cubicBezTo>
                <a:cubicBezTo>
                  <a:pt x="4247" y="1636"/>
                  <a:pt x="4249" y="1636"/>
                  <a:pt x="4252" y="1636"/>
                </a:cubicBezTo>
                <a:cubicBezTo>
                  <a:pt x="4253" y="1636"/>
                  <a:pt x="4254" y="1634"/>
                  <a:pt x="4256" y="1634"/>
                </a:cubicBezTo>
                <a:cubicBezTo>
                  <a:pt x="4260" y="1634"/>
                  <a:pt x="4260" y="1634"/>
                  <a:pt x="4260" y="1634"/>
                </a:cubicBezTo>
                <a:cubicBezTo>
                  <a:pt x="4263" y="1634"/>
                  <a:pt x="4265" y="1634"/>
                  <a:pt x="4268" y="1635"/>
                </a:cubicBezTo>
                <a:cubicBezTo>
                  <a:pt x="4269" y="1635"/>
                  <a:pt x="4270" y="1637"/>
                  <a:pt x="4272" y="1638"/>
                </a:cubicBezTo>
                <a:cubicBezTo>
                  <a:pt x="4274" y="1640"/>
                  <a:pt x="4276" y="1642"/>
                  <a:pt x="4278" y="1645"/>
                </a:cubicBezTo>
                <a:cubicBezTo>
                  <a:pt x="4278" y="1646"/>
                  <a:pt x="4277" y="1648"/>
                  <a:pt x="4278" y="1649"/>
                </a:cubicBezTo>
                <a:cubicBezTo>
                  <a:pt x="4278" y="1650"/>
                  <a:pt x="4278" y="1652"/>
                  <a:pt x="4279" y="1653"/>
                </a:cubicBezTo>
                <a:cubicBezTo>
                  <a:pt x="4279" y="1654"/>
                  <a:pt x="4279" y="1656"/>
                  <a:pt x="4281" y="1657"/>
                </a:cubicBezTo>
                <a:cubicBezTo>
                  <a:pt x="4282" y="1658"/>
                  <a:pt x="4283" y="1658"/>
                  <a:pt x="4285" y="1659"/>
                </a:cubicBezTo>
                <a:cubicBezTo>
                  <a:pt x="4286" y="1660"/>
                  <a:pt x="4288" y="1660"/>
                  <a:pt x="4290" y="1660"/>
                </a:cubicBezTo>
                <a:cubicBezTo>
                  <a:pt x="4310" y="1660"/>
                  <a:pt x="4310" y="1660"/>
                  <a:pt x="4310" y="1660"/>
                </a:cubicBezTo>
                <a:cubicBezTo>
                  <a:pt x="4312" y="1660"/>
                  <a:pt x="4313" y="1659"/>
                  <a:pt x="4314" y="1659"/>
                </a:cubicBezTo>
                <a:cubicBezTo>
                  <a:pt x="4316" y="1659"/>
                  <a:pt x="4318" y="1658"/>
                  <a:pt x="4319" y="1659"/>
                </a:cubicBezTo>
                <a:cubicBezTo>
                  <a:pt x="4321" y="1659"/>
                  <a:pt x="4322" y="1661"/>
                  <a:pt x="4323" y="1662"/>
                </a:cubicBezTo>
                <a:cubicBezTo>
                  <a:pt x="4325" y="1663"/>
                  <a:pt x="4324" y="1665"/>
                  <a:pt x="4325" y="1666"/>
                </a:cubicBezTo>
                <a:cubicBezTo>
                  <a:pt x="4326" y="1667"/>
                  <a:pt x="4328" y="1667"/>
                  <a:pt x="4329" y="1668"/>
                </a:cubicBezTo>
                <a:cubicBezTo>
                  <a:pt x="4331" y="1669"/>
                  <a:pt x="4332" y="1670"/>
                  <a:pt x="4335" y="1670"/>
                </a:cubicBezTo>
                <a:cubicBezTo>
                  <a:pt x="4355" y="1670"/>
                  <a:pt x="4355" y="1670"/>
                  <a:pt x="4355" y="1670"/>
                </a:cubicBezTo>
                <a:cubicBezTo>
                  <a:pt x="4358" y="1670"/>
                  <a:pt x="4360" y="1673"/>
                  <a:pt x="4363" y="1673"/>
                </a:cubicBezTo>
                <a:cubicBezTo>
                  <a:pt x="4397" y="1673"/>
                  <a:pt x="4397" y="1673"/>
                  <a:pt x="4397" y="1673"/>
                </a:cubicBezTo>
                <a:cubicBezTo>
                  <a:pt x="4422" y="1669"/>
                  <a:pt x="4422" y="1669"/>
                  <a:pt x="4422" y="1669"/>
                </a:cubicBezTo>
                <a:cubicBezTo>
                  <a:pt x="4445" y="1669"/>
                  <a:pt x="4445" y="1669"/>
                  <a:pt x="4445" y="1669"/>
                </a:cubicBezTo>
                <a:cubicBezTo>
                  <a:pt x="4449" y="1669"/>
                  <a:pt x="4450" y="1672"/>
                  <a:pt x="4453" y="1675"/>
                </a:cubicBezTo>
                <a:cubicBezTo>
                  <a:pt x="4454" y="1676"/>
                  <a:pt x="4455" y="1677"/>
                  <a:pt x="4457" y="1678"/>
                </a:cubicBezTo>
                <a:cubicBezTo>
                  <a:pt x="4458" y="1679"/>
                  <a:pt x="4460" y="1679"/>
                  <a:pt x="4461" y="1681"/>
                </a:cubicBezTo>
                <a:cubicBezTo>
                  <a:pt x="4463" y="1684"/>
                  <a:pt x="4463" y="1686"/>
                  <a:pt x="4466" y="1689"/>
                </a:cubicBezTo>
                <a:cubicBezTo>
                  <a:pt x="4467" y="1690"/>
                  <a:pt x="4468" y="1691"/>
                  <a:pt x="4470" y="1692"/>
                </a:cubicBezTo>
                <a:cubicBezTo>
                  <a:pt x="4471" y="1692"/>
                  <a:pt x="4473" y="1692"/>
                  <a:pt x="4474" y="1693"/>
                </a:cubicBezTo>
                <a:cubicBezTo>
                  <a:pt x="4475" y="1694"/>
                  <a:pt x="4476" y="1694"/>
                  <a:pt x="4478" y="1696"/>
                </a:cubicBezTo>
                <a:cubicBezTo>
                  <a:pt x="4479" y="1697"/>
                  <a:pt x="4479" y="1698"/>
                  <a:pt x="4480" y="1700"/>
                </a:cubicBezTo>
                <a:cubicBezTo>
                  <a:pt x="4481" y="1702"/>
                  <a:pt x="4480" y="1705"/>
                  <a:pt x="4481" y="1708"/>
                </a:cubicBezTo>
                <a:cubicBezTo>
                  <a:pt x="4482" y="1708"/>
                  <a:pt x="4486" y="1707"/>
                  <a:pt x="4488" y="1709"/>
                </a:cubicBezTo>
                <a:cubicBezTo>
                  <a:pt x="4489" y="1710"/>
                  <a:pt x="4488" y="1712"/>
                  <a:pt x="4490" y="1713"/>
                </a:cubicBezTo>
                <a:cubicBezTo>
                  <a:pt x="4491" y="1714"/>
                  <a:pt x="4491" y="1716"/>
                  <a:pt x="4493" y="1717"/>
                </a:cubicBezTo>
                <a:cubicBezTo>
                  <a:pt x="4494" y="1717"/>
                  <a:pt x="4495" y="1717"/>
                  <a:pt x="4497" y="1717"/>
                </a:cubicBezTo>
                <a:cubicBezTo>
                  <a:pt x="4500" y="1717"/>
                  <a:pt x="4500" y="1717"/>
                  <a:pt x="4500" y="1717"/>
                </a:cubicBezTo>
                <a:cubicBezTo>
                  <a:pt x="4503" y="1717"/>
                  <a:pt x="4506" y="1717"/>
                  <a:pt x="4508" y="1718"/>
                </a:cubicBezTo>
                <a:cubicBezTo>
                  <a:pt x="4510" y="1718"/>
                  <a:pt x="4511" y="1719"/>
                  <a:pt x="4512" y="1720"/>
                </a:cubicBezTo>
                <a:cubicBezTo>
                  <a:pt x="4514" y="1720"/>
                  <a:pt x="4515" y="1720"/>
                  <a:pt x="4516" y="1721"/>
                </a:cubicBezTo>
                <a:cubicBezTo>
                  <a:pt x="4520" y="1722"/>
                  <a:pt x="4522" y="1724"/>
                  <a:pt x="4525" y="1725"/>
                </a:cubicBezTo>
                <a:cubicBezTo>
                  <a:pt x="4521" y="1725"/>
                  <a:pt x="4518" y="1724"/>
                  <a:pt x="4513" y="1725"/>
                </a:cubicBezTo>
                <a:cubicBezTo>
                  <a:pt x="4510" y="1725"/>
                  <a:pt x="4508" y="1726"/>
                  <a:pt x="4505" y="1727"/>
                </a:cubicBezTo>
                <a:cubicBezTo>
                  <a:pt x="4504" y="1727"/>
                  <a:pt x="4503" y="1728"/>
                  <a:pt x="4501" y="1729"/>
                </a:cubicBezTo>
                <a:cubicBezTo>
                  <a:pt x="4502" y="1730"/>
                  <a:pt x="4501" y="1731"/>
                  <a:pt x="4501" y="1733"/>
                </a:cubicBezTo>
                <a:cubicBezTo>
                  <a:pt x="4502" y="1734"/>
                  <a:pt x="4502" y="1735"/>
                  <a:pt x="4503" y="1736"/>
                </a:cubicBezTo>
                <a:cubicBezTo>
                  <a:pt x="4504" y="1737"/>
                  <a:pt x="4506" y="1737"/>
                  <a:pt x="4507" y="1737"/>
                </a:cubicBezTo>
                <a:cubicBezTo>
                  <a:pt x="4509" y="1738"/>
                  <a:pt x="4510" y="1738"/>
                  <a:pt x="4511" y="1738"/>
                </a:cubicBezTo>
                <a:cubicBezTo>
                  <a:pt x="4513" y="1739"/>
                  <a:pt x="4513" y="1741"/>
                  <a:pt x="4514" y="1742"/>
                </a:cubicBezTo>
                <a:cubicBezTo>
                  <a:pt x="4516" y="1744"/>
                  <a:pt x="4516" y="1745"/>
                  <a:pt x="4517" y="1746"/>
                </a:cubicBezTo>
                <a:cubicBezTo>
                  <a:pt x="4520" y="1749"/>
                  <a:pt x="4522" y="1751"/>
                  <a:pt x="4525" y="1753"/>
                </a:cubicBezTo>
                <a:cubicBezTo>
                  <a:pt x="4527" y="1754"/>
                  <a:pt x="4529" y="1755"/>
                  <a:pt x="4530" y="1756"/>
                </a:cubicBezTo>
                <a:cubicBezTo>
                  <a:pt x="4532" y="1758"/>
                  <a:pt x="4532" y="1760"/>
                  <a:pt x="4534" y="1760"/>
                </a:cubicBezTo>
                <a:cubicBezTo>
                  <a:pt x="4536" y="1761"/>
                  <a:pt x="4537" y="1760"/>
                  <a:pt x="4538" y="1760"/>
                </a:cubicBezTo>
                <a:cubicBezTo>
                  <a:pt x="4540" y="1760"/>
                  <a:pt x="4541" y="1761"/>
                  <a:pt x="4542" y="1760"/>
                </a:cubicBezTo>
                <a:cubicBezTo>
                  <a:pt x="4544" y="1760"/>
                  <a:pt x="4545" y="1758"/>
                  <a:pt x="4546" y="1757"/>
                </a:cubicBezTo>
                <a:cubicBezTo>
                  <a:pt x="4548" y="1756"/>
                  <a:pt x="4548" y="1754"/>
                  <a:pt x="4549" y="1753"/>
                </a:cubicBezTo>
                <a:cubicBezTo>
                  <a:pt x="4552" y="1752"/>
                  <a:pt x="4555" y="1753"/>
                  <a:pt x="4557" y="1751"/>
                </a:cubicBezTo>
                <a:cubicBezTo>
                  <a:pt x="4559" y="1751"/>
                  <a:pt x="4559" y="1748"/>
                  <a:pt x="4560" y="1746"/>
                </a:cubicBezTo>
                <a:cubicBezTo>
                  <a:pt x="4561" y="1745"/>
                  <a:pt x="4562" y="1742"/>
                  <a:pt x="4564" y="1742"/>
                </a:cubicBezTo>
                <a:cubicBezTo>
                  <a:pt x="4568" y="1742"/>
                  <a:pt x="4571" y="1744"/>
                  <a:pt x="4574" y="1746"/>
                </a:cubicBezTo>
                <a:cubicBezTo>
                  <a:pt x="4575" y="1747"/>
                  <a:pt x="4575" y="1749"/>
                  <a:pt x="4576" y="1750"/>
                </a:cubicBezTo>
                <a:cubicBezTo>
                  <a:pt x="4578" y="1754"/>
                  <a:pt x="4578" y="1756"/>
                  <a:pt x="4578" y="1760"/>
                </a:cubicBezTo>
                <a:cubicBezTo>
                  <a:pt x="4578" y="1763"/>
                  <a:pt x="4579" y="1766"/>
                  <a:pt x="4579" y="1768"/>
                </a:cubicBezTo>
                <a:cubicBezTo>
                  <a:pt x="4580" y="1772"/>
                  <a:pt x="4582" y="1774"/>
                  <a:pt x="4583" y="1777"/>
                </a:cubicBezTo>
                <a:cubicBezTo>
                  <a:pt x="4583" y="1778"/>
                  <a:pt x="4584" y="1780"/>
                  <a:pt x="4584" y="1781"/>
                </a:cubicBezTo>
                <a:cubicBezTo>
                  <a:pt x="4584" y="1784"/>
                  <a:pt x="4584" y="1786"/>
                  <a:pt x="4584" y="1790"/>
                </a:cubicBezTo>
                <a:cubicBezTo>
                  <a:pt x="4584" y="1798"/>
                  <a:pt x="4584" y="1798"/>
                  <a:pt x="4584" y="1798"/>
                </a:cubicBezTo>
                <a:cubicBezTo>
                  <a:pt x="4584" y="1800"/>
                  <a:pt x="4583" y="1801"/>
                  <a:pt x="4583" y="1803"/>
                </a:cubicBezTo>
                <a:cubicBezTo>
                  <a:pt x="4583" y="1809"/>
                  <a:pt x="4583" y="1812"/>
                  <a:pt x="4583" y="1817"/>
                </a:cubicBezTo>
                <a:cubicBezTo>
                  <a:pt x="4583" y="1819"/>
                  <a:pt x="4583" y="1820"/>
                  <a:pt x="4583" y="1821"/>
                </a:cubicBezTo>
                <a:cubicBezTo>
                  <a:pt x="4584" y="1824"/>
                  <a:pt x="4585" y="1826"/>
                  <a:pt x="4586" y="1829"/>
                </a:cubicBezTo>
                <a:cubicBezTo>
                  <a:pt x="4586" y="1830"/>
                  <a:pt x="4587" y="1831"/>
                  <a:pt x="4587" y="1833"/>
                </a:cubicBezTo>
                <a:cubicBezTo>
                  <a:pt x="4588" y="1838"/>
                  <a:pt x="4587" y="1841"/>
                  <a:pt x="4587" y="1846"/>
                </a:cubicBezTo>
                <a:cubicBezTo>
                  <a:pt x="4587" y="1850"/>
                  <a:pt x="4591" y="1851"/>
                  <a:pt x="4593" y="1854"/>
                </a:cubicBezTo>
                <a:cubicBezTo>
                  <a:pt x="4594" y="1855"/>
                  <a:pt x="4595" y="1856"/>
                  <a:pt x="4596" y="1858"/>
                </a:cubicBezTo>
                <a:cubicBezTo>
                  <a:pt x="4597" y="1859"/>
                  <a:pt x="4599" y="1860"/>
                  <a:pt x="4600" y="1862"/>
                </a:cubicBezTo>
                <a:cubicBezTo>
                  <a:pt x="4601" y="1863"/>
                  <a:pt x="4603" y="1864"/>
                  <a:pt x="4603" y="1866"/>
                </a:cubicBezTo>
                <a:cubicBezTo>
                  <a:pt x="4603" y="1867"/>
                  <a:pt x="4603" y="1869"/>
                  <a:pt x="4603" y="1870"/>
                </a:cubicBezTo>
                <a:cubicBezTo>
                  <a:pt x="4604" y="1873"/>
                  <a:pt x="4604" y="1875"/>
                  <a:pt x="4605" y="1879"/>
                </a:cubicBezTo>
                <a:cubicBezTo>
                  <a:pt x="4605" y="1880"/>
                  <a:pt x="4606" y="1881"/>
                  <a:pt x="4606" y="1883"/>
                </a:cubicBezTo>
                <a:cubicBezTo>
                  <a:pt x="4606" y="1884"/>
                  <a:pt x="4608" y="1885"/>
                  <a:pt x="4609" y="1887"/>
                </a:cubicBezTo>
                <a:cubicBezTo>
                  <a:pt x="4610" y="1888"/>
                  <a:pt x="4611" y="1890"/>
                  <a:pt x="4611" y="1892"/>
                </a:cubicBezTo>
                <a:cubicBezTo>
                  <a:pt x="4611" y="1893"/>
                  <a:pt x="4611" y="1894"/>
                  <a:pt x="4611" y="1896"/>
                </a:cubicBezTo>
                <a:cubicBezTo>
                  <a:pt x="4611" y="1897"/>
                  <a:pt x="4612" y="1898"/>
                  <a:pt x="4613" y="1900"/>
                </a:cubicBezTo>
                <a:cubicBezTo>
                  <a:pt x="4613" y="1901"/>
                  <a:pt x="4614" y="1902"/>
                  <a:pt x="4615" y="1904"/>
                </a:cubicBezTo>
                <a:cubicBezTo>
                  <a:pt x="4616" y="1905"/>
                  <a:pt x="4618" y="1906"/>
                  <a:pt x="4619" y="1908"/>
                </a:cubicBezTo>
                <a:cubicBezTo>
                  <a:pt x="4620" y="1909"/>
                  <a:pt x="4620" y="1910"/>
                  <a:pt x="4621" y="1912"/>
                </a:cubicBezTo>
                <a:cubicBezTo>
                  <a:pt x="4622" y="1913"/>
                  <a:pt x="4624" y="1914"/>
                  <a:pt x="4625" y="1916"/>
                </a:cubicBezTo>
                <a:cubicBezTo>
                  <a:pt x="4626" y="1918"/>
                  <a:pt x="4626" y="1920"/>
                  <a:pt x="4626" y="1923"/>
                </a:cubicBezTo>
                <a:cubicBezTo>
                  <a:pt x="4626" y="1927"/>
                  <a:pt x="4626" y="1927"/>
                  <a:pt x="4626" y="1927"/>
                </a:cubicBezTo>
                <a:cubicBezTo>
                  <a:pt x="4626" y="1930"/>
                  <a:pt x="4625" y="1932"/>
                  <a:pt x="4625" y="1935"/>
                </a:cubicBezTo>
                <a:cubicBezTo>
                  <a:pt x="4625" y="1941"/>
                  <a:pt x="4626" y="1945"/>
                  <a:pt x="4629" y="1949"/>
                </a:cubicBezTo>
                <a:cubicBezTo>
                  <a:pt x="4630" y="1951"/>
                  <a:pt x="4632" y="1952"/>
                  <a:pt x="4633" y="1953"/>
                </a:cubicBezTo>
                <a:cubicBezTo>
                  <a:pt x="4634" y="1955"/>
                  <a:pt x="4634" y="1956"/>
                  <a:pt x="4635" y="1957"/>
                </a:cubicBezTo>
                <a:cubicBezTo>
                  <a:pt x="4636" y="1959"/>
                  <a:pt x="4637" y="1960"/>
                  <a:pt x="4638" y="1961"/>
                </a:cubicBezTo>
                <a:cubicBezTo>
                  <a:pt x="4642" y="1968"/>
                  <a:pt x="4644" y="1972"/>
                  <a:pt x="4647" y="1979"/>
                </a:cubicBezTo>
                <a:cubicBezTo>
                  <a:pt x="4649" y="1984"/>
                  <a:pt x="4651" y="1986"/>
                  <a:pt x="4653" y="1991"/>
                </a:cubicBezTo>
                <a:cubicBezTo>
                  <a:pt x="4653" y="1992"/>
                  <a:pt x="4653" y="1994"/>
                  <a:pt x="4654" y="1995"/>
                </a:cubicBezTo>
                <a:cubicBezTo>
                  <a:pt x="4656" y="1999"/>
                  <a:pt x="4656" y="1999"/>
                  <a:pt x="4656" y="1999"/>
                </a:cubicBezTo>
                <a:cubicBezTo>
                  <a:pt x="4656" y="2001"/>
                  <a:pt x="4658" y="2001"/>
                  <a:pt x="4660" y="2002"/>
                </a:cubicBezTo>
                <a:cubicBezTo>
                  <a:pt x="4662" y="2004"/>
                  <a:pt x="4663" y="2006"/>
                  <a:pt x="4666" y="2006"/>
                </a:cubicBezTo>
                <a:cubicBezTo>
                  <a:pt x="4668" y="2006"/>
                  <a:pt x="4670" y="2006"/>
                  <a:pt x="4672" y="2005"/>
                </a:cubicBezTo>
                <a:cubicBezTo>
                  <a:pt x="4673" y="2004"/>
                  <a:pt x="4674" y="2004"/>
                  <a:pt x="4676" y="2002"/>
                </a:cubicBezTo>
                <a:cubicBezTo>
                  <a:pt x="4676" y="2001"/>
                  <a:pt x="4676" y="1999"/>
                  <a:pt x="4677" y="1998"/>
                </a:cubicBezTo>
                <a:cubicBezTo>
                  <a:pt x="4677" y="1997"/>
                  <a:pt x="4678" y="1996"/>
                  <a:pt x="4679" y="1994"/>
                </a:cubicBezTo>
                <a:cubicBezTo>
                  <a:pt x="4681" y="1989"/>
                  <a:pt x="4683" y="1986"/>
                  <a:pt x="4686" y="1982"/>
                </a:cubicBezTo>
                <a:cubicBezTo>
                  <a:pt x="4687" y="1981"/>
                  <a:pt x="4686" y="1979"/>
                  <a:pt x="4688" y="1978"/>
                </a:cubicBezTo>
                <a:cubicBezTo>
                  <a:pt x="4689" y="1978"/>
                  <a:pt x="4690" y="1979"/>
                  <a:pt x="4692" y="1978"/>
                </a:cubicBezTo>
                <a:cubicBezTo>
                  <a:pt x="4693" y="1978"/>
                  <a:pt x="4694" y="1977"/>
                  <a:pt x="4695" y="1977"/>
                </a:cubicBezTo>
                <a:cubicBezTo>
                  <a:pt x="4697" y="1976"/>
                  <a:pt x="4698" y="1975"/>
                  <a:pt x="4700" y="1973"/>
                </a:cubicBezTo>
                <a:cubicBezTo>
                  <a:pt x="4700" y="1972"/>
                  <a:pt x="4703" y="1972"/>
                  <a:pt x="4703" y="1970"/>
                </a:cubicBezTo>
                <a:cubicBezTo>
                  <a:pt x="4704" y="1969"/>
                  <a:pt x="4704" y="1968"/>
                  <a:pt x="4704" y="1966"/>
                </a:cubicBezTo>
                <a:cubicBezTo>
                  <a:pt x="4705" y="1965"/>
                  <a:pt x="4706" y="1964"/>
                  <a:pt x="4706" y="1962"/>
                </a:cubicBezTo>
                <a:cubicBezTo>
                  <a:pt x="4707" y="1960"/>
                  <a:pt x="4710" y="1958"/>
                  <a:pt x="4710" y="1955"/>
                </a:cubicBezTo>
                <a:cubicBezTo>
                  <a:pt x="4710" y="1951"/>
                  <a:pt x="4708" y="1949"/>
                  <a:pt x="4709" y="1945"/>
                </a:cubicBezTo>
                <a:cubicBezTo>
                  <a:pt x="4710" y="1944"/>
                  <a:pt x="4712" y="1943"/>
                  <a:pt x="4712" y="1941"/>
                </a:cubicBezTo>
                <a:cubicBezTo>
                  <a:pt x="4714" y="1939"/>
                  <a:pt x="4715" y="1936"/>
                  <a:pt x="4715" y="1933"/>
                </a:cubicBezTo>
                <a:cubicBezTo>
                  <a:pt x="4716" y="1931"/>
                  <a:pt x="4717" y="1928"/>
                  <a:pt x="4717" y="1925"/>
                </a:cubicBezTo>
                <a:cubicBezTo>
                  <a:pt x="4718" y="1922"/>
                  <a:pt x="4718" y="1920"/>
                  <a:pt x="4717" y="1918"/>
                </a:cubicBezTo>
                <a:cubicBezTo>
                  <a:pt x="4717" y="1915"/>
                  <a:pt x="4716" y="1913"/>
                  <a:pt x="4716" y="1910"/>
                </a:cubicBezTo>
                <a:cubicBezTo>
                  <a:pt x="4716" y="1908"/>
                  <a:pt x="4717" y="1907"/>
                  <a:pt x="4717" y="1906"/>
                </a:cubicBezTo>
                <a:cubicBezTo>
                  <a:pt x="4717" y="1884"/>
                  <a:pt x="4717" y="1884"/>
                  <a:pt x="4717" y="1884"/>
                </a:cubicBezTo>
                <a:cubicBezTo>
                  <a:pt x="4717" y="1877"/>
                  <a:pt x="4716" y="1873"/>
                  <a:pt x="4716" y="1867"/>
                </a:cubicBezTo>
                <a:cubicBezTo>
                  <a:pt x="4716" y="1865"/>
                  <a:pt x="4718" y="1864"/>
                  <a:pt x="4718" y="1863"/>
                </a:cubicBezTo>
                <a:cubicBezTo>
                  <a:pt x="4719" y="1862"/>
                  <a:pt x="4719" y="1860"/>
                  <a:pt x="4720" y="1859"/>
                </a:cubicBezTo>
                <a:cubicBezTo>
                  <a:pt x="4724" y="1856"/>
                  <a:pt x="4728" y="1858"/>
                  <a:pt x="4732" y="1858"/>
                </a:cubicBezTo>
                <a:cubicBezTo>
                  <a:pt x="4737" y="1858"/>
                  <a:pt x="4741" y="1859"/>
                  <a:pt x="4744" y="1856"/>
                </a:cubicBezTo>
                <a:cubicBezTo>
                  <a:pt x="4746" y="1854"/>
                  <a:pt x="4746" y="1851"/>
                  <a:pt x="4747" y="1848"/>
                </a:cubicBezTo>
                <a:cubicBezTo>
                  <a:pt x="4748" y="1846"/>
                  <a:pt x="4748" y="1845"/>
                  <a:pt x="4749" y="1844"/>
                </a:cubicBezTo>
                <a:cubicBezTo>
                  <a:pt x="4750" y="1842"/>
                  <a:pt x="4751" y="1841"/>
                  <a:pt x="4753" y="1840"/>
                </a:cubicBezTo>
                <a:cubicBezTo>
                  <a:pt x="4754" y="1839"/>
                  <a:pt x="4756" y="1839"/>
                  <a:pt x="4757" y="1839"/>
                </a:cubicBezTo>
                <a:cubicBezTo>
                  <a:pt x="4758" y="1838"/>
                  <a:pt x="4760" y="1838"/>
                  <a:pt x="4761" y="1838"/>
                </a:cubicBezTo>
                <a:cubicBezTo>
                  <a:pt x="4763" y="1837"/>
                  <a:pt x="4764" y="1836"/>
                  <a:pt x="4765" y="1835"/>
                </a:cubicBezTo>
                <a:cubicBezTo>
                  <a:pt x="4767" y="1834"/>
                  <a:pt x="4767" y="1832"/>
                  <a:pt x="4768" y="1831"/>
                </a:cubicBezTo>
                <a:cubicBezTo>
                  <a:pt x="4769" y="1830"/>
                  <a:pt x="4771" y="1830"/>
                  <a:pt x="4772" y="1829"/>
                </a:cubicBezTo>
                <a:cubicBezTo>
                  <a:pt x="4773" y="1828"/>
                  <a:pt x="4775" y="1829"/>
                  <a:pt x="4776" y="1828"/>
                </a:cubicBezTo>
                <a:cubicBezTo>
                  <a:pt x="4778" y="1827"/>
                  <a:pt x="4778" y="1826"/>
                  <a:pt x="4779" y="1824"/>
                </a:cubicBezTo>
                <a:cubicBezTo>
                  <a:pt x="4781" y="1821"/>
                  <a:pt x="4782" y="1819"/>
                  <a:pt x="4783" y="1816"/>
                </a:cubicBezTo>
                <a:cubicBezTo>
                  <a:pt x="4784" y="1814"/>
                  <a:pt x="4786" y="1814"/>
                  <a:pt x="4787" y="1812"/>
                </a:cubicBezTo>
                <a:cubicBezTo>
                  <a:pt x="4788" y="1811"/>
                  <a:pt x="4789" y="1809"/>
                  <a:pt x="4790" y="1808"/>
                </a:cubicBezTo>
                <a:cubicBezTo>
                  <a:pt x="4791" y="1807"/>
                  <a:pt x="4791" y="1805"/>
                  <a:pt x="4793" y="1804"/>
                </a:cubicBezTo>
                <a:cubicBezTo>
                  <a:pt x="4796" y="1802"/>
                  <a:pt x="4798" y="1802"/>
                  <a:pt x="4801" y="1800"/>
                </a:cubicBezTo>
                <a:cubicBezTo>
                  <a:pt x="4802" y="1799"/>
                  <a:pt x="4803" y="1798"/>
                  <a:pt x="4804" y="1796"/>
                </a:cubicBezTo>
                <a:cubicBezTo>
                  <a:pt x="4805" y="1795"/>
                  <a:pt x="4805" y="1793"/>
                  <a:pt x="4806" y="1792"/>
                </a:cubicBezTo>
                <a:cubicBezTo>
                  <a:pt x="4807" y="1791"/>
                  <a:pt x="4807" y="1789"/>
                  <a:pt x="4808" y="1788"/>
                </a:cubicBezTo>
                <a:cubicBezTo>
                  <a:pt x="4809" y="1787"/>
                  <a:pt x="4811" y="1788"/>
                  <a:pt x="4812" y="1788"/>
                </a:cubicBezTo>
                <a:cubicBezTo>
                  <a:pt x="4813" y="1788"/>
                  <a:pt x="4815" y="1789"/>
                  <a:pt x="4816" y="1788"/>
                </a:cubicBezTo>
                <a:cubicBezTo>
                  <a:pt x="4818" y="1787"/>
                  <a:pt x="4819" y="1787"/>
                  <a:pt x="4820" y="1785"/>
                </a:cubicBezTo>
                <a:cubicBezTo>
                  <a:pt x="4821" y="1784"/>
                  <a:pt x="4819" y="1782"/>
                  <a:pt x="4820" y="1781"/>
                </a:cubicBezTo>
                <a:cubicBezTo>
                  <a:pt x="4822" y="1778"/>
                  <a:pt x="4824" y="1776"/>
                  <a:pt x="4827" y="1775"/>
                </a:cubicBezTo>
                <a:cubicBezTo>
                  <a:pt x="4828" y="1775"/>
                  <a:pt x="4829" y="1775"/>
                  <a:pt x="4831" y="1775"/>
                </a:cubicBezTo>
                <a:cubicBezTo>
                  <a:pt x="4834" y="1775"/>
                  <a:pt x="4837" y="1776"/>
                  <a:pt x="4839" y="1774"/>
                </a:cubicBezTo>
                <a:cubicBezTo>
                  <a:pt x="4840" y="1773"/>
                  <a:pt x="4841" y="1772"/>
                  <a:pt x="4842" y="1770"/>
                </a:cubicBezTo>
                <a:cubicBezTo>
                  <a:pt x="4845" y="1765"/>
                  <a:pt x="4844" y="1761"/>
                  <a:pt x="4845" y="1754"/>
                </a:cubicBezTo>
                <a:cubicBezTo>
                  <a:pt x="4845" y="1751"/>
                  <a:pt x="4845" y="1749"/>
                  <a:pt x="4846" y="1746"/>
                </a:cubicBezTo>
                <a:cubicBezTo>
                  <a:pt x="4864" y="1746"/>
                  <a:pt x="4864" y="1746"/>
                  <a:pt x="4864" y="1746"/>
                </a:cubicBezTo>
                <a:cubicBezTo>
                  <a:pt x="4866" y="1746"/>
                  <a:pt x="4867" y="1748"/>
                  <a:pt x="4869" y="1748"/>
                </a:cubicBezTo>
                <a:cubicBezTo>
                  <a:pt x="4871" y="1749"/>
                  <a:pt x="4872" y="1749"/>
                  <a:pt x="4875" y="1749"/>
                </a:cubicBezTo>
                <a:cubicBezTo>
                  <a:pt x="4877" y="1749"/>
                  <a:pt x="4877" y="1749"/>
                  <a:pt x="4877" y="1749"/>
                </a:cubicBezTo>
                <a:cubicBezTo>
                  <a:pt x="4878" y="1749"/>
                  <a:pt x="4879" y="1747"/>
                  <a:pt x="4881" y="1746"/>
                </a:cubicBezTo>
                <a:cubicBezTo>
                  <a:pt x="4882" y="1746"/>
                  <a:pt x="4883" y="1747"/>
                  <a:pt x="4885" y="1746"/>
                </a:cubicBezTo>
                <a:cubicBezTo>
                  <a:pt x="4886" y="1746"/>
                  <a:pt x="4887" y="1743"/>
                  <a:pt x="4888" y="1742"/>
                </a:cubicBezTo>
                <a:cubicBezTo>
                  <a:pt x="4890" y="1742"/>
                  <a:pt x="4891" y="1742"/>
                  <a:pt x="4893" y="1741"/>
                </a:cubicBezTo>
                <a:cubicBezTo>
                  <a:pt x="4894" y="1740"/>
                  <a:pt x="4895" y="1739"/>
                  <a:pt x="4896" y="1738"/>
                </a:cubicBezTo>
                <a:cubicBezTo>
                  <a:pt x="4898" y="1738"/>
                  <a:pt x="4898" y="1736"/>
                  <a:pt x="4898" y="1734"/>
                </a:cubicBezTo>
                <a:cubicBezTo>
                  <a:pt x="4918" y="1734"/>
                  <a:pt x="4918" y="1734"/>
                  <a:pt x="4918" y="1734"/>
                </a:cubicBezTo>
                <a:cubicBezTo>
                  <a:pt x="4918" y="1723"/>
                  <a:pt x="4918" y="1723"/>
                  <a:pt x="4918" y="1723"/>
                </a:cubicBezTo>
                <a:cubicBezTo>
                  <a:pt x="4921" y="1723"/>
                  <a:pt x="4923" y="1723"/>
                  <a:pt x="4925" y="1724"/>
                </a:cubicBezTo>
                <a:cubicBezTo>
                  <a:pt x="4927" y="1724"/>
                  <a:pt x="4929" y="1723"/>
                  <a:pt x="4929" y="1724"/>
                </a:cubicBezTo>
                <a:cubicBezTo>
                  <a:pt x="4930" y="1725"/>
                  <a:pt x="4931" y="1726"/>
                  <a:pt x="4932" y="1727"/>
                </a:cubicBezTo>
                <a:cubicBezTo>
                  <a:pt x="4933" y="1729"/>
                  <a:pt x="4933" y="1730"/>
                  <a:pt x="4933" y="1731"/>
                </a:cubicBezTo>
                <a:cubicBezTo>
                  <a:pt x="4934" y="1733"/>
                  <a:pt x="4935" y="1734"/>
                  <a:pt x="4935" y="1735"/>
                </a:cubicBezTo>
                <a:cubicBezTo>
                  <a:pt x="4936" y="1737"/>
                  <a:pt x="4938" y="1736"/>
                  <a:pt x="4939" y="1737"/>
                </a:cubicBezTo>
                <a:cubicBezTo>
                  <a:pt x="4940" y="1739"/>
                  <a:pt x="4940" y="1740"/>
                  <a:pt x="4941" y="1741"/>
                </a:cubicBezTo>
                <a:cubicBezTo>
                  <a:pt x="4943" y="1744"/>
                  <a:pt x="4943" y="1747"/>
                  <a:pt x="4944" y="1750"/>
                </a:cubicBezTo>
                <a:cubicBezTo>
                  <a:pt x="4944" y="1753"/>
                  <a:pt x="4943" y="1755"/>
                  <a:pt x="4943" y="1758"/>
                </a:cubicBezTo>
                <a:cubicBezTo>
                  <a:pt x="4943" y="1760"/>
                  <a:pt x="4944" y="1761"/>
                  <a:pt x="4945" y="1762"/>
                </a:cubicBezTo>
                <a:cubicBezTo>
                  <a:pt x="4946" y="1764"/>
                  <a:pt x="4946" y="1765"/>
                  <a:pt x="4947" y="1766"/>
                </a:cubicBezTo>
                <a:cubicBezTo>
                  <a:pt x="4948" y="1768"/>
                  <a:pt x="4950" y="1767"/>
                  <a:pt x="4951" y="1768"/>
                </a:cubicBezTo>
                <a:cubicBezTo>
                  <a:pt x="4952" y="1769"/>
                  <a:pt x="4951" y="1771"/>
                  <a:pt x="4952" y="1772"/>
                </a:cubicBezTo>
                <a:cubicBezTo>
                  <a:pt x="4954" y="1775"/>
                  <a:pt x="4957" y="1776"/>
                  <a:pt x="4960" y="1778"/>
                </a:cubicBezTo>
                <a:cubicBezTo>
                  <a:pt x="4962" y="1779"/>
                  <a:pt x="4963" y="1780"/>
                  <a:pt x="4964" y="1781"/>
                </a:cubicBezTo>
                <a:cubicBezTo>
                  <a:pt x="4965" y="1782"/>
                  <a:pt x="4966" y="1784"/>
                  <a:pt x="4967" y="1785"/>
                </a:cubicBezTo>
                <a:cubicBezTo>
                  <a:pt x="4968" y="1787"/>
                  <a:pt x="4970" y="1787"/>
                  <a:pt x="4970" y="1789"/>
                </a:cubicBezTo>
                <a:cubicBezTo>
                  <a:pt x="4970" y="1793"/>
                  <a:pt x="4970" y="1793"/>
                  <a:pt x="4970" y="1793"/>
                </a:cubicBezTo>
                <a:cubicBezTo>
                  <a:pt x="4970" y="1795"/>
                  <a:pt x="4969" y="1796"/>
                  <a:pt x="4969" y="1797"/>
                </a:cubicBezTo>
                <a:cubicBezTo>
                  <a:pt x="4969" y="1801"/>
                  <a:pt x="4969" y="1803"/>
                  <a:pt x="4969" y="1806"/>
                </a:cubicBezTo>
                <a:cubicBezTo>
                  <a:pt x="4969" y="1806"/>
                  <a:pt x="4969" y="1805"/>
                  <a:pt x="4969" y="1805"/>
                </a:cubicBezTo>
                <a:cubicBezTo>
                  <a:pt x="4972" y="1804"/>
                  <a:pt x="4974" y="1804"/>
                  <a:pt x="4977" y="1804"/>
                </a:cubicBezTo>
                <a:cubicBezTo>
                  <a:pt x="4979" y="1804"/>
                  <a:pt x="4980" y="1805"/>
                  <a:pt x="4981" y="1806"/>
                </a:cubicBezTo>
                <a:cubicBezTo>
                  <a:pt x="4982" y="1807"/>
                  <a:pt x="4984" y="1806"/>
                  <a:pt x="4985" y="1807"/>
                </a:cubicBezTo>
                <a:cubicBezTo>
                  <a:pt x="4986" y="1808"/>
                  <a:pt x="4985" y="1810"/>
                  <a:pt x="4985" y="1811"/>
                </a:cubicBezTo>
                <a:cubicBezTo>
                  <a:pt x="4985" y="1814"/>
                  <a:pt x="4985" y="1816"/>
                  <a:pt x="4984" y="1819"/>
                </a:cubicBezTo>
                <a:cubicBezTo>
                  <a:pt x="4984" y="1821"/>
                  <a:pt x="4982" y="1822"/>
                  <a:pt x="4982" y="1823"/>
                </a:cubicBezTo>
                <a:cubicBezTo>
                  <a:pt x="4981" y="1827"/>
                  <a:pt x="4981" y="1830"/>
                  <a:pt x="4981" y="1835"/>
                </a:cubicBezTo>
                <a:cubicBezTo>
                  <a:pt x="4981" y="1841"/>
                  <a:pt x="4981" y="1847"/>
                  <a:pt x="4985" y="1851"/>
                </a:cubicBezTo>
                <a:cubicBezTo>
                  <a:pt x="4986" y="1852"/>
                  <a:pt x="4987" y="1853"/>
                  <a:pt x="4989" y="1854"/>
                </a:cubicBezTo>
                <a:cubicBezTo>
                  <a:pt x="4990" y="1855"/>
                  <a:pt x="4991" y="1857"/>
                  <a:pt x="4993" y="1857"/>
                </a:cubicBezTo>
                <a:cubicBezTo>
                  <a:pt x="4996" y="1857"/>
                  <a:pt x="4998" y="1857"/>
                  <a:pt x="5001" y="1857"/>
                </a:cubicBezTo>
                <a:cubicBezTo>
                  <a:pt x="5005" y="1857"/>
                  <a:pt x="5005" y="1857"/>
                  <a:pt x="5005" y="1857"/>
                </a:cubicBezTo>
                <a:cubicBezTo>
                  <a:pt x="5006" y="1857"/>
                  <a:pt x="5008" y="1857"/>
                  <a:pt x="5009" y="1857"/>
                </a:cubicBezTo>
                <a:cubicBezTo>
                  <a:pt x="5010" y="1856"/>
                  <a:pt x="5009" y="1854"/>
                  <a:pt x="5011" y="1853"/>
                </a:cubicBezTo>
                <a:cubicBezTo>
                  <a:pt x="5012" y="1852"/>
                  <a:pt x="5014" y="1852"/>
                  <a:pt x="5015" y="1852"/>
                </a:cubicBezTo>
                <a:cubicBezTo>
                  <a:pt x="5016" y="1851"/>
                  <a:pt x="5017" y="1850"/>
                  <a:pt x="5019" y="1850"/>
                </a:cubicBezTo>
                <a:cubicBezTo>
                  <a:pt x="5022" y="1849"/>
                  <a:pt x="5025" y="1849"/>
                  <a:pt x="5028" y="1848"/>
                </a:cubicBezTo>
                <a:cubicBezTo>
                  <a:pt x="5028" y="1844"/>
                  <a:pt x="5028" y="1844"/>
                  <a:pt x="5028" y="1844"/>
                </a:cubicBezTo>
                <a:cubicBezTo>
                  <a:pt x="5028" y="1840"/>
                  <a:pt x="5028" y="1840"/>
                  <a:pt x="5028" y="1840"/>
                </a:cubicBezTo>
                <a:cubicBezTo>
                  <a:pt x="5028" y="1838"/>
                  <a:pt x="5030" y="1838"/>
                  <a:pt x="5031" y="1836"/>
                </a:cubicBezTo>
                <a:cubicBezTo>
                  <a:pt x="5035" y="1837"/>
                  <a:pt x="5039" y="1837"/>
                  <a:pt x="5043" y="1841"/>
                </a:cubicBezTo>
                <a:cubicBezTo>
                  <a:pt x="5044" y="1842"/>
                  <a:pt x="5044" y="1843"/>
                  <a:pt x="5045" y="1845"/>
                </a:cubicBezTo>
                <a:cubicBezTo>
                  <a:pt x="5045" y="1846"/>
                  <a:pt x="5046" y="1847"/>
                  <a:pt x="5047" y="1849"/>
                </a:cubicBezTo>
                <a:cubicBezTo>
                  <a:pt x="5048" y="1852"/>
                  <a:pt x="5049" y="1854"/>
                  <a:pt x="5050" y="1857"/>
                </a:cubicBezTo>
                <a:cubicBezTo>
                  <a:pt x="5051" y="1862"/>
                  <a:pt x="5051" y="1865"/>
                  <a:pt x="5053" y="1870"/>
                </a:cubicBezTo>
                <a:cubicBezTo>
                  <a:pt x="5053" y="1871"/>
                  <a:pt x="5053" y="1873"/>
                  <a:pt x="5054" y="1874"/>
                </a:cubicBezTo>
                <a:cubicBezTo>
                  <a:pt x="5054" y="1875"/>
                  <a:pt x="5056" y="1876"/>
                  <a:pt x="5057" y="1878"/>
                </a:cubicBezTo>
                <a:cubicBezTo>
                  <a:pt x="5058" y="1879"/>
                  <a:pt x="5060" y="1878"/>
                  <a:pt x="5061" y="1880"/>
                </a:cubicBezTo>
                <a:cubicBezTo>
                  <a:pt x="5061" y="1881"/>
                  <a:pt x="5062" y="1882"/>
                  <a:pt x="5062" y="1884"/>
                </a:cubicBezTo>
                <a:cubicBezTo>
                  <a:pt x="5062" y="1890"/>
                  <a:pt x="5055" y="1892"/>
                  <a:pt x="5055" y="1898"/>
                </a:cubicBezTo>
                <a:cubicBezTo>
                  <a:pt x="5055" y="1899"/>
                  <a:pt x="5056" y="1900"/>
                  <a:pt x="5057" y="1902"/>
                </a:cubicBezTo>
                <a:cubicBezTo>
                  <a:pt x="5057" y="1903"/>
                  <a:pt x="5058" y="1904"/>
                  <a:pt x="5059" y="1906"/>
                </a:cubicBezTo>
                <a:cubicBezTo>
                  <a:pt x="5060" y="1907"/>
                  <a:pt x="5062" y="1907"/>
                  <a:pt x="5063" y="1909"/>
                </a:cubicBezTo>
                <a:cubicBezTo>
                  <a:pt x="5065" y="1911"/>
                  <a:pt x="5066" y="1914"/>
                  <a:pt x="5069" y="1917"/>
                </a:cubicBezTo>
                <a:cubicBezTo>
                  <a:pt x="5070" y="1918"/>
                  <a:pt x="5072" y="1918"/>
                  <a:pt x="5073" y="1920"/>
                </a:cubicBezTo>
                <a:cubicBezTo>
                  <a:pt x="5074" y="1921"/>
                  <a:pt x="5075" y="1923"/>
                  <a:pt x="5075" y="1925"/>
                </a:cubicBezTo>
                <a:cubicBezTo>
                  <a:pt x="5075" y="1928"/>
                  <a:pt x="5073" y="1930"/>
                  <a:pt x="5073" y="1933"/>
                </a:cubicBezTo>
                <a:cubicBezTo>
                  <a:pt x="5073" y="1937"/>
                  <a:pt x="5076" y="1938"/>
                  <a:pt x="5076" y="1941"/>
                </a:cubicBezTo>
                <a:cubicBezTo>
                  <a:pt x="5076" y="1946"/>
                  <a:pt x="5073" y="1948"/>
                  <a:pt x="5070" y="1950"/>
                </a:cubicBezTo>
                <a:cubicBezTo>
                  <a:pt x="5068" y="1951"/>
                  <a:pt x="5067" y="1952"/>
                  <a:pt x="5066" y="1952"/>
                </a:cubicBezTo>
                <a:cubicBezTo>
                  <a:pt x="5064" y="1953"/>
                  <a:pt x="5063" y="1953"/>
                  <a:pt x="5062" y="1953"/>
                </a:cubicBezTo>
                <a:cubicBezTo>
                  <a:pt x="5060" y="1954"/>
                  <a:pt x="5060" y="1956"/>
                  <a:pt x="5060" y="1957"/>
                </a:cubicBezTo>
                <a:cubicBezTo>
                  <a:pt x="5059" y="1959"/>
                  <a:pt x="5059" y="1960"/>
                  <a:pt x="5059" y="1961"/>
                </a:cubicBezTo>
                <a:cubicBezTo>
                  <a:pt x="5058" y="1966"/>
                  <a:pt x="5059" y="1969"/>
                  <a:pt x="5059" y="1973"/>
                </a:cubicBezTo>
                <a:cubicBezTo>
                  <a:pt x="5059" y="1977"/>
                  <a:pt x="5059" y="1977"/>
                  <a:pt x="5059" y="1977"/>
                </a:cubicBezTo>
                <a:cubicBezTo>
                  <a:pt x="5058" y="1980"/>
                  <a:pt x="5057" y="1982"/>
                  <a:pt x="5057" y="1985"/>
                </a:cubicBezTo>
                <a:cubicBezTo>
                  <a:pt x="5056" y="1988"/>
                  <a:pt x="5057" y="1989"/>
                  <a:pt x="5057" y="1992"/>
                </a:cubicBezTo>
                <a:cubicBezTo>
                  <a:pt x="5057" y="1996"/>
                  <a:pt x="5056" y="1999"/>
                  <a:pt x="5058" y="2002"/>
                </a:cubicBezTo>
                <a:cubicBezTo>
                  <a:pt x="5058" y="2004"/>
                  <a:pt x="5059" y="2005"/>
                  <a:pt x="5061" y="2006"/>
                </a:cubicBezTo>
                <a:cubicBezTo>
                  <a:pt x="5062" y="2007"/>
                  <a:pt x="5063" y="2007"/>
                  <a:pt x="5065" y="2008"/>
                </a:cubicBezTo>
                <a:cubicBezTo>
                  <a:pt x="5066" y="2009"/>
                  <a:pt x="5067" y="2009"/>
                  <a:pt x="5069" y="2009"/>
                </a:cubicBezTo>
                <a:cubicBezTo>
                  <a:pt x="5072" y="2011"/>
                  <a:pt x="5073" y="2014"/>
                  <a:pt x="5076" y="2017"/>
                </a:cubicBezTo>
                <a:cubicBezTo>
                  <a:pt x="5078" y="2020"/>
                  <a:pt x="5080" y="2022"/>
                  <a:pt x="5083" y="2024"/>
                </a:cubicBezTo>
                <a:cubicBezTo>
                  <a:pt x="5085" y="2025"/>
                  <a:pt x="5086" y="2024"/>
                  <a:pt x="5087" y="2025"/>
                </a:cubicBezTo>
                <a:cubicBezTo>
                  <a:pt x="5089" y="2026"/>
                  <a:pt x="5089" y="2027"/>
                  <a:pt x="5090" y="2029"/>
                </a:cubicBezTo>
                <a:cubicBezTo>
                  <a:pt x="5091" y="2030"/>
                  <a:pt x="5093" y="2031"/>
                  <a:pt x="5093" y="2033"/>
                </a:cubicBezTo>
                <a:cubicBezTo>
                  <a:pt x="5094" y="2036"/>
                  <a:pt x="5093" y="2038"/>
                  <a:pt x="5093" y="2042"/>
                </a:cubicBezTo>
                <a:cubicBezTo>
                  <a:pt x="5094" y="2045"/>
                  <a:pt x="5094" y="2047"/>
                  <a:pt x="5095" y="2050"/>
                </a:cubicBezTo>
                <a:cubicBezTo>
                  <a:pt x="5097" y="2053"/>
                  <a:pt x="5099" y="2055"/>
                  <a:pt x="5100" y="2058"/>
                </a:cubicBezTo>
                <a:cubicBezTo>
                  <a:pt x="5101" y="2060"/>
                  <a:pt x="5101" y="2061"/>
                  <a:pt x="5101" y="2063"/>
                </a:cubicBezTo>
                <a:cubicBezTo>
                  <a:pt x="5102" y="2065"/>
                  <a:pt x="5104" y="2065"/>
                  <a:pt x="5105" y="2067"/>
                </a:cubicBezTo>
                <a:cubicBezTo>
                  <a:pt x="5107" y="2070"/>
                  <a:pt x="5108" y="2072"/>
                  <a:pt x="5108" y="2076"/>
                </a:cubicBezTo>
                <a:cubicBezTo>
                  <a:pt x="5108" y="2097"/>
                  <a:pt x="5108" y="2097"/>
                  <a:pt x="5108" y="2097"/>
                </a:cubicBezTo>
                <a:cubicBezTo>
                  <a:pt x="5108" y="2099"/>
                  <a:pt x="5110" y="2100"/>
                  <a:pt x="5110" y="2102"/>
                </a:cubicBezTo>
                <a:cubicBezTo>
                  <a:pt x="5111" y="2103"/>
                  <a:pt x="5111" y="2105"/>
                  <a:pt x="5111" y="2107"/>
                </a:cubicBezTo>
                <a:cubicBezTo>
                  <a:pt x="5112" y="2108"/>
                  <a:pt x="5113" y="2109"/>
                  <a:pt x="5114" y="2111"/>
                </a:cubicBezTo>
                <a:cubicBezTo>
                  <a:pt x="5116" y="2112"/>
                  <a:pt x="5117" y="2114"/>
                  <a:pt x="5118" y="2115"/>
                </a:cubicBezTo>
                <a:cubicBezTo>
                  <a:pt x="5120" y="2115"/>
                  <a:pt x="5121" y="2116"/>
                  <a:pt x="5122" y="2116"/>
                </a:cubicBezTo>
                <a:cubicBezTo>
                  <a:pt x="5127" y="2119"/>
                  <a:pt x="5130" y="2122"/>
                  <a:pt x="5135" y="2124"/>
                </a:cubicBezTo>
                <a:cubicBezTo>
                  <a:pt x="5138" y="2125"/>
                  <a:pt x="5141" y="2125"/>
                  <a:pt x="5143" y="2127"/>
                </a:cubicBezTo>
                <a:cubicBezTo>
                  <a:pt x="5146" y="2129"/>
                  <a:pt x="5146" y="2133"/>
                  <a:pt x="5148" y="2135"/>
                </a:cubicBezTo>
                <a:cubicBezTo>
                  <a:pt x="5149" y="2137"/>
                  <a:pt x="5149" y="2138"/>
                  <a:pt x="5150" y="2139"/>
                </a:cubicBezTo>
                <a:cubicBezTo>
                  <a:pt x="5151" y="2140"/>
                  <a:pt x="5153" y="2140"/>
                  <a:pt x="5154" y="2140"/>
                </a:cubicBezTo>
                <a:cubicBezTo>
                  <a:pt x="5155" y="2141"/>
                  <a:pt x="5157" y="2141"/>
                  <a:pt x="5158" y="2141"/>
                </a:cubicBezTo>
                <a:cubicBezTo>
                  <a:pt x="5160" y="2142"/>
                  <a:pt x="5161" y="2143"/>
                  <a:pt x="5163" y="2143"/>
                </a:cubicBezTo>
                <a:cubicBezTo>
                  <a:pt x="5166" y="2144"/>
                  <a:pt x="5167" y="2145"/>
                  <a:pt x="5170" y="2145"/>
                </a:cubicBezTo>
                <a:cubicBezTo>
                  <a:pt x="5172" y="2145"/>
                  <a:pt x="5172" y="2145"/>
                  <a:pt x="5172" y="2145"/>
                </a:cubicBezTo>
                <a:cubicBezTo>
                  <a:pt x="5174" y="2145"/>
                  <a:pt x="5175" y="2143"/>
                  <a:pt x="5176" y="2142"/>
                </a:cubicBezTo>
                <a:cubicBezTo>
                  <a:pt x="5174" y="2139"/>
                  <a:pt x="5173" y="2137"/>
                  <a:pt x="5171" y="2134"/>
                </a:cubicBezTo>
                <a:cubicBezTo>
                  <a:pt x="5170" y="2133"/>
                  <a:pt x="5170" y="2131"/>
                  <a:pt x="5169" y="2130"/>
                </a:cubicBezTo>
                <a:cubicBezTo>
                  <a:pt x="5168" y="2129"/>
                  <a:pt x="5166" y="2130"/>
                  <a:pt x="5165" y="2129"/>
                </a:cubicBezTo>
                <a:cubicBezTo>
                  <a:pt x="5163" y="2127"/>
                  <a:pt x="5161" y="2125"/>
                  <a:pt x="5160" y="2122"/>
                </a:cubicBezTo>
                <a:cubicBezTo>
                  <a:pt x="5159" y="2118"/>
                  <a:pt x="5160" y="2116"/>
                  <a:pt x="5160" y="2113"/>
                </a:cubicBezTo>
                <a:cubicBezTo>
                  <a:pt x="5160" y="2111"/>
                  <a:pt x="5159" y="2110"/>
                  <a:pt x="5159" y="2109"/>
                </a:cubicBezTo>
                <a:cubicBezTo>
                  <a:pt x="5159" y="2104"/>
                  <a:pt x="5160" y="2101"/>
                  <a:pt x="5159" y="2097"/>
                </a:cubicBezTo>
                <a:cubicBezTo>
                  <a:pt x="5159" y="2095"/>
                  <a:pt x="5158" y="2094"/>
                  <a:pt x="5158" y="2093"/>
                </a:cubicBezTo>
                <a:cubicBezTo>
                  <a:pt x="5158" y="2091"/>
                  <a:pt x="5157" y="2090"/>
                  <a:pt x="5156" y="2089"/>
                </a:cubicBezTo>
                <a:cubicBezTo>
                  <a:pt x="5155" y="2087"/>
                  <a:pt x="5153" y="2087"/>
                  <a:pt x="5152" y="2085"/>
                </a:cubicBezTo>
                <a:cubicBezTo>
                  <a:pt x="5151" y="2080"/>
                  <a:pt x="5152" y="2077"/>
                  <a:pt x="5152" y="2073"/>
                </a:cubicBezTo>
                <a:cubicBezTo>
                  <a:pt x="5152" y="2069"/>
                  <a:pt x="5152" y="2069"/>
                  <a:pt x="5152" y="2069"/>
                </a:cubicBezTo>
                <a:cubicBezTo>
                  <a:pt x="5152" y="2067"/>
                  <a:pt x="5151" y="2066"/>
                  <a:pt x="5151" y="2065"/>
                </a:cubicBezTo>
                <a:cubicBezTo>
                  <a:pt x="5151" y="2061"/>
                  <a:pt x="5151" y="2061"/>
                  <a:pt x="5151" y="2061"/>
                </a:cubicBezTo>
                <a:cubicBezTo>
                  <a:pt x="5151" y="2059"/>
                  <a:pt x="5150" y="2058"/>
                  <a:pt x="5150" y="2056"/>
                </a:cubicBezTo>
                <a:cubicBezTo>
                  <a:pt x="5150" y="2048"/>
                  <a:pt x="5150" y="2048"/>
                  <a:pt x="5150" y="2048"/>
                </a:cubicBezTo>
                <a:cubicBezTo>
                  <a:pt x="5145" y="2048"/>
                  <a:pt x="5142" y="2049"/>
                  <a:pt x="5138" y="2047"/>
                </a:cubicBezTo>
                <a:cubicBezTo>
                  <a:pt x="5137" y="2046"/>
                  <a:pt x="5135" y="2045"/>
                  <a:pt x="5134" y="2044"/>
                </a:cubicBezTo>
                <a:cubicBezTo>
                  <a:pt x="5133" y="2043"/>
                  <a:pt x="5132" y="2041"/>
                  <a:pt x="5131" y="2040"/>
                </a:cubicBezTo>
                <a:cubicBezTo>
                  <a:pt x="5130" y="2039"/>
                  <a:pt x="5128" y="2039"/>
                  <a:pt x="5127" y="2038"/>
                </a:cubicBezTo>
                <a:cubicBezTo>
                  <a:pt x="5126" y="2037"/>
                  <a:pt x="5125" y="2035"/>
                  <a:pt x="5123" y="2034"/>
                </a:cubicBezTo>
                <a:cubicBezTo>
                  <a:pt x="5121" y="2032"/>
                  <a:pt x="5118" y="2031"/>
                  <a:pt x="5115" y="2031"/>
                </a:cubicBezTo>
                <a:cubicBezTo>
                  <a:pt x="5114" y="2031"/>
                  <a:pt x="5112" y="2031"/>
                  <a:pt x="5110" y="2031"/>
                </a:cubicBezTo>
                <a:cubicBezTo>
                  <a:pt x="5107" y="2030"/>
                  <a:pt x="5105" y="2028"/>
                  <a:pt x="5103" y="2025"/>
                </a:cubicBezTo>
                <a:cubicBezTo>
                  <a:pt x="5102" y="2023"/>
                  <a:pt x="5101" y="2023"/>
                  <a:pt x="5100" y="2021"/>
                </a:cubicBezTo>
                <a:cubicBezTo>
                  <a:pt x="5100" y="2020"/>
                  <a:pt x="5100" y="2018"/>
                  <a:pt x="5099" y="2017"/>
                </a:cubicBezTo>
                <a:cubicBezTo>
                  <a:pt x="5099" y="2014"/>
                  <a:pt x="5099" y="2012"/>
                  <a:pt x="5099" y="2009"/>
                </a:cubicBezTo>
                <a:cubicBezTo>
                  <a:pt x="5099" y="2008"/>
                  <a:pt x="5100" y="2006"/>
                  <a:pt x="5099" y="2005"/>
                </a:cubicBezTo>
                <a:cubicBezTo>
                  <a:pt x="5099" y="2004"/>
                  <a:pt x="5099" y="2002"/>
                  <a:pt x="5098" y="2001"/>
                </a:cubicBezTo>
                <a:cubicBezTo>
                  <a:pt x="5098" y="2000"/>
                  <a:pt x="5096" y="2000"/>
                  <a:pt x="5094" y="1999"/>
                </a:cubicBezTo>
                <a:cubicBezTo>
                  <a:pt x="5093" y="1998"/>
                  <a:pt x="5091" y="1998"/>
                  <a:pt x="5090" y="1997"/>
                </a:cubicBezTo>
                <a:cubicBezTo>
                  <a:pt x="5089" y="1995"/>
                  <a:pt x="5089" y="1992"/>
                  <a:pt x="5089" y="1989"/>
                </a:cubicBezTo>
                <a:cubicBezTo>
                  <a:pt x="5089" y="1985"/>
                  <a:pt x="5089" y="1985"/>
                  <a:pt x="5089" y="1985"/>
                </a:cubicBezTo>
                <a:cubicBezTo>
                  <a:pt x="5089" y="1984"/>
                  <a:pt x="5090" y="1982"/>
                  <a:pt x="5089" y="1981"/>
                </a:cubicBezTo>
                <a:cubicBezTo>
                  <a:pt x="5089" y="1980"/>
                  <a:pt x="5087" y="1981"/>
                  <a:pt x="5085" y="1980"/>
                </a:cubicBezTo>
                <a:cubicBezTo>
                  <a:pt x="5084" y="1979"/>
                  <a:pt x="5083" y="1979"/>
                  <a:pt x="5082" y="1978"/>
                </a:cubicBezTo>
                <a:cubicBezTo>
                  <a:pt x="5079" y="1977"/>
                  <a:pt x="5079" y="1977"/>
                  <a:pt x="5079" y="1977"/>
                </a:cubicBezTo>
                <a:cubicBezTo>
                  <a:pt x="5079" y="1957"/>
                  <a:pt x="5079" y="1957"/>
                  <a:pt x="5079" y="1957"/>
                </a:cubicBezTo>
                <a:cubicBezTo>
                  <a:pt x="5079" y="1951"/>
                  <a:pt x="5084" y="1949"/>
                  <a:pt x="5086" y="1944"/>
                </a:cubicBezTo>
                <a:cubicBezTo>
                  <a:pt x="5089" y="1940"/>
                  <a:pt x="5090" y="1937"/>
                  <a:pt x="5092" y="1932"/>
                </a:cubicBezTo>
                <a:cubicBezTo>
                  <a:pt x="5093" y="1930"/>
                  <a:pt x="5094" y="1929"/>
                  <a:pt x="5094" y="1926"/>
                </a:cubicBezTo>
                <a:cubicBezTo>
                  <a:pt x="5094" y="1923"/>
                  <a:pt x="5092" y="1921"/>
                  <a:pt x="5092" y="1919"/>
                </a:cubicBezTo>
                <a:cubicBezTo>
                  <a:pt x="5092" y="1916"/>
                  <a:pt x="5093" y="1915"/>
                  <a:pt x="5093" y="1913"/>
                </a:cubicBezTo>
                <a:cubicBezTo>
                  <a:pt x="5094" y="1911"/>
                  <a:pt x="5096" y="1911"/>
                  <a:pt x="5097" y="1910"/>
                </a:cubicBezTo>
                <a:cubicBezTo>
                  <a:pt x="5099" y="1908"/>
                  <a:pt x="5099" y="1906"/>
                  <a:pt x="5100" y="1905"/>
                </a:cubicBezTo>
                <a:cubicBezTo>
                  <a:pt x="5102" y="1905"/>
                  <a:pt x="5103" y="1905"/>
                  <a:pt x="5104" y="1906"/>
                </a:cubicBezTo>
                <a:cubicBezTo>
                  <a:pt x="5106" y="1907"/>
                  <a:pt x="5107" y="1908"/>
                  <a:pt x="5108" y="1909"/>
                </a:cubicBezTo>
                <a:cubicBezTo>
                  <a:pt x="5110" y="1910"/>
                  <a:pt x="5109" y="1911"/>
                  <a:pt x="5110" y="1913"/>
                </a:cubicBezTo>
                <a:cubicBezTo>
                  <a:pt x="5111" y="1914"/>
                  <a:pt x="5114" y="1914"/>
                  <a:pt x="5114" y="1916"/>
                </a:cubicBezTo>
                <a:cubicBezTo>
                  <a:pt x="5116" y="1918"/>
                  <a:pt x="5115" y="1921"/>
                  <a:pt x="5116" y="1923"/>
                </a:cubicBezTo>
                <a:cubicBezTo>
                  <a:pt x="5117" y="1925"/>
                  <a:pt x="5119" y="1925"/>
                  <a:pt x="5120" y="1926"/>
                </a:cubicBezTo>
                <a:cubicBezTo>
                  <a:pt x="5122" y="1928"/>
                  <a:pt x="5124" y="1928"/>
                  <a:pt x="5126" y="1928"/>
                </a:cubicBezTo>
                <a:cubicBezTo>
                  <a:pt x="5128" y="1928"/>
                  <a:pt x="5128" y="1928"/>
                  <a:pt x="5128" y="1928"/>
                </a:cubicBezTo>
                <a:cubicBezTo>
                  <a:pt x="5130" y="1928"/>
                  <a:pt x="5131" y="1927"/>
                  <a:pt x="5132" y="1926"/>
                </a:cubicBezTo>
                <a:cubicBezTo>
                  <a:pt x="5134" y="1926"/>
                  <a:pt x="5134" y="1924"/>
                  <a:pt x="5136" y="1924"/>
                </a:cubicBezTo>
                <a:cubicBezTo>
                  <a:pt x="5140" y="1924"/>
                  <a:pt x="5140" y="1929"/>
                  <a:pt x="5142" y="1931"/>
                </a:cubicBezTo>
                <a:cubicBezTo>
                  <a:pt x="5144" y="1934"/>
                  <a:pt x="5147" y="1936"/>
                  <a:pt x="5148" y="1939"/>
                </a:cubicBezTo>
                <a:cubicBezTo>
                  <a:pt x="5149" y="1942"/>
                  <a:pt x="5150" y="1945"/>
                  <a:pt x="5151" y="1948"/>
                </a:cubicBezTo>
                <a:cubicBezTo>
                  <a:pt x="5152" y="1952"/>
                  <a:pt x="5154" y="1953"/>
                  <a:pt x="5155" y="1956"/>
                </a:cubicBezTo>
                <a:cubicBezTo>
                  <a:pt x="5157" y="1959"/>
                  <a:pt x="5158" y="1962"/>
                  <a:pt x="5160" y="1964"/>
                </a:cubicBezTo>
                <a:cubicBezTo>
                  <a:pt x="5162" y="1967"/>
                  <a:pt x="5164" y="1970"/>
                  <a:pt x="5167" y="1971"/>
                </a:cubicBezTo>
                <a:cubicBezTo>
                  <a:pt x="5168" y="1972"/>
                  <a:pt x="5170" y="1971"/>
                  <a:pt x="5171" y="1971"/>
                </a:cubicBezTo>
                <a:cubicBezTo>
                  <a:pt x="5172" y="1972"/>
                  <a:pt x="5174" y="1972"/>
                  <a:pt x="5175" y="1972"/>
                </a:cubicBezTo>
                <a:cubicBezTo>
                  <a:pt x="5176" y="1972"/>
                  <a:pt x="5178" y="1973"/>
                  <a:pt x="5179" y="1973"/>
                </a:cubicBezTo>
                <a:cubicBezTo>
                  <a:pt x="5180" y="1973"/>
                  <a:pt x="5182" y="1973"/>
                  <a:pt x="5183" y="1974"/>
                </a:cubicBezTo>
                <a:cubicBezTo>
                  <a:pt x="5184" y="1975"/>
                  <a:pt x="5186" y="1976"/>
                  <a:pt x="5186" y="1978"/>
                </a:cubicBezTo>
                <a:cubicBezTo>
                  <a:pt x="5186" y="1982"/>
                  <a:pt x="5183" y="1983"/>
                  <a:pt x="5182" y="1986"/>
                </a:cubicBezTo>
                <a:cubicBezTo>
                  <a:pt x="5181" y="1989"/>
                  <a:pt x="5181" y="1991"/>
                  <a:pt x="5181" y="1994"/>
                </a:cubicBezTo>
                <a:cubicBezTo>
                  <a:pt x="5181" y="2001"/>
                  <a:pt x="5183" y="2005"/>
                  <a:pt x="5187" y="2011"/>
                </a:cubicBezTo>
                <a:cubicBezTo>
                  <a:pt x="5188" y="2010"/>
                  <a:pt x="5189" y="2009"/>
                  <a:pt x="5190" y="2007"/>
                </a:cubicBezTo>
                <a:cubicBezTo>
                  <a:pt x="5192" y="2004"/>
                  <a:pt x="5194" y="2002"/>
                  <a:pt x="5197" y="1999"/>
                </a:cubicBezTo>
                <a:cubicBezTo>
                  <a:pt x="5198" y="1998"/>
                  <a:pt x="5199" y="1997"/>
                  <a:pt x="5201" y="1996"/>
                </a:cubicBezTo>
                <a:cubicBezTo>
                  <a:pt x="5202" y="1995"/>
                  <a:pt x="5203" y="1993"/>
                  <a:pt x="5205" y="1992"/>
                </a:cubicBezTo>
                <a:cubicBezTo>
                  <a:pt x="5207" y="1991"/>
                  <a:pt x="5208" y="1990"/>
                  <a:pt x="5210" y="1988"/>
                </a:cubicBezTo>
                <a:cubicBezTo>
                  <a:pt x="5211" y="1987"/>
                  <a:pt x="5213" y="1987"/>
                  <a:pt x="5214" y="1985"/>
                </a:cubicBezTo>
                <a:cubicBezTo>
                  <a:pt x="5215" y="1984"/>
                  <a:pt x="5215" y="1982"/>
                  <a:pt x="5216" y="1981"/>
                </a:cubicBezTo>
                <a:cubicBezTo>
                  <a:pt x="5217" y="1980"/>
                  <a:pt x="5218" y="1979"/>
                  <a:pt x="5219" y="1977"/>
                </a:cubicBezTo>
                <a:cubicBezTo>
                  <a:pt x="5219" y="1976"/>
                  <a:pt x="5219" y="1974"/>
                  <a:pt x="5220" y="1973"/>
                </a:cubicBezTo>
                <a:cubicBezTo>
                  <a:pt x="5220" y="1972"/>
                  <a:pt x="5220" y="1971"/>
                  <a:pt x="5221" y="1969"/>
                </a:cubicBezTo>
                <a:cubicBezTo>
                  <a:pt x="5222" y="1967"/>
                  <a:pt x="5223" y="1966"/>
                  <a:pt x="5225" y="1965"/>
                </a:cubicBezTo>
                <a:cubicBezTo>
                  <a:pt x="5227" y="1965"/>
                  <a:pt x="5228" y="1966"/>
                  <a:pt x="5231" y="1966"/>
                </a:cubicBezTo>
                <a:cubicBezTo>
                  <a:pt x="5234" y="1967"/>
                  <a:pt x="5236" y="1967"/>
                  <a:pt x="5239" y="1966"/>
                </a:cubicBezTo>
                <a:cubicBezTo>
                  <a:pt x="5241" y="1966"/>
                  <a:pt x="5242" y="1965"/>
                  <a:pt x="5244" y="1963"/>
                </a:cubicBezTo>
                <a:cubicBezTo>
                  <a:pt x="5248" y="1960"/>
                  <a:pt x="5249" y="1958"/>
                  <a:pt x="5253" y="1954"/>
                </a:cubicBezTo>
                <a:cubicBezTo>
                  <a:pt x="5254" y="1953"/>
                  <a:pt x="5256" y="1951"/>
                  <a:pt x="5258" y="1950"/>
                </a:cubicBezTo>
                <a:cubicBezTo>
                  <a:pt x="5259" y="1950"/>
                  <a:pt x="5261" y="1950"/>
                  <a:pt x="5262" y="1949"/>
                </a:cubicBezTo>
                <a:cubicBezTo>
                  <a:pt x="5263" y="1948"/>
                  <a:pt x="5265" y="1948"/>
                  <a:pt x="5266" y="1946"/>
                </a:cubicBezTo>
                <a:cubicBezTo>
                  <a:pt x="5266" y="1945"/>
                  <a:pt x="5266" y="1944"/>
                  <a:pt x="5267" y="1942"/>
                </a:cubicBezTo>
                <a:cubicBezTo>
                  <a:pt x="5267" y="1940"/>
                  <a:pt x="5268" y="1937"/>
                  <a:pt x="5268" y="1934"/>
                </a:cubicBezTo>
                <a:cubicBezTo>
                  <a:pt x="5268" y="1927"/>
                  <a:pt x="5268" y="1922"/>
                  <a:pt x="5268" y="1915"/>
                </a:cubicBezTo>
                <a:cubicBezTo>
                  <a:pt x="5268" y="1901"/>
                  <a:pt x="5268" y="1901"/>
                  <a:pt x="5268" y="1901"/>
                </a:cubicBezTo>
                <a:cubicBezTo>
                  <a:pt x="5268" y="1897"/>
                  <a:pt x="5268" y="1895"/>
                  <a:pt x="5268" y="1892"/>
                </a:cubicBezTo>
                <a:cubicBezTo>
                  <a:pt x="5266" y="1886"/>
                  <a:pt x="5263" y="1884"/>
                  <a:pt x="5262" y="1879"/>
                </a:cubicBezTo>
                <a:cubicBezTo>
                  <a:pt x="5261" y="1875"/>
                  <a:pt x="5260" y="1873"/>
                  <a:pt x="5260" y="1870"/>
                </a:cubicBezTo>
                <a:cubicBezTo>
                  <a:pt x="5259" y="1866"/>
                  <a:pt x="5260" y="1864"/>
                  <a:pt x="5260" y="1861"/>
                </a:cubicBezTo>
                <a:cubicBezTo>
                  <a:pt x="5256" y="1861"/>
                  <a:pt x="5253" y="1862"/>
                  <a:pt x="5250" y="1861"/>
                </a:cubicBezTo>
                <a:cubicBezTo>
                  <a:pt x="5248" y="1861"/>
                  <a:pt x="5247" y="1860"/>
                  <a:pt x="5246" y="1859"/>
                </a:cubicBezTo>
                <a:cubicBezTo>
                  <a:pt x="5244" y="1858"/>
                  <a:pt x="5244" y="1856"/>
                  <a:pt x="5243" y="1855"/>
                </a:cubicBezTo>
                <a:cubicBezTo>
                  <a:pt x="5240" y="1852"/>
                  <a:pt x="5238" y="1850"/>
                  <a:pt x="5237" y="1846"/>
                </a:cubicBezTo>
                <a:cubicBezTo>
                  <a:pt x="5236" y="1845"/>
                  <a:pt x="5237" y="1843"/>
                  <a:pt x="5237" y="1842"/>
                </a:cubicBezTo>
                <a:cubicBezTo>
                  <a:pt x="5236" y="1841"/>
                  <a:pt x="5234" y="1842"/>
                  <a:pt x="5233" y="1841"/>
                </a:cubicBezTo>
                <a:cubicBezTo>
                  <a:pt x="5231" y="1840"/>
                  <a:pt x="5230" y="1839"/>
                  <a:pt x="5229" y="1838"/>
                </a:cubicBezTo>
                <a:cubicBezTo>
                  <a:pt x="5226" y="1836"/>
                  <a:pt x="5224" y="1834"/>
                  <a:pt x="5221" y="1832"/>
                </a:cubicBezTo>
                <a:cubicBezTo>
                  <a:pt x="5219" y="1831"/>
                  <a:pt x="5217" y="1830"/>
                  <a:pt x="5216" y="1829"/>
                </a:cubicBezTo>
                <a:cubicBezTo>
                  <a:pt x="5215" y="1828"/>
                  <a:pt x="5215" y="1826"/>
                  <a:pt x="5214" y="1825"/>
                </a:cubicBezTo>
                <a:cubicBezTo>
                  <a:pt x="5213" y="1824"/>
                  <a:pt x="5211" y="1824"/>
                  <a:pt x="5210" y="1822"/>
                </a:cubicBezTo>
                <a:cubicBezTo>
                  <a:pt x="5209" y="1820"/>
                  <a:pt x="5209" y="1817"/>
                  <a:pt x="5209" y="1814"/>
                </a:cubicBezTo>
                <a:cubicBezTo>
                  <a:pt x="5209" y="1813"/>
                  <a:pt x="5209" y="1811"/>
                  <a:pt x="5209" y="1810"/>
                </a:cubicBezTo>
                <a:cubicBezTo>
                  <a:pt x="5209" y="1808"/>
                  <a:pt x="5206" y="1809"/>
                  <a:pt x="5205" y="1807"/>
                </a:cubicBezTo>
                <a:cubicBezTo>
                  <a:pt x="5204" y="1805"/>
                  <a:pt x="5205" y="1803"/>
                  <a:pt x="5205" y="1801"/>
                </a:cubicBezTo>
                <a:cubicBezTo>
                  <a:pt x="5205" y="1798"/>
                  <a:pt x="5204" y="1796"/>
                  <a:pt x="5205" y="1794"/>
                </a:cubicBezTo>
                <a:cubicBezTo>
                  <a:pt x="5205" y="1792"/>
                  <a:pt x="5205" y="1791"/>
                  <a:pt x="5206" y="1789"/>
                </a:cubicBezTo>
                <a:cubicBezTo>
                  <a:pt x="5206" y="1787"/>
                  <a:pt x="5209" y="1787"/>
                  <a:pt x="5210" y="1786"/>
                </a:cubicBezTo>
                <a:cubicBezTo>
                  <a:pt x="5211" y="1785"/>
                  <a:pt x="5213" y="1784"/>
                  <a:pt x="5214" y="1783"/>
                </a:cubicBezTo>
                <a:cubicBezTo>
                  <a:pt x="5215" y="1782"/>
                  <a:pt x="5217" y="1783"/>
                  <a:pt x="5218" y="1781"/>
                </a:cubicBezTo>
                <a:cubicBezTo>
                  <a:pt x="5219" y="1780"/>
                  <a:pt x="5217" y="1778"/>
                  <a:pt x="5218" y="1776"/>
                </a:cubicBezTo>
                <a:cubicBezTo>
                  <a:pt x="5218" y="1775"/>
                  <a:pt x="5219" y="1773"/>
                  <a:pt x="5219" y="1771"/>
                </a:cubicBezTo>
                <a:cubicBezTo>
                  <a:pt x="5219" y="1769"/>
                  <a:pt x="5220" y="1768"/>
                  <a:pt x="5221" y="1765"/>
                </a:cubicBezTo>
                <a:cubicBezTo>
                  <a:pt x="5221" y="1764"/>
                  <a:pt x="5221" y="1762"/>
                  <a:pt x="5222" y="1760"/>
                </a:cubicBezTo>
                <a:cubicBezTo>
                  <a:pt x="5223" y="1758"/>
                  <a:pt x="5223" y="1756"/>
                  <a:pt x="5225" y="1755"/>
                </a:cubicBezTo>
                <a:cubicBezTo>
                  <a:pt x="5226" y="1755"/>
                  <a:pt x="5228" y="1755"/>
                  <a:pt x="5229" y="1754"/>
                </a:cubicBezTo>
                <a:cubicBezTo>
                  <a:pt x="5230" y="1754"/>
                  <a:pt x="5232" y="1755"/>
                  <a:pt x="5234" y="1754"/>
                </a:cubicBezTo>
                <a:cubicBezTo>
                  <a:pt x="5237" y="1754"/>
                  <a:pt x="5239" y="1752"/>
                  <a:pt x="5243" y="1750"/>
                </a:cubicBezTo>
                <a:cubicBezTo>
                  <a:pt x="5244" y="1750"/>
                  <a:pt x="5245" y="1751"/>
                  <a:pt x="5247" y="1750"/>
                </a:cubicBezTo>
                <a:cubicBezTo>
                  <a:pt x="5248" y="1750"/>
                  <a:pt x="5248" y="1747"/>
                  <a:pt x="5250" y="1746"/>
                </a:cubicBezTo>
                <a:cubicBezTo>
                  <a:pt x="5251" y="1746"/>
                  <a:pt x="5252" y="1746"/>
                  <a:pt x="5254" y="1746"/>
                </a:cubicBezTo>
                <a:cubicBezTo>
                  <a:pt x="5257" y="1746"/>
                  <a:pt x="5259" y="1746"/>
                  <a:pt x="5262" y="1746"/>
                </a:cubicBezTo>
                <a:cubicBezTo>
                  <a:pt x="5263" y="1746"/>
                  <a:pt x="5264" y="1747"/>
                  <a:pt x="5266" y="1747"/>
                </a:cubicBezTo>
                <a:cubicBezTo>
                  <a:pt x="5270" y="1747"/>
                  <a:pt x="5273" y="1747"/>
                  <a:pt x="5278" y="1747"/>
                </a:cubicBezTo>
                <a:cubicBezTo>
                  <a:pt x="5278" y="1751"/>
                  <a:pt x="5278" y="1751"/>
                  <a:pt x="5278" y="1751"/>
                </a:cubicBezTo>
                <a:cubicBezTo>
                  <a:pt x="5278" y="1753"/>
                  <a:pt x="5277" y="1754"/>
                  <a:pt x="5277" y="1755"/>
                </a:cubicBezTo>
                <a:cubicBezTo>
                  <a:pt x="5277" y="1777"/>
                  <a:pt x="5277" y="1777"/>
                  <a:pt x="5277" y="1777"/>
                </a:cubicBezTo>
                <a:cubicBezTo>
                  <a:pt x="5275" y="1778"/>
                  <a:pt x="5275" y="1780"/>
                  <a:pt x="5274" y="1781"/>
                </a:cubicBezTo>
                <a:cubicBezTo>
                  <a:pt x="5272" y="1782"/>
                  <a:pt x="5271" y="1783"/>
                  <a:pt x="5270" y="1783"/>
                </a:cubicBezTo>
                <a:cubicBezTo>
                  <a:pt x="5268" y="1784"/>
                  <a:pt x="5267" y="1783"/>
                  <a:pt x="5266" y="1783"/>
                </a:cubicBezTo>
                <a:cubicBezTo>
                  <a:pt x="5264" y="1784"/>
                  <a:pt x="5263" y="1785"/>
                  <a:pt x="5262" y="1786"/>
                </a:cubicBezTo>
                <a:cubicBezTo>
                  <a:pt x="5260" y="1787"/>
                  <a:pt x="5260" y="1789"/>
                  <a:pt x="5259" y="1790"/>
                </a:cubicBezTo>
                <a:cubicBezTo>
                  <a:pt x="5257" y="1792"/>
                  <a:pt x="5255" y="1793"/>
                  <a:pt x="5255" y="1796"/>
                </a:cubicBezTo>
                <a:cubicBezTo>
                  <a:pt x="5255" y="1798"/>
                  <a:pt x="5255" y="1800"/>
                  <a:pt x="5256" y="1802"/>
                </a:cubicBezTo>
                <a:cubicBezTo>
                  <a:pt x="5256" y="1804"/>
                  <a:pt x="5256" y="1805"/>
                  <a:pt x="5257" y="1807"/>
                </a:cubicBezTo>
                <a:cubicBezTo>
                  <a:pt x="5257" y="1809"/>
                  <a:pt x="5259" y="1808"/>
                  <a:pt x="5261" y="1809"/>
                </a:cubicBezTo>
                <a:cubicBezTo>
                  <a:pt x="5292" y="1809"/>
                  <a:pt x="5292" y="1809"/>
                  <a:pt x="5292" y="1809"/>
                </a:cubicBezTo>
                <a:cubicBezTo>
                  <a:pt x="5293" y="1804"/>
                  <a:pt x="5293" y="1800"/>
                  <a:pt x="5294" y="1795"/>
                </a:cubicBezTo>
                <a:cubicBezTo>
                  <a:pt x="5295" y="1794"/>
                  <a:pt x="5295" y="1792"/>
                  <a:pt x="5295" y="1791"/>
                </a:cubicBezTo>
                <a:cubicBezTo>
                  <a:pt x="5296" y="1789"/>
                  <a:pt x="5298" y="1789"/>
                  <a:pt x="5298" y="1787"/>
                </a:cubicBezTo>
                <a:cubicBezTo>
                  <a:pt x="5299" y="1786"/>
                  <a:pt x="5298" y="1784"/>
                  <a:pt x="5298" y="1783"/>
                </a:cubicBezTo>
                <a:cubicBezTo>
                  <a:pt x="5298" y="1781"/>
                  <a:pt x="5299" y="1779"/>
                  <a:pt x="5298" y="1778"/>
                </a:cubicBezTo>
                <a:cubicBezTo>
                  <a:pt x="5297" y="1776"/>
                  <a:pt x="5294" y="1776"/>
                  <a:pt x="5291" y="1775"/>
                </a:cubicBezTo>
                <a:cubicBezTo>
                  <a:pt x="5291" y="1751"/>
                  <a:pt x="5291" y="1751"/>
                  <a:pt x="5291" y="1751"/>
                </a:cubicBezTo>
                <a:cubicBezTo>
                  <a:pt x="5294" y="1751"/>
                  <a:pt x="5296" y="1752"/>
                  <a:pt x="5299" y="1751"/>
                </a:cubicBezTo>
                <a:cubicBezTo>
                  <a:pt x="5303" y="1751"/>
                  <a:pt x="5303" y="1751"/>
                  <a:pt x="5303" y="1751"/>
                </a:cubicBezTo>
                <a:cubicBezTo>
                  <a:pt x="5305" y="1751"/>
                  <a:pt x="5306" y="1750"/>
                  <a:pt x="5307" y="1749"/>
                </a:cubicBezTo>
                <a:cubicBezTo>
                  <a:pt x="5309" y="1748"/>
                  <a:pt x="5310" y="1746"/>
                  <a:pt x="5311" y="1745"/>
                </a:cubicBezTo>
                <a:cubicBezTo>
                  <a:pt x="5313" y="1744"/>
                  <a:pt x="5314" y="1743"/>
                  <a:pt x="5315" y="1742"/>
                </a:cubicBezTo>
                <a:cubicBezTo>
                  <a:pt x="5318" y="1741"/>
                  <a:pt x="5321" y="1741"/>
                  <a:pt x="5323" y="1740"/>
                </a:cubicBezTo>
                <a:cubicBezTo>
                  <a:pt x="5326" y="1740"/>
                  <a:pt x="5328" y="1739"/>
                  <a:pt x="5332" y="1739"/>
                </a:cubicBezTo>
                <a:cubicBezTo>
                  <a:pt x="5336" y="1739"/>
                  <a:pt x="5336" y="1739"/>
                  <a:pt x="5336" y="1739"/>
                </a:cubicBezTo>
                <a:cubicBezTo>
                  <a:pt x="5338" y="1739"/>
                  <a:pt x="5339" y="1740"/>
                  <a:pt x="5340" y="1740"/>
                </a:cubicBezTo>
                <a:cubicBezTo>
                  <a:pt x="5343" y="1741"/>
                  <a:pt x="5345" y="1741"/>
                  <a:pt x="5348" y="1741"/>
                </a:cubicBezTo>
                <a:cubicBezTo>
                  <a:pt x="5350" y="1741"/>
                  <a:pt x="5351" y="1742"/>
                  <a:pt x="5352" y="1741"/>
                </a:cubicBezTo>
                <a:cubicBezTo>
                  <a:pt x="5354" y="1741"/>
                  <a:pt x="5355" y="1740"/>
                  <a:pt x="5356" y="1739"/>
                </a:cubicBezTo>
                <a:cubicBezTo>
                  <a:pt x="5358" y="1739"/>
                  <a:pt x="5358" y="1737"/>
                  <a:pt x="5359" y="1735"/>
                </a:cubicBezTo>
                <a:cubicBezTo>
                  <a:pt x="5360" y="1734"/>
                  <a:pt x="5360" y="1733"/>
                  <a:pt x="5361" y="1733"/>
                </a:cubicBezTo>
                <a:cubicBezTo>
                  <a:pt x="5364" y="1731"/>
                  <a:pt x="5366" y="1732"/>
                  <a:pt x="5369" y="1731"/>
                </a:cubicBezTo>
                <a:cubicBezTo>
                  <a:pt x="5371" y="1731"/>
                  <a:pt x="5372" y="1730"/>
                  <a:pt x="5373" y="1729"/>
                </a:cubicBezTo>
                <a:cubicBezTo>
                  <a:pt x="5376" y="1729"/>
                  <a:pt x="5378" y="1730"/>
                  <a:pt x="5381" y="1729"/>
                </a:cubicBezTo>
                <a:cubicBezTo>
                  <a:pt x="5382" y="1729"/>
                  <a:pt x="5384" y="1729"/>
                  <a:pt x="5385" y="1729"/>
                </a:cubicBezTo>
                <a:cubicBezTo>
                  <a:pt x="5386" y="1728"/>
                  <a:pt x="5388" y="1729"/>
                  <a:pt x="5389" y="1729"/>
                </a:cubicBezTo>
                <a:cubicBezTo>
                  <a:pt x="5391" y="1728"/>
                  <a:pt x="5390" y="1726"/>
                  <a:pt x="5392" y="1725"/>
                </a:cubicBezTo>
                <a:cubicBezTo>
                  <a:pt x="5393" y="1724"/>
                  <a:pt x="5394" y="1722"/>
                  <a:pt x="5396" y="1722"/>
                </a:cubicBezTo>
                <a:cubicBezTo>
                  <a:pt x="5397" y="1721"/>
                  <a:pt x="5399" y="1721"/>
                  <a:pt x="5400" y="1721"/>
                </a:cubicBezTo>
                <a:cubicBezTo>
                  <a:pt x="5402" y="1720"/>
                  <a:pt x="5402" y="1719"/>
                  <a:pt x="5404" y="1718"/>
                </a:cubicBezTo>
                <a:cubicBezTo>
                  <a:pt x="5405" y="1717"/>
                  <a:pt x="5407" y="1717"/>
                  <a:pt x="5408" y="1716"/>
                </a:cubicBezTo>
                <a:cubicBezTo>
                  <a:pt x="5409" y="1715"/>
                  <a:pt x="5409" y="1713"/>
                  <a:pt x="5410" y="1712"/>
                </a:cubicBezTo>
                <a:cubicBezTo>
                  <a:pt x="5411" y="1710"/>
                  <a:pt x="5412" y="1709"/>
                  <a:pt x="5413" y="1708"/>
                </a:cubicBezTo>
                <a:cubicBezTo>
                  <a:pt x="5414" y="1706"/>
                  <a:pt x="5415" y="1706"/>
                  <a:pt x="5417" y="1705"/>
                </a:cubicBezTo>
                <a:cubicBezTo>
                  <a:pt x="5418" y="1704"/>
                  <a:pt x="5419" y="1702"/>
                  <a:pt x="5421" y="1702"/>
                </a:cubicBezTo>
                <a:cubicBezTo>
                  <a:pt x="5422" y="1702"/>
                  <a:pt x="5424" y="1702"/>
                  <a:pt x="5425" y="1702"/>
                </a:cubicBezTo>
                <a:cubicBezTo>
                  <a:pt x="5426" y="1701"/>
                  <a:pt x="5427" y="1702"/>
                  <a:pt x="5429" y="1702"/>
                </a:cubicBezTo>
                <a:cubicBezTo>
                  <a:pt x="5432" y="1701"/>
                  <a:pt x="5434" y="1699"/>
                  <a:pt x="5437" y="1697"/>
                </a:cubicBezTo>
                <a:cubicBezTo>
                  <a:pt x="5438" y="1696"/>
                  <a:pt x="5438" y="1694"/>
                  <a:pt x="5439" y="1693"/>
                </a:cubicBezTo>
                <a:cubicBezTo>
                  <a:pt x="5440" y="1691"/>
                  <a:pt x="5441" y="1692"/>
                  <a:pt x="5443" y="1691"/>
                </a:cubicBezTo>
                <a:cubicBezTo>
                  <a:pt x="5444" y="1689"/>
                  <a:pt x="5445" y="1688"/>
                  <a:pt x="5447" y="1687"/>
                </a:cubicBezTo>
                <a:cubicBezTo>
                  <a:pt x="5448" y="1685"/>
                  <a:pt x="5449" y="1684"/>
                  <a:pt x="5450" y="1683"/>
                </a:cubicBezTo>
                <a:cubicBezTo>
                  <a:pt x="5450" y="1681"/>
                  <a:pt x="5452" y="1681"/>
                  <a:pt x="5453" y="1679"/>
                </a:cubicBezTo>
                <a:cubicBezTo>
                  <a:pt x="5453" y="1678"/>
                  <a:pt x="5453" y="1676"/>
                  <a:pt x="5454" y="1675"/>
                </a:cubicBezTo>
                <a:cubicBezTo>
                  <a:pt x="5454" y="1673"/>
                  <a:pt x="5455" y="1672"/>
                  <a:pt x="5456" y="1671"/>
                </a:cubicBezTo>
                <a:cubicBezTo>
                  <a:pt x="5458" y="1667"/>
                  <a:pt x="5461" y="1667"/>
                  <a:pt x="5464" y="1663"/>
                </a:cubicBezTo>
                <a:cubicBezTo>
                  <a:pt x="5466" y="1659"/>
                  <a:pt x="5467" y="1655"/>
                  <a:pt x="5470" y="1651"/>
                </a:cubicBezTo>
                <a:cubicBezTo>
                  <a:pt x="5470" y="1650"/>
                  <a:pt x="5470" y="1648"/>
                  <a:pt x="5470" y="1647"/>
                </a:cubicBezTo>
                <a:cubicBezTo>
                  <a:pt x="5471" y="1645"/>
                  <a:pt x="5473" y="1644"/>
                  <a:pt x="5474" y="1643"/>
                </a:cubicBezTo>
                <a:cubicBezTo>
                  <a:pt x="5476" y="1641"/>
                  <a:pt x="5476" y="1640"/>
                  <a:pt x="5477" y="1639"/>
                </a:cubicBezTo>
                <a:cubicBezTo>
                  <a:pt x="5479" y="1637"/>
                  <a:pt x="5480" y="1636"/>
                  <a:pt x="5482" y="1635"/>
                </a:cubicBezTo>
                <a:cubicBezTo>
                  <a:pt x="5484" y="1634"/>
                  <a:pt x="5486" y="1633"/>
                  <a:pt x="5487" y="1632"/>
                </a:cubicBezTo>
                <a:cubicBezTo>
                  <a:pt x="5489" y="1631"/>
                  <a:pt x="5490" y="1630"/>
                  <a:pt x="5490" y="1628"/>
                </a:cubicBezTo>
                <a:cubicBezTo>
                  <a:pt x="5491" y="1626"/>
                  <a:pt x="5491" y="1625"/>
                  <a:pt x="5491" y="1623"/>
                </a:cubicBezTo>
                <a:cubicBezTo>
                  <a:pt x="5492" y="1621"/>
                  <a:pt x="5493" y="1620"/>
                  <a:pt x="5493" y="1618"/>
                </a:cubicBezTo>
                <a:cubicBezTo>
                  <a:pt x="5493" y="1617"/>
                  <a:pt x="5493" y="1615"/>
                  <a:pt x="5493" y="1614"/>
                </a:cubicBezTo>
                <a:cubicBezTo>
                  <a:pt x="5494" y="1613"/>
                  <a:pt x="5494" y="1611"/>
                  <a:pt x="5494" y="1610"/>
                </a:cubicBezTo>
                <a:cubicBezTo>
                  <a:pt x="5495" y="1609"/>
                  <a:pt x="5495" y="1607"/>
                  <a:pt x="5495" y="1606"/>
                </a:cubicBezTo>
                <a:cubicBezTo>
                  <a:pt x="5496" y="1604"/>
                  <a:pt x="5499" y="1604"/>
                  <a:pt x="5500" y="1603"/>
                </a:cubicBezTo>
                <a:cubicBezTo>
                  <a:pt x="5504" y="1601"/>
                  <a:pt x="5505" y="1598"/>
                  <a:pt x="5507" y="1595"/>
                </a:cubicBezTo>
                <a:cubicBezTo>
                  <a:pt x="5510" y="1591"/>
                  <a:pt x="5512" y="1589"/>
                  <a:pt x="5512" y="1584"/>
                </a:cubicBezTo>
                <a:cubicBezTo>
                  <a:pt x="5512" y="1582"/>
                  <a:pt x="5512" y="1580"/>
                  <a:pt x="5510" y="1578"/>
                </a:cubicBezTo>
                <a:cubicBezTo>
                  <a:pt x="5509" y="1577"/>
                  <a:pt x="5509" y="1575"/>
                  <a:pt x="5507" y="1574"/>
                </a:cubicBezTo>
                <a:cubicBezTo>
                  <a:pt x="5506" y="1574"/>
                  <a:pt x="5505" y="1575"/>
                  <a:pt x="5503" y="1574"/>
                </a:cubicBezTo>
                <a:cubicBezTo>
                  <a:pt x="5500" y="1574"/>
                  <a:pt x="5498" y="1574"/>
                  <a:pt x="5495" y="1573"/>
                </a:cubicBezTo>
                <a:cubicBezTo>
                  <a:pt x="5495" y="1570"/>
                  <a:pt x="5494" y="1568"/>
                  <a:pt x="5494" y="1565"/>
                </a:cubicBezTo>
                <a:cubicBezTo>
                  <a:pt x="5494" y="1564"/>
                  <a:pt x="5495" y="1563"/>
                  <a:pt x="5495" y="1561"/>
                </a:cubicBezTo>
                <a:cubicBezTo>
                  <a:pt x="5495" y="1560"/>
                  <a:pt x="5495" y="1559"/>
                  <a:pt x="5495" y="1557"/>
                </a:cubicBezTo>
                <a:cubicBezTo>
                  <a:pt x="5502" y="1557"/>
                  <a:pt x="5502" y="1557"/>
                  <a:pt x="5502" y="1557"/>
                </a:cubicBezTo>
                <a:cubicBezTo>
                  <a:pt x="5502" y="1556"/>
                  <a:pt x="5503" y="1555"/>
                  <a:pt x="5502" y="1553"/>
                </a:cubicBezTo>
                <a:cubicBezTo>
                  <a:pt x="5502" y="1552"/>
                  <a:pt x="5500" y="1551"/>
                  <a:pt x="5499" y="1549"/>
                </a:cubicBezTo>
                <a:cubicBezTo>
                  <a:pt x="5498" y="1545"/>
                  <a:pt x="5500" y="1542"/>
                  <a:pt x="5499" y="1538"/>
                </a:cubicBezTo>
                <a:cubicBezTo>
                  <a:pt x="5499" y="1536"/>
                  <a:pt x="5500" y="1535"/>
                  <a:pt x="5499" y="1534"/>
                </a:cubicBezTo>
                <a:cubicBezTo>
                  <a:pt x="5499" y="1532"/>
                  <a:pt x="5497" y="1531"/>
                  <a:pt x="5495" y="1530"/>
                </a:cubicBezTo>
                <a:cubicBezTo>
                  <a:pt x="5494" y="1528"/>
                  <a:pt x="5492" y="1528"/>
                  <a:pt x="5491" y="1527"/>
                </a:cubicBezTo>
                <a:cubicBezTo>
                  <a:pt x="5491" y="1522"/>
                  <a:pt x="5492" y="1519"/>
                  <a:pt x="5492" y="1515"/>
                </a:cubicBezTo>
                <a:cubicBezTo>
                  <a:pt x="5492" y="1510"/>
                  <a:pt x="5491" y="1507"/>
                  <a:pt x="5489" y="1503"/>
                </a:cubicBezTo>
                <a:cubicBezTo>
                  <a:pt x="5488" y="1499"/>
                  <a:pt x="5485" y="1498"/>
                  <a:pt x="5483" y="1495"/>
                </a:cubicBezTo>
                <a:cubicBezTo>
                  <a:pt x="5481" y="1491"/>
                  <a:pt x="5479" y="1488"/>
                  <a:pt x="5475" y="1486"/>
                </a:cubicBezTo>
                <a:cubicBezTo>
                  <a:pt x="5474" y="1485"/>
                  <a:pt x="5473" y="1483"/>
                  <a:pt x="5471" y="1483"/>
                </a:cubicBezTo>
                <a:cubicBezTo>
                  <a:pt x="5470" y="1482"/>
                  <a:pt x="5468" y="1484"/>
                  <a:pt x="5467" y="1483"/>
                </a:cubicBezTo>
                <a:cubicBezTo>
                  <a:pt x="5465" y="1482"/>
                  <a:pt x="5464" y="1481"/>
                  <a:pt x="5463" y="1480"/>
                </a:cubicBezTo>
                <a:cubicBezTo>
                  <a:pt x="5462" y="1479"/>
                  <a:pt x="5463" y="1477"/>
                  <a:pt x="5463" y="1476"/>
                </a:cubicBezTo>
                <a:cubicBezTo>
                  <a:pt x="5463" y="1472"/>
                  <a:pt x="5463" y="1472"/>
                  <a:pt x="5463" y="1472"/>
                </a:cubicBezTo>
                <a:cubicBezTo>
                  <a:pt x="5463" y="1470"/>
                  <a:pt x="5464" y="1469"/>
                  <a:pt x="5465" y="1468"/>
                </a:cubicBezTo>
                <a:cubicBezTo>
                  <a:pt x="5465" y="1466"/>
                  <a:pt x="5467" y="1465"/>
                  <a:pt x="5468" y="1464"/>
                </a:cubicBezTo>
                <a:cubicBezTo>
                  <a:pt x="5470" y="1462"/>
                  <a:pt x="5472" y="1463"/>
                  <a:pt x="5472" y="1461"/>
                </a:cubicBezTo>
                <a:cubicBezTo>
                  <a:pt x="5473" y="1458"/>
                  <a:pt x="5472" y="1456"/>
                  <a:pt x="5472" y="1453"/>
                </a:cubicBezTo>
                <a:cubicBezTo>
                  <a:pt x="5472" y="1445"/>
                  <a:pt x="5472" y="1445"/>
                  <a:pt x="5472" y="1445"/>
                </a:cubicBezTo>
                <a:cubicBezTo>
                  <a:pt x="5483" y="1445"/>
                  <a:pt x="5483" y="1445"/>
                  <a:pt x="5483" y="1445"/>
                </a:cubicBezTo>
                <a:cubicBezTo>
                  <a:pt x="5485" y="1444"/>
                  <a:pt x="5486" y="1444"/>
                  <a:pt x="5487" y="1442"/>
                </a:cubicBezTo>
                <a:cubicBezTo>
                  <a:pt x="5488" y="1441"/>
                  <a:pt x="5489" y="1439"/>
                  <a:pt x="5490" y="1438"/>
                </a:cubicBezTo>
                <a:cubicBezTo>
                  <a:pt x="5491" y="1437"/>
                  <a:pt x="5491" y="1435"/>
                  <a:pt x="5492" y="1434"/>
                </a:cubicBezTo>
                <a:cubicBezTo>
                  <a:pt x="5494" y="1433"/>
                  <a:pt x="5495" y="1434"/>
                  <a:pt x="5496" y="1434"/>
                </a:cubicBezTo>
                <a:cubicBezTo>
                  <a:pt x="5498" y="1434"/>
                  <a:pt x="5499" y="1434"/>
                  <a:pt x="5500" y="1434"/>
                </a:cubicBezTo>
                <a:cubicBezTo>
                  <a:pt x="5502" y="1434"/>
                  <a:pt x="5503" y="1432"/>
                  <a:pt x="5504" y="1432"/>
                </a:cubicBezTo>
                <a:cubicBezTo>
                  <a:pt x="5508" y="1432"/>
                  <a:pt x="5508" y="1432"/>
                  <a:pt x="5508" y="1432"/>
                </a:cubicBezTo>
                <a:cubicBezTo>
                  <a:pt x="5513" y="1432"/>
                  <a:pt x="5516" y="1432"/>
                  <a:pt x="5520" y="1432"/>
                </a:cubicBezTo>
                <a:cubicBezTo>
                  <a:pt x="5521" y="1428"/>
                  <a:pt x="5521" y="1426"/>
                  <a:pt x="5521" y="1422"/>
                </a:cubicBezTo>
                <a:cubicBezTo>
                  <a:pt x="5521" y="1421"/>
                  <a:pt x="5520" y="1420"/>
                  <a:pt x="5520" y="1419"/>
                </a:cubicBezTo>
                <a:cubicBezTo>
                  <a:pt x="5500" y="1419"/>
                  <a:pt x="5500" y="1419"/>
                  <a:pt x="5500" y="1419"/>
                </a:cubicBezTo>
                <a:cubicBezTo>
                  <a:pt x="5500" y="1417"/>
                  <a:pt x="5499" y="1416"/>
                  <a:pt x="5498" y="1415"/>
                </a:cubicBezTo>
                <a:cubicBezTo>
                  <a:pt x="5496" y="1412"/>
                  <a:pt x="5495" y="1410"/>
                  <a:pt x="5492" y="1407"/>
                </a:cubicBezTo>
                <a:cubicBezTo>
                  <a:pt x="5477" y="1407"/>
                  <a:pt x="5477" y="1407"/>
                  <a:pt x="5477" y="1407"/>
                </a:cubicBezTo>
                <a:cubicBezTo>
                  <a:pt x="5477" y="1410"/>
                  <a:pt x="5477" y="1412"/>
                  <a:pt x="5476" y="1415"/>
                </a:cubicBezTo>
                <a:cubicBezTo>
                  <a:pt x="5476" y="1417"/>
                  <a:pt x="5477" y="1418"/>
                  <a:pt x="5476" y="1419"/>
                </a:cubicBezTo>
                <a:cubicBezTo>
                  <a:pt x="5476" y="1420"/>
                  <a:pt x="5475" y="1421"/>
                  <a:pt x="5474" y="1423"/>
                </a:cubicBezTo>
                <a:cubicBezTo>
                  <a:pt x="5473" y="1423"/>
                  <a:pt x="5472" y="1423"/>
                  <a:pt x="5470" y="1423"/>
                </a:cubicBezTo>
                <a:cubicBezTo>
                  <a:pt x="5469" y="1423"/>
                  <a:pt x="5468" y="1422"/>
                  <a:pt x="5467" y="1422"/>
                </a:cubicBezTo>
                <a:cubicBezTo>
                  <a:pt x="5465" y="1422"/>
                  <a:pt x="5464" y="1423"/>
                  <a:pt x="5462" y="1423"/>
                </a:cubicBezTo>
                <a:cubicBezTo>
                  <a:pt x="5462" y="1400"/>
                  <a:pt x="5462" y="1400"/>
                  <a:pt x="5462" y="1400"/>
                </a:cubicBezTo>
                <a:cubicBezTo>
                  <a:pt x="5437" y="1400"/>
                  <a:pt x="5437" y="1400"/>
                  <a:pt x="5437" y="1400"/>
                </a:cubicBezTo>
                <a:cubicBezTo>
                  <a:pt x="5433" y="1400"/>
                  <a:pt x="5430" y="1396"/>
                  <a:pt x="5430" y="1392"/>
                </a:cubicBezTo>
                <a:cubicBezTo>
                  <a:pt x="5430" y="1389"/>
                  <a:pt x="5430" y="1388"/>
                  <a:pt x="5431" y="1385"/>
                </a:cubicBezTo>
                <a:cubicBezTo>
                  <a:pt x="5431" y="1384"/>
                  <a:pt x="5433" y="1383"/>
                  <a:pt x="5434" y="1381"/>
                </a:cubicBezTo>
                <a:cubicBezTo>
                  <a:pt x="5435" y="1380"/>
                  <a:pt x="5436" y="1378"/>
                  <a:pt x="5438" y="1377"/>
                </a:cubicBezTo>
                <a:cubicBezTo>
                  <a:pt x="5439" y="1377"/>
                  <a:pt x="5440" y="1377"/>
                  <a:pt x="5442" y="1376"/>
                </a:cubicBezTo>
                <a:cubicBezTo>
                  <a:pt x="5446" y="1375"/>
                  <a:pt x="5449" y="1376"/>
                  <a:pt x="5454" y="1376"/>
                </a:cubicBezTo>
                <a:cubicBezTo>
                  <a:pt x="5455" y="1376"/>
                  <a:pt x="5456" y="1377"/>
                  <a:pt x="5458" y="1376"/>
                </a:cubicBezTo>
                <a:cubicBezTo>
                  <a:pt x="5459" y="1376"/>
                  <a:pt x="5461" y="1376"/>
                  <a:pt x="5462" y="1375"/>
                </a:cubicBezTo>
                <a:cubicBezTo>
                  <a:pt x="5463" y="1375"/>
                  <a:pt x="5461" y="1373"/>
                  <a:pt x="5462" y="1371"/>
                </a:cubicBezTo>
                <a:cubicBezTo>
                  <a:pt x="5462" y="1370"/>
                  <a:pt x="5464" y="1369"/>
                  <a:pt x="5465" y="1367"/>
                </a:cubicBezTo>
                <a:cubicBezTo>
                  <a:pt x="5465" y="1366"/>
                  <a:pt x="5466" y="1364"/>
                  <a:pt x="5467" y="1363"/>
                </a:cubicBezTo>
                <a:cubicBezTo>
                  <a:pt x="5469" y="1363"/>
                  <a:pt x="5471" y="1363"/>
                  <a:pt x="5472" y="1362"/>
                </a:cubicBezTo>
                <a:cubicBezTo>
                  <a:pt x="5474" y="1362"/>
                  <a:pt x="5475" y="1361"/>
                  <a:pt x="5476" y="1360"/>
                </a:cubicBezTo>
                <a:cubicBezTo>
                  <a:pt x="5479" y="1360"/>
                  <a:pt x="5482" y="1361"/>
                  <a:pt x="5484" y="1360"/>
                </a:cubicBezTo>
                <a:cubicBezTo>
                  <a:pt x="5486" y="1360"/>
                  <a:pt x="5487" y="1361"/>
                  <a:pt x="5488" y="1360"/>
                </a:cubicBezTo>
                <a:cubicBezTo>
                  <a:pt x="5490" y="1360"/>
                  <a:pt x="5490" y="1358"/>
                  <a:pt x="5491" y="1356"/>
                </a:cubicBezTo>
                <a:cubicBezTo>
                  <a:pt x="5493" y="1355"/>
                  <a:pt x="5494" y="1354"/>
                  <a:pt x="5495" y="1352"/>
                </a:cubicBezTo>
                <a:cubicBezTo>
                  <a:pt x="5497" y="1351"/>
                  <a:pt x="5497" y="1350"/>
                  <a:pt x="5498" y="1349"/>
                </a:cubicBezTo>
                <a:cubicBezTo>
                  <a:pt x="5500" y="1347"/>
                  <a:pt x="5502" y="1346"/>
                  <a:pt x="5503" y="1345"/>
                </a:cubicBezTo>
                <a:cubicBezTo>
                  <a:pt x="5505" y="1343"/>
                  <a:pt x="5506" y="1340"/>
                  <a:pt x="5508" y="1340"/>
                </a:cubicBezTo>
                <a:cubicBezTo>
                  <a:pt x="5510" y="1340"/>
                  <a:pt x="5510" y="1340"/>
                  <a:pt x="5510" y="1340"/>
                </a:cubicBezTo>
                <a:cubicBezTo>
                  <a:pt x="5512" y="1340"/>
                  <a:pt x="5513" y="1342"/>
                  <a:pt x="5514" y="1343"/>
                </a:cubicBezTo>
                <a:cubicBezTo>
                  <a:pt x="5515" y="1346"/>
                  <a:pt x="5515" y="1346"/>
                  <a:pt x="5515" y="1346"/>
                </a:cubicBezTo>
                <a:cubicBezTo>
                  <a:pt x="5514" y="1348"/>
                  <a:pt x="5514" y="1349"/>
                  <a:pt x="5512" y="1350"/>
                </a:cubicBezTo>
                <a:cubicBezTo>
                  <a:pt x="5511" y="1352"/>
                  <a:pt x="5509" y="1352"/>
                  <a:pt x="5508" y="1353"/>
                </a:cubicBezTo>
                <a:cubicBezTo>
                  <a:pt x="5507" y="1356"/>
                  <a:pt x="5508" y="1359"/>
                  <a:pt x="5507" y="1361"/>
                </a:cubicBezTo>
                <a:cubicBezTo>
                  <a:pt x="5507" y="1365"/>
                  <a:pt x="5503" y="1367"/>
                  <a:pt x="5500" y="1369"/>
                </a:cubicBezTo>
                <a:cubicBezTo>
                  <a:pt x="5499" y="1371"/>
                  <a:pt x="5499" y="1372"/>
                  <a:pt x="5497" y="1373"/>
                </a:cubicBezTo>
                <a:cubicBezTo>
                  <a:pt x="5496" y="1375"/>
                  <a:pt x="5495" y="1375"/>
                  <a:pt x="5493" y="1376"/>
                </a:cubicBezTo>
                <a:cubicBezTo>
                  <a:pt x="5493" y="1377"/>
                  <a:pt x="5493" y="1379"/>
                  <a:pt x="5492" y="1380"/>
                </a:cubicBezTo>
                <a:cubicBezTo>
                  <a:pt x="5493" y="1384"/>
                  <a:pt x="5493" y="1384"/>
                  <a:pt x="5493" y="1384"/>
                </a:cubicBezTo>
                <a:cubicBezTo>
                  <a:pt x="5495" y="1384"/>
                  <a:pt x="5496" y="1383"/>
                  <a:pt x="5497" y="1382"/>
                </a:cubicBezTo>
                <a:cubicBezTo>
                  <a:pt x="5499" y="1381"/>
                  <a:pt x="5499" y="1380"/>
                  <a:pt x="5500" y="1378"/>
                </a:cubicBezTo>
                <a:cubicBezTo>
                  <a:pt x="5520" y="1378"/>
                  <a:pt x="5520" y="1378"/>
                  <a:pt x="5520" y="1378"/>
                </a:cubicBezTo>
                <a:cubicBezTo>
                  <a:pt x="5522" y="1378"/>
                  <a:pt x="5523" y="1377"/>
                  <a:pt x="5525" y="1375"/>
                </a:cubicBezTo>
                <a:cubicBezTo>
                  <a:pt x="5528" y="1373"/>
                  <a:pt x="5530" y="1371"/>
                  <a:pt x="5532" y="1368"/>
                </a:cubicBezTo>
                <a:cubicBezTo>
                  <a:pt x="5533" y="1367"/>
                  <a:pt x="5533" y="1365"/>
                  <a:pt x="5535" y="1364"/>
                </a:cubicBezTo>
                <a:cubicBezTo>
                  <a:pt x="5536" y="1364"/>
                  <a:pt x="5538" y="1364"/>
                  <a:pt x="5539" y="1363"/>
                </a:cubicBezTo>
                <a:cubicBezTo>
                  <a:pt x="5541" y="1363"/>
                  <a:pt x="5541" y="1361"/>
                  <a:pt x="5543" y="1361"/>
                </a:cubicBezTo>
                <a:cubicBezTo>
                  <a:pt x="5548" y="1361"/>
                  <a:pt x="5550" y="1365"/>
                  <a:pt x="5555" y="1365"/>
                </a:cubicBezTo>
                <a:cubicBezTo>
                  <a:pt x="5556" y="1366"/>
                  <a:pt x="5558" y="1365"/>
                  <a:pt x="5559" y="1365"/>
                </a:cubicBezTo>
                <a:cubicBezTo>
                  <a:pt x="5562" y="1366"/>
                  <a:pt x="5564" y="1367"/>
                  <a:pt x="5567" y="1368"/>
                </a:cubicBezTo>
                <a:cubicBezTo>
                  <a:pt x="5568" y="1369"/>
                  <a:pt x="5570" y="1369"/>
                  <a:pt x="5571" y="1370"/>
                </a:cubicBezTo>
                <a:cubicBezTo>
                  <a:pt x="5573" y="1373"/>
                  <a:pt x="5573" y="1375"/>
                  <a:pt x="5573" y="1378"/>
                </a:cubicBezTo>
                <a:cubicBezTo>
                  <a:pt x="5573" y="1382"/>
                  <a:pt x="5573" y="1382"/>
                  <a:pt x="5573" y="1382"/>
                </a:cubicBezTo>
                <a:cubicBezTo>
                  <a:pt x="5573" y="1384"/>
                  <a:pt x="5572" y="1385"/>
                  <a:pt x="5571" y="1386"/>
                </a:cubicBezTo>
                <a:cubicBezTo>
                  <a:pt x="5570" y="1388"/>
                  <a:pt x="5568" y="1388"/>
                  <a:pt x="5567" y="1390"/>
                </a:cubicBezTo>
                <a:cubicBezTo>
                  <a:pt x="5567" y="1391"/>
                  <a:pt x="5567" y="1393"/>
                  <a:pt x="5567" y="1394"/>
                </a:cubicBezTo>
                <a:cubicBezTo>
                  <a:pt x="5566" y="1397"/>
                  <a:pt x="5563" y="1397"/>
                  <a:pt x="5563" y="1400"/>
                </a:cubicBezTo>
                <a:cubicBezTo>
                  <a:pt x="5563" y="1404"/>
                  <a:pt x="5564" y="1406"/>
                  <a:pt x="5564" y="1409"/>
                </a:cubicBezTo>
                <a:cubicBezTo>
                  <a:pt x="5572" y="1409"/>
                  <a:pt x="5572" y="1409"/>
                  <a:pt x="5572" y="1409"/>
                </a:cubicBezTo>
                <a:cubicBezTo>
                  <a:pt x="5576" y="1407"/>
                  <a:pt x="5576" y="1407"/>
                  <a:pt x="5576" y="1407"/>
                </a:cubicBezTo>
                <a:cubicBezTo>
                  <a:pt x="5578" y="1406"/>
                  <a:pt x="5579" y="1404"/>
                  <a:pt x="5581" y="1404"/>
                </a:cubicBezTo>
                <a:cubicBezTo>
                  <a:pt x="5582" y="1404"/>
                  <a:pt x="5584" y="1405"/>
                  <a:pt x="5585" y="1405"/>
                </a:cubicBezTo>
                <a:cubicBezTo>
                  <a:pt x="5588" y="1406"/>
                  <a:pt x="5590" y="1409"/>
                  <a:pt x="5592" y="1412"/>
                </a:cubicBezTo>
                <a:cubicBezTo>
                  <a:pt x="5592" y="1413"/>
                  <a:pt x="5593" y="1415"/>
                  <a:pt x="5593" y="1416"/>
                </a:cubicBezTo>
                <a:cubicBezTo>
                  <a:pt x="5594" y="1419"/>
                  <a:pt x="5594" y="1421"/>
                  <a:pt x="5595" y="1424"/>
                </a:cubicBezTo>
                <a:cubicBezTo>
                  <a:pt x="5595" y="1425"/>
                  <a:pt x="5596" y="1427"/>
                  <a:pt x="5596" y="1428"/>
                </a:cubicBezTo>
                <a:cubicBezTo>
                  <a:pt x="5596" y="1430"/>
                  <a:pt x="5597" y="1431"/>
                  <a:pt x="5598" y="1432"/>
                </a:cubicBezTo>
                <a:cubicBezTo>
                  <a:pt x="5599" y="1434"/>
                  <a:pt x="5602" y="1435"/>
                  <a:pt x="5602" y="1437"/>
                </a:cubicBezTo>
                <a:cubicBezTo>
                  <a:pt x="5602" y="1459"/>
                  <a:pt x="5602" y="1459"/>
                  <a:pt x="5602" y="1459"/>
                </a:cubicBezTo>
                <a:cubicBezTo>
                  <a:pt x="5602" y="1461"/>
                  <a:pt x="5599" y="1462"/>
                  <a:pt x="5598" y="1464"/>
                </a:cubicBezTo>
                <a:cubicBezTo>
                  <a:pt x="5597" y="1465"/>
                  <a:pt x="5595" y="1465"/>
                  <a:pt x="5594" y="1467"/>
                </a:cubicBezTo>
                <a:cubicBezTo>
                  <a:pt x="5593" y="1468"/>
                  <a:pt x="5593" y="1470"/>
                  <a:pt x="5593" y="1471"/>
                </a:cubicBezTo>
                <a:cubicBezTo>
                  <a:pt x="5592" y="1472"/>
                  <a:pt x="5592" y="1473"/>
                  <a:pt x="5592" y="1475"/>
                </a:cubicBezTo>
                <a:cubicBezTo>
                  <a:pt x="5592" y="1487"/>
                  <a:pt x="5592" y="1487"/>
                  <a:pt x="5592" y="1487"/>
                </a:cubicBezTo>
                <a:cubicBezTo>
                  <a:pt x="5614" y="1487"/>
                  <a:pt x="5614" y="1487"/>
                  <a:pt x="5614" y="1487"/>
                </a:cubicBezTo>
                <a:cubicBezTo>
                  <a:pt x="5619" y="1487"/>
                  <a:pt x="5621" y="1483"/>
                  <a:pt x="5626" y="1480"/>
                </a:cubicBezTo>
                <a:cubicBezTo>
                  <a:pt x="5630" y="1478"/>
                  <a:pt x="5630" y="1478"/>
                  <a:pt x="5630" y="1478"/>
                </a:cubicBezTo>
                <a:cubicBezTo>
                  <a:pt x="5631" y="1477"/>
                  <a:pt x="5633" y="1476"/>
                  <a:pt x="5635" y="1475"/>
                </a:cubicBezTo>
                <a:cubicBezTo>
                  <a:pt x="5637" y="1474"/>
                  <a:pt x="5637" y="1472"/>
                  <a:pt x="5640" y="1471"/>
                </a:cubicBezTo>
                <a:cubicBezTo>
                  <a:pt x="5641" y="1470"/>
                  <a:pt x="5642" y="1470"/>
                  <a:pt x="5644" y="1470"/>
                </a:cubicBezTo>
                <a:cubicBezTo>
                  <a:pt x="5645" y="1469"/>
                  <a:pt x="5646" y="1468"/>
                  <a:pt x="5648" y="1468"/>
                </a:cubicBezTo>
                <a:cubicBezTo>
                  <a:pt x="5649" y="1467"/>
                  <a:pt x="5650" y="1465"/>
                  <a:pt x="5652" y="1465"/>
                </a:cubicBezTo>
                <a:cubicBezTo>
                  <a:pt x="5653" y="1464"/>
                  <a:pt x="5655" y="1466"/>
                  <a:pt x="5657" y="1465"/>
                </a:cubicBezTo>
                <a:cubicBezTo>
                  <a:pt x="5658" y="1464"/>
                  <a:pt x="5660" y="1463"/>
                  <a:pt x="5661" y="1462"/>
                </a:cubicBezTo>
                <a:cubicBezTo>
                  <a:pt x="5661" y="1461"/>
                  <a:pt x="5661" y="1459"/>
                  <a:pt x="5661" y="1458"/>
                </a:cubicBezTo>
                <a:cubicBezTo>
                  <a:pt x="5661" y="1455"/>
                  <a:pt x="5660" y="1453"/>
                  <a:pt x="5661" y="1450"/>
                </a:cubicBezTo>
                <a:cubicBezTo>
                  <a:pt x="5661" y="1448"/>
                  <a:pt x="5661" y="1447"/>
                  <a:pt x="5662" y="1445"/>
                </a:cubicBezTo>
                <a:cubicBezTo>
                  <a:pt x="5662" y="1444"/>
                  <a:pt x="5663" y="1443"/>
                  <a:pt x="5663" y="1441"/>
                </a:cubicBezTo>
                <a:cubicBezTo>
                  <a:pt x="5663" y="1429"/>
                  <a:pt x="5663" y="1429"/>
                  <a:pt x="5663" y="1429"/>
                </a:cubicBezTo>
                <a:cubicBezTo>
                  <a:pt x="5659" y="1429"/>
                  <a:pt x="5656" y="1429"/>
                  <a:pt x="5653" y="1427"/>
                </a:cubicBezTo>
                <a:cubicBezTo>
                  <a:pt x="5651" y="1426"/>
                  <a:pt x="5650" y="1424"/>
                  <a:pt x="5650" y="1422"/>
                </a:cubicBezTo>
                <a:cubicBezTo>
                  <a:pt x="5649" y="1419"/>
                  <a:pt x="5650" y="1416"/>
                  <a:pt x="5650" y="1413"/>
                </a:cubicBezTo>
                <a:cubicBezTo>
                  <a:pt x="5650" y="1412"/>
                  <a:pt x="5650" y="1410"/>
                  <a:pt x="5650" y="1409"/>
                </a:cubicBezTo>
                <a:cubicBezTo>
                  <a:pt x="5649" y="1408"/>
                  <a:pt x="5647" y="1408"/>
                  <a:pt x="5646" y="1407"/>
                </a:cubicBezTo>
                <a:cubicBezTo>
                  <a:pt x="5644" y="1406"/>
                  <a:pt x="5643" y="1405"/>
                  <a:pt x="5642" y="1404"/>
                </a:cubicBezTo>
                <a:cubicBezTo>
                  <a:pt x="5640" y="1403"/>
                  <a:pt x="5640" y="1401"/>
                  <a:pt x="5639" y="1400"/>
                </a:cubicBezTo>
                <a:cubicBezTo>
                  <a:pt x="5637" y="1399"/>
                  <a:pt x="5636" y="1399"/>
                  <a:pt x="5635" y="1398"/>
                </a:cubicBezTo>
                <a:cubicBezTo>
                  <a:pt x="5633" y="1397"/>
                  <a:pt x="5632" y="1397"/>
                  <a:pt x="5631" y="1395"/>
                </a:cubicBezTo>
                <a:cubicBezTo>
                  <a:pt x="5630" y="1394"/>
                  <a:pt x="5630" y="1392"/>
                  <a:pt x="5630" y="1391"/>
                </a:cubicBezTo>
                <a:cubicBezTo>
                  <a:pt x="5629" y="1390"/>
                  <a:pt x="5627" y="1389"/>
                  <a:pt x="5627" y="1387"/>
                </a:cubicBezTo>
                <a:cubicBezTo>
                  <a:pt x="5626" y="1385"/>
                  <a:pt x="5627" y="1384"/>
                  <a:pt x="5627" y="1381"/>
                </a:cubicBezTo>
                <a:cubicBezTo>
                  <a:pt x="5627" y="1377"/>
                  <a:pt x="5626" y="1374"/>
                  <a:pt x="5628" y="1370"/>
                </a:cubicBezTo>
                <a:cubicBezTo>
                  <a:pt x="5628" y="1369"/>
                  <a:pt x="5630" y="1368"/>
                  <a:pt x="5631" y="1366"/>
                </a:cubicBezTo>
                <a:cubicBezTo>
                  <a:pt x="5631" y="1365"/>
                  <a:pt x="5632" y="1364"/>
                  <a:pt x="5633" y="1362"/>
                </a:cubicBezTo>
                <a:cubicBezTo>
                  <a:pt x="5633" y="1361"/>
                  <a:pt x="5633" y="1359"/>
                  <a:pt x="5634" y="1358"/>
                </a:cubicBezTo>
                <a:cubicBezTo>
                  <a:pt x="5635" y="1358"/>
                  <a:pt x="5636" y="1359"/>
                  <a:pt x="5638" y="1358"/>
                </a:cubicBezTo>
                <a:cubicBezTo>
                  <a:pt x="5641" y="1357"/>
                  <a:pt x="5643" y="1357"/>
                  <a:pt x="5647" y="1356"/>
                </a:cubicBezTo>
                <a:cubicBezTo>
                  <a:pt x="5651" y="1356"/>
                  <a:pt x="5651" y="1356"/>
                  <a:pt x="5651" y="1356"/>
                </a:cubicBezTo>
                <a:cubicBezTo>
                  <a:pt x="5654" y="1356"/>
                  <a:pt x="5656" y="1356"/>
                  <a:pt x="5659" y="1355"/>
                </a:cubicBezTo>
                <a:cubicBezTo>
                  <a:pt x="5659" y="1320"/>
                  <a:pt x="5659" y="1320"/>
                  <a:pt x="5659" y="1320"/>
                </a:cubicBezTo>
                <a:cubicBezTo>
                  <a:pt x="5659" y="1319"/>
                  <a:pt x="5659" y="1318"/>
                  <a:pt x="5660" y="1317"/>
                </a:cubicBezTo>
                <a:cubicBezTo>
                  <a:pt x="5660" y="1315"/>
                  <a:pt x="5660" y="1314"/>
                  <a:pt x="5661" y="1313"/>
                </a:cubicBezTo>
                <a:cubicBezTo>
                  <a:pt x="5661" y="1311"/>
                  <a:pt x="5662" y="1310"/>
                  <a:pt x="5664" y="1309"/>
                </a:cubicBezTo>
                <a:cubicBezTo>
                  <a:pt x="5665" y="1308"/>
                  <a:pt x="5666" y="1309"/>
                  <a:pt x="5667" y="1309"/>
                </a:cubicBezTo>
                <a:cubicBezTo>
                  <a:pt x="5669" y="1308"/>
                  <a:pt x="5670" y="1307"/>
                  <a:pt x="5671" y="1307"/>
                </a:cubicBezTo>
                <a:cubicBezTo>
                  <a:pt x="5676" y="1304"/>
                  <a:pt x="5677" y="1301"/>
                  <a:pt x="5679" y="1298"/>
                </a:cubicBezTo>
                <a:cubicBezTo>
                  <a:pt x="5680" y="1296"/>
                  <a:pt x="5681" y="1295"/>
                  <a:pt x="5682" y="1294"/>
                </a:cubicBezTo>
                <a:cubicBezTo>
                  <a:pt x="5685" y="1291"/>
                  <a:pt x="5686" y="1288"/>
                  <a:pt x="5689" y="1287"/>
                </a:cubicBezTo>
                <a:cubicBezTo>
                  <a:pt x="5691" y="1286"/>
                  <a:pt x="5692" y="1287"/>
                  <a:pt x="5693" y="1287"/>
                </a:cubicBezTo>
                <a:cubicBezTo>
                  <a:pt x="5695" y="1287"/>
                  <a:pt x="5696" y="1287"/>
                  <a:pt x="5697" y="1287"/>
                </a:cubicBezTo>
                <a:cubicBezTo>
                  <a:pt x="5704" y="1289"/>
                  <a:pt x="5707" y="1295"/>
                  <a:pt x="5713" y="1297"/>
                </a:cubicBezTo>
                <a:cubicBezTo>
                  <a:pt x="5714" y="1297"/>
                  <a:pt x="5716" y="1298"/>
                  <a:pt x="5717" y="1298"/>
                </a:cubicBezTo>
                <a:cubicBezTo>
                  <a:pt x="5720" y="1298"/>
                  <a:pt x="5722" y="1296"/>
                  <a:pt x="5725" y="1295"/>
                </a:cubicBezTo>
                <a:cubicBezTo>
                  <a:pt x="5727" y="1294"/>
                  <a:pt x="5728" y="1294"/>
                  <a:pt x="5729" y="1293"/>
                </a:cubicBezTo>
                <a:cubicBezTo>
                  <a:pt x="5731" y="1292"/>
                  <a:pt x="5731" y="1290"/>
                  <a:pt x="5732" y="1289"/>
                </a:cubicBezTo>
                <a:cubicBezTo>
                  <a:pt x="5734" y="1288"/>
                  <a:pt x="5735" y="1287"/>
                  <a:pt x="5736" y="1286"/>
                </a:cubicBezTo>
                <a:cubicBezTo>
                  <a:pt x="5737" y="1285"/>
                  <a:pt x="5739" y="1286"/>
                  <a:pt x="5740" y="1286"/>
                </a:cubicBezTo>
                <a:cubicBezTo>
                  <a:pt x="5742" y="1285"/>
                  <a:pt x="5741" y="1282"/>
                  <a:pt x="5743" y="1282"/>
                </a:cubicBezTo>
                <a:cubicBezTo>
                  <a:pt x="5746" y="1281"/>
                  <a:pt x="5748" y="1282"/>
                  <a:pt x="5751" y="1282"/>
                </a:cubicBezTo>
                <a:cubicBezTo>
                  <a:pt x="5753" y="1282"/>
                  <a:pt x="5754" y="1280"/>
                  <a:pt x="5755" y="1280"/>
                </a:cubicBezTo>
                <a:cubicBezTo>
                  <a:pt x="5756" y="1280"/>
                  <a:pt x="5758" y="1279"/>
                  <a:pt x="5759" y="1279"/>
                </a:cubicBezTo>
                <a:cubicBezTo>
                  <a:pt x="5760" y="1278"/>
                  <a:pt x="5762" y="1277"/>
                  <a:pt x="5763" y="1276"/>
                </a:cubicBezTo>
                <a:cubicBezTo>
                  <a:pt x="5764" y="1275"/>
                  <a:pt x="5763" y="1273"/>
                  <a:pt x="5763" y="1272"/>
                </a:cubicBezTo>
                <a:cubicBezTo>
                  <a:pt x="5765" y="1269"/>
                  <a:pt x="5770" y="1266"/>
                  <a:pt x="5773" y="1264"/>
                </a:cubicBezTo>
                <a:cubicBezTo>
                  <a:pt x="5774" y="1263"/>
                  <a:pt x="5776" y="1263"/>
                  <a:pt x="5777" y="1262"/>
                </a:cubicBezTo>
                <a:cubicBezTo>
                  <a:pt x="5778" y="1261"/>
                  <a:pt x="5778" y="1259"/>
                  <a:pt x="5779" y="1258"/>
                </a:cubicBezTo>
                <a:cubicBezTo>
                  <a:pt x="5780" y="1257"/>
                  <a:pt x="5782" y="1256"/>
                  <a:pt x="5783" y="1255"/>
                </a:cubicBezTo>
                <a:cubicBezTo>
                  <a:pt x="5787" y="1250"/>
                  <a:pt x="5789" y="1246"/>
                  <a:pt x="5794" y="1242"/>
                </a:cubicBezTo>
                <a:cubicBezTo>
                  <a:pt x="5795" y="1241"/>
                  <a:pt x="5796" y="1240"/>
                  <a:pt x="5798" y="1239"/>
                </a:cubicBezTo>
                <a:cubicBezTo>
                  <a:pt x="5801" y="1237"/>
                  <a:pt x="5802" y="1235"/>
                  <a:pt x="5804" y="1231"/>
                </a:cubicBezTo>
                <a:cubicBezTo>
                  <a:pt x="5804" y="1230"/>
                  <a:pt x="5804" y="1228"/>
                  <a:pt x="5805" y="1227"/>
                </a:cubicBezTo>
                <a:cubicBezTo>
                  <a:pt x="5806" y="1225"/>
                  <a:pt x="5807" y="1225"/>
                  <a:pt x="5808" y="1223"/>
                </a:cubicBezTo>
                <a:cubicBezTo>
                  <a:pt x="5808" y="1222"/>
                  <a:pt x="5808" y="1220"/>
                  <a:pt x="5809" y="1219"/>
                </a:cubicBezTo>
                <a:cubicBezTo>
                  <a:pt x="5810" y="1216"/>
                  <a:pt x="5810" y="1214"/>
                  <a:pt x="5812" y="1211"/>
                </a:cubicBezTo>
                <a:cubicBezTo>
                  <a:pt x="5812" y="1209"/>
                  <a:pt x="5814" y="1209"/>
                  <a:pt x="5815" y="1207"/>
                </a:cubicBezTo>
                <a:cubicBezTo>
                  <a:pt x="5817" y="1203"/>
                  <a:pt x="5819" y="1202"/>
                  <a:pt x="5823" y="1199"/>
                </a:cubicBezTo>
                <a:cubicBezTo>
                  <a:pt x="5824" y="1198"/>
                  <a:pt x="5825" y="1198"/>
                  <a:pt x="5827" y="1197"/>
                </a:cubicBezTo>
                <a:cubicBezTo>
                  <a:pt x="5828" y="1196"/>
                  <a:pt x="5827" y="1194"/>
                  <a:pt x="5829" y="1193"/>
                </a:cubicBezTo>
                <a:cubicBezTo>
                  <a:pt x="5830" y="1193"/>
                  <a:pt x="5831" y="1194"/>
                  <a:pt x="5833" y="1193"/>
                </a:cubicBezTo>
                <a:cubicBezTo>
                  <a:pt x="5836" y="1192"/>
                  <a:pt x="5837" y="1188"/>
                  <a:pt x="5840" y="1185"/>
                </a:cubicBezTo>
                <a:cubicBezTo>
                  <a:pt x="5841" y="1184"/>
                  <a:pt x="5842" y="1184"/>
                  <a:pt x="5844" y="1182"/>
                </a:cubicBezTo>
                <a:cubicBezTo>
                  <a:pt x="5845" y="1181"/>
                  <a:pt x="5845" y="1180"/>
                  <a:pt x="5846" y="1178"/>
                </a:cubicBezTo>
                <a:cubicBezTo>
                  <a:pt x="5847" y="1177"/>
                  <a:pt x="5848" y="1176"/>
                  <a:pt x="5850" y="1174"/>
                </a:cubicBezTo>
                <a:cubicBezTo>
                  <a:pt x="5851" y="1173"/>
                  <a:pt x="5852" y="1172"/>
                  <a:pt x="5853" y="1170"/>
                </a:cubicBezTo>
                <a:cubicBezTo>
                  <a:pt x="5855" y="1169"/>
                  <a:pt x="5857" y="1169"/>
                  <a:pt x="5857" y="1167"/>
                </a:cubicBezTo>
                <a:cubicBezTo>
                  <a:pt x="5858" y="1165"/>
                  <a:pt x="5857" y="1162"/>
                  <a:pt x="5857" y="1159"/>
                </a:cubicBezTo>
                <a:cubicBezTo>
                  <a:pt x="5857" y="1158"/>
                  <a:pt x="5859" y="1157"/>
                  <a:pt x="5859" y="1155"/>
                </a:cubicBezTo>
                <a:cubicBezTo>
                  <a:pt x="5859" y="1152"/>
                  <a:pt x="5858" y="1151"/>
                  <a:pt x="5859" y="1147"/>
                </a:cubicBezTo>
                <a:cubicBezTo>
                  <a:pt x="5859" y="1144"/>
                  <a:pt x="5859" y="1144"/>
                  <a:pt x="5859" y="1144"/>
                </a:cubicBezTo>
                <a:cubicBezTo>
                  <a:pt x="5859" y="1142"/>
                  <a:pt x="5861" y="1141"/>
                  <a:pt x="5861" y="1140"/>
                </a:cubicBezTo>
                <a:cubicBezTo>
                  <a:pt x="5862" y="1138"/>
                  <a:pt x="5864" y="1137"/>
                  <a:pt x="5864" y="1136"/>
                </a:cubicBezTo>
                <a:cubicBezTo>
                  <a:pt x="5866" y="1132"/>
                  <a:pt x="5865" y="1129"/>
                  <a:pt x="5865" y="1125"/>
                </a:cubicBezTo>
                <a:cubicBezTo>
                  <a:pt x="5865" y="1118"/>
                  <a:pt x="5865" y="1118"/>
                  <a:pt x="5865" y="1118"/>
                </a:cubicBezTo>
                <a:cubicBezTo>
                  <a:pt x="5865" y="1116"/>
                  <a:pt x="5864" y="1115"/>
                  <a:pt x="5864" y="1114"/>
                </a:cubicBezTo>
                <a:cubicBezTo>
                  <a:pt x="5864" y="1110"/>
                  <a:pt x="5864" y="1110"/>
                  <a:pt x="5864" y="1110"/>
                </a:cubicBezTo>
                <a:cubicBezTo>
                  <a:pt x="5864" y="1108"/>
                  <a:pt x="5864" y="1107"/>
                  <a:pt x="5864" y="1106"/>
                </a:cubicBezTo>
                <a:cubicBezTo>
                  <a:pt x="5865" y="1104"/>
                  <a:pt x="5867" y="1103"/>
                  <a:pt x="5867" y="1102"/>
                </a:cubicBezTo>
                <a:cubicBezTo>
                  <a:pt x="5868" y="1101"/>
                  <a:pt x="5867" y="1099"/>
                  <a:pt x="5867" y="1098"/>
                </a:cubicBezTo>
                <a:cubicBezTo>
                  <a:pt x="5868" y="1095"/>
                  <a:pt x="5868" y="1093"/>
                  <a:pt x="5869" y="1090"/>
                </a:cubicBezTo>
                <a:cubicBezTo>
                  <a:pt x="5870" y="1088"/>
                  <a:pt x="5872" y="1088"/>
                  <a:pt x="5873" y="1086"/>
                </a:cubicBezTo>
                <a:cubicBezTo>
                  <a:pt x="5874" y="1085"/>
                  <a:pt x="5875" y="1083"/>
                  <a:pt x="5875" y="1082"/>
                </a:cubicBezTo>
                <a:cubicBezTo>
                  <a:pt x="5876" y="1080"/>
                  <a:pt x="5877" y="1079"/>
                  <a:pt x="5878" y="1078"/>
                </a:cubicBezTo>
                <a:cubicBezTo>
                  <a:pt x="5880" y="1079"/>
                  <a:pt x="5881" y="1078"/>
                  <a:pt x="5882" y="1079"/>
                </a:cubicBezTo>
                <a:cubicBezTo>
                  <a:pt x="5884" y="1080"/>
                  <a:pt x="5883" y="1082"/>
                  <a:pt x="5884" y="1083"/>
                </a:cubicBezTo>
                <a:cubicBezTo>
                  <a:pt x="5885" y="1083"/>
                  <a:pt x="5887" y="1083"/>
                  <a:pt x="5888" y="1084"/>
                </a:cubicBezTo>
                <a:cubicBezTo>
                  <a:pt x="5890" y="1085"/>
                  <a:pt x="5891" y="1085"/>
                  <a:pt x="5892" y="1087"/>
                </a:cubicBezTo>
                <a:cubicBezTo>
                  <a:pt x="5894" y="1088"/>
                  <a:pt x="5895" y="1089"/>
                  <a:pt x="5895" y="1091"/>
                </a:cubicBezTo>
                <a:cubicBezTo>
                  <a:pt x="5895" y="1092"/>
                  <a:pt x="5894" y="1093"/>
                  <a:pt x="5894" y="1095"/>
                </a:cubicBezTo>
                <a:cubicBezTo>
                  <a:pt x="5894" y="1097"/>
                  <a:pt x="5893" y="1097"/>
                  <a:pt x="5892" y="1099"/>
                </a:cubicBezTo>
                <a:cubicBezTo>
                  <a:pt x="5892" y="1101"/>
                  <a:pt x="5891" y="1103"/>
                  <a:pt x="5891" y="1105"/>
                </a:cubicBezTo>
                <a:cubicBezTo>
                  <a:pt x="5891" y="1109"/>
                  <a:pt x="5894" y="1111"/>
                  <a:pt x="5894" y="1115"/>
                </a:cubicBezTo>
                <a:cubicBezTo>
                  <a:pt x="5895" y="1121"/>
                  <a:pt x="5894" y="1125"/>
                  <a:pt x="5894" y="1132"/>
                </a:cubicBezTo>
                <a:cubicBezTo>
                  <a:pt x="5894" y="1137"/>
                  <a:pt x="5895" y="1140"/>
                  <a:pt x="5894" y="1145"/>
                </a:cubicBezTo>
                <a:cubicBezTo>
                  <a:pt x="5894" y="1147"/>
                  <a:pt x="5895" y="1148"/>
                  <a:pt x="5894" y="1149"/>
                </a:cubicBezTo>
                <a:cubicBezTo>
                  <a:pt x="5894" y="1151"/>
                  <a:pt x="5892" y="1152"/>
                  <a:pt x="5891" y="1153"/>
                </a:cubicBezTo>
                <a:cubicBezTo>
                  <a:pt x="5890" y="1155"/>
                  <a:pt x="5888" y="1155"/>
                  <a:pt x="5887" y="1156"/>
                </a:cubicBezTo>
                <a:cubicBezTo>
                  <a:pt x="5886" y="1158"/>
                  <a:pt x="5887" y="1160"/>
                  <a:pt x="5887" y="1162"/>
                </a:cubicBezTo>
                <a:cubicBezTo>
                  <a:pt x="5887" y="1165"/>
                  <a:pt x="5887" y="1166"/>
                  <a:pt x="5887" y="1168"/>
                </a:cubicBezTo>
                <a:cubicBezTo>
                  <a:pt x="5888" y="1173"/>
                  <a:pt x="5890" y="1176"/>
                  <a:pt x="5891" y="1180"/>
                </a:cubicBezTo>
                <a:cubicBezTo>
                  <a:pt x="5893" y="1184"/>
                  <a:pt x="5894" y="1186"/>
                  <a:pt x="5894" y="1190"/>
                </a:cubicBezTo>
                <a:cubicBezTo>
                  <a:pt x="5894" y="1193"/>
                  <a:pt x="5894" y="1194"/>
                  <a:pt x="5893" y="1196"/>
                </a:cubicBezTo>
                <a:cubicBezTo>
                  <a:pt x="5893" y="1198"/>
                  <a:pt x="5891" y="1198"/>
                  <a:pt x="5889" y="1199"/>
                </a:cubicBezTo>
                <a:cubicBezTo>
                  <a:pt x="5888" y="1200"/>
                  <a:pt x="5886" y="1200"/>
                  <a:pt x="5885" y="1202"/>
                </a:cubicBezTo>
                <a:cubicBezTo>
                  <a:pt x="5885" y="1204"/>
                  <a:pt x="5886" y="1206"/>
                  <a:pt x="5886" y="1208"/>
                </a:cubicBezTo>
                <a:cubicBezTo>
                  <a:pt x="5886" y="1211"/>
                  <a:pt x="5885" y="1212"/>
                  <a:pt x="5885" y="1214"/>
                </a:cubicBezTo>
                <a:cubicBezTo>
                  <a:pt x="5885" y="1216"/>
                  <a:pt x="5886" y="1217"/>
                  <a:pt x="5886" y="1219"/>
                </a:cubicBezTo>
                <a:cubicBezTo>
                  <a:pt x="5886" y="1221"/>
                  <a:pt x="5886" y="1222"/>
                  <a:pt x="5886" y="1223"/>
                </a:cubicBezTo>
                <a:cubicBezTo>
                  <a:pt x="5893" y="1223"/>
                  <a:pt x="5893" y="1223"/>
                  <a:pt x="5893" y="1223"/>
                </a:cubicBezTo>
                <a:cubicBezTo>
                  <a:pt x="5895" y="1222"/>
                  <a:pt x="5897" y="1223"/>
                  <a:pt x="5897" y="1221"/>
                </a:cubicBezTo>
                <a:cubicBezTo>
                  <a:pt x="5898" y="1220"/>
                  <a:pt x="5898" y="1218"/>
                  <a:pt x="5898" y="1217"/>
                </a:cubicBezTo>
                <a:cubicBezTo>
                  <a:pt x="5900" y="1213"/>
                  <a:pt x="5900" y="1213"/>
                  <a:pt x="5900" y="1213"/>
                </a:cubicBezTo>
                <a:cubicBezTo>
                  <a:pt x="5901" y="1211"/>
                  <a:pt x="5903" y="1211"/>
                  <a:pt x="5903" y="1209"/>
                </a:cubicBezTo>
                <a:cubicBezTo>
                  <a:pt x="5904" y="1208"/>
                  <a:pt x="5904" y="1207"/>
                  <a:pt x="5905" y="1205"/>
                </a:cubicBezTo>
                <a:cubicBezTo>
                  <a:pt x="5906" y="1206"/>
                  <a:pt x="5909" y="1206"/>
                  <a:pt x="5909" y="1207"/>
                </a:cubicBezTo>
                <a:cubicBezTo>
                  <a:pt x="5910" y="1210"/>
                  <a:pt x="5908" y="1213"/>
                  <a:pt x="5909" y="1215"/>
                </a:cubicBezTo>
                <a:cubicBezTo>
                  <a:pt x="5910" y="1217"/>
                  <a:pt x="5912" y="1217"/>
                  <a:pt x="5913" y="1218"/>
                </a:cubicBezTo>
                <a:cubicBezTo>
                  <a:pt x="5917" y="1221"/>
                  <a:pt x="5920" y="1221"/>
                  <a:pt x="5925" y="1221"/>
                </a:cubicBezTo>
                <a:cubicBezTo>
                  <a:pt x="5925" y="1220"/>
                  <a:pt x="5925" y="1218"/>
                  <a:pt x="5925" y="1217"/>
                </a:cubicBezTo>
                <a:cubicBezTo>
                  <a:pt x="5925" y="1216"/>
                  <a:pt x="5924" y="1215"/>
                  <a:pt x="5923" y="1213"/>
                </a:cubicBezTo>
                <a:cubicBezTo>
                  <a:pt x="5923" y="1212"/>
                  <a:pt x="5923" y="1210"/>
                  <a:pt x="5922" y="1209"/>
                </a:cubicBezTo>
                <a:cubicBezTo>
                  <a:pt x="5921" y="1207"/>
                  <a:pt x="5920" y="1207"/>
                  <a:pt x="5919" y="1205"/>
                </a:cubicBezTo>
                <a:cubicBezTo>
                  <a:pt x="5918" y="1203"/>
                  <a:pt x="5915" y="1204"/>
                  <a:pt x="5914" y="1202"/>
                </a:cubicBezTo>
                <a:cubicBezTo>
                  <a:pt x="5913" y="1201"/>
                  <a:pt x="5913" y="1199"/>
                  <a:pt x="5912" y="1198"/>
                </a:cubicBezTo>
                <a:cubicBezTo>
                  <a:pt x="5911" y="1197"/>
                  <a:pt x="5909" y="1197"/>
                  <a:pt x="5908" y="1195"/>
                </a:cubicBezTo>
                <a:cubicBezTo>
                  <a:pt x="5907" y="1192"/>
                  <a:pt x="5907" y="1189"/>
                  <a:pt x="5906" y="1186"/>
                </a:cubicBezTo>
                <a:cubicBezTo>
                  <a:pt x="5905" y="1185"/>
                  <a:pt x="5904" y="1184"/>
                  <a:pt x="5903" y="1182"/>
                </a:cubicBezTo>
                <a:cubicBezTo>
                  <a:pt x="5902" y="1180"/>
                  <a:pt x="5900" y="1178"/>
                  <a:pt x="5900" y="1174"/>
                </a:cubicBezTo>
                <a:cubicBezTo>
                  <a:pt x="5900" y="1170"/>
                  <a:pt x="5905" y="1170"/>
                  <a:pt x="5907" y="1166"/>
                </a:cubicBezTo>
                <a:cubicBezTo>
                  <a:pt x="5908" y="1165"/>
                  <a:pt x="5910" y="1164"/>
                  <a:pt x="5910" y="1162"/>
                </a:cubicBezTo>
                <a:cubicBezTo>
                  <a:pt x="5910" y="1160"/>
                  <a:pt x="5910" y="1159"/>
                  <a:pt x="5910" y="1157"/>
                </a:cubicBezTo>
                <a:cubicBezTo>
                  <a:pt x="5910" y="1156"/>
                  <a:pt x="5910" y="1155"/>
                  <a:pt x="5910" y="1153"/>
                </a:cubicBezTo>
                <a:cubicBezTo>
                  <a:pt x="5911" y="1152"/>
                  <a:pt x="5913" y="1153"/>
                  <a:pt x="5914" y="1152"/>
                </a:cubicBezTo>
                <a:cubicBezTo>
                  <a:pt x="5915" y="1150"/>
                  <a:pt x="5915" y="1149"/>
                  <a:pt x="5916" y="1147"/>
                </a:cubicBezTo>
                <a:cubicBezTo>
                  <a:pt x="5917" y="1147"/>
                  <a:pt x="5917" y="1144"/>
                  <a:pt x="5919" y="1144"/>
                </a:cubicBezTo>
                <a:cubicBezTo>
                  <a:pt x="5922" y="1144"/>
                  <a:pt x="5924" y="1145"/>
                  <a:pt x="5927" y="1147"/>
                </a:cubicBezTo>
                <a:cubicBezTo>
                  <a:pt x="5931" y="1148"/>
                  <a:pt x="5931" y="1152"/>
                  <a:pt x="5935" y="1152"/>
                </a:cubicBezTo>
                <a:cubicBezTo>
                  <a:pt x="5937" y="1152"/>
                  <a:pt x="5937" y="1150"/>
                  <a:pt x="5939" y="1149"/>
                </a:cubicBezTo>
                <a:cubicBezTo>
                  <a:pt x="5939" y="1148"/>
                  <a:pt x="5939" y="1147"/>
                  <a:pt x="5939" y="1145"/>
                </a:cubicBezTo>
                <a:cubicBezTo>
                  <a:pt x="5939" y="1144"/>
                  <a:pt x="5937" y="1143"/>
                  <a:pt x="5937" y="1142"/>
                </a:cubicBezTo>
                <a:cubicBezTo>
                  <a:pt x="5937" y="1140"/>
                  <a:pt x="5937" y="1139"/>
                  <a:pt x="5937" y="1138"/>
                </a:cubicBezTo>
                <a:cubicBezTo>
                  <a:pt x="5936" y="1135"/>
                  <a:pt x="5935" y="1133"/>
                  <a:pt x="5934" y="1130"/>
                </a:cubicBezTo>
                <a:cubicBezTo>
                  <a:pt x="5934" y="1128"/>
                  <a:pt x="5934" y="1127"/>
                  <a:pt x="5934" y="1126"/>
                </a:cubicBezTo>
                <a:cubicBezTo>
                  <a:pt x="5934" y="1124"/>
                  <a:pt x="5934" y="1122"/>
                  <a:pt x="5933" y="1121"/>
                </a:cubicBezTo>
                <a:cubicBezTo>
                  <a:pt x="5933" y="1119"/>
                  <a:pt x="5930" y="1118"/>
                  <a:pt x="5930" y="1117"/>
                </a:cubicBezTo>
                <a:cubicBezTo>
                  <a:pt x="5929" y="1112"/>
                  <a:pt x="5930" y="1109"/>
                  <a:pt x="5930" y="1105"/>
                </a:cubicBezTo>
                <a:cubicBezTo>
                  <a:pt x="5930" y="1103"/>
                  <a:pt x="5931" y="1102"/>
                  <a:pt x="5930" y="1101"/>
                </a:cubicBezTo>
                <a:cubicBezTo>
                  <a:pt x="5929" y="1099"/>
                  <a:pt x="5928" y="1099"/>
                  <a:pt x="5927" y="1097"/>
                </a:cubicBezTo>
                <a:cubicBezTo>
                  <a:pt x="5926" y="1095"/>
                  <a:pt x="5926" y="1094"/>
                  <a:pt x="5925" y="1093"/>
                </a:cubicBezTo>
                <a:cubicBezTo>
                  <a:pt x="5923" y="1090"/>
                  <a:pt x="5919" y="1089"/>
                  <a:pt x="5918" y="1085"/>
                </a:cubicBezTo>
                <a:cubicBezTo>
                  <a:pt x="5918" y="1083"/>
                  <a:pt x="5916" y="1082"/>
                  <a:pt x="5916" y="1081"/>
                </a:cubicBezTo>
                <a:cubicBezTo>
                  <a:pt x="5916" y="1080"/>
                  <a:pt x="5917" y="1079"/>
                  <a:pt x="5917" y="1077"/>
                </a:cubicBezTo>
                <a:cubicBezTo>
                  <a:pt x="5917" y="1075"/>
                  <a:pt x="5916" y="1075"/>
                  <a:pt x="5916" y="1073"/>
                </a:cubicBezTo>
                <a:cubicBezTo>
                  <a:pt x="5916" y="1071"/>
                  <a:pt x="5917" y="1070"/>
                  <a:pt x="5917" y="1069"/>
                </a:cubicBezTo>
                <a:cubicBezTo>
                  <a:pt x="5917" y="1065"/>
                  <a:pt x="5917" y="1065"/>
                  <a:pt x="5917" y="1065"/>
                </a:cubicBezTo>
                <a:cubicBezTo>
                  <a:pt x="5917" y="1063"/>
                  <a:pt x="5918" y="1062"/>
                  <a:pt x="5918" y="1060"/>
                </a:cubicBezTo>
                <a:cubicBezTo>
                  <a:pt x="5918" y="1058"/>
                  <a:pt x="5917" y="1057"/>
                  <a:pt x="5917" y="1056"/>
                </a:cubicBezTo>
                <a:cubicBezTo>
                  <a:pt x="5917" y="1054"/>
                  <a:pt x="5918" y="1053"/>
                  <a:pt x="5918" y="1052"/>
                </a:cubicBezTo>
                <a:cubicBezTo>
                  <a:pt x="5918" y="1051"/>
                  <a:pt x="5917" y="1049"/>
                  <a:pt x="5916" y="1048"/>
                </a:cubicBezTo>
                <a:cubicBezTo>
                  <a:pt x="5915" y="1047"/>
                  <a:pt x="5913" y="1048"/>
                  <a:pt x="5912" y="1047"/>
                </a:cubicBezTo>
                <a:cubicBezTo>
                  <a:pt x="5911" y="1045"/>
                  <a:pt x="5911" y="1042"/>
                  <a:pt x="5911" y="1039"/>
                </a:cubicBezTo>
                <a:cubicBezTo>
                  <a:pt x="5911" y="1036"/>
                  <a:pt x="5909" y="1034"/>
                  <a:pt x="5909" y="1031"/>
                </a:cubicBezTo>
                <a:cubicBezTo>
                  <a:pt x="5909" y="1028"/>
                  <a:pt x="5909" y="1026"/>
                  <a:pt x="5909" y="1022"/>
                </a:cubicBezTo>
                <a:cubicBezTo>
                  <a:pt x="5909" y="1019"/>
                  <a:pt x="5908" y="1017"/>
                  <a:pt x="5908" y="1014"/>
                </a:cubicBezTo>
                <a:cubicBezTo>
                  <a:pt x="5900" y="1014"/>
                  <a:pt x="5900" y="1014"/>
                  <a:pt x="5900" y="1014"/>
                </a:cubicBezTo>
                <a:cubicBezTo>
                  <a:pt x="5900" y="1043"/>
                  <a:pt x="5900" y="1043"/>
                  <a:pt x="5900" y="1043"/>
                </a:cubicBezTo>
                <a:cubicBezTo>
                  <a:pt x="5898" y="1043"/>
                  <a:pt x="5896" y="1043"/>
                  <a:pt x="5893" y="1043"/>
                </a:cubicBezTo>
                <a:cubicBezTo>
                  <a:pt x="5892" y="1043"/>
                  <a:pt x="5891" y="1044"/>
                  <a:pt x="5889" y="1045"/>
                </a:cubicBezTo>
                <a:cubicBezTo>
                  <a:pt x="5889" y="1049"/>
                  <a:pt x="5889" y="1049"/>
                  <a:pt x="5889" y="1049"/>
                </a:cubicBezTo>
                <a:cubicBezTo>
                  <a:pt x="5889" y="1051"/>
                  <a:pt x="5890" y="1052"/>
                  <a:pt x="5890" y="1053"/>
                </a:cubicBezTo>
                <a:cubicBezTo>
                  <a:pt x="5890" y="1057"/>
                  <a:pt x="5890" y="1057"/>
                  <a:pt x="5890" y="1057"/>
                </a:cubicBezTo>
                <a:cubicBezTo>
                  <a:pt x="5891" y="1058"/>
                  <a:pt x="5892" y="1059"/>
                  <a:pt x="5892" y="1061"/>
                </a:cubicBezTo>
                <a:cubicBezTo>
                  <a:pt x="5893" y="1064"/>
                  <a:pt x="5892" y="1066"/>
                  <a:pt x="5892" y="1069"/>
                </a:cubicBezTo>
                <a:cubicBezTo>
                  <a:pt x="5885" y="1069"/>
                  <a:pt x="5885" y="1069"/>
                  <a:pt x="5885" y="1069"/>
                </a:cubicBezTo>
                <a:cubicBezTo>
                  <a:pt x="5884" y="1068"/>
                  <a:pt x="5882" y="1069"/>
                  <a:pt x="5881" y="1068"/>
                </a:cubicBezTo>
                <a:cubicBezTo>
                  <a:pt x="5881" y="1066"/>
                  <a:pt x="5879" y="1066"/>
                  <a:pt x="5879" y="1064"/>
                </a:cubicBezTo>
                <a:cubicBezTo>
                  <a:pt x="5879" y="1062"/>
                  <a:pt x="5880" y="1061"/>
                  <a:pt x="5880" y="1060"/>
                </a:cubicBezTo>
                <a:cubicBezTo>
                  <a:pt x="5880" y="1058"/>
                  <a:pt x="5881" y="1057"/>
                  <a:pt x="5881" y="1056"/>
                </a:cubicBezTo>
                <a:cubicBezTo>
                  <a:pt x="5882" y="1053"/>
                  <a:pt x="5882" y="1051"/>
                  <a:pt x="5882" y="1048"/>
                </a:cubicBezTo>
                <a:cubicBezTo>
                  <a:pt x="5882" y="1044"/>
                  <a:pt x="5882" y="1044"/>
                  <a:pt x="5882" y="1044"/>
                </a:cubicBezTo>
                <a:cubicBezTo>
                  <a:pt x="5882" y="1042"/>
                  <a:pt x="5880" y="1042"/>
                  <a:pt x="5879" y="1040"/>
                </a:cubicBezTo>
                <a:cubicBezTo>
                  <a:pt x="5878" y="1038"/>
                  <a:pt x="5877" y="1037"/>
                  <a:pt x="5875" y="1036"/>
                </a:cubicBezTo>
                <a:cubicBezTo>
                  <a:pt x="5874" y="1035"/>
                  <a:pt x="5873" y="1034"/>
                  <a:pt x="5871" y="1033"/>
                </a:cubicBezTo>
                <a:cubicBezTo>
                  <a:pt x="5870" y="1033"/>
                  <a:pt x="5869" y="1033"/>
                  <a:pt x="5867" y="1033"/>
                </a:cubicBezTo>
                <a:cubicBezTo>
                  <a:pt x="5865" y="1033"/>
                  <a:pt x="5864" y="1031"/>
                  <a:pt x="5862" y="1030"/>
                </a:cubicBezTo>
                <a:cubicBezTo>
                  <a:pt x="5861" y="1029"/>
                  <a:pt x="5862" y="1027"/>
                  <a:pt x="5860" y="1026"/>
                </a:cubicBezTo>
                <a:cubicBezTo>
                  <a:pt x="5860" y="1025"/>
                  <a:pt x="5858" y="1026"/>
                  <a:pt x="5857" y="1025"/>
                </a:cubicBezTo>
                <a:cubicBezTo>
                  <a:pt x="5851" y="1022"/>
                  <a:pt x="5849" y="1019"/>
                  <a:pt x="5845" y="1014"/>
                </a:cubicBezTo>
                <a:cubicBezTo>
                  <a:pt x="5833" y="1014"/>
                  <a:pt x="5833" y="1014"/>
                  <a:pt x="5833" y="1014"/>
                </a:cubicBezTo>
                <a:cubicBezTo>
                  <a:pt x="5833" y="1034"/>
                  <a:pt x="5833" y="1034"/>
                  <a:pt x="5833" y="1034"/>
                </a:cubicBezTo>
                <a:cubicBezTo>
                  <a:pt x="5816" y="1034"/>
                  <a:pt x="5816" y="1034"/>
                  <a:pt x="5816" y="1034"/>
                </a:cubicBezTo>
                <a:cubicBezTo>
                  <a:pt x="5815" y="1033"/>
                  <a:pt x="5816" y="1032"/>
                  <a:pt x="5816" y="1030"/>
                </a:cubicBezTo>
                <a:cubicBezTo>
                  <a:pt x="5815" y="1028"/>
                  <a:pt x="5814" y="1028"/>
                  <a:pt x="5814" y="1026"/>
                </a:cubicBezTo>
                <a:cubicBezTo>
                  <a:pt x="5812" y="1021"/>
                  <a:pt x="5809" y="1018"/>
                  <a:pt x="5806" y="1013"/>
                </a:cubicBezTo>
                <a:cubicBezTo>
                  <a:pt x="5801" y="1014"/>
                  <a:pt x="5801" y="1014"/>
                  <a:pt x="5801" y="1014"/>
                </a:cubicBezTo>
                <a:cubicBezTo>
                  <a:pt x="5801" y="1016"/>
                  <a:pt x="5802" y="1017"/>
                  <a:pt x="5802" y="1018"/>
                </a:cubicBezTo>
                <a:cubicBezTo>
                  <a:pt x="5802" y="1026"/>
                  <a:pt x="5802" y="1026"/>
                  <a:pt x="5802" y="1026"/>
                </a:cubicBezTo>
                <a:cubicBezTo>
                  <a:pt x="5802" y="1028"/>
                  <a:pt x="5801" y="1029"/>
                  <a:pt x="5801" y="1030"/>
                </a:cubicBezTo>
                <a:cubicBezTo>
                  <a:pt x="5799" y="1030"/>
                  <a:pt x="5798" y="1030"/>
                  <a:pt x="5796" y="1030"/>
                </a:cubicBezTo>
                <a:cubicBezTo>
                  <a:pt x="5794" y="1030"/>
                  <a:pt x="5793" y="1028"/>
                  <a:pt x="5792" y="1028"/>
                </a:cubicBezTo>
                <a:cubicBezTo>
                  <a:pt x="5792" y="1024"/>
                  <a:pt x="5792" y="1024"/>
                  <a:pt x="5792" y="1024"/>
                </a:cubicBezTo>
                <a:cubicBezTo>
                  <a:pt x="5792" y="1023"/>
                  <a:pt x="5793" y="1021"/>
                  <a:pt x="5793" y="1020"/>
                </a:cubicBezTo>
                <a:cubicBezTo>
                  <a:pt x="5793" y="1018"/>
                  <a:pt x="5795" y="1017"/>
                  <a:pt x="5795" y="1014"/>
                </a:cubicBezTo>
                <a:cubicBezTo>
                  <a:pt x="5795" y="1010"/>
                  <a:pt x="5791" y="1008"/>
                  <a:pt x="5788" y="1005"/>
                </a:cubicBezTo>
                <a:cubicBezTo>
                  <a:pt x="5786" y="1007"/>
                  <a:pt x="5786" y="1008"/>
                  <a:pt x="5784" y="1009"/>
                </a:cubicBezTo>
                <a:cubicBezTo>
                  <a:pt x="5782" y="1010"/>
                  <a:pt x="5782" y="1011"/>
                  <a:pt x="5780" y="1011"/>
                </a:cubicBezTo>
                <a:cubicBezTo>
                  <a:pt x="5775" y="1011"/>
                  <a:pt x="5775" y="1011"/>
                  <a:pt x="5775" y="1011"/>
                </a:cubicBezTo>
                <a:cubicBezTo>
                  <a:pt x="5771" y="1011"/>
                  <a:pt x="5771" y="1011"/>
                  <a:pt x="5771" y="1011"/>
                </a:cubicBezTo>
                <a:cubicBezTo>
                  <a:pt x="5769" y="1011"/>
                  <a:pt x="5768" y="1009"/>
                  <a:pt x="5767" y="1009"/>
                </a:cubicBezTo>
                <a:cubicBezTo>
                  <a:pt x="5767" y="1006"/>
                  <a:pt x="5767" y="1004"/>
                  <a:pt x="5768" y="1001"/>
                </a:cubicBezTo>
                <a:cubicBezTo>
                  <a:pt x="5768" y="1000"/>
                  <a:pt x="5770" y="999"/>
                  <a:pt x="5771" y="997"/>
                </a:cubicBezTo>
                <a:cubicBezTo>
                  <a:pt x="5772" y="996"/>
                  <a:pt x="5772" y="994"/>
                  <a:pt x="5774" y="993"/>
                </a:cubicBezTo>
                <a:cubicBezTo>
                  <a:pt x="5775" y="993"/>
                  <a:pt x="5777" y="994"/>
                  <a:pt x="5778" y="993"/>
                </a:cubicBezTo>
                <a:cubicBezTo>
                  <a:pt x="5781" y="992"/>
                  <a:pt x="5783" y="991"/>
                  <a:pt x="5786" y="990"/>
                </a:cubicBezTo>
                <a:cubicBezTo>
                  <a:pt x="5788" y="990"/>
                  <a:pt x="5789" y="989"/>
                  <a:pt x="5791" y="988"/>
                </a:cubicBezTo>
                <a:cubicBezTo>
                  <a:pt x="5792" y="987"/>
                  <a:pt x="5793" y="986"/>
                  <a:pt x="5794" y="984"/>
                </a:cubicBezTo>
                <a:cubicBezTo>
                  <a:pt x="5795" y="982"/>
                  <a:pt x="5796" y="981"/>
                  <a:pt x="5798" y="979"/>
                </a:cubicBezTo>
                <a:cubicBezTo>
                  <a:pt x="5800" y="977"/>
                  <a:pt x="5801" y="975"/>
                  <a:pt x="5803" y="974"/>
                </a:cubicBezTo>
                <a:cubicBezTo>
                  <a:pt x="5804" y="974"/>
                  <a:pt x="5806" y="974"/>
                  <a:pt x="5807" y="973"/>
                </a:cubicBezTo>
                <a:cubicBezTo>
                  <a:pt x="5808" y="973"/>
                  <a:pt x="5809" y="972"/>
                  <a:pt x="5811" y="971"/>
                </a:cubicBezTo>
                <a:cubicBezTo>
                  <a:pt x="5813" y="971"/>
                  <a:pt x="5816" y="971"/>
                  <a:pt x="5819" y="971"/>
                </a:cubicBezTo>
                <a:cubicBezTo>
                  <a:pt x="5819" y="966"/>
                  <a:pt x="5817" y="962"/>
                  <a:pt x="5820" y="956"/>
                </a:cubicBezTo>
                <a:cubicBezTo>
                  <a:pt x="5820" y="955"/>
                  <a:pt x="5821" y="954"/>
                  <a:pt x="5822" y="952"/>
                </a:cubicBezTo>
                <a:cubicBezTo>
                  <a:pt x="5823" y="951"/>
                  <a:pt x="5824" y="951"/>
                  <a:pt x="5826" y="950"/>
                </a:cubicBezTo>
                <a:cubicBezTo>
                  <a:pt x="5827" y="949"/>
                  <a:pt x="5828" y="948"/>
                  <a:pt x="5830" y="948"/>
                </a:cubicBezTo>
                <a:cubicBezTo>
                  <a:pt x="5831" y="947"/>
                  <a:pt x="5831" y="945"/>
                  <a:pt x="5832" y="944"/>
                </a:cubicBezTo>
                <a:cubicBezTo>
                  <a:pt x="5833" y="942"/>
                  <a:pt x="5832" y="940"/>
                  <a:pt x="5834" y="939"/>
                </a:cubicBezTo>
                <a:cubicBezTo>
                  <a:pt x="5835" y="938"/>
                  <a:pt x="5836" y="938"/>
                  <a:pt x="5838" y="937"/>
                </a:cubicBezTo>
                <a:cubicBezTo>
                  <a:pt x="5839" y="936"/>
                  <a:pt x="5840" y="935"/>
                  <a:pt x="5842" y="935"/>
                </a:cubicBezTo>
                <a:cubicBezTo>
                  <a:pt x="5843" y="934"/>
                  <a:pt x="5843" y="932"/>
                  <a:pt x="5845" y="931"/>
                </a:cubicBezTo>
                <a:cubicBezTo>
                  <a:pt x="5846" y="929"/>
                  <a:pt x="5848" y="929"/>
                  <a:pt x="5850" y="928"/>
                </a:cubicBezTo>
                <a:cubicBezTo>
                  <a:pt x="5851" y="927"/>
                  <a:pt x="5850" y="924"/>
                  <a:pt x="5851" y="924"/>
                </a:cubicBezTo>
                <a:cubicBezTo>
                  <a:pt x="5853" y="923"/>
                  <a:pt x="5854" y="923"/>
                  <a:pt x="5856" y="923"/>
                </a:cubicBezTo>
                <a:cubicBezTo>
                  <a:pt x="5857" y="922"/>
                  <a:pt x="5859" y="923"/>
                  <a:pt x="5860" y="923"/>
                </a:cubicBezTo>
                <a:cubicBezTo>
                  <a:pt x="5861" y="922"/>
                  <a:pt x="5861" y="920"/>
                  <a:pt x="5861" y="919"/>
                </a:cubicBezTo>
                <a:cubicBezTo>
                  <a:pt x="5862" y="917"/>
                  <a:pt x="5863" y="916"/>
                  <a:pt x="5863" y="915"/>
                </a:cubicBezTo>
                <a:cubicBezTo>
                  <a:pt x="5864" y="913"/>
                  <a:pt x="5864" y="912"/>
                  <a:pt x="5864" y="911"/>
                </a:cubicBezTo>
                <a:cubicBezTo>
                  <a:pt x="5865" y="909"/>
                  <a:pt x="5866" y="908"/>
                  <a:pt x="5866" y="907"/>
                </a:cubicBezTo>
                <a:cubicBezTo>
                  <a:pt x="5867" y="905"/>
                  <a:pt x="5868" y="904"/>
                  <a:pt x="5869" y="903"/>
                </a:cubicBezTo>
                <a:cubicBezTo>
                  <a:pt x="5870" y="902"/>
                  <a:pt x="5870" y="900"/>
                  <a:pt x="5871" y="899"/>
                </a:cubicBezTo>
                <a:cubicBezTo>
                  <a:pt x="5874" y="897"/>
                  <a:pt x="5876" y="895"/>
                  <a:pt x="5879" y="895"/>
                </a:cubicBezTo>
                <a:cubicBezTo>
                  <a:pt x="5883" y="894"/>
                  <a:pt x="5885" y="896"/>
                  <a:pt x="5888" y="895"/>
                </a:cubicBezTo>
                <a:cubicBezTo>
                  <a:pt x="5892" y="894"/>
                  <a:pt x="5894" y="892"/>
                  <a:pt x="5896" y="890"/>
                </a:cubicBezTo>
                <a:cubicBezTo>
                  <a:pt x="5898" y="889"/>
                  <a:pt x="5898" y="887"/>
                  <a:pt x="5899" y="886"/>
                </a:cubicBezTo>
                <a:cubicBezTo>
                  <a:pt x="5901" y="884"/>
                  <a:pt x="5902" y="883"/>
                  <a:pt x="5903" y="881"/>
                </a:cubicBezTo>
                <a:cubicBezTo>
                  <a:pt x="5905" y="878"/>
                  <a:pt x="5908" y="876"/>
                  <a:pt x="5911" y="876"/>
                </a:cubicBezTo>
                <a:cubicBezTo>
                  <a:pt x="5915" y="876"/>
                  <a:pt x="5917" y="878"/>
                  <a:pt x="5921" y="878"/>
                </a:cubicBezTo>
                <a:cubicBezTo>
                  <a:pt x="5922" y="878"/>
                  <a:pt x="5922" y="879"/>
                  <a:pt x="5923" y="879"/>
                </a:cubicBezTo>
                <a:cubicBezTo>
                  <a:pt x="5927" y="879"/>
                  <a:pt x="5929" y="877"/>
                  <a:pt x="5933" y="877"/>
                </a:cubicBezTo>
                <a:cubicBezTo>
                  <a:pt x="5935" y="877"/>
                  <a:pt x="5935" y="877"/>
                  <a:pt x="5935" y="877"/>
                </a:cubicBezTo>
                <a:cubicBezTo>
                  <a:pt x="5937" y="877"/>
                  <a:pt x="5938" y="879"/>
                  <a:pt x="5939" y="879"/>
                </a:cubicBezTo>
                <a:cubicBezTo>
                  <a:pt x="5943" y="879"/>
                  <a:pt x="5943" y="879"/>
                  <a:pt x="5943" y="879"/>
                </a:cubicBezTo>
                <a:cubicBezTo>
                  <a:pt x="5945" y="879"/>
                  <a:pt x="5946" y="879"/>
                  <a:pt x="5947" y="879"/>
                </a:cubicBezTo>
                <a:cubicBezTo>
                  <a:pt x="5950" y="879"/>
                  <a:pt x="5951" y="876"/>
                  <a:pt x="5953" y="876"/>
                </a:cubicBezTo>
                <a:cubicBezTo>
                  <a:pt x="5955" y="876"/>
                  <a:pt x="5955" y="876"/>
                  <a:pt x="5955" y="876"/>
                </a:cubicBezTo>
                <a:cubicBezTo>
                  <a:pt x="5957" y="876"/>
                  <a:pt x="5958" y="877"/>
                  <a:pt x="5959" y="878"/>
                </a:cubicBezTo>
                <a:cubicBezTo>
                  <a:pt x="5962" y="879"/>
                  <a:pt x="5966" y="882"/>
                  <a:pt x="5969" y="882"/>
                </a:cubicBezTo>
                <a:moveTo>
                  <a:pt x="3069" y="901"/>
                </a:moveTo>
                <a:cubicBezTo>
                  <a:pt x="3065" y="902"/>
                  <a:pt x="3064" y="905"/>
                  <a:pt x="3061" y="907"/>
                </a:cubicBezTo>
                <a:cubicBezTo>
                  <a:pt x="3060" y="908"/>
                  <a:pt x="3058" y="907"/>
                  <a:pt x="3057" y="908"/>
                </a:cubicBezTo>
                <a:cubicBezTo>
                  <a:pt x="3056" y="908"/>
                  <a:pt x="3056" y="910"/>
                  <a:pt x="3055" y="912"/>
                </a:cubicBezTo>
                <a:cubicBezTo>
                  <a:pt x="3052" y="914"/>
                  <a:pt x="3049" y="916"/>
                  <a:pt x="3048" y="920"/>
                </a:cubicBezTo>
                <a:cubicBezTo>
                  <a:pt x="3048" y="921"/>
                  <a:pt x="3048" y="922"/>
                  <a:pt x="3048" y="924"/>
                </a:cubicBezTo>
                <a:cubicBezTo>
                  <a:pt x="3052" y="926"/>
                  <a:pt x="3052" y="926"/>
                  <a:pt x="3052" y="926"/>
                </a:cubicBezTo>
                <a:cubicBezTo>
                  <a:pt x="3053" y="925"/>
                  <a:pt x="3055" y="925"/>
                  <a:pt x="3056" y="924"/>
                </a:cubicBezTo>
                <a:cubicBezTo>
                  <a:pt x="3057" y="922"/>
                  <a:pt x="3058" y="921"/>
                  <a:pt x="3059" y="920"/>
                </a:cubicBezTo>
                <a:cubicBezTo>
                  <a:pt x="3060" y="919"/>
                  <a:pt x="3060" y="916"/>
                  <a:pt x="3062" y="916"/>
                </a:cubicBezTo>
                <a:cubicBezTo>
                  <a:pt x="3063" y="915"/>
                  <a:pt x="3065" y="916"/>
                  <a:pt x="3066" y="916"/>
                </a:cubicBezTo>
                <a:cubicBezTo>
                  <a:pt x="3067" y="915"/>
                  <a:pt x="3069" y="915"/>
                  <a:pt x="3070" y="915"/>
                </a:cubicBezTo>
                <a:cubicBezTo>
                  <a:pt x="3071" y="914"/>
                  <a:pt x="3069" y="912"/>
                  <a:pt x="3070" y="911"/>
                </a:cubicBezTo>
                <a:cubicBezTo>
                  <a:pt x="3071" y="909"/>
                  <a:pt x="3072" y="908"/>
                  <a:pt x="3073" y="907"/>
                </a:cubicBezTo>
                <a:cubicBezTo>
                  <a:pt x="3074" y="904"/>
                  <a:pt x="3074" y="902"/>
                  <a:pt x="3075" y="899"/>
                </a:cubicBezTo>
                <a:cubicBezTo>
                  <a:pt x="3074" y="899"/>
                  <a:pt x="3070" y="901"/>
                  <a:pt x="3069" y="901"/>
                </a:cubicBezTo>
                <a:moveTo>
                  <a:pt x="3090" y="1124"/>
                </a:moveTo>
                <a:cubicBezTo>
                  <a:pt x="3091" y="1124"/>
                  <a:pt x="3092" y="1123"/>
                  <a:pt x="3094" y="1123"/>
                </a:cubicBezTo>
                <a:cubicBezTo>
                  <a:pt x="3095" y="1123"/>
                  <a:pt x="3096" y="1122"/>
                  <a:pt x="3098" y="1122"/>
                </a:cubicBezTo>
                <a:cubicBezTo>
                  <a:pt x="3099" y="1121"/>
                  <a:pt x="3100" y="1121"/>
                  <a:pt x="3102" y="1121"/>
                </a:cubicBezTo>
                <a:cubicBezTo>
                  <a:pt x="3106" y="1119"/>
                  <a:pt x="3106" y="1119"/>
                  <a:pt x="3106" y="1119"/>
                </a:cubicBezTo>
                <a:cubicBezTo>
                  <a:pt x="3107" y="1118"/>
                  <a:pt x="3106" y="1115"/>
                  <a:pt x="3108" y="1115"/>
                </a:cubicBezTo>
                <a:cubicBezTo>
                  <a:pt x="3109" y="1115"/>
                  <a:pt x="3110" y="1116"/>
                  <a:pt x="3112" y="1116"/>
                </a:cubicBezTo>
                <a:cubicBezTo>
                  <a:pt x="3113" y="1116"/>
                  <a:pt x="3114" y="1118"/>
                  <a:pt x="3116" y="1118"/>
                </a:cubicBezTo>
                <a:cubicBezTo>
                  <a:pt x="3128" y="1118"/>
                  <a:pt x="3128" y="1118"/>
                  <a:pt x="3128" y="1118"/>
                </a:cubicBezTo>
                <a:cubicBezTo>
                  <a:pt x="3128" y="1113"/>
                  <a:pt x="3128" y="1111"/>
                  <a:pt x="3129" y="1107"/>
                </a:cubicBezTo>
                <a:cubicBezTo>
                  <a:pt x="3132" y="1107"/>
                  <a:pt x="3134" y="1108"/>
                  <a:pt x="3137" y="1108"/>
                </a:cubicBezTo>
                <a:cubicBezTo>
                  <a:pt x="3138" y="1108"/>
                  <a:pt x="3139" y="1107"/>
                  <a:pt x="3140" y="1107"/>
                </a:cubicBezTo>
                <a:cubicBezTo>
                  <a:pt x="3142" y="1107"/>
                  <a:pt x="3143" y="1108"/>
                  <a:pt x="3144" y="1108"/>
                </a:cubicBezTo>
                <a:cubicBezTo>
                  <a:pt x="3147" y="1108"/>
                  <a:pt x="3149" y="1108"/>
                  <a:pt x="3152" y="1108"/>
                </a:cubicBezTo>
                <a:cubicBezTo>
                  <a:pt x="3154" y="1108"/>
                  <a:pt x="3155" y="1108"/>
                  <a:pt x="3156" y="1108"/>
                </a:cubicBezTo>
                <a:cubicBezTo>
                  <a:pt x="3158" y="1107"/>
                  <a:pt x="3159" y="1106"/>
                  <a:pt x="3160" y="1105"/>
                </a:cubicBezTo>
                <a:cubicBezTo>
                  <a:pt x="3162" y="1104"/>
                  <a:pt x="3161" y="1101"/>
                  <a:pt x="3163" y="1101"/>
                </a:cubicBezTo>
                <a:cubicBezTo>
                  <a:pt x="3166" y="1101"/>
                  <a:pt x="3167" y="1101"/>
                  <a:pt x="3169" y="1102"/>
                </a:cubicBezTo>
                <a:cubicBezTo>
                  <a:pt x="3174" y="1103"/>
                  <a:pt x="3175" y="1108"/>
                  <a:pt x="3179" y="1108"/>
                </a:cubicBezTo>
                <a:cubicBezTo>
                  <a:pt x="3181" y="1108"/>
                  <a:pt x="3181" y="1108"/>
                  <a:pt x="3181" y="1108"/>
                </a:cubicBezTo>
                <a:cubicBezTo>
                  <a:pt x="3183" y="1108"/>
                  <a:pt x="3184" y="1107"/>
                  <a:pt x="3185" y="1107"/>
                </a:cubicBezTo>
                <a:cubicBezTo>
                  <a:pt x="3188" y="1106"/>
                  <a:pt x="3190" y="1107"/>
                  <a:pt x="3193" y="1107"/>
                </a:cubicBezTo>
                <a:cubicBezTo>
                  <a:pt x="3195" y="1107"/>
                  <a:pt x="3196" y="1107"/>
                  <a:pt x="3197" y="1107"/>
                </a:cubicBezTo>
                <a:cubicBezTo>
                  <a:pt x="3199" y="1106"/>
                  <a:pt x="3200" y="1105"/>
                  <a:pt x="3201" y="1104"/>
                </a:cubicBezTo>
                <a:cubicBezTo>
                  <a:pt x="3202" y="1103"/>
                  <a:pt x="3202" y="1101"/>
                  <a:pt x="3203" y="1100"/>
                </a:cubicBezTo>
                <a:cubicBezTo>
                  <a:pt x="3204" y="1099"/>
                  <a:pt x="3206" y="1100"/>
                  <a:pt x="3207" y="1100"/>
                </a:cubicBezTo>
                <a:cubicBezTo>
                  <a:pt x="3208" y="1100"/>
                  <a:pt x="3210" y="1100"/>
                  <a:pt x="3211" y="1100"/>
                </a:cubicBezTo>
                <a:cubicBezTo>
                  <a:pt x="3213" y="1100"/>
                  <a:pt x="3214" y="1098"/>
                  <a:pt x="3215" y="1098"/>
                </a:cubicBezTo>
                <a:cubicBezTo>
                  <a:pt x="3216" y="1094"/>
                  <a:pt x="3216" y="1094"/>
                  <a:pt x="3216" y="1094"/>
                </a:cubicBezTo>
                <a:cubicBezTo>
                  <a:pt x="3215" y="1092"/>
                  <a:pt x="3214" y="1091"/>
                  <a:pt x="3213" y="1090"/>
                </a:cubicBezTo>
                <a:cubicBezTo>
                  <a:pt x="3212" y="1088"/>
                  <a:pt x="3210" y="1086"/>
                  <a:pt x="3210" y="1084"/>
                </a:cubicBezTo>
                <a:cubicBezTo>
                  <a:pt x="3210" y="1082"/>
                  <a:pt x="3210" y="1082"/>
                  <a:pt x="3210" y="1082"/>
                </a:cubicBezTo>
                <a:cubicBezTo>
                  <a:pt x="3210" y="1080"/>
                  <a:pt x="3210" y="1079"/>
                  <a:pt x="3211" y="1078"/>
                </a:cubicBezTo>
                <a:cubicBezTo>
                  <a:pt x="3212" y="1077"/>
                  <a:pt x="3214" y="1077"/>
                  <a:pt x="3215" y="1077"/>
                </a:cubicBezTo>
                <a:cubicBezTo>
                  <a:pt x="3216" y="1076"/>
                  <a:pt x="3218" y="1078"/>
                  <a:pt x="3219" y="1077"/>
                </a:cubicBezTo>
                <a:cubicBezTo>
                  <a:pt x="3220" y="1076"/>
                  <a:pt x="3220" y="1074"/>
                  <a:pt x="3220" y="1073"/>
                </a:cubicBezTo>
                <a:cubicBezTo>
                  <a:pt x="3221" y="1072"/>
                  <a:pt x="3221" y="1070"/>
                  <a:pt x="3221" y="1069"/>
                </a:cubicBezTo>
                <a:cubicBezTo>
                  <a:pt x="3229" y="1069"/>
                  <a:pt x="3229" y="1069"/>
                  <a:pt x="3229" y="1069"/>
                </a:cubicBezTo>
                <a:cubicBezTo>
                  <a:pt x="3229" y="1061"/>
                  <a:pt x="3229" y="1061"/>
                  <a:pt x="3229" y="1061"/>
                </a:cubicBezTo>
                <a:cubicBezTo>
                  <a:pt x="3228" y="1060"/>
                  <a:pt x="3226" y="1059"/>
                  <a:pt x="3225" y="1058"/>
                </a:cubicBezTo>
                <a:cubicBezTo>
                  <a:pt x="3224" y="1056"/>
                  <a:pt x="3223" y="1055"/>
                  <a:pt x="3222" y="1053"/>
                </a:cubicBezTo>
                <a:cubicBezTo>
                  <a:pt x="3222" y="1052"/>
                  <a:pt x="3223" y="1050"/>
                  <a:pt x="3222" y="1049"/>
                </a:cubicBezTo>
                <a:cubicBezTo>
                  <a:pt x="3221" y="1048"/>
                  <a:pt x="3219" y="1048"/>
                  <a:pt x="3218" y="1047"/>
                </a:cubicBezTo>
                <a:cubicBezTo>
                  <a:pt x="3217" y="1046"/>
                  <a:pt x="3216" y="1045"/>
                  <a:pt x="3214" y="1044"/>
                </a:cubicBezTo>
                <a:cubicBezTo>
                  <a:pt x="3210" y="1045"/>
                  <a:pt x="3210" y="1045"/>
                  <a:pt x="3210" y="1045"/>
                </a:cubicBezTo>
                <a:cubicBezTo>
                  <a:pt x="3210" y="1047"/>
                  <a:pt x="3212" y="1048"/>
                  <a:pt x="3211" y="1049"/>
                </a:cubicBezTo>
                <a:cubicBezTo>
                  <a:pt x="3210" y="1051"/>
                  <a:pt x="3208" y="1051"/>
                  <a:pt x="3207" y="1052"/>
                </a:cubicBezTo>
                <a:cubicBezTo>
                  <a:pt x="3206" y="1053"/>
                  <a:pt x="3205" y="1055"/>
                  <a:pt x="3204" y="1056"/>
                </a:cubicBezTo>
                <a:cubicBezTo>
                  <a:pt x="3203" y="1055"/>
                  <a:pt x="3201" y="1056"/>
                  <a:pt x="3200" y="1055"/>
                </a:cubicBezTo>
                <a:cubicBezTo>
                  <a:pt x="3199" y="1053"/>
                  <a:pt x="3198" y="1053"/>
                  <a:pt x="3197" y="1051"/>
                </a:cubicBezTo>
                <a:cubicBezTo>
                  <a:pt x="3197" y="1050"/>
                  <a:pt x="3197" y="1049"/>
                  <a:pt x="3197" y="1047"/>
                </a:cubicBezTo>
                <a:cubicBezTo>
                  <a:pt x="3197" y="1044"/>
                  <a:pt x="3197" y="1042"/>
                  <a:pt x="3197" y="1039"/>
                </a:cubicBezTo>
                <a:cubicBezTo>
                  <a:pt x="3197" y="1037"/>
                  <a:pt x="3196" y="1035"/>
                  <a:pt x="3196" y="1033"/>
                </a:cubicBezTo>
                <a:cubicBezTo>
                  <a:pt x="3184" y="1033"/>
                  <a:pt x="3184" y="1033"/>
                  <a:pt x="3184" y="1033"/>
                </a:cubicBezTo>
                <a:cubicBezTo>
                  <a:pt x="3185" y="1029"/>
                  <a:pt x="3186" y="1026"/>
                  <a:pt x="3185" y="1022"/>
                </a:cubicBezTo>
                <a:cubicBezTo>
                  <a:pt x="3185" y="1021"/>
                  <a:pt x="3186" y="1019"/>
                  <a:pt x="3185" y="1018"/>
                </a:cubicBezTo>
                <a:cubicBezTo>
                  <a:pt x="3184" y="1015"/>
                  <a:pt x="3181" y="1013"/>
                  <a:pt x="3178" y="1011"/>
                </a:cubicBezTo>
                <a:cubicBezTo>
                  <a:pt x="3177" y="1010"/>
                  <a:pt x="3176" y="1012"/>
                  <a:pt x="3174" y="1011"/>
                </a:cubicBezTo>
                <a:cubicBezTo>
                  <a:pt x="3173" y="1010"/>
                  <a:pt x="3174" y="1008"/>
                  <a:pt x="3172" y="1007"/>
                </a:cubicBezTo>
                <a:cubicBezTo>
                  <a:pt x="3171" y="1007"/>
                  <a:pt x="3169" y="1007"/>
                  <a:pt x="3168" y="1006"/>
                </a:cubicBezTo>
                <a:cubicBezTo>
                  <a:pt x="3168" y="1005"/>
                  <a:pt x="3169" y="1004"/>
                  <a:pt x="3168" y="1002"/>
                </a:cubicBezTo>
                <a:cubicBezTo>
                  <a:pt x="3168" y="1001"/>
                  <a:pt x="3166" y="1000"/>
                  <a:pt x="3165" y="998"/>
                </a:cubicBezTo>
                <a:cubicBezTo>
                  <a:pt x="3164" y="997"/>
                  <a:pt x="3161" y="997"/>
                  <a:pt x="3160" y="995"/>
                </a:cubicBezTo>
                <a:cubicBezTo>
                  <a:pt x="3160" y="994"/>
                  <a:pt x="3161" y="993"/>
                  <a:pt x="3160" y="991"/>
                </a:cubicBezTo>
                <a:cubicBezTo>
                  <a:pt x="3160" y="990"/>
                  <a:pt x="3158" y="989"/>
                  <a:pt x="3157" y="987"/>
                </a:cubicBezTo>
                <a:cubicBezTo>
                  <a:pt x="3157" y="986"/>
                  <a:pt x="3156" y="985"/>
                  <a:pt x="3155" y="983"/>
                </a:cubicBezTo>
                <a:cubicBezTo>
                  <a:pt x="3154" y="982"/>
                  <a:pt x="3153" y="980"/>
                  <a:pt x="3151" y="979"/>
                </a:cubicBezTo>
                <a:cubicBezTo>
                  <a:pt x="3150" y="979"/>
                  <a:pt x="3149" y="977"/>
                  <a:pt x="3147" y="977"/>
                </a:cubicBezTo>
                <a:cubicBezTo>
                  <a:pt x="3144" y="977"/>
                  <a:pt x="3143" y="978"/>
                  <a:pt x="3140" y="977"/>
                </a:cubicBezTo>
                <a:cubicBezTo>
                  <a:pt x="3137" y="977"/>
                  <a:pt x="3134" y="976"/>
                  <a:pt x="3132" y="975"/>
                </a:cubicBezTo>
                <a:cubicBezTo>
                  <a:pt x="3130" y="975"/>
                  <a:pt x="3130" y="973"/>
                  <a:pt x="3129" y="971"/>
                </a:cubicBezTo>
                <a:cubicBezTo>
                  <a:pt x="3129" y="970"/>
                  <a:pt x="3130" y="969"/>
                  <a:pt x="3131" y="967"/>
                </a:cubicBezTo>
                <a:cubicBezTo>
                  <a:pt x="3132" y="966"/>
                  <a:pt x="3133" y="966"/>
                  <a:pt x="3135" y="964"/>
                </a:cubicBezTo>
                <a:cubicBezTo>
                  <a:pt x="3135" y="963"/>
                  <a:pt x="3134" y="961"/>
                  <a:pt x="3136" y="960"/>
                </a:cubicBezTo>
                <a:cubicBezTo>
                  <a:pt x="3137" y="960"/>
                  <a:pt x="3138" y="961"/>
                  <a:pt x="3140" y="960"/>
                </a:cubicBezTo>
                <a:cubicBezTo>
                  <a:pt x="3141" y="960"/>
                  <a:pt x="3142" y="960"/>
                  <a:pt x="3144" y="959"/>
                </a:cubicBezTo>
                <a:cubicBezTo>
                  <a:pt x="3144" y="956"/>
                  <a:pt x="3144" y="956"/>
                  <a:pt x="3144" y="956"/>
                </a:cubicBezTo>
                <a:cubicBezTo>
                  <a:pt x="3144" y="954"/>
                  <a:pt x="3143" y="953"/>
                  <a:pt x="3144" y="952"/>
                </a:cubicBezTo>
                <a:cubicBezTo>
                  <a:pt x="3144" y="950"/>
                  <a:pt x="3145" y="949"/>
                  <a:pt x="3147" y="948"/>
                </a:cubicBezTo>
                <a:cubicBezTo>
                  <a:pt x="3147" y="946"/>
                  <a:pt x="3149" y="947"/>
                  <a:pt x="3150" y="946"/>
                </a:cubicBezTo>
                <a:cubicBezTo>
                  <a:pt x="3152" y="945"/>
                  <a:pt x="3152" y="944"/>
                  <a:pt x="3152" y="942"/>
                </a:cubicBezTo>
                <a:cubicBezTo>
                  <a:pt x="3152" y="926"/>
                  <a:pt x="3152" y="926"/>
                  <a:pt x="3152" y="926"/>
                </a:cubicBezTo>
                <a:cubicBezTo>
                  <a:pt x="3114" y="926"/>
                  <a:pt x="3114" y="926"/>
                  <a:pt x="3114" y="926"/>
                </a:cubicBezTo>
                <a:cubicBezTo>
                  <a:pt x="3114" y="924"/>
                  <a:pt x="3115" y="923"/>
                  <a:pt x="3116" y="922"/>
                </a:cubicBezTo>
                <a:cubicBezTo>
                  <a:pt x="3117" y="920"/>
                  <a:pt x="3119" y="920"/>
                  <a:pt x="3120" y="919"/>
                </a:cubicBezTo>
                <a:cubicBezTo>
                  <a:pt x="3120" y="917"/>
                  <a:pt x="3119" y="916"/>
                  <a:pt x="3120" y="915"/>
                </a:cubicBezTo>
                <a:cubicBezTo>
                  <a:pt x="3120" y="913"/>
                  <a:pt x="3119" y="912"/>
                  <a:pt x="3120" y="911"/>
                </a:cubicBezTo>
                <a:cubicBezTo>
                  <a:pt x="3120" y="909"/>
                  <a:pt x="3123" y="909"/>
                  <a:pt x="3124" y="908"/>
                </a:cubicBezTo>
                <a:cubicBezTo>
                  <a:pt x="3125" y="907"/>
                  <a:pt x="3125" y="905"/>
                  <a:pt x="3127" y="904"/>
                </a:cubicBezTo>
                <a:cubicBezTo>
                  <a:pt x="3128" y="903"/>
                  <a:pt x="3129" y="903"/>
                  <a:pt x="3131" y="902"/>
                </a:cubicBezTo>
                <a:cubicBezTo>
                  <a:pt x="3129" y="900"/>
                  <a:pt x="3129" y="899"/>
                  <a:pt x="3127" y="898"/>
                </a:cubicBezTo>
                <a:cubicBezTo>
                  <a:pt x="3124" y="897"/>
                  <a:pt x="3123" y="898"/>
                  <a:pt x="3120" y="898"/>
                </a:cubicBezTo>
                <a:cubicBezTo>
                  <a:pt x="3115" y="898"/>
                  <a:pt x="3115" y="898"/>
                  <a:pt x="3115" y="898"/>
                </a:cubicBezTo>
                <a:cubicBezTo>
                  <a:pt x="3113" y="898"/>
                  <a:pt x="3112" y="899"/>
                  <a:pt x="3111" y="899"/>
                </a:cubicBezTo>
                <a:cubicBezTo>
                  <a:pt x="3104" y="899"/>
                  <a:pt x="3101" y="899"/>
                  <a:pt x="3095" y="898"/>
                </a:cubicBezTo>
                <a:cubicBezTo>
                  <a:pt x="3095" y="901"/>
                  <a:pt x="3095" y="903"/>
                  <a:pt x="3095" y="906"/>
                </a:cubicBezTo>
                <a:cubicBezTo>
                  <a:pt x="3095" y="907"/>
                  <a:pt x="3094" y="908"/>
                  <a:pt x="3094" y="910"/>
                </a:cubicBezTo>
                <a:cubicBezTo>
                  <a:pt x="3093" y="912"/>
                  <a:pt x="3090" y="912"/>
                  <a:pt x="3090" y="915"/>
                </a:cubicBezTo>
                <a:cubicBezTo>
                  <a:pt x="3090" y="915"/>
                  <a:pt x="3090" y="916"/>
                  <a:pt x="3090" y="917"/>
                </a:cubicBezTo>
                <a:cubicBezTo>
                  <a:pt x="3090" y="920"/>
                  <a:pt x="3091" y="922"/>
                  <a:pt x="3091" y="925"/>
                </a:cubicBezTo>
                <a:cubicBezTo>
                  <a:pt x="3091" y="926"/>
                  <a:pt x="3090" y="927"/>
                  <a:pt x="3090" y="929"/>
                </a:cubicBezTo>
                <a:cubicBezTo>
                  <a:pt x="3087" y="929"/>
                  <a:pt x="3085" y="930"/>
                  <a:pt x="3081" y="930"/>
                </a:cubicBezTo>
                <a:cubicBezTo>
                  <a:pt x="3079" y="930"/>
                  <a:pt x="3078" y="929"/>
                  <a:pt x="3077" y="929"/>
                </a:cubicBezTo>
                <a:cubicBezTo>
                  <a:pt x="3075" y="928"/>
                  <a:pt x="3074" y="925"/>
                  <a:pt x="3072" y="925"/>
                </a:cubicBezTo>
                <a:cubicBezTo>
                  <a:pt x="3069" y="925"/>
                  <a:pt x="3067" y="926"/>
                  <a:pt x="3066" y="928"/>
                </a:cubicBezTo>
                <a:cubicBezTo>
                  <a:pt x="3065" y="929"/>
                  <a:pt x="3066" y="930"/>
                  <a:pt x="3066" y="932"/>
                </a:cubicBezTo>
                <a:cubicBezTo>
                  <a:pt x="3066" y="935"/>
                  <a:pt x="3065" y="937"/>
                  <a:pt x="3067" y="940"/>
                </a:cubicBezTo>
                <a:cubicBezTo>
                  <a:pt x="3068" y="941"/>
                  <a:pt x="3069" y="941"/>
                  <a:pt x="3071" y="942"/>
                </a:cubicBezTo>
                <a:cubicBezTo>
                  <a:pt x="3073" y="943"/>
                  <a:pt x="3076" y="943"/>
                  <a:pt x="3079" y="944"/>
                </a:cubicBezTo>
                <a:cubicBezTo>
                  <a:pt x="3078" y="945"/>
                  <a:pt x="3077" y="946"/>
                  <a:pt x="3077" y="948"/>
                </a:cubicBezTo>
                <a:cubicBezTo>
                  <a:pt x="3077" y="952"/>
                  <a:pt x="3077" y="952"/>
                  <a:pt x="3077" y="952"/>
                </a:cubicBezTo>
                <a:cubicBezTo>
                  <a:pt x="3077" y="953"/>
                  <a:pt x="3076" y="954"/>
                  <a:pt x="3076" y="956"/>
                </a:cubicBezTo>
                <a:cubicBezTo>
                  <a:pt x="3076" y="957"/>
                  <a:pt x="3078" y="958"/>
                  <a:pt x="3078" y="959"/>
                </a:cubicBezTo>
                <a:cubicBezTo>
                  <a:pt x="3078" y="961"/>
                  <a:pt x="3077" y="962"/>
                  <a:pt x="3076" y="963"/>
                </a:cubicBezTo>
                <a:cubicBezTo>
                  <a:pt x="3075" y="964"/>
                  <a:pt x="3073" y="964"/>
                  <a:pt x="3072" y="964"/>
                </a:cubicBezTo>
                <a:cubicBezTo>
                  <a:pt x="3071" y="965"/>
                  <a:pt x="3069" y="965"/>
                  <a:pt x="3068" y="965"/>
                </a:cubicBezTo>
                <a:cubicBezTo>
                  <a:pt x="3066" y="966"/>
                  <a:pt x="3064" y="967"/>
                  <a:pt x="3064" y="969"/>
                </a:cubicBezTo>
                <a:cubicBezTo>
                  <a:pt x="3064" y="972"/>
                  <a:pt x="3065" y="973"/>
                  <a:pt x="3065" y="975"/>
                </a:cubicBezTo>
                <a:cubicBezTo>
                  <a:pt x="3073" y="975"/>
                  <a:pt x="3073" y="975"/>
                  <a:pt x="3073" y="975"/>
                </a:cubicBezTo>
                <a:cubicBezTo>
                  <a:pt x="3074" y="975"/>
                  <a:pt x="3075" y="973"/>
                  <a:pt x="3077" y="973"/>
                </a:cubicBezTo>
                <a:cubicBezTo>
                  <a:pt x="3078" y="973"/>
                  <a:pt x="3080" y="974"/>
                  <a:pt x="3081" y="974"/>
                </a:cubicBezTo>
                <a:cubicBezTo>
                  <a:pt x="3082" y="975"/>
                  <a:pt x="3080" y="977"/>
                  <a:pt x="3081" y="978"/>
                </a:cubicBezTo>
                <a:cubicBezTo>
                  <a:pt x="3082" y="980"/>
                  <a:pt x="3084" y="980"/>
                  <a:pt x="3085" y="981"/>
                </a:cubicBezTo>
                <a:cubicBezTo>
                  <a:pt x="3093" y="981"/>
                  <a:pt x="3093" y="981"/>
                  <a:pt x="3093" y="981"/>
                </a:cubicBezTo>
                <a:cubicBezTo>
                  <a:pt x="3093" y="980"/>
                  <a:pt x="3093" y="979"/>
                  <a:pt x="3093" y="977"/>
                </a:cubicBezTo>
                <a:cubicBezTo>
                  <a:pt x="3093" y="976"/>
                  <a:pt x="3094" y="975"/>
                  <a:pt x="3095" y="973"/>
                </a:cubicBezTo>
                <a:cubicBezTo>
                  <a:pt x="3099" y="976"/>
                  <a:pt x="3099" y="976"/>
                  <a:pt x="3099" y="976"/>
                </a:cubicBezTo>
                <a:cubicBezTo>
                  <a:pt x="3099" y="978"/>
                  <a:pt x="3098" y="979"/>
                  <a:pt x="3098" y="980"/>
                </a:cubicBezTo>
                <a:cubicBezTo>
                  <a:pt x="3098" y="984"/>
                  <a:pt x="3102" y="986"/>
                  <a:pt x="3102" y="989"/>
                </a:cubicBezTo>
                <a:cubicBezTo>
                  <a:pt x="3102" y="991"/>
                  <a:pt x="3101" y="992"/>
                  <a:pt x="3101" y="993"/>
                </a:cubicBezTo>
                <a:cubicBezTo>
                  <a:pt x="3100" y="994"/>
                  <a:pt x="3098" y="994"/>
                  <a:pt x="3097" y="994"/>
                </a:cubicBezTo>
                <a:cubicBezTo>
                  <a:pt x="3095" y="995"/>
                  <a:pt x="3094" y="996"/>
                  <a:pt x="3093" y="996"/>
                </a:cubicBezTo>
                <a:cubicBezTo>
                  <a:pt x="3093" y="998"/>
                  <a:pt x="3093" y="999"/>
                  <a:pt x="3093" y="1000"/>
                </a:cubicBezTo>
                <a:cubicBezTo>
                  <a:pt x="3093" y="1002"/>
                  <a:pt x="3095" y="1003"/>
                  <a:pt x="3096" y="1004"/>
                </a:cubicBezTo>
                <a:cubicBezTo>
                  <a:pt x="3116" y="1004"/>
                  <a:pt x="3116" y="1004"/>
                  <a:pt x="3116" y="1004"/>
                </a:cubicBezTo>
                <a:cubicBezTo>
                  <a:pt x="3118" y="1000"/>
                  <a:pt x="3118" y="1000"/>
                  <a:pt x="3118" y="1000"/>
                </a:cubicBezTo>
                <a:cubicBezTo>
                  <a:pt x="3119" y="1001"/>
                  <a:pt x="3121" y="1001"/>
                  <a:pt x="3122" y="1002"/>
                </a:cubicBezTo>
                <a:cubicBezTo>
                  <a:pt x="3122" y="1004"/>
                  <a:pt x="3123" y="1005"/>
                  <a:pt x="3124" y="1006"/>
                </a:cubicBezTo>
                <a:cubicBezTo>
                  <a:pt x="3124" y="1008"/>
                  <a:pt x="3127" y="1008"/>
                  <a:pt x="3127" y="1010"/>
                </a:cubicBezTo>
                <a:cubicBezTo>
                  <a:pt x="3127" y="1013"/>
                  <a:pt x="3125" y="1014"/>
                  <a:pt x="3125" y="1016"/>
                </a:cubicBezTo>
                <a:cubicBezTo>
                  <a:pt x="3125" y="1019"/>
                  <a:pt x="3125" y="1020"/>
                  <a:pt x="3127" y="1022"/>
                </a:cubicBezTo>
                <a:cubicBezTo>
                  <a:pt x="3129" y="1024"/>
                  <a:pt x="3132" y="1025"/>
                  <a:pt x="3135" y="1026"/>
                </a:cubicBezTo>
                <a:cubicBezTo>
                  <a:pt x="3133" y="1034"/>
                  <a:pt x="3133" y="1034"/>
                  <a:pt x="3133" y="1034"/>
                </a:cubicBezTo>
                <a:cubicBezTo>
                  <a:pt x="3134" y="1037"/>
                  <a:pt x="3136" y="1039"/>
                  <a:pt x="3136" y="1042"/>
                </a:cubicBezTo>
                <a:cubicBezTo>
                  <a:pt x="3136" y="1044"/>
                  <a:pt x="3134" y="1045"/>
                  <a:pt x="3133" y="1046"/>
                </a:cubicBezTo>
                <a:cubicBezTo>
                  <a:pt x="3131" y="1048"/>
                  <a:pt x="3129" y="1046"/>
                  <a:pt x="3127" y="1046"/>
                </a:cubicBezTo>
                <a:cubicBezTo>
                  <a:pt x="3124" y="1046"/>
                  <a:pt x="3123" y="1046"/>
                  <a:pt x="3121" y="1046"/>
                </a:cubicBezTo>
                <a:cubicBezTo>
                  <a:pt x="3119" y="1046"/>
                  <a:pt x="3118" y="1044"/>
                  <a:pt x="3117" y="1043"/>
                </a:cubicBezTo>
                <a:cubicBezTo>
                  <a:pt x="3115" y="1043"/>
                  <a:pt x="3113" y="1043"/>
                  <a:pt x="3111" y="1043"/>
                </a:cubicBezTo>
                <a:cubicBezTo>
                  <a:pt x="3109" y="1043"/>
                  <a:pt x="3109" y="1043"/>
                  <a:pt x="3109" y="1043"/>
                </a:cubicBezTo>
                <a:cubicBezTo>
                  <a:pt x="3107" y="1043"/>
                  <a:pt x="3106" y="1043"/>
                  <a:pt x="3105" y="1043"/>
                </a:cubicBezTo>
                <a:cubicBezTo>
                  <a:pt x="3103" y="1044"/>
                  <a:pt x="3103" y="1046"/>
                  <a:pt x="3102" y="1047"/>
                </a:cubicBezTo>
                <a:cubicBezTo>
                  <a:pt x="3101" y="1048"/>
                  <a:pt x="3102" y="1051"/>
                  <a:pt x="3101" y="1051"/>
                </a:cubicBezTo>
                <a:cubicBezTo>
                  <a:pt x="3100" y="1051"/>
                  <a:pt x="3098" y="1051"/>
                  <a:pt x="3097" y="1051"/>
                </a:cubicBezTo>
                <a:cubicBezTo>
                  <a:pt x="3095" y="1051"/>
                  <a:pt x="3094" y="1051"/>
                  <a:pt x="3093" y="1051"/>
                </a:cubicBezTo>
                <a:cubicBezTo>
                  <a:pt x="3092" y="1055"/>
                  <a:pt x="3092" y="1055"/>
                  <a:pt x="3092" y="1055"/>
                </a:cubicBezTo>
                <a:cubicBezTo>
                  <a:pt x="3094" y="1055"/>
                  <a:pt x="3094" y="1058"/>
                  <a:pt x="3096" y="1058"/>
                </a:cubicBezTo>
                <a:cubicBezTo>
                  <a:pt x="3100" y="1058"/>
                  <a:pt x="3102" y="1056"/>
                  <a:pt x="3106" y="1056"/>
                </a:cubicBezTo>
                <a:cubicBezTo>
                  <a:pt x="3108" y="1056"/>
                  <a:pt x="3109" y="1057"/>
                  <a:pt x="3112" y="1057"/>
                </a:cubicBezTo>
                <a:cubicBezTo>
                  <a:pt x="3112" y="1058"/>
                  <a:pt x="3112" y="1060"/>
                  <a:pt x="3112" y="1061"/>
                </a:cubicBezTo>
                <a:cubicBezTo>
                  <a:pt x="3111" y="1062"/>
                  <a:pt x="3111" y="1064"/>
                  <a:pt x="3111" y="1065"/>
                </a:cubicBezTo>
                <a:cubicBezTo>
                  <a:pt x="3110" y="1066"/>
                  <a:pt x="3108" y="1064"/>
                  <a:pt x="3107" y="1065"/>
                </a:cubicBezTo>
                <a:cubicBezTo>
                  <a:pt x="3105" y="1066"/>
                  <a:pt x="3104" y="1067"/>
                  <a:pt x="3103" y="1068"/>
                </a:cubicBezTo>
                <a:cubicBezTo>
                  <a:pt x="3101" y="1069"/>
                  <a:pt x="3102" y="1071"/>
                  <a:pt x="3101" y="1072"/>
                </a:cubicBezTo>
                <a:cubicBezTo>
                  <a:pt x="3098" y="1073"/>
                  <a:pt x="3096" y="1073"/>
                  <a:pt x="3093" y="1073"/>
                </a:cubicBezTo>
                <a:cubicBezTo>
                  <a:pt x="3092" y="1077"/>
                  <a:pt x="3092" y="1077"/>
                  <a:pt x="3092" y="1077"/>
                </a:cubicBezTo>
                <a:cubicBezTo>
                  <a:pt x="3092" y="1078"/>
                  <a:pt x="3093" y="1080"/>
                  <a:pt x="3093" y="1081"/>
                </a:cubicBezTo>
                <a:cubicBezTo>
                  <a:pt x="3093" y="1082"/>
                  <a:pt x="3094" y="1083"/>
                  <a:pt x="3095" y="1085"/>
                </a:cubicBezTo>
                <a:cubicBezTo>
                  <a:pt x="3096" y="1085"/>
                  <a:pt x="3097" y="1085"/>
                  <a:pt x="3099" y="1085"/>
                </a:cubicBezTo>
                <a:cubicBezTo>
                  <a:pt x="3100" y="1085"/>
                  <a:pt x="3101" y="1083"/>
                  <a:pt x="3103" y="1083"/>
                </a:cubicBezTo>
                <a:cubicBezTo>
                  <a:pt x="3105" y="1082"/>
                  <a:pt x="3106" y="1081"/>
                  <a:pt x="3109" y="1081"/>
                </a:cubicBezTo>
                <a:cubicBezTo>
                  <a:pt x="3113" y="1081"/>
                  <a:pt x="3115" y="1084"/>
                  <a:pt x="3119" y="1085"/>
                </a:cubicBezTo>
                <a:cubicBezTo>
                  <a:pt x="3120" y="1085"/>
                  <a:pt x="3121" y="1085"/>
                  <a:pt x="3123" y="1085"/>
                </a:cubicBezTo>
                <a:cubicBezTo>
                  <a:pt x="3126" y="1085"/>
                  <a:pt x="3128" y="1084"/>
                  <a:pt x="3131" y="1085"/>
                </a:cubicBezTo>
                <a:cubicBezTo>
                  <a:pt x="3132" y="1085"/>
                  <a:pt x="3133" y="1085"/>
                  <a:pt x="3135" y="1085"/>
                </a:cubicBezTo>
                <a:cubicBezTo>
                  <a:pt x="3136" y="1085"/>
                  <a:pt x="3136" y="1088"/>
                  <a:pt x="3137" y="1089"/>
                </a:cubicBezTo>
                <a:cubicBezTo>
                  <a:pt x="3135" y="1090"/>
                  <a:pt x="3135" y="1092"/>
                  <a:pt x="3134" y="1093"/>
                </a:cubicBezTo>
                <a:cubicBezTo>
                  <a:pt x="3132" y="1093"/>
                  <a:pt x="3131" y="1094"/>
                  <a:pt x="3130" y="1094"/>
                </a:cubicBezTo>
                <a:cubicBezTo>
                  <a:pt x="3126" y="1095"/>
                  <a:pt x="3124" y="1095"/>
                  <a:pt x="3121" y="1095"/>
                </a:cubicBezTo>
                <a:cubicBezTo>
                  <a:pt x="3119" y="1095"/>
                  <a:pt x="3118" y="1095"/>
                  <a:pt x="3117" y="1095"/>
                </a:cubicBezTo>
                <a:cubicBezTo>
                  <a:pt x="3115" y="1095"/>
                  <a:pt x="3114" y="1096"/>
                  <a:pt x="3113" y="1097"/>
                </a:cubicBezTo>
                <a:cubicBezTo>
                  <a:pt x="3111" y="1097"/>
                  <a:pt x="3112" y="1100"/>
                  <a:pt x="3111" y="1101"/>
                </a:cubicBezTo>
                <a:cubicBezTo>
                  <a:pt x="3109" y="1101"/>
                  <a:pt x="3108" y="1101"/>
                  <a:pt x="3107" y="1101"/>
                </a:cubicBezTo>
                <a:cubicBezTo>
                  <a:pt x="3104" y="1101"/>
                  <a:pt x="3101" y="1102"/>
                  <a:pt x="3099" y="1103"/>
                </a:cubicBezTo>
                <a:cubicBezTo>
                  <a:pt x="3099" y="1106"/>
                  <a:pt x="3099" y="1108"/>
                  <a:pt x="3099" y="1111"/>
                </a:cubicBezTo>
                <a:cubicBezTo>
                  <a:pt x="3098" y="1112"/>
                  <a:pt x="3098" y="1114"/>
                  <a:pt x="3098" y="1115"/>
                </a:cubicBezTo>
                <a:cubicBezTo>
                  <a:pt x="3097" y="1116"/>
                  <a:pt x="3095" y="1116"/>
                  <a:pt x="3094" y="1117"/>
                </a:cubicBezTo>
                <a:cubicBezTo>
                  <a:pt x="3092" y="1118"/>
                  <a:pt x="3092" y="1119"/>
                  <a:pt x="3090" y="1120"/>
                </a:cubicBezTo>
                <a:cubicBezTo>
                  <a:pt x="3089" y="1120"/>
                  <a:pt x="3087" y="1120"/>
                  <a:pt x="3086" y="1121"/>
                </a:cubicBezTo>
                <a:cubicBezTo>
                  <a:pt x="3088" y="1121"/>
                  <a:pt x="3088" y="1124"/>
                  <a:pt x="3090" y="1124"/>
                </a:cubicBezTo>
                <a:moveTo>
                  <a:pt x="3073" y="1021"/>
                </a:moveTo>
                <a:cubicBezTo>
                  <a:pt x="3074" y="1021"/>
                  <a:pt x="3076" y="1022"/>
                  <a:pt x="3077" y="1021"/>
                </a:cubicBezTo>
                <a:cubicBezTo>
                  <a:pt x="3080" y="1019"/>
                  <a:pt x="3084" y="1017"/>
                  <a:pt x="3084" y="1013"/>
                </a:cubicBezTo>
                <a:cubicBezTo>
                  <a:pt x="3084" y="1011"/>
                  <a:pt x="3083" y="1009"/>
                  <a:pt x="3082" y="1007"/>
                </a:cubicBezTo>
                <a:cubicBezTo>
                  <a:pt x="3081" y="1006"/>
                  <a:pt x="3079" y="1005"/>
                  <a:pt x="3078" y="1003"/>
                </a:cubicBezTo>
                <a:cubicBezTo>
                  <a:pt x="3078" y="1002"/>
                  <a:pt x="3077" y="1001"/>
                  <a:pt x="3077" y="999"/>
                </a:cubicBezTo>
                <a:cubicBezTo>
                  <a:pt x="3076" y="998"/>
                  <a:pt x="3077" y="996"/>
                  <a:pt x="3077" y="995"/>
                </a:cubicBezTo>
                <a:cubicBezTo>
                  <a:pt x="3076" y="994"/>
                  <a:pt x="3074" y="993"/>
                  <a:pt x="3073" y="992"/>
                </a:cubicBezTo>
                <a:cubicBezTo>
                  <a:pt x="3072" y="992"/>
                  <a:pt x="3070" y="993"/>
                  <a:pt x="3069" y="992"/>
                </a:cubicBezTo>
                <a:cubicBezTo>
                  <a:pt x="3067" y="992"/>
                  <a:pt x="3067" y="990"/>
                  <a:pt x="3065" y="989"/>
                </a:cubicBezTo>
                <a:cubicBezTo>
                  <a:pt x="3063" y="989"/>
                  <a:pt x="3063" y="989"/>
                  <a:pt x="3063" y="989"/>
                </a:cubicBezTo>
                <a:cubicBezTo>
                  <a:pt x="3060" y="989"/>
                  <a:pt x="3059" y="990"/>
                  <a:pt x="3057" y="991"/>
                </a:cubicBezTo>
                <a:cubicBezTo>
                  <a:pt x="3056" y="992"/>
                  <a:pt x="3054" y="992"/>
                  <a:pt x="3053" y="992"/>
                </a:cubicBezTo>
                <a:cubicBezTo>
                  <a:pt x="3052" y="993"/>
                  <a:pt x="3052" y="995"/>
                  <a:pt x="3051" y="996"/>
                </a:cubicBezTo>
                <a:cubicBezTo>
                  <a:pt x="3050" y="997"/>
                  <a:pt x="3048" y="997"/>
                  <a:pt x="3047" y="998"/>
                </a:cubicBezTo>
                <a:cubicBezTo>
                  <a:pt x="3046" y="997"/>
                  <a:pt x="3044" y="998"/>
                  <a:pt x="3043" y="996"/>
                </a:cubicBezTo>
                <a:cubicBezTo>
                  <a:pt x="3042" y="995"/>
                  <a:pt x="3042" y="994"/>
                  <a:pt x="3041" y="992"/>
                </a:cubicBezTo>
                <a:cubicBezTo>
                  <a:pt x="3040" y="991"/>
                  <a:pt x="3038" y="991"/>
                  <a:pt x="3037" y="990"/>
                </a:cubicBezTo>
                <a:cubicBezTo>
                  <a:pt x="3028" y="991"/>
                  <a:pt x="3028" y="991"/>
                  <a:pt x="3028" y="991"/>
                </a:cubicBezTo>
                <a:cubicBezTo>
                  <a:pt x="3028" y="993"/>
                  <a:pt x="3028" y="994"/>
                  <a:pt x="3028" y="995"/>
                </a:cubicBezTo>
                <a:cubicBezTo>
                  <a:pt x="3028" y="997"/>
                  <a:pt x="3027" y="998"/>
                  <a:pt x="3027" y="999"/>
                </a:cubicBezTo>
                <a:cubicBezTo>
                  <a:pt x="3027" y="1002"/>
                  <a:pt x="3028" y="1003"/>
                  <a:pt x="3028" y="1006"/>
                </a:cubicBezTo>
                <a:cubicBezTo>
                  <a:pt x="3028" y="1008"/>
                  <a:pt x="3027" y="1009"/>
                  <a:pt x="3027" y="1011"/>
                </a:cubicBezTo>
                <a:cubicBezTo>
                  <a:pt x="3027" y="1012"/>
                  <a:pt x="3029" y="1011"/>
                  <a:pt x="3029" y="1011"/>
                </a:cubicBezTo>
                <a:cubicBezTo>
                  <a:pt x="3028" y="1011"/>
                  <a:pt x="3026" y="1011"/>
                  <a:pt x="3025" y="1011"/>
                </a:cubicBezTo>
                <a:cubicBezTo>
                  <a:pt x="3024" y="1011"/>
                  <a:pt x="3023" y="1013"/>
                  <a:pt x="3021" y="1013"/>
                </a:cubicBezTo>
                <a:cubicBezTo>
                  <a:pt x="3020" y="1013"/>
                  <a:pt x="3018" y="1013"/>
                  <a:pt x="3017" y="1013"/>
                </a:cubicBezTo>
                <a:cubicBezTo>
                  <a:pt x="3014" y="1014"/>
                  <a:pt x="3012" y="1016"/>
                  <a:pt x="3009" y="1016"/>
                </a:cubicBezTo>
                <a:cubicBezTo>
                  <a:pt x="3007" y="1016"/>
                  <a:pt x="3007" y="1014"/>
                  <a:pt x="3005" y="1013"/>
                </a:cubicBezTo>
                <a:cubicBezTo>
                  <a:pt x="3001" y="1014"/>
                  <a:pt x="3001" y="1014"/>
                  <a:pt x="3001" y="1014"/>
                </a:cubicBezTo>
                <a:cubicBezTo>
                  <a:pt x="3001" y="1043"/>
                  <a:pt x="3001" y="1043"/>
                  <a:pt x="3001" y="1043"/>
                </a:cubicBezTo>
                <a:cubicBezTo>
                  <a:pt x="3002" y="1043"/>
                  <a:pt x="3003" y="1043"/>
                  <a:pt x="3004" y="1043"/>
                </a:cubicBezTo>
                <a:cubicBezTo>
                  <a:pt x="3008" y="1043"/>
                  <a:pt x="3010" y="1043"/>
                  <a:pt x="3014" y="1043"/>
                </a:cubicBezTo>
                <a:cubicBezTo>
                  <a:pt x="3014" y="1055"/>
                  <a:pt x="3014" y="1055"/>
                  <a:pt x="3014" y="1055"/>
                </a:cubicBezTo>
                <a:cubicBezTo>
                  <a:pt x="3012" y="1055"/>
                  <a:pt x="3010" y="1055"/>
                  <a:pt x="3008" y="1056"/>
                </a:cubicBezTo>
                <a:cubicBezTo>
                  <a:pt x="3007" y="1056"/>
                  <a:pt x="3005" y="1055"/>
                  <a:pt x="3004" y="1056"/>
                </a:cubicBezTo>
                <a:cubicBezTo>
                  <a:pt x="3003" y="1057"/>
                  <a:pt x="3003" y="1058"/>
                  <a:pt x="3002" y="1060"/>
                </a:cubicBezTo>
                <a:cubicBezTo>
                  <a:pt x="3001" y="1061"/>
                  <a:pt x="3001" y="1062"/>
                  <a:pt x="3000" y="1064"/>
                </a:cubicBezTo>
                <a:cubicBezTo>
                  <a:pt x="3000" y="1067"/>
                  <a:pt x="3001" y="1069"/>
                  <a:pt x="3000" y="1072"/>
                </a:cubicBezTo>
                <a:cubicBezTo>
                  <a:pt x="3000" y="1073"/>
                  <a:pt x="2997" y="1072"/>
                  <a:pt x="2996" y="1074"/>
                </a:cubicBezTo>
                <a:cubicBezTo>
                  <a:pt x="2996" y="1075"/>
                  <a:pt x="2995" y="1076"/>
                  <a:pt x="2995" y="1078"/>
                </a:cubicBezTo>
                <a:cubicBezTo>
                  <a:pt x="2995" y="1079"/>
                  <a:pt x="2996" y="1081"/>
                  <a:pt x="2996" y="1082"/>
                </a:cubicBezTo>
                <a:cubicBezTo>
                  <a:pt x="2997" y="1083"/>
                  <a:pt x="2999" y="1084"/>
                  <a:pt x="3000" y="1085"/>
                </a:cubicBezTo>
                <a:cubicBezTo>
                  <a:pt x="3002" y="1086"/>
                  <a:pt x="3004" y="1087"/>
                  <a:pt x="3006" y="1087"/>
                </a:cubicBezTo>
                <a:cubicBezTo>
                  <a:pt x="3009" y="1087"/>
                  <a:pt x="3010" y="1084"/>
                  <a:pt x="3012" y="1084"/>
                </a:cubicBezTo>
                <a:cubicBezTo>
                  <a:pt x="3014" y="1084"/>
                  <a:pt x="3015" y="1084"/>
                  <a:pt x="3016" y="1084"/>
                </a:cubicBezTo>
                <a:cubicBezTo>
                  <a:pt x="3017" y="1084"/>
                  <a:pt x="3019" y="1085"/>
                  <a:pt x="3020" y="1085"/>
                </a:cubicBezTo>
                <a:cubicBezTo>
                  <a:pt x="3021" y="1085"/>
                  <a:pt x="3021" y="1086"/>
                  <a:pt x="3022" y="1086"/>
                </a:cubicBezTo>
                <a:cubicBezTo>
                  <a:pt x="3025" y="1086"/>
                  <a:pt x="3026" y="1085"/>
                  <a:pt x="3028" y="1083"/>
                </a:cubicBezTo>
                <a:cubicBezTo>
                  <a:pt x="3029" y="1082"/>
                  <a:pt x="3031" y="1082"/>
                  <a:pt x="3032" y="1080"/>
                </a:cubicBezTo>
                <a:cubicBezTo>
                  <a:pt x="3033" y="1079"/>
                  <a:pt x="3032" y="1077"/>
                  <a:pt x="3032" y="1076"/>
                </a:cubicBezTo>
                <a:cubicBezTo>
                  <a:pt x="3033" y="1074"/>
                  <a:pt x="3035" y="1074"/>
                  <a:pt x="3036" y="1073"/>
                </a:cubicBezTo>
                <a:cubicBezTo>
                  <a:pt x="3070" y="1073"/>
                  <a:pt x="3070" y="1073"/>
                  <a:pt x="3070" y="1073"/>
                </a:cubicBezTo>
                <a:cubicBezTo>
                  <a:pt x="3070" y="1067"/>
                  <a:pt x="3070" y="1067"/>
                  <a:pt x="3070" y="1067"/>
                </a:cubicBezTo>
                <a:cubicBezTo>
                  <a:pt x="3070" y="1064"/>
                  <a:pt x="3067" y="1062"/>
                  <a:pt x="3067" y="1059"/>
                </a:cubicBezTo>
                <a:cubicBezTo>
                  <a:pt x="3067" y="1057"/>
                  <a:pt x="3070" y="1058"/>
                  <a:pt x="3071" y="1057"/>
                </a:cubicBezTo>
                <a:cubicBezTo>
                  <a:pt x="3072" y="1055"/>
                  <a:pt x="3072" y="1054"/>
                  <a:pt x="3073" y="1053"/>
                </a:cubicBezTo>
                <a:cubicBezTo>
                  <a:pt x="3073" y="1052"/>
                  <a:pt x="3073" y="1051"/>
                  <a:pt x="3073" y="1049"/>
                </a:cubicBezTo>
                <a:cubicBezTo>
                  <a:pt x="3073" y="1046"/>
                  <a:pt x="3073" y="1044"/>
                  <a:pt x="3073" y="1041"/>
                </a:cubicBezTo>
                <a:cubicBezTo>
                  <a:pt x="3073" y="1040"/>
                  <a:pt x="3074" y="1039"/>
                  <a:pt x="3074" y="1037"/>
                </a:cubicBezTo>
                <a:cubicBezTo>
                  <a:pt x="3074" y="1034"/>
                  <a:pt x="3073" y="1032"/>
                  <a:pt x="3073" y="1029"/>
                </a:cubicBezTo>
                <a:lnTo>
                  <a:pt x="3073" y="1021"/>
                </a:lnTo>
                <a:close/>
                <a:moveTo>
                  <a:pt x="4137" y="2536"/>
                </a:moveTo>
                <a:cubicBezTo>
                  <a:pt x="4137" y="2528"/>
                  <a:pt x="4131" y="2524"/>
                  <a:pt x="4131" y="2516"/>
                </a:cubicBezTo>
                <a:cubicBezTo>
                  <a:pt x="4131" y="2511"/>
                  <a:pt x="4134" y="2509"/>
                  <a:pt x="4135" y="2505"/>
                </a:cubicBezTo>
                <a:cubicBezTo>
                  <a:pt x="4136" y="2502"/>
                  <a:pt x="4139" y="2500"/>
                  <a:pt x="4139" y="2497"/>
                </a:cubicBezTo>
                <a:cubicBezTo>
                  <a:pt x="4139" y="2489"/>
                  <a:pt x="4139" y="2489"/>
                  <a:pt x="4139" y="2489"/>
                </a:cubicBezTo>
                <a:cubicBezTo>
                  <a:pt x="4139" y="2486"/>
                  <a:pt x="4137" y="2484"/>
                  <a:pt x="4137" y="2481"/>
                </a:cubicBezTo>
                <a:cubicBezTo>
                  <a:pt x="4137" y="2477"/>
                  <a:pt x="4137" y="2477"/>
                  <a:pt x="4137" y="2477"/>
                </a:cubicBezTo>
                <a:cubicBezTo>
                  <a:pt x="4137" y="2473"/>
                  <a:pt x="4144" y="2474"/>
                  <a:pt x="4145" y="2471"/>
                </a:cubicBezTo>
                <a:cubicBezTo>
                  <a:pt x="4146" y="2468"/>
                  <a:pt x="4147" y="2465"/>
                  <a:pt x="4147" y="2463"/>
                </a:cubicBezTo>
                <a:cubicBezTo>
                  <a:pt x="4147" y="2459"/>
                  <a:pt x="4147" y="2459"/>
                  <a:pt x="4147" y="2459"/>
                </a:cubicBezTo>
                <a:cubicBezTo>
                  <a:pt x="4147" y="2451"/>
                  <a:pt x="4144" y="2447"/>
                  <a:pt x="4143" y="2439"/>
                </a:cubicBezTo>
                <a:cubicBezTo>
                  <a:pt x="4143" y="2433"/>
                  <a:pt x="4144" y="2428"/>
                  <a:pt x="4143" y="2423"/>
                </a:cubicBezTo>
                <a:cubicBezTo>
                  <a:pt x="4143" y="2420"/>
                  <a:pt x="4144" y="2417"/>
                  <a:pt x="4143" y="2415"/>
                </a:cubicBezTo>
                <a:cubicBezTo>
                  <a:pt x="4143" y="2411"/>
                  <a:pt x="4138" y="2411"/>
                  <a:pt x="4135" y="2409"/>
                </a:cubicBezTo>
                <a:cubicBezTo>
                  <a:pt x="4132" y="2407"/>
                  <a:pt x="4131" y="2405"/>
                  <a:pt x="4127" y="2403"/>
                </a:cubicBezTo>
                <a:cubicBezTo>
                  <a:pt x="4125" y="2402"/>
                  <a:pt x="4122" y="2402"/>
                  <a:pt x="4119" y="2401"/>
                </a:cubicBezTo>
                <a:cubicBezTo>
                  <a:pt x="4119" y="2404"/>
                  <a:pt x="4120" y="2407"/>
                  <a:pt x="4119" y="2409"/>
                </a:cubicBezTo>
                <a:cubicBezTo>
                  <a:pt x="4119" y="2411"/>
                  <a:pt x="4120" y="2414"/>
                  <a:pt x="4119" y="2417"/>
                </a:cubicBezTo>
                <a:cubicBezTo>
                  <a:pt x="4118" y="2420"/>
                  <a:pt x="4114" y="2420"/>
                  <a:pt x="4112" y="2423"/>
                </a:cubicBezTo>
                <a:cubicBezTo>
                  <a:pt x="4109" y="2426"/>
                  <a:pt x="4108" y="2428"/>
                  <a:pt x="4106" y="2431"/>
                </a:cubicBezTo>
                <a:cubicBezTo>
                  <a:pt x="4104" y="2433"/>
                  <a:pt x="4099" y="2434"/>
                  <a:pt x="4098" y="2437"/>
                </a:cubicBezTo>
                <a:cubicBezTo>
                  <a:pt x="4097" y="2439"/>
                  <a:pt x="4097" y="2442"/>
                  <a:pt x="4096" y="2445"/>
                </a:cubicBezTo>
                <a:cubicBezTo>
                  <a:pt x="4095" y="2447"/>
                  <a:pt x="4097" y="2450"/>
                  <a:pt x="4096" y="2453"/>
                </a:cubicBezTo>
                <a:cubicBezTo>
                  <a:pt x="4095" y="2455"/>
                  <a:pt x="4089" y="2452"/>
                  <a:pt x="4088" y="2455"/>
                </a:cubicBezTo>
                <a:cubicBezTo>
                  <a:pt x="4085" y="2460"/>
                  <a:pt x="4087" y="2467"/>
                  <a:pt x="4082" y="2471"/>
                </a:cubicBezTo>
                <a:cubicBezTo>
                  <a:pt x="4080" y="2472"/>
                  <a:pt x="4076" y="2471"/>
                  <a:pt x="4074" y="2471"/>
                </a:cubicBezTo>
                <a:cubicBezTo>
                  <a:pt x="4068" y="2472"/>
                  <a:pt x="4064" y="2470"/>
                  <a:pt x="4058" y="2471"/>
                </a:cubicBezTo>
                <a:cubicBezTo>
                  <a:pt x="4052" y="2471"/>
                  <a:pt x="4047" y="2472"/>
                  <a:pt x="4042" y="2475"/>
                </a:cubicBezTo>
                <a:cubicBezTo>
                  <a:pt x="4039" y="2476"/>
                  <a:pt x="4035" y="2476"/>
                  <a:pt x="4034" y="2479"/>
                </a:cubicBezTo>
                <a:cubicBezTo>
                  <a:pt x="4032" y="2481"/>
                  <a:pt x="4034" y="2484"/>
                  <a:pt x="4034" y="2487"/>
                </a:cubicBezTo>
                <a:cubicBezTo>
                  <a:pt x="4033" y="2489"/>
                  <a:pt x="4034" y="2492"/>
                  <a:pt x="4034" y="2495"/>
                </a:cubicBezTo>
                <a:cubicBezTo>
                  <a:pt x="4032" y="2501"/>
                  <a:pt x="4026" y="2503"/>
                  <a:pt x="4026" y="2510"/>
                </a:cubicBezTo>
                <a:cubicBezTo>
                  <a:pt x="4026" y="2513"/>
                  <a:pt x="4028" y="2515"/>
                  <a:pt x="4028" y="2518"/>
                </a:cubicBezTo>
                <a:cubicBezTo>
                  <a:pt x="4028" y="2524"/>
                  <a:pt x="4027" y="2529"/>
                  <a:pt x="4028" y="2534"/>
                </a:cubicBezTo>
                <a:cubicBezTo>
                  <a:pt x="4028" y="2538"/>
                  <a:pt x="4033" y="2539"/>
                  <a:pt x="4034" y="2542"/>
                </a:cubicBezTo>
                <a:cubicBezTo>
                  <a:pt x="4034" y="2545"/>
                  <a:pt x="4034" y="2547"/>
                  <a:pt x="4034" y="2550"/>
                </a:cubicBezTo>
                <a:cubicBezTo>
                  <a:pt x="4034" y="2553"/>
                  <a:pt x="4035" y="2556"/>
                  <a:pt x="4034" y="2558"/>
                </a:cubicBezTo>
                <a:cubicBezTo>
                  <a:pt x="4032" y="2561"/>
                  <a:pt x="4027" y="2556"/>
                  <a:pt x="4026" y="2558"/>
                </a:cubicBezTo>
                <a:cubicBezTo>
                  <a:pt x="4024" y="2561"/>
                  <a:pt x="4023" y="2563"/>
                  <a:pt x="4022" y="2566"/>
                </a:cubicBezTo>
                <a:cubicBezTo>
                  <a:pt x="4020" y="2569"/>
                  <a:pt x="4018" y="2571"/>
                  <a:pt x="4018" y="2574"/>
                </a:cubicBezTo>
                <a:cubicBezTo>
                  <a:pt x="4017" y="2580"/>
                  <a:pt x="4019" y="2585"/>
                  <a:pt x="4018" y="2590"/>
                </a:cubicBezTo>
                <a:cubicBezTo>
                  <a:pt x="4017" y="2594"/>
                  <a:pt x="4012" y="2595"/>
                  <a:pt x="4012" y="2598"/>
                </a:cubicBezTo>
                <a:cubicBezTo>
                  <a:pt x="4012" y="2602"/>
                  <a:pt x="4012" y="2602"/>
                  <a:pt x="4012" y="2602"/>
                </a:cubicBezTo>
                <a:cubicBezTo>
                  <a:pt x="4012" y="2607"/>
                  <a:pt x="4015" y="2609"/>
                  <a:pt x="4016" y="2614"/>
                </a:cubicBezTo>
                <a:cubicBezTo>
                  <a:pt x="4016" y="2616"/>
                  <a:pt x="4018" y="2619"/>
                  <a:pt x="4018" y="2622"/>
                </a:cubicBezTo>
                <a:cubicBezTo>
                  <a:pt x="4018" y="2630"/>
                  <a:pt x="4018" y="2630"/>
                  <a:pt x="4018" y="2630"/>
                </a:cubicBezTo>
                <a:cubicBezTo>
                  <a:pt x="4018" y="2633"/>
                  <a:pt x="4020" y="2635"/>
                  <a:pt x="4020" y="2638"/>
                </a:cubicBezTo>
                <a:cubicBezTo>
                  <a:pt x="4020" y="2644"/>
                  <a:pt x="4020" y="2647"/>
                  <a:pt x="4020" y="2653"/>
                </a:cubicBezTo>
                <a:cubicBezTo>
                  <a:pt x="4023" y="2653"/>
                  <a:pt x="4025" y="2654"/>
                  <a:pt x="4028" y="2654"/>
                </a:cubicBezTo>
                <a:cubicBezTo>
                  <a:pt x="4034" y="2654"/>
                  <a:pt x="4038" y="2653"/>
                  <a:pt x="4044" y="2653"/>
                </a:cubicBezTo>
                <a:cubicBezTo>
                  <a:pt x="4047" y="2653"/>
                  <a:pt x="4045" y="2659"/>
                  <a:pt x="4048" y="2660"/>
                </a:cubicBezTo>
                <a:cubicBezTo>
                  <a:pt x="4050" y="2660"/>
                  <a:pt x="4053" y="2659"/>
                  <a:pt x="4056" y="2660"/>
                </a:cubicBezTo>
                <a:cubicBezTo>
                  <a:pt x="4058" y="2660"/>
                  <a:pt x="4061" y="2662"/>
                  <a:pt x="4064" y="2662"/>
                </a:cubicBezTo>
                <a:cubicBezTo>
                  <a:pt x="4067" y="2662"/>
                  <a:pt x="4069" y="2660"/>
                  <a:pt x="4072" y="2660"/>
                </a:cubicBezTo>
                <a:cubicBezTo>
                  <a:pt x="4078" y="2659"/>
                  <a:pt x="4083" y="2661"/>
                  <a:pt x="4088" y="2658"/>
                </a:cubicBezTo>
                <a:cubicBezTo>
                  <a:pt x="4091" y="2656"/>
                  <a:pt x="4092" y="2653"/>
                  <a:pt x="4094" y="2650"/>
                </a:cubicBezTo>
                <a:cubicBezTo>
                  <a:pt x="4095" y="2647"/>
                  <a:pt x="4097" y="2645"/>
                  <a:pt x="4098" y="2642"/>
                </a:cubicBezTo>
                <a:cubicBezTo>
                  <a:pt x="4098" y="2639"/>
                  <a:pt x="4098" y="2637"/>
                  <a:pt x="4098" y="2634"/>
                </a:cubicBezTo>
                <a:cubicBezTo>
                  <a:pt x="4098" y="2624"/>
                  <a:pt x="4096" y="2619"/>
                  <a:pt x="4098" y="2610"/>
                </a:cubicBezTo>
                <a:cubicBezTo>
                  <a:pt x="4098" y="2607"/>
                  <a:pt x="4099" y="2604"/>
                  <a:pt x="4100" y="2602"/>
                </a:cubicBezTo>
                <a:cubicBezTo>
                  <a:pt x="4101" y="2598"/>
                  <a:pt x="4104" y="2598"/>
                  <a:pt x="4106" y="2594"/>
                </a:cubicBezTo>
                <a:cubicBezTo>
                  <a:pt x="4107" y="2591"/>
                  <a:pt x="4111" y="2590"/>
                  <a:pt x="4112" y="2586"/>
                </a:cubicBezTo>
                <a:cubicBezTo>
                  <a:pt x="4112" y="2581"/>
                  <a:pt x="4112" y="2576"/>
                  <a:pt x="4112" y="2570"/>
                </a:cubicBezTo>
                <a:cubicBezTo>
                  <a:pt x="4112" y="2564"/>
                  <a:pt x="4111" y="2560"/>
                  <a:pt x="4112" y="2554"/>
                </a:cubicBezTo>
                <a:cubicBezTo>
                  <a:pt x="4112" y="2551"/>
                  <a:pt x="4117" y="2551"/>
                  <a:pt x="4119" y="2548"/>
                </a:cubicBezTo>
                <a:cubicBezTo>
                  <a:pt x="4122" y="2545"/>
                  <a:pt x="4127" y="2545"/>
                  <a:pt x="4129" y="2542"/>
                </a:cubicBezTo>
                <a:cubicBezTo>
                  <a:pt x="4131" y="2540"/>
                  <a:pt x="4137" y="2540"/>
                  <a:pt x="4137" y="2536"/>
                </a:cubicBezTo>
                <a:moveTo>
                  <a:pt x="3807" y="1587"/>
                </a:moveTo>
                <a:cubicBezTo>
                  <a:pt x="3806" y="1584"/>
                  <a:pt x="3802" y="1583"/>
                  <a:pt x="3801" y="1579"/>
                </a:cubicBezTo>
                <a:cubicBezTo>
                  <a:pt x="3801" y="1577"/>
                  <a:pt x="3802" y="1574"/>
                  <a:pt x="3801" y="1571"/>
                </a:cubicBezTo>
                <a:cubicBezTo>
                  <a:pt x="3801" y="1569"/>
                  <a:pt x="3803" y="1566"/>
                  <a:pt x="3801" y="1563"/>
                </a:cubicBezTo>
                <a:cubicBezTo>
                  <a:pt x="3800" y="1560"/>
                  <a:pt x="3796" y="1559"/>
                  <a:pt x="3793" y="1557"/>
                </a:cubicBezTo>
                <a:cubicBezTo>
                  <a:pt x="3791" y="1556"/>
                  <a:pt x="3788" y="1554"/>
                  <a:pt x="3785" y="1553"/>
                </a:cubicBezTo>
                <a:cubicBezTo>
                  <a:pt x="3783" y="1552"/>
                  <a:pt x="3780" y="1554"/>
                  <a:pt x="3777" y="1553"/>
                </a:cubicBezTo>
                <a:cubicBezTo>
                  <a:pt x="3774" y="1552"/>
                  <a:pt x="3773" y="1548"/>
                  <a:pt x="3769" y="1547"/>
                </a:cubicBezTo>
                <a:cubicBezTo>
                  <a:pt x="3765" y="1547"/>
                  <a:pt x="3765" y="1547"/>
                  <a:pt x="3765" y="1547"/>
                </a:cubicBezTo>
                <a:cubicBezTo>
                  <a:pt x="3757" y="1547"/>
                  <a:pt x="3753" y="1553"/>
                  <a:pt x="3745" y="1555"/>
                </a:cubicBezTo>
                <a:cubicBezTo>
                  <a:pt x="3741" y="1555"/>
                  <a:pt x="3741" y="1555"/>
                  <a:pt x="3741" y="1555"/>
                </a:cubicBezTo>
                <a:cubicBezTo>
                  <a:pt x="3684" y="1541"/>
                  <a:pt x="3684" y="1541"/>
                  <a:pt x="3684" y="1541"/>
                </a:cubicBezTo>
                <a:cubicBezTo>
                  <a:pt x="3678" y="1543"/>
                  <a:pt x="3674" y="1545"/>
                  <a:pt x="3668" y="1545"/>
                </a:cubicBezTo>
                <a:cubicBezTo>
                  <a:pt x="3663" y="1545"/>
                  <a:pt x="3660" y="1545"/>
                  <a:pt x="3656" y="1543"/>
                </a:cubicBezTo>
                <a:cubicBezTo>
                  <a:pt x="3652" y="1541"/>
                  <a:pt x="3651" y="1538"/>
                  <a:pt x="3648" y="1535"/>
                </a:cubicBezTo>
                <a:cubicBezTo>
                  <a:pt x="3642" y="1531"/>
                  <a:pt x="3639" y="1527"/>
                  <a:pt x="3632" y="1524"/>
                </a:cubicBezTo>
                <a:cubicBezTo>
                  <a:pt x="3622" y="1518"/>
                  <a:pt x="3616" y="1514"/>
                  <a:pt x="3604" y="1514"/>
                </a:cubicBezTo>
                <a:cubicBezTo>
                  <a:pt x="3596" y="1514"/>
                  <a:pt x="3592" y="1518"/>
                  <a:pt x="3584" y="1518"/>
                </a:cubicBezTo>
                <a:cubicBezTo>
                  <a:pt x="3580" y="1518"/>
                  <a:pt x="3577" y="1516"/>
                  <a:pt x="3572" y="1515"/>
                </a:cubicBezTo>
                <a:cubicBezTo>
                  <a:pt x="3572" y="1522"/>
                  <a:pt x="3572" y="1526"/>
                  <a:pt x="3572" y="1534"/>
                </a:cubicBezTo>
                <a:cubicBezTo>
                  <a:pt x="3572" y="1537"/>
                  <a:pt x="3574" y="1538"/>
                  <a:pt x="3574" y="1541"/>
                </a:cubicBezTo>
                <a:cubicBezTo>
                  <a:pt x="3575" y="1551"/>
                  <a:pt x="3573" y="1556"/>
                  <a:pt x="3572" y="1565"/>
                </a:cubicBezTo>
                <a:cubicBezTo>
                  <a:pt x="3568" y="1566"/>
                  <a:pt x="3565" y="1567"/>
                  <a:pt x="3560" y="1567"/>
                </a:cubicBezTo>
                <a:cubicBezTo>
                  <a:pt x="3553" y="1567"/>
                  <a:pt x="3553" y="1567"/>
                  <a:pt x="3553" y="1567"/>
                </a:cubicBezTo>
                <a:cubicBezTo>
                  <a:pt x="3549" y="1567"/>
                  <a:pt x="3547" y="1568"/>
                  <a:pt x="3544" y="1567"/>
                </a:cubicBezTo>
                <a:cubicBezTo>
                  <a:pt x="3540" y="1567"/>
                  <a:pt x="3539" y="1562"/>
                  <a:pt x="3536" y="1559"/>
                </a:cubicBezTo>
                <a:cubicBezTo>
                  <a:pt x="3533" y="1556"/>
                  <a:pt x="3532" y="1553"/>
                  <a:pt x="3529" y="1551"/>
                </a:cubicBezTo>
                <a:cubicBezTo>
                  <a:pt x="3525" y="1550"/>
                  <a:pt x="3522" y="1549"/>
                  <a:pt x="3518" y="1549"/>
                </a:cubicBezTo>
                <a:cubicBezTo>
                  <a:pt x="3479" y="1549"/>
                  <a:pt x="3479" y="1549"/>
                  <a:pt x="3479" y="1549"/>
                </a:cubicBezTo>
                <a:cubicBezTo>
                  <a:pt x="3478" y="1546"/>
                  <a:pt x="3476" y="1544"/>
                  <a:pt x="3475" y="1541"/>
                </a:cubicBezTo>
                <a:cubicBezTo>
                  <a:pt x="3474" y="1539"/>
                  <a:pt x="3474" y="1535"/>
                  <a:pt x="3473" y="1534"/>
                </a:cubicBezTo>
                <a:cubicBezTo>
                  <a:pt x="3471" y="1531"/>
                  <a:pt x="3467" y="1531"/>
                  <a:pt x="3465" y="1530"/>
                </a:cubicBezTo>
                <a:cubicBezTo>
                  <a:pt x="3462" y="1528"/>
                  <a:pt x="3460" y="1525"/>
                  <a:pt x="3457" y="1524"/>
                </a:cubicBezTo>
                <a:cubicBezTo>
                  <a:pt x="3454" y="1523"/>
                  <a:pt x="3451" y="1522"/>
                  <a:pt x="3449" y="1522"/>
                </a:cubicBezTo>
                <a:cubicBezTo>
                  <a:pt x="3443" y="1520"/>
                  <a:pt x="3439" y="1518"/>
                  <a:pt x="3433" y="1518"/>
                </a:cubicBezTo>
                <a:cubicBezTo>
                  <a:pt x="3427" y="1517"/>
                  <a:pt x="3423" y="1519"/>
                  <a:pt x="3417" y="1518"/>
                </a:cubicBezTo>
                <a:cubicBezTo>
                  <a:pt x="3411" y="1516"/>
                  <a:pt x="3407" y="1513"/>
                  <a:pt x="3401" y="1510"/>
                </a:cubicBezTo>
                <a:cubicBezTo>
                  <a:pt x="3394" y="1506"/>
                  <a:pt x="3387" y="1503"/>
                  <a:pt x="3385" y="1496"/>
                </a:cubicBezTo>
                <a:cubicBezTo>
                  <a:pt x="3385" y="1493"/>
                  <a:pt x="3383" y="1491"/>
                  <a:pt x="3383" y="1488"/>
                </a:cubicBezTo>
                <a:cubicBezTo>
                  <a:pt x="3383" y="1484"/>
                  <a:pt x="3386" y="1483"/>
                  <a:pt x="3387" y="1480"/>
                </a:cubicBezTo>
                <a:cubicBezTo>
                  <a:pt x="3389" y="1476"/>
                  <a:pt x="3394" y="1477"/>
                  <a:pt x="3395" y="1474"/>
                </a:cubicBezTo>
                <a:cubicBezTo>
                  <a:pt x="3396" y="1471"/>
                  <a:pt x="3397" y="1469"/>
                  <a:pt x="3397" y="1466"/>
                </a:cubicBezTo>
                <a:cubicBezTo>
                  <a:pt x="3397" y="1462"/>
                  <a:pt x="3395" y="1460"/>
                  <a:pt x="3393" y="1458"/>
                </a:cubicBezTo>
                <a:cubicBezTo>
                  <a:pt x="3392" y="1455"/>
                  <a:pt x="3388" y="1455"/>
                  <a:pt x="3385" y="1454"/>
                </a:cubicBezTo>
                <a:cubicBezTo>
                  <a:pt x="3382" y="1452"/>
                  <a:pt x="3380" y="1450"/>
                  <a:pt x="3377" y="1448"/>
                </a:cubicBezTo>
                <a:cubicBezTo>
                  <a:pt x="3380" y="1445"/>
                  <a:pt x="3380" y="1441"/>
                  <a:pt x="3383" y="1440"/>
                </a:cubicBezTo>
                <a:cubicBezTo>
                  <a:pt x="3386" y="1439"/>
                  <a:pt x="3389" y="1439"/>
                  <a:pt x="3391" y="1438"/>
                </a:cubicBezTo>
                <a:cubicBezTo>
                  <a:pt x="3394" y="1437"/>
                  <a:pt x="3397" y="1437"/>
                  <a:pt x="3399" y="1436"/>
                </a:cubicBezTo>
                <a:cubicBezTo>
                  <a:pt x="3398" y="1434"/>
                  <a:pt x="3400" y="1430"/>
                  <a:pt x="3397" y="1428"/>
                </a:cubicBezTo>
                <a:cubicBezTo>
                  <a:pt x="3395" y="1427"/>
                  <a:pt x="3392" y="1427"/>
                  <a:pt x="3389" y="1426"/>
                </a:cubicBezTo>
                <a:cubicBezTo>
                  <a:pt x="3384" y="1424"/>
                  <a:pt x="3380" y="1420"/>
                  <a:pt x="3373" y="1420"/>
                </a:cubicBezTo>
                <a:cubicBezTo>
                  <a:pt x="3370" y="1420"/>
                  <a:pt x="3368" y="1422"/>
                  <a:pt x="3365" y="1422"/>
                </a:cubicBezTo>
                <a:cubicBezTo>
                  <a:pt x="3362" y="1422"/>
                  <a:pt x="3360" y="1422"/>
                  <a:pt x="3357" y="1422"/>
                </a:cubicBezTo>
                <a:cubicBezTo>
                  <a:pt x="3351" y="1423"/>
                  <a:pt x="3347" y="1427"/>
                  <a:pt x="3341" y="1428"/>
                </a:cubicBezTo>
                <a:cubicBezTo>
                  <a:pt x="3339" y="1429"/>
                  <a:pt x="3337" y="1428"/>
                  <a:pt x="3333" y="1428"/>
                </a:cubicBezTo>
                <a:cubicBezTo>
                  <a:pt x="3324" y="1429"/>
                  <a:pt x="3319" y="1427"/>
                  <a:pt x="3310" y="1428"/>
                </a:cubicBezTo>
                <a:cubicBezTo>
                  <a:pt x="3306" y="1429"/>
                  <a:pt x="3305" y="1433"/>
                  <a:pt x="3302" y="1434"/>
                </a:cubicBezTo>
                <a:cubicBezTo>
                  <a:pt x="3298" y="1436"/>
                  <a:pt x="3297" y="1438"/>
                  <a:pt x="3294" y="1440"/>
                </a:cubicBezTo>
                <a:cubicBezTo>
                  <a:pt x="3291" y="1438"/>
                  <a:pt x="3288" y="1436"/>
                  <a:pt x="3286" y="1434"/>
                </a:cubicBezTo>
                <a:cubicBezTo>
                  <a:pt x="3283" y="1432"/>
                  <a:pt x="3283" y="1428"/>
                  <a:pt x="3280" y="1426"/>
                </a:cubicBezTo>
                <a:cubicBezTo>
                  <a:pt x="3275" y="1423"/>
                  <a:pt x="3270" y="1420"/>
                  <a:pt x="3264" y="1420"/>
                </a:cubicBezTo>
                <a:cubicBezTo>
                  <a:pt x="3254" y="1420"/>
                  <a:pt x="3249" y="1427"/>
                  <a:pt x="3240" y="1430"/>
                </a:cubicBezTo>
                <a:cubicBezTo>
                  <a:pt x="3237" y="1431"/>
                  <a:pt x="3235" y="1430"/>
                  <a:pt x="3232" y="1430"/>
                </a:cubicBezTo>
                <a:cubicBezTo>
                  <a:pt x="3228" y="1432"/>
                  <a:pt x="3227" y="1435"/>
                  <a:pt x="3224" y="1438"/>
                </a:cubicBezTo>
                <a:cubicBezTo>
                  <a:pt x="3184" y="1438"/>
                  <a:pt x="3184" y="1438"/>
                  <a:pt x="3184" y="1438"/>
                </a:cubicBezTo>
                <a:cubicBezTo>
                  <a:pt x="3183" y="1441"/>
                  <a:pt x="3182" y="1443"/>
                  <a:pt x="3180" y="1446"/>
                </a:cubicBezTo>
                <a:cubicBezTo>
                  <a:pt x="3179" y="1448"/>
                  <a:pt x="3180" y="1452"/>
                  <a:pt x="3178" y="1454"/>
                </a:cubicBezTo>
                <a:cubicBezTo>
                  <a:pt x="3176" y="1457"/>
                  <a:pt x="3174" y="1458"/>
                  <a:pt x="3170" y="1460"/>
                </a:cubicBezTo>
                <a:cubicBezTo>
                  <a:pt x="3168" y="1461"/>
                  <a:pt x="3165" y="1460"/>
                  <a:pt x="3162" y="1460"/>
                </a:cubicBezTo>
                <a:cubicBezTo>
                  <a:pt x="3156" y="1460"/>
                  <a:pt x="3152" y="1459"/>
                  <a:pt x="3147" y="1460"/>
                </a:cubicBezTo>
                <a:cubicBezTo>
                  <a:pt x="3144" y="1460"/>
                  <a:pt x="3142" y="1464"/>
                  <a:pt x="3139" y="1464"/>
                </a:cubicBezTo>
                <a:cubicBezTo>
                  <a:pt x="3135" y="1464"/>
                  <a:pt x="3135" y="1464"/>
                  <a:pt x="3135" y="1464"/>
                </a:cubicBezTo>
                <a:cubicBezTo>
                  <a:pt x="3130" y="1464"/>
                  <a:pt x="3127" y="1462"/>
                  <a:pt x="3123" y="1462"/>
                </a:cubicBezTo>
                <a:cubicBezTo>
                  <a:pt x="3113" y="1461"/>
                  <a:pt x="3108" y="1463"/>
                  <a:pt x="3099" y="1462"/>
                </a:cubicBezTo>
                <a:cubicBezTo>
                  <a:pt x="3096" y="1461"/>
                  <a:pt x="3093" y="1461"/>
                  <a:pt x="3091" y="1460"/>
                </a:cubicBezTo>
                <a:cubicBezTo>
                  <a:pt x="3087" y="1459"/>
                  <a:pt x="3086" y="1455"/>
                  <a:pt x="3083" y="1454"/>
                </a:cubicBezTo>
                <a:cubicBezTo>
                  <a:pt x="3075" y="1450"/>
                  <a:pt x="3075" y="1450"/>
                  <a:pt x="3075" y="1450"/>
                </a:cubicBezTo>
                <a:cubicBezTo>
                  <a:pt x="3073" y="1453"/>
                  <a:pt x="3069" y="1454"/>
                  <a:pt x="3069" y="1458"/>
                </a:cubicBezTo>
                <a:cubicBezTo>
                  <a:pt x="3068" y="1460"/>
                  <a:pt x="3069" y="1463"/>
                  <a:pt x="3069" y="1466"/>
                </a:cubicBezTo>
                <a:cubicBezTo>
                  <a:pt x="3068" y="1468"/>
                  <a:pt x="3067" y="1471"/>
                  <a:pt x="3067" y="1474"/>
                </a:cubicBezTo>
                <a:cubicBezTo>
                  <a:pt x="3066" y="1479"/>
                  <a:pt x="3067" y="1482"/>
                  <a:pt x="3067" y="1487"/>
                </a:cubicBezTo>
                <a:cubicBezTo>
                  <a:pt x="3064" y="1487"/>
                  <a:pt x="3062" y="1486"/>
                  <a:pt x="3059" y="1486"/>
                </a:cubicBezTo>
                <a:cubicBezTo>
                  <a:pt x="3056" y="1486"/>
                  <a:pt x="3054" y="1488"/>
                  <a:pt x="3051" y="1488"/>
                </a:cubicBezTo>
                <a:cubicBezTo>
                  <a:pt x="3045" y="1488"/>
                  <a:pt x="3043" y="1487"/>
                  <a:pt x="3037" y="1487"/>
                </a:cubicBezTo>
                <a:cubicBezTo>
                  <a:pt x="3037" y="1520"/>
                  <a:pt x="3037" y="1520"/>
                  <a:pt x="3037" y="1520"/>
                </a:cubicBezTo>
                <a:cubicBezTo>
                  <a:pt x="3007" y="1520"/>
                  <a:pt x="3007" y="1520"/>
                  <a:pt x="3007" y="1520"/>
                </a:cubicBezTo>
                <a:cubicBezTo>
                  <a:pt x="3007" y="1526"/>
                  <a:pt x="3006" y="1530"/>
                  <a:pt x="3005" y="1535"/>
                </a:cubicBezTo>
                <a:cubicBezTo>
                  <a:pt x="3005" y="1541"/>
                  <a:pt x="3006" y="1545"/>
                  <a:pt x="3005" y="1551"/>
                </a:cubicBezTo>
                <a:cubicBezTo>
                  <a:pt x="3005" y="1555"/>
                  <a:pt x="3002" y="1556"/>
                  <a:pt x="3001" y="1559"/>
                </a:cubicBezTo>
                <a:cubicBezTo>
                  <a:pt x="3000" y="1565"/>
                  <a:pt x="2999" y="1571"/>
                  <a:pt x="2999" y="1577"/>
                </a:cubicBezTo>
                <a:cubicBezTo>
                  <a:pt x="2999" y="1591"/>
                  <a:pt x="2999" y="1591"/>
                  <a:pt x="2999" y="1591"/>
                </a:cubicBezTo>
                <a:cubicBezTo>
                  <a:pt x="2975" y="1591"/>
                  <a:pt x="2975" y="1591"/>
                  <a:pt x="2975" y="1591"/>
                </a:cubicBezTo>
                <a:cubicBezTo>
                  <a:pt x="2975" y="1601"/>
                  <a:pt x="2973" y="1610"/>
                  <a:pt x="2965" y="1615"/>
                </a:cubicBezTo>
                <a:cubicBezTo>
                  <a:pt x="2963" y="1617"/>
                  <a:pt x="2959" y="1616"/>
                  <a:pt x="2957" y="1617"/>
                </a:cubicBezTo>
                <a:cubicBezTo>
                  <a:pt x="2954" y="1619"/>
                  <a:pt x="2955" y="1624"/>
                  <a:pt x="2952" y="1625"/>
                </a:cubicBezTo>
                <a:cubicBezTo>
                  <a:pt x="2949" y="1626"/>
                  <a:pt x="2946" y="1626"/>
                  <a:pt x="2943" y="1627"/>
                </a:cubicBezTo>
                <a:cubicBezTo>
                  <a:pt x="2941" y="1628"/>
                  <a:pt x="2938" y="1626"/>
                  <a:pt x="2936" y="1627"/>
                </a:cubicBezTo>
                <a:cubicBezTo>
                  <a:pt x="2933" y="1629"/>
                  <a:pt x="2934" y="1633"/>
                  <a:pt x="2932" y="1635"/>
                </a:cubicBezTo>
                <a:cubicBezTo>
                  <a:pt x="2930" y="1637"/>
                  <a:pt x="2927" y="1640"/>
                  <a:pt x="2926" y="1643"/>
                </a:cubicBezTo>
                <a:cubicBezTo>
                  <a:pt x="2922" y="1649"/>
                  <a:pt x="2921" y="1654"/>
                  <a:pt x="2918" y="1661"/>
                </a:cubicBezTo>
                <a:cubicBezTo>
                  <a:pt x="2916" y="1664"/>
                  <a:pt x="2914" y="1667"/>
                  <a:pt x="2912" y="1671"/>
                </a:cubicBezTo>
                <a:cubicBezTo>
                  <a:pt x="2911" y="1673"/>
                  <a:pt x="2911" y="1676"/>
                  <a:pt x="2910" y="1679"/>
                </a:cubicBezTo>
                <a:cubicBezTo>
                  <a:pt x="2908" y="1682"/>
                  <a:pt x="2903" y="1683"/>
                  <a:pt x="2902" y="1687"/>
                </a:cubicBezTo>
                <a:cubicBezTo>
                  <a:pt x="2900" y="1690"/>
                  <a:pt x="2899" y="1692"/>
                  <a:pt x="2898" y="1695"/>
                </a:cubicBezTo>
                <a:cubicBezTo>
                  <a:pt x="2896" y="1697"/>
                  <a:pt x="2897" y="1700"/>
                  <a:pt x="2896" y="1703"/>
                </a:cubicBezTo>
                <a:cubicBezTo>
                  <a:pt x="2894" y="1705"/>
                  <a:pt x="2890" y="1702"/>
                  <a:pt x="2888" y="1703"/>
                </a:cubicBezTo>
                <a:cubicBezTo>
                  <a:pt x="2883" y="1704"/>
                  <a:pt x="2879" y="1704"/>
                  <a:pt x="2874" y="1705"/>
                </a:cubicBezTo>
                <a:cubicBezTo>
                  <a:pt x="2874" y="1715"/>
                  <a:pt x="2875" y="1721"/>
                  <a:pt x="2874" y="1730"/>
                </a:cubicBezTo>
                <a:cubicBezTo>
                  <a:pt x="2874" y="1733"/>
                  <a:pt x="2872" y="1736"/>
                  <a:pt x="2872" y="1738"/>
                </a:cubicBezTo>
                <a:cubicBezTo>
                  <a:pt x="2871" y="1741"/>
                  <a:pt x="2871" y="1744"/>
                  <a:pt x="2870" y="1746"/>
                </a:cubicBezTo>
                <a:cubicBezTo>
                  <a:pt x="2868" y="1749"/>
                  <a:pt x="2865" y="1750"/>
                  <a:pt x="2862" y="1752"/>
                </a:cubicBezTo>
                <a:cubicBezTo>
                  <a:pt x="2860" y="1754"/>
                  <a:pt x="2856" y="1753"/>
                  <a:pt x="2854" y="1754"/>
                </a:cubicBezTo>
                <a:cubicBezTo>
                  <a:pt x="2851" y="1756"/>
                  <a:pt x="2852" y="1760"/>
                  <a:pt x="2850" y="1762"/>
                </a:cubicBezTo>
                <a:cubicBezTo>
                  <a:pt x="2850" y="1776"/>
                  <a:pt x="2850" y="1776"/>
                  <a:pt x="2850" y="1776"/>
                </a:cubicBezTo>
                <a:cubicBezTo>
                  <a:pt x="2856" y="1777"/>
                  <a:pt x="2860" y="1778"/>
                  <a:pt x="2866" y="1778"/>
                </a:cubicBezTo>
                <a:cubicBezTo>
                  <a:pt x="2869" y="1778"/>
                  <a:pt x="2871" y="1778"/>
                  <a:pt x="2874" y="1778"/>
                </a:cubicBezTo>
                <a:cubicBezTo>
                  <a:pt x="2876" y="1779"/>
                  <a:pt x="2879" y="1778"/>
                  <a:pt x="2882" y="1778"/>
                </a:cubicBezTo>
                <a:cubicBezTo>
                  <a:pt x="2885" y="1779"/>
                  <a:pt x="2885" y="1784"/>
                  <a:pt x="2888" y="1786"/>
                </a:cubicBezTo>
                <a:cubicBezTo>
                  <a:pt x="2884" y="1794"/>
                  <a:pt x="2884" y="1794"/>
                  <a:pt x="2884" y="1794"/>
                </a:cubicBezTo>
                <a:cubicBezTo>
                  <a:pt x="2882" y="1797"/>
                  <a:pt x="2878" y="1798"/>
                  <a:pt x="2878" y="1802"/>
                </a:cubicBezTo>
                <a:cubicBezTo>
                  <a:pt x="2878" y="1821"/>
                  <a:pt x="2880" y="1831"/>
                  <a:pt x="2880" y="1850"/>
                </a:cubicBezTo>
                <a:cubicBezTo>
                  <a:pt x="2880" y="1858"/>
                  <a:pt x="2880" y="1858"/>
                  <a:pt x="2880" y="1858"/>
                </a:cubicBezTo>
                <a:cubicBezTo>
                  <a:pt x="2880" y="1860"/>
                  <a:pt x="2881" y="1863"/>
                  <a:pt x="2880" y="1866"/>
                </a:cubicBezTo>
                <a:cubicBezTo>
                  <a:pt x="2878" y="1869"/>
                  <a:pt x="2876" y="1871"/>
                  <a:pt x="2874" y="1874"/>
                </a:cubicBezTo>
                <a:cubicBezTo>
                  <a:pt x="2872" y="1876"/>
                  <a:pt x="2867" y="1872"/>
                  <a:pt x="2866" y="1874"/>
                </a:cubicBezTo>
                <a:cubicBezTo>
                  <a:pt x="2865" y="1876"/>
                  <a:pt x="2864" y="1879"/>
                  <a:pt x="2864" y="1882"/>
                </a:cubicBezTo>
                <a:cubicBezTo>
                  <a:pt x="2864" y="1885"/>
                  <a:pt x="2867" y="1887"/>
                  <a:pt x="2868" y="1890"/>
                </a:cubicBezTo>
                <a:cubicBezTo>
                  <a:pt x="2868" y="1892"/>
                  <a:pt x="2869" y="1895"/>
                  <a:pt x="2870" y="1898"/>
                </a:cubicBezTo>
                <a:cubicBezTo>
                  <a:pt x="2870" y="1900"/>
                  <a:pt x="2872" y="1903"/>
                  <a:pt x="2872" y="1906"/>
                </a:cubicBezTo>
                <a:cubicBezTo>
                  <a:pt x="2872" y="1914"/>
                  <a:pt x="2872" y="1914"/>
                  <a:pt x="2872" y="1914"/>
                </a:cubicBezTo>
                <a:cubicBezTo>
                  <a:pt x="2872" y="1920"/>
                  <a:pt x="2871" y="1924"/>
                  <a:pt x="2874" y="1929"/>
                </a:cubicBezTo>
                <a:cubicBezTo>
                  <a:pt x="2875" y="1933"/>
                  <a:pt x="2879" y="1932"/>
                  <a:pt x="2882" y="1935"/>
                </a:cubicBezTo>
                <a:cubicBezTo>
                  <a:pt x="2884" y="1938"/>
                  <a:pt x="2883" y="1941"/>
                  <a:pt x="2886" y="1943"/>
                </a:cubicBezTo>
                <a:cubicBezTo>
                  <a:pt x="2888" y="1945"/>
                  <a:pt x="2891" y="1946"/>
                  <a:pt x="2894" y="1947"/>
                </a:cubicBezTo>
                <a:cubicBezTo>
                  <a:pt x="2897" y="1949"/>
                  <a:pt x="2898" y="1952"/>
                  <a:pt x="2902" y="1953"/>
                </a:cubicBezTo>
                <a:cubicBezTo>
                  <a:pt x="2904" y="1954"/>
                  <a:pt x="2907" y="1952"/>
                  <a:pt x="2910" y="1953"/>
                </a:cubicBezTo>
                <a:cubicBezTo>
                  <a:pt x="2913" y="1955"/>
                  <a:pt x="2916" y="1955"/>
                  <a:pt x="2918" y="1957"/>
                </a:cubicBezTo>
                <a:cubicBezTo>
                  <a:pt x="2921" y="1961"/>
                  <a:pt x="2918" y="1969"/>
                  <a:pt x="2922" y="1973"/>
                </a:cubicBezTo>
                <a:cubicBezTo>
                  <a:pt x="2924" y="1976"/>
                  <a:pt x="2927" y="1976"/>
                  <a:pt x="2930" y="1977"/>
                </a:cubicBezTo>
                <a:cubicBezTo>
                  <a:pt x="2932" y="1979"/>
                  <a:pt x="2935" y="1977"/>
                  <a:pt x="2938" y="1977"/>
                </a:cubicBezTo>
                <a:cubicBezTo>
                  <a:pt x="2938" y="1987"/>
                  <a:pt x="2936" y="1992"/>
                  <a:pt x="2938" y="2001"/>
                </a:cubicBezTo>
                <a:cubicBezTo>
                  <a:pt x="2938" y="2005"/>
                  <a:pt x="2942" y="2006"/>
                  <a:pt x="2943" y="2009"/>
                </a:cubicBezTo>
                <a:cubicBezTo>
                  <a:pt x="2946" y="2012"/>
                  <a:pt x="2950" y="2012"/>
                  <a:pt x="2953" y="2013"/>
                </a:cubicBezTo>
                <a:cubicBezTo>
                  <a:pt x="2959" y="2016"/>
                  <a:pt x="2963" y="2021"/>
                  <a:pt x="2969" y="2023"/>
                </a:cubicBezTo>
                <a:cubicBezTo>
                  <a:pt x="2976" y="2025"/>
                  <a:pt x="2980" y="2024"/>
                  <a:pt x="2987" y="2025"/>
                </a:cubicBezTo>
                <a:cubicBezTo>
                  <a:pt x="2988" y="2028"/>
                  <a:pt x="2989" y="2030"/>
                  <a:pt x="2989" y="2033"/>
                </a:cubicBezTo>
                <a:cubicBezTo>
                  <a:pt x="2989" y="2036"/>
                  <a:pt x="2989" y="2038"/>
                  <a:pt x="2989" y="2041"/>
                </a:cubicBezTo>
                <a:cubicBezTo>
                  <a:pt x="2990" y="2043"/>
                  <a:pt x="2988" y="2046"/>
                  <a:pt x="2989" y="2049"/>
                </a:cubicBezTo>
                <a:cubicBezTo>
                  <a:pt x="2991" y="2051"/>
                  <a:pt x="2995" y="2051"/>
                  <a:pt x="2997" y="2053"/>
                </a:cubicBezTo>
                <a:cubicBezTo>
                  <a:pt x="3000" y="2055"/>
                  <a:pt x="3003" y="2055"/>
                  <a:pt x="3005" y="2057"/>
                </a:cubicBezTo>
                <a:cubicBezTo>
                  <a:pt x="3008" y="2059"/>
                  <a:pt x="3008" y="2063"/>
                  <a:pt x="3011" y="2065"/>
                </a:cubicBezTo>
                <a:cubicBezTo>
                  <a:pt x="3016" y="2069"/>
                  <a:pt x="3021" y="2073"/>
                  <a:pt x="3027" y="2075"/>
                </a:cubicBezTo>
                <a:cubicBezTo>
                  <a:pt x="3030" y="2075"/>
                  <a:pt x="3033" y="2074"/>
                  <a:pt x="3035" y="2075"/>
                </a:cubicBezTo>
                <a:cubicBezTo>
                  <a:pt x="3038" y="2075"/>
                  <a:pt x="3040" y="2078"/>
                  <a:pt x="3043" y="2079"/>
                </a:cubicBezTo>
                <a:cubicBezTo>
                  <a:pt x="3047" y="2080"/>
                  <a:pt x="3050" y="2081"/>
                  <a:pt x="3055" y="2081"/>
                </a:cubicBezTo>
                <a:cubicBezTo>
                  <a:pt x="3059" y="2081"/>
                  <a:pt x="3060" y="2076"/>
                  <a:pt x="3063" y="2073"/>
                </a:cubicBezTo>
                <a:cubicBezTo>
                  <a:pt x="3064" y="2071"/>
                  <a:pt x="3063" y="2066"/>
                  <a:pt x="3065" y="2065"/>
                </a:cubicBezTo>
                <a:cubicBezTo>
                  <a:pt x="3069" y="2061"/>
                  <a:pt x="3075" y="2063"/>
                  <a:pt x="3081" y="2063"/>
                </a:cubicBezTo>
                <a:cubicBezTo>
                  <a:pt x="3084" y="2063"/>
                  <a:pt x="3086" y="2065"/>
                  <a:pt x="3089" y="2065"/>
                </a:cubicBezTo>
                <a:cubicBezTo>
                  <a:pt x="3092" y="2065"/>
                  <a:pt x="3094" y="2063"/>
                  <a:pt x="3097" y="2063"/>
                </a:cubicBezTo>
                <a:cubicBezTo>
                  <a:pt x="3102" y="2063"/>
                  <a:pt x="3102" y="2063"/>
                  <a:pt x="3102" y="2063"/>
                </a:cubicBezTo>
                <a:cubicBezTo>
                  <a:pt x="3110" y="2063"/>
                  <a:pt x="3115" y="2062"/>
                  <a:pt x="3123" y="2063"/>
                </a:cubicBezTo>
                <a:cubicBezTo>
                  <a:pt x="3125" y="2063"/>
                  <a:pt x="3128" y="2062"/>
                  <a:pt x="3131" y="2063"/>
                </a:cubicBezTo>
                <a:cubicBezTo>
                  <a:pt x="3134" y="2064"/>
                  <a:pt x="3132" y="2069"/>
                  <a:pt x="3135" y="2071"/>
                </a:cubicBezTo>
                <a:cubicBezTo>
                  <a:pt x="3142" y="2074"/>
                  <a:pt x="3147" y="2073"/>
                  <a:pt x="3154" y="2073"/>
                </a:cubicBezTo>
                <a:cubicBezTo>
                  <a:pt x="3159" y="2073"/>
                  <a:pt x="3162" y="2073"/>
                  <a:pt x="3166" y="2073"/>
                </a:cubicBezTo>
                <a:cubicBezTo>
                  <a:pt x="3169" y="2072"/>
                  <a:pt x="3171" y="2070"/>
                  <a:pt x="3174" y="2069"/>
                </a:cubicBezTo>
                <a:cubicBezTo>
                  <a:pt x="3177" y="2068"/>
                  <a:pt x="3180" y="2070"/>
                  <a:pt x="3182" y="2069"/>
                </a:cubicBezTo>
                <a:cubicBezTo>
                  <a:pt x="3185" y="2067"/>
                  <a:pt x="3184" y="2063"/>
                  <a:pt x="3186" y="2061"/>
                </a:cubicBezTo>
                <a:cubicBezTo>
                  <a:pt x="3189" y="2059"/>
                  <a:pt x="3191" y="2057"/>
                  <a:pt x="3194" y="2055"/>
                </a:cubicBezTo>
                <a:cubicBezTo>
                  <a:pt x="3197" y="2053"/>
                  <a:pt x="3199" y="2049"/>
                  <a:pt x="3202" y="2049"/>
                </a:cubicBezTo>
                <a:cubicBezTo>
                  <a:pt x="3208" y="2048"/>
                  <a:pt x="3212" y="2049"/>
                  <a:pt x="3218" y="2049"/>
                </a:cubicBezTo>
                <a:cubicBezTo>
                  <a:pt x="3224" y="2049"/>
                  <a:pt x="3228" y="2051"/>
                  <a:pt x="3234" y="2051"/>
                </a:cubicBezTo>
                <a:cubicBezTo>
                  <a:pt x="3238" y="2051"/>
                  <a:pt x="3238" y="2051"/>
                  <a:pt x="3238" y="2051"/>
                </a:cubicBezTo>
                <a:cubicBezTo>
                  <a:pt x="3242" y="2050"/>
                  <a:pt x="3243" y="2044"/>
                  <a:pt x="3248" y="2043"/>
                </a:cubicBezTo>
                <a:cubicBezTo>
                  <a:pt x="3255" y="2040"/>
                  <a:pt x="3261" y="2039"/>
                  <a:pt x="3269" y="2039"/>
                </a:cubicBezTo>
                <a:cubicBezTo>
                  <a:pt x="3274" y="2039"/>
                  <a:pt x="3279" y="2037"/>
                  <a:pt x="3282" y="2041"/>
                </a:cubicBezTo>
                <a:cubicBezTo>
                  <a:pt x="3283" y="2043"/>
                  <a:pt x="3283" y="2047"/>
                  <a:pt x="3284" y="2049"/>
                </a:cubicBezTo>
                <a:cubicBezTo>
                  <a:pt x="3286" y="2052"/>
                  <a:pt x="3289" y="2053"/>
                  <a:pt x="3290" y="2057"/>
                </a:cubicBezTo>
                <a:cubicBezTo>
                  <a:pt x="3291" y="2059"/>
                  <a:pt x="3291" y="2062"/>
                  <a:pt x="3292" y="2065"/>
                </a:cubicBezTo>
                <a:cubicBezTo>
                  <a:pt x="3293" y="2067"/>
                  <a:pt x="3292" y="2071"/>
                  <a:pt x="3294" y="2073"/>
                </a:cubicBezTo>
                <a:cubicBezTo>
                  <a:pt x="3296" y="2075"/>
                  <a:pt x="3299" y="2075"/>
                  <a:pt x="3302" y="2077"/>
                </a:cubicBezTo>
                <a:cubicBezTo>
                  <a:pt x="3304" y="2078"/>
                  <a:pt x="3307" y="2079"/>
                  <a:pt x="3310" y="2079"/>
                </a:cubicBezTo>
                <a:cubicBezTo>
                  <a:pt x="3379" y="2079"/>
                  <a:pt x="3379" y="2079"/>
                  <a:pt x="3379" y="2079"/>
                </a:cubicBezTo>
                <a:cubicBezTo>
                  <a:pt x="3379" y="2103"/>
                  <a:pt x="3379" y="2103"/>
                  <a:pt x="3379" y="2103"/>
                </a:cubicBezTo>
                <a:cubicBezTo>
                  <a:pt x="3379" y="2106"/>
                  <a:pt x="3377" y="2108"/>
                  <a:pt x="3377" y="2111"/>
                </a:cubicBezTo>
                <a:cubicBezTo>
                  <a:pt x="3377" y="2116"/>
                  <a:pt x="3378" y="2120"/>
                  <a:pt x="3377" y="2126"/>
                </a:cubicBezTo>
                <a:cubicBezTo>
                  <a:pt x="3377" y="2129"/>
                  <a:pt x="3378" y="2132"/>
                  <a:pt x="3377" y="2134"/>
                </a:cubicBezTo>
                <a:cubicBezTo>
                  <a:pt x="3376" y="2138"/>
                  <a:pt x="3373" y="2139"/>
                  <a:pt x="3371" y="2142"/>
                </a:cubicBezTo>
                <a:cubicBezTo>
                  <a:pt x="3370" y="2145"/>
                  <a:pt x="3369" y="2147"/>
                  <a:pt x="3369" y="2150"/>
                </a:cubicBezTo>
                <a:cubicBezTo>
                  <a:pt x="3369" y="2159"/>
                  <a:pt x="3367" y="2165"/>
                  <a:pt x="3367" y="2174"/>
                </a:cubicBezTo>
                <a:cubicBezTo>
                  <a:pt x="3366" y="2176"/>
                  <a:pt x="3367" y="2181"/>
                  <a:pt x="3365" y="2182"/>
                </a:cubicBezTo>
                <a:cubicBezTo>
                  <a:pt x="3363" y="2183"/>
                  <a:pt x="3359" y="2181"/>
                  <a:pt x="3357" y="2182"/>
                </a:cubicBezTo>
                <a:cubicBezTo>
                  <a:pt x="3355" y="2184"/>
                  <a:pt x="3355" y="2188"/>
                  <a:pt x="3353" y="2190"/>
                </a:cubicBezTo>
                <a:cubicBezTo>
                  <a:pt x="3356" y="2191"/>
                  <a:pt x="3358" y="2193"/>
                  <a:pt x="3361" y="2194"/>
                </a:cubicBezTo>
                <a:cubicBezTo>
                  <a:pt x="3367" y="2196"/>
                  <a:pt x="3373" y="2195"/>
                  <a:pt x="3377" y="2200"/>
                </a:cubicBezTo>
                <a:cubicBezTo>
                  <a:pt x="3381" y="2205"/>
                  <a:pt x="3377" y="2210"/>
                  <a:pt x="3379" y="2216"/>
                </a:cubicBezTo>
                <a:cubicBezTo>
                  <a:pt x="3380" y="2219"/>
                  <a:pt x="3381" y="2222"/>
                  <a:pt x="3383" y="2224"/>
                </a:cubicBezTo>
                <a:cubicBezTo>
                  <a:pt x="3385" y="2226"/>
                  <a:pt x="3389" y="2225"/>
                  <a:pt x="3391" y="2226"/>
                </a:cubicBezTo>
                <a:cubicBezTo>
                  <a:pt x="3394" y="2227"/>
                  <a:pt x="3397" y="2228"/>
                  <a:pt x="3399" y="2230"/>
                </a:cubicBezTo>
                <a:cubicBezTo>
                  <a:pt x="3401" y="2232"/>
                  <a:pt x="3400" y="2235"/>
                  <a:pt x="3401" y="2238"/>
                </a:cubicBezTo>
                <a:cubicBezTo>
                  <a:pt x="3405" y="2244"/>
                  <a:pt x="3411" y="2247"/>
                  <a:pt x="3415" y="2254"/>
                </a:cubicBezTo>
                <a:cubicBezTo>
                  <a:pt x="3417" y="2256"/>
                  <a:pt x="3418" y="2259"/>
                  <a:pt x="3419" y="2262"/>
                </a:cubicBezTo>
                <a:cubicBezTo>
                  <a:pt x="3422" y="2267"/>
                  <a:pt x="3427" y="2272"/>
                  <a:pt x="3429" y="2278"/>
                </a:cubicBezTo>
                <a:cubicBezTo>
                  <a:pt x="3430" y="2281"/>
                  <a:pt x="3433" y="2283"/>
                  <a:pt x="3433" y="2286"/>
                </a:cubicBezTo>
                <a:cubicBezTo>
                  <a:pt x="3434" y="2292"/>
                  <a:pt x="3433" y="2297"/>
                  <a:pt x="3433" y="2304"/>
                </a:cubicBezTo>
                <a:cubicBezTo>
                  <a:pt x="3433" y="2310"/>
                  <a:pt x="3435" y="2314"/>
                  <a:pt x="3437" y="2319"/>
                </a:cubicBezTo>
                <a:cubicBezTo>
                  <a:pt x="3438" y="2323"/>
                  <a:pt x="3442" y="2324"/>
                  <a:pt x="3443" y="2327"/>
                </a:cubicBezTo>
                <a:cubicBezTo>
                  <a:pt x="3443" y="2330"/>
                  <a:pt x="3441" y="2332"/>
                  <a:pt x="3441" y="2335"/>
                </a:cubicBezTo>
                <a:cubicBezTo>
                  <a:pt x="3441" y="2343"/>
                  <a:pt x="3441" y="2343"/>
                  <a:pt x="3441" y="2343"/>
                </a:cubicBezTo>
                <a:cubicBezTo>
                  <a:pt x="3441" y="2349"/>
                  <a:pt x="3442" y="2354"/>
                  <a:pt x="3445" y="2359"/>
                </a:cubicBezTo>
                <a:cubicBezTo>
                  <a:pt x="3446" y="2362"/>
                  <a:pt x="3451" y="2360"/>
                  <a:pt x="3453" y="2363"/>
                </a:cubicBezTo>
                <a:cubicBezTo>
                  <a:pt x="3454" y="2367"/>
                  <a:pt x="3453" y="2371"/>
                  <a:pt x="3453" y="2375"/>
                </a:cubicBezTo>
                <a:cubicBezTo>
                  <a:pt x="3453" y="2380"/>
                  <a:pt x="3453" y="2383"/>
                  <a:pt x="3453" y="2387"/>
                </a:cubicBezTo>
                <a:cubicBezTo>
                  <a:pt x="3452" y="2390"/>
                  <a:pt x="3451" y="2393"/>
                  <a:pt x="3451" y="2395"/>
                </a:cubicBezTo>
                <a:cubicBezTo>
                  <a:pt x="3450" y="2398"/>
                  <a:pt x="3450" y="2401"/>
                  <a:pt x="3449" y="2403"/>
                </a:cubicBezTo>
                <a:cubicBezTo>
                  <a:pt x="3447" y="2406"/>
                  <a:pt x="3443" y="2406"/>
                  <a:pt x="3441" y="2409"/>
                </a:cubicBezTo>
                <a:cubicBezTo>
                  <a:pt x="3435" y="2417"/>
                  <a:pt x="3431" y="2423"/>
                  <a:pt x="3429" y="2433"/>
                </a:cubicBezTo>
                <a:cubicBezTo>
                  <a:pt x="3429" y="2438"/>
                  <a:pt x="3430" y="2443"/>
                  <a:pt x="3429" y="2449"/>
                </a:cubicBezTo>
                <a:cubicBezTo>
                  <a:pt x="3429" y="2451"/>
                  <a:pt x="3428" y="2454"/>
                  <a:pt x="3427" y="2457"/>
                </a:cubicBezTo>
                <a:cubicBezTo>
                  <a:pt x="3426" y="2461"/>
                  <a:pt x="3421" y="2461"/>
                  <a:pt x="3419" y="2465"/>
                </a:cubicBezTo>
                <a:cubicBezTo>
                  <a:pt x="3418" y="2468"/>
                  <a:pt x="3415" y="2469"/>
                  <a:pt x="3415" y="2473"/>
                </a:cubicBezTo>
                <a:cubicBezTo>
                  <a:pt x="3415" y="2479"/>
                  <a:pt x="3415" y="2483"/>
                  <a:pt x="3415" y="2489"/>
                </a:cubicBezTo>
                <a:cubicBezTo>
                  <a:pt x="3415" y="2498"/>
                  <a:pt x="3414" y="2504"/>
                  <a:pt x="3417" y="2512"/>
                </a:cubicBezTo>
                <a:cubicBezTo>
                  <a:pt x="3419" y="2516"/>
                  <a:pt x="3423" y="2517"/>
                  <a:pt x="3425" y="2520"/>
                </a:cubicBezTo>
                <a:cubicBezTo>
                  <a:pt x="3428" y="2523"/>
                  <a:pt x="3433" y="2523"/>
                  <a:pt x="3433" y="2526"/>
                </a:cubicBezTo>
                <a:cubicBezTo>
                  <a:pt x="3433" y="2529"/>
                  <a:pt x="3433" y="2532"/>
                  <a:pt x="3433" y="2534"/>
                </a:cubicBezTo>
                <a:cubicBezTo>
                  <a:pt x="3433" y="2537"/>
                  <a:pt x="3433" y="2540"/>
                  <a:pt x="3433" y="2542"/>
                </a:cubicBezTo>
                <a:cubicBezTo>
                  <a:pt x="3433" y="2545"/>
                  <a:pt x="3435" y="2547"/>
                  <a:pt x="3437" y="2550"/>
                </a:cubicBezTo>
                <a:cubicBezTo>
                  <a:pt x="3438" y="2553"/>
                  <a:pt x="3439" y="2556"/>
                  <a:pt x="3441" y="2558"/>
                </a:cubicBezTo>
                <a:cubicBezTo>
                  <a:pt x="3445" y="2563"/>
                  <a:pt x="3453" y="2567"/>
                  <a:pt x="3459" y="2570"/>
                </a:cubicBezTo>
                <a:cubicBezTo>
                  <a:pt x="3459" y="2573"/>
                  <a:pt x="3458" y="2575"/>
                  <a:pt x="3459" y="2578"/>
                </a:cubicBezTo>
                <a:cubicBezTo>
                  <a:pt x="3459" y="2582"/>
                  <a:pt x="3462" y="2585"/>
                  <a:pt x="3463" y="2588"/>
                </a:cubicBezTo>
                <a:cubicBezTo>
                  <a:pt x="3463" y="2591"/>
                  <a:pt x="3464" y="2594"/>
                  <a:pt x="3465" y="2596"/>
                </a:cubicBezTo>
                <a:cubicBezTo>
                  <a:pt x="3465" y="2598"/>
                  <a:pt x="3464" y="2601"/>
                  <a:pt x="3465" y="2604"/>
                </a:cubicBezTo>
                <a:cubicBezTo>
                  <a:pt x="3465" y="2607"/>
                  <a:pt x="3471" y="2608"/>
                  <a:pt x="3471" y="2611"/>
                </a:cubicBezTo>
                <a:cubicBezTo>
                  <a:pt x="3471" y="2652"/>
                  <a:pt x="3471" y="2652"/>
                  <a:pt x="3471" y="2652"/>
                </a:cubicBezTo>
                <a:cubicBezTo>
                  <a:pt x="3471" y="2658"/>
                  <a:pt x="3474" y="2662"/>
                  <a:pt x="3475" y="2668"/>
                </a:cubicBezTo>
                <a:cubicBezTo>
                  <a:pt x="3475" y="2670"/>
                  <a:pt x="3474" y="2673"/>
                  <a:pt x="3475" y="2676"/>
                </a:cubicBezTo>
                <a:cubicBezTo>
                  <a:pt x="3476" y="2682"/>
                  <a:pt x="3479" y="2686"/>
                  <a:pt x="3483" y="2692"/>
                </a:cubicBezTo>
                <a:cubicBezTo>
                  <a:pt x="3489" y="2701"/>
                  <a:pt x="3500" y="2703"/>
                  <a:pt x="3505" y="2713"/>
                </a:cubicBezTo>
                <a:cubicBezTo>
                  <a:pt x="3506" y="2716"/>
                  <a:pt x="3504" y="2719"/>
                  <a:pt x="3505" y="2721"/>
                </a:cubicBezTo>
                <a:cubicBezTo>
                  <a:pt x="3505" y="2724"/>
                  <a:pt x="3506" y="2727"/>
                  <a:pt x="3507" y="2729"/>
                </a:cubicBezTo>
                <a:cubicBezTo>
                  <a:pt x="3507" y="2732"/>
                  <a:pt x="3510" y="2734"/>
                  <a:pt x="3511" y="2737"/>
                </a:cubicBezTo>
                <a:cubicBezTo>
                  <a:pt x="3513" y="2743"/>
                  <a:pt x="3514" y="2748"/>
                  <a:pt x="3517" y="2753"/>
                </a:cubicBezTo>
                <a:cubicBezTo>
                  <a:pt x="3518" y="2757"/>
                  <a:pt x="3522" y="2758"/>
                  <a:pt x="3525" y="2761"/>
                </a:cubicBezTo>
                <a:cubicBezTo>
                  <a:pt x="3527" y="2764"/>
                  <a:pt x="3532" y="2764"/>
                  <a:pt x="3533" y="2767"/>
                </a:cubicBezTo>
                <a:cubicBezTo>
                  <a:pt x="3533" y="2773"/>
                  <a:pt x="3531" y="2778"/>
                  <a:pt x="3533" y="2783"/>
                </a:cubicBezTo>
                <a:cubicBezTo>
                  <a:pt x="3533" y="2786"/>
                  <a:pt x="3535" y="2788"/>
                  <a:pt x="3536" y="2791"/>
                </a:cubicBezTo>
                <a:cubicBezTo>
                  <a:pt x="3538" y="2794"/>
                  <a:pt x="3542" y="2795"/>
                  <a:pt x="3542" y="2799"/>
                </a:cubicBezTo>
                <a:cubicBezTo>
                  <a:pt x="3542" y="2803"/>
                  <a:pt x="3542" y="2803"/>
                  <a:pt x="3542" y="2803"/>
                </a:cubicBezTo>
                <a:cubicBezTo>
                  <a:pt x="3542" y="2807"/>
                  <a:pt x="3536" y="2806"/>
                  <a:pt x="3534" y="2809"/>
                </a:cubicBezTo>
                <a:cubicBezTo>
                  <a:pt x="3533" y="2812"/>
                  <a:pt x="3531" y="2814"/>
                  <a:pt x="3529" y="2817"/>
                </a:cubicBezTo>
                <a:cubicBezTo>
                  <a:pt x="3527" y="2819"/>
                  <a:pt x="3529" y="2822"/>
                  <a:pt x="3529" y="2825"/>
                </a:cubicBezTo>
                <a:cubicBezTo>
                  <a:pt x="3532" y="2825"/>
                  <a:pt x="3533" y="2827"/>
                  <a:pt x="3536" y="2827"/>
                </a:cubicBezTo>
                <a:cubicBezTo>
                  <a:pt x="3544" y="2827"/>
                  <a:pt x="3544" y="2827"/>
                  <a:pt x="3544" y="2827"/>
                </a:cubicBezTo>
                <a:cubicBezTo>
                  <a:pt x="3544" y="2830"/>
                  <a:pt x="3544" y="2832"/>
                  <a:pt x="3544" y="2835"/>
                </a:cubicBezTo>
                <a:cubicBezTo>
                  <a:pt x="3545" y="2837"/>
                  <a:pt x="3543" y="2841"/>
                  <a:pt x="3544" y="2843"/>
                </a:cubicBezTo>
                <a:cubicBezTo>
                  <a:pt x="3546" y="2845"/>
                  <a:pt x="3550" y="2845"/>
                  <a:pt x="3552" y="2847"/>
                </a:cubicBezTo>
                <a:cubicBezTo>
                  <a:pt x="3555" y="2849"/>
                  <a:pt x="3557" y="2851"/>
                  <a:pt x="3561" y="2851"/>
                </a:cubicBezTo>
                <a:cubicBezTo>
                  <a:pt x="3600" y="2851"/>
                  <a:pt x="3600" y="2851"/>
                  <a:pt x="3600" y="2851"/>
                </a:cubicBezTo>
                <a:cubicBezTo>
                  <a:pt x="3607" y="2851"/>
                  <a:pt x="3610" y="2847"/>
                  <a:pt x="3616" y="2845"/>
                </a:cubicBezTo>
                <a:cubicBezTo>
                  <a:pt x="3622" y="2843"/>
                  <a:pt x="3626" y="2841"/>
                  <a:pt x="3633" y="2841"/>
                </a:cubicBezTo>
                <a:cubicBezTo>
                  <a:pt x="3682" y="2841"/>
                  <a:pt x="3682" y="2841"/>
                  <a:pt x="3682" y="2841"/>
                </a:cubicBezTo>
                <a:cubicBezTo>
                  <a:pt x="3683" y="2837"/>
                  <a:pt x="3686" y="2836"/>
                  <a:pt x="3688" y="2833"/>
                </a:cubicBezTo>
                <a:cubicBezTo>
                  <a:pt x="3689" y="2830"/>
                  <a:pt x="3686" y="2826"/>
                  <a:pt x="3688" y="2825"/>
                </a:cubicBezTo>
                <a:cubicBezTo>
                  <a:pt x="3690" y="2823"/>
                  <a:pt x="3693" y="2823"/>
                  <a:pt x="3696" y="2823"/>
                </a:cubicBezTo>
                <a:cubicBezTo>
                  <a:pt x="3698" y="2822"/>
                  <a:pt x="3701" y="2823"/>
                  <a:pt x="3704" y="2823"/>
                </a:cubicBezTo>
                <a:cubicBezTo>
                  <a:pt x="3710" y="2822"/>
                  <a:pt x="3714" y="2822"/>
                  <a:pt x="3720" y="2821"/>
                </a:cubicBezTo>
                <a:cubicBezTo>
                  <a:pt x="3722" y="2820"/>
                  <a:pt x="3725" y="2820"/>
                  <a:pt x="3727" y="2819"/>
                </a:cubicBezTo>
                <a:cubicBezTo>
                  <a:pt x="3730" y="2816"/>
                  <a:pt x="3731" y="2814"/>
                  <a:pt x="3733" y="2811"/>
                </a:cubicBezTo>
                <a:cubicBezTo>
                  <a:pt x="3734" y="2809"/>
                  <a:pt x="3732" y="2805"/>
                  <a:pt x="3733" y="2803"/>
                </a:cubicBezTo>
                <a:cubicBezTo>
                  <a:pt x="3735" y="2800"/>
                  <a:pt x="3739" y="2801"/>
                  <a:pt x="3741" y="2799"/>
                </a:cubicBezTo>
                <a:cubicBezTo>
                  <a:pt x="3744" y="2797"/>
                  <a:pt x="3746" y="2795"/>
                  <a:pt x="3749" y="2793"/>
                </a:cubicBezTo>
                <a:cubicBezTo>
                  <a:pt x="3753" y="2791"/>
                  <a:pt x="3754" y="2788"/>
                  <a:pt x="3757" y="2785"/>
                </a:cubicBezTo>
                <a:cubicBezTo>
                  <a:pt x="3760" y="2782"/>
                  <a:pt x="3763" y="2781"/>
                  <a:pt x="3765" y="2777"/>
                </a:cubicBezTo>
                <a:cubicBezTo>
                  <a:pt x="3768" y="2772"/>
                  <a:pt x="3768" y="2767"/>
                  <a:pt x="3771" y="2761"/>
                </a:cubicBezTo>
                <a:cubicBezTo>
                  <a:pt x="3773" y="2758"/>
                  <a:pt x="3776" y="2756"/>
                  <a:pt x="3779" y="2753"/>
                </a:cubicBezTo>
                <a:cubicBezTo>
                  <a:pt x="3785" y="2748"/>
                  <a:pt x="3791" y="2746"/>
                  <a:pt x="3795" y="2739"/>
                </a:cubicBezTo>
                <a:cubicBezTo>
                  <a:pt x="3797" y="2737"/>
                  <a:pt x="3796" y="2734"/>
                  <a:pt x="3797" y="2731"/>
                </a:cubicBezTo>
                <a:cubicBezTo>
                  <a:pt x="3799" y="2728"/>
                  <a:pt x="3802" y="2726"/>
                  <a:pt x="3805" y="2723"/>
                </a:cubicBezTo>
                <a:cubicBezTo>
                  <a:pt x="3808" y="2720"/>
                  <a:pt x="3812" y="2719"/>
                  <a:pt x="3813" y="2715"/>
                </a:cubicBezTo>
                <a:cubicBezTo>
                  <a:pt x="3816" y="2708"/>
                  <a:pt x="3815" y="2703"/>
                  <a:pt x="3815" y="2696"/>
                </a:cubicBezTo>
                <a:cubicBezTo>
                  <a:pt x="3815" y="2691"/>
                  <a:pt x="3817" y="2688"/>
                  <a:pt x="3815" y="2684"/>
                </a:cubicBezTo>
                <a:cubicBezTo>
                  <a:pt x="3814" y="2680"/>
                  <a:pt x="3811" y="2679"/>
                  <a:pt x="3809" y="2676"/>
                </a:cubicBezTo>
                <a:cubicBezTo>
                  <a:pt x="3808" y="2673"/>
                  <a:pt x="3808" y="2670"/>
                  <a:pt x="3807" y="2668"/>
                </a:cubicBezTo>
                <a:cubicBezTo>
                  <a:pt x="3811" y="2666"/>
                  <a:pt x="3812" y="2662"/>
                  <a:pt x="3815" y="2662"/>
                </a:cubicBezTo>
                <a:cubicBezTo>
                  <a:pt x="3818" y="2662"/>
                  <a:pt x="3821" y="2662"/>
                  <a:pt x="3823" y="2662"/>
                </a:cubicBezTo>
                <a:cubicBezTo>
                  <a:pt x="3826" y="2661"/>
                  <a:pt x="3828" y="2662"/>
                  <a:pt x="3831" y="2662"/>
                </a:cubicBezTo>
                <a:cubicBezTo>
                  <a:pt x="3835" y="2661"/>
                  <a:pt x="3836" y="2656"/>
                  <a:pt x="3839" y="2654"/>
                </a:cubicBezTo>
                <a:cubicBezTo>
                  <a:pt x="3841" y="2652"/>
                  <a:pt x="3844" y="2650"/>
                  <a:pt x="3847" y="2648"/>
                </a:cubicBezTo>
                <a:cubicBezTo>
                  <a:pt x="3849" y="2645"/>
                  <a:pt x="3850" y="2642"/>
                  <a:pt x="3853" y="2640"/>
                </a:cubicBezTo>
                <a:cubicBezTo>
                  <a:pt x="3856" y="2638"/>
                  <a:pt x="3858" y="2636"/>
                  <a:pt x="3861" y="2634"/>
                </a:cubicBezTo>
                <a:cubicBezTo>
                  <a:pt x="3863" y="2632"/>
                  <a:pt x="3868" y="2634"/>
                  <a:pt x="3869" y="2632"/>
                </a:cubicBezTo>
                <a:cubicBezTo>
                  <a:pt x="3870" y="2630"/>
                  <a:pt x="3869" y="2627"/>
                  <a:pt x="3869" y="2624"/>
                </a:cubicBezTo>
                <a:cubicBezTo>
                  <a:pt x="3869" y="2614"/>
                  <a:pt x="3867" y="2609"/>
                  <a:pt x="3865" y="2600"/>
                </a:cubicBezTo>
                <a:cubicBezTo>
                  <a:pt x="3864" y="2595"/>
                  <a:pt x="3862" y="2590"/>
                  <a:pt x="3861" y="2584"/>
                </a:cubicBezTo>
                <a:cubicBezTo>
                  <a:pt x="3859" y="2578"/>
                  <a:pt x="3857" y="2574"/>
                  <a:pt x="3855" y="2568"/>
                </a:cubicBezTo>
                <a:cubicBezTo>
                  <a:pt x="3852" y="2562"/>
                  <a:pt x="3847" y="2559"/>
                  <a:pt x="3847" y="2552"/>
                </a:cubicBezTo>
                <a:cubicBezTo>
                  <a:pt x="3847" y="2548"/>
                  <a:pt x="3852" y="2547"/>
                  <a:pt x="3855" y="2544"/>
                </a:cubicBezTo>
                <a:cubicBezTo>
                  <a:pt x="3857" y="2541"/>
                  <a:pt x="3858" y="2539"/>
                  <a:pt x="3861" y="2536"/>
                </a:cubicBezTo>
                <a:cubicBezTo>
                  <a:pt x="3863" y="2533"/>
                  <a:pt x="3865" y="2531"/>
                  <a:pt x="3869" y="2528"/>
                </a:cubicBezTo>
                <a:cubicBezTo>
                  <a:pt x="3871" y="2527"/>
                  <a:pt x="3875" y="2527"/>
                  <a:pt x="3877" y="2526"/>
                </a:cubicBezTo>
                <a:cubicBezTo>
                  <a:pt x="3879" y="2525"/>
                  <a:pt x="3879" y="2521"/>
                  <a:pt x="3881" y="2518"/>
                </a:cubicBezTo>
                <a:cubicBezTo>
                  <a:pt x="3883" y="2515"/>
                  <a:pt x="3886" y="2514"/>
                  <a:pt x="3889" y="2510"/>
                </a:cubicBezTo>
                <a:cubicBezTo>
                  <a:pt x="3891" y="2508"/>
                  <a:pt x="3890" y="2504"/>
                  <a:pt x="3893" y="2502"/>
                </a:cubicBezTo>
                <a:cubicBezTo>
                  <a:pt x="3898" y="2499"/>
                  <a:pt x="3902" y="2496"/>
                  <a:pt x="3909" y="2495"/>
                </a:cubicBezTo>
                <a:cubicBezTo>
                  <a:pt x="3911" y="2494"/>
                  <a:pt x="3914" y="2493"/>
                  <a:pt x="3916" y="2493"/>
                </a:cubicBezTo>
                <a:cubicBezTo>
                  <a:pt x="3919" y="2492"/>
                  <a:pt x="3922" y="2493"/>
                  <a:pt x="3924" y="2493"/>
                </a:cubicBezTo>
                <a:cubicBezTo>
                  <a:pt x="3928" y="2492"/>
                  <a:pt x="3929" y="2488"/>
                  <a:pt x="3932" y="2487"/>
                </a:cubicBezTo>
                <a:cubicBezTo>
                  <a:pt x="3938" y="2484"/>
                  <a:pt x="3944" y="2481"/>
                  <a:pt x="3948" y="2477"/>
                </a:cubicBezTo>
                <a:cubicBezTo>
                  <a:pt x="3953" y="2472"/>
                  <a:pt x="3957" y="2467"/>
                  <a:pt x="3958" y="2461"/>
                </a:cubicBezTo>
                <a:cubicBezTo>
                  <a:pt x="3960" y="2455"/>
                  <a:pt x="3958" y="2451"/>
                  <a:pt x="3958" y="2445"/>
                </a:cubicBezTo>
                <a:cubicBezTo>
                  <a:pt x="3958" y="2442"/>
                  <a:pt x="3960" y="2440"/>
                  <a:pt x="3960" y="2437"/>
                </a:cubicBezTo>
                <a:cubicBezTo>
                  <a:pt x="3960" y="2425"/>
                  <a:pt x="3960" y="2425"/>
                  <a:pt x="3960" y="2425"/>
                </a:cubicBezTo>
                <a:cubicBezTo>
                  <a:pt x="3960" y="2420"/>
                  <a:pt x="3961" y="2417"/>
                  <a:pt x="3960" y="2413"/>
                </a:cubicBezTo>
                <a:cubicBezTo>
                  <a:pt x="3960" y="2409"/>
                  <a:pt x="3956" y="2408"/>
                  <a:pt x="3956" y="2405"/>
                </a:cubicBezTo>
                <a:cubicBezTo>
                  <a:pt x="3956" y="2357"/>
                  <a:pt x="3956" y="2357"/>
                  <a:pt x="3956" y="2357"/>
                </a:cubicBezTo>
                <a:cubicBezTo>
                  <a:pt x="3954" y="2355"/>
                  <a:pt x="3950" y="2354"/>
                  <a:pt x="3948" y="2351"/>
                </a:cubicBezTo>
                <a:cubicBezTo>
                  <a:pt x="3943" y="2343"/>
                  <a:pt x="3941" y="2335"/>
                  <a:pt x="3936" y="2325"/>
                </a:cubicBezTo>
                <a:cubicBezTo>
                  <a:pt x="3937" y="2320"/>
                  <a:pt x="3940" y="2315"/>
                  <a:pt x="3940" y="2310"/>
                </a:cubicBezTo>
                <a:cubicBezTo>
                  <a:pt x="3940" y="2307"/>
                  <a:pt x="3938" y="2305"/>
                  <a:pt x="3938" y="2302"/>
                </a:cubicBezTo>
                <a:cubicBezTo>
                  <a:pt x="3938" y="2299"/>
                  <a:pt x="3941" y="2297"/>
                  <a:pt x="3940" y="2294"/>
                </a:cubicBezTo>
                <a:cubicBezTo>
                  <a:pt x="3940" y="2291"/>
                  <a:pt x="3937" y="2289"/>
                  <a:pt x="3936" y="2286"/>
                </a:cubicBezTo>
                <a:cubicBezTo>
                  <a:pt x="3936" y="2283"/>
                  <a:pt x="3933" y="2281"/>
                  <a:pt x="3932" y="2278"/>
                </a:cubicBezTo>
                <a:cubicBezTo>
                  <a:pt x="3932" y="2274"/>
                  <a:pt x="3932" y="2274"/>
                  <a:pt x="3932" y="2274"/>
                </a:cubicBezTo>
                <a:cubicBezTo>
                  <a:pt x="3932" y="2269"/>
                  <a:pt x="3933" y="2266"/>
                  <a:pt x="3934" y="2262"/>
                </a:cubicBezTo>
                <a:cubicBezTo>
                  <a:pt x="3935" y="2259"/>
                  <a:pt x="3934" y="2256"/>
                  <a:pt x="3934" y="2254"/>
                </a:cubicBezTo>
                <a:cubicBezTo>
                  <a:pt x="3935" y="2250"/>
                  <a:pt x="3940" y="2251"/>
                  <a:pt x="3942" y="2248"/>
                </a:cubicBezTo>
                <a:cubicBezTo>
                  <a:pt x="3950" y="2239"/>
                  <a:pt x="3957" y="2234"/>
                  <a:pt x="3962" y="2224"/>
                </a:cubicBezTo>
                <a:cubicBezTo>
                  <a:pt x="3963" y="2221"/>
                  <a:pt x="3963" y="2218"/>
                  <a:pt x="3964" y="2216"/>
                </a:cubicBezTo>
                <a:cubicBezTo>
                  <a:pt x="3966" y="2212"/>
                  <a:pt x="3969" y="2212"/>
                  <a:pt x="3970" y="2208"/>
                </a:cubicBezTo>
                <a:cubicBezTo>
                  <a:pt x="3971" y="2206"/>
                  <a:pt x="3971" y="2203"/>
                  <a:pt x="3972" y="2200"/>
                </a:cubicBezTo>
                <a:cubicBezTo>
                  <a:pt x="3975" y="2194"/>
                  <a:pt x="3977" y="2190"/>
                  <a:pt x="3980" y="2184"/>
                </a:cubicBezTo>
                <a:cubicBezTo>
                  <a:pt x="3982" y="2181"/>
                  <a:pt x="3986" y="2180"/>
                  <a:pt x="3988" y="2178"/>
                </a:cubicBezTo>
                <a:cubicBezTo>
                  <a:pt x="3991" y="2176"/>
                  <a:pt x="3994" y="2175"/>
                  <a:pt x="3996" y="2172"/>
                </a:cubicBezTo>
                <a:cubicBezTo>
                  <a:pt x="3999" y="2170"/>
                  <a:pt x="4000" y="2167"/>
                  <a:pt x="4002" y="2164"/>
                </a:cubicBezTo>
                <a:cubicBezTo>
                  <a:pt x="4007" y="2159"/>
                  <a:pt x="4012" y="2155"/>
                  <a:pt x="4018" y="2150"/>
                </a:cubicBezTo>
                <a:cubicBezTo>
                  <a:pt x="4021" y="2148"/>
                  <a:pt x="4023" y="2145"/>
                  <a:pt x="4026" y="2142"/>
                </a:cubicBezTo>
                <a:cubicBezTo>
                  <a:pt x="4029" y="2139"/>
                  <a:pt x="4030" y="2136"/>
                  <a:pt x="4034" y="2134"/>
                </a:cubicBezTo>
                <a:cubicBezTo>
                  <a:pt x="4039" y="2131"/>
                  <a:pt x="4045" y="2129"/>
                  <a:pt x="4050" y="2124"/>
                </a:cubicBezTo>
                <a:cubicBezTo>
                  <a:pt x="4052" y="2122"/>
                  <a:pt x="4052" y="2119"/>
                  <a:pt x="4054" y="2116"/>
                </a:cubicBezTo>
                <a:cubicBezTo>
                  <a:pt x="4056" y="2114"/>
                  <a:pt x="4059" y="2114"/>
                  <a:pt x="4062" y="2111"/>
                </a:cubicBezTo>
                <a:cubicBezTo>
                  <a:pt x="4063" y="2109"/>
                  <a:pt x="4062" y="2104"/>
                  <a:pt x="4064" y="2103"/>
                </a:cubicBezTo>
                <a:cubicBezTo>
                  <a:pt x="4066" y="2101"/>
                  <a:pt x="4070" y="2102"/>
                  <a:pt x="4072" y="2101"/>
                </a:cubicBezTo>
                <a:cubicBezTo>
                  <a:pt x="4075" y="2099"/>
                  <a:pt x="4077" y="2096"/>
                  <a:pt x="4080" y="2095"/>
                </a:cubicBezTo>
                <a:cubicBezTo>
                  <a:pt x="4083" y="2093"/>
                  <a:pt x="4085" y="2091"/>
                  <a:pt x="4088" y="2089"/>
                </a:cubicBezTo>
                <a:cubicBezTo>
                  <a:pt x="4090" y="2087"/>
                  <a:pt x="4094" y="2087"/>
                  <a:pt x="4096" y="2085"/>
                </a:cubicBezTo>
                <a:cubicBezTo>
                  <a:pt x="4098" y="2082"/>
                  <a:pt x="4100" y="2080"/>
                  <a:pt x="4102" y="2077"/>
                </a:cubicBezTo>
                <a:cubicBezTo>
                  <a:pt x="4106" y="2069"/>
                  <a:pt x="4104" y="2061"/>
                  <a:pt x="4108" y="2053"/>
                </a:cubicBezTo>
                <a:cubicBezTo>
                  <a:pt x="4109" y="2049"/>
                  <a:pt x="4114" y="2049"/>
                  <a:pt x="4115" y="2047"/>
                </a:cubicBezTo>
                <a:cubicBezTo>
                  <a:pt x="4118" y="2044"/>
                  <a:pt x="4120" y="2041"/>
                  <a:pt x="4123" y="2039"/>
                </a:cubicBezTo>
                <a:cubicBezTo>
                  <a:pt x="4127" y="2036"/>
                  <a:pt x="4130" y="2035"/>
                  <a:pt x="4133" y="2033"/>
                </a:cubicBezTo>
                <a:cubicBezTo>
                  <a:pt x="4136" y="2030"/>
                  <a:pt x="4138" y="2028"/>
                  <a:pt x="4139" y="2025"/>
                </a:cubicBezTo>
                <a:cubicBezTo>
                  <a:pt x="4141" y="2022"/>
                  <a:pt x="4144" y="2021"/>
                  <a:pt x="4145" y="2017"/>
                </a:cubicBezTo>
                <a:cubicBezTo>
                  <a:pt x="4147" y="2012"/>
                  <a:pt x="4147" y="2007"/>
                  <a:pt x="4147" y="2001"/>
                </a:cubicBezTo>
                <a:cubicBezTo>
                  <a:pt x="4147" y="1995"/>
                  <a:pt x="4147" y="1991"/>
                  <a:pt x="4147" y="1985"/>
                </a:cubicBezTo>
                <a:cubicBezTo>
                  <a:pt x="4148" y="1975"/>
                  <a:pt x="4153" y="1969"/>
                  <a:pt x="4153" y="1959"/>
                </a:cubicBezTo>
                <a:cubicBezTo>
                  <a:pt x="4153" y="1943"/>
                  <a:pt x="4153" y="1943"/>
                  <a:pt x="4153" y="1943"/>
                </a:cubicBezTo>
                <a:cubicBezTo>
                  <a:pt x="4149" y="1943"/>
                  <a:pt x="4146" y="1941"/>
                  <a:pt x="4142" y="1941"/>
                </a:cubicBezTo>
                <a:cubicBezTo>
                  <a:pt x="4136" y="1941"/>
                  <a:pt x="4132" y="1941"/>
                  <a:pt x="4127" y="1943"/>
                </a:cubicBezTo>
                <a:cubicBezTo>
                  <a:pt x="4124" y="1945"/>
                  <a:pt x="4122" y="1948"/>
                  <a:pt x="4119" y="1949"/>
                </a:cubicBezTo>
                <a:cubicBezTo>
                  <a:pt x="4110" y="1955"/>
                  <a:pt x="4103" y="1961"/>
                  <a:pt x="4092" y="1961"/>
                </a:cubicBezTo>
                <a:cubicBezTo>
                  <a:pt x="4086" y="1961"/>
                  <a:pt x="4083" y="1958"/>
                  <a:pt x="4078" y="1957"/>
                </a:cubicBezTo>
                <a:cubicBezTo>
                  <a:pt x="4070" y="1957"/>
                  <a:pt x="4070" y="1957"/>
                  <a:pt x="4070" y="1957"/>
                </a:cubicBezTo>
                <a:cubicBezTo>
                  <a:pt x="4064" y="1957"/>
                  <a:pt x="4060" y="1959"/>
                  <a:pt x="4054" y="1959"/>
                </a:cubicBezTo>
                <a:cubicBezTo>
                  <a:pt x="4048" y="1960"/>
                  <a:pt x="4044" y="1959"/>
                  <a:pt x="4038" y="1959"/>
                </a:cubicBezTo>
                <a:cubicBezTo>
                  <a:pt x="4035" y="1959"/>
                  <a:pt x="4029" y="1956"/>
                  <a:pt x="4026" y="1955"/>
                </a:cubicBezTo>
                <a:cubicBezTo>
                  <a:pt x="4022" y="1947"/>
                  <a:pt x="4022" y="1947"/>
                  <a:pt x="4022" y="1947"/>
                </a:cubicBezTo>
                <a:cubicBezTo>
                  <a:pt x="4020" y="1944"/>
                  <a:pt x="4017" y="1943"/>
                  <a:pt x="4016" y="1939"/>
                </a:cubicBezTo>
                <a:cubicBezTo>
                  <a:pt x="4015" y="1937"/>
                  <a:pt x="4017" y="1934"/>
                  <a:pt x="4016" y="1931"/>
                </a:cubicBezTo>
                <a:cubicBezTo>
                  <a:pt x="4015" y="1929"/>
                  <a:pt x="4010" y="1930"/>
                  <a:pt x="4008" y="1927"/>
                </a:cubicBezTo>
                <a:cubicBezTo>
                  <a:pt x="4004" y="1920"/>
                  <a:pt x="4004" y="1920"/>
                  <a:pt x="4004" y="1920"/>
                </a:cubicBezTo>
                <a:cubicBezTo>
                  <a:pt x="4003" y="1917"/>
                  <a:pt x="4006" y="1914"/>
                  <a:pt x="4004" y="1912"/>
                </a:cubicBezTo>
                <a:cubicBezTo>
                  <a:pt x="4002" y="1909"/>
                  <a:pt x="3999" y="1908"/>
                  <a:pt x="3996" y="1906"/>
                </a:cubicBezTo>
                <a:cubicBezTo>
                  <a:pt x="3994" y="1905"/>
                  <a:pt x="3991" y="1907"/>
                  <a:pt x="3988" y="1906"/>
                </a:cubicBezTo>
                <a:cubicBezTo>
                  <a:pt x="3984" y="1904"/>
                  <a:pt x="3983" y="1901"/>
                  <a:pt x="3980" y="1898"/>
                </a:cubicBezTo>
                <a:cubicBezTo>
                  <a:pt x="3978" y="1895"/>
                  <a:pt x="3977" y="1892"/>
                  <a:pt x="3974" y="1890"/>
                </a:cubicBezTo>
                <a:cubicBezTo>
                  <a:pt x="3972" y="1888"/>
                  <a:pt x="3969" y="1888"/>
                  <a:pt x="3966" y="1886"/>
                </a:cubicBezTo>
                <a:cubicBezTo>
                  <a:pt x="3963" y="1883"/>
                  <a:pt x="3963" y="1879"/>
                  <a:pt x="3960" y="1878"/>
                </a:cubicBezTo>
                <a:cubicBezTo>
                  <a:pt x="3958" y="1876"/>
                  <a:pt x="3955" y="1875"/>
                  <a:pt x="3952" y="1874"/>
                </a:cubicBezTo>
                <a:cubicBezTo>
                  <a:pt x="3950" y="1873"/>
                  <a:pt x="3947" y="1875"/>
                  <a:pt x="3944" y="1874"/>
                </a:cubicBezTo>
                <a:cubicBezTo>
                  <a:pt x="3941" y="1872"/>
                  <a:pt x="3939" y="1870"/>
                  <a:pt x="3936" y="1868"/>
                </a:cubicBezTo>
                <a:cubicBezTo>
                  <a:pt x="3931" y="1863"/>
                  <a:pt x="3930" y="1858"/>
                  <a:pt x="3928" y="1852"/>
                </a:cubicBezTo>
                <a:cubicBezTo>
                  <a:pt x="3928" y="1849"/>
                  <a:pt x="3926" y="1846"/>
                  <a:pt x="3926" y="1844"/>
                </a:cubicBezTo>
                <a:cubicBezTo>
                  <a:pt x="3926" y="1838"/>
                  <a:pt x="3927" y="1833"/>
                  <a:pt x="3924" y="1828"/>
                </a:cubicBezTo>
                <a:cubicBezTo>
                  <a:pt x="3923" y="1825"/>
                  <a:pt x="3919" y="1825"/>
                  <a:pt x="3916" y="1822"/>
                </a:cubicBezTo>
                <a:cubicBezTo>
                  <a:pt x="3912" y="1816"/>
                  <a:pt x="3908" y="1813"/>
                  <a:pt x="3905" y="1806"/>
                </a:cubicBezTo>
                <a:cubicBezTo>
                  <a:pt x="3903" y="1803"/>
                  <a:pt x="3899" y="1802"/>
                  <a:pt x="3899" y="1798"/>
                </a:cubicBezTo>
                <a:cubicBezTo>
                  <a:pt x="3899" y="1795"/>
                  <a:pt x="3901" y="1793"/>
                  <a:pt x="3901" y="1790"/>
                </a:cubicBezTo>
                <a:cubicBezTo>
                  <a:pt x="3901" y="1782"/>
                  <a:pt x="3901" y="1782"/>
                  <a:pt x="3901" y="1782"/>
                </a:cubicBezTo>
                <a:cubicBezTo>
                  <a:pt x="3901" y="1776"/>
                  <a:pt x="3901" y="1772"/>
                  <a:pt x="3899" y="1766"/>
                </a:cubicBezTo>
                <a:cubicBezTo>
                  <a:pt x="3898" y="1763"/>
                  <a:pt x="3894" y="1762"/>
                  <a:pt x="3893" y="1758"/>
                </a:cubicBezTo>
                <a:cubicBezTo>
                  <a:pt x="3890" y="1752"/>
                  <a:pt x="3888" y="1748"/>
                  <a:pt x="3885" y="1742"/>
                </a:cubicBezTo>
                <a:cubicBezTo>
                  <a:pt x="3883" y="1740"/>
                  <a:pt x="3883" y="1737"/>
                  <a:pt x="3881" y="1734"/>
                </a:cubicBezTo>
                <a:cubicBezTo>
                  <a:pt x="3879" y="1732"/>
                  <a:pt x="3874" y="1733"/>
                  <a:pt x="3873" y="1730"/>
                </a:cubicBezTo>
                <a:cubicBezTo>
                  <a:pt x="3871" y="1728"/>
                  <a:pt x="3870" y="1726"/>
                  <a:pt x="3869" y="1723"/>
                </a:cubicBezTo>
                <a:cubicBezTo>
                  <a:pt x="3868" y="1720"/>
                  <a:pt x="3869" y="1718"/>
                  <a:pt x="3869" y="1715"/>
                </a:cubicBezTo>
                <a:cubicBezTo>
                  <a:pt x="3868" y="1709"/>
                  <a:pt x="3870" y="1704"/>
                  <a:pt x="3869" y="1699"/>
                </a:cubicBezTo>
                <a:cubicBezTo>
                  <a:pt x="3868" y="1696"/>
                  <a:pt x="3867" y="1693"/>
                  <a:pt x="3867" y="1691"/>
                </a:cubicBezTo>
                <a:cubicBezTo>
                  <a:pt x="3866" y="1687"/>
                  <a:pt x="3863" y="1686"/>
                  <a:pt x="3861" y="1683"/>
                </a:cubicBezTo>
                <a:cubicBezTo>
                  <a:pt x="3857" y="1676"/>
                  <a:pt x="3850" y="1674"/>
                  <a:pt x="3847" y="1667"/>
                </a:cubicBezTo>
                <a:cubicBezTo>
                  <a:pt x="3846" y="1664"/>
                  <a:pt x="3843" y="1662"/>
                  <a:pt x="3843" y="1659"/>
                </a:cubicBezTo>
                <a:cubicBezTo>
                  <a:pt x="3841" y="1653"/>
                  <a:pt x="3844" y="1648"/>
                  <a:pt x="3843" y="1643"/>
                </a:cubicBezTo>
                <a:cubicBezTo>
                  <a:pt x="3842" y="1636"/>
                  <a:pt x="3838" y="1633"/>
                  <a:pt x="3835" y="1627"/>
                </a:cubicBezTo>
                <a:cubicBezTo>
                  <a:pt x="3833" y="1624"/>
                  <a:pt x="3831" y="1622"/>
                  <a:pt x="3829" y="1619"/>
                </a:cubicBezTo>
                <a:cubicBezTo>
                  <a:pt x="3826" y="1616"/>
                  <a:pt x="3826" y="1614"/>
                  <a:pt x="3823" y="1611"/>
                </a:cubicBezTo>
                <a:cubicBezTo>
                  <a:pt x="3821" y="1609"/>
                  <a:pt x="3818" y="1608"/>
                  <a:pt x="3815" y="1605"/>
                </a:cubicBezTo>
                <a:cubicBezTo>
                  <a:pt x="3813" y="1603"/>
                  <a:pt x="3809" y="1590"/>
                  <a:pt x="3807" y="1587"/>
                </a:cubicBezTo>
                <a:moveTo>
                  <a:pt x="1783" y="3110"/>
                </a:moveTo>
                <a:cubicBezTo>
                  <a:pt x="1782" y="3110"/>
                  <a:pt x="1781" y="3110"/>
                  <a:pt x="1780" y="3109"/>
                </a:cubicBezTo>
                <a:cubicBezTo>
                  <a:pt x="1778" y="3109"/>
                  <a:pt x="1776" y="3109"/>
                  <a:pt x="1776" y="3107"/>
                </a:cubicBezTo>
                <a:cubicBezTo>
                  <a:pt x="1775" y="3106"/>
                  <a:pt x="1776" y="3105"/>
                  <a:pt x="1776" y="3103"/>
                </a:cubicBezTo>
                <a:cubicBezTo>
                  <a:pt x="1775" y="3102"/>
                  <a:pt x="1775" y="3100"/>
                  <a:pt x="1775" y="3099"/>
                </a:cubicBezTo>
                <a:cubicBezTo>
                  <a:pt x="1773" y="3098"/>
                  <a:pt x="1773" y="3096"/>
                  <a:pt x="1771" y="3096"/>
                </a:cubicBezTo>
                <a:cubicBezTo>
                  <a:pt x="1769" y="3096"/>
                  <a:pt x="1768" y="3098"/>
                  <a:pt x="1767" y="3098"/>
                </a:cubicBezTo>
                <a:cubicBezTo>
                  <a:pt x="1767" y="3110"/>
                  <a:pt x="1767" y="3110"/>
                  <a:pt x="1767" y="3110"/>
                </a:cubicBezTo>
                <a:cubicBezTo>
                  <a:pt x="1764" y="3111"/>
                  <a:pt x="1761" y="3111"/>
                  <a:pt x="1759" y="3112"/>
                </a:cubicBezTo>
                <a:cubicBezTo>
                  <a:pt x="1757" y="3113"/>
                  <a:pt x="1757" y="3115"/>
                  <a:pt x="1757" y="3116"/>
                </a:cubicBezTo>
                <a:cubicBezTo>
                  <a:pt x="1756" y="3118"/>
                  <a:pt x="1753" y="3117"/>
                  <a:pt x="1753" y="3119"/>
                </a:cubicBezTo>
                <a:cubicBezTo>
                  <a:pt x="1753" y="3124"/>
                  <a:pt x="1757" y="3128"/>
                  <a:pt x="1762" y="3128"/>
                </a:cubicBezTo>
                <a:cubicBezTo>
                  <a:pt x="1763" y="3129"/>
                  <a:pt x="1764" y="3127"/>
                  <a:pt x="1766" y="3127"/>
                </a:cubicBezTo>
                <a:cubicBezTo>
                  <a:pt x="1767" y="3127"/>
                  <a:pt x="1768" y="3128"/>
                  <a:pt x="1770" y="3128"/>
                </a:cubicBezTo>
                <a:cubicBezTo>
                  <a:pt x="1771" y="3129"/>
                  <a:pt x="1772" y="3128"/>
                  <a:pt x="1774" y="3128"/>
                </a:cubicBezTo>
                <a:cubicBezTo>
                  <a:pt x="1775" y="3129"/>
                  <a:pt x="1775" y="3131"/>
                  <a:pt x="1777" y="3132"/>
                </a:cubicBezTo>
                <a:cubicBezTo>
                  <a:pt x="1776" y="3133"/>
                  <a:pt x="1776" y="3135"/>
                  <a:pt x="1776" y="3136"/>
                </a:cubicBezTo>
                <a:cubicBezTo>
                  <a:pt x="1775" y="3138"/>
                  <a:pt x="1772" y="3138"/>
                  <a:pt x="1772" y="3140"/>
                </a:cubicBezTo>
                <a:cubicBezTo>
                  <a:pt x="1772" y="3142"/>
                  <a:pt x="1774" y="3142"/>
                  <a:pt x="1774" y="3144"/>
                </a:cubicBezTo>
                <a:cubicBezTo>
                  <a:pt x="1774" y="3146"/>
                  <a:pt x="1773" y="3147"/>
                  <a:pt x="1774" y="3148"/>
                </a:cubicBezTo>
                <a:cubicBezTo>
                  <a:pt x="1778" y="3148"/>
                  <a:pt x="1781" y="3148"/>
                  <a:pt x="1785" y="3149"/>
                </a:cubicBezTo>
                <a:cubicBezTo>
                  <a:pt x="1787" y="3150"/>
                  <a:pt x="1789" y="3152"/>
                  <a:pt x="1792" y="3153"/>
                </a:cubicBezTo>
                <a:cubicBezTo>
                  <a:pt x="1792" y="3155"/>
                  <a:pt x="1791" y="3155"/>
                  <a:pt x="1790" y="3157"/>
                </a:cubicBezTo>
                <a:cubicBezTo>
                  <a:pt x="1790" y="3159"/>
                  <a:pt x="1791" y="3160"/>
                  <a:pt x="1790" y="3161"/>
                </a:cubicBezTo>
                <a:cubicBezTo>
                  <a:pt x="1787" y="3161"/>
                  <a:pt x="1785" y="3161"/>
                  <a:pt x="1783" y="3161"/>
                </a:cubicBezTo>
                <a:cubicBezTo>
                  <a:pt x="1781" y="3161"/>
                  <a:pt x="1780" y="3161"/>
                  <a:pt x="1779" y="3161"/>
                </a:cubicBezTo>
                <a:cubicBezTo>
                  <a:pt x="1776" y="3162"/>
                  <a:pt x="1774" y="3164"/>
                  <a:pt x="1771" y="3164"/>
                </a:cubicBezTo>
                <a:cubicBezTo>
                  <a:pt x="1768" y="3164"/>
                  <a:pt x="1765" y="3164"/>
                  <a:pt x="1763" y="3164"/>
                </a:cubicBezTo>
                <a:cubicBezTo>
                  <a:pt x="1761" y="3164"/>
                  <a:pt x="1760" y="3166"/>
                  <a:pt x="1759" y="3167"/>
                </a:cubicBezTo>
                <a:cubicBezTo>
                  <a:pt x="1757" y="3168"/>
                  <a:pt x="1755" y="3169"/>
                  <a:pt x="1755" y="3171"/>
                </a:cubicBezTo>
                <a:cubicBezTo>
                  <a:pt x="1755" y="3173"/>
                  <a:pt x="1755" y="3173"/>
                  <a:pt x="1755" y="3173"/>
                </a:cubicBezTo>
                <a:cubicBezTo>
                  <a:pt x="1755" y="3175"/>
                  <a:pt x="1756" y="3176"/>
                  <a:pt x="1757" y="3177"/>
                </a:cubicBezTo>
                <a:cubicBezTo>
                  <a:pt x="1757" y="3178"/>
                  <a:pt x="1756" y="3180"/>
                  <a:pt x="1757" y="3181"/>
                </a:cubicBezTo>
                <a:cubicBezTo>
                  <a:pt x="1757" y="3182"/>
                  <a:pt x="1756" y="3184"/>
                  <a:pt x="1757" y="3185"/>
                </a:cubicBezTo>
                <a:cubicBezTo>
                  <a:pt x="1757" y="3186"/>
                  <a:pt x="1760" y="3186"/>
                  <a:pt x="1761" y="3187"/>
                </a:cubicBezTo>
                <a:cubicBezTo>
                  <a:pt x="1762" y="3189"/>
                  <a:pt x="1764" y="3190"/>
                  <a:pt x="1764" y="3193"/>
                </a:cubicBezTo>
                <a:cubicBezTo>
                  <a:pt x="1764" y="3195"/>
                  <a:pt x="1764" y="3195"/>
                  <a:pt x="1764" y="3195"/>
                </a:cubicBezTo>
                <a:cubicBezTo>
                  <a:pt x="1763" y="3197"/>
                  <a:pt x="1761" y="3197"/>
                  <a:pt x="1761" y="3199"/>
                </a:cubicBezTo>
                <a:cubicBezTo>
                  <a:pt x="1760" y="3200"/>
                  <a:pt x="1759" y="3201"/>
                  <a:pt x="1759" y="3203"/>
                </a:cubicBezTo>
                <a:cubicBezTo>
                  <a:pt x="1759" y="3206"/>
                  <a:pt x="1763" y="3207"/>
                  <a:pt x="1765" y="3210"/>
                </a:cubicBezTo>
                <a:cubicBezTo>
                  <a:pt x="1767" y="3213"/>
                  <a:pt x="1769" y="3214"/>
                  <a:pt x="1769" y="3218"/>
                </a:cubicBezTo>
                <a:cubicBezTo>
                  <a:pt x="1769" y="3220"/>
                  <a:pt x="1765" y="3218"/>
                  <a:pt x="1765" y="3220"/>
                </a:cubicBezTo>
                <a:cubicBezTo>
                  <a:pt x="1765" y="3221"/>
                  <a:pt x="1765" y="3222"/>
                  <a:pt x="1766" y="3224"/>
                </a:cubicBezTo>
                <a:cubicBezTo>
                  <a:pt x="1766" y="3225"/>
                  <a:pt x="1768" y="3225"/>
                  <a:pt x="1770" y="3226"/>
                </a:cubicBezTo>
                <a:cubicBezTo>
                  <a:pt x="1771" y="3227"/>
                  <a:pt x="1772" y="3227"/>
                  <a:pt x="1774" y="3228"/>
                </a:cubicBezTo>
                <a:cubicBezTo>
                  <a:pt x="1775" y="3228"/>
                  <a:pt x="1773" y="3230"/>
                  <a:pt x="1774" y="3232"/>
                </a:cubicBezTo>
                <a:cubicBezTo>
                  <a:pt x="1766" y="3236"/>
                  <a:pt x="1766" y="3236"/>
                  <a:pt x="1766" y="3236"/>
                </a:cubicBezTo>
                <a:cubicBezTo>
                  <a:pt x="1768" y="3241"/>
                  <a:pt x="1768" y="3241"/>
                  <a:pt x="1768" y="3241"/>
                </a:cubicBezTo>
                <a:cubicBezTo>
                  <a:pt x="1769" y="3240"/>
                  <a:pt x="1770" y="3240"/>
                  <a:pt x="1772" y="3240"/>
                </a:cubicBezTo>
                <a:cubicBezTo>
                  <a:pt x="1780" y="3240"/>
                  <a:pt x="1780" y="3240"/>
                  <a:pt x="1780" y="3240"/>
                </a:cubicBezTo>
                <a:cubicBezTo>
                  <a:pt x="1781" y="3240"/>
                  <a:pt x="1782" y="3240"/>
                  <a:pt x="1783" y="3241"/>
                </a:cubicBezTo>
                <a:cubicBezTo>
                  <a:pt x="1783" y="3242"/>
                  <a:pt x="1784" y="3244"/>
                  <a:pt x="1783" y="3246"/>
                </a:cubicBezTo>
                <a:cubicBezTo>
                  <a:pt x="1780" y="3248"/>
                  <a:pt x="1778" y="3248"/>
                  <a:pt x="1775" y="3250"/>
                </a:cubicBezTo>
                <a:cubicBezTo>
                  <a:pt x="1777" y="3252"/>
                  <a:pt x="1778" y="3255"/>
                  <a:pt x="1782" y="3257"/>
                </a:cubicBezTo>
                <a:cubicBezTo>
                  <a:pt x="1783" y="3257"/>
                  <a:pt x="1784" y="3256"/>
                  <a:pt x="1785" y="3257"/>
                </a:cubicBezTo>
                <a:cubicBezTo>
                  <a:pt x="1787" y="3257"/>
                  <a:pt x="1788" y="3256"/>
                  <a:pt x="1789" y="3257"/>
                </a:cubicBezTo>
                <a:cubicBezTo>
                  <a:pt x="1790" y="3257"/>
                  <a:pt x="1788" y="3259"/>
                  <a:pt x="1789" y="3260"/>
                </a:cubicBezTo>
                <a:cubicBezTo>
                  <a:pt x="1785" y="3263"/>
                  <a:pt x="1785" y="3263"/>
                  <a:pt x="1785" y="3263"/>
                </a:cubicBezTo>
                <a:cubicBezTo>
                  <a:pt x="1786" y="3264"/>
                  <a:pt x="1787" y="3265"/>
                  <a:pt x="1788" y="3267"/>
                </a:cubicBezTo>
                <a:cubicBezTo>
                  <a:pt x="1789" y="3268"/>
                  <a:pt x="1792" y="3268"/>
                  <a:pt x="1792" y="3270"/>
                </a:cubicBezTo>
                <a:cubicBezTo>
                  <a:pt x="1793" y="3271"/>
                  <a:pt x="1793" y="3273"/>
                  <a:pt x="1793" y="3274"/>
                </a:cubicBezTo>
                <a:cubicBezTo>
                  <a:pt x="1794" y="3276"/>
                  <a:pt x="1792" y="3277"/>
                  <a:pt x="1792" y="3278"/>
                </a:cubicBezTo>
                <a:cubicBezTo>
                  <a:pt x="1793" y="3280"/>
                  <a:pt x="1795" y="3280"/>
                  <a:pt x="1796" y="3281"/>
                </a:cubicBezTo>
                <a:cubicBezTo>
                  <a:pt x="1800" y="3284"/>
                  <a:pt x="1804" y="3284"/>
                  <a:pt x="1808" y="3286"/>
                </a:cubicBezTo>
                <a:cubicBezTo>
                  <a:pt x="1810" y="3287"/>
                  <a:pt x="1811" y="3288"/>
                  <a:pt x="1812" y="3289"/>
                </a:cubicBezTo>
                <a:cubicBezTo>
                  <a:pt x="1813" y="3290"/>
                  <a:pt x="1813" y="3292"/>
                  <a:pt x="1813" y="3293"/>
                </a:cubicBezTo>
                <a:cubicBezTo>
                  <a:pt x="1814" y="3295"/>
                  <a:pt x="1814" y="3296"/>
                  <a:pt x="1814" y="3297"/>
                </a:cubicBezTo>
                <a:cubicBezTo>
                  <a:pt x="1815" y="3299"/>
                  <a:pt x="1817" y="3299"/>
                  <a:pt x="1818" y="3299"/>
                </a:cubicBezTo>
                <a:cubicBezTo>
                  <a:pt x="1820" y="3301"/>
                  <a:pt x="1823" y="3300"/>
                  <a:pt x="1823" y="3302"/>
                </a:cubicBezTo>
                <a:cubicBezTo>
                  <a:pt x="1824" y="3304"/>
                  <a:pt x="1822" y="3305"/>
                  <a:pt x="1822" y="3306"/>
                </a:cubicBezTo>
                <a:cubicBezTo>
                  <a:pt x="1823" y="3308"/>
                  <a:pt x="1823" y="3310"/>
                  <a:pt x="1823" y="3312"/>
                </a:cubicBezTo>
                <a:cubicBezTo>
                  <a:pt x="1826" y="3313"/>
                  <a:pt x="1828" y="3313"/>
                  <a:pt x="1831" y="3313"/>
                </a:cubicBezTo>
                <a:cubicBezTo>
                  <a:pt x="1833" y="3313"/>
                  <a:pt x="1834" y="3313"/>
                  <a:pt x="1835" y="3313"/>
                </a:cubicBezTo>
                <a:cubicBezTo>
                  <a:pt x="1836" y="3314"/>
                  <a:pt x="1838" y="3314"/>
                  <a:pt x="1839" y="3314"/>
                </a:cubicBezTo>
                <a:cubicBezTo>
                  <a:pt x="1840" y="3315"/>
                  <a:pt x="1839" y="3317"/>
                  <a:pt x="1839" y="3318"/>
                </a:cubicBezTo>
                <a:cubicBezTo>
                  <a:pt x="1841" y="3321"/>
                  <a:pt x="1843" y="3324"/>
                  <a:pt x="1846" y="3325"/>
                </a:cubicBezTo>
                <a:cubicBezTo>
                  <a:pt x="1849" y="3326"/>
                  <a:pt x="1851" y="3325"/>
                  <a:pt x="1854" y="3325"/>
                </a:cubicBezTo>
                <a:cubicBezTo>
                  <a:pt x="1856" y="3325"/>
                  <a:pt x="1857" y="3327"/>
                  <a:pt x="1858" y="3327"/>
                </a:cubicBezTo>
                <a:cubicBezTo>
                  <a:pt x="1859" y="3327"/>
                  <a:pt x="1861" y="3328"/>
                  <a:pt x="1862" y="3328"/>
                </a:cubicBezTo>
                <a:cubicBezTo>
                  <a:pt x="1863" y="3328"/>
                  <a:pt x="1865" y="3329"/>
                  <a:pt x="1866" y="3329"/>
                </a:cubicBezTo>
                <a:cubicBezTo>
                  <a:pt x="1868" y="3330"/>
                  <a:pt x="1868" y="3332"/>
                  <a:pt x="1870" y="3332"/>
                </a:cubicBezTo>
                <a:cubicBezTo>
                  <a:pt x="1873" y="3333"/>
                  <a:pt x="1875" y="3332"/>
                  <a:pt x="1878" y="3332"/>
                </a:cubicBezTo>
                <a:cubicBezTo>
                  <a:pt x="1882" y="3332"/>
                  <a:pt x="1882" y="3332"/>
                  <a:pt x="1882" y="3332"/>
                </a:cubicBezTo>
                <a:cubicBezTo>
                  <a:pt x="1884" y="3332"/>
                  <a:pt x="1884" y="3335"/>
                  <a:pt x="1886" y="3335"/>
                </a:cubicBezTo>
                <a:cubicBezTo>
                  <a:pt x="1888" y="3336"/>
                  <a:pt x="1889" y="3336"/>
                  <a:pt x="1891" y="3336"/>
                </a:cubicBezTo>
                <a:cubicBezTo>
                  <a:pt x="1923" y="3336"/>
                  <a:pt x="1923" y="3336"/>
                  <a:pt x="1923" y="3336"/>
                </a:cubicBezTo>
                <a:cubicBezTo>
                  <a:pt x="1925" y="3336"/>
                  <a:pt x="1925" y="3338"/>
                  <a:pt x="1927" y="3338"/>
                </a:cubicBezTo>
                <a:cubicBezTo>
                  <a:pt x="1929" y="3338"/>
                  <a:pt x="1929" y="3336"/>
                  <a:pt x="1931" y="3335"/>
                </a:cubicBezTo>
                <a:cubicBezTo>
                  <a:pt x="1932" y="3334"/>
                  <a:pt x="1931" y="3332"/>
                  <a:pt x="1932" y="3331"/>
                </a:cubicBezTo>
                <a:cubicBezTo>
                  <a:pt x="1933" y="3330"/>
                  <a:pt x="1934" y="3328"/>
                  <a:pt x="1936" y="3328"/>
                </a:cubicBezTo>
                <a:cubicBezTo>
                  <a:pt x="1937" y="3327"/>
                  <a:pt x="1939" y="3328"/>
                  <a:pt x="1942" y="3328"/>
                </a:cubicBezTo>
                <a:cubicBezTo>
                  <a:pt x="1945" y="3328"/>
                  <a:pt x="1947" y="3328"/>
                  <a:pt x="1950" y="3328"/>
                </a:cubicBezTo>
                <a:cubicBezTo>
                  <a:pt x="1949" y="3325"/>
                  <a:pt x="1950" y="3322"/>
                  <a:pt x="1948" y="3320"/>
                </a:cubicBezTo>
                <a:cubicBezTo>
                  <a:pt x="1946" y="3319"/>
                  <a:pt x="1944" y="3321"/>
                  <a:pt x="1943" y="3320"/>
                </a:cubicBezTo>
                <a:cubicBezTo>
                  <a:pt x="1940" y="3319"/>
                  <a:pt x="1938" y="3317"/>
                  <a:pt x="1935" y="3316"/>
                </a:cubicBezTo>
                <a:cubicBezTo>
                  <a:pt x="1934" y="3316"/>
                  <a:pt x="1932" y="3316"/>
                  <a:pt x="1931" y="3316"/>
                </a:cubicBezTo>
                <a:cubicBezTo>
                  <a:pt x="1930" y="3316"/>
                  <a:pt x="1928" y="3315"/>
                  <a:pt x="1927" y="3315"/>
                </a:cubicBezTo>
                <a:cubicBezTo>
                  <a:pt x="1923" y="3315"/>
                  <a:pt x="1921" y="3315"/>
                  <a:pt x="1918" y="3315"/>
                </a:cubicBezTo>
                <a:cubicBezTo>
                  <a:pt x="1916" y="3315"/>
                  <a:pt x="1915" y="3314"/>
                  <a:pt x="1914" y="3314"/>
                </a:cubicBezTo>
                <a:cubicBezTo>
                  <a:pt x="1914" y="3305"/>
                  <a:pt x="1914" y="3305"/>
                  <a:pt x="1914" y="3305"/>
                </a:cubicBezTo>
                <a:cubicBezTo>
                  <a:pt x="1911" y="3305"/>
                  <a:pt x="1909" y="3306"/>
                  <a:pt x="1906" y="3305"/>
                </a:cubicBezTo>
                <a:cubicBezTo>
                  <a:pt x="1904" y="3305"/>
                  <a:pt x="1903" y="3306"/>
                  <a:pt x="1902" y="3305"/>
                </a:cubicBezTo>
                <a:cubicBezTo>
                  <a:pt x="1900" y="3304"/>
                  <a:pt x="1899" y="3304"/>
                  <a:pt x="1898" y="3302"/>
                </a:cubicBezTo>
                <a:cubicBezTo>
                  <a:pt x="1897" y="3301"/>
                  <a:pt x="1897" y="3299"/>
                  <a:pt x="1897" y="3297"/>
                </a:cubicBezTo>
                <a:cubicBezTo>
                  <a:pt x="1896" y="3295"/>
                  <a:pt x="1895" y="3292"/>
                  <a:pt x="1895" y="3289"/>
                </a:cubicBezTo>
                <a:cubicBezTo>
                  <a:pt x="1895" y="3288"/>
                  <a:pt x="1895" y="3287"/>
                  <a:pt x="1895" y="3285"/>
                </a:cubicBezTo>
                <a:cubicBezTo>
                  <a:pt x="1895" y="3284"/>
                  <a:pt x="1895" y="3283"/>
                  <a:pt x="1895" y="3281"/>
                </a:cubicBezTo>
                <a:cubicBezTo>
                  <a:pt x="1894" y="3280"/>
                  <a:pt x="1892" y="3280"/>
                  <a:pt x="1891" y="3278"/>
                </a:cubicBezTo>
                <a:cubicBezTo>
                  <a:pt x="1890" y="3277"/>
                  <a:pt x="1889" y="3276"/>
                  <a:pt x="1889" y="3274"/>
                </a:cubicBezTo>
                <a:cubicBezTo>
                  <a:pt x="1889" y="3273"/>
                  <a:pt x="1889" y="3272"/>
                  <a:pt x="1889" y="3271"/>
                </a:cubicBezTo>
                <a:cubicBezTo>
                  <a:pt x="1889" y="3267"/>
                  <a:pt x="1889" y="3267"/>
                  <a:pt x="1889" y="3267"/>
                </a:cubicBezTo>
                <a:cubicBezTo>
                  <a:pt x="1889" y="3265"/>
                  <a:pt x="1887" y="3264"/>
                  <a:pt x="1887" y="3263"/>
                </a:cubicBezTo>
                <a:cubicBezTo>
                  <a:pt x="1887" y="3260"/>
                  <a:pt x="1887" y="3257"/>
                  <a:pt x="1887" y="3255"/>
                </a:cubicBezTo>
                <a:cubicBezTo>
                  <a:pt x="1887" y="3253"/>
                  <a:pt x="1886" y="3252"/>
                  <a:pt x="1886" y="3251"/>
                </a:cubicBezTo>
                <a:cubicBezTo>
                  <a:pt x="1886" y="3249"/>
                  <a:pt x="1885" y="3248"/>
                  <a:pt x="1884" y="3247"/>
                </a:cubicBezTo>
                <a:cubicBezTo>
                  <a:pt x="1883" y="3244"/>
                  <a:pt x="1879" y="3244"/>
                  <a:pt x="1879" y="3242"/>
                </a:cubicBezTo>
                <a:cubicBezTo>
                  <a:pt x="1879" y="3239"/>
                  <a:pt x="1881" y="3238"/>
                  <a:pt x="1881" y="3236"/>
                </a:cubicBezTo>
                <a:cubicBezTo>
                  <a:pt x="1881" y="3232"/>
                  <a:pt x="1881" y="3232"/>
                  <a:pt x="1881" y="3232"/>
                </a:cubicBezTo>
                <a:cubicBezTo>
                  <a:pt x="1881" y="3230"/>
                  <a:pt x="1880" y="3229"/>
                  <a:pt x="1879" y="3228"/>
                </a:cubicBezTo>
                <a:cubicBezTo>
                  <a:pt x="1879" y="3215"/>
                  <a:pt x="1879" y="3215"/>
                  <a:pt x="1879" y="3215"/>
                </a:cubicBezTo>
                <a:cubicBezTo>
                  <a:pt x="1879" y="3211"/>
                  <a:pt x="1880" y="3209"/>
                  <a:pt x="1880" y="3205"/>
                </a:cubicBezTo>
                <a:cubicBezTo>
                  <a:pt x="1900" y="3205"/>
                  <a:pt x="1900" y="3205"/>
                  <a:pt x="1900" y="3205"/>
                </a:cubicBezTo>
                <a:cubicBezTo>
                  <a:pt x="1900" y="3203"/>
                  <a:pt x="1900" y="3201"/>
                  <a:pt x="1900" y="3199"/>
                </a:cubicBezTo>
                <a:cubicBezTo>
                  <a:pt x="1900" y="3197"/>
                  <a:pt x="1899" y="3196"/>
                  <a:pt x="1899" y="3195"/>
                </a:cubicBezTo>
                <a:cubicBezTo>
                  <a:pt x="1899" y="3192"/>
                  <a:pt x="1899" y="3189"/>
                  <a:pt x="1900" y="3187"/>
                </a:cubicBezTo>
                <a:cubicBezTo>
                  <a:pt x="1901" y="3185"/>
                  <a:pt x="1901" y="3184"/>
                  <a:pt x="1903" y="3183"/>
                </a:cubicBezTo>
                <a:cubicBezTo>
                  <a:pt x="1904" y="3182"/>
                  <a:pt x="1906" y="3182"/>
                  <a:pt x="1907" y="3182"/>
                </a:cubicBezTo>
                <a:cubicBezTo>
                  <a:pt x="1910" y="3181"/>
                  <a:pt x="1912" y="3182"/>
                  <a:pt x="1915" y="3181"/>
                </a:cubicBezTo>
                <a:cubicBezTo>
                  <a:pt x="1917" y="3181"/>
                  <a:pt x="1918" y="3179"/>
                  <a:pt x="1919" y="3177"/>
                </a:cubicBezTo>
                <a:cubicBezTo>
                  <a:pt x="1922" y="3171"/>
                  <a:pt x="1923" y="3167"/>
                  <a:pt x="1925" y="3161"/>
                </a:cubicBezTo>
                <a:cubicBezTo>
                  <a:pt x="1925" y="3160"/>
                  <a:pt x="1925" y="3158"/>
                  <a:pt x="1926" y="3157"/>
                </a:cubicBezTo>
                <a:cubicBezTo>
                  <a:pt x="1927" y="3156"/>
                  <a:pt x="1928" y="3154"/>
                  <a:pt x="1929" y="3153"/>
                </a:cubicBezTo>
                <a:cubicBezTo>
                  <a:pt x="1930" y="3152"/>
                  <a:pt x="1931" y="3152"/>
                  <a:pt x="1933" y="3151"/>
                </a:cubicBezTo>
                <a:cubicBezTo>
                  <a:pt x="1934" y="3150"/>
                  <a:pt x="1935" y="3149"/>
                  <a:pt x="1937" y="3148"/>
                </a:cubicBezTo>
                <a:cubicBezTo>
                  <a:pt x="1938" y="3148"/>
                  <a:pt x="1939" y="3149"/>
                  <a:pt x="1941" y="3148"/>
                </a:cubicBezTo>
                <a:cubicBezTo>
                  <a:pt x="1942" y="3147"/>
                  <a:pt x="1942" y="3145"/>
                  <a:pt x="1943" y="3144"/>
                </a:cubicBezTo>
                <a:cubicBezTo>
                  <a:pt x="1943" y="3136"/>
                  <a:pt x="1943" y="3136"/>
                  <a:pt x="1943" y="3136"/>
                </a:cubicBezTo>
                <a:cubicBezTo>
                  <a:pt x="1940" y="3136"/>
                  <a:pt x="1939" y="3135"/>
                  <a:pt x="1937" y="3135"/>
                </a:cubicBezTo>
                <a:cubicBezTo>
                  <a:pt x="1933" y="3135"/>
                  <a:pt x="1931" y="3136"/>
                  <a:pt x="1928" y="3135"/>
                </a:cubicBezTo>
                <a:cubicBezTo>
                  <a:pt x="1926" y="3135"/>
                  <a:pt x="1925" y="3134"/>
                  <a:pt x="1924" y="3133"/>
                </a:cubicBezTo>
                <a:cubicBezTo>
                  <a:pt x="1923" y="3132"/>
                  <a:pt x="1923" y="3130"/>
                  <a:pt x="1923" y="3129"/>
                </a:cubicBezTo>
                <a:cubicBezTo>
                  <a:pt x="1922" y="3128"/>
                  <a:pt x="1921" y="3126"/>
                  <a:pt x="1919" y="3125"/>
                </a:cubicBezTo>
                <a:cubicBezTo>
                  <a:pt x="1918" y="3125"/>
                  <a:pt x="1916" y="3125"/>
                  <a:pt x="1915" y="3124"/>
                </a:cubicBezTo>
                <a:cubicBezTo>
                  <a:pt x="1913" y="3124"/>
                  <a:pt x="1912" y="3122"/>
                  <a:pt x="1911" y="3121"/>
                </a:cubicBezTo>
                <a:cubicBezTo>
                  <a:pt x="1909" y="3120"/>
                  <a:pt x="1908" y="3119"/>
                  <a:pt x="1907" y="3117"/>
                </a:cubicBezTo>
                <a:cubicBezTo>
                  <a:pt x="1906" y="3116"/>
                  <a:pt x="1904" y="3115"/>
                  <a:pt x="1904" y="3113"/>
                </a:cubicBezTo>
                <a:cubicBezTo>
                  <a:pt x="1903" y="3111"/>
                  <a:pt x="1903" y="3108"/>
                  <a:pt x="1903" y="3105"/>
                </a:cubicBezTo>
                <a:cubicBezTo>
                  <a:pt x="1903" y="3101"/>
                  <a:pt x="1903" y="3101"/>
                  <a:pt x="1903" y="3101"/>
                </a:cubicBezTo>
                <a:cubicBezTo>
                  <a:pt x="1903" y="3100"/>
                  <a:pt x="1904" y="3099"/>
                  <a:pt x="1905" y="3097"/>
                </a:cubicBezTo>
                <a:cubicBezTo>
                  <a:pt x="1906" y="3095"/>
                  <a:pt x="1907" y="3095"/>
                  <a:pt x="1909" y="3093"/>
                </a:cubicBezTo>
                <a:cubicBezTo>
                  <a:pt x="1913" y="3090"/>
                  <a:pt x="1916" y="3086"/>
                  <a:pt x="1921" y="3086"/>
                </a:cubicBezTo>
                <a:cubicBezTo>
                  <a:pt x="1945" y="3086"/>
                  <a:pt x="1945" y="3086"/>
                  <a:pt x="1945" y="3086"/>
                </a:cubicBezTo>
                <a:cubicBezTo>
                  <a:pt x="1945" y="3064"/>
                  <a:pt x="1945" y="3064"/>
                  <a:pt x="1945" y="3064"/>
                </a:cubicBezTo>
                <a:cubicBezTo>
                  <a:pt x="1945" y="3063"/>
                  <a:pt x="1945" y="3062"/>
                  <a:pt x="1946" y="3061"/>
                </a:cubicBezTo>
                <a:cubicBezTo>
                  <a:pt x="1947" y="3059"/>
                  <a:pt x="1949" y="3059"/>
                  <a:pt x="1950" y="3058"/>
                </a:cubicBezTo>
                <a:cubicBezTo>
                  <a:pt x="1951" y="3055"/>
                  <a:pt x="1952" y="3053"/>
                  <a:pt x="1954" y="3050"/>
                </a:cubicBezTo>
                <a:cubicBezTo>
                  <a:pt x="1954" y="3048"/>
                  <a:pt x="1955" y="3047"/>
                  <a:pt x="1956" y="3046"/>
                </a:cubicBezTo>
                <a:cubicBezTo>
                  <a:pt x="1956" y="3044"/>
                  <a:pt x="1956" y="3043"/>
                  <a:pt x="1956" y="3042"/>
                </a:cubicBezTo>
                <a:cubicBezTo>
                  <a:pt x="1956" y="3040"/>
                  <a:pt x="1955" y="3039"/>
                  <a:pt x="1955" y="3038"/>
                </a:cubicBezTo>
                <a:cubicBezTo>
                  <a:pt x="1955" y="3037"/>
                  <a:pt x="1955" y="3035"/>
                  <a:pt x="1956" y="3034"/>
                </a:cubicBezTo>
                <a:cubicBezTo>
                  <a:pt x="1956" y="3032"/>
                  <a:pt x="1957" y="3030"/>
                  <a:pt x="1960" y="3030"/>
                </a:cubicBezTo>
                <a:cubicBezTo>
                  <a:pt x="1964" y="3030"/>
                  <a:pt x="1966" y="3032"/>
                  <a:pt x="1970" y="3032"/>
                </a:cubicBezTo>
                <a:cubicBezTo>
                  <a:pt x="1972" y="3032"/>
                  <a:pt x="1974" y="3031"/>
                  <a:pt x="1976" y="3030"/>
                </a:cubicBezTo>
                <a:cubicBezTo>
                  <a:pt x="1977" y="3029"/>
                  <a:pt x="1979" y="3028"/>
                  <a:pt x="1980" y="3026"/>
                </a:cubicBezTo>
                <a:cubicBezTo>
                  <a:pt x="1980" y="3025"/>
                  <a:pt x="1980" y="3023"/>
                  <a:pt x="1980" y="3022"/>
                </a:cubicBezTo>
                <a:cubicBezTo>
                  <a:pt x="1980" y="3018"/>
                  <a:pt x="1980" y="3018"/>
                  <a:pt x="1980" y="3018"/>
                </a:cubicBezTo>
                <a:cubicBezTo>
                  <a:pt x="1980" y="3016"/>
                  <a:pt x="1978" y="3015"/>
                  <a:pt x="1977" y="3014"/>
                </a:cubicBezTo>
                <a:cubicBezTo>
                  <a:pt x="1976" y="3014"/>
                  <a:pt x="1975" y="3014"/>
                  <a:pt x="1974" y="3014"/>
                </a:cubicBezTo>
                <a:cubicBezTo>
                  <a:pt x="1972" y="3014"/>
                  <a:pt x="1971" y="3015"/>
                  <a:pt x="1970" y="3016"/>
                </a:cubicBezTo>
                <a:cubicBezTo>
                  <a:pt x="1968" y="3017"/>
                  <a:pt x="1968" y="3019"/>
                  <a:pt x="1966" y="3020"/>
                </a:cubicBezTo>
                <a:cubicBezTo>
                  <a:pt x="1964" y="3020"/>
                  <a:pt x="1963" y="3020"/>
                  <a:pt x="1962" y="3020"/>
                </a:cubicBezTo>
                <a:cubicBezTo>
                  <a:pt x="1961" y="3018"/>
                  <a:pt x="1955" y="3019"/>
                  <a:pt x="1954" y="3017"/>
                </a:cubicBezTo>
                <a:cubicBezTo>
                  <a:pt x="1954" y="3015"/>
                  <a:pt x="1955" y="3012"/>
                  <a:pt x="1954" y="3009"/>
                </a:cubicBezTo>
                <a:cubicBezTo>
                  <a:pt x="1954" y="3006"/>
                  <a:pt x="1954" y="3004"/>
                  <a:pt x="1954" y="3001"/>
                </a:cubicBezTo>
                <a:cubicBezTo>
                  <a:pt x="1954" y="3000"/>
                  <a:pt x="1952" y="2999"/>
                  <a:pt x="1952" y="2998"/>
                </a:cubicBezTo>
                <a:cubicBezTo>
                  <a:pt x="1952" y="2985"/>
                  <a:pt x="1952" y="2985"/>
                  <a:pt x="1952" y="2985"/>
                </a:cubicBezTo>
                <a:cubicBezTo>
                  <a:pt x="1959" y="2985"/>
                  <a:pt x="1959" y="2985"/>
                  <a:pt x="1959" y="2985"/>
                </a:cubicBezTo>
                <a:cubicBezTo>
                  <a:pt x="1963" y="2985"/>
                  <a:pt x="1964" y="2987"/>
                  <a:pt x="1967" y="2988"/>
                </a:cubicBezTo>
                <a:cubicBezTo>
                  <a:pt x="1971" y="2990"/>
                  <a:pt x="1972" y="2994"/>
                  <a:pt x="1976" y="2994"/>
                </a:cubicBezTo>
                <a:cubicBezTo>
                  <a:pt x="2000" y="2994"/>
                  <a:pt x="2000" y="2994"/>
                  <a:pt x="2000" y="2994"/>
                </a:cubicBezTo>
                <a:cubicBezTo>
                  <a:pt x="2000" y="2993"/>
                  <a:pt x="2002" y="2992"/>
                  <a:pt x="2002" y="2990"/>
                </a:cubicBezTo>
                <a:cubicBezTo>
                  <a:pt x="2002" y="2988"/>
                  <a:pt x="2000" y="2988"/>
                  <a:pt x="1999" y="2986"/>
                </a:cubicBezTo>
                <a:cubicBezTo>
                  <a:pt x="1999" y="2982"/>
                  <a:pt x="1999" y="2982"/>
                  <a:pt x="1999" y="2982"/>
                </a:cubicBezTo>
                <a:cubicBezTo>
                  <a:pt x="1999" y="2981"/>
                  <a:pt x="1999" y="2980"/>
                  <a:pt x="1999" y="2979"/>
                </a:cubicBezTo>
                <a:cubicBezTo>
                  <a:pt x="2000" y="2977"/>
                  <a:pt x="2000" y="2976"/>
                  <a:pt x="2001" y="2975"/>
                </a:cubicBezTo>
                <a:cubicBezTo>
                  <a:pt x="2002" y="2973"/>
                  <a:pt x="2004" y="2974"/>
                  <a:pt x="2005" y="2973"/>
                </a:cubicBezTo>
                <a:cubicBezTo>
                  <a:pt x="2006" y="2971"/>
                  <a:pt x="2005" y="2970"/>
                  <a:pt x="2005" y="2969"/>
                </a:cubicBezTo>
                <a:cubicBezTo>
                  <a:pt x="2005" y="2967"/>
                  <a:pt x="2005" y="2966"/>
                  <a:pt x="2005" y="2965"/>
                </a:cubicBezTo>
                <a:cubicBezTo>
                  <a:pt x="2005" y="2962"/>
                  <a:pt x="2003" y="2960"/>
                  <a:pt x="2002" y="2957"/>
                </a:cubicBezTo>
                <a:cubicBezTo>
                  <a:pt x="2002" y="2955"/>
                  <a:pt x="2001" y="2954"/>
                  <a:pt x="2001" y="2953"/>
                </a:cubicBezTo>
                <a:cubicBezTo>
                  <a:pt x="2001" y="2944"/>
                  <a:pt x="2001" y="2944"/>
                  <a:pt x="2001" y="2944"/>
                </a:cubicBezTo>
                <a:cubicBezTo>
                  <a:pt x="2020" y="2944"/>
                  <a:pt x="2020" y="2944"/>
                  <a:pt x="2020" y="2944"/>
                </a:cubicBezTo>
                <a:cubicBezTo>
                  <a:pt x="2022" y="2944"/>
                  <a:pt x="2022" y="2943"/>
                  <a:pt x="2024" y="2943"/>
                </a:cubicBezTo>
                <a:cubicBezTo>
                  <a:pt x="2032" y="2943"/>
                  <a:pt x="2032" y="2943"/>
                  <a:pt x="2032" y="2943"/>
                </a:cubicBezTo>
                <a:cubicBezTo>
                  <a:pt x="2035" y="2943"/>
                  <a:pt x="2037" y="2942"/>
                  <a:pt x="2040" y="2942"/>
                </a:cubicBezTo>
                <a:cubicBezTo>
                  <a:pt x="2043" y="2941"/>
                  <a:pt x="2045" y="2939"/>
                  <a:pt x="2048" y="2939"/>
                </a:cubicBezTo>
                <a:cubicBezTo>
                  <a:pt x="2068" y="2939"/>
                  <a:pt x="2068" y="2939"/>
                  <a:pt x="2068" y="2939"/>
                </a:cubicBezTo>
                <a:cubicBezTo>
                  <a:pt x="2071" y="2939"/>
                  <a:pt x="2072" y="2942"/>
                  <a:pt x="2076" y="2942"/>
                </a:cubicBezTo>
                <a:cubicBezTo>
                  <a:pt x="2078" y="2942"/>
                  <a:pt x="2079" y="2940"/>
                  <a:pt x="2080" y="2939"/>
                </a:cubicBezTo>
                <a:cubicBezTo>
                  <a:pt x="2081" y="2938"/>
                  <a:pt x="2080" y="2936"/>
                  <a:pt x="2081" y="2935"/>
                </a:cubicBezTo>
                <a:cubicBezTo>
                  <a:pt x="2081" y="2933"/>
                  <a:pt x="2081" y="2932"/>
                  <a:pt x="2082" y="2931"/>
                </a:cubicBezTo>
                <a:cubicBezTo>
                  <a:pt x="2083" y="2929"/>
                  <a:pt x="2084" y="2928"/>
                  <a:pt x="2085" y="2927"/>
                </a:cubicBezTo>
                <a:cubicBezTo>
                  <a:pt x="2087" y="2924"/>
                  <a:pt x="2088" y="2921"/>
                  <a:pt x="2090" y="2919"/>
                </a:cubicBezTo>
                <a:cubicBezTo>
                  <a:pt x="2091" y="2917"/>
                  <a:pt x="2093" y="2917"/>
                  <a:pt x="2095" y="2916"/>
                </a:cubicBezTo>
                <a:cubicBezTo>
                  <a:pt x="2098" y="2914"/>
                  <a:pt x="2100" y="2913"/>
                  <a:pt x="2103" y="2911"/>
                </a:cubicBezTo>
                <a:cubicBezTo>
                  <a:pt x="2104" y="2910"/>
                  <a:pt x="2105" y="2908"/>
                  <a:pt x="2106" y="2907"/>
                </a:cubicBezTo>
                <a:cubicBezTo>
                  <a:pt x="2107" y="2905"/>
                  <a:pt x="2108" y="2905"/>
                  <a:pt x="2109" y="2903"/>
                </a:cubicBezTo>
                <a:cubicBezTo>
                  <a:pt x="2111" y="2899"/>
                  <a:pt x="2111" y="2899"/>
                  <a:pt x="2111" y="2899"/>
                </a:cubicBezTo>
                <a:cubicBezTo>
                  <a:pt x="2111" y="2897"/>
                  <a:pt x="2113" y="2897"/>
                  <a:pt x="2113" y="2895"/>
                </a:cubicBezTo>
                <a:cubicBezTo>
                  <a:pt x="2113" y="2883"/>
                  <a:pt x="2113" y="2883"/>
                  <a:pt x="2113" y="2883"/>
                </a:cubicBezTo>
                <a:cubicBezTo>
                  <a:pt x="2109" y="2883"/>
                  <a:pt x="2109" y="2883"/>
                  <a:pt x="2109" y="2883"/>
                </a:cubicBezTo>
                <a:cubicBezTo>
                  <a:pt x="2107" y="2883"/>
                  <a:pt x="2106" y="2882"/>
                  <a:pt x="2105" y="2882"/>
                </a:cubicBezTo>
                <a:cubicBezTo>
                  <a:pt x="2105" y="2874"/>
                  <a:pt x="2105" y="2874"/>
                  <a:pt x="2105" y="2874"/>
                </a:cubicBezTo>
                <a:cubicBezTo>
                  <a:pt x="2105" y="2873"/>
                  <a:pt x="2105" y="2871"/>
                  <a:pt x="2105" y="2870"/>
                </a:cubicBezTo>
                <a:cubicBezTo>
                  <a:pt x="2104" y="2869"/>
                  <a:pt x="2104" y="2867"/>
                  <a:pt x="2104" y="2866"/>
                </a:cubicBezTo>
                <a:cubicBezTo>
                  <a:pt x="2103" y="2864"/>
                  <a:pt x="2101" y="2864"/>
                  <a:pt x="2100" y="2863"/>
                </a:cubicBezTo>
                <a:cubicBezTo>
                  <a:pt x="2098" y="2862"/>
                  <a:pt x="2097" y="2861"/>
                  <a:pt x="2095" y="2860"/>
                </a:cubicBezTo>
                <a:cubicBezTo>
                  <a:pt x="2092" y="2858"/>
                  <a:pt x="2090" y="2855"/>
                  <a:pt x="2087" y="2853"/>
                </a:cubicBezTo>
                <a:cubicBezTo>
                  <a:pt x="2086" y="2852"/>
                  <a:pt x="2084" y="2852"/>
                  <a:pt x="2083" y="2851"/>
                </a:cubicBezTo>
                <a:cubicBezTo>
                  <a:pt x="2082" y="2850"/>
                  <a:pt x="2081" y="2849"/>
                  <a:pt x="2080" y="2847"/>
                </a:cubicBezTo>
                <a:cubicBezTo>
                  <a:pt x="2079" y="2846"/>
                  <a:pt x="2080" y="2844"/>
                  <a:pt x="2080" y="2843"/>
                </a:cubicBezTo>
                <a:cubicBezTo>
                  <a:pt x="2096" y="2843"/>
                  <a:pt x="2096" y="2843"/>
                  <a:pt x="2096" y="2843"/>
                </a:cubicBezTo>
                <a:cubicBezTo>
                  <a:pt x="2099" y="2843"/>
                  <a:pt x="2101" y="2844"/>
                  <a:pt x="2105" y="2845"/>
                </a:cubicBezTo>
                <a:cubicBezTo>
                  <a:pt x="2108" y="2846"/>
                  <a:pt x="2109" y="2849"/>
                  <a:pt x="2113" y="2851"/>
                </a:cubicBezTo>
                <a:cubicBezTo>
                  <a:pt x="2114" y="2852"/>
                  <a:pt x="2115" y="2854"/>
                  <a:pt x="2117" y="2854"/>
                </a:cubicBezTo>
                <a:cubicBezTo>
                  <a:pt x="2118" y="2854"/>
                  <a:pt x="2119" y="2854"/>
                  <a:pt x="2121" y="2854"/>
                </a:cubicBezTo>
                <a:cubicBezTo>
                  <a:pt x="2125" y="2855"/>
                  <a:pt x="2128" y="2856"/>
                  <a:pt x="2133" y="2856"/>
                </a:cubicBezTo>
                <a:cubicBezTo>
                  <a:pt x="2134" y="2856"/>
                  <a:pt x="2135" y="2856"/>
                  <a:pt x="2137" y="2856"/>
                </a:cubicBezTo>
                <a:cubicBezTo>
                  <a:pt x="2139" y="2856"/>
                  <a:pt x="2139" y="2853"/>
                  <a:pt x="2141" y="2852"/>
                </a:cubicBezTo>
                <a:cubicBezTo>
                  <a:pt x="2143" y="2852"/>
                  <a:pt x="2145" y="2852"/>
                  <a:pt x="2149" y="2852"/>
                </a:cubicBezTo>
                <a:cubicBezTo>
                  <a:pt x="2151" y="2852"/>
                  <a:pt x="2154" y="2853"/>
                  <a:pt x="2156" y="2852"/>
                </a:cubicBezTo>
                <a:cubicBezTo>
                  <a:pt x="2158" y="2852"/>
                  <a:pt x="2159" y="2850"/>
                  <a:pt x="2160" y="2849"/>
                </a:cubicBezTo>
                <a:cubicBezTo>
                  <a:pt x="2162" y="2849"/>
                  <a:pt x="2163" y="2849"/>
                  <a:pt x="2164" y="2848"/>
                </a:cubicBezTo>
                <a:cubicBezTo>
                  <a:pt x="2166" y="2847"/>
                  <a:pt x="2166" y="2846"/>
                  <a:pt x="2167" y="2844"/>
                </a:cubicBezTo>
                <a:cubicBezTo>
                  <a:pt x="2169" y="2841"/>
                  <a:pt x="2170" y="2839"/>
                  <a:pt x="2171" y="2836"/>
                </a:cubicBezTo>
                <a:cubicBezTo>
                  <a:pt x="2172" y="2835"/>
                  <a:pt x="2173" y="2834"/>
                  <a:pt x="2173" y="2832"/>
                </a:cubicBezTo>
                <a:cubicBezTo>
                  <a:pt x="2174" y="2831"/>
                  <a:pt x="2176" y="2829"/>
                  <a:pt x="2177" y="2828"/>
                </a:cubicBezTo>
                <a:cubicBezTo>
                  <a:pt x="2179" y="2828"/>
                  <a:pt x="2180" y="2828"/>
                  <a:pt x="2181" y="2827"/>
                </a:cubicBezTo>
                <a:cubicBezTo>
                  <a:pt x="2183" y="2826"/>
                  <a:pt x="2185" y="2826"/>
                  <a:pt x="2186" y="2824"/>
                </a:cubicBezTo>
                <a:cubicBezTo>
                  <a:pt x="2187" y="2823"/>
                  <a:pt x="2189" y="2822"/>
                  <a:pt x="2189" y="2820"/>
                </a:cubicBezTo>
                <a:cubicBezTo>
                  <a:pt x="2190" y="2819"/>
                  <a:pt x="2190" y="2818"/>
                  <a:pt x="2190" y="2816"/>
                </a:cubicBezTo>
                <a:cubicBezTo>
                  <a:pt x="2191" y="2814"/>
                  <a:pt x="2190" y="2811"/>
                  <a:pt x="2190" y="2808"/>
                </a:cubicBezTo>
                <a:cubicBezTo>
                  <a:pt x="2193" y="2805"/>
                  <a:pt x="2195" y="2804"/>
                  <a:pt x="2197" y="2800"/>
                </a:cubicBezTo>
                <a:cubicBezTo>
                  <a:pt x="2198" y="2799"/>
                  <a:pt x="2200" y="2798"/>
                  <a:pt x="2200" y="2796"/>
                </a:cubicBezTo>
                <a:cubicBezTo>
                  <a:pt x="2201" y="2792"/>
                  <a:pt x="2200" y="2789"/>
                  <a:pt x="2200" y="2785"/>
                </a:cubicBezTo>
                <a:cubicBezTo>
                  <a:pt x="2200" y="2783"/>
                  <a:pt x="2201" y="2782"/>
                  <a:pt x="2201" y="2781"/>
                </a:cubicBezTo>
                <a:cubicBezTo>
                  <a:pt x="2201" y="2779"/>
                  <a:pt x="2201" y="2778"/>
                  <a:pt x="2201" y="2777"/>
                </a:cubicBezTo>
                <a:cubicBezTo>
                  <a:pt x="2202" y="2775"/>
                  <a:pt x="2202" y="2774"/>
                  <a:pt x="2203" y="2773"/>
                </a:cubicBezTo>
                <a:cubicBezTo>
                  <a:pt x="2205" y="2770"/>
                  <a:pt x="2207" y="2768"/>
                  <a:pt x="2210" y="2767"/>
                </a:cubicBezTo>
                <a:cubicBezTo>
                  <a:pt x="2212" y="2766"/>
                  <a:pt x="2212" y="2765"/>
                  <a:pt x="2214" y="2765"/>
                </a:cubicBezTo>
                <a:cubicBezTo>
                  <a:pt x="2216" y="2765"/>
                  <a:pt x="2216" y="2766"/>
                  <a:pt x="2218" y="2767"/>
                </a:cubicBezTo>
                <a:cubicBezTo>
                  <a:pt x="2218" y="2768"/>
                  <a:pt x="2217" y="2769"/>
                  <a:pt x="2216" y="2771"/>
                </a:cubicBezTo>
                <a:cubicBezTo>
                  <a:pt x="2216" y="2772"/>
                  <a:pt x="2215" y="2773"/>
                  <a:pt x="2215" y="2775"/>
                </a:cubicBezTo>
                <a:cubicBezTo>
                  <a:pt x="2215" y="2776"/>
                  <a:pt x="2213" y="2777"/>
                  <a:pt x="2213" y="2779"/>
                </a:cubicBezTo>
                <a:cubicBezTo>
                  <a:pt x="2213" y="2781"/>
                  <a:pt x="2216" y="2781"/>
                  <a:pt x="2216" y="2782"/>
                </a:cubicBezTo>
                <a:cubicBezTo>
                  <a:pt x="2219" y="2781"/>
                  <a:pt x="2222" y="2781"/>
                  <a:pt x="2224" y="2779"/>
                </a:cubicBezTo>
                <a:cubicBezTo>
                  <a:pt x="2225" y="2778"/>
                  <a:pt x="2225" y="2776"/>
                  <a:pt x="2226" y="2775"/>
                </a:cubicBezTo>
                <a:cubicBezTo>
                  <a:pt x="2228" y="2772"/>
                  <a:pt x="2229" y="2770"/>
                  <a:pt x="2230" y="2767"/>
                </a:cubicBezTo>
                <a:cubicBezTo>
                  <a:pt x="2231" y="2765"/>
                  <a:pt x="2231" y="2764"/>
                  <a:pt x="2232" y="2763"/>
                </a:cubicBezTo>
                <a:cubicBezTo>
                  <a:pt x="2233" y="2761"/>
                  <a:pt x="2235" y="2760"/>
                  <a:pt x="2236" y="2759"/>
                </a:cubicBezTo>
                <a:cubicBezTo>
                  <a:pt x="2237" y="2757"/>
                  <a:pt x="2237" y="2756"/>
                  <a:pt x="2238" y="2755"/>
                </a:cubicBezTo>
                <a:cubicBezTo>
                  <a:pt x="2239" y="2753"/>
                  <a:pt x="2240" y="2752"/>
                  <a:pt x="2241" y="2751"/>
                </a:cubicBezTo>
                <a:cubicBezTo>
                  <a:pt x="2242" y="2749"/>
                  <a:pt x="2242" y="2748"/>
                  <a:pt x="2242" y="2747"/>
                </a:cubicBezTo>
                <a:cubicBezTo>
                  <a:pt x="2243" y="2745"/>
                  <a:pt x="2244" y="2744"/>
                  <a:pt x="2244" y="2743"/>
                </a:cubicBezTo>
                <a:cubicBezTo>
                  <a:pt x="2244" y="2741"/>
                  <a:pt x="2244" y="2740"/>
                  <a:pt x="2244" y="2739"/>
                </a:cubicBezTo>
                <a:cubicBezTo>
                  <a:pt x="2244" y="2737"/>
                  <a:pt x="2245" y="2736"/>
                  <a:pt x="2246" y="2735"/>
                </a:cubicBezTo>
                <a:cubicBezTo>
                  <a:pt x="2247" y="2733"/>
                  <a:pt x="2247" y="2732"/>
                  <a:pt x="2249" y="2731"/>
                </a:cubicBezTo>
                <a:cubicBezTo>
                  <a:pt x="2250" y="2730"/>
                  <a:pt x="2252" y="2730"/>
                  <a:pt x="2253" y="2730"/>
                </a:cubicBezTo>
                <a:cubicBezTo>
                  <a:pt x="2254" y="2729"/>
                  <a:pt x="2256" y="2729"/>
                  <a:pt x="2257" y="2729"/>
                </a:cubicBezTo>
                <a:cubicBezTo>
                  <a:pt x="2259" y="2728"/>
                  <a:pt x="2259" y="2727"/>
                  <a:pt x="2261" y="2726"/>
                </a:cubicBezTo>
                <a:cubicBezTo>
                  <a:pt x="2263" y="2725"/>
                  <a:pt x="2264" y="2724"/>
                  <a:pt x="2265" y="2722"/>
                </a:cubicBezTo>
                <a:cubicBezTo>
                  <a:pt x="2266" y="2720"/>
                  <a:pt x="2267" y="2720"/>
                  <a:pt x="2267" y="2718"/>
                </a:cubicBezTo>
                <a:cubicBezTo>
                  <a:pt x="2267" y="2715"/>
                  <a:pt x="2267" y="2713"/>
                  <a:pt x="2267" y="2710"/>
                </a:cubicBezTo>
                <a:cubicBezTo>
                  <a:pt x="2267" y="2707"/>
                  <a:pt x="2267" y="2705"/>
                  <a:pt x="2267" y="2702"/>
                </a:cubicBezTo>
                <a:cubicBezTo>
                  <a:pt x="2266" y="2699"/>
                  <a:pt x="2264" y="2697"/>
                  <a:pt x="2264" y="2694"/>
                </a:cubicBezTo>
                <a:cubicBezTo>
                  <a:pt x="2264" y="2693"/>
                  <a:pt x="2264" y="2691"/>
                  <a:pt x="2264" y="2690"/>
                </a:cubicBezTo>
                <a:cubicBezTo>
                  <a:pt x="2264" y="2688"/>
                  <a:pt x="2263" y="2687"/>
                  <a:pt x="2263" y="2685"/>
                </a:cubicBezTo>
                <a:cubicBezTo>
                  <a:pt x="2263" y="2682"/>
                  <a:pt x="2263" y="2680"/>
                  <a:pt x="2263" y="2676"/>
                </a:cubicBezTo>
                <a:cubicBezTo>
                  <a:pt x="2263" y="2673"/>
                  <a:pt x="2262" y="2670"/>
                  <a:pt x="2263" y="2667"/>
                </a:cubicBezTo>
                <a:cubicBezTo>
                  <a:pt x="2263" y="2666"/>
                  <a:pt x="2264" y="2665"/>
                  <a:pt x="2265" y="2663"/>
                </a:cubicBezTo>
                <a:cubicBezTo>
                  <a:pt x="2266" y="2661"/>
                  <a:pt x="2268" y="2661"/>
                  <a:pt x="2269" y="2660"/>
                </a:cubicBezTo>
                <a:cubicBezTo>
                  <a:pt x="2270" y="2659"/>
                  <a:pt x="2271" y="2657"/>
                  <a:pt x="2273" y="2656"/>
                </a:cubicBezTo>
                <a:cubicBezTo>
                  <a:pt x="2276" y="2654"/>
                  <a:pt x="2278" y="2653"/>
                  <a:pt x="2281" y="2651"/>
                </a:cubicBezTo>
                <a:cubicBezTo>
                  <a:pt x="2282" y="2651"/>
                  <a:pt x="2284" y="2651"/>
                  <a:pt x="2285" y="2650"/>
                </a:cubicBezTo>
                <a:cubicBezTo>
                  <a:pt x="2286" y="2649"/>
                  <a:pt x="2286" y="2647"/>
                  <a:pt x="2287" y="2646"/>
                </a:cubicBezTo>
                <a:cubicBezTo>
                  <a:pt x="2288" y="2644"/>
                  <a:pt x="2289" y="2643"/>
                  <a:pt x="2291" y="2641"/>
                </a:cubicBezTo>
                <a:cubicBezTo>
                  <a:pt x="2292" y="2640"/>
                  <a:pt x="2293" y="2639"/>
                  <a:pt x="2294" y="2637"/>
                </a:cubicBezTo>
                <a:cubicBezTo>
                  <a:pt x="2295" y="2636"/>
                  <a:pt x="2295" y="2634"/>
                  <a:pt x="2297" y="2632"/>
                </a:cubicBezTo>
                <a:cubicBezTo>
                  <a:pt x="2298" y="2631"/>
                  <a:pt x="2299" y="2630"/>
                  <a:pt x="2301" y="2629"/>
                </a:cubicBezTo>
                <a:cubicBezTo>
                  <a:pt x="2302" y="2628"/>
                  <a:pt x="2303" y="2626"/>
                  <a:pt x="2305" y="2626"/>
                </a:cubicBezTo>
                <a:cubicBezTo>
                  <a:pt x="2324" y="2626"/>
                  <a:pt x="2324" y="2626"/>
                  <a:pt x="2324" y="2626"/>
                </a:cubicBezTo>
                <a:cubicBezTo>
                  <a:pt x="2328" y="2626"/>
                  <a:pt x="2330" y="2623"/>
                  <a:pt x="2333" y="2621"/>
                </a:cubicBezTo>
                <a:cubicBezTo>
                  <a:pt x="2334" y="2620"/>
                  <a:pt x="2335" y="2620"/>
                  <a:pt x="2336" y="2618"/>
                </a:cubicBezTo>
                <a:cubicBezTo>
                  <a:pt x="2337" y="2617"/>
                  <a:pt x="2337" y="2616"/>
                  <a:pt x="2339" y="2614"/>
                </a:cubicBezTo>
                <a:cubicBezTo>
                  <a:pt x="2340" y="2613"/>
                  <a:pt x="2341" y="2613"/>
                  <a:pt x="2342" y="2611"/>
                </a:cubicBezTo>
                <a:cubicBezTo>
                  <a:pt x="2391" y="2611"/>
                  <a:pt x="2391" y="2611"/>
                  <a:pt x="2391" y="2611"/>
                </a:cubicBezTo>
                <a:cubicBezTo>
                  <a:pt x="2391" y="2609"/>
                  <a:pt x="2392" y="2607"/>
                  <a:pt x="2392" y="2605"/>
                </a:cubicBezTo>
                <a:cubicBezTo>
                  <a:pt x="2393" y="2604"/>
                  <a:pt x="2392" y="2603"/>
                  <a:pt x="2392" y="2601"/>
                </a:cubicBezTo>
                <a:cubicBezTo>
                  <a:pt x="2393" y="2599"/>
                  <a:pt x="2394" y="2599"/>
                  <a:pt x="2396" y="2597"/>
                </a:cubicBezTo>
                <a:cubicBezTo>
                  <a:pt x="2397" y="2597"/>
                  <a:pt x="2399" y="2597"/>
                  <a:pt x="2400" y="2596"/>
                </a:cubicBezTo>
                <a:cubicBezTo>
                  <a:pt x="2401" y="2596"/>
                  <a:pt x="2401" y="2594"/>
                  <a:pt x="2402" y="2592"/>
                </a:cubicBezTo>
                <a:cubicBezTo>
                  <a:pt x="2405" y="2589"/>
                  <a:pt x="2406" y="2588"/>
                  <a:pt x="2408" y="2585"/>
                </a:cubicBezTo>
                <a:cubicBezTo>
                  <a:pt x="2410" y="2582"/>
                  <a:pt x="2412" y="2580"/>
                  <a:pt x="2413" y="2577"/>
                </a:cubicBezTo>
                <a:cubicBezTo>
                  <a:pt x="2414" y="2575"/>
                  <a:pt x="2413" y="2574"/>
                  <a:pt x="2413" y="2573"/>
                </a:cubicBezTo>
                <a:cubicBezTo>
                  <a:pt x="2414" y="2571"/>
                  <a:pt x="2415" y="2570"/>
                  <a:pt x="2416" y="2569"/>
                </a:cubicBezTo>
                <a:cubicBezTo>
                  <a:pt x="2418" y="2567"/>
                  <a:pt x="2422" y="2568"/>
                  <a:pt x="2424" y="2567"/>
                </a:cubicBezTo>
                <a:cubicBezTo>
                  <a:pt x="2426" y="2565"/>
                  <a:pt x="2426" y="2562"/>
                  <a:pt x="2426" y="2559"/>
                </a:cubicBezTo>
                <a:cubicBezTo>
                  <a:pt x="2426" y="2553"/>
                  <a:pt x="2427" y="2548"/>
                  <a:pt x="2429" y="2543"/>
                </a:cubicBezTo>
                <a:cubicBezTo>
                  <a:pt x="2430" y="2541"/>
                  <a:pt x="2430" y="2540"/>
                  <a:pt x="2431" y="2539"/>
                </a:cubicBezTo>
                <a:cubicBezTo>
                  <a:pt x="2432" y="2538"/>
                  <a:pt x="2432" y="2536"/>
                  <a:pt x="2433" y="2535"/>
                </a:cubicBezTo>
                <a:cubicBezTo>
                  <a:pt x="2434" y="2534"/>
                  <a:pt x="2436" y="2535"/>
                  <a:pt x="2437" y="2534"/>
                </a:cubicBezTo>
                <a:cubicBezTo>
                  <a:pt x="2438" y="2533"/>
                  <a:pt x="2438" y="2531"/>
                  <a:pt x="2439" y="2530"/>
                </a:cubicBezTo>
                <a:cubicBezTo>
                  <a:pt x="2440" y="2528"/>
                  <a:pt x="2441" y="2527"/>
                  <a:pt x="2441" y="2526"/>
                </a:cubicBezTo>
                <a:cubicBezTo>
                  <a:pt x="2441" y="2525"/>
                  <a:pt x="2441" y="2523"/>
                  <a:pt x="2441" y="2522"/>
                </a:cubicBezTo>
                <a:cubicBezTo>
                  <a:pt x="2441" y="2519"/>
                  <a:pt x="2442" y="2517"/>
                  <a:pt x="2442" y="2514"/>
                </a:cubicBezTo>
                <a:cubicBezTo>
                  <a:pt x="2442" y="2509"/>
                  <a:pt x="2442" y="2507"/>
                  <a:pt x="2442" y="2502"/>
                </a:cubicBezTo>
                <a:cubicBezTo>
                  <a:pt x="2442" y="2500"/>
                  <a:pt x="2443" y="2499"/>
                  <a:pt x="2443" y="2498"/>
                </a:cubicBezTo>
                <a:cubicBezTo>
                  <a:pt x="2443" y="2494"/>
                  <a:pt x="2443" y="2494"/>
                  <a:pt x="2443" y="2494"/>
                </a:cubicBezTo>
                <a:cubicBezTo>
                  <a:pt x="2443" y="2493"/>
                  <a:pt x="2444" y="2492"/>
                  <a:pt x="2445" y="2490"/>
                </a:cubicBezTo>
                <a:cubicBezTo>
                  <a:pt x="2446" y="2487"/>
                  <a:pt x="2448" y="2485"/>
                  <a:pt x="2449" y="2481"/>
                </a:cubicBezTo>
                <a:cubicBezTo>
                  <a:pt x="2449" y="2480"/>
                  <a:pt x="2450" y="2478"/>
                  <a:pt x="2450" y="2477"/>
                </a:cubicBezTo>
                <a:cubicBezTo>
                  <a:pt x="2450" y="2476"/>
                  <a:pt x="2451" y="2474"/>
                  <a:pt x="2451" y="2473"/>
                </a:cubicBezTo>
                <a:cubicBezTo>
                  <a:pt x="2451" y="2472"/>
                  <a:pt x="2452" y="2471"/>
                  <a:pt x="2452" y="2469"/>
                </a:cubicBezTo>
                <a:cubicBezTo>
                  <a:pt x="2452" y="2467"/>
                  <a:pt x="2452" y="2465"/>
                  <a:pt x="2452" y="2463"/>
                </a:cubicBezTo>
                <a:cubicBezTo>
                  <a:pt x="2452" y="2457"/>
                  <a:pt x="2452" y="2457"/>
                  <a:pt x="2452" y="2457"/>
                </a:cubicBezTo>
                <a:cubicBezTo>
                  <a:pt x="2452" y="2453"/>
                  <a:pt x="2450" y="2451"/>
                  <a:pt x="2450" y="2447"/>
                </a:cubicBezTo>
                <a:cubicBezTo>
                  <a:pt x="2450" y="2438"/>
                  <a:pt x="2450" y="2438"/>
                  <a:pt x="2450" y="2438"/>
                </a:cubicBezTo>
                <a:cubicBezTo>
                  <a:pt x="2450" y="2437"/>
                  <a:pt x="2449" y="2436"/>
                  <a:pt x="2449" y="2435"/>
                </a:cubicBezTo>
                <a:cubicBezTo>
                  <a:pt x="2449" y="2410"/>
                  <a:pt x="2449" y="2410"/>
                  <a:pt x="2449" y="2410"/>
                </a:cubicBezTo>
                <a:cubicBezTo>
                  <a:pt x="2450" y="2410"/>
                  <a:pt x="2452" y="2410"/>
                  <a:pt x="2453" y="2409"/>
                </a:cubicBezTo>
                <a:cubicBezTo>
                  <a:pt x="2454" y="2409"/>
                  <a:pt x="2456" y="2410"/>
                  <a:pt x="2457" y="2409"/>
                </a:cubicBezTo>
                <a:cubicBezTo>
                  <a:pt x="2459" y="2409"/>
                  <a:pt x="2459" y="2407"/>
                  <a:pt x="2461" y="2406"/>
                </a:cubicBezTo>
                <a:cubicBezTo>
                  <a:pt x="2462" y="2406"/>
                  <a:pt x="2464" y="2405"/>
                  <a:pt x="2465" y="2404"/>
                </a:cubicBezTo>
                <a:cubicBezTo>
                  <a:pt x="2469" y="2401"/>
                  <a:pt x="2472" y="2399"/>
                  <a:pt x="2474" y="2394"/>
                </a:cubicBezTo>
                <a:cubicBezTo>
                  <a:pt x="2474" y="2392"/>
                  <a:pt x="2474" y="2390"/>
                  <a:pt x="2475" y="2389"/>
                </a:cubicBezTo>
                <a:cubicBezTo>
                  <a:pt x="2476" y="2386"/>
                  <a:pt x="2476" y="2383"/>
                  <a:pt x="2478" y="2381"/>
                </a:cubicBezTo>
                <a:cubicBezTo>
                  <a:pt x="2479" y="2379"/>
                  <a:pt x="2479" y="2377"/>
                  <a:pt x="2481" y="2377"/>
                </a:cubicBezTo>
                <a:cubicBezTo>
                  <a:pt x="2482" y="2376"/>
                  <a:pt x="2484" y="2377"/>
                  <a:pt x="2485" y="2377"/>
                </a:cubicBezTo>
                <a:cubicBezTo>
                  <a:pt x="2486" y="2376"/>
                  <a:pt x="2487" y="2376"/>
                  <a:pt x="2489" y="2376"/>
                </a:cubicBezTo>
                <a:cubicBezTo>
                  <a:pt x="2493" y="2374"/>
                  <a:pt x="2493" y="2370"/>
                  <a:pt x="2497" y="2368"/>
                </a:cubicBezTo>
                <a:cubicBezTo>
                  <a:pt x="2498" y="2367"/>
                  <a:pt x="2500" y="2368"/>
                  <a:pt x="2501" y="2367"/>
                </a:cubicBezTo>
                <a:cubicBezTo>
                  <a:pt x="2503" y="2364"/>
                  <a:pt x="2503" y="2362"/>
                  <a:pt x="2505" y="2359"/>
                </a:cubicBezTo>
                <a:cubicBezTo>
                  <a:pt x="2508" y="2352"/>
                  <a:pt x="2510" y="2348"/>
                  <a:pt x="2514" y="2342"/>
                </a:cubicBezTo>
                <a:cubicBezTo>
                  <a:pt x="2514" y="2341"/>
                  <a:pt x="2514" y="2339"/>
                  <a:pt x="2515" y="2338"/>
                </a:cubicBezTo>
                <a:cubicBezTo>
                  <a:pt x="2515" y="2336"/>
                  <a:pt x="2518" y="2336"/>
                  <a:pt x="2519" y="2335"/>
                </a:cubicBezTo>
                <a:cubicBezTo>
                  <a:pt x="2520" y="2334"/>
                  <a:pt x="2522" y="2334"/>
                  <a:pt x="2523" y="2332"/>
                </a:cubicBezTo>
                <a:cubicBezTo>
                  <a:pt x="2523" y="2331"/>
                  <a:pt x="2523" y="2329"/>
                  <a:pt x="2524" y="2328"/>
                </a:cubicBezTo>
                <a:cubicBezTo>
                  <a:pt x="2526" y="2324"/>
                  <a:pt x="2526" y="2324"/>
                  <a:pt x="2526" y="2324"/>
                </a:cubicBezTo>
                <a:cubicBezTo>
                  <a:pt x="2527" y="2320"/>
                  <a:pt x="2530" y="2319"/>
                  <a:pt x="2531" y="2315"/>
                </a:cubicBezTo>
                <a:cubicBezTo>
                  <a:pt x="2531" y="2313"/>
                  <a:pt x="2531" y="2311"/>
                  <a:pt x="2531" y="2309"/>
                </a:cubicBezTo>
                <a:cubicBezTo>
                  <a:pt x="2531" y="2307"/>
                  <a:pt x="2531" y="2305"/>
                  <a:pt x="2531" y="2303"/>
                </a:cubicBezTo>
                <a:cubicBezTo>
                  <a:pt x="2530" y="2301"/>
                  <a:pt x="2528" y="2301"/>
                  <a:pt x="2528" y="2299"/>
                </a:cubicBezTo>
                <a:cubicBezTo>
                  <a:pt x="2526" y="2296"/>
                  <a:pt x="2524" y="2294"/>
                  <a:pt x="2523" y="2290"/>
                </a:cubicBezTo>
                <a:cubicBezTo>
                  <a:pt x="2522" y="2287"/>
                  <a:pt x="2519" y="2283"/>
                  <a:pt x="2519" y="2280"/>
                </a:cubicBezTo>
                <a:cubicBezTo>
                  <a:pt x="2518" y="2277"/>
                  <a:pt x="2519" y="2275"/>
                  <a:pt x="2519" y="2272"/>
                </a:cubicBezTo>
                <a:cubicBezTo>
                  <a:pt x="2519" y="2269"/>
                  <a:pt x="2519" y="2266"/>
                  <a:pt x="2518" y="2263"/>
                </a:cubicBezTo>
                <a:cubicBezTo>
                  <a:pt x="2517" y="2261"/>
                  <a:pt x="2516" y="2260"/>
                  <a:pt x="2515" y="2259"/>
                </a:cubicBezTo>
                <a:cubicBezTo>
                  <a:pt x="2512" y="2257"/>
                  <a:pt x="2510" y="2255"/>
                  <a:pt x="2506" y="2255"/>
                </a:cubicBezTo>
                <a:cubicBezTo>
                  <a:pt x="2487" y="2255"/>
                  <a:pt x="2487" y="2255"/>
                  <a:pt x="2487" y="2255"/>
                </a:cubicBezTo>
                <a:cubicBezTo>
                  <a:pt x="2485" y="2255"/>
                  <a:pt x="2484" y="2255"/>
                  <a:pt x="2483" y="2254"/>
                </a:cubicBezTo>
                <a:cubicBezTo>
                  <a:pt x="2481" y="2254"/>
                  <a:pt x="2480" y="2253"/>
                  <a:pt x="2479" y="2252"/>
                </a:cubicBezTo>
                <a:cubicBezTo>
                  <a:pt x="2477" y="2252"/>
                  <a:pt x="2476" y="2253"/>
                  <a:pt x="2474" y="2252"/>
                </a:cubicBezTo>
                <a:cubicBezTo>
                  <a:pt x="2473" y="2252"/>
                  <a:pt x="2471" y="2252"/>
                  <a:pt x="2470" y="2251"/>
                </a:cubicBezTo>
                <a:cubicBezTo>
                  <a:pt x="2467" y="2250"/>
                  <a:pt x="2465" y="2249"/>
                  <a:pt x="2462" y="2247"/>
                </a:cubicBezTo>
                <a:cubicBezTo>
                  <a:pt x="2461" y="2247"/>
                  <a:pt x="2459" y="2247"/>
                  <a:pt x="2458" y="2245"/>
                </a:cubicBezTo>
                <a:cubicBezTo>
                  <a:pt x="2457" y="2244"/>
                  <a:pt x="2457" y="2243"/>
                  <a:pt x="2457" y="2241"/>
                </a:cubicBezTo>
                <a:cubicBezTo>
                  <a:pt x="2456" y="2239"/>
                  <a:pt x="2455" y="2236"/>
                  <a:pt x="2454" y="2233"/>
                </a:cubicBezTo>
                <a:cubicBezTo>
                  <a:pt x="2454" y="2232"/>
                  <a:pt x="2454" y="2231"/>
                  <a:pt x="2454" y="2229"/>
                </a:cubicBezTo>
                <a:cubicBezTo>
                  <a:pt x="2453" y="2228"/>
                  <a:pt x="2451" y="2228"/>
                  <a:pt x="2450" y="2226"/>
                </a:cubicBezTo>
                <a:cubicBezTo>
                  <a:pt x="2448" y="2225"/>
                  <a:pt x="2447" y="2225"/>
                  <a:pt x="2445" y="2223"/>
                </a:cubicBezTo>
                <a:cubicBezTo>
                  <a:pt x="2443" y="2222"/>
                  <a:pt x="2443" y="2220"/>
                  <a:pt x="2441" y="2219"/>
                </a:cubicBezTo>
                <a:cubicBezTo>
                  <a:pt x="2440" y="2219"/>
                  <a:pt x="2438" y="2219"/>
                  <a:pt x="2437" y="2218"/>
                </a:cubicBezTo>
                <a:cubicBezTo>
                  <a:pt x="2435" y="2218"/>
                  <a:pt x="2433" y="2217"/>
                  <a:pt x="2431" y="2217"/>
                </a:cubicBezTo>
                <a:cubicBezTo>
                  <a:pt x="2427" y="2217"/>
                  <a:pt x="2425" y="2220"/>
                  <a:pt x="2421" y="2220"/>
                </a:cubicBezTo>
                <a:cubicBezTo>
                  <a:pt x="2396" y="2220"/>
                  <a:pt x="2396" y="2220"/>
                  <a:pt x="2396" y="2220"/>
                </a:cubicBezTo>
                <a:cubicBezTo>
                  <a:pt x="2394" y="2220"/>
                  <a:pt x="2393" y="2220"/>
                  <a:pt x="2391" y="2219"/>
                </a:cubicBezTo>
                <a:cubicBezTo>
                  <a:pt x="2388" y="2218"/>
                  <a:pt x="2387" y="2215"/>
                  <a:pt x="2383" y="2213"/>
                </a:cubicBezTo>
                <a:cubicBezTo>
                  <a:pt x="2382" y="2213"/>
                  <a:pt x="2381" y="2212"/>
                  <a:pt x="2379" y="2211"/>
                </a:cubicBezTo>
                <a:cubicBezTo>
                  <a:pt x="2376" y="2210"/>
                  <a:pt x="2374" y="2210"/>
                  <a:pt x="2371" y="2210"/>
                </a:cubicBezTo>
                <a:cubicBezTo>
                  <a:pt x="2367" y="2210"/>
                  <a:pt x="2365" y="2211"/>
                  <a:pt x="2361" y="2211"/>
                </a:cubicBezTo>
                <a:cubicBezTo>
                  <a:pt x="2361" y="2216"/>
                  <a:pt x="2361" y="2219"/>
                  <a:pt x="2361" y="2223"/>
                </a:cubicBezTo>
                <a:cubicBezTo>
                  <a:pt x="2359" y="2223"/>
                  <a:pt x="2358" y="2224"/>
                  <a:pt x="2355" y="2223"/>
                </a:cubicBezTo>
                <a:cubicBezTo>
                  <a:pt x="2354" y="2223"/>
                  <a:pt x="2353" y="2222"/>
                  <a:pt x="2351" y="2222"/>
                </a:cubicBezTo>
                <a:cubicBezTo>
                  <a:pt x="2350" y="2222"/>
                  <a:pt x="2349" y="2223"/>
                  <a:pt x="2347" y="2222"/>
                </a:cubicBezTo>
                <a:cubicBezTo>
                  <a:pt x="2346" y="2222"/>
                  <a:pt x="2345" y="2221"/>
                  <a:pt x="2343" y="2220"/>
                </a:cubicBezTo>
                <a:cubicBezTo>
                  <a:pt x="2342" y="2220"/>
                  <a:pt x="2341" y="2219"/>
                  <a:pt x="2340" y="2218"/>
                </a:cubicBezTo>
                <a:cubicBezTo>
                  <a:pt x="2339" y="2218"/>
                  <a:pt x="2339" y="2216"/>
                  <a:pt x="2339" y="2214"/>
                </a:cubicBezTo>
                <a:cubicBezTo>
                  <a:pt x="2340" y="2213"/>
                  <a:pt x="2340" y="2211"/>
                  <a:pt x="2341" y="2210"/>
                </a:cubicBezTo>
                <a:cubicBezTo>
                  <a:pt x="2343" y="2210"/>
                  <a:pt x="2344" y="2210"/>
                  <a:pt x="2345" y="2209"/>
                </a:cubicBezTo>
                <a:cubicBezTo>
                  <a:pt x="2347" y="2209"/>
                  <a:pt x="2348" y="2207"/>
                  <a:pt x="2349" y="2207"/>
                </a:cubicBezTo>
                <a:cubicBezTo>
                  <a:pt x="2347" y="2203"/>
                  <a:pt x="2347" y="2203"/>
                  <a:pt x="2347" y="2203"/>
                </a:cubicBezTo>
                <a:cubicBezTo>
                  <a:pt x="2346" y="2202"/>
                  <a:pt x="2345" y="2203"/>
                  <a:pt x="2343" y="2203"/>
                </a:cubicBezTo>
                <a:cubicBezTo>
                  <a:pt x="2342" y="2202"/>
                  <a:pt x="2341" y="2201"/>
                  <a:pt x="2340" y="2201"/>
                </a:cubicBezTo>
                <a:cubicBezTo>
                  <a:pt x="2338" y="2200"/>
                  <a:pt x="2336" y="2200"/>
                  <a:pt x="2335" y="2200"/>
                </a:cubicBezTo>
                <a:cubicBezTo>
                  <a:pt x="2333" y="2199"/>
                  <a:pt x="2332" y="2198"/>
                  <a:pt x="2331" y="2197"/>
                </a:cubicBezTo>
                <a:cubicBezTo>
                  <a:pt x="2329" y="2196"/>
                  <a:pt x="2327" y="2195"/>
                  <a:pt x="2326" y="2194"/>
                </a:cubicBezTo>
                <a:cubicBezTo>
                  <a:pt x="2324" y="2193"/>
                  <a:pt x="2324" y="2191"/>
                  <a:pt x="2323" y="2190"/>
                </a:cubicBezTo>
                <a:cubicBezTo>
                  <a:pt x="2322" y="2189"/>
                  <a:pt x="2320" y="2189"/>
                  <a:pt x="2319" y="2189"/>
                </a:cubicBezTo>
                <a:cubicBezTo>
                  <a:pt x="2317" y="2188"/>
                  <a:pt x="2315" y="2186"/>
                  <a:pt x="2313" y="2186"/>
                </a:cubicBezTo>
                <a:cubicBezTo>
                  <a:pt x="2311" y="2185"/>
                  <a:pt x="2310" y="2186"/>
                  <a:pt x="2308" y="2186"/>
                </a:cubicBezTo>
                <a:cubicBezTo>
                  <a:pt x="2306" y="2186"/>
                  <a:pt x="2305" y="2185"/>
                  <a:pt x="2304" y="2185"/>
                </a:cubicBezTo>
                <a:cubicBezTo>
                  <a:pt x="2300" y="2185"/>
                  <a:pt x="2300" y="2185"/>
                  <a:pt x="2300" y="2185"/>
                </a:cubicBezTo>
                <a:cubicBezTo>
                  <a:pt x="2298" y="2184"/>
                  <a:pt x="2297" y="2183"/>
                  <a:pt x="2296" y="2183"/>
                </a:cubicBezTo>
                <a:cubicBezTo>
                  <a:pt x="2293" y="2182"/>
                  <a:pt x="2292" y="2181"/>
                  <a:pt x="2290" y="2180"/>
                </a:cubicBezTo>
                <a:cubicBezTo>
                  <a:pt x="2287" y="2178"/>
                  <a:pt x="2284" y="2178"/>
                  <a:pt x="2281" y="2178"/>
                </a:cubicBezTo>
                <a:cubicBezTo>
                  <a:pt x="2277" y="2178"/>
                  <a:pt x="2276" y="2178"/>
                  <a:pt x="2272" y="2179"/>
                </a:cubicBezTo>
                <a:cubicBezTo>
                  <a:pt x="2272" y="2198"/>
                  <a:pt x="2272" y="2198"/>
                  <a:pt x="2272" y="2198"/>
                </a:cubicBezTo>
                <a:cubicBezTo>
                  <a:pt x="2256" y="2198"/>
                  <a:pt x="2256" y="2198"/>
                  <a:pt x="2256" y="2198"/>
                </a:cubicBezTo>
                <a:cubicBezTo>
                  <a:pt x="2256" y="2190"/>
                  <a:pt x="2256" y="2190"/>
                  <a:pt x="2256" y="2190"/>
                </a:cubicBezTo>
                <a:cubicBezTo>
                  <a:pt x="2256" y="2188"/>
                  <a:pt x="2256" y="2187"/>
                  <a:pt x="2257" y="2186"/>
                </a:cubicBezTo>
                <a:cubicBezTo>
                  <a:pt x="2258" y="2184"/>
                  <a:pt x="2259" y="2183"/>
                  <a:pt x="2261" y="2182"/>
                </a:cubicBezTo>
                <a:cubicBezTo>
                  <a:pt x="2262" y="2181"/>
                  <a:pt x="2262" y="2179"/>
                  <a:pt x="2264" y="2178"/>
                </a:cubicBezTo>
                <a:cubicBezTo>
                  <a:pt x="2265" y="2177"/>
                  <a:pt x="2267" y="2178"/>
                  <a:pt x="2268" y="2177"/>
                </a:cubicBezTo>
                <a:cubicBezTo>
                  <a:pt x="2269" y="2174"/>
                  <a:pt x="2269" y="2172"/>
                  <a:pt x="2269" y="2169"/>
                </a:cubicBezTo>
                <a:cubicBezTo>
                  <a:pt x="2266" y="2168"/>
                  <a:pt x="2264" y="2169"/>
                  <a:pt x="2261" y="2168"/>
                </a:cubicBezTo>
                <a:cubicBezTo>
                  <a:pt x="2259" y="2167"/>
                  <a:pt x="2259" y="2165"/>
                  <a:pt x="2257" y="2165"/>
                </a:cubicBezTo>
                <a:cubicBezTo>
                  <a:pt x="2254" y="2164"/>
                  <a:pt x="2252" y="2163"/>
                  <a:pt x="2249" y="2163"/>
                </a:cubicBezTo>
                <a:cubicBezTo>
                  <a:pt x="2247" y="2162"/>
                  <a:pt x="2246" y="2161"/>
                  <a:pt x="2244" y="2161"/>
                </a:cubicBezTo>
                <a:cubicBezTo>
                  <a:pt x="2240" y="2161"/>
                  <a:pt x="2240" y="2161"/>
                  <a:pt x="2240" y="2161"/>
                </a:cubicBezTo>
                <a:cubicBezTo>
                  <a:pt x="2236" y="2161"/>
                  <a:pt x="2236" y="2161"/>
                  <a:pt x="2236" y="2161"/>
                </a:cubicBezTo>
                <a:cubicBezTo>
                  <a:pt x="2234" y="2161"/>
                  <a:pt x="2233" y="2161"/>
                  <a:pt x="2231" y="2162"/>
                </a:cubicBezTo>
                <a:cubicBezTo>
                  <a:pt x="2231" y="2165"/>
                  <a:pt x="2231" y="2167"/>
                  <a:pt x="2231" y="2170"/>
                </a:cubicBezTo>
                <a:cubicBezTo>
                  <a:pt x="2231" y="2171"/>
                  <a:pt x="2231" y="2172"/>
                  <a:pt x="2231" y="2174"/>
                </a:cubicBezTo>
                <a:cubicBezTo>
                  <a:pt x="2230" y="2178"/>
                  <a:pt x="2226" y="2180"/>
                  <a:pt x="2222" y="2180"/>
                </a:cubicBezTo>
                <a:cubicBezTo>
                  <a:pt x="2219" y="2180"/>
                  <a:pt x="2218" y="2179"/>
                  <a:pt x="2215" y="2179"/>
                </a:cubicBezTo>
                <a:cubicBezTo>
                  <a:pt x="2215" y="2171"/>
                  <a:pt x="2215" y="2171"/>
                  <a:pt x="2215" y="2171"/>
                </a:cubicBezTo>
                <a:cubicBezTo>
                  <a:pt x="2215" y="2169"/>
                  <a:pt x="2216" y="2168"/>
                  <a:pt x="2216" y="2167"/>
                </a:cubicBezTo>
                <a:cubicBezTo>
                  <a:pt x="2216" y="2165"/>
                  <a:pt x="2215" y="2164"/>
                  <a:pt x="2215" y="2163"/>
                </a:cubicBezTo>
                <a:cubicBezTo>
                  <a:pt x="2220" y="2163"/>
                  <a:pt x="2223" y="2164"/>
                  <a:pt x="2227" y="2162"/>
                </a:cubicBezTo>
                <a:cubicBezTo>
                  <a:pt x="2228" y="2161"/>
                  <a:pt x="2230" y="2161"/>
                  <a:pt x="2231" y="2161"/>
                </a:cubicBezTo>
                <a:cubicBezTo>
                  <a:pt x="2232" y="2160"/>
                  <a:pt x="2233" y="2158"/>
                  <a:pt x="2233" y="2157"/>
                </a:cubicBezTo>
                <a:cubicBezTo>
                  <a:pt x="2234" y="2154"/>
                  <a:pt x="2233" y="2152"/>
                  <a:pt x="2233" y="2149"/>
                </a:cubicBezTo>
                <a:cubicBezTo>
                  <a:pt x="2233" y="2146"/>
                  <a:pt x="2234" y="2144"/>
                  <a:pt x="2234" y="2141"/>
                </a:cubicBezTo>
                <a:cubicBezTo>
                  <a:pt x="2234" y="2139"/>
                  <a:pt x="2235" y="2137"/>
                  <a:pt x="2235" y="2135"/>
                </a:cubicBezTo>
                <a:cubicBezTo>
                  <a:pt x="2235" y="2131"/>
                  <a:pt x="2234" y="2129"/>
                  <a:pt x="2234" y="2124"/>
                </a:cubicBezTo>
                <a:cubicBezTo>
                  <a:pt x="2232" y="2124"/>
                  <a:pt x="2230" y="2125"/>
                  <a:pt x="2228" y="2125"/>
                </a:cubicBezTo>
                <a:cubicBezTo>
                  <a:pt x="2227" y="2125"/>
                  <a:pt x="2226" y="2124"/>
                  <a:pt x="2224" y="2124"/>
                </a:cubicBezTo>
                <a:cubicBezTo>
                  <a:pt x="2223" y="2124"/>
                  <a:pt x="2222" y="2124"/>
                  <a:pt x="2221" y="2124"/>
                </a:cubicBezTo>
                <a:cubicBezTo>
                  <a:pt x="2221" y="2103"/>
                  <a:pt x="2221" y="2103"/>
                  <a:pt x="2221" y="2103"/>
                </a:cubicBezTo>
                <a:cubicBezTo>
                  <a:pt x="2221" y="2101"/>
                  <a:pt x="2219" y="2101"/>
                  <a:pt x="2219" y="2099"/>
                </a:cubicBezTo>
                <a:cubicBezTo>
                  <a:pt x="2219" y="2097"/>
                  <a:pt x="2219" y="2096"/>
                  <a:pt x="2218" y="2094"/>
                </a:cubicBezTo>
                <a:cubicBezTo>
                  <a:pt x="2218" y="2093"/>
                  <a:pt x="2218" y="2091"/>
                  <a:pt x="2217" y="2090"/>
                </a:cubicBezTo>
                <a:cubicBezTo>
                  <a:pt x="2216" y="2088"/>
                  <a:pt x="2214" y="2088"/>
                  <a:pt x="2213" y="2086"/>
                </a:cubicBezTo>
                <a:cubicBezTo>
                  <a:pt x="2213" y="2085"/>
                  <a:pt x="2214" y="2083"/>
                  <a:pt x="2213" y="2082"/>
                </a:cubicBezTo>
                <a:cubicBezTo>
                  <a:pt x="2212" y="2081"/>
                  <a:pt x="2212" y="2079"/>
                  <a:pt x="2210" y="2078"/>
                </a:cubicBezTo>
                <a:cubicBezTo>
                  <a:pt x="2209" y="2077"/>
                  <a:pt x="2207" y="2079"/>
                  <a:pt x="2206" y="2078"/>
                </a:cubicBezTo>
                <a:cubicBezTo>
                  <a:pt x="2203" y="2077"/>
                  <a:pt x="2198" y="2074"/>
                  <a:pt x="2195" y="2073"/>
                </a:cubicBezTo>
                <a:cubicBezTo>
                  <a:pt x="2193" y="2072"/>
                  <a:pt x="2191" y="2072"/>
                  <a:pt x="2191" y="2071"/>
                </a:cubicBezTo>
                <a:cubicBezTo>
                  <a:pt x="2189" y="2068"/>
                  <a:pt x="2190" y="2065"/>
                  <a:pt x="2188" y="2063"/>
                </a:cubicBezTo>
                <a:cubicBezTo>
                  <a:pt x="2187" y="2062"/>
                  <a:pt x="2185" y="2063"/>
                  <a:pt x="2184" y="2062"/>
                </a:cubicBezTo>
                <a:cubicBezTo>
                  <a:pt x="2182" y="2061"/>
                  <a:pt x="2181" y="2061"/>
                  <a:pt x="2180" y="2060"/>
                </a:cubicBezTo>
                <a:cubicBezTo>
                  <a:pt x="2178" y="2059"/>
                  <a:pt x="2179" y="2057"/>
                  <a:pt x="2177" y="2056"/>
                </a:cubicBezTo>
                <a:cubicBezTo>
                  <a:pt x="2174" y="2055"/>
                  <a:pt x="2171" y="2056"/>
                  <a:pt x="2168" y="2056"/>
                </a:cubicBezTo>
                <a:cubicBezTo>
                  <a:pt x="2166" y="2056"/>
                  <a:pt x="2165" y="2055"/>
                  <a:pt x="2163" y="2054"/>
                </a:cubicBezTo>
                <a:cubicBezTo>
                  <a:pt x="2161" y="2053"/>
                  <a:pt x="2160" y="2052"/>
                  <a:pt x="2158" y="2051"/>
                </a:cubicBezTo>
                <a:cubicBezTo>
                  <a:pt x="2154" y="2049"/>
                  <a:pt x="2154" y="2049"/>
                  <a:pt x="2154" y="2049"/>
                </a:cubicBezTo>
                <a:cubicBezTo>
                  <a:pt x="2152" y="2048"/>
                  <a:pt x="2150" y="2046"/>
                  <a:pt x="2148" y="2046"/>
                </a:cubicBezTo>
                <a:cubicBezTo>
                  <a:pt x="2146" y="2046"/>
                  <a:pt x="2144" y="2046"/>
                  <a:pt x="2142" y="2047"/>
                </a:cubicBezTo>
                <a:cubicBezTo>
                  <a:pt x="2140" y="2048"/>
                  <a:pt x="2140" y="2050"/>
                  <a:pt x="2139" y="2051"/>
                </a:cubicBezTo>
                <a:cubicBezTo>
                  <a:pt x="2136" y="2053"/>
                  <a:pt x="2133" y="2052"/>
                  <a:pt x="2129" y="2052"/>
                </a:cubicBezTo>
                <a:cubicBezTo>
                  <a:pt x="2122" y="2052"/>
                  <a:pt x="2122" y="2052"/>
                  <a:pt x="2122" y="2052"/>
                </a:cubicBezTo>
                <a:cubicBezTo>
                  <a:pt x="2121" y="2052"/>
                  <a:pt x="2120" y="2051"/>
                  <a:pt x="2118" y="2051"/>
                </a:cubicBezTo>
                <a:cubicBezTo>
                  <a:pt x="2115" y="2051"/>
                  <a:pt x="2113" y="2051"/>
                  <a:pt x="2110" y="2050"/>
                </a:cubicBezTo>
                <a:cubicBezTo>
                  <a:pt x="2107" y="2049"/>
                  <a:pt x="2105" y="2047"/>
                  <a:pt x="2102" y="2046"/>
                </a:cubicBezTo>
                <a:cubicBezTo>
                  <a:pt x="2101" y="2046"/>
                  <a:pt x="2099" y="2046"/>
                  <a:pt x="2098" y="2045"/>
                </a:cubicBezTo>
                <a:cubicBezTo>
                  <a:pt x="2095" y="2044"/>
                  <a:pt x="2093" y="2042"/>
                  <a:pt x="2090" y="2040"/>
                </a:cubicBezTo>
                <a:cubicBezTo>
                  <a:pt x="2087" y="2038"/>
                  <a:pt x="2084" y="2038"/>
                  <a:pt x="2081" y="2035"/>
                </a:cubicBezTo>
                <a:cubicBezTo>
                  <a:pt x="2080" y="2034"/>
                  <a:pt x="2079" y="2033"/>
                  <a:pt x="2078" y="2031"/>
                </a:cubicBezTo>
                <a:cubicBezTo>
                  <a:pt x="2077" y="2029"/>
                  <a:pt x="2076" y="2028"/>
                  <a:pt x="2075" y="2026"/>
                </a:cubicBezTo>
                <a:cubicBezTo>
                  <a:pt x="2075" y="2022"/>
                  <a:pt x="2075" y="2019"/>
                  <a:pt x="2075" y="2014"/>
                </a:cubicBezTo>
                <a:cubicBezTo>
                  <a:pt x="2073" y="2014"/>
                  <a:pt x="2072" y="2014"/>
                  <a:pt x="2070" y="2013"/>
                </a:cubicBezTo>
                <a:cubicBezTo>
                  <a:pt x="2069" y="2013"/>
                  <a:pt x="2068" y="2014"/>
                  <a:pt x="2066" y="2013"/>
                </a:cubicBezTo>
                <a:cubicBezTo>
                  <a:pt x="2065" y="2013"/>
                  <a:pt x="2064" y="2011"/>
                  <a:pt x="2062" y="2010"/>
                </a:cubicBezTo>
                <a:cubicBezTo>
                  <a:pt x="2061" y="2010"/>
                  <a:pt x="2060" y="2009"/>
                  <a:pt x="2058" y="2008"/>
                </a:cubicBezTo>
                <a:cubicBezTo>
                  <a:pt x="2057" y="2007"/>
                  <a:pt x="2056" y="2006"/>
                  <a:pt x="2054" y="2004"/>
                </a:cubicBezTo>
                <a:cubicBezTo>
                  <a:pt x="2053" y="2003"/>
                  <a:pt x="2051" y="2004"/>
                  <a:pt x="2050" y="2002"/>
                </a:cubicBezTo>
                <a:cubicBezTo>
                  <a:pt x="2050" y="2001"/>
                  <a:pt x="2051" y="1999"/>
                  <a:pt x="2050" y="1998"/>
                </a:cubicBezTo>
                <a:cubicBezTo>
                  <a:pt x="2049" y="1998"/>
                  <a:pt x="2048" y="1999"/>
                  <a:pt x="2046" y="1998"/>
                </a:cubicBezTo>
                <a:cubicBezTo>
                  <a:pt x="2045" y="1998"/>
                  <a:pt x="2043" y="1997"/>
                  <a:pt x="2041" y="1995"/>
                </a:cubicBezTo>
                <a:cubicBezTo>
                  <a:pt x="2040" y="1994"/>
                  <a:pt x="2038" y="1994"/>
                  <a:pt x="2037" y="1992"/>
                </a:cubicBezTo>
                <a:cubicBezTo>
                  <a:pt x="2037" y="1991"/>
                  <a:pt x="2037" y="1990"/>
                  <a:pt x="2037" y="1988"/>
                </a:cubicBezTo>
                <a:cubicBezTo>
                  <a:pt x="2036" y="1985"/>
                  <a:pt x="2037" y="1983"/>
                  <a:pt x="2037" y="1979"/>
                </a:cubicBezTo>
                <a:cubicBezTo>
                  <a:pt x="2032" y="1979"/>
                  <a:pt x="2032" y="1979"/>
                  <a:pt x="2032" y="1979"/>
                </a:cubicBezTo>
                <a:cubicBezTo>
                  <a:pt x="2030" y="1980"/>
                  <a:pt x="2027" y="1981"/>
                  <a:pt x="2025" y="1981"/>
                </a:cubicBezTo>
                <a:cubicBezTo>
                  <a:pt x="2022" y="1982"/>
                  <a:pt x="2020" y="1984"/>
                  <a:pt x="2017" y="1984"/>
                </a:cubicBezTo>
                <a:cubicBezTo>
                  <a:pt x="2015" y="1984"/>
                  <a:pt x="2014" y="1985"/>
                  <a:pt x="2013" y="1985"/>
                </a:cubicBezTo>
                <a:cubicBezTo>
                  <a:pt x="2011" y="1985"/>
                  <a:pt x="2008" y="1985"/>
                  <a:pt x="2008" y="1983"/>
                </a:cubicBezTo>
                <a:cubicBezTo>
                  <a:pt x="2007" y="1982"/>
                  <a:pt x="2008" y="1981"/>
                  <a:pt x="2008" y="1979"/>
                </a:cubicBezTo>
                <a:cubicBezTo>
                  <a:pt x="2007" y="1976"/>
                  <a:pt x="2007" y="1973"/>
                  <a:pt x="2007" y="1969"/>
                </a:cubicBezTo>
                <a:cubicBezTo>
                  <a:pt x="2012" y="1968"/>
                  <a:pt x="2012" y="1968"/>
                  <a:pt x="2012" y="1968"/>
                </a:cubicBezTo>
                <a:cubicBezTo>
                  <a:pt x="2013" y="1968"/>
                  <a:pt x="2014" y="1966"/>
                  <a:pt x="2016" y="1966"/>
                </a:cubicBezTo>
                <a:cubicBezTo>
                  <a:pt x="2014" y="1964"/>
                  <a:pt x="2014" y="1962"/>
                  <a:pt x="2012" y="1961"/>
                </a:cubicBezTo>
                <a:cubicBezTo>
                  <a:pt x="2010" y="1960"/>
                  <a:pt x="2008" y="1960"/>
                  <a:pt x="2007" y="1960"/>
                </a:cubicBezTo>
                <a:cubicBezTo>
                  <a:pt x="2005" y="1959"/>
                  <a:pt x="2004" y="1958"/>
                  <a:pt x="2003" y="1958"/>
                </a:cubicBezTo>
                <a:cubicBezTo>
                  <a:pt x="2001" y="1957"/>
                  <a:pt x="1999" y="1957"/>
                  <a:pt x="1998" y="1957"/>
                </a:cubicBezTo>
                <a:cubicBezTo>
                  <a:pt x="1989" y="1964"/>
                  <a:pt x="1989" y="1964"/>
                  <a:pt x="1989" y="1964"/>
                </a:cubicBezTo>
                <a:cubicBezTo>
                  <a:pt x="1987" y="1964"/>
                  <a:pt x="1987" y="1964"/>
                  <a:pt x="1987" y="1964"/>
                </a:cubicBezTo>
                <a:cubicBezTo>
                  <a:pt x="1985" y="1963"/>
                  <a:pt x="1984" y="1962"/>
                  <a:pt x="1983" y="1962"/>
                </a:cubicBezTo>
                <a:cubicBezTo>
                  <a:pt x="1980" y="1961"/>
                  <a:pt x="1978" y="1960"/>
                  <a:pt x="1975" y="1960"/>
                </a:cubicBezTo>
                <a:cubicBezTo>
                  <a:pt x="1973" y="1960"/>
                  <a:pt x="1970" y="1960"/>
                  <a:pt x="1969" y="1962"/>
                </a:cubicBezTo>
                <a:cubicBezTo>
                  <a:pt x="1968" y="1963"/>
                  <a:pt x="1968" y="1964"/>
                  <a:pt x="1968" y="1966"/>
                </a:cubicBezTo>
                <a:cubicBezTo>
                  <a:pt x="1967" y="1967"/>
                  <a:pt x="1967" y="1968"/>
                  <a:pt x="1967" y="1969"/>
                </a:cubicBezTo>
                <a:cubicBezTo>
                  <a:pt x="1966" y="1971"/>
                  <a:pt x="1966" y="1972"/>
                  <a:pt x="1965" y="1973"/>
                </a:cubicBezTo>
                <a:cubicBezTo>
                  <a:pt x="1963" y="1976"/>
                  <a:pt x="1961" y="1979"/>
                  <a:pt x="1958" y="1979"/>
                </a:cubicBezTo>
                <a:cubicBezTo>
                  <a:pt x="1956" y="1979"/>
                  <a:pt x="1955" y="1979"/>
                  <a:pt x="1953" y="1978"/>
                </a:cubicBezTo>
                <a:cubicBezTo>
                  <a:pt x="1951" y="1978"/>
                  <a:pt x="1952" y="1976"/>
                  <a:pt x="1951" y="1974"/>
                </a:cubicBezTo>
                <a:cubicBezTo>
                  <a:pt x="1950" y="1973"/>
                  <a:pt x="1949" y="1972"/>
                  <a:pt x="1948" y="1970"/>
                </a:cubicBezTo>
                <a:cubicBezTo>
                  <a:pt x="1947" y="1969"/>
                  <a:pt x="1947" y="1967"/>
                  <a:pt x="1945" y="1967"/>
                </a:cubicBezTo>
                <a:cubicBezTo>
                  <a:pt x="1942" y="1965"/>
                  <a:pt x="1939" y="1964"/>
                  <a:pt x="1936" y="1964"/>
                </a:cubicBezTo>
                <a:cubicBezTo>
                  <a:pt x="1934" y="1963"/>
                  <a:pt x="1933" y="1963"/>
                  <a:pt x="1931" y="1963"/>
                </a:cubicBezTo>
                <a:cubicBezTo>
                  <a:pt x="1910" y="1963"/>
                  <a:pt x="1910" y="1963"/>
                  <a:pt x="1910" y="1963"/>
                </a:cubicBezTo>
                <a:cubicBezTo>
                  <a:pt x="1909" y="1963"/>
                  <a:pt x="1908" y="1961"/>
                  <a:pt x="1906" y="1961"/>
                </a:cubicBezTo>
                <a:cubicBezTo>
                  <a:pt x="1902" y="1960"/>
                  <a:pt x="1900" y="1959"/>
                  <a:pt x="1896" y="1959"/>
                </a:cubicBezTo>
                <a:cubicBezTo>
                  <a:pt x="1896" y="1947"/>
                  <a:pt x="1896" y="1947"/>
                  <a:pt x="1896" y="1947"/>
                </a:cubicBezTo>
                <a:cubicBezTo>
                  <a:pt x="1893" y="1947"/>
                  <a:pt x="1891" y="1947"/>
                  <a:pt x="1888" y="1947"/>
                </a:cubicBezTo>
                <a:cubicBezTo>
                  <a:pt x="1887" y="1947"/>
                  <a:pt x="1886" y="1945"/>
                  <a:pt x="1884" y="1945"/>
                </a:cubicBezTo>
                <a:cubicBezTo>
                  <a:pt x="1883" y="1944"/>
                  <a:pt x="1881" y="1944"/>
                  <a:pt x="1879" y="1943"/>
                </a:cubicBezTo>
                <a:cubicBezTo>
                  <a:pt x="1878" y="1942"/>
                  <a:pt x="1878" y="1939"/>
                  <a:pt x="1876" y="1939"/>
                </a:cubicBezTo>
                <a:cubicBezTo>
                  <a:pt x="1875" y="1938"/>
                  <a:pt x="1874" y="1938"/>
                  <a:pt x="1872" y="1938"/>
                </a:cubicBezTo>
                <a:cubicBezTo>
                  <a:pt x="1867" y="1936"/>
                  <a:pt x="1864" y="1936"/>
                  <a:pt x="1858" y="1935"/>
                </a:cubicBezTo>
                <a:cubicBezTo>
                  <a:pt x="1858" y="1938"/>
                  <a:pt x="1859" y="1940"/>
                  <a:pt x="1858" y="1943"/>
                </a:cubicBezTo>
                <a:cubicBezTo>
                  <a:pt x="1858" y="1945"/>
                  <a:pt x="1857" y="1946"/>
                  <a:pt x="1856" y="1948"/>
                </a:cubicBezTo>
                <a:cubicBezTo>
                  <a:pt x="1855" y="1949"/>
                  <a:pt x="1855" y="1951"/>
                  <a:pt x="1853" y="1952"/>
                </a:cubicBezTo>
                <a:cubicBezTo>
                  <a:pt x="1851" y="1952"/>
                  <a:pt x="1848" y="1951"/>
                  <a:pt x="1845" y="1952"/>
                </a:cubicBezTo>
                <a:cubicBezTo>
                  <a:pt x="1844" y="1952"/>
                  <a:pt x="1843" y="1954"/>
                  <a:pt x="1841" y="1955"/>
                </a:cubicBezTo>
                <a:cubicBezTo>
                  <a:pt x="1840" y="1955"/>
                  <a:pt x="1839" y="1956"/>
                  <a:pt x="1838" y="1958"/>
                </a:cubicBezTo>
                <a:cubicBezTo>
                  <a:pt x="1836" y="1959"/>
                  <a:pt x="1834" y="1959"/>
                  <a:pt x="1834" y="1962"/>
                </a:cubicBezTo>
                <a:cubicBezTo>
                  <a:pt x="1834" y="1963"/>
                  <a:pt x="1835" y="1964"/>
                  <a:pt x="1835" y="1966"/>
                </a:cubicBezTo>
                <a:cubicBezTo>
                  <a:pt x="1835" y="1967"/>
                  <a:pt x="1835" y="1968"/>
                  <a:pt x="1836" y="1969"/>
                </a:cubicBezTo>
                <a:cubicBezTo>
                  <a:pt x="1836" y="1971"/>
                  <a:pt x="1836" y="1972"/>
                  <a:pt x="1836" y="1973"/>
                </a:cubicBezTo>
                <a:cubicBezTo>
                  <a:pt x="1836" y="1975"/>
                  <a:pt x="1837" y="1976"/>
                  <a:pt x="1838" y="1977"/>
                </a:cubicBezTo>
                <a:cubicBezTo>
                  <a:pt x="1838" y="1979"/>
                  <a:pt x="1838" y="1981"/>
                  <a:pt x="1838" y="1983"/>
                </a:cubicBezTo>
                <a:cubicBezTo>
                  <a:pt x="1838" y="1986"/>
                  <a:pt x="1838" y="1987"/>
                  <a:pt x="1838" y="1989"/>
                </a:cubicBezTo>
                <a:cubicBezTo>
                  <a:pt x="1837" y="1991"/>
                  <a:pt x="1836" y="1993"/>
                  <a:pt x="1836" y="1994"/>
                </a:cubicBezTo>
                <a:cubicBezTo>
                  <a:pt x="1834" y="1993"/>
                  <a:pt x="1833" y="1994"/>
                  <a:pt x="1832" y="1992"/>
                </a:cubicBezTo>
                <a:cubicBezTo>
                  <a:pt x="1830" y="1991"/>
                  <a:pt x="1831" y="1990"/>
                  <a:pt x="1830" y="1988"/>
                </a:cubicBezTo>
                <a:cubicBezTo>
                  <a:pt x="1827" y="1985"/>
                  <a:pt x="1825" y="1982"/>
                  <a:pt x="1824" y="1978"/>
                </a:cubicBezTo>
                <a:cubicBezTo>
                  <a:pt x="1822" y="1975"/>
                  <a:pt x="1822" y="1973"/>
                  <a:pt x="1822" y="1969"/>
                </a:cubicBezTo>
                <a:cubicBezTo>
                  <a:pt x="1822" y="1968"/>
                  <a:pt x="1821" y="1967"/>
                  <a:pt x="1822" y="1966"/>
                </a:cubicBezTo>
                <a:cubicBezTo>
                  <a:pt x="1822" y="1964"/>
                  <a:pt x="1824" y="1963"/>
                  <a:pt x="1825" y="1962"/>
                </a:cubicBezTo>
                <a:cubicBezTo>
                  <a:pt x="1825" y="1960"/>
                  <a:pt x="1825" y="1959"/>
                  <a:pt x="1826" y="1958"/>
                </a:cubicBezTo>
                <a:cubicBezTo>
                  <a:pt x="1826" y="1956"/>
                  <a:pt x="1827" y="1955"/>
                  <a:pt x="1827" y="1954"/>
                </a:cubicBezTo>
                <a:cubicBezTo>
                  <a:pt x="1827" y="1951"/>
                  <a:pt x="1824" y="1950"/>
                  <a:pt x="1824" y="1948"/>
                </a:cubicBezTo>
                <a:cubicBezTo>
                  <a:pt x="1824" y="1943"/>
                  <a:pt x="1827" y="1941"/>
                  <a:pt x="1831" y="1938"/>
                </a:cubicBezTo>
                <a:cubicBezTo>
                  <a:pt x="1832" y="1937"/>
                  <a:pt x="1833" y="1936"/>
                  <a:pt x="1835" y="1935"/>
                </a:cubicBezTo>
                <a:cubicBezTo>
                  <a:pt x="1836" y="1934"/>
                  <a:pt x="1836" y="1932"/>
                  <a:pt x="1838" y="1931"/>
                </a:cubicBezTo>
                <a:cubicBezTo>
                  <a:pt x="1839" y="1930"/>
                  <a:pt x="1840" y="1929"/>
                  <a:pt x="1841" y="1929"/>
                </a:cubicBezTo>
                <a:cubicBezTo>
                  <a:pt x="1840" y="1925"/>
                  <a:pt x="1840" y="1925"/>
                  <a:pt x="1840" y="1925"/>
                </a:cubicBezTo>
                <a:cubicBezTo>
                  <a:pt x="1831" y="1925"/>
                  <a:pt x="1831" y="1925"/>
                  <a:pt x="1831" y="1925"/>
                </a:cubicBezTo>
                <a:cubicBezTo>
                  <a:pt x="1829" y="1925"/>
                  <a:pt x="1828" y="1925"/>
                  <a:pt x="1827" y="1926"/>
                </a:cubicBezTo>
                <a:cubicBezTo>
                  <a:pt x="1825" y="1926"/>
                  <a:pt x="1824" y="1926"/>
                  <a:pt x="1823" y="1927"/>
                </a:cubicBezTo>
                <a:cubicBezTo>
                  <a:pt x="1821" y="1927"/>
                  <a:pt x="1820" y="1927"/>
                  <a:pt x="1819" y="1929"/>
                </a:cubicBezTo>
                <a:cubicBezTo>
                  <a:pt x="1818" y="1930"/>
                  <a:pt x="1818" y="1931"/>
                  <a:pt x="1818" y="1933"/>
                </a:cubicBezTo>
                <a:cubicBezTo>
                  <a:pt x="1817" y="1936"/>
                  <a:pt x="1818" y="1938"/>
                  <a:pt x="1818" y="1942"/>
                </a:cubicBezTo>
                <a:cubicBezTo>
                  <a:pt x="1795" y="1942"/>
                  <a:pt x="1795" y="1942"/>
                  <a:pt x="1795" y="1942"/>
                </a:cubicBezTo>
                <a:cubicBezTo>
                  <a:pt x="1791" y="1942"/>
                  <a:pt x="1790" y="1945"/>
                  <a:pt x="1787" y="1947"/>
                </a:cubicBezTo>
                <a:cubicBezTo>
                  <a:pt x="1785" y="1948"/>
                  <a:pt x="1785" y="1949"/>
                  <a:pt x="1783" y="1950"/>
                </a:cubicBezTo>
                <a:cubicBezTo>
                  <a:pt x="1781" y="1950"/>
                  <a:pt x="1780" y="1951"/>
                  <a:pt x="1778" y="1952"/>
                </a:cubicBezTo>
                <a:cubicBezTo>
                  <a:pt x="1776" y="1952"/>
                  <a:pt x="1775" y="1953"/>
                  <a:pt x="1773" y="1954"/>
                </a:cubicBezTo>
                <a:cubicBezTo>
                  <a:pt x="1770" y="1954"/>
                  <a:pt x="1767" y="1955"/>
                  <a:pt x="1764" y="1956"/>
                </a:cubicBezTo>
                <a:cubicBezTo>
                  <a:pt x="1763" y="1956"/>
                  <a:pt x="1761" y="1957"/>
                  <a:pt x="1760" y="1957"/>
                </a:cubicBezTo>
                <a:cubicBezTo>
                  <a:pt x="1757" y="1957"/>
                  <a:pt x="1755" y="1957"/>
                  <a:pt x="1752" y="1957"/>
                </a:cubicBezTo>
                <a:cubicBezTo>
                  <a:pt x="1752" y="1979"/>
                  <a:pt x="1752" y="1979"/>
                  <a:pt x="1752" y="1979"/>
                </a:cubicBezTo>
                <a:cubicBezTo>
                  <a:pt x="1749" y="1982"/>
                  <a:pt x="1748" y="1985"/>
                  <a:pt x="1744" y="1985"/>
                </a:cubicBezTo>
                <a:cubicBezTo>
                  <a:pt x="1743" y="1986"/>
                  <a:pt x="1741" y="1986"/>
                  <a:pt x="1740" y="1986"/>
                </a:cubicBezTo>
                <a:cubicBezTo>
                  <a:pt x="1737" y="1987"/>
                  <a:pt x="1735" y="1986"/>
                  <a:pt x="1732" y="1986"/>
                </a:cubicBezTo>
                <a:cubicBezTo>
                  <a:pt x="1732" y="1989"/>
                  <a:pt x="1733" y="1990"/>
                  <a:pt x="1732" y="1992"/>
                </a:cubicBezTo>
                <a:cubicBezTo>
                  <a:pt x="1732" y="1994"/>
                  <a:pt x="1731" y="1995"/>
                  <a:pt x="1730" y="1996"/>
                </a:cubicBezTo>
                <a:cubicBezTo>
                  <a:pt x="1730" y="1998"/>
                  <a:pt x="1729" y="1999"/>
                  <a:pt x="1728" y="2000"/>
                </a:cubicBezTo>
                <a:cubicBezTo>
                  <a:pt x="1728" y="2002"/>
                  <a:pt x="1729" y="2003"/>
                  <a:pt x="1728" y="2004"/>
                </a:cubicBezTo>
                <a:cubicBezTo>
                  <a:pt x="1728" y="2006"/>
                  <a:pt x="1725" y="2006"/>
                  <a:pt x="1724" y="2007"/>
                </a:cubicBezTo>
                <a:cubicBezTo>
                  <a:pt x="1722" y="2010"/>
                  <a:pt x="1719" y="2011"/>
                  <a:pt x="1716" y="2013"/>
                </a:cubicBezTo>
                <a:cubicBezTo>
                  <a:pt x="1715" y="2015"/>
                  <a:pt x="1713" y="2015"/>
                  <a:pt x="1712" y="2016"/>
                </a:cubicBezTo>
                <a:cubicBezTo>
                  <a:pt x="1712" y="2017"/>
                  <a:pt x="1713" y="2019"/>
                  <a:pt x="1712" y="2020"/>
                </a:cubicBezTo>
                <a:cubicBezTo>
                  <a:pt x="1711" y="2022"/>
                  <a:pt x="1709" y="2022"/>
                  <a:pt x="1708" y="2024"/>
                </a:cubicBezTo>
                <a:cubicBezTo>
                  <a:pt x="1708" y="2025"/>
                  <a:pt x="1708" y="2027"/>
                  <a:pt x="1708" y="2028"/>
                </a:cubicBezTo>
                <a:cubicBezTo>
                  <a:pt x="1708" y="2028"/>
                  <a:pt x="1707" y="2032"/>
                  <a:pt x="1708" y="2032"/>
                </a:cubicBezTo>
                <a:cubicBezTo>
                  <a:pt x="1709" y="2032"/>
                  <a:pt x="1711" y="2032"/>
                  <a:pt x="1712" y="2032"/>
                </a:cubicBezTo>
                <a:cubicBezTo>
                  <a:pt x="1714" y="2032"/>
                  <a:pt x="1715" y="2033"/>
                  <a:pt x="1717" y="2033"/>
                </a:cubicBezTo>
                <a:cubicBezTo>
                  <a:pt x="1717" y="2039"/>
                  <a:pt x="1716" y="2043"/>
                  <a:pt x="1717" y="2049"/>
                </a:cubicBezTo>
                <a:cubicBezTo>
                  <a:pt x="1717" y="2050"/>
                  <a:pt x="1718" y="2052"/>
                  <a:pt x="1718" y="2053"/>
                </a:cubicBezTo>
                <a:cubicBezTo>
                  <a:pt x="1719" y="2056"/>
                  <a:pt x="1721" y="2058"/>
                  <a:pt x="1722" y="2061"/>
                </a:cubicBezTo>
                <a:cubicBezTo>
                  <a:pt x="1722" y="2062"/>
                  <a:pt x="1723" y="2064"/>
                  <a:pt x="1723" y="2065"/>
                </a:cubicBezTo>
                <a:cubicBezTo>
                  <a:pt x="1723" y="2067"/>
                  <a:pt x="1724" y="2068"/>
                  <a:pt x="1724" y="2071"/>
                </a:cubicBezTo>
                <a:cubicBezTo>
                  <a:pt x="1724" y="2073"/>
                  <a:pt x="1724" y="2075"/>
                  <a:pt x="1723" y="2077"/>
                </a:cubicBezTo>
                <a:cubicBezTo>
                  <a:pt x="1722" y="2078"/>
                  <a:pt x="1720" y="2078"/>
                  <a:pt x="1719" y="2080"/>
                </a:cubicBezTo>
                <a:cubicBezTo>
                  <a:pt x="1717" y="2081"/>
                  <a:pt x="1714" y="2081"/>
                  <a:pt x="1714" y="2084"/>
                </a:cubicBezTo>
                <a:cubicBezTo>
                  <a:pt x="1714" y="2085"/>
                  <a:pt x="1714" y="2086"/>
                  <a:pt x="1714" y="2088"/>
                </a:cubicBezTo>
                <a:cubicBezTo>
                  <a:pt x="1714" y="2091"/>
                  <a:pt x="1715" y="2093"/>
                  <a:pt x="1715" y="2096"/>
                </a:cubicBezTo>
                <a:cubicBezTo>
                  <a:pt x="1715" y="2099"/>
                  <a:pt x="1715" y="2101"/>
                  <a:pt x="1714" y="2105"/>
                </a:cubicBezTo>
                <a:cubicBezTo>
                  <a:pt x="1713" y="2107"/>
                  <a:pt x="1711" y="2107"/>
                  <a:pt x="1710" y="2109"/>
                </a:cubicBezTo>
                <a:cubicBezTo>
                  <a:pt x="1708" y="2110"/>
                  <a:pt x="1709" y="2112"/>
                  <a:pt x="1707" y="2113"/>
                </a:cubicBezTo>
                <a:cubicBezTo>
                  <a:pt x="1706" y="2113"/>
                  <a:pt x="1704" y="2112"/>
                  <a:pt x="1703" y="2113"/>
                </a:cubicBezTo>
                <a:cubicBezTo>
                  <a:pt x="1700" y="2113"/>
                  <a:pt x="1698" y="2113"/>
                  <a:pt x="1695" y="2114"/>
                </a:cubicBezTo>
                <a:cubicBezTo>
                  <a:pt x="1694" y="2119"/>
                  <a:pt x="1694" y="2119"/>
                  <a:pt x="1694" y="2119"/>
                </a:cubicBezTo>
                <a:cubicBezTo>
                  <a:pt x="1695" y="2121"/>
                  <a:pt x="1696" y="2122"/>
                  <a:pt x="1697" y="2123"/>
                </a:cubicBezTo>
                <a:cubicBezTo>
                  <a:pt x="1697" y="2125"/>
                  <a:pt x="1697" y="2126"/>
                  <a:pt x="1697" y="2127"/>
                </a:cubicBezTo>
                <a:cubicBezTo>
                  <a:pt x="1692" y="2130"/>
                  <a:pt x="1689" y="2132"/>
                  <a:pt x="1685" y="2134"/>
                </a:cubicBezTo>
                <a:cubicBezTo>
                  <a:pt x="1684" y="2142"/>
                  <a:pt x="1684" y="2142"/>
                  <a:pt x="1684" y="2142"/>
                </a:cubicBezTo>
                <a:cubicBezTo>
                  <a:pt x="1683" y="2143"/>
                  <a:pt x="1681" y="2143"/>
                  <a:pt x="1680" y="2143"/>
                </a:cubicBezTo>
                <a:cubicBezTo>
                  <a:pt x="1677" y="2144"/>
                  <a:pt x="1675" y="2144"/>
                  <a:pt x="1672" y="2146"/>
                </a:cubicBezTo>
                <a:cubicBezTo>
                  <a:pt x="1671" y="2148"/>
                  <a:pt x="1670" y="2149"/>
                  <a:pt x="1669" y="2150"/>
                </a:cubicBezTo>
                <a:cubicBezTo>
                  <a:pt x="1666" y="2155"/>
                  <a:pt x="1666" y="2160"/>
                  <a:pt x="1666" y="2166"/>
                </a:cubicBezTo>
                <a:cubicBezTo>
                  <a:pt x="1649" y="2166"/>
                  <a:pt x="1649" y="2166"/>
                  <a:pt x="1649" y="2166"/>
                </a:cubicBezTo>
                <a:cubicBezTo>
                  <a:pt x="1650" y="2171"/>
                  <a:pt x="1651" y="2173"/>
                  <a:pt x="1650" y="2178"/>
                </a:cubicBezTo>
                <a:cubicBezTo>
                  <a:pt x="1650" y="2181"/>
                  <a:pt x="1649" y="2183"/>
                  <a:pt x="1649" y="2186"/>
                </a:cubicBezTo>
                <a:cubicBezTo>
                  <a:pt x="1649" y="2188"/>
                  <a:pt x="1648" y="2189"/>
                  <a:pt x="1648" y="2190"/>
                </a:cubicBezTo>
                <a:cubicBezTo>
                  <a:pt x="1648" y="2192"/>
                  <a:pt x="1649" y="2193"/>
                  <a:pt x="1649" y="2194"/>
                </a:cubicBezTo>
                <a:cubicBezTo>
                  <a:pt x="1649" y="2196"/>
                  <a:pt x="1648" y="2198"/>
                  <a:pt x="1648" y="2199"/>
                </a:cubicBezTo>
                <a:cubicBezTo>
                  <a:pt x="1649" y="2202"/>
                  <a:pt x="1650" y="2204"/>
                  <a:pt x="1652" y="2207"/>
                </a:cubicBezTo>
                <a:cubicBezTo>
                  <a:pt x="1654" y="2206"/>
                  <a:pt x="1655" y="2206"/>
                  <a:pt x="1656" y="2205"/>
                </a:cubicBezTo>
                <a:cubicBezTo>
                  <a:pt x="1658" y="2204"/>
                  <a:pt x="1660" y="2203"/>
                  <a:pt x="1662" y="2203"/>
                </a:cubicBezTo>
                <a:cubicBezTo>
                  <a:pt x="1666" y="2203"/>
                  <a:pt x="1668" y="2204"/>
                  <a:pt x="1671" y="2204"/>
                </a:cubicBezTo>
                <a:cubicBezTo>
                  <a:pt x="1671" y="2212"/>
                  <a:pt x="1671" y="2212"/>
                  <a:pt x="1671" y="2212"/>
                </a:cubicBezTo>
                <a:cubicBezTo>
                  <a:pt x="1670" y="2213"/>
                  <a:pt x="1670" y="2215"/>
                  <a:pt x="1669" y="2216"/>
                </a:cubicBezTo>
                <a:cubicBezTo>
                  <a:pt x="1666" y="2218"/>
                  <a:pt x="1664" y="2218"/>
                  <a:pt x="1661" y="2219"/>
                </a:cubicBezTo>
                <a:cubicBezTo>
                  <a:pt x="1660" y="2219"/>
                  <a:pt x="1659" y="2219"/>
                  <a:pt x="1657" y="2219"/>
                </a:cubicBezTo>
                <a:cubicBezTo>
                  <a:pt x="1655" y="2219"/>
                  <a:pt x="1654" y="2220"/>
                  <a:pt x="1652" y="2220"/>
                </a:cubicBezTo>
                <a:cubicBezTo>
                  <a:pt x="1652" y="2223"/>
                  <a:pt x="1653" y="2225"/>
                  <a:pt x="1652" y="2228"/>
                </a:cubicBezTo>
                <a:cubicBezTo>
                  <a:pt x="1652" y="2229"/>
                  <a:pt x="1652" y="2231"/>
                  <a:pt x="1651" y="2232"/>
                </a:cubicBezTo>
                <a:cubicBezTo>
                  <a:pt x="1650" y="2233"/>
                  <a:pt x="1648" y="2233"/>
                  <a:pt x="1647" y="2234"/>
                </a:cubicBezTo>
                <a:cubicBezTo>
                  <a:pt x="1646" y="2235"/>
                  <a:pt x="1645" y="2236"/>
                  <a:pt x="1643" y="2237"/>
                </a:cubicBezTo>
                <a:cubicBezTo>
                  <a:pt x="1642" y="2238"/>
                  <a:pt x="1640" y="2238"/>
                  <a:pt x="1639" y="2240"/>
                </a:cubicBezTo>
                <a:cubicBezTo>
                  <a:pt x="1639" y="2242"/>
                  <a:pt x="1638" y="2244"/>
                  <a:pt x="1638" y="2246"/>
                </a:cubicBezTo>
                <a:cubicBezTo>
                  <a:pt x="1638" y="2248"/>
                  <a:pt x="1639" y="2250"/>
                  <a:pt x="1639" y="2252"/>
                </a:cubicBezTo>
                <a:cubicBezTo>
                  <a:pt x="1640" y="2254"/>
                  <a:pt x="1641" y="2254"/>
                  <a:pt x="1642" y="2256"/>
                </a:cubicBezTo>
                <a:cubicBezTo>
                  <a:pt x="1643" y="2257"/>
                  <a:pt x="1645" y="2258"/>
                  <a:pt x="1645" y="2260"/>
                </a:cubicBezTo>
                <a:cubicBezTo>
                  <a:pt x="1645" y="2264"/>
                  <a:pt x="1645" y="2264"/>
                  <a:pt x="1645" y="2264"/>
                </a:cubicBezTo>
                <a:cubicBezTo>
                  <a:pt x="1645" y="2267"/>
                  <a:pt x="1645" y="2269"/>
                  <a:pt x="1645" y="2273"/>
                </a:cubicBezTo>
                <a:cubicBezTo>
                  <a:pt x="1645" y="2274"/>
                  <a:pt x="1645" y="2275"/>
                  <a:pt x="1645" y="2277"/>
                </a:cubicBezTo>
                <a:cubicBezTo>
                  <a:pt x="1646" y="2278"/>
                  <a:pt x="1647" y="2279"/>
                  <a:pt x="1648" y="2281"/>
                </a:cubicBezTo>
                <a:cubicBezTo>
                  <a:pt x="1649" y="2282"/>
                  <a:pt x="1651" y="2282"/>
                  <a:pt x="1652" y="2283"/>
                </a:cubicBezTo>
                <a:cubicBezTo>
                  <a:pt x="1653" y="2283"/>
                  <a:pt x="1655" y="2283"/>
                  <a:pt x="1656" y="2283"/>
                </a:cubicBezTo>
                <a:cubicBezTo>
                  <a:pt x="1657" y="2283"/>
                  <a:pt x="1659" y="2282"/>
                  <a:pt x="1660" y="2283"/>
                </a:cubicBezTo>
                <a:cubicBezTo>
                  <a:pt x="1662" y="2283"/>
                  <a:pt x="1663" y="2284"/>
                  <a:pt x="1664" y="2285"/>
                </a:cubicBezTo>
                <a:cubicBezTo>
                  <a:pt x="1666" y="2285"/>
                  <a:pt x="1667" y="2286"/>
                  <a:pt x="1668" y="2287"/>
                </a:cubicBezTo>
                <a:cubicBezTo>
                  <a:pt x="1670" y="2288"/>
                  <a:pt x="1671" y="2289"/>
                  <a:pt x="1672" y="2291"/>
                </a:cubicBezTo>
                <a:cubicBezTo>
                  <a:pt x="1673" y="2292"/>
                  <a:pt x="1673" y="2293"/>
                  <a:pt x="1674" y="2295"/>
                </a:cubicBezTo>
                <a:cubicBezTo>
                  <a:pt x="1675" y="2296"/>
                  <a:pt x="1676" y="2298"/>
                  <a:pt x="1677" y="2300"/>
                </a:cubicBezTo>
                <a:cubicBezTo>
                  <a:pt x="1678" y="2301"/>
                  <a:pt x="1678" y="2302"/>
                  <a:pt x="1679" y="2304"/>
                </a:cubicBezTo>
                <a:cubicBezTo>
                  <a:pt x="1680" y="2305"/>
                  <a:pt x="1682" y="2305"/>
                  <a:pt x="1683" y="2307"/>
                </a:cubicBezTo>
                <a:cubicBezTo>
                  <a:pt x="1684" y="2308"/>
                  <a:pt x="1685" y="2309"/>
                  <a:pt x="1685" y="2311"/>
                </a:cubicBezTo>
                <a:cubicBezTo>
                  <a:pt x="1686" y="2313"/>
                  <a:pt x="1685" y="2315"/>
                  <a:pt x="1685" y="2318"/>
                </a:cubicBezTo>
                <a:cubicBezTo>
                  <a:pt x="1685" y="2320"/>
                  <a:pt x="1686" y="2321"/>
                  <a:pt x="1686" y="2322"/>
                </a:cubicBezTo>
                <a:cubicBezTo>
                  <a:pt x="1686" y="2324"/>
                  <a:pt x="1686" y="2325"/>
                  <a:pt x="1687" y="2326"/>
                </a:cubicBezTo>
                <a:cubicBezTo>
                  <a:pt x="1688" y="2328"/>
                  <a:pt x="1690" y="2328"/>
                  <a:pt x="1691" y="2329"/>
                </a:cubicBezTo>
                <a:cubicBezTo>
                  <a:pt x="1692" y="2331"/>
                  <a:pt x="1693" y="2332"/>
                  <a:pt x="1694" y="2333"/>
                </a:cubicBezTo>
                <a:cubicBezTo>
                  <a:pt x="1695" y="2335"/>
                  <a:pt x="1697" y="2335"/>
                  <a:pt x="1698" y="2336"/>
                </a:cubicBezTo>
                <a:cubicBezTo>
                  <a:pt x="1699" y="2339"/>
                  <a:pt x="1699" y="2341"/>
                  <a:pt x="1699" y="2344"/>
                </a:cubicBezTo>
                <a:cubicBezTo>
                  <a:pt x="1699" y="2353"/>
                  <a:pt x="1699" y="2353"/>
                  <a:pt x="1699" y="2353"/>
                </a:cubicBezTo>
                <a:cubicBezTo>
                  <a:pt x="1700" y="2355"/>
                  <a:pt x="1701" y="2357"/>
                  <a:pt x="1702" y="2358"/>
                </a:cubicBezTo>
                <a:cubicBezTo>
                  <a:pt x="1703" y="2360"/>
                  <a:pt x="1703" y="2361"/>
                  <a:pt x="1704" y="2362"/>
                </a:cubicBezTo>
                <a:cubicBezTo>
                  <a:pt x="1705" y="2364"/>
                  <a:pt x="1707" y="2364"/>
                  <a:pt x="1708" y="2365"/>
                </a:cubicBezTo>
                <a:cubicBezTo>
                  <a:pt x="1711" y="2369"/>
                  <a:pt x="1713" y="2372"/>
                  <a:pt x="1713" y="2377"/>
                </a:cubicBezTo>
                <a:cubicBezTo>
                  <a:pt x="1713" y="2382"/>
                  <a:pt x="1712" y="2386"/>
                  <a:pt x="1714" y="2390"/>
                </a:cubicBezTo>
                <a:cubicBezTo>
                  <a:pt x="1714" y="2392"/>
                  <a:pt x="1715" y="2393"/>
                  <a:pt x="1716" y="2394"/>
                </a:cubicBezTo>
                <a:cubicBezTo>
                  <a:pt x="1717" y="2395"/>
                  <a:pt x="1719" y="2395"/>
                  <a:pt x="1720" y="2396"/>
                </a:cubicBezTo>
                <a:cubicBezTo>
                  <a:pt x="1721" y="2397"/>
                  <a:pt x="1721" y="2399"/>
                  <a:pt x="1722" y="2400"/>
                </a:cubicBezTo>
                <a:cubicBezTo>
                  <a:pt x="1723" y="2401"/>
                  <a:pt x="1725" y="2401"/>
                  <a:pt x="1726" y="2402"/>
                </a:cubicBezTo>
                <a:cubicBezTo>
                  <a:pt x="1727" y="2403"/>
                  <a:pt x="1728" y="2404"/>
                  <a:pt x="1730" y="2405"/>
                </a:cubicBezTo>
                <a:cubicBezTo>
                  <a:pt x="1731" y="2406"/>
                  <a:pt x="1733" y="2406"/>
                  <a:pt x="1734" y="2407"/>
                </a:cubicBezTo>
                <a:cubicBezTo>
                  <a:pt x="1735" y="2408"/>
                  <a:pt x="1735" y="2409"/>
                  <a:pt x="1736" y="2411"/>
                </a:cubicBezTo>
                <a:cubicBezTo>
                  <a:pt x="1736" y="2412"/>
                  <a:pt x="1736" y="2413"/>
                  <a:pt x="1736" y="2415"/>
                </a:cubicBezTo>
                <a:cubicBezTo>
                  <a:pt x="1736" y="2419"/>
                  <a:pt x="1736" y="2421"/>
                  <a:pt x="1736" y="2425"/>
                </a:cubicBezTo>
                <a:cubicBezTo>
                  <a:pt x="1736" y="2427"/>
                  <a:pt x="1736" y="2428"/>
                  <a:pt x="1737" y="2430"/>
                </a:cubicBezTo>
                <a:cubicBezTo>
                  <a:pt x="1737" y="2431"/>
                  <a:pt x="1736" y="2433"/>
                  <a:pt x="1737" y="2434"/>
                </a:cubicBezTo>
                <a:cubicBezTo>
                  <a:pt x="1737" y="2436"/>
                  <a:pt x="1740" y="2435"/>
                  <a:pt x="1741" y="2437"/>
                </a:cubicBezTo>
                <a:cubicBezTo>
                  <a:pt x="1742" y="2440"/>
                  <a:pt x="1743" y="2442"/>
                  <a:pt x="1745" y="2445"/>
                </a:cubicBezTo>
                <a:cubicBezTo>
                  <a:pt x="1745" y="2446"/>
                  <a:pt x="1746" y="2448"/>
                  <a:pt x="1747" y="2449"/>
                </a:cubicBezTo>
                <a:cubicBezTo>
                  <a:pt x="1748" y="2450"/>
                  <a:pt x="1749" y="2451"/>
                  <a:pt x="1751" y="2452"/>
                </a:cubicBezTo>
                <a:cubicBezTo>
                  <a:pt x="1752" y="2453"/>
                  <a:pt x="1753" y="2453"/>
                  <a:pt x="1755" y="2454"/>
                </a:cubicBezTo>
                <a:cubicBezTo>
                  <a:pt x="1756" y="2455"/>
                  <a:pt x="1758" y="2456"/>
                  <a:pt x="1760" y="2457"/>
                </a:cubicBezTo>
                <a:cubicBezTo>
                  <a:pt x="1761" y="2457"/>
                  <a:pt x="1762" y="2459"/>
                  <a:pt x="1764" y="2460"/>
                </a:cubicBezTo>
                <a:cubicBezTo>
                  <a:pt x="1765" y="2460"/>
                  <a:pt x="1766" y="2460"/>
                  <a:pt x="1768" y="2461"/>
                </a:cubicBezTo>
                <a:cubicBezTo>
                  <a:pt x="1770" y="2461"/>
                  <a:pt x="1773" y="2460"/>
                  <a:pt x="1776" y="2461"/>
                </a:cubicBezTo>
                <a:cubicBezTo>
                  <a:pt x="1777" y="2461"/>
                  <a:pt x="1778" y="2463"/>
                  <a:pt x="1780" y="2464"/>
                </a:cubicBezTo>
                <a:cubicBezTo>
                  <a:pt x="1781" y="2465"/>
                  <a:pt x="1782" y="2466"/>
                  <a:pt x="1783" y="2468"/>
                </a:cubicBezTo>
                <a:cubicBezTo>
                  <a:pt x="1785" y="2469"/>
                  <a:pt x="1785" y="2471"/>
                  <a:pt x="1786" y="2472"/>
                </a:cubicBezTo>
                <a:cubicBezTo>
                  <a:pt x="1788" y="2472"/>
                  <a:pt x="1789" y="2473"/>
                  <a:pt x="1790" y="2474"/>
                </a:cubicBezTo>
                <a:cubicBezTo>
                  <a:pt x="1792" y="2475"/>
                  <a:pt x="1793" y="2476"/>
                  <a:pt x="1794" y="2477"/>
                </a:cubicBezTo>
                <a:cubicBezTo>
                  <a:pt x="1798" y="2479"/>
                  <a:pt x="1799" y="2481"/>
                  <a:pt x="1802" y="2483"/>
                </a:cubicBezTo>
                <a:cubicBezTo>
                  <a:pt x="1805" y="2484"/>
                  <a:pt x="1807" y="2485"/>
                  <a:pt x="1810" y="2486"/>
                </a:cubicBezTo>
                <a:cubicBezTo>
                  <a:pt x="1812" y="2486"/>
                  <a:pt x="1813" y="2487"/>
                  <a:pt x="1814" y="2488"/>
                </a:cubicBezTo>
                <a:cubicBezTo>
                  <a:pt x="1818" y="2489"/>
                  <a:pt x="1821" y="2490"/>
                  <a:pt x="1823" y="2494"/>
                </a:cubicBezTo>
                <a:cubicBezTo>
                  <a:pt x="1824" y="2495"/>
                  <a:pt x="1824" y="2496"/>
                  <a:pt x="1825" y="2498"/>
                </a:cubicBezTo>
                <a:cubicBezTo>
                  <a:pt x="1827" y="2499"/>
                  <a:pt x="1828" y="2500"/>
                  <a:pt x="1829" y="2502"/>
                </a:cubicBezTo>
                <a:cubicBezTo>
                  <a:pt x="1832" y="2505"/>
                  <a:pt x="1833" y="2507"/>
                  <a:pt x="1836" y="2509"/>
                </a:cubicBezTo>
                <a:cubicBezTo>
                  <a:pt x="1838" y="2511"/>
                  <a:pt x="1837" y="2513"/>
                  <a:pt x="1839" y="2513"/>
                </a:cubicBezTo>
                <a:cubicBezTo>
                  <a:pt x="1840" y="2514"/>
                  <a:pt x="1842" y="2513"/>
                  <a:pt x="1843" y="2513"/>
                </a:cubicBezTo>
                <a:cubicBezTo>
                  <a:pt x="1846" y="2514"/>
                  <a:pt x="1848" y="2513"/>
                  <a:pt x="1851" y="2513"/>
                </a:cubicBezTo>
                <a:cubicBezTo>
                  <a:pt x="1851" y="2555"/>
                  <a:pt x="1851" y="2555"/>
                  <a:pt x="1851" y="2555"/>
                </a:cubicBezTo>
                <a:cubicBezTo>
                  <a:pt x="1851" y="2558"/>
                  <a:pt x="1849" y="2560"/>
                  <a:pt x="1849" y="2563"/>
                </a:cubicBezTo>
                <a:cubicBezTo>
                  <a:pt x="1849" y="2565"/>
                  <a:pt x="1850" y="2567"/>
                  <a:pt x="1850" y="2569"/>
                </a:cubicBezTo>
                <a:cubicBezTo>
                  <a:pt x="1850" y="2570"/>
                  <a:pt x="1849" y="2570"/>
                  <a:pt x="1849" y="2571"/>
                </a:cubicBezTo>
                <a:cubicBezTo>
                  <a:pt x="1849" y="2575"/>
                  <a:pt x="1849" y="2575"/>
                  <a:pt x="1849" y="2575"/>
                </a:cubicBezTo>
                <a:cubicBezTo>
                  <a:pt x="1849" y="2579"/>
                  <a:pt x="1851" y="2581"/>
                  <a:pt x="1851" y="2585"/>
                </a:cubicBezTo>
                <a:cubicBezTo>
                  <a:pt x="1851" y="2587"/>
                  <a:pt x="1851" y="2587"/>
                  <a:pt x="1851" y="2587"/>
                </a:cubicBezTo>
                <a:cubicBezTo>
                  <a:pt x="1851" y="2589"/>
                  <a:pt x="1849" y="2590"/>
                  <a:pt x="1849" y="2591"/>
                </a:cubicBezTo>
                <a:cubicBezTo>
                  <a:pt x="1849" y="2592"/>
                  <a:pt x="1849" y="2594"/>
                  <a:pt x="1849" y="2595"/>
                </a:cubicBezTo>
                <a:cubicBezTo>
                  <a:pt x="1849" y="2597"/>
                  <a:pt x="1847" y="2597"/>
                  <a:pt x="1847" y="2599"/>
                </a:cubicBezTo>
                <a:cubicBezTo>
                  <a:pt x="1847" y="2602"/>
                  <a:pt x="1848" y="2603"/>
                  <a:pt x="1848" y="2606"/>
                </a:cubicBezTo>
                <a:cubicBezTo>
                  <a:pt x="1848" y="2606"/>
                  <a:pt x="1847" y="2606"/>
                  <a:pt x="1847" y="2607"/>
                </a:cubicBezTo>
                <a:cubicBezTo>
                  <a:pt x="1847" y="2612"/>
                  <a:pt x="1847" y="2612"/>
                  <a:pt x="1847" y="2612"/>
                </a:cubicBezTo>
                <a:cubicBezTo>
                  <a:pt x="1847" y="2614"/>
                  <a:pt x="1849" y="2614"/>
                  <a:pt x="1849" y="2616"/>
                </a:cubicBezTo>
                <a:cubicBezTo>
                  <a:pt x="1849" y="2618"/>
                  <a:pt x="1849" y="2619"/>
                  <a:pt x="1849" y="2622"/>
                </a:cubicBezTo>
                <a:cubicBezTo>
                  <a:pt x="1849" y="2624"/>
                  <a:pt x="1849" y="2624"/>
                  <a:pt x="1849" y="2624"/>
                </a:cubicBezTo>
                <a:cubicBezTo>
                  <a:pt x="1849" y="2628"/>
                  <a:pt x="1849" y="2628"/>
                  <a:pt x="1849" y="2628"/>
                </a:cubicBezTo>
                <a:cubicBezTo>
                  <a:pt x="1849" y="2630"/>
                  <a:pt x="1846" y="2631"/>
                  <a:pt x="1846" y="2633"/>
                </a:cubicBezTo>
                <a:cubicBezTo>
                  <a:pt x="1846" y="2636"/>
                  <a:pt x="1846" y="2638"/>
                  <a:pt x="1846" y="2642"/>
                </a:cubicBezTo>
                <a:cubicBezTo>
                  <a:pt x="1847" y="2644"/>
                  <a:pt x="1849" y="2645"/>
                  <a:pt x="1849" y="2647"/>
                </a:cubicBezTo>
                <a:cubicBezTo>
                  <a:pt x="1849" y="2651"/>
                  <a:pt x="1849" y="2651"/>
                  <a:pt x="1849" y="2651"/>
                </a:cubicBezTo>
                <a:cubicBezTo>
                  <a:pt x="1849" y="2655"/>
                  <a:pt x="1849" y="2655"/>
                  <a:pt x="1849" y="2655"/>
                </a:cubicBezTo>
                <a:cubicBezTo>
                  <a:pt x="1849" y="2656"/>
                  <a:pt x="1847" y="2657"/>
                  <a:pt x="1847" y="2659"/>
                </a:cubicBezTo>
                <a:cubicBezTo>
                  <a:pt x="1847" y="2660"/>
                  <a:pt x="1847" y="2661"/>
                  <a:pt x="1847" y="2663"/>
                </a:cubicBezTo>
                <a:cubicBezTo>
                  <a:pt x="1847" y="2664"/>
                  <a:pt x="1846" y="2665"/>
                  <a:pt x="1846" y="2667"/>
                </a:cubicBezTo>
                <a:cubicBezTo>
                  <a:pt x="1846" y="2668"/>
                  <a:pt x="1845" y="2669"/>
                  <a:pt x="1844" y="2671"/>
                </a:cubicBezTo>
                <a:cubicBezTo>
                  <a:pt x="1844" y="2672"/>
                  <a:pt x="1843" y="2674"/>
                  <a:pt x="1842" y="2676"/>
                </a:cubicBezTo>
                <a:cubicBezTo>
                  <a:pt x="1840" y="2679"/>
                  <a:pt x="1839" y="2682"/>
                  <a:pt x="1837" y="2686"/>
                </a:cubicBezTo>
                <a:cubicBezTo>
                  <a:pt x="1837" y="2687"/>
                  <a:pt x="1835" y="2689"/>
                  <a:pt x="1835" y="2691"/>
                </a:cubicBezTo>
                <a:cubicBezTo>
                  <a:pt x="1835" y="2693"/>
                  <a:pt x="1835" y="2695"/>
                  <a:pt x="1835" y="2698"/>
                </a:cubicBezTo>
                <a:cubicBezTo>
                  <a:pt x="1835" y="2699"/>
                  <a:pt x="1834" y="2699"/>
                  <a:pt x="1834" y="2700"/>
                </a:cubicBezTo>
                <a:cubicBezTo>
                  <a:pt x="1834" y="2704"/>
                  <a:pt x="1835" y="2706"/>
                  <a:pt x="1835" y="2710"/>
                </a:cubicBezTo>
                <a:cubicBezTo>
                  <a:pt x="1835" y="2712"/>
                  <a:pt x="1836" y="2713"/>
                  <a:pt x="1836" y="2714"/>
                </a:cubicBezTo>
                <a:cubicBezTo>
                  <a:pt x="1836" y="2716"/>
                  <a:pt x="1835" y="2717"/>
                  <a:pt x="1835" y="2719"/>
                </a:cubicBezTo>
                <a:cubicBezTo>
                  <a:pt x="1835" y="2721"/>
                  <a:pt x="1836" y="2722"/>
                  <a:pt x="1836" y="2724"/>
                </a:cubicBezTo>
                <a:cubicBezTo>
                  <a:pt x="1836" y="2726"/>
                  <a:pt x="1835" y="2727"/>
                  <a:pt x="1835" y="2728"/>
                </a:cubicBezTo>
                <a:cubicBezTo>
                  <a:pt x="1835" y="2730"/>
                  <a:pt x="1833" y="2731"/>
                  <a:pt x="1832" y="2733"/>
                </a:cubicBezTo>
                <a:cubicBezTo>
                  <a:pt x="1832" y="2735"/>
                  <a:pt x="1832" y="2736"/>
                  <a:pt x="1831" y="2737"/>
                </a:cubicBezTo>
                <a:cubicBezTo>
                  <a:pt x="1831" y="2739"/>
                  <a:pt x="1829" y="2740"/>
                  <a:pt x="1828" y="2741"/>
                </a:cubicBezTo>
                <a:cubicBezTo>
                  <a:pt x="1827" y="2743"/>
                  <a:pt x="1826" y="2744"/>
                  <a:pt x="1824" y="2746"/>
                </a:cubicBezTo>
                <a:cubicBezTo>
                  <a:pt x="1821" y="2750"/>
                  <a:pt x="1818" y="2753"/>
                  <a:pt x="1818" y="2758"/>
                </a:cubicBezTo>
                <a:cubicBezTo>
                  <a:pt x="1818" y="2760"/>
                  <a:pt x="1818" y="2760"/>
                  <a:pt x="1818" y="2760"/>
                </a:cubicBezTo>
                <a:cubicBezTo>
                  <a:pt x="1818" y="2762"/>
                  <a:pt x="1819" y="2763"/>
                  <a:pt x="1819" y="2764"/>
                </a:cubicBezTo>
                <a:cubicBezTo>
                  <a:pt x="1819" y="2765"/>
                  <a:pt x="1819" y="2767"/>
                  <a:pt x="1819" y="2768"/>
                </a:cubicBezTo>
                <a:cubicBezTo>
                  <a:pt x="1820" y="2770"/>
                  <a:pt x="1821" y="2771"/>
                  <a:pt x="1821" y="2772"/>
                </a:cubicBezTo>
                <a:cubicBezTo>
                  <a:pt x="1822" y="2774"/>
                  <a:pt x="1824" y="2775"/>
                  <a:pt x="1824" y="2776"/>
                </a:cubicBezTo>
                <a:cubicBezTo>
                  <a:pt x="1827" y="2782"/>
                  <a:pt x="1829" y="2786"/>
                  <a:pt x="1829" y="2792"/>
                </a:cubicBezTo>
                <a:cubicBezTo>
                  <a:pt x="1829" y="2798"/>
                  <a:pt x="1828" y="2802"/>
                  <a:pt x="1826" y="2808"/>
                </a:cubicBezTo>
                <a:cubicBezTo>
                  <a:pt x="1826" y="2809"/>
                  <a:pt x="1825" y="2810"/>
                  <a:pt x="1825" y="2812"/>
                </a:cubicBezTo>
                <a:cubicBezTo>
                  <a:pt x="1825" y="2817"/>
                  <a:pt x="1826" y="2819"/>
                  <a:pt x="1825" y="2824"/>
                </a:cubicBezTo>
                <a:cubicBezTo>
                  <a:pt x="1825" y="2827"/>
                  <a:pt x="1824" y="2830"/>
                  <a:pt x="1822" y="2833"/>
                </a:cubicBezTo>
                <a:cubicBezTo>
                  <a:pt x="1822" y="2834"/>
                  <a:pt x="1822" y="2836"/>
                  <a:pt x="1821" y="2837"/>
                </a:cubicBezTo>
                <a:cubicBezTo>
                  <a:pt x="1821" y="2839"/>
                  <a:pt x="1818" y="2839"/>
                  <a:pt x="1817" y="2841"/>
                </a:cubicBezTo>
                <a:cubicBezTo>
                  <a:pt x="1817" y="2842"/>
                  <a:pt x="1818" y="2844"/>
                  <a:pt x="1817" y="2846"/>
                </a:cubicBezTo>
                <a:cubicBezTo>
                  <a:pt x="1817" y="2847"/>
                  <a:pt x="1816" y="2848"/>
                  <a:pt x="1815" y="2850"/>
                </a:cubicBezTo>
                <a:cubicBezTo>
                  <a:pt x="1815" y="2851"/>
                  <a:pt x="1813" y="2852"/>
                  <a:pt x="1812" y="2854"/>
                </a:cubicBezTo>
                <a:cubicBezTo>
                  <a:pt x="1811" y="2855"/>
                  <a:pt x="1810" y="2856"/>
                  <a:pt x="1808" y="2858"/>
                </a:cubicBezTo>
                <a:cubicBezTo>
                  <a:pt x="1808" y="2859"/>
                  <a:pt x="1805" y="2859"/>
                  <a:pt x="1805" y="2861"/>
                </a:cubicBezTo>
                <a:cubicBezTo>
                  <a:pt x="1805" y="2869"/>
                  <a:pt x="1805" y="2869"/>
                  <a:pt x="1805" y="2869"/>
                </a:cubicBezTo>
                <a:cubicBezTo>
                  <a:pt x="1805" y="2871"/>
                  <a:pt x="1806" y="2872"/>
                  <a:pt x="1806" y="2874"/>
                </a:cubicBezTo>
                <a:cubicBezTo>
                  <a:pt x="1806" y="2876"/>
                  <a:pt x="1805" y="2877"/>
                  <a:pt x="1805" y="2880"/>
                </a:cubicBezTo>
                <a:cubicBezTo>
                  <a:pt x="1805" y="2881"/>
                  <a:pt x="1806" y="2882"/>
                  <a:pt x="1806" y="2883"/>
                </a:cubicBezTo>
                <a:cubicBezTo>
                  <a:pt x="1806" y="2884"/>
                  <a:pt x="1807" y="2885"/>
                  <a:pt x="1806" y="2887"/>
                </a:cubicBezTo>
                <a:cubicBezTo>
                  <a:pt x="1806" y="2888"/>
                  <a:pt x="1804" y="2889"/>
                  <a:pt x="1803" y="2890"/>
                </a:cubicBezTo>
                <a:cubicBezTo>
                  <a:pt x="1803" y="2892"/>
                  <a:pt x="1802" y="2893"/>
                  <a:pt x="1801" y="2894"/>
                </a:cubicBezTo>
                <a:cubicBezTo>
                  <a:pt x="1800" y="2896"/>
                  <a:pt x="1798" y="2897"/>
                  <a:pt x="1797" y="2898"/>
                </a:cubicBezTo>
                <a:cubicBezTo>
                  <a:pt x="1797" y="2900"/>
                  <a:pt x="1797" y="2901"/>
                  <a:pt x="1796" y="2903"/>
                </a:cubicBezTo>
                <a:cubicBezTo>
                  <a:pt x="1795" y="2905"/>
                  <a:pt x="1792" y="2907"/>
                  <a:pt x="1790" y="2908"/>
                </a:cubicBezTo>
                <a:cubicBezTo>
                  <a:pt x="1789" y="2910"/>
                  <a:pt x="1787" y="2910"/>
                  <a:pt x="1786" y="2911"/>
                </a:cubicBezTo>
                <a:cubicBezTo>
                  <a:pt x="1786" y="2913"/>
                  <a:pt x="1785" y="2914"/>
                  <a:pt x="1785" y="2915"/>
                </a:cubicBezTo>
                <a:cubicBezTo>
                  <a:pt x="1784" y="2917"/>
                  <a:pt x="1783" y="2918"/>
                  <a:pt x="1783" y="2919"/>
                </a:cubicBezTo>
                <a:cubicBezTo>
                  <a:pt x="1783" y="2922"/>
                  <a:pt x="1787" y="2921"/>
                  <a:pt x="1787" y="2923"/>
                </a:cubicBezTo>
                <a:cubicBezTo>
                  <a:pt x="1788" y="2925"/>
                  <a:pt x="1787" y="2926"/>
                  <a:pt x="1787" y="2927"/>
                </a:cubicBezTo>
                <a:cubicBezTo>
                  <a:pt x="1788" y="2930"/>
                  <a:pt x="1790" y="2932"/>
                  <a:pt x="1790" y="2935"/>
                </a:cubicBezTo>
                <a:cubicBezTo>
                  <a:pt x="1791" y="2937"/>
                  <a:pt x="1790" y="2938"/>
                  <a:pt x="1790" y="2939"/>
                </a:cubicBezTo>
                <a:cubicBezTo>
                  <a:pt x="1790" y="2941"/>
                  <a:pt x="1791" y="2942"/>
                  <a:pt x="1791" y="2943"/>
                </a:cubicBezTo>
                <a:cubicBezTo>
                  <a:pt x="1792" y="2946"/>
                  <a:pt x="1791" y="2948"/>
                  <a:pt x="1791" y="2952"/>
                </a:cubicBezTo>
                <a:cubicBezTo>
                  <a:pt x="1791" y="2958"/>
                  <a:pt x="1792" y="2963"/>
                  <a:pt x="1788" y="2968"/>
                </a:cubicBezTo>
                <a:cubicBezTo>
                  <a:pt x="1788" y="2970"/>
                  <a:pt x="1786" y="2971"/>
                  <a:pt x="1785" y="2972"/>
                </a:cubicBezTo>
                <a:cubicBezTo>
                  <a:pt x="1785" y="2974"/>
                  <a:pt x="1782" y="2974"/>
                  <a:pt x="1782" y="2975"/>
                </a:cubicBezTo>
                <a:cubicBezTo>
                  <a:pt x="1780" y="2978"/>
                  <a:pt x="1781" y="2980"/>
                  <a:pt x="1781" y="2983"/>
                </a:cubicBezTo>
                <a:cubicBezTo>
                  <a:pt x="1781" y="2985"/>
                  <a:pt x="1780" y="2986"/>
                  <a:pt x="1781" y="2987"/>
                </a:cubicBezTo>
                <a:cubicBezTo>
                  <a:pt x="1781" y="2989"/>
                  <a:pt x="1783" y="2989"/>
                  <a:pt x="1783" y="2991"/>
                </a:cubicBezTo>
                <a:cubicBezTo>
                  <a:pt x="1785" y="2995"/>
                  <a:pt x="1785" y="2995"/>
                  <a:pt x="1785" y="2995"/>
                </a:cubicBezTo>
                <a:cubicBezTo>
                  <a:pt x="1787" y="2998"/>
                  <a:pt x="1789" y="3000"/>
                  <a:pt x="1789" y="3003"/>
                </a:cubicBezTo>
                <a:cubicBezTo>
                  <a:pt x="1789" y="3005"/>
                  <a:pt x="1788" y="3005"/>
                  <a:pt x="1788" y="3007"/>
                </a:cubicBezTo>
                <a:cubicBezTo>
                  <a:pt x="1785" y="3007"/>
                  <a:pt x="1783" y="3007"/>
                  <a:pt x="1781" y="3008"/>
                </a:cubicBezTo>
                <a:cubicBezTo>
                  <a:pt x="1779" y="3009"/>
                  <a:pt x="1778" y="3009"/>
                  <a:pt x="1777" y="3011"/>
                </a:cubicBezTo>
                <a:cubicBezTo>
                  <a:pt x="1776" y="3012"/>
                  <a:pt x="1776" y="3014"/>
                  <a:pt x="1776" y="3015"/>
                </a:cubicBezTo>
                <a:cubicBezTo>
                  <a:pt x="1775" y="3016"/>
                  <a:pt x="1775" y="3018"/>
                  <a:pt x="1775" y="3019"/>
                </a:cubicBezTo>
                <a:cubicBezTo>
                  <a:pt x="1774" y="3021"/>
                  <a:pt x="1771" y="3021"/>
                  <a:pt x="1771" y="3023"/>
                </a:cubicBezTo>
                <a:cubicBezTo>
                  <a:pt x="1770" y="3024"/>
                  <a:pt x="1771" y="3026"/>
                  <a:pt x="1771" y="3027"/>
                </a:cubicBezTo>
                <a:cubicBezTo>
                  <a:pt x="1770" y="3029"/>
                  <a:pt x="1770" y="3031"/>
                  <a:pt x="1770" y="3033"/>
                </a:cubicBezTo>
                <a:cubicBezTo>
                  <a:pt x="1770" y="3035"/>
                  <a:pt x="1770" y="3037"/>
                  <a:pt x="1772" y="3039"/>
                </a:cubicBezTo>
                <a:cubicBezTo>
                  <a:pt x="1773" y="3040"/>
                  <a:pt x="1774" y="3040"/>
                  <a:pt x="1776" y="3041"/>
                </a:cubicBezTo>
                <a:cubicBezTo>
                  <a:pt x="1777" y="3042"/>
                  <a:pt x="1778" y="3044"/>
                  <a:pt x="1780" y="3044"/>
                </a:cubicBezTo>
                <a:cubicBezTo>
                  <a:pt x="1792" y="3044"/>
                  <a:pt x="1792" y="3044"/>
                  <a:pt x="1792" y="3044"/>
                </a:cubicBezTo>
                <a:cubicBezTo>
                  <a:pt x="1795" y="3008"/>
                  <a:pt x="1795" y="3008"/>
                  <a:pt x="1795" y="3008"/>
                </a:cubicBezTo>
                <a:cubicBezTo>
                  <a:pt x="1810" y="3008"/>
                  <a:pt x="1810" y="3008"/>
                  <a:pt x="1810" y="3008"/>
                </a:cubicBezTo>
                <a:cubicBezTo>
                  <a:pt x="1810" y="3020"/>
                  <a:pt x="1810" y="3020"/>
                  <a:pt x="1810" y="3020"/>
                </a:cubicBezTo>
                <a:cubicBezTo>
                  <a:pt x="1809" y="3021"/>
                  <a:pt x="1809" y="3023"/>
                  <a:pt x="1807" y="3024"/>
                </a:cubicBezTo>
                <a:cubicBezTo>
                  <a:pt x="1806" y="3025"/>
                  <a:pt x="1805" y="3025"/>
                  <a:pt x="1803" y="3026"/>
                </a:cubicBezTo>
                <a:cubicBezTo>
                  <a:pt x="1802" y="3027"/>
                  <a:pt x="1802" y="3029"/>
                  <a:pt x="1800" y="3030"/>
                </a:cubicBezTo>
                <a:cubicBezTo>
                  <a:pt x="1800" y="3051"/>
                  <a:pt x="1800" y="3051"/>
                  <a:pt x="1800" y="3051"/>
                </a:cubicBezTo>
                <a:cubicBezTo>
                  <a:pt x="1799" y="3052"/>
                  <a:pt x="1799" y="3053"/>
                  <a:pt x="1797" y="3055"/>
                </a:cubicBezTo>
                <a:cubicBezTo>
                  <a:pt x="1796" y="3056"/>
                  <a:pt x="1794" y="3056"/>
                  <a:pt x="1793" y="3058"/>
                </a:cubicBezTo>
                <a:cubicBezTo>
                  <a:pt x="1793" y="3059"/>
                  <a:pt x="1793" y="3060"/>
                  <a:pt x="1792" y="3062"/>
                </a:cubicBezTo>
                <a:cubicBezTo>
                  <a:pt x="1792" y="3063"/>
                  <a:pt x="1792" y="3064"/>
                  <a:pt x="1792" y="3066"/>
                </a:cubicBezTo>
                <a:cubicBezTo>
                  <a:pt x="1792" y="3071"/>
                  <a:pt x="1793" y="3074"/>
                  <a:pt x="1793" y="3079"/>
                </a:cubicBezTo>
                <a:cubicBezTo>
                  <a:pt x="1793" y="3083"/>
                  <a:pt x="1794" y="3086"/>
                  <a:pt x="1793" y="3090"/>
                </a:cubicBezTo>
                <a:cubicBezTo>
                  <a:pt x="1793" y="3092"/>
                  <a:pt x="1792" y="3093"/>
                  <a:pt x="1792" y="3094"/>
                </a:cubicBezTo>
                <a:cubicBezTo>
                  <a:pt x="1787" y="3091"/>
                  <a:pt x="1787" y="3091"/>
                  <a:pt x="1787" y="3091"/>
                </a:cubicBezTo>
                <a:cubicBezTo>
                  <a:pt x="1786" y="3090"/>
                  <a:pt x="1786" y="3088"/>
                  <a:pt x="1785" y="3087"/>
                </a:cubicBezTo>
                <a:cubicBezTo>
                  <a:pt x="1783" y="3087"/>
                  <a:pt x="1781" y="3088"/>
                  <a:pt x="1781" y="3086"/>
                </a:cubicBezTo>
                <a:cubicBezTo>
                  <a:pt x="1780" y="3085"/>
                  <a:pt x="1781" y="3084"/>
                  <a:pt x="1781" y="3083"/>
                </a:cubicBezTo>
                <a:cubicBezTo>
                  <a:pt x="1781" y="3079"/>
                  <a:pt x="1781" y="3079"/>
                  <a:pt x="1781" y="3079"/>
                </a:cubicBezTo>
                <a:cubicBezTo>
                  <a:pt x="1781" y="3076"/>
                  <a:pt x="1780" y="3074"/>
                  <a:pt x="1780" y="3071"/>
                </a:cubicBezTo>
                <a:cubicBezTo>
                  <a:pt x="1779" y="3071"/>
                  <a:pt x="1780" y="3073"/>
                  <a:pt x="1780" y="3073"/>
                </a:cubicBezTo>
                <a:cubicBezTo>
                  <a:pt x="1778" y="3073"/>
                  <a:pt x="1776" y="3073"/>
                  <a:pt x="1774" y="3073"/>
                </a:cubicBezTo>
                <a:cubicBezTo>
                  <a:pt x="1774" y="3084"/>
                  <a:pt x="1774" y="3084"/>
                  <a:pt x="1774" y="3084"/>
                </a:cubicBezTo>
                <a:cubicBezTo>
                  <a:pt x="1775" y="3085"/>
                  <a:pt x="1777" y="3084"/>
                  <a:pt x="1778" y="3086"/>
                </a:cubicBezTo>
                <a:cubicBezTo>
                  <a:pt x="1779" y="3087"/>
                  <a:pt x="1779" y="3088"/>
                  <a:pt x="1780" y="3089"/>
                </a:cubicBezTo>
                <a:cubicBezTo>
                  <a:pt x="1781" y="3091"/>
                  <a:pt x="1783" y="3091"/>
                  <a:pt x="1783" y="3092"/>
                </a:cubicBezTo>
                <a:cubicBezTo>
                  <a:pt x="1784" y="3094"/>
                  <a:pt x="1785" y="3095"/>
                  <a:pt x="1785" y="3096"/>
                </a:cubicBezTo>
                <a:cubicBezTo>
                  <a:pt x="1786" y="3098"/>
                  <a:pt x="1785" y="3099"/>
                  <a:pt x="1785" y="3100"/>
                </a:cubicBezTo>
                <a:cubicBezTo>
                  <a:pt x="1785" y="3102"/>
                  <a:pt x="1786" y="3103"/>
                  <a:pt x="1786" y="3104"/>
                </a:cubicBezTo>
                <a:cubicBezTo>
                  <a:pt x="1787" y="3107"/>
                  <a:pt x="1786" y="3109"/>
                  <a:pt x="1786" y="3112"/>
                </a:cubicBezTo>
                <a:lnTo>
                  <a:pt x="1783" y="3110"/>
                </a:lnTo>
                <a:close/>
                <a:moveTo>
                  <a:pt x="1833" y="1826"/>
                </a:moveTo>
                <a:cubicBezTo>
                  <a:pt x="1837" y="1825"/>
                  <a:pt x="1837" y="1820"/>
                  <a:pt x="1841" y="1818"/>
                </a:cubicBezTo>
                <a:cubicBezTo>
                  <a:pt x="1844" y="1818"/>
                  <a:pt x="1847" y="1817"/>
                  <a:pt x="1849" y="1816"/>
                </a:cubicBezTo>
                <a:cubicBezTo>
                  <a:pt x="1852" y="1816"/>
                  <a:pt x="1854" y="1816"/>
                  <a:pt x="1857" y="1816"/>
                </a:cubicBezTo>
                <a:cubicBezTo>
                  <a:pt x="1860" y="1816"/>
                  <a:pt x="1862" y="1818"/>
                  <a:pt x="1865" y="1818"/>
                </a:cubicBezTo>
                <a:cubicBezTo>
                  <a:pt x="1868" y="1818"/>
                  <a:pt x="1870" y="1816"/>
                  <a:pt x="1873" y="1816"/>
                </a:cubicBezTo>
                <a:cubicBezTo>
                  <a:pt x="1879" y="1816"/>
                  <a:pt x="1883" y="1817"/>
                  <a:pt x="1889" y="1816"/>
                </a:cubicBezTo>
                <a:cubicBezTo>
                  <a:pt x="1895" y="1816"/>
                  <a:pt x="1899" y="1815"/>
                  <a:pt x="1905" y="1814"/>
                </a:cubicBezTo>
                <a:cubicBezTo>
                  <a:pt x="1908" y="1814"/>
                  <a:pt x="1910" y="1812"/>
                  <a:pt x="1913" y="1812"/>
                </a:cubicBezTo>
                <a:cubicBezTo>
                  <a:pt x="1916" y="1812"/>
                  <a:pt x="1918" y="1814"/>
                  <a:pt x="1921" y="1814"/>
                </a:cubicBezTo>
                <a:cubicBezTo>
                  <a:pt x="1927" y="1815"/>
                  <a:pt x="1931" y="1816"/>
                  <a:pt x="1937" y="1816"/>
                </a:cubicBezTo>
                <a:cubicBezTo>
                  <a:pt x="1945" y="1816"/>
                  <a:pt x="1945" y="1816"/>
                  <a:pt x="1945" y="1816"/>
                </a:cubicBezTo>
                <a:cubicBezTo>
                  <a:pt x="1948" y="1816"/>
                  <a:pt x="1950" y="1813"/>
                  <a:pt x="1953" y="1812"/>
                </a:cubicBezTo>
                <a:cubicBezTo>
                  <a:pt x="1951" y="1810"/>
                  <a:pt x="1946" y="1811"/>
                  <a:pt x="1945" y="1808"/>
                </a:cubicBezTo>
                <a:cubicBezTo>
                  <a:pt x="1943" y="1804"/>
                  <a:pt x="1946" y="1801"/>
                  <a:pt x="1945" y="1797"/>
                </a:cubicBezTo>
                <a:cubicBezTo>
                  <a:pt x="1935" y="1799"/>
                  <a:pt x="1930" y="1800"/>
                  <a:pt x="1921" y="1800"/>
                </a:cubicBezTo>
                <a:cubicBezTo>
                  <a:pt x="1913" y="1800"/>
                  <a:pt x="1913" y="1800"/>
                  <a:pt x="1913" y="1800"/>
                </a:cubicBezTo>
                <a:cubicBezTo>
                  <a:pt x="1908" y="1800"/>
                  <a:pt x="1906" y="1796"/>
                  <a:pt x="1901" y="1796"/>
                </a:cubicBezTo>
                <a:cubicBezTo>
                  <a:pt x="1897" y="1796"/>
                  <a:pt x="1897" y="1796"/>
                  <a:pt x="1897" y="1796"/>
                </a:cubicBezTo>
                <a:cubicBezTo>
                  <a:pt x="1893" y="1797"/>
                  <a:pt x="1892" y="1802"/>
                  <a:pt x="1889" y="1802"/>
                </a:cubicBezTo>
                <a:cubicBezTo>
                  <a:pt x="1886" y="1803"/>
                  <a:pt x="1884" y="1802"/>
                  <a:pt x="1881" y="1802"/>
                </a:cubicBezTo>
                <a:cubicBezTo>
                  <a:pt x="1878" y="1802"/>
                  <a:pt x="1876" y="1803"/>
                  <a:pt x="1873" y="1802"/>
                </a:cubicBezTo>
                <a:cubicBezTo>
                  <a:pt x="1870" y="1801"/>
                  <a:pt x="1869" y="1798"/>
                  <a:pt x="1865" y="1796"/>
                </a:cubicBezTo>
                <a:cubicBezTo>
                  <a:pt x="1863" y="1795"/>
                  <a:pt x="1860" y="1795"/>
                  <a:pt x="1857" y="1794"/>
                </a:cubicBezTo>
                <a:cubicBezTo>
                  <a:pt x="1854" y="1793"/>
                  <a:pt x="1853" y="1789"/>
                  <a:pt x="1849" y="1788"/>
                </a:cubicBezTo>
                <a:cubicBezTo>
                  <a:pt x="1844" y="1787"/>
                  <a:pt x="1839" y="1788"/>
                  <a:pt x="1833" y="1788"/>
                </a:cubicBezTo>
                <a:cubicBezTo>
                  <a:pt x="1827" y="1788"/>
                  <a:pt x="1823" y="1786"/>
                  <a:pt x="1817" y="1786"/>
                </a:cubicBezTo>
                <a:cubicBezTo>
                  <a:pt x="1811" y="1786"/>
                  <a:pt x="1807" y="1787"/>
                  <a:pt x="1801" y="1788"/>
                </a:cubicBezTo>
                <a:cubicBezTo>
                  <a:pt x="1801" y="1812"/>
                  <a:pt x="1801" y="1812"/>
                  <a:pt x="1801" y="1812"/>
                </a:cubicBezTo>
                <a:cubicBezTo>
                  <a:pt x="1804" y="1815"/>
                  <a:pt x="1806" y="1818"/>
                  <a:pt x="1809" y="1820"/>
                </a:cubicBezTo>
                <a:cubicBezTo>
                  <a:pt x="1812" y="1822"/>
                  <a:pt x="1814" y="1826"/>
                  <a:pt x="1817" y="1826"/>
                </a:cubicBezTo>
                <a:cubicBezTo>
                  <a:pt x="1825" y="1826"/>
                  <a:pt x="1825" y="1826"/>
                  <a:pt x="1825" y="1826"/>
                </a:cubicBezTo>
                <a:cubicBezTo>
                  <a:pt x="1828" y="1826"/>
                  <a:pt x="1831" y="1826"/>
                  <a:pt x="1833" y="1826"/>
                </a:cubicBezTo>
                <a:moveTo>
                  <a:pt x="1740" y="1820"/>
                </a:moveTo>
                <a:cubicBezTo>
                  <a:pt x="1738" y="1818"/>
                  <a:pt x="1740" y="1814"/>
                  <a:pt x="1738" y="1812"/>
                </a:cubicBezTo>
                <a:cubicBezTo>
                  <a:pt x="1735" y="1811"/>
                  <a:pt x="1732" y="1812"/>
                  <a:pt x="1730" y="1810"/>
                </a:cubicBezTo>
                <a:cubicBezTo>
                  <a:pt x="1727" y="1809"/>
                  <a:pt x="1725" y="1806"/>
                  <a:pt x="1721" y="1806"/>
                </a:cubicBezTo>
                <a:cubicBezTo>
                  <a:pt x="1698" y="1806"/>
                  <a:pt x="1698" y="1806"/>
                  <a:pt x="1698" y="1806"/>
                </a:cubicBezTo>
                <a:cubicBezTo>
                  <a:pt x="1701" y="1810"/>
                  <a:pt x="1701" y="1815"/>
                  <a:pt x="1706" y="1816"/>
                </a:cubicBezTo>
                <a:cubicBezTo>
                  <a:pt x="1708" y="1817"/>
                  <a:pt x="1711" y="1815"/>
                  <a:pt x="1714" y="1816"/>
                </a:cubicBezTo>
                <a:cubicBezTo>
                  <a:pt x="1717" y="1818"/>
                  <a:pt x="1719" y="1819"/>
                  <a:pt x="1722" y="1820"/>
                </a:cubicBezTo>
                <a:cubicBezTo>
                  <a:pt x="1724" y="1822"/>
                  <a:pt x="1722" y="1826"/>
                  <a:pt x="1724" y="1828"/>
                </a:cubicBezTo>
                <a:cubicBezTo>
                  <a:pt x="1726" y="1828"/>
                  <a:pt x="1729" y="1829"/>
                  <a:pt x="1732" y="1828"/>
                </a:cubicBezTo>
                <a:cubicBezTo>
                  <a:pt x="1736" y="1826"/>
                  <a:pt x="1737" y="1823"/>
                  <a:pt x="1740" y="1820"/>
                </a:cubicBezTo>
                <a:moveTo>
                  <a:pt x="1776" y="1775"/>
                </a:moveTo>
                <a:cubicBezTo>
                  <a:pt x="1772" y="1769"/>
                  <a:pt x="1768" y="1765"/>
                  <a:pt x="1762" y="1760"/>
                </a:cubicBezTo>
                <a:cubicBezTo>
                  <a:pt x="1756" y="1756"/>
                  <a:pt x="1752" y="1751"/>
                  <a:pt x="1744" y="1750"/>
                </a:cubicBezTo>
                <a:cubicBezTo>
                  <a:pt x="1736" y="1750"/>
                  <a:pt x="1736" y="1750"/>
                  <a:pt x="1736" y="1750"/>
                </a:cubicBezTo>
                <a:cubicBezTo>
                  <a:pt x="1729" y="1750"/>
                  <a:pt x="1725" y="1751"/>
                  <a:pt x="1718" y="1750"/>
                </a:cubicBezTo>
                <a:cubicBezTo>
                  <a:pt x="1715" y="1750"/>
                  <a:pt x="1712" y="1751"/>
                  <a:pt x="1710" y="1750"/>
                </a:cubicBezTo>
                <a:cubicBezTo>
                  <a:pt x="1707" y="1749"/>
                  <a:pt x="1704" y="1748"/>
                  <a:pt x="1702" y="1746"/>
                </a:cubicBezTo>
                <a:cubicBezTo>
                  <a:pt x="1699" y="1745"/>
                  <a:pt x="1699" y="1740"/>
                  <a:pt x="1696" y="1738"/>
                </a:cubicBezTo>
                <a:cubicBezTo>
                  <a:pt x="1693" y="1737"/>
                  <a:pt x="1691" y="1736"/>
                  <a:pt x="1688" y="1734"/>
                </a:cubicBezTo>
                <a:cubicBezTo>
                  <a:pt x="1682" y="1731"/>
                  <a:pt x="1678" y="1730"/>
                  <a:pt x="1672" y="1727"/>
                </a:cubicBezTo>
                <a:cubicBezTo>
                  <a:pt x="1664" y="1723"/>
                  <a:pt x="1664" y="1723"/>
                  <a:pt x="1664" y="1723"/>
                </a:cubicBezTo>
                <a:cubicBezTo>
                  <a:pt x="1661" y="1721"/>
                  <a:pt x="1662" y="1716"/>
                  <a:pt x="1658" y="1715"/>
                </a:cubicBezTo>
                <a:cubicBezTo>
                  <a:pt x="1654" y="1713"/>
                  <a:pt x="1650" y="1715"/>
                  <a:pt x="1645" y="1715"/>
                </a:cubicBezTo>
                <a:cubicBezTo>
                  <a:pt x="1640" y="1715"/>
                  <a:pt x="1637" y="1714"/>
                  <a:pt x="1632" y="1715"/>
                </a:cubicBezTo>
                <a:cubicBezTo>
                  <a:pt x="1629" y="1715"/>
                  <a:pt x="1628" y="1719"/>
                  <a:pt x="1624" y="1719"/>
                </a:cubicBezTo>
                <a:cubicBezTo>
                  <a:pt x="1621" y="1719"/>
                  <a:pt x="1619" y="1717"/>
                  <a:pt x="1616" y="1717"/>
                </a:cubicBezTo>
                <a:cubicBezTo>
                  <a:pt x="1599" y="1717"/>
                  <a:pt x="1599" y="1717"/>
                  <a:pt x="1599" y="1717"/>
                </a:cubicBezTo>
                <a:cubicBezTo>
                  <a:pt x="1596" y="1717"/>
                  <a:pt x="1593" y="1716"/>
                  <a:pt x="1591" y="1717"/>
                </a:cubicBezTo>
                <a:cubicBezTo>
                  <a:pt x="1588" y="1717"/>
                  <a:pt x="1585" y="1716"/>
                  <a:pt x="1583" y="1717"/>
                </a:cubicBezTo>
                <a:cubicBezTo>
                  <a:pt x="1579" y="1719"/>
                  <a:pt x="1577" y="1724"/>
                  <a:pt x="1577" y="1729"/>
                </a:cubicBezTo>
                <a:cubicBezTo>
                  <a:pt x="1577" y="1734"/>
                  <a:pt x="1581" y="1737"/>
                  <a:pt x="1585" y="1740"/>
                </a:cubicBezTo>
                <a:cubicBezTo>
                  <a:pt x="1590" y="1744"/>
                  <a:pt x="1595" y="1744"/>
                  <a:pt x="1602" y="1744"/>
                </a:cubicBezTo>
                <a:cubicBezTo>
                  <a:pt x="1605" y="1744"/>
                  <a:pt x="1608" y="1745"/>
                  <a:pt x="1610" y="1744"/>
                </a:cubicBezTo>
                <a:cubicBezTo>
                  <a:pt x="1617" y="1742"/>
                  <a:pt x="1620" y="1736"/>
                  <a:pt x="1626" y="1734"/>
                </a:cubicBezTo>
                <a:cubicBezTo>
                  <a:pt x="1629" y="1734"/>
                  <a:pt x="1631" y="1734"/>
                  <a:pt x="1634" y="1734"/>
                </a:cubicBezTo>
                <a:cubicBezTo>
                  <a:pt x="1644" y="1734"/>
                  <a:pt x="1651" y="1738"/>
                  <a:pt x="1658" y="1744"/>
                </a:cubicBezTo>
                <a:cubicBezTo>
                  <a:pt x="1661" y="1746"/>
                  <a:pt x="1660" y="1751"/>
                  <a:pt x="1662" y="1752"/>
                </a:cubicBezTo>
                <a:cubicBezTo>
                  <a:pt x="1664" y="1754"/>
                  <a:pt x="1668" y="1753"/>
                  <a:pt x="1670" y="1754"/>
                </a:cubicBezTo>
                <a:cubicBezTo>
                  <a:pt x="1673" y="1755"/>
                  <a:pt x="1675" y="1758"/>
                  <a:pt x="1678" y="1758"/>
                </a:cubicBezTo>
                <a:cubicBezTo>
                  <a:pt x="1682" y="1759"/>
                  <a:pt x="1685" y="1757"/>
                  <a:pt x="1688" y="1758"/>
                </a:cubicBezTo>
                <a:cubicBezTo>
                  <a:pt x="1692" y="1759"/>
                  <a:pt x="1693" y="1764"/>
                  <a:pt x="1696" y="1766"/>
                </a:cubicBezTo>
                <a:cubicBezTo>
                  <a:pt x="1702" y="1771"/>
                  <a:pt x="1706" y="1775"/>
                  <a:pt x="1714" y="1775"/>
                </a:cubicBezTo>
                <a:lnTo>
                  <a:pt x="1776" y="1775"/>
                </a:lnTo>
                <a:close/>
                <a:moveTo>
                  <a:pt x="2737" y="696"/>
                </a:moveTo>
                <a:cubicBezTo>
                  <a:pt x="2740" y="695"/>
                  <a:pt x="2741" y="692"/>
                  <a:pt x="2745" y="692"/>
                </a:cubicBezTo>
                <a:cubicBezTo>
                  <a:pt x="2748" y="692"/>
                  <a:pt x="2750" y="691"/>
                  <a:pt x="2752" y="692"/>
                </a:cubicBezTo>
                <a:cubicBezTo>
                  <a:pt x="2755" y="692"/>
                  <a:pt x="2756" y="696"/>
                  <a:pt x="2759" y="698"/>
                </a:cubicBezTo>
                <a:cubicBezTo>
                  <a:pt x="2761" y="700"/>
                  <a:pt x="2764" y="699"/>
                  <a:pt x="2766" y="702"/>
                </a:cubicBezTo>
                <a:cubicBezTo>
                  <a:pt x="2768" y="704"/>
                  <a:pt x="2765" y="708"/>
                  <a:pt x="2766" y="712"/>
                </a:cubicBezTo>
                <a:cubicBezTo>
                  <a:pt x="2763" y="711"/>
                  <a:pt x="2761" y="710"/>
                  <a:pt x="2759" y="710"/>
                </a:cubicBezTo>
                <a:cubicBezTo>
                  <a:pt x="2749" y="709"/>
                  <a:pt x="2744" y="709"/>
                  <a:pt x="2735" y="710"/>
                </a:cubicBezTo>
                <a:cubicBezTo>
                  <a:pt x="2732" y="710"/>
                  <a:pt x="2730" y="711"/>
                  <a:pt x="2727" y="712"/>
                </a:cubicBezTo>
                <a:cubicBezTo>
                  <a:pt x="2729" y="724"/>
                  <a:pt x="2729" y="724"/>
                  <a:pt x="2729" y="724"/>
                </a:cubicBezTo>
                <a:cubicBezTo>
                  <a:pt x="2732" y="723"/>
                  <a:pt x="2734" y="722"/>
                  <a:pt x="2737" y="722"/>
                </a:cubicBezTo>
                <a:cubicBezTo>
                  <a:pt x="2752" y="722"/>
                  <a:pt x="2752" y="722"/>
                  <a:pt x="2752" y="722"/>
                </a:cubicBezTo>
                <a:cubicBezTo>
                  <a:pt x="2754" y="722"/>
                  <a:pt x="2754" y="724"/>
                  <a:pt x="2754" y="724"/>
                </a:cubicBezTo>
                <a:cubicBezTo>
                  <a:pt x="2754" y="740"/>
                  <a:pt x="2754" y="740"/>
                  <a:pt x="2754" y="740"/>
                </a:cubicBezTo>
                <a:cubicBezTo>
                  <a:pt x="2759" y="748"/>
                  <a:pt x="2759" y="748"/>
                  <a:pt x="2759" y="748"/>
                </a:cubicBezTo>
                <a:cubicBezTo>
                  <a:pt x="2766" y="748"/>
                  <a:pt x="2766" y="748"/>
                  <a:pt x="2766" y="748"/>
                </a:cubicBezTo>
                <a:cubicBezTo>
                  <a:pt x="2769" y="748"/>
                  <a:pt x="2771" y="746"/>
                  <a:pt x="2774" y="746"/>
                </a:cubicBezTo>
                <a:cubicBezTo>
                  <a:pt x="2780" y="745"/>
                  <a:pt x="2784" y="746"/>
                  <a:pt x="2790" y="746"/>
                </a:cubicBezTo>
                <a:cubicBezTo>
                  <a:pt x="2798" y="746"/>
                  <a:pt x="2798" y="746"/>
                  <a:pt x="2798" y="746"/>
                </a:cubicBezTo>
                <a:cubicBezTo>
                  <a:pt x="2801" y="746"/>
                  <a:pt x="2804" y="745"/>
                  <a:pt x="2806" y="746"/>
                </a:cubicBezTo>
                <a:cubicBezTo>
                  <a:pt x="2810" y="747"/>
                  <a:pt x="2809" y="752"/>
                  <a:pt x="2812" y="754"/>
                </a:cubicBezTo>
                <a:cubicBezTo>
                  <a:pt x="2815" y="755"/>
                  <a:pt x="2817" y="757"/>
                  <a:pt x="2820" y="758"/>
                </a:cubicBezTo>
                <a:cubicBezTo>
                  <a:pt x="2824" y="759"/>
                  <a:pt x="2828" y="758"/>
                  <a:pt x="2832" y="758"/>
                </a:cubicBezTo>
                <a:cubicBezTo>
                  <a:pt x="2837" y="758"/>
                  <a:pt x="2840" y="758"/>
                  <a:pt x="2844" y="758"/>
                </a:cubicBezTo>
                <a:cubicBezTo>
                  <a:pt x="2848" y="757"/>
                  <a:pt x="2849" y="754"/>
                  <a:pt x="2852" y="752"/>
                </a:cubicBezTo>
                <a:cubicBezTo>
                  <a:pt x="2855" y="749"/>
                  <a:pt x="2854" y="744"/>
                  <a:pt x="2858" y="742"/>
                </a:cubicBezTo>
                <a:cubicBezTo>
                  <a:pt x="2861" y="740"/>
                  <a:pt x="2862" y="737"/>
                  <a:pt x="2866" y="736"/>
                </a:cubicBezTo>
                <a:cubicBezTo>
                  <a:pt x="2868" y="735"/>
                  <a:pt x="2871" y="737"/>
                  <a:pt x="2874" y="736"/>
                </a:cubicBezTo>
                <a:cubicBezTo>
                  <a:pt x="2878" y="734"/>
                  <a:pt x="2878" y="729"/>
                  <a:pt x="2882" y="728"/>
                </a:cubicBezTo>
                <a:cubicBezTo>
                  <a:pt x="2887" y="725"/>
                  <a:pt x="2892" y="723"/>
                  <a:pt x="2898" y="722"/>
                </a:cubicBezTo>
                <a:cubicBezTo>
                  <a:pt x="2909" y="720"/>
                  <a:pt x="2916" y="722"/>
                  <a:pt x="2928" y="722"/>
                </a:cubicBezTo>
                <a:cubicBezTo>
                  <a:pt x="2928" y="706"/>
                  <a:pt x="2928" y="706"/>
                  <a:pt x="2928" y="706"/>
                </a:cubicBezTo>
                <a:cubicBezTo>
                  <a:pt x="2926" y="703"/>
                  <a:pt x="2927" y="699"/>
                  <a:pt x="2924" y="698"/>
                </a:cubicBezTo>
                <a:cubicBezTo>
                  <a:pt x="2916" y="694"/>
                  <a:pt x="2916" y="694"/>
                  <a:pt x="2916" y="694"/>
                </a:cubicBezTo>
                <a:cubicBezTo>
                  <a:pt x="2913" y="693"/>
                  <a:pt x="2911" y="694"/>
                  <a:pt x="2908" y="694"/>
                </a:cubicBezTo>
                <a:cubicBezTo>
                  <a:pt x="2908" y="691"/>
                  <a:pt x="2908" y="688"/>
                  <a:pt x="2908" y="686"/>
                </a:cubicBezTo>
                <a:cubicBezTo>
                  <a:pt x="2908" y="683"/>
                  <a:pt x="2912" y="682"/>
                  <a:pt x="2912" y="678"/>
                </a:cubicBezTo>
                <a:cubicBezTo>
                  <a:pt x="2912" y="674"/>
                  <a:pt x="2910" y="672"/>
                  <a:pt x="2910" y="668"/>
                </a:cubicBezTo>
                <a:cubicBezTo>
                  <a:pt x="2890" y="668"/>
                  <a:pt x="2890" y="668"/>
                  <a:pt x="2890" y="668"/>
                </a:cubicBezTo>
                <a:cubicBezTo>
                  <a:pt x="2887" y="668"/>
                  <a:pt x="2885" y="669"/>
                  <a:pt x="2882" y="670"/>
                </a:cubicBezTo>
                <a:cubicBezTo>
                  <a:pt x="2878" y="671"/>
                  <a:pt x="2877" y="674"/>
                  <a:pt x="2874" y="676"/>
                </a:cubicBezTo>
                <a:cubicBezTo>
                  <a:pt x="2870" y="677"/>
                  <a:pt x="2868" y="680"/>
                  <a:pt x="2864" y="680"/>
                </a:cubicBezTo>
                <a:cubicBezTo>
                  <a:pt x="2862" y="680"/>
                  <a:pt x="2862" y="684"/>
                  <a:pt x="2860" y="684"/>
                </a:cubicBezTo>
                <a:cubicBezTo>
                  <a:pt x="2857" y="684"/>
                  <a:pt x="2855" y="682"/>
                  <a:pt x="2852" y="682"/>
                </a:cubicBezTo>
                <a:cubicBezTo>
                  <a:pt x="2846" y="681"/>
                  <a:pt x="2842" y="680"/>
                  <a:pt x="2836" y="680"/>
                </a:cubicBezTo>
                <a:cubicBezTo>
                  <a:pt x="2830" y="680"/>
                  <a:pt x="2826" y="681"/>
                  <a:pt x="2820" y="682"/>
                </a:cubicBezTo>
                <a:cubicBezTo>
                  <a:pt x="2813" y="683"/>
                  <a:pt x="2810" y="690"/>
                  <a:pt x="2802" y="690"/>
                </a:cubicBezTo>
                <a:cubicBezTo>
                  <a:pt x="2786" y="690"/>
                  <a:pt x="2786" y="690"/>
                  <a:pt x="2786" y="690"/>
                </a:cubicBezTo>
                <a:cubicBezTo>
                  <a:pt x="2786" y="682"/>
                  <a:pt x="2786" y="682"/>
                  <a:pt x="2786" y="682"/>
                </a:cubicBezTo>
                <a:cubicBezTo>
                  <a:pt x="2786" y="674"/>
                  <a:pt x="2786" y="674"/>
                  <a:pt x="2786" y="674"/>
                </a:cubicBezTo>
                <a:cubicBezTo>
                  <a:pt x="2786" y="670"/>
                  <a:pt x="2782" y="669"/>
                  <a:pt x="2780" y="666"/>
                </a:cubicBezTo>
                <a:cubicBezTo>
                  <a:pt x="2772" y="668"/>
                  <a:pt x="2772" y="668"/>
                  <a:pt x="2772" y="668"/>
                </a:cubicBezTo>
                <a:cubicBezTo>
                  <a:pt x="2772" y="676"/>
                  <a:pt x="2772" y="676"/>
                  <a:pt x="2772" y="676"/>
                </a:cubicBezTo>
                <a:cubicBezTo>
                  <a:pt x="2768" y="674"/>
                  <a:pt x="2765" y="672"/>
                  <a:pt x="2760" y="672"/>
                </a:cubicBezTo>
                <a:cubicBezTo>
                  <a:pt x="2756" y="672"/>
                  <a:pt x="2752" y="673"/>
                  <a:pt x="2749" y="674"/>
                </a:cubicBezTo>
                <a:cubicBezTo>
                  <a:pt x="2746" y="674"/>
                  <a:pt x="2743" y="673"/>
                  <a:pt x="2741" y="674"/>
                </a:cubicBezTo>
                <a:cubicBezTo>
                  <a:pt x="2738" y="675"/>
                  <a:pt x="2735" y="676"/>
                  <a:pt x="2733" y="678"/>
                </a:cubicBezTo>
                <a:cubicBezTo>
                  <a:pt x="2730" y="680"/>
                  <a:pt x="2727" y="682"/>
                  <a:pt x="2727" y="686"/>
                </a:cubicBezTo>
                <a:cubicBezTo>
                  <a:pt x="2727" y="690"/>
                  <a:pt x="2729" y="692"/>
                  <a:pt x="2729" y="696"/>
                </a:cubicBezTo>
                <a:cubicBezTo>
                  <a:pt x="2732" y="695"/>
                  <a:pt x="2734" y="696"/>
                  <a:pt x="2737" y="696"/>
                </a:cubicBezTo>
                <a:moveTo>
                  <a:pt x="2124" y="1094"/>
                </a:moveTo>
                <a:cubicBezTo>
                  <a:pt x="2121" y="1095"/>
                  <a:pt x="2117" y="1095"/>
                  <a:pt x="2116" y="1098"/>
                </a:cubicBezTo>
                <a:cubicBezTo>
                  <a:pt x="2114" y="1100"/>
                  <a:pt x="2116" y="1103"/>
                  <a:pt x="2116" y="1106"/>
                </a:cubicBezTo>
                <a:cubicBezTo>
                  <a:pt x="2115" y="1109"/>
                  <a:pt x="2114" y="1112"/>
                  <a:pt x="2114" y="1116"/>
                </a:cubicBezTo>
                <a:cubicBezTo>
                  <a:pt x="2113" y="1119"/>
                  <a:pt x="2110" y="1121"/>
                  <a:pt x="2108" y="1124"/>
                </a:cubicBezTo>
                <a:cubicBezTo>
                  <a:pt x="2106" y="1127"/>
                  <a:pt x="2104" y="1129"/>
                  <a:pt x="2102" y="1132"/>
                </a:cubicBezTo>
                <a:cubicBezTo>
                  <a:pt x="2097" y="1138"/>
                  <a:pt x="2093" y="1142"/>
                  <a:pt x="2088" y="1147"/>
                </a:cubicBezTo>
                <a:cubicBezTo>
                  <a:pt x="2079" y="1156"/>
                  <a:pt x="2072" y="1162"/>
                  <a:pt x="2072" y="1174"/>
                </a:cubicBezTo>
                <a:cubicBezTo>
                  <a:pt x="2072" y="1177"/>
                  <a:pt x="2074" y="1180"/>
                  <a:pt x="2074" y="1183"/>
                </a:cubicBezTo>
                <a:cubicBezTo>
                  <a:pt x="2131" y="1183"/>
                  <a:pt x="2131" y="1183"/>
                  <a:pt x="2131" y="1183"/>
                </a:cubicBezTo>
                <a:cubicBezTo>
                  <a:pt x="2139" y="1183"/>
                  <a:pt x="2142" y="1190"/>
                  <a:pt x="2148" y="1195"/>
                </a:cubicBezTo>
                <a:cubicBezTo>
                  <a:pt x="2153" y="1201"/>
                  <a:pt x="2156" y="1204"/>
                  <a:pt x="2164" y="1207"/>
                </a:cubicBezTo>
                <a:cubicBezTo>
                  <a:pt x="2166" y="1204"/>
                  <a:pt x="2171" y="1205"/>
                  <a:pt x="2171" y="1201"/>
                </a:cubicBezTo>
                <a:cubicBezTo>
                  <a:pt x="2172" y="1196"/>
                  <a:pt x="2171" y="1191"/>
                  <a:pt x="2171" y="1185"/>
                </a:cubicBezTo>
                <a:cubicBezTo>
                  <a:pt x="2171" y="1182"/>
                  <a:pt x="2170" y="1180"/>
                  <a:pt x="2170" y="1177"/>
                </a:cubicBezTo>
                <a:cubicBezTo>
                  <a:pt x="2170" y="1170"/>
                  <a:pt x="2174" y="1167"/>
                  <a:pt x="2177" y="1161"/>
                </a:cubicBezTo>
                <a:cubicBezTo>
                  <a:pt x="2175" y="1153"/>
                  <a:pt x="2175" y="1153"/>
                  <a:pt x="2175" y="1153"/>
                </a:cubicBezTo>
                <a:cubicBezTo>
                  <a:pt x="2172" y="1153"/>
                  <a:pt x="2170" y="1154"/>
                  <a:pt x="2168" y="1153"/>
                </a:cubicBezTo>
                <a:cubicBezTo>
                  <a:pt x="2162" y="1151"/>
                  <a:pt x="2157" y="1147"/>
                  <a:pt x="2152" y="1144"/>
                </a:cubicBezTo>
                <a:cubicBezTo>
                  <a:pt x="2148" y="1141"/>
                  <a:pt x="2148" y="1137"/>
                  <a:pt x="2144" y="1136"/>
                </a:cubicBezTo>
                <a:cubicBezTo>
                  <a:pt x="2141" y="1135"/>
                  <a:pt x="2138" y="1134"/>
                  <a:pt x="2136" y="1134"/>
                </a:cubicBezTo>
                <a:cubicBezTo>
                  <a:pt x="2133" y="1133"/>
                  <a:pt x="2130" y="1134"/>
                  <a:pt x="2128" y="1134"/>
                </a:cubicBezTo>
                <a:cubicBezTo>
                  <a:pt x="2125" y="1133"/>
                  <a:pt x="2123" y="1131"/>
                  <a:pt x="2120" y="1130"/>
                </a:cubicBezTo>
                <a:cubicBezTo>
                  <a:pt x="2122" y="1124"/>
                  <a:pt x="2122" y="1119"/>
                  <a:pt x="2126" y="1114"/>
                </a:cubicBezTo>
                <a:cubicBezTo>
                  <a:pt x="2127" y="1111"/>
                  <a:pt x="2132" y="1113"/>
                  <a:pt x="2134" y="1110"/>
                </a:cubicBezTo>
                <a:cubicBezTo>
                  <a:pt x="2135" y="1107"/>
                  <a:pt x="2136" y="1105"/>
                  <a:pt x="2136" y="1102"/>
                </a:cubicBezTo>
                <a:cubicBezTo>
                  <a:pt x="2136" y="1098"/>
                  <a:pt x="2132" y="1097"/>
                  <a:pt x="2132" y="1094"/>
                </a:cubicBezTo>
                <a:cubicBezTo>
                  <a:pt x="2129" y="1094"/>
                  <a:pt x="2126" y="1092"/>
                  <a:pt x="2124" y="1094"/>
                </a:cubicBezTo>
                <a:moveTo>
                  <a:pt x="2016" y="1138"/>
                </a:moveTo>
                <a:cubicBezTo>
                  <a:pt x="2013" y="1137"/>
                  <a:pt x="2011" y="1134"/>
                  <a:pt x="2008" y="1134"/>
                </a:cubicBezTo>
                <a:cubicBezTo>
                  <a:pt x="2006" y="1133"/>
                  <a:pt x="2003" y="1134"/>
                  <a:pt x="2000" y="1134"/>
                </a:cubicBezTo>
                <a:cubicBezTo>
                  <a:pt x="1997" y="1133"/>
                  <a:pt x="1995" y="1131"/>
                  <a:pt x="1992" y="1130"/>
                </a:cubicBezTo>
                <a:cubicBezTo>
                  <a:pt x="1988" y="1128"/>
                  <a:pt x="1988" y="1124"/>
                  <a:pt x="1984" y="1122"/>
                </a:cubicBezTo>
                <a:cubicBezTo>
                  <a:pt x="1982" y="1121"/>
                  <a:pt x="1979" y="1122"/>
                  <a:pt x="1977" y="1122"/>
                </a:cubicBezTo>
                <a:cubicBezTo>
                  <a:pt x="1969" y="1126"/>
                  <a:pt x="1969" y="1126"/>
                  <a:pt x="1969" y="1126"/>
                </a:cubicBezTo>
                <a:cubicBezTo>
                  <a:pt x="1971" y="1127"/>
                  <a:pt x="1974" y="1128"/>
                  <a:pt x="1977" y="1130"/>
                </a:cubicBezTo>
                <a:cubicBezTo>
                  <a:pt x="1979" y="1132"/>
                  <a:pt x="1980" y="1136"/>
                  <a:pt x="1982" y="1138"/>
                </a:cubicBezTo>
                <a:cubicBezTo>
                  <a:pt x="1985" y="1140"/>
                  <a:pt x="1988" y="1142"/>
                  <a:pt x="1990" y="1144"/>
                </a:cubicBezTo>
                <a:cubicBezTo>
                  <a:pt x="1994" y="1147"/>
                  <a:pt x="1997" y="1152"/>
                  <a:pt x="2002" y="1152"/>
                </a:cubicBezTo>
                <a:cubicBezTo>
                  <a:pt x="2007" y="1152"/>
                  <a:pt x="2009" y="1147"/>
                  <a:pt x="2012" y="1144"/>
                </a:cubicBezTo>
                <a:cubicBezTo>
                  <a:pt x="2014" y="1142"/>
                  <a:pt x="2015" y="1139"/>
                  <a:pt x="2016" y="1138"/>
                </a:cubicBezTo>
                <a:moveTo>
                  <a:pt x="2578" y="603"/>
                </a:moveTo>
                <a:cubicBezTo>
                  <a:pt x="2578" y="602"/>
                  <a:pt x="2579" y="603"/>
                  <a:pt x="2579" y="603"/>
                </a:cubicBezTo>
                <a:cubicBezTo>
                  <a:pt x="2581" y="603"/>
                  <a:pt x="2581" y="603"/>
                  <a:pt x="2583" y="603"/>
                </a:cubicBezTo>
                <a:cubicBezTo>
                  <a:pt x="2583" y="603"/>
                  <a:pt x="2583" y="603"/>
                  <a:pt x="2584" y="604"/>
                </a:cubicBezTo>
                <a:cubicBezTo>
                  <a:pt x="2584" y="604"/>
                  <a:pt x="2584" y="604"/>
                  <a:pt x="2585" y="604"/>
                </a:cubicBezTo>
                <a:cubicBezTo>
                  <a:pt x="2585" y="604"/>
                  <a:pt x="2585" y="604"/>
                  <a:pt x="2586" y="604"/>
                </a:cubicBezTo>
                <a:cubicBezTo>
                  <a:pt x="2586" y="605"/>
                  <a:pt x="2587" y="605"/>
                  <a:pt x="2588" y="606"/>
                </a:cubicBezTo>
                <a:cubicBezTo>
                  <a:pt x="2588" y="606"/>
                  <a:pt x="2588" y="606"/>
                  <a:pt x="2589" y="606"/>
                </a:cubicBezTo>
                <a:cubicBezTo>
                  <a:pt x="2590" y="607"/>
                  <a:pt x="2590" y="608"/>
                  <a:pt x="2591" y="609"/>
                </a:cubicBezTo>
                <a:cubicBezTo>
                  <a:pt x="2591" y="609"/>
                  <a:pt x="2591" y="609"/>
                  <a:pt x="2592" y="609"/>
                </a:cubicBezTo>
                <a:cubicBezTo>
                  <a:pt x="2593" y="610"/>
                  <a:pt x="2595" y="610"/>
                  <a:pt x="2596" y="610"/>
                </a:cubicBezTo>
                <a:cubicBezTo>
                  <a:pt x="2599" y="610"/>
                  <a:pt x="2602" y="610"/>
                  <a:pt x="2604" y="610"/>
                </a:cubicBezTo>
                <a:cubicBezTo>
                  <a:pt x="2607" y="611"/>
                  <a:pt x="2609" y="614"/>
                  <a:pt x="2612" y="615"/>
                </a:cubicBezTo>
                <a:cubicBezTo>
                  <a:pt x="2616" y="617"/>
                  <a:pt x="2619" y="616"/>
                  <a:pt x="2623" y="616"/>
                </a:cubicBezTo>
                <a:cubicBezTo>
                  <a:pt x="2625" y="616"/>
                  <a:pt x="2627" y="617"/>
                  <a:pt x="2629" y="616"/>
                </a:cubicBezTo>
                <a:cubicBezTo>
                  <a:pt x="2631" y="616"/>
                  <a:pt x="2632" y="615"/>
                  <a:pt x="2633" y="614"/>
                </a:cubicBezTo>
                <a:cubicBezTo>
                  <a:pt x="2637" y="613"/>
                  <a:pt x="2639" y="612"/>
                  <a:pt x="2642" y="609"/>
                </a:cubicBezTo>
                <a:cubicBezTo>
                  <a:pt x="2644" y="608"/>
                  <a:pt x="2646" y="607"/>
                  <a:pt x="2647" y="605"/>
                </a:cubicBezTo>
                <a:cubicBezTo>
                  <a:pt x="2648" y="604"/>
                  <a:pt x="2648" y="602"/>
                  <a:pt x="2650" y="600"/>
                </a:cubicBezTo>
                <a:cubicBezTo>
                  <a:pt x="2653" y="598"/>
                  <a:pt x="2655" y="597"/>
                  <a:pt x="2658" y="596"/>
                </a:cubicBezTo>
                <a:cubicBezTo>
                  <a:pt x="2661" y="596"/>
                  <a:pt x="2663" y="597"/>
                  <a:pt x="2666" y="596"/>
                </a:cubicBezTo>
                <a:cubicBezTo>
                  <a:pt x="2667" y="596"/>
                  <a:pt x="2669" y="596"/>
                  <a:pt x="2670" y="595"/>
                </a:cubicBezTo>
                <a:cubicBezTo>
                  <a:pt x="2672" y="595"/>
                  <a:pt x="2673" y="594"/>
                  <a:pt x="2675" y="593"/>
                </a:cubicBezTo>
                <a:cubicBezTo>
                  <a:pt x="2677" y="593"/>
                  <a:pt x="2678" y="594"/>
                  <a:pt x="2680" y="593"/>
                </a:cubicBezTo>
                <a:cubicBezTo>
                  <a:pt x="2681" y="593"/>
                  <a:pt x="2682" y="592"/>
                  <a:pt x="2684" y="591"/>
                </a:cubicBezTo>
                <a:cubicBezTo>
                  <a:pt x="2685" y="591"/>
                  <a:pt x="2686" y="590"/>
                  <a:pt x="2688" y="589"/>
                </a:cubicBezTo>
                <a:cubicBezTo>
                  <a:pt x="2689" y="589"/>
                  <a:pt x="2691" y="590"/>
                  <a:pt x="2692" y="589"/>
                </a:cubicBezTo>
                <a:cubicBezTo>
                  <a:pt x="2694" y="589"/>
                  <a:pt x="2694" y="587"/>
                  <a:pt x="2696" y="586"/>
                </a:cubicBezTo>
                <a:cubicBezTo>
                  <a:pt x="2697" y="586"/>
                  <a:pt x="2699" y="585"/>
                  <a:pt x="2700" y="584"/>
                </a:cubicBezTo>
                <a:cubicBezTo>
                  <a:pt x="2701" y="583"/>
                  <a:pt x="2702" y="582"/>
                  <a:pt x="2703" y="580"/>
                </a:cubicBezTo>
                <a:cubicBezTo>
                  <a:pt x="2704" y="579"/>
                  <a:pt x="2706" y="577"/>
                  <a:pt x="2707" y="575"/>
                </a:cubicBezTo>
                <a:cubicBezTo>
                  <a:pt x="2708" y="573"/>
                  <a:pt x="2709" y="571"/>
                  <a:pt x="2711" y="569"/>
                </a:cubicBezTo>
                <a:cubicBezTo>
                  <a:pt x="2713" y="567"/>
                  <a:pt x="2715" y="565"/>
                  <a:pt x="2719" y="565"/>
                </a:cubicBezTo>
                <a:cubicBezTo>
                  <a:pt x="2739" y="565"/>
                  <a:pt x="2739" y="565"/>
                  <a:pt x="2739" y="565"/>
                </a:cubicBezTo>
                <a:cubicBezTo>
                  <a:pt x="2743" y="565"/>
                  <a:pt x="2745" y="562"/>
                  <a:pt x="2748" y="561"/>
                </a:cubicBezTo>
                <a:cubicBezTo>
                  <a:pt x="2749" y="560"/>
                  <a:pt x="2750" y="558"/>
                  <a:pt x="2752" y="557"/>
                </a:cubicBezTo>
                <a:cubicBezTo>
                  <a:pt x="2753" y="555"/>
                  <a:pt x="2755" y="555"/>
                  <a:pt x="2756" y="553"/>
                </a:cubicBezTo>
                <a:cubicBezTo>
                  <a:pt x="2757" y="551"/>
                  <a:pt x="2756" y="550"/>
                  <a:pt x="2756" y="549"/>
                </a:cubicBezTo>
                <a:cubicBezTo>
                  <a:pt x="2752" y="547"/>
                  <a:pt x="2752" y="547"/>
                  <a:pt x="2752" y="547"/>
                </a:cubicBezTo>
                <a:cubicBezTo>
                  <a:pt x="2750" y="549"/>
                  <a:pt x="2747" y="550"/>
                  <a:pt x="2745" y="553"/>
                </a:cubicBezTo>
                <a:cubicBezTo>
                  <a:pt x="2744" y="553"/>
                  <a:pt x="2745" y="556"/>
                  <a:pt x="2744" y="557"/>
                </a:cubicBezTo>
                <a:cubicBezTo>
                  <a:pt x="2742" y="558"/>
                  <a:pt x="2740" y="558"/>
                  <a:pt x="2737" y="558"/>
                </a:cubicBezTo>
                <a:cubicBezTo>
                  <a:pt x="2735" y="558"/>
                  <a:pt x="2735" y="558"/>
                  <a:pt x="2735" y="558"/>
                </a:cubicBezTo>
                <a:cubicBezTo>
                  <a:pt x="2731" y="557"/>
                  <a:pt x="2728" y="557"/>
                  <a:pt x="2726" y="555"/>
                </a:cubicBezTo>
                <a:cubicBezTo>
                  <a:pt x="2723" y="553"/>
                  <a:pt x="2724" y="548"/>
                  <a:pt x="2721" y="547"/>
                </a:cubicBezTo>
                <a:cubicBezTo>
                  <a:pt x="2719" y="546"/>
                  <a:pt x="2718" y="547"/>
                  <a:pt x="2717" y="547"/>
                </a:cubicBezTo>
                <a:cubicBezTo>
                  <a:pt x="2713" y="547"/>
                  <a:pt x="2713" y="547"/>
                  <a:pt x="2713" y="547"/>
                </a:cubicBezTo>
                <a:cubicBezTo>
                  <a:pt x="2706" y="547"/>
                  <a:pt x="2702" y="547"/>
                  <a:pt x="2696" y="545"/>
                </a:cubicBezTo>
                <a:cubicBezTo>
                  <a:pt x="2695" y="544"/>
                  <a:pt x="2693" y="544"/>
                  <a:pt x="2692" y="544"/>
                </a:cubicBezTo>
                <a:cubicBezTo>
                  <a:pt x="2690" y="543"/>
                  <a:pt x="2689" y="542"/>
                  <a:pt x="2688" y="541"/>
                </a:cubicBezTo>
                <a:cubicBezTo>
                  <a:pt x="2686" y="539"/>
                  <a:pt x="2685" y="539"/>
                  <a:pt x="2684" y="538"/>
                </a:cubicBezTo>
                <a:cubicBezTo>
                  <a:pt x="2683" y="536"/>
                  <a:pt x="2683" y="535"/>
                  <a:pt x="2683" y="533"/>
                </a:cubicBezTo>
                <a:cubicBezTo>
                  <a:pt x="2683" y="525"/>
                  <a:pt x="2683" y="525"/>
                  <a:pt x="2683" y="525"/>
                </a:cubicBezTo>
                <a:cubicBezTo>
                  <a:pt x="2686" y="525"/>
                  <a:pt x="2687" y="524"/>
                  <a:pt x="2690" y="524"/>
                </a:cubicBezTo>
                <a:cubicBezTo>
                  <a:pt x="2695" y="523"/>
                  <a:pt x="2697" y="524"/>
                  <a:pt x="2702" y="524"/>
                </a:cubicBezTo>
                <a:cubicBezTo>
                  <a:pt x="2703" y="524"/>
                  <a:pt x="2705" y="523"/>
                  <a:pt x="2706" y="523"/>
                </a:cubicBezTo>
                <a:cubicBezTo>
                  <a:pt x="2709" y="522"/>
                  <a:pt x="2711" y="522"/>
                  <a:pt x="2715" y="521"/>
                </a:cubicBezTo>
                <a:cubicBezTo>
                  <a:pt x="2718" y="519"/>
                  <a:pt x="2719" y="516"/>
                  <a:pt x="2722" y="513"/>
                </a:cubicBezTo>
                <a:cubicBezTo>
                  <a:pt x="2723" y="513"/>
                  <a:pt x="2725" y="513"/>
                  <a:pt x="2726" y="514"/>
                </a:cubicBezTo>
                <a:cubicBezTo>
                  <a:pt x="2727" y="515"/>
                  <a:pt x="2728" y="516"/>
                  <a:pt x="2729" y="518"/>
                </a:cubicBezTo>
                <a:cubicBezTo>
                  <a:pt x="2731" y="521"/>
                  <a:pt x="2728" y="524"/>
                  <a:pt x="2729" y="528"/>
                </a:cubicBezTo>
                <a:cubicBezTo>
                  <a:pt x="2729" y="529"/>
                  <a:pt x="2730" y="530"/>
                  <a:pt x="2731" y="532"/>
                </a:cubicBezTo>
                <a:cubicBezTo>
                  <a:pt x="2731" y="533"/>
                  <a:pt x="2732" y="534"/>
                  <a:pt x="2733" y="536"/>
                </a:cubicBezTo>
                <a:cubicBezTo>
                  <a:pt x="2735" y="539"/>
                  <a:pt x="2738" y="540"/>
                  <a:pt x="2742" y="540"/>
                </a:cubicBezTo>
                <a:cubicBezTo>
                  <a:pt x="2744" y="540"/>
                  <a:pt x="2745" y="538"/>
                  <a:pt x="2747" y="537"/>
                </a:cubicBezTo>
                <a:cubicBezTo>
                  <a:pt x="2747" y="536"/>
                  <a:pt x="2747" y="534"/>
                  <a:pt x="2748" y="533"/>
                </a:cubicBezTo>
                <a:cubicBezTo>
                  <a:pt x="2750" y="530"/>
                  <a:pt x="2752" y="528"/>
                  <a:pt x="2755" y="528"/>
                </a:cubicBezTo>
                <a:cubicBezTo>
                  <a:pt x="2758" y="527"/>
                  <a:pt x="2760" y="528"/>
                  <a:pt x="2763" y="528"/>
                </a:cubicBezTo>
                <a:cubicBezTo>
                  <a:pt x="2767" y="528"/>
                  <a:pt x="2769" y="528"/>
                  <a:pt x="2772" y="528"/>
                </a:cubicBezTo>
                <a:cubicBezTo>
                  <a:pt x="2774" y="528"/>
                  <a:pt x="2775" y="526"/>
                  <a:pt x="2776" y="526"/>
                </a:cubicBezTo>
                <a:cubicBezTo>
                  <a:pt x="2776" y="523"/>
                  <a:pt x="2776" y="521"/>
                  <a:pt x="2775" y="518"/>
                </a:cubicBezTo>
                <a:cubicBezTo>
                  <a:pt x="2775" y="514"/>
                  <a:pt x="2773" y="512"/>
                  <a:pt x="2771" y="509"/>
                </a:cubicBezTo>
                <a:cubicBezTo>
                  <a:pt x="2771" y="507"/>
                  <a:pt x="2770" y="505"/>
                  <a:pt x="2768" y="504"/>
                </a:cubicBezTo>
                <a:cubicBezTo>
                  <a:pt x="2766" y="502"/>
                  <a:pt x="2763" y="502"/>
                  <a:pt x="2760" y="500"/>
                </a:cubicBezTo>
                <a:cubicBezTo>
                  <a:pt x="2757" y="498"/>
                  <a:pt x="2755" y="496"/>
                  <a:pt x="2754" y="493"/>
                </a:cubicBezTo>
                <a:cubicBezTo>
                  <a:pt x="2752" y="490"/>
                  <a:pt x="2754" y="488"/>
                  <a:pt x="2754" y="485"/>
                </a:cubicBezTo>
                <a:cubicBezTo>
                  <a:pt x="2753" y="483"/>
                  <a:pt x="2750" y="484"/>
                  <a:pt x="2750" y="483"/>
                </a:cubicBezTo>
                <a:cubicBezTo>
                  <a:pt x="2749" y="482"/>
                  <a:pt x="2749" y="480"/>
                  <a:pt x="2749" y="479"/>
                </a:cubicBezTo>
                <a:cubicBezTo>
                  <a:pt x="2748" y="478"/>
                  <a:pt x="2749" y="476"/>
                  <a:pt x="2749" y="475"/>
                </a:cubicBezTo>
                <a:cubicBezTo>
                  <a:pt x="2748" y="474"/>
                  <a:pt x="2746" y="474"/>
                  <a:pt x="2745" y="473"/>
                </a:cubicBezTo>
                <a:cubicBezTo>
                  <a:pt x="2742" y="471"/>
                  <a:pt x="2740" y="471"/>
                  <a:pt x="2737" y="470"/>
                </a:cubicBezTo>
                <a:cubicBezTo>
                  <a:pt x="2735" y="469"/>
                  <a:pt x="2734" y="468"/>
                  <a:pt x="2733" y="467"/>
                </a:cubicBezTo>
                <a:cubicBezTo>
                  <a:pt x="2734" y="466"/>
                  <a:pt x="2734" y="464"/>
                  <a:pt x="2736" y="463"/>
                </a:cubicBezTo>
                <a:cubicBezTo>
                  <a:pt x="2737" y="463"/>
                  <a:pt x="2738" y="463"/>
                  <a:pt x="2740" y="462"/>
                </a:cubicBezTo>
                <a:cubicBezTo>
                  <a:pt x="2743" y="464"/>
                  <a:pt x="2744" y="467"/>
                  <a:pt x="2747" y="469"/>
                </a:cubicBezTo>
                <a:cubicBezTo>
                  <a:pt x="2748" y="470"/>
                  <a:pt x="2747" y="472"/>
                  <a:pt x="2749" y="473"/>
                </a:cubicBezTo>
                <a:cubicBezTo>
                  <a:pt x="2750" y="474"/>
                  <a:pt x="2752" y="473"/>
                  <a:pt x="2753" y="473"/>
                </a:cubicBezTo>
                <a:cubicBezTo>
                  <a:pt x="2757" y="473"/>
                  <a:pt x="2757" y="473"/>
                  <a:pt x="2757" y="473"/>
                </a:cubicBezTo>
                <a:cubicBezTo>
                  <a:pt x="2759" y="473"/>
                  <a:pt x="2760" y="472"/>
                  <a:pt x="2761" y="472"/>
                </a:cubicBezTo>
                <a:cubicBezTo>
                  <a:pt x="2763" y="472"/>
                  <a:pt x="2764" y="473"/>
                  <a:pt x="2765" y="473"/>
                </a:cubicBezTo>
                <a:cubicBezTo>
                  <a:pt x="2766" y="467"/>
                  <a:pt x="2766" y="463"/>
                  <a:pt x="2766" y="457"/>
                </a:cubicBezTo>
                <a:cubicBezTo>
                  <a:pt x="2766" y="453"/>
                  <a:pt x="2766" y="453"/>
                  <a:pt x="2766" y="453"/>
                </a:cubicBezTo>
                <a:cubicBezTo>
                  <a:pt x="2766" y="452"/>
                  <a:pt x="2767" y="450"/>
                  <a:pt x="2767" y="449"/>
                </a:cubicBezTo>
                <a:cubicBezTo>
                  <a:pt x="2768" y="448"/>
                  <a:pt x="2769" y="447"/>
                  <a:pt x="2769" y="445"/>
                </a:cubicBezTo>
                <a:cubicBezTo>
                  <a:pt x="2769" y="444"/>
                  <a:pt x="2769" y="442"/>
                  <a:pt x="2768" y="441"/>
                </a:cubicBezTo>
                <a:cubicBezTo>
                  <a:pt x="2768" y="440"/>
                  <a:pt x="2766" y="440"/>
                  <a:pt x="2764" y="439"/>
                </a:cubicBezTo>
                <a:cubicBezTo>
                  <a:pt x="2762" y="438"/>
                  <a:pt x="2759" y="437"/>
                  <a:pt x="2756" y="437"/>
                </a:cubicBezTo>
                <a:cubicBezTo>
                  <a:pt x="2753" y="437"/>
                  <a:pt x="2750" y="437"/>
                  <a:pt x="2748" y="438"/>
                </a:cubicBezTo>
                <a:cubicBezTo>
                  <a:pt x="2746" y="439"/>
                  <a:pt x="2747" y="441"/>
                  <a:pt x="2746" y="442"/>
                </a:cubicBezTo>
                <a:cubicBezTo>
                  <a:pt x="2744" y="443"/>
                  <a:pt x="2743" y="443"/>
                  <a:pt x="2741" y="443"/>
                </a:cubicBezTo>
                <a:cubicBezTo>
                  <a:pt x="2728" y="443"/>
                  <a:pt x="2728" y="443"/>
                  <a:pt x="2728" y="443"/>
                </a:cubicBezTo>
                <a:cubicBezTo>
                  <a:pt x="2729" y="441"/>
                  <a:pt x="2729" y="438"/>
                  <a:pt x="2732" y="437"/>
                </a:cubicBezTo>
                <a:cubicBezTo>
                  <a:pt x="2733" y="436"/>
                  <a:pt x="2735" y="437"/>
                  <a:pt x="2736" y="436"/>
                </a:cubicBezTo>
                <a:cubicBezTo>
                  <a:pt x="2737" y="435"/>
                  <a:pt x="2738" y="435"/>
                  <a:pt x="2740" y="434"/>
                </a:cubicBezTo>
                <a:cubicBezTo>
                  <a:pt x="2741" y="433"/>
                  <a:pt x="2739" y="431"/>
                  <a:pt x="2740" y="430"/>
                </a:cubicBezTo>
                <a:cubicBezTo>
                  <a:pt x="2737" y="429"/>
                  <a:pt x="2735" y="428"/>
                  <a:pt x="2732" y="427"/>
                </a:cubicBezTo>
                <a:cubicBezTo>
                  <a:pt x="2730" y="427"/>
                  <a:pt x="2729" y="426"/>
                  <a:pt x="2728" y="425"/>
                </a:cubicBezTo>
                <a:cubicBezTo>
                  <a:pt x="2731" y="422"/>
                  <a:pt x="2731" y="422"/>
                  <a:pt x="2731" y="422"/>
                </a:cubicBezTo>
                <a:cubicBezTo>
                  <a:pt x="2748" y="422"/>
                  <a:pt x="2748" y="422"/>
                  <a:pt x="2748" y="422"/>
                </a:cubicBezTo>
                <a:cubicBezTo>
                  <a:pt x="2748" y="433"/>
                  <a:pt x="2748" y="433"/>
                  <a:pt x="2748" y="433"/>
                </a:cubicBezTo>
                <a:cubicBezTo>
                  <a:pt x="2763" y="433"/>
                  <a:pt x="2763" y="433"/>
                  <a:pt x="2763" y="433"/>
                </a:cubicBezTo>
                <a:cubicBezTo>
                  <a:pt x="2765" y="433"/>
                  <a:pt x="2766" y="433"/>
                  <a:pt x="2767" y="432"/>
                </a:cubicBezTo>
                <a:cubicBezTo>
                  <a:pt x="2769" y="431"/>
                  <a:pt x="2768" y="429"/>
                  <a:pt x="2769" y="428"/>
                </a:cubicBezTo>
                <a:cubicBezTo>
                  <a:pt x="2772" y="427"/>
                  <a:pt x="2775" y="427"/>
                  <a:pt x="2778" y="427"/>
                </a:cubicBezTo>
                <a:cubicBezTo>
                  <a:pt x="2782" y="427"/>
                  <a:pt x="2782" y="427"/>
                  <a:pt x="2782" y="427"/>
                </a:cubicBezTo>
                <a:cubicBezTo>
                  <a:pt x="2787" y="428"/>
                  <a:pt x="2789" y="431"/>
                  <a:pt x="2793" y="431"/>
                </a:cubicBezTo>
                <a:cubicBezTo>
                  <a:pt x="2796" y="431"/>
                  <a:pt x="2797" y="430"/>
                  <a:pt x="2799" y="429"/>
                </a:cubicBezTo>
                <a:cubicBezTo>
                  <a:pt x="2801" y="428"/>
                  <a:pt x="2801" y="426"/>
                  <a:pt x="2802" y="425"/>
                </a:cubicBezTo>
                <a:cubicBezTo>
                  <a:pt x="2804" y="424"/>
                  <a:pt x="2806" y="424"/>
                  <a:pt x="2806" y="421"/>
                </a:cubicBezTo>
                <a:cubicBezTo>
                  <a:pt x="2806" y="419"/>
                  <a:pt x="2804" y="417"/>
                  <a:pt x="2803" y="415"/>
                </a:cubicBezTo>
                <a:cubicBezTo>
                  <a:pt x="2802" y="413"/>
                  <a:pt x="2801" y="412"/>
                  <a:pt x="2799" y="410"/>
                </a:cubicBezTo>
                <a:cubicBezTo>
                  <a:pt x="2797" y="409"/>
                  <a:pt x="2796" y="406"/>
                  <a:pt x="2793" y="406"/>
                </a:cubicBezTo>
                <a:cubicBezTo>
                  <a:pt x="2791" y="406"/>
                  <a:pt x="2789" y="407"/>
                  <a:pt x="2787" y="407"/>
                </a:cubicBezTo>
                <a:cubicBezTo>
                  <a:pt x="2786" y="408"/>
                  <a:pt x="2785" y="409"/>
                  <a:pt x="2783" y="409"/>
                </a:cubicBezTo>
                <a:cubicBezTo>
                  <a:pt x="2782" y="410"/>
                  <a:pt x="2781" y="410"/>
                  <a:pt x="2779" y="410"/>
                </a:cubicBezTo>
                <a:cubicBezTo>
                  <a:pt x="2778" y="410"/>
                  <a:pt x="2777" y="410"/>
                  <a:pt x="2775" y="409"/>
                </a:cubicBezTo>
                <a:cubicBezTo>
                  <a:pt x="2774" y="409"/>
                  <a:pt x="2772" y="408"/>
                  <a:pt x="2771" y="406"/>
                </a:cubicBezTo>
                <a:cubicBezTo>
                  <a:pt x="2771" y="405"/>
                  <a:pt x="2769" y="404"/>
                  <a:pt x="2769" y="402"/>
                </a:cubicBezTo>
                <a:cubicBezTo>
                  <a:pt x="2769" y="400"/>
                  <a:pt x="2772" y="398"/>
                  <a:pt x="2774" y="398"/>
                </a:cubicBezTo>
                <a:cubicBezTo>
                  <a:pt x="2776" y="398"/>
                  <a:pt x="2777" y="399"/>
                  <a:pt x="2778" y="399"/>
                </a:cubicBezTo>
                <a:cubicBezTo>
                  <a:pt x="2780" y="399"/>
                  <a:pt x="2781" y="400"/>
                  <a:pt x="2782" y="400"/>
                </a:cubicBezTo>
                <a:cubicBezTo>
                  <a:pt x="2786" y="401"/>
                  <a:pt x="2788" y="400"/>
                  <a:pt x="2791" y="400"/>
                </a:cubicBezTo>
                <a:cubicBezTo>
                  <a:pt x="2794" y="400"/>
                  <a:pt x="2796" y="401"/>
                  <a:pt x="2799" y="400"/>
                </a:cubicBezTo>
                <a:cubicBezTo>
                  <a:pt x="2801" y="400"/>
                  <a:pt x="2802" y="399"/>
                  <a:pt x="2803" y="398"/>
                </a:cubicBezTo>
                <a:cubicBezTo>
                  <a:pt x="2807" y="396"/>
                  <a:pt x="2807" y="396"/>
                  <a:pt x="2807" y="396"/>
                </a:cubicBezTo>
                <a:cubicBezTo>
                  <a:pt x="2809" y="396"/>
                  <a:pt x="2808" y="392"/>
                  <a:pt x="2810" y="392"/>
                </a:cubicBezTo>
                <a:cubicBezTo>
                  <a:pt x="2812" y="392"/>
                  <a:pt x="2812" y="394"/>
                  <a:pt x="2814" y="394"/>
                </a:cubicBezTo>
                <a:cubicBezTo>
                  <a:pt x="2821" y="394"/>
                  <a:pt x="2821" y="394"/>
                  <a:pt x="2821" y="394"/>
                </a:cubicBezTo>
                <a:cubicBezTo>
                  <a:pt x="2823" y="394"/>
                  <a:pt x="2825" y="395"/>
                  <a:pt x="2827" y="394"/>
                </a:cubicBezTo>
                <a:cubicBezTo>
                  <a:pt x="2828" y="394"/>
                  <a:pt x="2830" y="394"/>
                  <a:pt x="2831" y="393"/>
                </a:cubicBezTo>
                <a:cubicBezTo>
                  <a:pt x="2832" y="393"/>
                  <a:pt x="2831" y="391"/>
                  <a:pt x="2832" y="389"/>
                </a:cubicBezTo>
                <a:cubicBezTo>
                  <a:pt x="2829" y="387"/>
                  <a:pt x="2828" y="384"/>
                  <a:pt x="2824" y="383"/>
                </a:cubicBezTo>
                <a:cubicBezTo>
                  <a:pt x="2823" y="383"/>
                  <a:pt x="2821" y="384"/>
                  <a:pt x="2820" y="383"/>
                </a:cubicBezTo>
                <a:cubicBezTo>
                  <a:pt x="2818" y="383"/>
                  <a:pt x="2817" y="382"/>
                  <a:pt x="2815" y="380"/>
                </a:cubicBezTo>
                <a:cubicBezTo>
                  <a:pt x="2813" y="379"/>
                  <a:pt x="2811" y="378"/>
                  <a:pt x="2810" y="375"/>
                </a:cubicBezTo>
                <a:cubicBezTo>
                  <a:pt x="2810" y="374"/>
                  <a:pt x="2809" y="373"/>
                  <a:pt x="2809" y="372"/>
                </a:cubicBezTo>
                <a:cubicBezTo>
                  <a:pt x="2809" y="369"/>
                  <a:pt x="2810" y="368"/>
                  <a:pt x="2810" y="366"/>
                </a:cubicBezTo>
                <a:cubicBezTo>
                  <a:pt x="2810" y="363"/>
                  <a:pt x="2809" y="362"/>
                  <a:pt x="2809" y="360"/>
                </a:cubicBezTo>
                <a:cubicBezTo>
                  <a:pt x="2809" y="358"/>
                  <a:pt x="2810" y="357"/>
                  <a:pt x="2810" y="356"/>
                </a:cubicBezTo>
                <a:cubicBezTo>
                  <a:pt x="2810" y="355"/>
                  <a:pt x="2810" y="354"/>
                  <a:pt x="2810" y="353"/>
                </a:cubicBezTo>
                <a:cubicBezTo>
                  <a:pt x="2816" y="353"/>
                  <a:pt x="2820" y="354"/>
                  <a:pt x="2826" y="353"/>
                </a:cubicBezTo>
                <a:cubicBezTo>
                  <a:pt x="2826" y="341"/>
                  <a:pt x="2826" y="341"/>
                  <a:pt x="2826" y="341"/>
                </a:cubicBezTo>
                <a:cubicBezTo>
                  <a:pt x="2826" y="336"/>
                  <a:pt x="2820" y="335"/>
                  <a:pt x="2818" y="331"/>
                </a:cubicBezTo>
                <a:cubicBezTo>
                  <a:pt x="2818" y="329"/>
                  <a:pt x="2818" y="328"/>
                  <a:pt x="2818" y="327"/>
                </a:cubicBezTo>
                <a:cubicBezTo>
                  <a:pt x="2818" y="325"/>
                  <a:pt x="2817" y="323"/>
                  <a:pt x="2817" y="321"/>
                </a:cubicBezTo>
                <a:cubicBezTo>
                  <a:pt x="2812" y="321"/>
                  <a:pt x="2810" y="322"/>
                  <a:pt x="2805" y="321"/>
                </a:cubicBezTo>
                <a:cubicBezTo>
                  <a:pt x="2803" y="321"/>
                  <a:pt x="2802" y="320"/>
                  <a:pt x="2800" y="320"/>
                </a:cubicBezTo>
                <a:cubicBezTo>
                  <a:pt x="2799" y="320"/>
                  <a:pt x="2798" y="319"/>
                  <a:pt x="2796" y="319"/>
                </a:cubicBezTo>
                <a:cubicBezTo>
                  <a:pt x="2795" y="318"/>
                  <a:pt x="2794" y="318"/>
                  <a:pt x="2792" y="317"/>
                </a:cubicBezTo>
                <a:cubicBezTo>
                  <a:pt x="2791" y="316"/>
                  <a:pt x="2790" y="316"/>
                  <a:pt x="2788" y="315"/>
                </a:cubicBezTo>
                <a:cubicBezTo>
                  <a:pt x="2787" y="314"/>
                  <a:pt x="2786" y="312"/>
                  <a:pt x="2785" y="311"/>
                </a:cubicBezTo>
                <a:cubicBezTo>
                  <a:pt x="2784" y="309"/>
                  <a:pt x="2784" y="307"/>
                  <a:pt x="2784" y="305"/>
                </a:cubicBezTo>
                <a:cubicBezTo>
                  <a:pt x="2784" y="304"/>
                  <a:pt x="2784" y="303"/>
                  <a:pt x="2784" y="303"/>
                </a:cubicBezTo>
                <a:cubicBezTo>
                  <a:pt x="2785" y="301"/>
                  <a:pt x="2787" y="302"/>
                  <a:pt x="2788" y="301"/>
                </a:cubicBezTo>
                <a:cubicBezTo>
                  <a:pt x="2790" y="300"/>
                  <a:pt x="2790" y="298"/>
                  <a:pt x="2791" y="297"/>
                </a:cubicBezTo>
                <a:cubicBezTo>
                  <a:pt x="2793" y="296"/>
                  <a:pt x="2794" y="297"/>
                  <a:pt x="2795" y="297"/>
                </a:cubicBezTo>
                <a:cubicBezTo>
                  <a:pt x="2799" y="296"/>
                  <a:pt x="2801" y="296"/>
                  <a:pt x="2804" y="296"/>
                </a:cubicBezTo>
                <a:cubicBezTo>
                  <a:pt x="2806" y="296"/>
                  <a:pt x="2807" y="295"/>
                  <a:pt x="2808" y="295"/>
                </a:cubicBezTo>
                <a:cubicBezTo>
                  <a:pt x="2816" y="295"/>
                  <a:pt x="2816" y="295"/>
                  <a:pt x="2816" y="295"/>
                </a:cubicBezTo>
                <a:cubicBezTo>
                  <a:pt x="2819" y="295"/>
                  <a:pt x="2821" y="294"/>
                  <a:pt x="2824" y="295"/>
                </a:cubicBezTo>
                <a:cubicBezTo>
                  <a:pt x="2826" y="295"/>
                  <a:pt x="2827" y="297"/>
                  <a:pt x="2828" y="298"/>
                </a:cubicBezTo>
                <a:cubicBezTo>
                  <a:pt x="2830" y="299"/>
                  <a:pt x="2832" y="300"/>
                  <a:pt x="2832" y="303"/>
                </a:cubicBezTo>
                <a:cubicBezTo>
                  <a:pt x="2832" y="305"/>
                  <a:pt x="2832" y="305"/>
                  <a:pt x="2832" y="305"/>
                </a:cubicBezTo>
                <a:cubicBezTo>
                  <a:pt x="2832" y="307"/>
                  <a:pt x="2831" y="307"/>
                  <a:pt x="2830" y="309"/>
                </a:cubicBezTo>
                <a:cubicBezTo>
                  <a:pt x="2829" y="311"/>
                  <a:pt x="2827" y="312"/>
                  <a:pt x="2827" y="315"/>
                </a:cubicBezTo>
                <a:cubicBezTo>
                  <a:pt x="2827" y="321"/>
                  <a:pt x="2829" y="324"/>
                  <a:pt x="2832" y="330"/>
                </a:cubicBezTo>
                <a:cubicBezTo>
                  <a:pt x="2837" y="328"/>
                  <a:pt x="2837" y="328"/>
                  <a:pt x="2837" y="328"/>
                </a:cubicBezTo>
                <a:cubicBezTo>
                  <a:pt x="2837" y="296"/>
                  <a:pt x="2837" y="296"/>
                  <a:pt x="2837" y="296"/>
                </a:cubicBezTo>
                <a:cubicBezTo>
                  <a:pt x="2838" y="294"/>
                  <a:pt x="2839" y="293"/>
                  <a:pt x="2840" y="292"/>
                </a:cubicBezTo>
                <a:cubicBezTo>
                  <a:pt x="2841" y="290"/>
                  <a:pt x="2844" y="290"/>
                  <a:pt x="2844" y="288"/>
                </a:cubicBezTo>
                <a:cubicBezTo>
                  <a:pt x="2844" y="286"/>
                  <a:pt x="2844" y="286"/>
                  <a:pt x="2844" y="286"/>
                </a:cubicBezTo>
                <a:cubicBezTo>
                  <a:pt x="2844" y="284"/>
                  <a:pt x="2842" y="283"/>
                  <a:pt x="2841" y="281"/>
                </a:cubicBezTo>
                <a:cubicBezTo>
                  <a:pt x="2840" y="279"/>
                  <a:pt x="2839" y="276"/>
                  <a:pt x="2836" y="276"/>
                </a:cubicBezTo>
                <a:cubicBezTo>
                  <a:pt x="2834" y="276"/>
                  <a:pt x="2832" y="276"/>
                  <a:pt x="2830" y="277"/>
                </a:cubicBezTo>
                <a:cubicBezTo>
                  <a:pt x="2829" y="277"/>
                  <a:pt x="2828" y="279"/>
                  <a:pt x="2826" y="279"/>
                </a:cubicBezTo>
                <a:cubicBezTo>
                  <a:pt x="2824" y="279"/>
                  <a:pt x="2822" y="279"/>
                  <a:pt x="2819" y="279"/>
                </a:cubicBezTo>
                <a:cubicBezTo>
                  <a:pt x="2813" y="279"/>
                  <a:pt x="2813" y="279"/>
                  <a:pt x="2813" y="279"/>
                </a:cubicBezTo>
                <a:cubicBezTo>
                  <a:pt x="2811" y="279"/>
                  <a:pt x="2810" y="278"/>
                  <a:pt x="2808" y="278"/>
                </a:cubicBezTo>
                <a:cubicBezTo>
                  <a:pt x="2807" y="278"/>
                  <a:pt x="2806" y="279"/>
                  <a:pt x="2805" y="279"/>
                </a:cubicBezTo>
                <a:cubicBezTo>
                  <a:pt x="2805" y="266"/>
                  <a:pt x="2805" y="266"/>
                  <a:pt x="2805" y="266"/>
                </a:cubicBezTo>
                <a:cubicBezTo>
                  <a:pt x="2807" y="266"/>
                  <a:pt x="2808" y="265"/>
                  <a:pt x="2809" y="265"/>
                </a:cubicBezTo>
                <a:cubicBezTo>
                  <a:pt x="2811" y="265"/>
                  <a:pt x="2811" y="267"/>
                  <a:pt x="2813" y="267"/>
                </a:cubicBezTo>
                <a:cubicBezTo>
                  <a:pt x="2817" y="267"/>
                  <a:pt x="2817" y="267"/>
                  <a:pt x="2817" y="267"/>
                </a:cubicBezTo>
                <a:cubicBezTo>
                  <a:pt x="2820" y="267"/>
                  <a:pt x="2822" y="267"/>
                  <a:pt x="2825" y="266"/>
                </a:cubicBezTo>
                <a:cubicBezTo>
                  <a:pt x="2827" y="266"/>
                  <a:pt x="2828" y="264"/>
                  <a:pt x="2829" y="263"/>
                </a:cubicBezTo>
                <a:cubicBezTo>
                  <a:pt x="2828" y="262"/>
                  <a:pt x="2827" y="261"/>
                  <a:pt x="2826" y="259"/>
                </a:cubicBezTo>
                <a:cubicBezTo>
                  <a:pt x="2825" y="258"/>
                  <a:pt x="2824" y="255"/>
                  <a:pt x="2822" y="255"/>
                </a:cubicBezTo>
                <a:cubicBezTo>
                  <a:pt x="2819" y="255"/>
                  <a:pt x="2817" y="257"/>
                  <a:pt x="2814" y="256"/>
                </a:cubicBezTo>
                <a:cubicBezTo>
                  <a:pt x="2812" y="256"/>
                  <a:pt x="2812" y="254"/>
                  <a:pt x="2810" y="253"/>
                </a:cubicBezTo>
                <a:cubicBezTo>
                  <a:pt x="2809" y="253"/>
                  <a:pt x="2807" y="252"/>
                  <a:pt x="2806" y="252"/>
                </a:cubicBezTo>
                <a:cubicBezTo>
                  <a:pt x="2805" y="252"/>
                  <a:pt x="2804" y="252"/>
                  <a:pt x="2802" y="252"/>
                </a:cubicBezTo>
                <a:cubicBezTo>
                  <a:pt x="2800" y="252"/>
                  <a:pt x="2799" y="250"/>
                  <a:pt x="2796" y="250"/>
                </a:cubicBezTo>
                <a:cubicBezTo>
                  <a:pt x="2792" y="250"/>
                  <a:pt x="2790" y="251"/>
                  <a:pt x="2786" y="251"/>
                </a:cubicBezTo>
                <a:cubicBezTo>
                  <a:pt x="2786" y="254"/>
                  <a:pt x="2787" y="255"/>
                  <a:pt x="2786" y="258"/>
                </a:cubicBezTo>
                <a:cubicBezTo>
                  <a:pt x="2786" y="260"/>
                  <a:pt x="2785" y="261"/>
                  <a:pt x="2784" y="262"/>
                </a:cubicBezTo>
                <a:cubicBezTo>
                  <a:pt x="2783" y="262"/>
                  <a:pt x="2781" y="263"/>
                  <a:pt x="2780" y="262"/>
                </a:cubicBezTo>
                <a:cubicBezTo>
                  <a:pt x="2779" y="261"/>
                  <a:pt x="2777" y="261"/>
                  <a:pt x="2776" y="259"/>
                </a:cubicBezTo>
                <a:cubicBezTo>
                  <a:pt x="2776" y="258"/>
                  <a:pt x="2776" y="257"/>
                  <a:pt x="2776" y="255"/>
                </a:cubicBezTo>
                <a:cubicBezTo>
                  <a:pt x="2776" y="252"/>
                  <a:pt x="2776" y="250"/>
                  <a:pt x="2777" y="247"/>
                </a:cubicBezTo>
                <a:cubicBezTo>
                  <a:pt x="2778" y="246"/>
                  <a:pt x="2778" y="244"/>
                  <a:pt x="2779" y="243"/>
                </a:cubicBezTo>
                <a:cubicBezTo>
                  <a:pt x="2780" y="242"/>
                  <a:pt x="2783" y="243"/>
                  <a:pt x="2783" y="242"/>
                </a:cubicBezTo>
                <a:cubicBezTo>
                  <a:pt x="2785" y="241"/>
                  <a:pt x="2786" y="240"/>
                  <a:pt x="2786" y="238"/>
                </a:cubicBezTo>
                <a:cubicBezTo>
                  <a:pt x="2787" y="237"/>
                  <a:pt x="2786" y="236"/>
                  <a:pt x="2786" y="234"/>
                </a:cubicBezTo>
                <a:cubicBezTo>
                  <a:pt x="2787" y="231"/>
                  <a:pt x="2786" y="229"/>
                  <a:pt x="2786" y="226"/>
                </a:cubicBezTo>
                <a:cubicBezTo>
                  <a:pt x="2787" y="222"/>
                  <a:pt x="2788" y="219"/>
                  <a:pt x="2788" y="215"/>
                </a:cubicBezTo>
                <a:cubicBezTo>
                  <a:pt x="2800" y="215"/>
                  <a:pt x="2800" y="215"/>
                  <a:pt x="2800" y="215"/>
                </a:cubicBezTo>
                <a:cubicBezTo>
                  <a:pt x="2800" y="211"/>
                  <a:pt x="2800" y="208"/>
                  <a:pt x="2802" y="205"/>
                </a:cubicBezTo>
                <a:cubicBezTo>
                  <a:pt x="2803" y="204"/>
                  <a:pt x="2804" y="202"/>
                  <a:pt x="2805" y="201"/>
                </a:cubicBezTo>
                <a:cubicBezTo>
                  <a:pt x="2807" y="200"/>
                  <a:pt x="2810" y="201"/>
                  <a:pt x="2813" y="200"/>
                </a:cubicBezTo>
                <a:cubicBezTo>
                  <a:pt x="2817" y="200"/>
                  <a:pt x="2817" y="200"/>
                  <a:pt x="2817" y="200"/>
                </a:cubicBezTo>
                <a:cubicBezTo>
                  <a:pt x="2819" y="200"/>
                  <a:pt x="2819" y="198"/>
                  <a:pt x="2821" y="197"/>
                </a:cubicBezTo>
                <a:cubicBezTo>
                  <a:pt x="2821" y="196"/>
                  <a:pt x="2820" y="195"/>
                  <a:pt x="2820" y="193"/>
                </a:cubicBezTo>
                <a:cubicBezTo>
                  <a:pt x="2820" y="191"/>
                  <a:pt x="2819" y="190"/>
                  <a:pt x="2819" y="187"/>
                </a:cubicBezTo>
                <a:cubicBezTo>
                  <a:pt x="2819" y="185"/>
                  <a:pt x="2821" y="183"/>
                  <a:pt x="2822" y="182"/>
                </a:cubicBezTo>
                <a:cubicBezTo>
                  <a:pt x="2823" y="180"/>
                  <a:pt x="2824" y="179"/>
                  <a:pt x="2825" y="178"/>
                </a:cubicBezTo>
                <a:cubicBezTo>
                  <a:pt x="2826" y="176"/>
                  <a:pt x="2826" y="175"/>
                  <a:pt x="2827" y="174"/>
                </a:cubicBezTo>
                <a:cubicBezTo>
                  <a:pt x="2828" y="172"/>
                  <a:pt x="2830" y="172"/>
                  <a:pt x="2831" y="171"/>
                </a:cubicBezTo>
                <a:cubicBezTo>
                  <a:pt x="2834" y="169"/>
                  <a:pt x="2836" y="167"/>
                  <a:pt x="2839" y="167"/>
                </a:cubicBezTo>
                <a:cubicBezTo>
                  <a:pt x="2844" y="166"/>
                  <a:pt x="2847" y="169"/>
                  <a:pt x="2851" y="168"/>
                </a:cubicBezTo>
                <a:cubicBezTo>
                  <a:pt x="2852" y="167"/>
                  <a:pt x="2854" y="167"/>
                  <a:pt x="2855" y="167"/>
                </a:cubicBezTo>
                <a:cubicBezTo>
                  <a:pt x="2856" y="166"/>
                  <a:pt x="2856" y="164"/>
                  <a:pt x="2857" y="163"/>
                </a:cubicBezTo>
                <a:cubicBezTo>
                  <a:pt x="2857" y="161"/>
                  <a:pt x="2857" y="160"/>
                  <a:pt x="2858" y="159"/>
                </a:cubicBezTo>
                <a:cubicBezTo>
                  <a:pt x="2859" y="157"/>
                  <a:pt x="2859" y="156"/>
                  <a:pt x="2860" y="155"/>
                </a:cubicBezTo>
                <a:cubicBezTo>
                  <a:pt x="2861" y="153"/>
                  <a:pt x="2862" y="153"/>
                  <a:pt x="2864" y="153"/>
                </a:cubicBezTo>
                <a:cubicBezTo>
                  <a:pt x="2865" y="152"/>
                  <a:pt x="2866" y="151"/>
                  <a:pt x="2868" y="151"/>
                </a:cubicBezTo>
                <a:cubicBezTo>
                  <a:pt x="2869" y="150"/>
                  <a:pt x="2871" y="151"/>
                  <a:pt x="2872" y="151"/>
                </a:cubicBezTo>
                <a:cubicBezTo>
                  <a:pt x="2873" y="151"/>
                  <a:pt x="2875" y="150"/>
                  <a:pt x="2876" y="150"/>
                </a:cubicBezTo>
                <a:cubicBezTo>
                  <a:pt x="2877" y="149"/>
                  <a:pt x="2879" y="150"/>
                  <a:pt x="2880" y="150"/>
                </a:cubicBezTo>
                <a:cubicBezTo>
                  <a:pt x="2882" y="149"/>
                  <a:pt x="2881" y="147"/>
                  <a:pt x="2883" y="146"/>
                </a:cubicBezTo>
                <a:cubicBezTo>
                  <a:pt x="2882" y="141"/>
                  <a:pt x="2882" y="141"/>
                  <a:pt x="2882" y="141"/>
                </a:cubicBezTo>
                <a:cubicBezTo>
                  <a:pt x="2845" y="141"/>
                  <a:pt x="2845" y="141"/>
                  <a:pt x="2845" y="141"/>
                </a:cubicBezTo>
                <a:cubicBezTo>
                  <a:pt x="2835" y="139"/>
                  <a:pt x="2835" y="139"/>
                  <a:pt x="2835" y="139"/>
                </a:cubicBezTo>
                <a:cubicBezTo>
                  <a:pt x="2839" y="138"/>
                  <a:pt x="2841" y="138"/>
                  <a:pt x="2844" y="137"/>
                </a:cubicBezTo>
                <a:cubicBezTo>
                  <a:pt x="2848" y="135"/>
                  <a:pt x="2850" y="130"/>
                  <a:pt x="2855" y="130"/>
                </a:cubicBezTo>
                <a:cubicBezTo>
                  <a:pt x="2857" y="130"/>
                  <a:pt x="2859" y="131"/>
                  <a:pt x="2861" y="132"/>
                </a:cubicBezTo>
                <a:cubicBezTo>
                  <a:pt x="2863" y="132"/>
                  <a:pt x="2864" y="135"/>
                  <a:pt x="2866" y="135"/>
                </a:cubicBezTo>
                <a:cubicBezTo>
                  <a:pt x="2868" y="135"/>
                  <a:pt x="2869" y="135"/>
                  <a:pt x="2870" y="135"/>
                </a:cubicBezTo>
                <a:cubicBezTo>
                  <a:pt x="2875" y="135"/>
                  <a:pt x="2875" y="135"/>
                  <a:pt x="2875" y="135"/>
                </a:cubicBezTo>
                <a:cubicBezTo>
                  <a:pt x="2876" y="135"/>
                  <a:pt x="2877" y="134"/>
                  <a:pt x="2879" y="134"/>
                </a:cubicBezTo>
                <a:cubicBezTo>
                  <a:pt x="2880" y="134"/>
                  <a:pt x="2882" y="134"/>
                  <a:pt x="2883" y="134"/>
                </a:cubicBezTo>
                <a:cubicBezTo>
                  <a:pt x="2885" y="133"/>
                  <a:pt x="2886" y="133"/>
                  <a:pt x="2888" y="133"/>
                </a:cubicBezTo>
                <a:cubicBezTo>
                  <a:pt x="2890" y="132"/>
                  <a:pt x="2890" y="130"/>
                  <a:pt x="2891" y="129"/>
                </a:cubicBezTo>
                <a:cubicBezTo>
                  <a:pt x="2892" y="128"/>
                  <a:pt x="2893" y="126"/>
                  <a:pt x="2894" y="125"/>
                </a:cubicBezTo>
                <a:cubicBezTo>
                  <a:pt x="2896" y="123"/>
                  <a:pt x="2897" y="122"/>
                  <a:pt x="2899" y="120"/>
                </a:cubicBezTo>
                <a:cubicBezTo>
                  <a:pt x="2900" y="119"/>
                  <a:pt x="2900" y="116"/>
                  <a:pt x="2902" y="116"/>
                </a:cubicBezTo>
                <a:cubicBezTo>
                  <a:pt x="2904" y="115"/>
                  <a:pt x="2907" y="115"/>
                  <a:pt x="2910" y="115"/>
                </a:cubicBezTo>
                <a:cubicBezTo>
                  <a:pt x="2914" y="115"/>
                  <a:pt x="2914" y="115"/>
                  <a:pt x="2914" y="115"/>
                </a:cubicBezTo>
                <a:cubicBezTo>
                  <a:pt x="2920" y="115"/>
                  <a:pt x="2924" y="115"/>
                  <a:pt x="2930" y="114"/>
                </a:cubicBezTo>
                <a:cubicBezTo>
                  <a:pt x="2931" y="114"/>
                  <a:pt x="2932" y="113"/>
                  <a:pt x="2934" y="113"/>
                </a:cubicBezTo>
                <a:cubicBezTo>
                  <a:pt x="2935" y="113"/>
                  <a:pt x="2936" y="112"/>
                  <a:pt x="2938" y="112"/>
                </a:cubicBezTo>
                <a:cubicBezTo>
                  <a:pt x="2940" y="111"/>
                  <a:pt x="2941" y="110"/>
                  <a:pt x="2942" y="108"/>
                </a:cubicBezTo>
                <a:cubicBezTo>
                  <a:pt x="2943" y="106"/>
                  <a:pt x="2944" y="106"/>
                  <a:pt x="2945" y="104"/>
                </a:cubicBezTo>
                <a:cubicBezTo>
                  <a:pt x="2945" y="101"/>
                  <a:pt x="2946" y="99"/>
                  <a:pt x="2946" y="96"/>
                </a:cubicBezTo>
                <a:cubicBezTo>
                  <a:pt x="2946" y="93"/>
                  <a:pt x="2946" y="90"/>
                  <a:pt x="2943" y="88"/>
                </a:cubicBezTo>
                <a:cubicBezTo>
                  <a:pt x="2943" y="87"/>
                  <a:pt x="2941" y="87"/>
                  <a:pt x="2940" y="86"/>
                </a:cubicBezTo>
                <a:cubicBezTo>
                  <a:pt x="2937" y="85"/>
                  <a:pt x="2934" y="85"/>
                  <a:pt x="2931" y="85"/>
                </a:cubicBezTo>
                <a:cubicBezTo>
                  <a:pt x="2927" y="85"/>
                  <a:pt x="2925" y="85"/>
                  <a:pt x="2922" y="86"/>
                </a:cubicBezTo>
                <a:cubicBezTo>
                  <a:pt x="2920" y="87"/>
                  <a:pt x="2919" y="88"/>
                  <a:pt x="2917" y="89"/>
                </a:cubicBezTo>
                <a:cubicBezTo>
                  <a:pt x="2914" y="90"/>
                  <a:pt x="2912" y="90"/>
                  <a:pt x="2909" y="90"/>
                </a:cubicBezTo>
                <a:cubicBezTo>
                  <a:pt x="2905" y="90"/>
                  <a:pt x="2903" y="89"/>
                  <a:pt x="2900" y="88"/>
                </a:cubicBezTo>
                <a:cubicBezTo>
                  <a:pt x="2898" y="88"/>
                  <a:pt x="2897" y="87"/>
                  <a:pt x="2895" y="86"/>
                </a:cubicBezTo>
                <a:cubicBezTo>
                  <a:pt x="2889" y="84"/>
                  <a:pt x="2889" y="84"/>
                  <a:pt x="2889" y="84"/>
                </a:cubicBezTo>
                <a:cubicBezTo>
                  <a:pt x="2887" y="84"/>
                  <a:pt x="2886" y="82"/>
                  <a:pt x="2884" y="82"/>
                </a:cubicBezTo>
                <a:cubicBezTo>
                  <a:pt x="2880" y="82"/>
                  <a:pt x="2878" y="84"/>
                  <a:pt x="2875" y="84"/>
                </a:cubicBezTo>
                <a:cubicBezTo>
                  <a:pt x="2873" y="84"/>
                  <a:pt x="2872" y="84"/>
                  <a:pt x="2870" y="84"/>
                </a:cubicBezTo>
                <a:cubicBezTo>
                  <a:pt x="2867" y="84"/>
                  <a:pt x="2864" y="85"/>
                  <a:pt x="2861" y="86"/>
                </a:cubicBezTo>
                <a:cubicBezTo>
                  <a:pt x="2859" y="87"/>
                  <a:pt x="2858" y="88"/>
                  <a:pt x="2857" y="89"/>
                </a:cubicBezTo>
                <a:cubicBezTo>
                  <a:pt x="2855" y="90"/>
                  <a:pt x="2854" y="90"/>
                  <a:pt x="2853" y="92"/>
                </a:cubicBezTo>
                <a:cubicBezTo>
                  <a:pt x="2851" y="95"/>
                  <a:pt x="2851" y="97"/>
                  <a:pt x="2850" y="100"/>
                </a:cubicBezTo>
                <a:cubicBezTo>
                  <a:pt x="2849" y="101"/>
                  <a:pt x="2849" y="103"/>
                  <a:pt x="2848" y="104"/>
                </a:cubicBezTo>
                <a:cubicBezTo>
                  <a:pt x="2847" y="105"/>
                  <a:pt x="2845" y="105"/>
                  <a:pt x="2844" y="105"/>
                </a:cubicBezTo>
                <a:cubicBezTo>
                  <a:pt x="2841" y="106"/>
                  <a:pt x="2839" y="105"/>
                  <a:pt x="2835" y="105"/>
                </a:cubicBezTo>
                <a:cubicBezTo>
                  <a:pt x="2832" y="105"/>
                  <a:pt x="2830" y="106"/>
                  <a:pt x="2827" y="106"/>
                </a:cubicBezTo>
                <a:cubicBezTo>
                  <a:pt x="2823" y="106"/>
                  <a:pt x="2821" y="106"/>
                  <a:pt x="2818" y="105"/>
                </a:cubicBezTo>
                <a:cubicBezTo>
                  <a:pt x="2816" y="104"/>
                  <a:pt x="2817" y="102"/>
                  <a:pt x="2815" y="101"/>
                </a:cubicBezTo>
                <a:cubicBezTo>
                  <a:pt x="2812" y="99"/>
                  <a:pt x="2809" y="100"/>
                  <a:pt x="2805" y="100"/>
                </a:cubicBezTo>
                <a:cubicBezTo>
                  <a:pt x="2802" y="100"/>
                  <a:pt x="2801" y="99"/>
                  <a:pt x="2798" y="100"/>
                </a:cubicBezTo>
                <a:cubicBezTo>
                  <a:pt x="2795" y="101"/>
                  <a:pt x="2794" y="104"/>
                  <a:pt x="2791" y="107"/>
                </a:cubicBezTo>
                <a:cubicBezTo>
                  <a:pt x="2790" y="108"/>
                  <a:pt x="2791" y="110"/>
                  <a:pt x="2789" y="111"/>
                </a:cubicBezTo>
                <a:cubicBezTo>
                  <a:pt x="2788" y="112"/>
                  <a:pt x="2787" y="112"/>
                  <a:pt x="2785" y="113"/>
                </a:cubicBezTo>
                <a:cubicBezTo>
                  <a:pt x="2784" y="113"/>
                  <a:pt x="2783" y="113"/>
                  <a:pt x="2781" y="113"/>
                </a:cubicBezTo>
                <a:cubicBezTo>
                  <a:pt x="2778" y="113"/>
                  <a:pt x="2776" y="113"/>
                  <a:pt x="2772" y="113"/>
                </a:cubicBezTo>
                <a:cubicBezTo>
                  <a:pt x="2769" y="113"/>
                  <a:pt x="2767" y="114"/>
                  <a:pt x="2764" y="115"/>
                </a:cubicBezTo>
                <a:cubicBezTo>
                  <a:pt x="2763" y="115"/>
                  <a:pt x="2762" y="117"/>
                  <a:pt x="2760" y="118"/>
                </a:cubicBezTo>
                <a:cubicBezTo>
                  <a:pt x="2757" y="119"/>
                  <a:pt x="2755" y="119"/>
                  <a:pt x="2752" y="120"/>
                </a:cubicBezTo>
                <a:cubicBezTo>
                  <a:pt x="2750" y="120"/>
                  <a:pt x="2749" y="122"/>
                  <a:pt x="2748" y="123"/>
                </a:cubicBezTo>
                <a:cubicBezTo>
                  <a:pt x="2746" y="124"/>
                  <a:pt x="2744" y="125"/>
                  <a:pt x="2743" y="127"/>
                </a:cubicBezTo>
                <a:cubicBezTo>
                  <a:pt x="2740" y="130"/>
                  <a:pt x="2741" y="135"/>
                  <a:pt x="2737" y="137"/>
                </a:cubicBezTo>
                <a:cubicBezTo>
                  <a:pt x="2735" y="137"/>
                  <a:pt x="2734" y="139"/>
                  <a:pt x="2733" y="139"/>
                </a:cubicBezTo>
                <a:cubicBezTo>
                  <a:pt x="2731" y="139"/>
                  <a:pt x="2730" y="137"/>
                  <a:pt x="2729" y="137"/>
                </a:cubicBezTo>
                <a:cubicBezTo>
                  <a:pt x="2730" y="136"/>
                  <a:pt x="2729" y="134"/>
                  <a:pt x="2731" y="133"/>
                </a:cubicBezTo>
                <a:cubicBezTo>
                  <a:pt x="2732" y="132"/>
                  <a:pt x="2734" y="132"/>
                  <a:pt x="2735" y="131"/>
                </a:cubicBezTo>
                <a:cubicBezTo>
                  <a:pt x="2736" y="130"/>
                  <a:pt x="2736" y="128"/>
                  <a:pt x="2737" y="127"/>
                </a:cubicBezTo>
                <a:cubicBezTo>
                  <a:pt x="2738" y="125"/>
                  <a:pt x="2739" y="124"/>
                  <a:pt x="2740" y="123"/>
                </a:cubicBezTo>
                <a:cubicBezTo>
                  <a:pt x="2741" y="120"/>
                  <a:pt x="2742" y="117"/>
                  <a:pt x="2745" y="115"/>
                </a:cubicBezTo>
                <a:cubicBezTo>
                  <a:pt x="2746" y="114"/>
                  <a:pt x="2747" y="115"/>
                  <a:pt x="2749" y="115"/>
                </a:cubicBezTo>
                <a:cubicBezTo>
                  <a:pt x="2751" y="114"/>
                  <a:pt x="2752" y="113"/>
                  <a:pt x="2755" y="112"/>
                </a:cubicBezTo>
                <a:cubicBezTo>
                  <a:pt x="2755" y="110"/>
                  <a:pt x="2754" y="109"/>
                  <a:pt x="2754" y="108"/>
                </a:cubicBezTo>
                <a:cubicBezTo>
                  <a:pt x="2754" y="99"/>
                  <a:pt x="2754" y="99"/>
                  <a:pt x="2754" y="99"/>
                </a:cubicBezTo>
                <a:cubicBezTo>
                  <a:pt x="2756" y="98"/>
                  <a:pt x="2758" y="96"/>
                  <a:pt x="2759" y="95"/>
                </a:cubicBezTo>
                <a:cubicBezTo>
                  <a:pt x="2761" y="94"/>
                  <a:pt x="2762" y="95"/>
                  <a:pt x="2763" y="94"/>
                </a:cubicBezTo>
                <a:cubicBezTo>
                  <a:pt x="2765" y="93"/>
                  <a:pt x="2767" y="92"/>
                  <a:pt x="2767" y="91"/>
                </a:cubicBezTo>
                <a:cubicBezTo>
                  <a:pt x="2768" y="90"/>
                  <a:pt x="2767" y="88"/>
                  <a:pt x="2767" y="87"/>
                </a:cubicBezTo>
                <a:cubicBezTo>
                  <a:pt x="2767" y="86"/>
                  <a:pt x="2768" y="84"/>
                  <a:pt x="2767" y="83"/>
                </a:cubicBezTo>
                <a:cubicBezTo>
                  <a:pt x="2767" y="82"/>
                  <a:pt x="2766" y="80"/>
                  <a:pt x="2765" y="79"/>
                </a:cubicBezTo>
                <a:cubicBezTo>
                  <a:pt x="2764" y="78"/>
                  <a:pt x="2764" y="76"/>
                  <a:pt x="2762" y="75"/>
                </a:cubicBezTo>
                <a:cubicBezTo>
                  <a:pt x="2761" y="74"/>
                  <a:pt x="2760" y="75"/>
                  <a:pt x="2759" y="75"/>
                </a:cubicBezTo>
                <a:cubicBezTo>
                  <a:pt x="2754" y="75"/>
                  <a:pt x="2754" y="75"/>
                  <a:pt x="2754" y="75"/>
                </a:cubicBezTo>
                <a:cubicBezTo>
                  <a:pt x="2753" y="75"/>
                  <a:pt x="2752" y="76"/>
                  <a:pt x="2751" y="76"/>
                </a:cubicBezTo>
                <a:cubicBezTo>
                  <a:pt x="2747" y="76"/>
                  <a:pt x="2745" y="76"/>
                  <a:pt x="2741" y="76"/>
                </a:cubicBezTo>
                <a:cubicBezTo>
                  <a:pt x="2739" y="76"/>
                  <a:pt x="2738" y="77"/>
                  <a:pt x="2737" y="77"/>
                </a:cubicBezTo>
                <a:cubicBezTo>
                  <a:pt x="2732" y="77"/>
                  <a:pt x="2729" y="77"/>
                  <a:pt x="2724" y="77"/>
                </a:cubicBezTo>
                <a:cubicBezTo>
                  <a:pt x="2722" y="77"/>
                  <a:pt x="2720" y="76"/>
                  <a:pt x="2719" y="75"/>
                </a:cubicBezTo>
                <a:cubicBezTo>
                  <a:pt x="2719" y="80"/>
                  <a:pt x="2719" y="83"/>
                  <a:pt x="2719" y="88"/>
                </a:cubicBezTo>
                <a:cubicBezTo>
                  <a:pt x="2719" y="89"/>
                  <a:pt x="2718" y="90"/>
                  <a:pt x="2718" y="92"/>
                </a:cubicBezTo>
                <a:cubicBezTo>
                  <a:pt x="2718" y="93"/>
                  <a:pt x="2719" y="94"/>
                  <a:pt x="2719" y="95"/>
                </a:cubicBezTo>
                <a:cubicBezTo>
                  <a:pt x="2717" y="95"/>
                  <a:pt x="2716" y="97"/>
                  <a:pt x="2714" y="97"/>
                </a:cubicBezTo>
                <a:cubicBezTo>
                  <a:pt x="2712" y="97"/>
                  <a:pt x="2711" y="95"/>
                  <a:pt x="2709" y="95"/>
                </a:cubicBezTo>
                <a:cubicBezTo>
                  <a:pt x="2706" y="95"/>
                  <a:pt x="2705" y="95"/>
                  <a:pt x="2702" y="95"/>
                </a:cubicBezTo>
                <a:cubicBezTo>
                  <a:pt x="2699" y="95"/>
                  <a:pt x="2697" y="94"/>
                  <a:pt x="2695" y="95"/>
                </a:cubicBezTo>
                <a:cubicBezTo>
                  <a:pt x="2692" y="96"/>
                  <a:pt x="2690" y="98"/>
                  <a:pt x="2687" y="99"/>
                </a:cubicBezTo>
                <a:cubicBezTo>
                  <a:pt x="2686" y="99"/>
                  <a:pt x="2684" y="99"/>
                  <a:pt x="2683" y="100"/>
                </a:cubicBezTo>
                <a:cubicBezTo>
                  <a:pt x="2681" y="100"/>
                  <a:pt x="2681" y="102"/>
                  <a:pt x="2679" y="103"/>
                </a:cubicBezTo>
                <a:cubicBezTo>
                  <a:pt x="2678" y="103"/>
                  <a:pt x="2676" y="103"/>
                  <a:pt x="2675" y="103"/>
                </a:cubicBezTo>
                <a:cubicBezTo>
                  <a:pt x="2675" y="102"/>
                  <a:pt x="2676" y="100"/>
                  <a:pt x="2676" y="99"/>
                </a:cubicBezTo>
                <a:cubicBezTo>
                  <a:pt x="2676" y="97"/>
                  <a:pt x="2677" y="96"/>
                  <a:pt x="2678" y="95"/>
                </a:cubicBezTo>
                <a:cubicBezTo>
                  <a:pt x="2678" y="93"/>
                  <a:pt x="2678" y="91"/>
                  <a:pt x="2680" y="90"/>
                </a:cubicBezTo>
                <a:cubicBezTo>
                  <a:pt x="2681" y="89"/>
                  <a:pt x="2682" y="87"/>
                  <a:pt x="2684" y="87"/>
                </a:cubicBezTo>
                <a:cubicBezTo>
                  <a:pt x="2688" y="87"/>
                  <a:pt x="2688" y="87"/>
                  <a:pt x="2688" y="87"/>
                </a:cubicBezTo>
                <a:cubicBezTo>
                  <a:pt x="2691" y="87"/>
                  <a:pt x="2693" y="87"/>
                  <a:pt x="2697" y="87"/>
                </a:cubicBezTo>
                <a:cubicBezTo>
                  <a:pt x="2700" y="87"/>
                  <a:pt x="2702" y="87"/>
                  <a:pt x="2705" y="86"/>
                </a:cubicBezTo>
                <a:cubicBezTo>
                  <a:pt x="2707" y="86"/>
                  <a:pt x="2707" y="84"/>
                  <a:pt x="2709" y="83"/>
                </a:cubicBezTo>
                <a:cubicBezTo>
                  <a:pt x="2708" y="79"/>
                  <a:pt x="2708" y="79"/>
                  <a:pt x="2708" y="79"/>
                </a:cubicBezTo>
                <a:cubicBezTo>
                  <a:pt x="2706" y="79"/>
                  <a:pt x="2706" y="77"/>
                  <a:pt x="2704" y="77"/>
                </a:cubicBezTo>
                <a:cubicBezTo>
                  <a:pt x="2702" y="77"/>
                  <a:pt x="2701" y="77"/>
                  <a:pt x="2699" y="77"/>
                </a:cubicBezTo>
                <a:cubicBezTo>
                  <a:pt x="2696" y="77"/>
                  <a:pt x="2695" y="76"/>
                  <a:pt x="2692" y="76"/>
                </a:cubicBezTo>
                <a:cubicBezTo>
                  <a:pt x="2686" y="76"/>
                  <a:pt x="2683" y="78"/>
                  <a:pt x="2677" y="79"/>
                </a:cubicBezTo>
                <a:cubicBezTo>
                  <a:pt x="2674" y="79"/>
                  <a:pt x="2672" y="79"/>
                  <a:pt x="2669" y="79"/>
                </a:cubicBezTo>
                <a:cubicBezTo>
                  <a:pt x="2667" y="79"/>
                  <a:pt x="2666" y="80"/>
                  <a:pt x="2665" y="80"/>
                </a:cubicBezTo>
                <a:cubicBezTo>
                  <a:pt x="2637" y="80"/>
                  <a:pt x="2637" y="80"/>
                  <a:pt x="2637" y="80"/>
                </a:cubicBezTo>
                <a:cubicBezTo>
                  <a:pt x="2633" y="80"/>
                  <a:pt x="2631" y="78"/>
                  <a:pt x="2627" y="78"/>
                </a:cubicBezTo>
                <a:cubicBezTo>
                  <a:pt x="2623" y="78"/>
                  <a:pt x="2620" y="79"/>
                  <a:pt x="2616" y="80"/>
                </a:cubicBezTo>
                <a:cubicBezTo>
                  <a:pt x="2614" y="80"/>
                  <a:pt x="2613" y="81"/>
                  <a:pt x="2611" y="81"/>
                </a:cubicBezTo>
                <a:cubicBezTo>
                  <a:pt x="2610" y="81"/>
                  <a:pt x="2609" y="83"/>
                  <a:pt x="2607" y="83"/>
                </a:cubicBezTo>
                <a:cubicBezTo>
                  <a:pt x="2606" y="83"/>
                  <a:pt x="2605" y="84"/>
                  <a:pt x="2603" y="84"/>
                </a:cubicBezTo>
                <a:cubicBezTo>
                  <a:pt x="2601" y="85"/>
                  <a:pt x="2600" y="87"/>
                  <a:pt x="2597" y="87"/>
                </a:cubicBezTo>
                <a:cubicBezTo>
                  <a:pt x="2596" y="87"/>
                  <a:pt x="2594" y="87"/>
                  <a:pt x="2592" y="87"/>
                </a:cubicBezTo>
                <a:cubicBezTo>
                  <a:pt x="2590" y="87"/>
                  <a:pt x="2589" y="89"/>
                  <a:pt x="2586" y="89"/>
                </a:cubicBezTo>
                <a:cubicBezTo>
                  <a:pt x="2584" y="89"/>
                  <a:pt x="2583" y="89"/>
                  <a:pt x="2581" y="89"/>
                </a:cubicBezTo>
                <a:cubicBezTo>
                  <a:pt x="2579" y="89"/>
                  <a:pt x="2578" y="90"/>
                  <a:pt x="2576" y="91"/>
                </a:cubicBezTo>
                <a:cubicBezTo>
                  <a:pt x="2575" y="91"/>
                  <a:pt x="2574" y="92"/>
                  <a:pt x="2572" y="92"/>
                </a:cubicBezTo>
                <a:cubicBezTo>
                  <a:pt x="2571" y="92"/>
                  <a:pt x="2569" y="94"/>
                  <a:pt x="2567" y="94"/>
                </a:cubicBezTo>
                <a:cubicBezTo>
                  <a:pt x="2566" y="94"/>
                  <a:pt x="2565" y="92"/>
                  <a:pt x="2563" y="92"/>
                </a:cubicBezTo>
                <a:cubicBezTo>
                  <a:pt x="2564" y="91"/>
                  <a:pt x="2564" y="89"/>
                  <a:pt x="2565" y="88"/>
                </a:cubicBezTo>
                <a:cubicBezTo>
                  <a:pt x="2566" y="85"/>
                  <a:pt x="2568" y="83"/>
                  <a:pt x="2570" y="80"/>
                </a:cubicBezTo>
                <a:cubicBezTo>
                  <a:pt x="2571" y="79"/>
                  <a:pt x="2572" y="77"/>
                  <a:pt x="2573" y="76"/>
                </a:cubicBezTo>
                <a:cubicBezTo>
                  <a:pt x="2576" y="74"/>
                  <a:pt x="2579" y="73"/>
                  <a:pt x="2582" y="72"/>
                </a:cubicBezTo>
                <a:cubicBezTo>
                  <a:pt x="2584" y="72"/>
                  <a:pt x="2586" y="71"/>
                  <a:pt x="2588" y="71"/>
                </a:cubicBezTo>
                <a:cubicBezTo>
                  <a:pt x="2655" y="71"/>
                  <a:pt x="2655" y="71"/>
                  <a:pt x="2655" y="71"/>
                </a:cubicBezTo>
                <a:cubicBezTo>
                  <a:pt x="2657" y="71"/>
                  <a:pt x="2658" y="71"/>
                  <a:pt x="2659" y="70"/>
                </a:cubicBezTo>
                <a:cubicBezTo>
                  <a:pt x="2660" y="69"/>
                  <a:pt x="2660" y="67"/>
                  <a:pt x="2662" y="66"/>
                </a:cubicBezTo>
                <a:cubicBezTo>
                  <a:pt x="2663" y="65"/>
                  <a:pt x="2664" y="65"/>
                  <a:pt x="2666" y="65"/>
                </a:cubicBezTo>
                <a:cubicBezTo>
                  <a:pt x="2722" y="65"/>
                  <a:pt x="2722" y="65"/>
                  <a:pt x="2722" y="65"/>
                </a:cubicBezTo>
                <a:cubicBezTo>
                  <a:pt x="2724" y="65"/>
                  <a:pt x="2725" y="64"/>
                  <a:pt x="2727" y="64"/>
                </a:cubicBezTo>
                <a:cubicBezTo>
                  <a:pt x="2730" y="64"/>
                  <a:pt x="2732" y="65"/>
                  <a:pt x="2735" y="64"/>
                </a:cubicBezTo>
                <a:cubicBezTo>
                  <a:pt x="2736" y="64"/>
                  <a:pt x="2737" y="63"/>
                  <a:pt x="2739" y="62"/>
                </a:cubicBezTo>
                <a:cubicBezTo>
                  <a:pt x="2740" y="61"/>
                  <a:pt x="2739" y="59"/>
                  <a:pt x="2741" y="58"/>
                </a:cubicBezTo>
                <a:cubicBezTo>
                  <a:pt x="2742" y="57"/>
                  <a:pt x="2743" y="58"/>
                  <a:pt x="2745" y="58"/>
                </a:cubicBezTo>
                <a:cubicBezTo>
                  <a:pt x="2746" y="58"/>
                  <a:pt x="2747" y="56"/>
                  <a:pt x="2749" y="56"/>
                </a:cubicBezTo>
                <a:cubicBezTo>
                  <a:pt x="2750" y="56"/>
                  <a:pt x="2751" y="56"/>
                  <a:pt x="2752" y="56"/>
                </a:cubicBezTo>
                <a:cubicBezTo>
                  <a:pt x="2754" y="56"/>
                  <a:pt x="2755" y="56"/>
                  <a:pt x="2756" y="56"/>
                </a:cubicBezTo>
                <a:cubicBezTo>
                  <a:pt x="2758" y="56"/>
                  <a:pt x="2759" y="53"/>
                  <a:pt x="2760" y="53"/>
                </a:cubicBezTo>
                <a:cubicBezTo>
                  <a:pt x="2765" y="52"/>
                  <a:pt x="2768" y="53"/>
                  <a:pt x="2773" y="53"/>
                </a:cubicBezTo>
                <a:cubicBezTo>
                  <a:pt x="2775" y="53"/>
                  <a:pt x="2776" y="52"/>
                  <a:pt x="2778" y="52"/>
                </a:cubicBezTo>
                <a:cubicBezTo>
                  <a:pt x="2778" y="43"/>
                  <a:pt x="2778" y="43"/>
                  <a:pt x="2778" y="43"/>
                </a:cubicBezTo>
                <a:cubicBezTo>
                  <a:pt x="2766" y="42"/>
                  <a:pt x="2766" y="42"/>
                  <a:pt x="2766" y="42"/>
                </a:cubicBezTo>
                <a:cubicBezTo>
                  <a:pt x="2764" y="43"/>
                  <a:pt x="2763" y="44"/>
                  <a:pt x="2760" y="44"/>
                </a:cubicBezTo>
                <a:cubicBezTo>
                  <a:pt x="2759" y="44"/>
                  <a:pt x="2759" y="44"/>
                  <a:pt x="2759" y="44"/>
                </a:cubicBezTo>
                <a:cubicBezTo>
                  <a:pt x="2757" y="44"/>
                  <a:pt x="2756" y="42"/>
                  <a:pt x="2754" y="42"/>
                </a:cubicBezTo>
                <a:cubicBezTo>
                  <a:pt x="2750" y="41"/>
                  <a:pt x="2747" y="40"/>
                  <a:pt x="2742" y="40"/>
                </a:cubicBezTo>
                <a:cubicBezTo>
                  <a:pt x="2739" y="40"/>
                  <a:pt x="2737" y="41"/>
                  <a:pt x="2734" y="41"/>
                </a:cubicBezTo>
                <a:cubicBezTo>
                  <a:pt x="2730" y="41"/>
                  <a:pt x="2727" y="41"/>
                  <a:pt x="2724" y="40"/>
                </a:cubicBezTo>
                <a:cubicBezTo>
                  <a:pt x="2722" y="40"/>
                  <a:pt x="2721" y="39"/>
                  <a:pt x="2720" y="38"/>
                </a:cubicBezTo>
                <a:cubicBezTo>
                  <a:pt x="2720" y="37"/>
                  <a:pt x="2724" y="37"/>
                  <a:pt x="2724" y="35"/>
                </a:cubicBezTo>
                <a:cubicBezTo>
                  <a:pt x="2724" y="34"/>
                  <a:pt x="2722" y="33"/>
                  <a:pt x="2722" y="31"/>
                </a:cubicBezTo>
                <a:cubicBezTo>
                  <a:pt x="2720" y="31"/>
                  <a:pt x="2719" y="32"/>
                  <a:pt x="2718" y="31"/>
                </a:cubicBezTo>
                <a:cubicBezTo>
                  <a:pt x="2715" y="31"/>
                  <a:pt x="2713" y="29"/>
                  <a:pt x="2710" y="29"/>
                </a:cubicBezTo>
                <a:cubicBezTo>
                  <a:pt x="2709" y="29"/>
                  <a:pt x="2708" y="29"/>
                  <a:pt x="2708" y="29"/>
                </a:cubicBezTo>
                <a:cubicBezTo>
                  <a:pt x="2706" y="30"/>
                  <a:pt x="2706" y="32"/>
                  <a:pt x="2704" y="32"/>
                </a:cubicBezTo>
                <a:cubicBezTo>
                  <a:pt x="2684" y="32"/>
                  <a:pt x="2684" y="32"/>
                  <a:pt x="2684" y="32"/>
                </a:cubicBezTo>
                <a:cubicBezTo>
                  <a:pt x="2680" y="32"/>
                  <a:pt x="2679" y="29"/>
                  <a:pt x="2676" y="27"/>
                </a:cubicBezTo>
                <a:cubicBezTo>
                  <a:pt x="2675" y="27"/>
                  <a:pt x="2673" y="27"/>
                  <a:pt x="2672" y="26"/>
                </a:cubicBezTo>
                <a:cubicBezTo>
                  <a:pt x="2669" y="26"/>
                  <a:pt x="2666" y="26"/>
                  <a:pt x="2663" y="26"/>
                </a:cubicBezTo>
                <a:cubicBezTo>
                  <a:pt x="2639" y="26"/>
                  <a:pt x="2639" y="26"/>
                  <a:pt x="2639" y="26"/>
                </a:cubicBezTo>
                <a:cubicBezTo>
                  <a:pt x="2633" y="26"/>
                  <a:pt x="2633" y="26"/>
                  <a:pt x="2633" y="26"/>
                </a:cubicBezTo>
                <a:cubicBezTo>
                  <a:pt x="2618" y="26"/>
                  <a:pt x="2618" y="26"/>
                  <a:pt x="2618" y="26"/>
                </a:cubicBezTo>
                <a:cubicBezTo>
                  <a:pt x="2610" y="26"/>
                  <a:pt x="2610" y="26"/>
                  <a:pt x="2610" y="26"/>
                </a:cubicBezTo>
                <a:cubicBezTo>
                  <a:pt x="2607" y="26"/>
                  <a:pt x="2605" y="27"/>
                  <a:pt x="2602" y="27"/>
                </a:cubicBezTo>
                <a:cubicBezTo>
                  <a:pt x="2601" y="28"/>
                  <a:pt x="2600" y="30"/>
                  <a:pt x="2598" y="31"/>
                </a:cubicBezTo>
                <a:cubicBezTo>
                  <a:pt x="2563" y="31"/>
                  <a:pt x="2563" y="31"/>
                  <a:pt x="2563" y="31"/>
                </a:cubicBezTo>
                <a:cubicBezTo>
                  <a:pt x="2565" y="26"/>
                  <a:pt x="2565" y="26"/>
                  <a:pt x="2565" y="26"/>
                </a:cubicBezTo>
                <a:cubicBezTo>
                  <a:pt x="2572" y="26"/>
                  <a:pt x="2572" y="26"/>
                  <a:pt x="2572" y="26"/>
                </a:cubicBezTo>
                <a:cubicBezTo>
                  <a:pt x="2575" y="26"/>
                  <a:pt x="2577" y="28"/>
                  <a:pt x="2580" y="27"/>
                </a:cubicBezTo>
                <a:cubicBezTo>
                  <a:pt x="2582" y="27"/>
                  <a:pt x="2582" y="25"/>
                  <a:pt x="2583" y="23"/>
                </a:cubicBezTo>
                <a:cubicBezTo>
                  <a:pt x="2584" y="22"/>
                  <a:pt x="2585" y="20"/>
                  <a:pt x="2585" y="19"/>
                </a:cubicBezTo>
                <a:cubicBezTo>
                  <a:pt x="2705" y="19"/>
                  <a:pt x="2705" y="19"/>
                  <a:pt x="2705" y="19"/>
                </a:cubicBezTo>
                <a:cubicBezTo>
                  <a:pt x="2705" y="17"/>
                  <a:pt x="2705" y="16"/>
                  <a:pt x="2705" y="14"/>
                </a:cubicBezTo>
                <a:cubicBezTo>
                  <a:pt x="2704" y="12"/>
                  <a:pt x="2703" y="12"/>
                  <a:pt x="2701" y="10"/>
                </a:cubicBezTo>
                <a:cubicBezTo>
                  <a:pt x="2700" y="10"/>
                  <a:pt x="2698" y="9"/>
                  <a:pt x="2697" y="8"/>
                </a:cubicBezTo>
                <a:cubicBezTo>
                  <a:pt x="2694" y="7"/>
                  <a:pt x="2691" y="7"/>
                  <a:pt x="2688" y="6"/>
                </a:cubicBezTo>
                <a:cubicBezTo>
                  <a:pt x="2683" y="6"/>
                  <a:pt x="2683" y="6"/>
                  <a:pt x="2683" y="6"/>
                </a:cubicBezTo>
                <a:cubicBezTo>
                  <a:pt x="2679" y="6"/>
                  <a:pt x="2677" y="6"/>
                  <a:pt x="2674" y="5"/>
                </a:cubicBezTo>
                <a:cubicBezTo>
                  <a:pt x="2671" y="5"/>
                  <a:pt x="2669" y="5"/>
                  <a:pt x="2666" y="4"/>
                </a:cubicBezTo>
                <a:cubicBezTo>
                  <a:pt x="2664" y="4"/>
                  <a:pt x="2663" y="3"/>
                  <a:pt x="2662" y="2"/>
                </a:cubicBezTo>
                <a:cubicBezTo>
                  <a:pt x="2661" y="2"/>
                  <a:pt x="2659" y="1"/>
                  <a:pt x="2658" y="1"/>
                </a:cubicBezTo>
                <a:cubicBezTo>
                  <a:pt x="2655" y="1"/>
                  <a:pt x="2653" y="1"/>
                  <a:pt x="2649" y="1"/>
                </a:cubicBezTo>
                <a:cubicBezTo>
                  <a:pt x="2646" y="1"/>
                  <a:pt x="2644" y="1"/>
                  <a:pt x="2640" y="1"/>
                </a:cubicBezTo>
                <a:cubicBezTo>
                  <a:pt x="2639" y="1"/>
                  <a:pt x="2638" y="2"/>
                  <a:pt x="2636" y="2"/>
                </a:cubicBezTo>
                <a:cubicBezTo>
                  <a:pt x="2633" y="3"/>
                  <a:pt x="2631" y="2"/>
                  <a:pt x="2627" y="2"/>
                </a:cubicBezTo>
                <a:cubicBezTo>
                  <a:pt x="2622" y="2"/>
                  <a:pt x="2622" y="2"/>
                  <a:pt x="2622" y="2"/>
                </a:cubicBezTo>
                <a:cubicBezTo>
                  <a:pt x="2619" y="2"/>
                  <a:pt x="2617" y="0"/>
                  <a:pt x="2614" y="0"/>
                </a:cubicBezTo>
                <a:cubicBezTo>
                  <a:pt x="2581" y="0"/>
                  <a:pt x="2562" y="0"/>
                  <a:pt x="2529" y="0"/>
                </a:cubicBezTo>
                <a:cubicBezTo>
                  <a:pt x="2526" y="0"/>
                  <a:pt x="2524" y="1"/>
                  <a:pt x="2521" y="1"/>
                </a:cubicBezTo>
                <a:cubicBezTo>
                  <a:pt x="2519" y="2"/>
                  <a:pt x="2518" y="1"/>
                  <a:pt x="2517" y="1"/>
                </a:cubicBezTo>
                <a:cubicBezTo>
                  <a:pt x="2515" y="2"/>
                  <a:pt x="2513" y="3"/>
                  <a:pt x="2512" y="4"/>
                </a:cubicBezTo>
                <a:cubicBezTo>
                  <a:pt x="2510" y="6"/>
                  <a:pt x="2510" y="8"/>
                  <a:pt x="2508" y="8"/>
                </a:cubicBezTo>
                <a:cubicBezTo>
                  <a:pt x="2506" y="9"/>
                  <a:pt x="2505" y="8"/>
                  <a:pt x="2503" y="8"/>
                </a:cubicBezTo>
                <a:cubicBezTo>
                  <a:pt x="2499" y="8"/>
                  <a:pt x="2499" y="8"/>
                  <a:pt x="2499" y="8"/>
                </a:cubicBezTo>
                <a:cubicBezTo>
                  <a:pt x="2497" y="8"/>
                  <a:pt x="2496" y="7"/>
                  <a:pt x="2494" y="7"/>
                </a:cubicBezTo>
                <a:cubicBezTo>
                  <a:pt x="2489" y="7"/>
                  <a:pt x="2489" y="7"/>
                  <a:pt x="2489" y="7"/>
                </a:cubicBezTo>
                <a:cubicBezTo>
                  <a:pt x="2487" y="7"/>
                  <a:pt x="2486" y="6"/>
                  <a:pt x="2485" y="6"/>
                </a:cubicBezTo>
                <a:cubicBezTo>
                  <a:pt x="2482" y="6"/>
                  <a:pt x="2481" y="6"/>
                  <a:pt x="2478" y="6"/>
                </a:cubicBezTo>
                <a:cubicBezTo>
                  <a:pt x="2476" y="6"/>
                  <a:pt x="2474" y="6"/>
                  <a:pt x="2472" y="6"/>
                </a:cubicBezTo>
                <a:cubicBezTo>
                  <a:pt x="2466" y="7"/>
                  <a:pt x="2463" y="10"/>
                  <a:pt x="2459" y="13"/>
                </a:cubicBezTo>
                <a:cubicBezTo>
                  <a:pt x="2461" y="15"/>
                  <a:pt x="2461" y="18"/>
                  <a:pt x="2462" y="20"/>
                </a:cubicBezTo>
                <a:cubicBezTo>
                  <a:pt x="2463" y="22"/>
                  <a:pt x="2464" y="23"/>
                  <a:pt x="2464" y="25"/>
                </a:cubicBezTo>
                <a:cubicBezTo>
                  <a:pt x="2464" y="29"/>
                  <a:pt x="2460" y="29"/>
                  <a:pt x="2457" y="30"/>
                </a:cubicBezTo>
                <a:cubicBezTo>
                  <a:pt x="2454" y="31"/>
                  <a:pt x="2452" y="31"/>
                  <a:pt x="2449" y="31"/>
                </a:cubicBezTo>
                <a:cubicBezTo>
                  <a:pt x="2446" y="31"/>
                  <a:pt x="2443" y="31"/>
                  <a:pt x="2440" y="29"/>
                </a:cubicBezTo>
                <a:cubicBezTo>
                  <a:pt x="2439" y="29"/>
                  <a:pt x="2438" y="27"/>
                  <a:pt x="2436" y="27"/>
                </a:cubicBezTo>
                <a:cubicBezTo>
                  <a:pt x="2415" y="27"/>
                  <a:pt x="2415" y="27"/>
                  <a:pt x="2415" y="27"/>
                </a:cubicBezTo>
                <a:cubicBezTo>
                  <a:pt x="2410" y="27"/>
                  <a:pt x="2408" y="22"/>
                  <a:pt x="2402" y="19"/>
                </a:cubicBezTo>
                <a:cubicBezTo>
                  <a:pt x="2401" y="19"/>
                  <a:pt x="2400" y="19"/>
                  <a:pt x="2398" y="18"/>
                </a:cubicBezTo>
                <a:cubicBezTo>
                  <a:pt x="2394" y="18"/>
                  <a:pt x="2392" y="17"/>
                  <a:pt x="2387" y="17"/>
                </a:cubicBezTo>
                <a:cubicBezTo>
                  <a:pt x="2385" y="17"/>
                  <a:pt x="2384" y="17"/>
                  <a:pt x="2382" y="17"/>
                </a:cubicBezTo>
                <a:cubicBezTo>
                  <a:pt x="2381" y="18"/>
                  <a:pt x="2380" y="18"/>
                  <a:pt x="2378" y="18"/>
                </a:cubicBezTo>
                <a:cubicBezTo>
                  <a:pt x="2377" y="19"/>
                  <a:pt x="2377" y="21"/>
                  <a:pt x="2375" y="22"/>
                </a:cubicBezTo>
                <a:cubicBezTo>
                  <a:pt x="2374" y="23"/>
                  <a:pt x="2372" y="24"/>
                  <a:pt x="2370" y="24"/>
                </a:cubicBezTo>
                <a:cubicBezTo>
                  <a:pt x="2367" y="25"/>
                  <a:pt x="2365" y="24"/>
                  <a:pt x="2362" y="24"/>
                </a:cubicBezTo>
                <a:cubicBezTo>
                  <a:pt x="2359" y="24"/>
                  <a:pt x="2359" y="24"/>
                  <a:pt x="2359" y="24"/>
                </a:cubicBezTo>
                <a:cubicBezTo>
                  <a:pt x="2357" y="24"/>
                  <a:pt x="2356" y="25"/>
                  <a:pt x="2354" y="24"/>
                </a:cubicBezTo>
                <a:cubicBezTo>
                  <a:pt x="2351" y="24"/>
                  <a:pt x="2350" y="21"/>
                  <a:pt x="2348" y="21"/>
                </a:cubicBezTo>
                <a:cubicBezTo>
                  <a:pt x="2343" y="21"/>
                  <a:pt x="2341" y="23"/>
                  <a:pt x="2337" y="24"/>
                </a:cubicBezTo>
                <a:cubicBezTo>
                  <a:pt x="2332" y="24"/>
                  <a:pt x="2326" y="23"/>
                  <a:pt x="2321" y="23"/>
                </a:cubicBezTo>
                <a:cubicBezTo>
                  <a:pt x="2320" y="23"/>
                  <a:pt x="2320" y="23"/>
                  <a:pt x="2319" y="23"/>
                </a:cubicBezTo>
                <a:cubicBezTo>
                  <a:pt x="2318" y="23"/>
                  <a:pt x="2317" y="24"/>
                  <a:pt x="2317" y="24"/>
                </a:cubicBezTo>
                <a:cubicBezTo>
                  <a:pt x="2316" y="24"/>
                  <a:pt x="2315" y="24"/>
                  <a:pt x="2315" y="24"/>
                </a:cubicBezTo>
                <a:cubicBezTo>
                  <a:pt x="2314" y="25"/>
                  <a:pt x="2313" y="25"/>
                  <a:pt x="2312" y="25"/>
                </a:cubicBezTo>
                <a:cubicBezTo>
                  <a:pt x="2310" y="26"/>
                  <a:pt x="2309" y="26"/>
                  <a:pt x="2308" y="26"/>
                </a:cubicBezTo>
                <a:cubicBezTo>
                  <a:pt x="2306" y="27"/>
                  <a:pt x="2305" y="28"/>
                  <a:pt x="2302" y="29"/>
                </a:cubicBezTo>
                <a:cubicBezTo>
                  <a:pt x="2303" y="31"/>
                  <a:pt x="2304" y="32"/>
                  <a:pt x="2305" y="33"/>
                </a:cubicBezTo>
                <a:cubicBezTo>
                  <a:pt x="2306" y="34"/>
                  <a:pt x="2306" y="35"/>
                  <a:pt x="2307" y="35"/>
                </a:cubicBezTo>
                <a:cubicBezTo>
                  <a:pt x="2308" y="36"/>
                  <a:pt x="2308" y="36"/>
                  <a:pt x="2309" y="36"/>
                </a:cubicBezTo>
                <a:cubicBezTo>
                  <a:pt x="2310" y="36"/>
                  <a:pt x="2311" y="36"/>
                  <a:pt x="2312" y="36"/>
                </a:cubicBezTo>
                <a:cubicBezTo>
                  <a:pt x="2314" y="37"/>
                  <a:pt x="2315" y="38"/>
                  <a:pt x="2317" y="39"/>
                </a:cubicBezTo>
                <a:cubicBezTo>
                  <a:pt x="2318" y="39"/>
                  <a:pt x="2318" y="40"/>
                  <a:pt x="2319" y="41"/>
                </a:cubicBezTo>
                <a:cubicBezTo>
                  <a:pt x="2320" y="41"/>
                  <a:pt x="2321" y="42"/>
                  <a:pt x="2321" y="43"/>
                </a:cubicBezTo>
                <a:cubicBezTo>
                  <a:pt x="2322" y="43"/>
                  <a:pt x="2322" y="44"/>
                  <a:pt x="2323" y="45"/>
                </a:cubicBezTo>
                <a:cubicBezTo>
                  <a:pt x="2323" y="46"/>
                  <a:pt x="2323" y="47"/>
                  <a:pt x="2324" y="49"/>
                </a:cubicBezTo>
                <a:cubicBezTo>
                  <a:pt x="2324" y="51"/>
                  <a:pt x="2324" y="52"/>
                  <a:pt x="2324" y="54"/>
                </a:cubicBezTo>
                <a:cubicBezTo>
                  <a:pt x="2322" y="53"/>
                  <a:pt x="2322" y="53"/>
                  <a:pt x="2322" y="53"/>
                </a:cubicBezTo>
                <a:cubicBezTo>
                  <a:pt x="2321" y="52"/>
                  <a:pt x="2321" y="51"/>
                  <a:pt x="2320" y="51"/>
                </a:cubicBezTo>
                <a:cubicBezTo>
                  <a:pt x="2320" y="50"/>
                  <a:pt x="2320" y="49"/>
                  <a:pt x="2319" y="49"/>
                </a:cubicBezTo>
                <a:cubicBezTo>
                  <a:pt x="2318" y="49"/>
                  <a:pt x="2317" y="49"/>
                  <a:pt x="2317" y="49"/>
                </a:cubicBezTo>
                <a:cubicBezTo>
                  <a:pt x="2316" y="48"/>
                  <a:pt x="2315" y="48"/>
                  <a:pt x="2314" y="48"/>
                </a:cubicBezTo>
                <a:cubicBezTo>
                  <a:pt x="2313" y="48"/>
                  <a:pt x="2313" y="48"/>
                  <a:pt x="2312" y="48"/>
                </a:cubicBezTo>
                <a:cubicBezTo>
                  <a:pt x="2311" y="47"/>
                  <a:pt x="2310" y="46"/>
                  <a:pt x="2309" y="46"/>
                </a:cubicBezTo>
                <a:cubicBezTo>
                  <a:pt x="2309" y="46"/>
                  <a:pt x="2308" y="46"/>
                  <a:pt x="2307" y="46"/>
                </a:cubicBezTo>
                <a:cubicBezTo>
                  <a:pt x="2306" y="46"/>
                  <a:pt x="2306" y="45"/>
                  <a:pt x="2305" y="45"/>
                </a:cubicBezTo>
                <a:cubicBezTo>
                  <a:pt x="2304" y="44"/>
                  <a:pt x="2304" y="44"/>
                  <a:pt x="2303" y="44"/>
                </a:cubicBezTo>
                <a:cubicBezTo>
                  <a:pt x="2302" y="44"/>
                  <a:pt x="2302" y="44"/>
                  <a:pt x="2301" y="44"/>
                </a:cubicBezTo>
                <a:cubicBezTo>
                  <a:pt x="2300" y="44"/>
                  <a:pt x="2299" y="44"/>
                  <a:pt x="2298" y="44"/>
                </a:cubicBezTo>
                <a:cubicBezTo>
                  <a:pt x="2296" y="44"/>
                  <a:pt x="2295" y="43"/>
                  <a:pt x="2294" y="43"/>
                </a:cubicBezTo>
                <a:cubicBezTo>
                  <a:pt x="2292" y="43"/>
                  <a:pt x="2291" y="43"/>
                  <a:pt x="2290" y="44"/>
                </a:cubicBezTo>
                <a:cubicBezTo>
                  <a:pt x="2289" y="44"/>
                  <a:pt x="2288" y="44"/>
                  <a:pt x="2288" y="45"/>
                </a:cubicBezTo>
                <a:cubicBezTo>
                  <a:pt x="2288" y="46"/>
                  <a:pt x="2287" y="46"/>
                  <a:pt x="2287" y="47"/>
                </a:cubicBezTo>
                <a:cubicBezTo>
                  <a:pt x="2287" y="48"/>
                  <a:pt x="2287" y="49"/>
                  <a:pt x="2287" y="49"/>
                </a:cubicBezTo>
                <a:cubicBezTo>
                  <a:pt x="2288" y="51"/>
                  <a:pt x="2289" y="52"/>
                  <a:pt x="2289" y="53"/>
                </a:cubicBezTo>
                <a:cubicBezTo>
                  <a:pt x="2290" y="54"/>
                  <a:pt x="2291" y="55"/>
                  <a:pt x="2291" y="55"/>
                </a:cubicBezTo>
                <a:cubicBezTo>
                  <a:pt x="2292" y="56"/>
                  <a:pt x="2293" y="57"/>
                  <a:pt x="2294" y="57"/>
                </a:cubicBezTo>
                <a:cubicBezTo>
                  <a:pt x="2296" y="58"/>
                  <a:pt x="2297" y="58"/>
                  <a:pt x="2299" y="59"/>
                </a:cubicBezTo>
                <a:cubicBezTo>
                  <a:pt x="2300" y="60"/>
                  <a:pt x="2301" y="61"/>
                  <a:pt x="2303" y="61"/>
                </a:cubicBezTo>
                <a:cubicBezTo>
                  <a:pt x="2303" y="61"/>
                  <a:pt x="2304" y="62"/>
                  <a:pt x="2305" y="62"/>
                </a:cubicBezTo>
                <a:cubicBezTo>
                  <a:pt x="2306" y="62"/>
                  <a:pt x="2306" y="62"/>
                  <a:pt x="2307" y="63"/>
                </a:cubicBezTo>
                <a:cubicBezTo>
                  <a:pt x="2308" y="63"/>
                  <a:pt x="2308" y="63"/>
                  <a:pt x="2309" y="63"/>
                </a:cubicBezTo>
                <a:cubicBezTo>
                  <a:pt x="2311" y="63"/>
                  <a:pt x="2312" y="63"/>
                  <a:pt x="2314" y="63"/>
                </a:cubicBezTo>
                <a:cubicBezTo>
                  <a:pt x="2318" y="63"/>
                  <a:pt x="2318" y="63"/>
                  <a:pt x="2318" y="63"/>
                </a:cubicBezTo>
                <a:cubicBezTo>
                  <a:pt x="2319" y="63"/>
                  <a:pt x="2320" y="63"/>
                  <a:pt x="2321" y="64"/>
                </a:cubicBezTo>
                <a:cubicBezTo>
                  <a:pt x="2322" y="64"/>
                  <a:pt x="2322" y="65"/>
                  <a:pt x="2323" y="65"/>
                </a:cubicBezTo>
                <a:cubicBezTo>
                  <a:pt x="2323" y="66"/>
                  <a:pt x="2324" y="66"/>
                  <a:pt x="2325" y="67"/>
                </a:cubicBezTo>
                <a:cubicBezTo>
                  <a:pt x="2326" y="68"/>
                  <a:pt x="2328" y="68"/>
                  <a:pt x="2329" y="70"/>
                </a:cubicBezTo>
                <a:cubicBezTo>
                  <a:pt x="2330" y="70"/>
                  <a:pt x="2330" y="71"/>
                  <a:pt x="2331" y="72"/>
                </a:cubicBezTo>
                <a:cubicBezTo>
                  <a:pt x="2332" y="73"/>
                  <a:pt x="2333" y="74"/>
                  <a:pt x="2334" y="76"/>
                </a:cubicBezTo>
                <a:cubicBezTo>
                  <a:pt x="2335" y="76"/>
                  <a:pt x="2335" y="77"/>
                  <a:pt x="2336" y="78"/>
                </a:cubicBezTo>
                <a:cubicBezTo>
                  <a:pt x="2336" y="79"/>
                  <a:pt x="2337" y="79"/>
                  <a:pt x="2337" y="80"/>
                </a:cubicBezTo>
                <a:cubicBezTo>
                  <a:pt x="2337" y="81"/>
                  <a:pt x="2337" y="81"/>
                  <a:pt x="2337" y="82"/>
                </a:cubicBezTo>
                <a:cubicBezTo>
                  <a:pt x="2337" y="83"/>
                  <a:pt x="2337" y="84"/>
                  <a:pt x="2337" y="85"/>
                </a:cubicBezTo>
                <a:cubicBezTo>
                  <a:pt x="2337" y="87"/>
                  <a:pt x="2337" y="88"/>
                  <a:pt x="2336" y="88"/>
                </a:cubicBezTo>
                <a:cubicBezTo>
                  <a:pt x="2335" y="88"/>
                  <a:pt x="2334" y="88"/>
                  <a:pt x="2334" y="88"/>
                </a:cubicBezTo>
                <a:cubicBezTo>
                  <a:pt x="2332" y="88"/>
                  <a:pt x="2331" y="87"/>
                  <a:pt x="2329" y="87"/>
                </a:cubicBezTo>
                <a:cubicBezTo>
                  <a:pt x="2328" y="87"/>
                  <a:pt x="2328" y="86"/>
                  <a:pt x="2327" y="86"/>
                </a:cubicBezTo>
                <a:cubicBezTo>
                  <a:pt x="2326" y="86"/>
                  <a:pt x="2325" y="86"/>
                  <a:pt x="2324" y="86"/>
                </a:cubicBezTo>
                <a:cubicBezTo>
                  <a:pt x="2323" y="86"/>
                  <a:pt x="2322" y="85"/>
                  <a:pt x="2321" y="85"/>
                </a:cubicBezTo>
                <a:cubicBezTo>
                  <a:pt x="2320" y="84"/>
                  <a:pt x="2319" y="84"/>
                  <a:pt x="2317" y="83"/>
                </a:cubicBezTo>
                <a:cubicBezTo>
                  <a:pt x="2317" y="83"/>
                  <a:pt x="2316" y="82"/>
                  <a:pt x="2315" y="82"/>
                </a:cubicBezTo>
                <a:cubicBezTo>
                  <a:pt x="2314" y="82"/>
                  <a:pt x="2314" y="82"/>
                  <a:pt x="2313" y="82"/>
                </a:cubicBezTo>
                <a:cubicBezTo>
                  <a:pt x="2312" y="81"/>
                  <a:pt x="2311" y="81"/>
                  <a:pt x="2310" y="81"/>
                </a:cubicBezTo>
                <a:cubicBezTo>
                  <a:pt x="2309" y="80"/>
                  <a:pt x="2308" y="79"/>
                  <a:pt x="2307" y="79"/>
                </a:cubicBezTo>
                <a:cubicBezTo>
                  <a:pt x="2307" y="79"/>
                  <a:pt x="2306" y="79"/>
                  <a:pt x="2305" y="79"/>
                </a:cubicBezTo>
                <a:cubicBezTo>
                  <a:pt x="2303" y="78"/>
                  <a:pt x="2301" y="76"/>
                  <a:pt x="2298" y="76"/>
                </a:cubicBezTo>
                <a:cubicBezTo>
                  <a:pt x="2297" y="76"/>
                  <a:pt x="2296" y="76"/>
                  <a:pt x="2295" y="76"/>
                </a:cubicBezTo>
                <a:cubicBezTo>
                  <a:pt x="2293" y="75"/>
                  <a:pt x="2291" y="74"/>
                  <a:pt x="2289" y="73"/>
                </a:cubicBezTo>
                <a:cubicBezTo>
                  <a:pt x="2289" y="73"/>
                  <a:pt x="2288" y="73"/>
                  <a:pt x="2287" y="73"/>
                </a:cubicBezTo>
                <a:cubicBezTo>
                  <a:pt x="2286" y="72"/>
                  <a:pt x="2286" y="71"/>
                  <a:pt x="2285" y="71"/>
                </a:cubicBezTo>
                <a:cubicBezTo>
                  <a:pt x="2284" y="70"/>
                  <a:pt x="2284" y="70"/>
                  <a:pt x="2283" y="70"/>
                </a:cubicBezTo>
                <a:cubicBezTo>
                  <a:pt x="2282" y="69"/>
                  <a:pt x="2281" y="68"/>
                  <a:pt x="2280" y="68"/>
                </a:cubicBezTo>
                <a:cubicBezTo>
                  <a:pt x="2279" y="67"/>
                  <a:pt x="2278" y="67"/>
                  <a:pt x="2277" y="66"/>
                </a:cubicBezTo>
                <a:cubicBezTo>
                  <a:pt x="2277" y="66"/>
                  <a:pt x="2276" y="65"/>
                  <a:pt x="2275" y="64"/>
                </a:cubicBezTo>
                <a:cubicBezTo>
                  <a:pt x="2275" y="63"/>
                  <a:pt x="2274" y="62"/>
                  <a:pt x="2273" y="62"/>
                </a:cubicBezTo>
                <a:cubicBezTo>
                  <a:pt x="2272" y="61"/>
                  <a:pt x="2271" y="62"/>
                  <a:pt x="2270" y="62"/>
                </a:cubicBezTo>
                <a:cubicBezTo>
                  <a:pt x="2270" y="62"/>
                  <a:pt x="2269" y="61"/>
                  <a:pt x="2269" y="61"/>
                </a:cubicBezTo>
                <a:cubicBezTo>
                  <a:pt x="2268" y="61"/>
                  <a:pt x="2267" y="60"/>
                  <a:pt x="2267" y="60"/>
                </a:cubicBezTo>
                <a:cubicBezTo>
                  <a:pt x="2266" y="60"/>
                  <a:pt x="2265" y="59"/>
                  <a:pt x="2264" y="59"/>
                </a:cubicBezTo>
                <a:cubicBezTo>
                  <a:pt x="2255" y="59"/>
                  <a:pt x="2255" y="59"/>
                  <a:pt x="2255" y="59"/>
                </a:cubicBezTo>
                <a:cubicBezTo>
                  <a:pt x="2254" y="59"/>
                  <a:pt x="2253" y="60"/>
                  <a:pt x="2252" y="60"/>
                </a:cubicBezTo>
                <a:cubicBezTo>
                  <a:pt x="2250" y="59"/>
                  <a:pt x="2249" y="59"/>
                  <a:pt x="2248" y="58"/>
                </a:cubicBezTo>
                <a:cubicBezTo>
                  <a:pt x="2246" y="58"/>
                  <a:pt x="2245" y="58"/>
                  <a:pt x="2244" y="57"/>
                </a:cubicBezTo>
                <a:cubicBezTo>
                  <a:pt x="2242" y="56"/>
                  <a:pt x="2241" y="55"/>
                  <a:pt x="2238" y="55"/>
                </a:cubicBezTo>
                <a:cubicBezTo>
                  <a:pt x="2230" y="55"/>
                  <a:pt x="2226" y="55"/>
                  <a:pt x="2218" y="55"/>
                </a:cubicBezTo>
                <a:cubicBezTo>
                  <a:pt x="2218" y="56"/>
                  <a:pt x="2218" y="57"/>
                  <a:pt x="2218" y="58"/>
                </a:cubicBezTo>
                <a:cubicBezTo>
                  <a:pt x="2218" y="59"/>
                  <a:pt x="2219" y="59"/>
                  <a:pt x="2219" y="60"/>
                </a:cubicBezTo>
                <a:cubicBezTo>
                  <a:pt x="2221" y="62"/>
                  <a:pt x="2222" y="62"/>
                  <a:pt x="2223" y="64"/>
                </a:cubicBezTo>
                <a:cubicBezTo>
                  <a:pt x="2225" y="66"/>
                  <a:pt x="2226" y="67"/>
                  <a:pt x="2228" y="67"/>
                </a:cubicBezTo>
                <a:cubicBezTo>
                  <a:pt x="2229" y="67"/>
                  <a:pt x="2229" y="67"/>
                  <a:pt x="2230" y="67"/>
                </a:cubicBezTo>
                <a:cubicBezTo>
                  <a:pt x="2232" y="68"/>
                  <a:pt x="2232" y="68"/>
                  <a:pt x="2232" y="68"/>
                </a:cubicBezTo>
                <a:cubicBezTo>
                  <a:pt x="2233" y="68"/>
                  <a:pt x="2233" y="69"/>
                  <a:pt x="2234" y="70"/>
                </a:cubicBezTo>
                <a:cubicBezTo>
                  <a:pt x="2235" y="71"/>
                  <a:pt x="2236" y="72"/>
                  <a:pt x="2238" y="74"/>
                </a:cubicBezTo>
                <a:cubicBezTo>
                  <a:pt x="2238" y="74"/>
                  <a:pt x="2239" y="74"/>
                  <a:pt x="2240" y="75"/>
                </a:cubicBezTo>
                <a:cubicBezTo>
                  <a:pt x="2240" y="76"/>
                  <a:pt x="2241" y="77"/>
                  <a:pt x="2241" y="78"/>
                </a:cubicBezTo>
                <a:cubicBezTo>
                  <a:pt x="2242" y="78"/>
                  <a:pt x="2243" y="79"/>
                  <a:pt x="2244" y="80"/>
                </a:cubicBezTo>
                <a:cubicBezTo>
                  <a:pt x="2244" y="81"/>
                  <a:pt x="2245" y="82"/>
                  <a:pt x="2246" y="84"/>
                </a:cubicBezTo>
                <a:cubicBezTo>
                  <a:pt x="2246" y="84"/>
                  <a:pt x="2246" y="85"/>
                  <a:pt x="2246" y="86"/>
                </a:cubicBezTo>
                <a:cubicBezTo>
                  <a:pt x="2246" y="87"/>
                  <a:pt x="2247" y="87"/>
                  <a:pt x="2248" y="88"/>
                </a:cubicBezTo>
                <a:cubicBezTo>
                  <a:pt x="2248" y="89"/>
                  <a:pt x="2249" y="90"/>
                  <a:pt x="2249" y="92"/>
                </a:cubicBezTo>
                <a:cubicBezTo>
                  <a:pt x="2249" y="95"/>
                  <a:pt x="2249" y="95"/>
                  <a:pt x="2249" y="95"/>
                </a:cubicBezTo>
                <a:cubicBezTo>
                  <a:pt x="2244" y="95"/>
                  <a:pt x="2244" y="95"/>
                  <a:pt x="2244" y="95"/>
                </a:cubicBezTo>
                <a:cubicBezTo>
                  <a:pt x="2243" y="95"/>
                  <a:pt x="2243" y="95"/>
                  <a:pt x="2242" y="94"/>
                </a:cubicBezTo>
                <a:cubicBezTo>
                  <a:pt x="2241" y="94"/>
                  <a:pt x="2240" y="94"/>
                  <a:pt x="2239" y="94"/>
                </a:cubicBezTo>
                <a:cubicBezTo>
                  <a:pt x="2238" y="94"/>
                  <a:pt x="2238" y="92"/>
                  <a:pt x="2237" y="92"/>
                </a:cubicBezTo>
                <a:cubicBezTo>
                  <a:pt x="2236" y="91"/>
                  <a:pt x="2235" y="91"/>
                  <a:pt x="2234" y="90"/>
                </a:cubicBezTo>
                <a:cubicBezTo>
                  <a:pt x="2234" y="90"/>
                  <a:pt x="2234" y="89"/>
                  <a:pt x="2233" y="88"/>
                </a:cubicBezTo>
                <a:cubicBezTo>
                  <a:pt x="2233" y="88"/>
                  <a:pt x="2232" y="88"/>
                  <a:pt x="2231" y="88"/>
                </a:cubicBezTo>
                <a:cubicBezTo>
                  <a:pt x="2230" y="87"/>
                  <a:pt x="2229" y="86"/>
                  <a:pt x="2228" y="86"/>
                </a:cubicBezTo>
                <a:cubicBezTo>
                  <a:pt x="2227" y="85"/>
                  <a:pt x="2227" y="84"/>
                  <a:pt x="2226" y="84"/>
                </a:cubicBezTo>
                <a:cubicBezTo>
                  <a:pt x="2225" y="83"/>
                  <a:pt x="2224" y="82"/>
                  <a:pt x="2223" y="82"/>
                </a:cubicBezTo>
                <a:cubicBezTo>
                  <a:pt x="2221" y="80"/>
                  <a:pt x="2220" y="79"/>
                  <a:pt x="2218" y="78"/>
                </a:cubicBezTo>
                <a:cubicBezTo>
                  <a:pt x="2218" y="78"/>
                  <a:pt x="2217" y="77"/>
                  <a:pt x="2216" y="77"/>
                </a:cubicBezTo>
                <a:cubicBezTo>
                  <a:pt x="2216" y="77"/>
                  <a:pt x="2215" y="76"/>
                  <a:pt x="2214" y="76"/>
                </a:cubicBezTo>
                <a:cubicBezTo>
                  <a:pt x="2214" y="75"/>
                  <a:pt x="2213" y="75"/>
                  <a:pt x="2212" y="74"/>
                </a:cubicBezTo>
                <a:cubicBezTo>
                  <a:pt x="2211" y="73"/>
                  <a:pt x="2210" y="71"/>
                  <a:pt x="2208" y="71"/>
                </a:cubicBezTo>
                <a:cubicBezTo>
                  <a:pt x="2208" y="71"/>
                  <a:pt x="2207" y="71"/>
                  <a:pt x="2206" y="71"/>
                </a:cubicBezTo>
                <a:cubicBezTo>
                  <a:pt x="2206" y="70"/>
                  <a:pt x="2205" y="71"/>
                  <a:pt x="2204" y="71"/>
                </a:cubicBezTo>
                <a:cubicBezTo>
                  <a:pt x="2202" y="70"/>
                  <a:pt x="2201" y="70"/>
                  <a:pt x="2199" y="69"/>
                </a:cubicBezTo>
                <a:cubicBezTo>
                  <a:pt x="2198" y="69"/>
                  <a:pt x="2198" y="68"/>
                  <a:pt x="2197" y="68"/>
                </a:cubicBezTo>
                <a:cubicBezTo>
                  <a:pt x="2197" y="67"/>
                  <a:pt x="2197" y="66"/>
                  <a:pt x="2196" y="65"/>
                </a:cubicBezTo>
                <a:cubicBezTo>
                  <a:pt x="2196" y="64"/>
                  <a:pt x="2195" y="64"/>
                  <a:pt x="2194" y="63"/>
                </a:cubicBezTo>
                <a:cubicBezTo>
                  <a:pt x="2194" y="63"/>
                  <a:pt x="2193" y="63"/>
                  <a:pt x="2192" y="63"/>
                </a:cubicBezTo>
                <a:cubicBezTo>
                  <a:pt x="2191" y="62"/>
                  <a:pt x="2191" y="61"/>
                  <a:pt x="2189" y="61"/>
                </a:cubicBezTo>
                <a:cubicBezTo>
                  <a:pt x="2189" y="61"/>
                  <a:pt x="2188" y="61"/>
                  <a:pt x="2187" y="61"/>
                </a:cubicBezTo>
                <a:cubicBezTo>
                  <a:pt x="2186" y="61"/>
                  <a:pt x="2185" y="61"/>
                  <a:pt x="2183" y="61"/>
                </a:cubicBezTo>
                <a:cubicBezTo>
                  <a:pt x="2176" y="61"/>
                  <a:pt x="2176" y="61"/>
                  <a:pt x="2176" y="61"/>
                </a:cubicBezTo>
                <a:cubicBezTo>
                  <a:pt x="2176" y="64"/>
                  <a:pt x="2176" y="64"/>
                  <a:pt x="2176" y="64"/>
                </a:cubicBezTo>
                <a:cubicBezTo>
                  <a:pt x="2176" y="66"/>
                  <a:pt x="2177" y="67"/>
                  <a:pt x="2177" y="68"/>
                </a:cubicBezTo>
                <a:cubicBezTo>
                  <a:pt x="2178" y="70"/>
                  <a:pt x="2180" y="72"/>
                  <a:pt x="2181" y="74"/>
                </a:cubicBezTo>
                <a:cubicBezTo>
                  <a:pt x="2181" y="75"/>
                  <a:pt x="2182" y="76"/>
                  <a:pt x="2182" y="77"/>
                </a:cubicBezTo>
                <a:cubicBezTo>
                  <a:pt x="2182" y="78"/>
                  <a:pt x="2182" y="79"/>
                  <a:pt x="2181" y="80"/>
                </a:cubicBezTo>
                <a:cubicBezTo>
                  <a:pt x="2181" y="81"/>
                  <a:pt x="2181" y="82"/>
                  <a:pt x="2181" y="83"/>
                </a:cubicBezTo>
                <a:cubicBezTo>
                  <a:pt x="2181" y="83"/>
                  <a:pt x="2181" y="84"/>
                  <a:pt x="2181" y="85"/>
                </a:cubicBezTo>
                <a:cubicBezTo>
                  <a:pt x="2181" y="87"/>
                  <a:pt x="2181" y="87"/>
                  <a:pt x="2181" y="87"/>
                </a:cubicBezTo>
                <a:cubicBezTo>
                  <a:pt x="2181" y="87"/>
                  <a:pt x="2180" y="88"/>
                  <a:pt x="2180" y="88"/>
                </a:cubicBezTo>
                <a:cubicBezTo>
                  <a:pt x="2179" y="92"/>
                  <a:pt x="2178" y="94"/>
                  <a:pt x="2177" y="97"/>
                </a:cubicBezTo>
                <a:cubicBezTo>
                  <a:pt x="2177" y="98"/>
                  <a:pt x="2177" y="99"/>
                  <a:pt x="2176" y="99"/>
                </a:cubicBezTo>
                <a:cubicBezTo>
                  <a:pt x="2175" y="100"/>
                  <a:pt x="2176" y="101"/>
                  <a:pt x="2175" y="101"/>
                </a:cubicBezTo>
                <a:cubicBezTo>
                  <a:pt x="2174" y="102"/>
                  <a:pt x="2173" y="102"/>
                  <a:pt x="2172" y="102"/>
                </a:cubicBezTo>
                <a:cubicBezTo>
                  <a:pt x="2171" y="102"/>
                  <a:pt x="2170" y="101"/>
                  <a:pt x="2169" y="101"/>
                </a:cubicBezTo>
                <a:cubicBezTo>
                  <a:pt x="2167" y="100"/>
                  <a:pt x="2167" y="100"/>
                  <a:pt x="2166" y="99"/>
                </a:cubicBezTo>
                <a:cubicBezTo>
                  <a:pt x="2164" y="98"/>
                  <a:pt x="2163" y="98"/>
                  <a:pt x="2162" y="96"/>
                </a:cubicBezTo>
                <a:cubicBezTo>
                  <a:pt x="2162" y="95"/>
                  <a:pt x="2162" y="95"/>
                  <a:pt x="2162" y="94"/>
                </a:cubicBezTo>
                <a:cubicBezTo>
                  <a:pt x="2162" y="92"/>
                  <a:pt x="2162" y="91"/>
                  <a:pt x="2163" y="89"/>
                </a:cubicBezTo>
                <a:cubicBezTo>
                  <a:pt x="2163" y="89"/>
                  <a:pt x="2164" y="88"/>
                  <a:pt x="2164" y="88"/>
                </a:cubicBezTo>
                <a:cubicBezTo>
                  <a:pt x="2165" y="86"/>
                  <a:pt x="2166" y="85"/>
                  <a:pt x="2168" y="83"/>
                </a:cubicBezTo>
                <a:cubicBezTo>
                  <a:pt x="2168" y="82"/>
                  <a:pt x="2169" y="82"/>
                  <a:pt x="2170" y="81"/>
                </a:cubicBezTo>
                <a:cubicBezTo>
                  <a:pt x="2170" y="80"/>
                  <a:pt x="2171" y="80"/>
                  <a:pt x="2171" y="79"/>
                </a:cubicBezTo>
                <a:cubicBezTo>
                  <a:pt x="2171" y="78"/>
                  <a:pt x="2170" y="78"/>
                  <a:pt x="2170" y="77"/>
                </a:cubicBezTo>
                <a:cubicBezTo>
                  <a:pt x="2170" y="76"/>
                  <a:pt x="2169" y="76"/>
                  <a:pt x="2168" y="75"/>
                </a:cubicBezTo>
                <a:cubicBezTo>
                  <a:pt x="2167" y="74"/>
                  <a:pt x="2167" y="73"/>
                  <a:pt x="2167" y="72"/>
                </a:cubicBezTo>
                <a:cubicBezTo>
                  <a:pt x="2166" y="71"/>
                  <a:pt x="2165" y="71"/>
                  <a:pt x="2165" y="70"/>
                </a:cubicBezTo>
                <a:cubicBezTo>
                  <a:pt x="2165" y="68"/>
                  <a:pt x="2165" y="68"/>
                  <a:pt x="2165" y="68"/>
                </a:cubicBezTo>
                <a:cubicBezTo>
                  <a:pt x="2165" y="67"/>
                  <a:pt x="2165" y="67"/>
                  <a:pt x="2165" y="66"/>
                </a:cubicBezTo>
                <a:cubicBezTo>
                  <a:pt x="2165" y="64"/>
                  <a:pt x="2164" y="63"/>
                  <a:pt x="2163" y="62"/>
                </a:cubicBezTo>
                <a:cubicBezTo>
                  <a:pt x="2162" y="62"/>
                  <a:pt x="2161" y="61"/>
                  <a:pt x="2160" y="61"/>
                </a:cubicBezTo>
                <a:cubicBezTo>
                  <a:pt x="2159" y="60"/>
                  <a:pt x="2159" y="59"/>
                  <a:pt x="2158" y="59"/>
                </a:cubicBezTo>
                <a:cubicBezTo>
                  <a:pt x="2157" y="58"/>
                  <a:pt x="2156" y="58"/>
                  <a:pt x="2155" y="57"/>
                </a:cubicBezTo>
                <a:cubicBezTo>
                  <a:pt x="2154" y="57"/>
                  <a:pt x="2154" y="55"/>
                  <a:pt x="2154" y="55"/>
                </a:cubicBezTo>
                <a:cubicBezTo>
                  <a:pt x="2152" y="55"/>
                  <a:pt x="2151" y="55"/>
                  <a:pt x="2150" y="55"/>
                </a:cubicBezTo>
                <a:cubicBezTo>
                  <a:pt x="2149" y="55"/>
                  <a:pt x="2148" y="55"/>
                  <a:pt x="2147" y="55"/>
                </a:cubicBezTo>
                <a:cubicBezTo>
                  <a:pt x="2146" y="55"/>
                  <a:pt x="2145" y="56"/>
                  <a:pt x="2145" y="56"/>
                </a:cubicBezTo>
                <a:cubicBezTo>
                  <a:pt x="2143" y="57"/>
                  <a:pt x="2142" y="57"/>
                  <a:pt x="2141" y="57"/>
                </a:cubicBezTo>
                <a:cubicBezTo>
                  <a:pt x="2140" y="57"/>
                  <a:pt x="2139" y="58"/>
                  <a:pt x="2139" y="58"/>
                </a:cubicBezTo>
                <a:cubicBezTo>
                  <a:pt x="2137" y="59"/>
                  <a:pt x="2135" y="60"/>
                  <a:pt x="2134" y="61"/>
                </a:cubicBezTo>
                <a:cubicBezTo>
                  <a:pt x="2133" y="61"/>
                  <a:pt x="2132" y="62"/>
                  <a:pt x="2131" y="63"/>
                </a:cubicBezTo>
                <a:cubicBezTo>
                  <a:pt x="2130" y="63"/>
                  <a:pt x="2130" y="63"/>
                  <a:pt x="2129" y="64"/>
                </a:cubicBezTo>
                <a:cubicBezTo>
                  <a:pt x="2128" y="64"/>
                  <a:pt x="2128" y="64"/>
                  <a:pt x="2127" y="65"/>
                </a:cubicBezTo>
                <a:cubicBezTo>
                  <a:pt x="2127" y="65"/>
                  <a:pt x="2126" y="64"/>
                  <a:pt x="2125" y="65"/>
                </a:cubicBezTo>
                <a:cubicBezTo>
                  <a:pt x="2124" y="65"/>
                  <a:pt x="2124" y="65"/>
                  <a:pt x="2123" y="66"/>
                </a:cubicBezTo>
                <a:cubicBezTo>
                  <a:pt x="2122" y="66"/>
                  <a:pt x="2121" y="66"/>
                  <a:pt x="2120" y="67"/>
                </a:cubicBezTo>
                <a:cubicBezTo>
                  <a:pt x="2119" y="67"/>
                  <a:pt x="2119" y="68"/>
                  <a:pt x="2118" y="68"/>
                </a:cubicBezTo>
                <a:cubicBezTo>
                  <a:pt x="2116" y="68"/>
                  <a:pt x="2115" y="69"/>
                  <a:pt x="2113" y="69"/>
                </a:cubicBezTo>
                <a:cubicBezTo>
                  <a:pt x="2112" y="69"/>
                  <a:pt x="2112" y="68"/>
                  <a:pt x="2111" y="68"/>
                </a:cubicBezTo>
                <a:cubicBezTo>
                  <a:pt x="2100" y="68"/>
                  <a:pt x="2100" y="68"/>
                  <a:pt x="2100" y="68"/>
                </a:cubicBezTo>
                <a:cubicBezTo>
                  <a:pt x="2098" y="68"/>
                  <a:pt x="2098" y="68"/>
                  <a:pt x="2097" y="69"/>
                </a:cubicBezTo>
                <a:cubicBezTo>
                  <a:pt x="2096" y="69"/>
                  <a:pt x="2095" y="69"/>
                  <a:pt x="2094" y="70"/>
                </a:cubicBezTo>
                <a:cubicBezTo>
                  <a:pt x="2094" y="70"/>
                  <a:pt x="2093" y="70"/>
                  <a:pt x="2092" y="71"/>
                </a:cubicBezTo>
                <a:cubicBezTo>
                  <a:pt x="2091" y="71"/>
                  <a:pt x="2090" y="72"/>
                  <a:pt x="2088" y="72"/>
                </a:cubicBezTo>
                <a:cubicBezTo>
                  <a:pt x="2087" y="72"/>
                  <a:pt x="2087" y="72"/>
                  <a:pt x="2087" y="72"/>
                </a:cubicBezTo>
                <a:cubicBezTo>
                  <a:pt x="2086" y="71"/>
                  <a:pt x="2085" y="71"/>
                  <a:pt x="2083" y="71"/>
                </a:cubicBezTo>
                <a:cubicBezTo>
                  <a:pt x="2079" y="71"/>
                  <a:pt x="2077" y="71"/>
                  <a:pt x="2072" y="71"/>
                </a:cubicBezTo>
                <a:cubicBezTo>
                  <a:pt x="2071" y="71"/>
                  <a:pt x="2070" y="72"/>
                  <a:pt x="2070" y="72"/>
                </a:cubicBezTo>
                <a:cubicBezTo>
                  <a:pt x="2069" y="72"/>
                  <a:pt x="2068" y="72"/>
                  <a:pt x="2068" y="73"/>
                </a:cubicBezTo>
                <a:cubicBezTo>
                  <a:pt x="2067" y="73"/>
                  <a:pt x="2066" y="74"/>
                  <a:pt x="2066" y="75"/>
                </a:cubicBezTo>
                <a:cubicBezTo>
                  <a:pt x="2065" y="75"/>
                  <a:pt x="2066" y="76"/>
                  <a:pt x="2066" y="77"/>
                </a:cubicBezTo>
                <a:cubicBezTo>
                  <a:pt x="2066" y="77"/>
                  <a:pt x="2066" y="78"/>
                  <a:pt x="2067" y="79"/>
                </a:cubicBezTo>
                <a:cubicBezTo>
                  <a:pt x="2067" y="79"/>
                  <a:pt x="2068" y="79"/>
                  <a:pt x="2069" y="79"/>
                </a:cubicBezTo>
                <a:cubicBezTo>
                  <a:pt x="2069" y="79"/>
                  <a:pt x="2070" y="80"/>
                  <a:pt x="2071" y="80"/>
                </a:cubicBezTo>
                <a:cubicBezTo>
                  <a:pt x="2072" y="80"/>
                  <a:pt x="2073" y="79"/>
                  <a:pt x="2075" y="80"/>
                </a:cubicBezTo>
                <a:cubicBezTo>
                  <a:pt x="2076" y="80"/>
                  <a:pt x="2077" y="80"/>
                  <a:pt x="2078" y="81"/>
                </a:cubicBezTo>
                <a:cubicBezTo>
                  <a:pt x="2079" y="81"/>
                  <a:pt x="2080" y="81"/>
                  <a:pt x="2080" y="82"/>
                </a:cubicBezTo>
                <a:cubicBezTo>
                  <a:pt x="2081" y="83"/>
                  <a:pt x="2082" y="83"/>
                  <a:pt x="2082" y="84"/>
                </a:cubicBezTo>
                <a:cubicBezTo>
                  <a:pt x="2083" y="85"/>
                  <a:pt x="2083" y="85"/>
                  <a:pt x="2083" y="86"/>
                </a:cubicBezTo>
                <a:cubicBezTo>
                  <a:pt x="2084" y="87"/>
                  <a:pt x="2085" y="87"/>
                  <a:pt x="2085" y="88"/>
                </a:cubicBezTo>
                <a:cubicBezTo>
                  <a:pt x="2085" y="89"/>
                  <a:pt x="2085" y="90"/>
                  <a:pt x="2086" y="90"/>
                </a:cubicBezTo>
                <a:cubicBezTo>
                  <a:pt x="2087" y="91"/>
                  <a:pt x="2088" y="91"/>
                  <a:pt x="2089" y="91"/>
                </a:cubicBezTo>
                <a:cubicBezTo>
                  <a:pt x="2091" y="92"/>
                  <a:pt x="2091" y="93"/>
                  <a:pt x="2093" y="93"/>
                </a:cubicBezTo>
                <a:cubicBezTo>
                  <a:pt x="2094" y="93"/>
                  <a:pt x="2094" y="93"/>
                  <a:pt x="2095" y="93"/>
                </a:cubicBezTo>
                <a:cubicBezTo>
                  <a:pt x="2096" y="93"/>
                  <a:pt x="2097" y="93"/>
                  <a:pt x="2099" y="93"/>
                </a:cubicBezTo>
                <a:cubicBezTo>
                  <a:pt x="2100" y="93"/>
                  <a:pt x="2100" y="94"/>
                  <a:pt x="2101" y="94"/>
                </a:cubicBezTo>
                <a:cubicBezTo>
                  <a:pt x="2102" y="94"/>
                  <a:pt x="2102" y="95"/>
                  <a:pt x="2103" y="96"/>
                </a:cubicBezTo>
                <a:cubicBezTo>
                  <a:pt x="2104" y="97"/>
                  <a:pt x="2105" y="97"/>
                  <a:pt x="2107" y="98"/>
                </a:cubicBezTo>
                <a:cubicBezTo>
                  <a:pt x="2108" y="98"/>
                  <a:pt x="2108" y="99"/>
                  <a:pt x="2109" y="99"/>
                </a:cubicBezTo>
                <a:cubicBezTo>
                  <a:pt x="2109" y="99"/>
                  <a:pt x="2110" y="99"/>
                  <a:pt x="2111" y="99"/>
                </a:cubicBezTo>
                <a:cubicBezTo>
                  <a:pt x="2112" y="100"/>
                  <a:pt x="2113" y="102"/>
                  <a:pt x="2114" y="103"/>
                </a:cubicBezTo>
                <a:cubicBezTo>
                  <a:pt x="2113" y="105"/>
                  <a:pt x="2113" y="105"/>
                  <a:pt x="2113" y="105"/>
                </a:cubicBezTo>
                <a:cubicBezTo>
                  <a:pt x="2104" y="105"/>
                  <a:pt x="2104" y="105"/>
                  <a:pt x="2104" y="105"/>
                </a:cubicBezTo>
                <a:cubicBezTo>
                  <a:pt x="2104" y="105"/>
                  <a:pt x="2103" y="104"/>
                  <a:pt x="2102" y="104"/>
                </a:cubicBezTo>
                <a:cubicBezTo>
                  <a:pt x="2102" y="104"/>
                  <a:pt x="2101" y="104"/>
                  <a:pt x="2100" y="103"/>
                </a:cubicBezTo>
                <a:cubicBezTo>
                  <a:pt x="2100" y="103"/>
                  <a:pt x="2099" y="103"/>
                  <a:pt x="2098" y="102"/>
                </a:cubicBezTo>
                <a:cubicBezTo>
                  <a:pt x="2097" y="102"/>
                  <a:pt x="2095" y="102"/>
                  <a:pt x="2093" y="101"/>
                </a:cubicBezTo>
                <a:cubicBezTo>
                  <a:pt x="2092" y="100"/>
                  <a:pt x="2092" y="100"/>
                  <a:pt x="2091" y="99"/>
                </a:cubicBezTo>
                <a:cubicBezTo>
                  <a:pt x="2090" y="98"/>
                  <a:pt x="2089" y="98"/>
                  <a:pt x="2088" y="97"/>
                </a:cubicBezTo>
                <a:cubicBezTo>
                  <a:pt x="2088" y="97"/>
                  <a:pt x="2087" y="97"/>
                  <a:pt x="2086" y="96"/>
                </a:cubicBezTo>
                <a:cubicBezTo>
                  <a:pt x="2086" y="95"/>
                  <a:pt x="2085" y="94"/>
                  <a:pt x="2084" y="94"/>
                </a:cubicBezTo>
                <a:cubicBezTo>
                  <a:pt x="2082" y="93"/>
                  <a:pt x="2080" y="94"/>
                  <a:pt x="2078" y="94"/>
                </a:cubicBezTo>
                <a:cubicBezTo>
                  <a:pt x="2077" y="94"/>
                  <a:pt x="2077" y="93"/>
                  <a:pt x="2076" y="93"/>
                </a:cubicBezTo>
                <a:cubicBezTo>
                  <a:pt x="2074" y="93"/>
                  <a:pt x="2074" y="93"/>
                  <a:pt x="2074" y="93"/>
                </a:cubicBezTo>
                <a:cubicBezTo>
                  <a:pt x="2073" y="93"/>
                  <a:pt x="2072" y="93"/>
                  <a:pt x="2071" y="93"/>
                </a:cubicBezTo>
                <a:cubicBezTo>
                  <a:pt x="2070" y="93"/>
                  <a:pt x="2070" y="91"/>
                  <a:pt x="2069" y="90"/>
                </a:cubicBezTo>
                <a:cubicBezTo>
                  <a:pt x="2067" y="90"/>
                  <a:pt x="2066" y="90"/>
                  <a:pt x="2064" y="89"/>
                </a:cubicBezTo>
                <a:cubicBezTo>
                  <a:pt x="2063" y="89"/>
                  <a:pt x="2063" y="89"/>
                  <a:pt x="2062" y="88"/>
                </a:cubicBezTo>
                <a:cubicBezTo>
                  <a:pt x="2060" y="88"/>
                  <a:pt x="2058" y="87"/>
                  <a:pt x="2057" y="86"/>
                </a:cubicBezTo>
                <a:cubicBezTo>
                  <a:pt x="2056" y="85"/>
                  <a:pt x="2055" y="85"/>
                  <a:pt x="2055" y="84"/>
                </a:cubicBezTo>
                <a:cubicBezTo>
                  <a:pt x="2054" y="83"/>
                  <a:pt x="2053" y="83"/>
                  <a:pt x="2053" y="82"/>
                </a:cubicBezTo>
                <a:cubicBezTo>
                  <a:pt x="2052" y="81"/>
                  <a:pt x="2052" y="80"/>
                  <a:pt x="2052" y="80"/>
                </a:cubicBezTo>
                <a:cubicBezTo>
                  <a:pt x="2051" y="80"/>
                  <a:pt x="2051" y="79"/>
                  <a:pt x="2050" y="79"/>
                </a:cubicBezTo>
                <a:cubicBezTo>
                  <a:pt x="2049" y="78"/>
                  <a:pt x="2048" y="79"/>
                  <a:pt x="2048" y="79"/>
                </a:cubicBezTo>
                <a:cubicBezTo>
                  <a:pt x="2044" y="79"/>
                  <a:pt x="2042" y="79"/>
                  <a:pt x="2039" y="80"/>
                </a:cubicBezTo>
                <a:cubicBezTo>
                  <a:pt x="2038" y="80"/>
                  <a:pt x="2038" y="81"/>
                  <a:pt x="2037" y="81"/>
                </a:cubicBezTo>
                <a:cubicBezTo>
                  <a:pt x="2036" y="81"/>
                  <a:pt x="2036" y="82"/>
                  <a:pt x="2035" y="82"/>
                </a:cubicBezTo>
                <a:cubicBezTo>
                  <a:pt x="2034" y="82"/>
                  <a:pt x="2034" y="83"/>
                  <a:pt x="2033" y="84"/>
                </a:cubicBezTo>
                <a:cubicBezTo>
                  <a:pt x="2032" y="84"/>
                  <a:pt x="2031" y="84"/>
                  <a:pt x="2030" y="84"/>
                </a:cubicBezTo>
                <a:cubicBezTo>
                  <a:pt x="2029" y="84"/>
                  <a:pt x="2029" y="85"/>
                  <a:pt x="2028" y="86"/>
                </a:cubicBezTo>
                <a:cubicBezTo>
                  <a:pt x="2027" y="86"/>
                  <a:pt x="2025" y="87"/>
                  <a:pt x="2023" y="88"/>
                </a:cubicBezTo>
                <a:cubicBezTo>
                  <a:pt x="2023" y="88"/>
                  <a:pt x="2022" y="88"/>
                  <a:pt x="2021" y="88"/>
                </a:cubicBezTo>
                <a:cubicBezTo>
                  <a:pt x="2020" y="89"/>
                  <a:pt x="2019" y="90"/>
                  <a:pt x="2019" y="91"/>
                </a:cubicBezTo>
                <a:cubicBezTo>
                  <a:pt x="2019" y="93"/>
                  <a:pt x="2020" y="94"/>
                  <a:pt x="2021" y="96"/>
                </a:cubicBezTo>
                <a:cubicBezTo>
                  <a:pt x="2022" y="97"/>
                  <a:pt x="2023" y="97"/>
                  <a:pt x="2023" y="98"/>
                </a:cubicBezTo>
                <a:cubicBezTo>
                  <a:pt x="2024" y="99"/>
                  <a:pt x="2024" y="99"/>
                  <a:pt x="2024" y="100"/>
                </a:cubicBezTo>
                <a:cubicBezTo>
                  <a:pt x="2025" y="101"/>
                  <a:pt x="2025" y="101"/>
                  <a:pt x="2025" y="102"/>
                </a:cubicBezTo>
                <a:cubicBezTo>
                  <a:pt x="2025" y="118"/>
                  <a:pt x="2025" y="118"/>
                  <a:pt x="2025" y="118"/>
                </a:cubicBezTo>
                <a:cubicBezTo>
                  <a:pt x="2012" y="118"/>
                  <a:pt x="2012" y="118"/>
                  <a:pt x="2012" y="118"/>
                </a:cubicBezTo>
                <a:cubicBezTo>
                  <a:pt x="2011" y="118"/>
                  <a:pt x="2010" y="117"/>
                  <a:pt x="2008" y="117"/>
                </a:cubicBezTo>
                <a:cubicBezTo>
                  <a:pt x="2007" y="116"/>
                  <a:pt x="2007" y="116"/>
                  <a:pt x="2006" y="115"/>
                </a:cubicBezTo>
                <a:cubicBezTo>
                  <a:pt x="2005" y="115"/>
                  <a:pt x="2005" y="114"/>
                  <a:pt x="2004" y="113"/>
                </a:cubicBezTo>
                <a:cubicBezTo>
                  <a:pt x="2003" y="113"/>
                  <a:pt x="2003" y="113"/>
                  <a:pt x="2002" y="113"/>
                </a:cubicBezTo>
                <a:cubicBezTo>
                  <a:pt x="1993" y="113"/>
                  <a:pt x="1988" y="112"/>
                  <a:pt x="1980" y="112"/>
                </a:cubicBezTo>
                <a:cubicBezTo>
                  <a:pt x="1979" y="113"/>
                  <a:pt x="1978" y="113"/>
                  <a:pt x="1977" y="114"/>
                </a:cubicBezTo>
                <a:cubicBezTo>
                  <a:pt x="1977" y="115"/>
                  <a:pt x="1976" y="116"/>
                  <a:pt x="1976" y="118"/>
                </a:cubicBezTo>
                <a:cubicBezTo>
                  <a:pt x="1975" y="119"/>
                  <a:pt x="1975" y="119"/>
                  <a:pt x="1974" y="120"/>
                </a:cubicBezTo>
                <a:cubicBezTo>
                  <a:pt x="1972" y="120"/>
                  <a:pt x="1971" y="120"/>
                  <a:pt x="1970" y="121"/>
                </a:cubicBezTo>
                <a:cubicBezTo>
                  <a:pt x="1967" y="122"/>
                  <a:pt x="1966" y="123"/>
                  <a:pt x="1964" y="123"/>
                </a:cubicBezTo>
                <a:cubicBezTo>
                  <a:pt x="1962" y="124"/>
                  <a:pt x="1961" y="124"/>
                  <a:pt x="1960" y="124"/>
                </a:cubicBezTo>
                <a:cubicBezTo>
                  <a:pt x="1958" y="124"/>
                  <a:pt x="1957" y="126"/>
                  <a:pt x="1956" y="127"/>
                </a:cubicBezTo>
                <a:cubicBezTo>
                  <a:pt x="1954" y="129"/>
                  <a:pt x="1954" y="129"/>
                  <a:pt x="1954" y="129"/>
                </a:cubicBezTo>
                <a:cubicBezTo>
                  <a:pt x="1952" y="131"/>
                  <a:pt x="1951" y="132"/>
                  <a:pt x="1949" y="133"/>
                </a:cubicBezTo>
                <a:cubicBezTo>
                  <a:pt x="1948" y="134"/>
                  <a:pt x="1948" y="135"/>
                  <a:pt x="1947" y="135"/>
                </a:cubicBezTo>
                <a:cubicBezTo>
                  <a:pt x="1947" y="135"/>
                  <a:pt x="1946" y="135"/>
                  <a:pt x="1945" y="135"/>
                </a:cubicBezTo>
                <a:cubicBezTo>
                  <a:pt x="1944" y="136"/>
                  <a:pt x="1943" y="135"/>
                  <a:pt x="1941" y="135"/>
                </a:cubicBezTo>
                <a:cubicBezTo>
                  <a:pt x="1940" y="135"/>
                  <a:pt x="1939" y="135"/>
                  <a:pt x="1938" y="135"/>
                </a:cubicBezTo>
                <a:cubicBezTo>
                  <a:pt x="1937" y="135"/>
                  <a:pt x="1936" y="136"/>
                  <a:pt x="1935" y="136"/>
                </a:cubicBezTo>
                <a:cubicBezTo>
                  <a:pt x="1934" y="136"/>
                  <a:pt x="1934" y="136"/>
                  <a:pt x="1933" y="136"/>
                </a:cubicBezTo>
                <a:cubicBezTo>
                  <a:pt x="1932" y="136"/>
                  <a:pt x="1931" y="137"/>
                  <a:pt x="1930" y="137"/>
                </a:cubicBezTo>
                <a:cubicBezTo>
                  <a:pt x="1929" y="138"/>
                  <a:pt x="1929" y="138"/>
                  <a:pt x="1928" y="139"/>
                </a:cubicBezTo>
                <a:cubicBezTo>
                  <a:pt x="1927" y="139"/>
                  <a:pt x="1927" y="140"/>
                  <a:pt x="1926" y="140"/>
                </a:cubicBezTo>
                <a:cubicBezTo>
                  <a:pt x="1925" y="140"/>
                  <a:pt x="1924" y="140"/>
                  <a:pt x="1924" y="141"/>
                </a:cubicBezTo>
                <a:cubicBezTo>
                  <a:pt x="1924" y="141"/>
                  <a:pt x="1924" y="143"/>
                  <a:pt x="1923" y="143"/>
                </a:cubicBezTo>
                <a:cubicBezTo>
                  <a:pt x="1923" y="144"/>
                  <a:pt x="1922" y="144"/>
                  <a:pt x="1921" y="145"/>
                </a:cubicBezTo>
                <a:cubicBezTo>
                  <a:pt x="1921" y="145"/>
                  <a:pt x="1920" y="144"/>
                  <a:pt x="1919" y="145"/>
                </a:cubicBezTo>
                <a:cubicBezTo>
                  <a:pt x="1919" y="145"/>
                  <a:pt x="1918" y="145"/>
                  <a:pt x="1917" y="145"/>
                </a:cubicBezTo>
                <a:cubicBezTo>
                  <a:pt x="1917" y="145"/>
                  <a:pt x="1917" y="147"/>
                  <a:pt x="1916" y="147"/>
                </a:cubicBezTo>
                <a:cubicBezTo>
                  <a:pt x="1915" y="149"/>
                  <a:pt x="1914" y="150"/>
                  <a:pt x="1912" y="152"/>
                </a:cubicBezTo>
                <a:cubicBezTo>
                  <a:pt x="1912" y="153"/>
                  <a:pt x="1912" y="154"/>
                  <a:pt x="1912" y="154"/>
                </a:cubicBezTo>
                <a:cubicBezTo>
                  <a:pt x="1911" y="155"/>
                  <a:pt x="1910" y="154"/>
                  <a:pt x="1910" y="155"/>
                </a:cubicBezTo>
                <a:cubicBezTo>
                  <a:pt x="1909" y="155"/>
                  <a:pt x="1908" y="156"/>
                  <a:pt x="1908" y="157"/>
                </a:cubicBezTo>
                <a:cubicBezTo>
                  <a:pt x="1908" y="158"/>
                  <a:pt x="1908" y="159"/>
                  <a:pt x="1908" y="161"/>
                </a:cubicBezTo>
                <a:cubicBezTo>
                  <a:pt x="1912" y="161"/>
                  <a:pt x="1912" y="161"/>
                  <a:pt x="1912" y="161"/>
                </a:cubicBezTo>
                <a:cubicBezTo>
                  <a:pt x="1914" y="161"/>
                  <a:pt x="1915" y="161"/>
                  <a:pt x="1916" y="162"/>
                </a:cubicBezTo>
                <a:cubicBezTo>
                  <a:pt x="1918" y="162"/>
                  <a:pt x="1920" y="162"/>
                  <a:pt x="1921" y="163"/>
                </a:cubicBezTo>
                <a:cubicBezTo>
                  <a:pt x="1922" y="163"/>
                  <a:pt x="1923" y="164"/>
                  <a:pt x="1923" y="164"/>
                </a:cubicBezTo>
                <a:cubicBezTo>
                  <a:pt x="1924" y="165"/>
                  <a:pt x="1924" y="166"/>
                  <a:pt x="1925" y="166"/>
                </a:cubicBezTo>
                <a:cubicBezTo>
                  <a:pt x="1925" y="166"/>
                  <a:pt x="1926" y="166"/>
                  <a:pt x="1927" y="166"/>
                </a:cubicBezTo>
                <a:cubicBezTo>
                  <a:pt x="1929" y="166"/>
                  <a:pt x="1930" y="166"/>
                  <a:pt x="1932" y="166"/>
                </a:cubicBezTo>
                <a:cubicBezTo>
                  <a:pt x="1935" y="166"/>
                  <a:pt x="1936" y="166"/>
                  <a:pt x="1939" y="166"/>
                </a:cubicBezTo>
                <a:cubicBezTo>
                  <a:pt x="1941" y="166"/>
                  <a:pt x="1942" y="165"/>
                  <a:pt x="1943" y="165"/>
                </a:cubicBezTo>
                <a:cubicBezTo>
                  <a:pt x="1944" y="164"/>
                  <a:pt x="1945" y="164"/>
                  <a:pt x="1945" y="164"/>
                </a:cubicBezTo>
                <a:cubicBezTo>
                  <a:pt x="1946" y="164"/>
                  <a:pt x="1946" y="163"/>
                  <a:pt x="1947" y="162"/>
                </a:cubicBezTo>
                <a:cubicBezTo>
                  <a:pt x="1948" y="162"/>
                  <a:pt x="1949" y="161"/>
                  <a:pt x="1950" y="161"/>
                </a:cubicBezTo>
                <a:cubicBezTo>
                  <a:pt x="1952" y="161"/>
                  <a:pt x="1953" y="163"/>
                  <a:pt x="1953" y="165"/>
                </a:cubicBezTo>
                <a:cubicBezTo>
                  <a:pt x="1953" y="166"/>
                  <a:pt x="1953" y="167"/>
                  <a:pt x="1953" y="169"/>
                </a:cubicBezTo>
                <a:cubicBezTo>
                  <a:pt x="1953" y="170"/>
                  <a:pt x="1953" y="171"/>
                  <a:pt x="1953" y="173"/>
                </a:cubicBezTo>
                <a:cubicBezTo>
                  <a:pt x="1953" y="173"/>
                  <a:pt x="1954" y="174"/>
                  <a:pt x="1954" y="175"/>
                </a:cubicBezTo>
                <a:cubicBezTo>
                  <a:pt x="1954" y="175"/>
                  <a:pt x="1955" y="176"/>
                  <a:pt x="1955" y="177"/>
                </a:cubicBezTo>
                <a:cubicBezTo>
                  <a:pt x="1955" y="177"/>
                  <a:pt x="1956" y="178"/>
                  <a:pt x="1956" y="179"/>
                </a:cubicBezTo>
                <a:cubicBezTo>
                  <a:pt x="1956" y="188"/>
                  <a:pt x="1956" y="188"/>
                  <a:pt x="1956" y="188"/>
                </a:cubicBezTo>
                <a:cubicBezTo>
                  <a:pt x="1956" y="192"/>
                  <a:pt x="1954" y="194"/>
                  <a:pt x="1951" y="197"/>
                </a:cubicBezTo>
                <a:cubicBezTo>
                  <a:pt x="1950" y="198"/>
                  <a:pt x="1950" y="199"/>
                  <a:pt x="1949" y="199"/>
                </a:cubicBezTo>
                <a:cubicBezTo>
                  <a:pt x="1948" y="200"/>
                  <a:pt x="1947" y="201"/>
                  <a:pt x="1946" y="201"/>
                </a:cubicBezTo>
                <a:cubicBezTo>
                  <a:pt x="1944" y="201"/>
                  <a:pt x="1942" y="201"/>
                  <a:pt x="1940" y="201"/>
                </a:cubicBezTo>
                <a:cubicBezTo>
                  <a:pt x="1938" y="201"/>
                  <a:pt x="1938" y="201"/>
                  <a:pt x="1938" y="201"/>
                </a:cubicBezTo>
                <a:cubicBezTo>
                  <a:pt x="1937" y="201"/>
                  <a:pt x="1936" y="200"/>
                  <a:pt x="1935" y="200"/>
                </a:cubicBezTo>
                <a:cubicBezTo>
                  <a:pt x="1934" y="200"/>
                  <a:pt x="1933" y="200"/>
                  <a:pt x="1931" y="200"/>
                </a:cubicBezTo>
                <a:cubicBezTo>
                  <a:pt x="1929" y="201"/>
                  <a:pt x="1928" y="201"/>
                  <a:pt x="1927" y="201"/>
                </a:cubicBezTo>
                <a:cubicBezTo>
                  <a:pt x="1926" y="202"/>
                  <a:pt x="1925" y="203"/>
                  <a:pt x="1924" y="203"/>
                </a:cubicBezTo>
                <a:cubicBezTo>
                  <a:pt x="1923" y="204"/>
                  <a:pt x="1923" y="204"/>
                  <a:pt x="1922" y="204"/>
                </a:cubicBezTo>
                <a:cubicBezTo>
                  <a:pt x="1921" y="204"/>
                  <a:pt x="1920" y="205"/>
                  <a:pt x="1919" y="205"/>
                </a:cubicBezTo>
                <a:cubicBezTo>
                  <a:pt x="1909" y="205"/>
                  <a:pt x="1909" y="205"/>
                  <a:pt x="1909" y="205"/>
                </a:cubicBezTo>
                <a:cubicBezTo>
                  <a:pt x="1907" y="205"/>
                  <a:pt x="1905" y="205"/>
                  <a:pt x="1902" y="204"/>
                </a:cubicBezTo>
                <a:cubicBezTo>
                  <a:pt x="1901" y="204"/>
                  <a:pt x="1900" y="204"/>
                  <a:pt x="1899" y="204"/>
                </a:cubicBezTo>
                <a:cubicBezTo>
                  <a:pt x="1899" y="204"/>
                  <a:pt x="1898" y="203"/>
                  <a:pt x="1897" y="203"/>
                </a:cubicBezTo>
                <a:cubicBezTo>
                  <a:pt x="1896" y="203"/>
                  <a:pt x="1895" y="203"/>
                  <a:pt x="1893" y="203"/>
                </a:cubicBezTo>
                <a:cubicBezTo>
                  <a:pt x="1890" y="203"/>
                  <a:pt x="1889" y="203"/>
                  <a:pt x="1886" y="203"/>
                </a:cubicBezTo>
                <a:cubicBezTo>
                  <a:pt x="1885" y="204"/>
                  <a:pt x="1884" y="205"/>
                  <a:pt x="1882" y="205"/>
                </a:cubicBezTo>
                <a:cubicBezTo>
                  <a:pt x="1882" y="206"/>
                  <a:pt x="1881" y="208"/>
                  <a:pt x="1881" y="208"/>
                </a:cubicBezTo>
                <a:cubicBezTo>
                  <a:pt x="1881" y="209"/>
                  <a:pt x="1881" y="210"/>
                  <a:pt x="1881" y="211"/>
                </a:cubicBezTo>
                <a:cubicBezTo>
                  <a:pt x="1881" y="213"/>
                  <a:pt x="1879" y="214"/>
                  <a:pt x="1878" y="215"/>
                </a:cubicBezTo>
                <a:cubicBezTo>
                  <a:pt x="1877" y="215"/>
                  <a:pt x="1876" y="216"/>
                  <a:pt x="1875" y="216"/>
                </a:cubicBezTo>
                <a:cubicBezTo>
                  <a:pt x="1864" y="216"/>
                  <a:pt x="1864" y="216"/>
                  <a:pt x="1864" y="216"/>
                </a:cubicBezTo>
                <a:cubicBezTo>
                  <a:pt x="1862" y="216"/>
                  <a:pt x="1861" y="217"/>
                  <a:pt x="1860" y="218"/>
                </a:cubicBezTo>
                <a:cubicBezTo>
                  <a:pt x="1859" y="219"/>
                  <a:pt x="1858" y="219"/>
                  <a:pt x="1857" y="219"/>
                </a:cubicBezTo>
                <a:cubicBezTo>
                  <a:pt x="1855" y="220"/>
                  <a:pt x="1854" y="220"/>
                  <a:pt x="1852" y="220"/>
                </a:cubicBezTo>
                <a:cubicBezTo>
                  <a:pt x="1851" y="220"/>
                  <a:pt x="1850" y="220"/>
                  <a:pt x="1849" y="220"/>
                </a:cubicBezTo>
                <a:cubicBezTo>
                  <a:pt x="1847" y="220"/>
                  <a:pt x="1846" y="219"/>
                  <a:pt x="1845" y="219"/>
                </a:cubicBezTo>
                <a:cubicBezTo>
                  <a:pt x="1843" y="219"/>
                  <a:pt x="1842" y="219"/>
                  <a:pt x="1840" y="219"/>
                </a:cubicBezTo>
                <a:cubicBezTo>
                  <a:pt x="1838" y="219"/>
                  <a:pt x="1837" y="219"/>
                  <a:pt x="1836" y="219"/>
                </a:cubicBezTo>
                <a:cubicBezTo>
                  <a:pt x="1834" y="219"/>
                  <a:pt x="1834" y="220"/>
                  <a:pt x="1833" y="220"/>
                </a:cubicBezTo>
                <a:cubicBezTo>
                  <a:pt x="1832" y="221"/>
                  <a:pt x="1831" y="221"/>
                  <a:pt x="1830" y="221"/>
                </a:cubicBezTo>
                <a:cubicBezTo>
                  <a:pt x="1829" y="222"/>
                  <a:pt x="1828" y="221"/>
                  <a:pt x="1827" y="222"/>
                </a:cubicBezTo>
                <a:cubicBezTo>
                  <a:pt x="1827" y="222"/>
                  <a:pt x="1826" y="222"/>
                  <a:pt x="1825" y="223"/>
                </a:cubicBezTo>
                <a:cubicBezTo>
                  <a:pt x="1825" y="224"/>
                  <a:pt x="1825" y="224"/>
                  <a:pt x="1824" y="225"/>
                </a:cubicBezTo>
                <a:cubicBezTo>
                  <a:pt x="1824" y="225"/>
                  <a:pt x="1824" y="226"/>
                  <a:pt x="1824" y="227"/>
                </a:cubicBezTo>
                <a:cubicBezTo>
                  <a:pt x="1824" y="227"/>
                  <a:pt x="1824" y="228"/>
                  <a:pt x="1824" y="229"/>
                </a:cubicBezTo>
                <a:cubicBezTo>
                  <a:pt x="1824" y="230"/>
                  <a:pt x="1823" y="230"/>
                  <a:pt x="1823" y="231"/>
                </a:cubicBezTo>
                <a:cubicBezTo>
                  <a:pt x="1822" y="231"/>
                  <a:pt x="1822" y="232"/>
                  <a:pt x="1821" y="232"/>
                </a:cubicBezTo>
                <a:cubicBezTo>
                  <a:pt x="1810" y="232"/>
                  <a:pt x="1810" y="232"/>
                  <a:pt x="1810" y="232"/>
                </a:cubicBezTo>
                <a:cubicBezTo>
                  <a:pt x="1809" y="232"/>
                  <a:pt x="1808" y="232"/>
                  <a:pt x="1808" y="233"/>
                </a:cubicBezTo>
                <a:cubicBezTo>
                  <a:pt x="1807" y="235"/>
                  <a:pt x="1807" y="236"/>
                  <a:pt x="1806" y="237"/>
                </a:cubicBezTo>
                <a:cubicBezTo>
                  <a:pt x="1807" y="238"/>
                  <a:pt x="1806" y="240"/>
                  <a:pt x="1806" y="241"/>
                </a:cubicBezTo>
                <a:cubicBezTo>
                  <a:pt x="1807" y="243"/>
                  <a:pt x="1808" y="244"/>
                  <a:pt x="1809" y="245"/>
                </a:cubicBezTo>
                <a:cubicBezTo>
                  <a:pt x="1810" y="247"/>
                  <a:pt x="1812" y="247"/>
                  <a:pt x="1813" y="248"/>
                </a:cubicBezTo>
                <a:cubicBezTo>
                  <a:pt x="1815" y="249"/>
                  <a:pt x="1814" y="251"/>
                  <a:pt x="1815" y="252"/>
                </a:cubicBezTo>
                <a:cubicBezTo>
                  <a:pt x="1817" y="253"/>
                  <a:pt x="1818" y="252"/>
                  <a:pt x="1819" y="252"/>
                </a:cubicBezTo>
                <a:cubicBezTo>
                  <a:pt x="1821" y="252"/>
                  <a:pt x="1822" y="252"/>
                  <a:pt x="1823" y="252"/>
                </a:cubicBezTo>
                <a:cubicBezTo>
                  <a:pt x="1825" y="252"/>
                  <a:pt x="1826" y="253"/>
                  <a:pt x="1827" y="253"/>
                </a:cubicBezTo>
                <a:cubicBezTo>
                  <a:pt x="1830" y="254"/>
                  <a:pt x="1833" y="254"/>
                  <a:pt x="1835" y="256"/>
                </a:cubicBezTo>
                <a:cubicBezTo>
                  <a:pt x="1836" y="257"/>
                  <a:pt x="1836" y="259"/>
                  <a:pt x="1837" y="260"/>
                </a:cubicBezTo>
                <a:cubicBezTo>
                  <a:pt x="1857" y="260"/>
                  <a:pt x="1857" y="260"/>
                  <a:pt x="1857" y="260"/>
                </a:cubicBezTo>
                <a:cubicBezTo>
                  <a:pt x="1865" y="264"/>
                  <a:pt x="1865" y="264"/>
                  <a:pt x="1865" y="264"/>
                </a:cubicBezTo>
                <a:cubicBezTo>
                  <a:pt x="1866" y="264"/>
                  <a:pt x="1867" y="264"/>
                  <a:pt x="1868" y="265"/>
                </a:cubicBezTo>
                <a:cubicBezTo>
                  <a:pt x="1869" y="265"/>
                  <a:pt x="1869" y="266"/>
                  <a:pt x="1870" y="266"/>
                </a:cubicBezTo>
                <a:cubicBezTo>
                  <a:pt x="1871" y="267"/>
                  <a:pt x="1872" y="268"/>
                  <a:pt x="1874" y="269"/>
                </a:cubicBezTo>
                <a:cubicBezTo>
                  <a:pt x="1876" y="269"/>
                  <a:pt x="1877" y="269"/>
                  <a:pt x="1879" y="269"/>
                </a:cubicBezTo>
                <a:cubicBezTo>
                  <a:pt x="1880" y="269"/>
                  <a:pt x="1880" y="269"/>
                  <a:pt x="1882" y="269"/>
                </a:cubicBezTo>
                <a:cubicBezTo>
                  <a:pt x="1885" y="269"/>
                  <a:pt x="1885" y="269"/>
                  <a:pt x="1885" y="269"/>
                </a:cubicBezTo>
                <a:cubicBezTo>
                  <a:pt x="1886" y="269"/>
                  <a:pt x="1887" y="269"/>
                  <a:pt x="1888" y="269"/>
                </a:cubicBezTo>
                <a:cubicBezTo>
                  <a:pt x="1889" y="269"/>
                  <a:pt x="1890" y="269"/>
                  <a:pt x="1890" y="269"/>
                </a:cubicBezTo>
                <a:cubicBezTo>
                  <a:pt x="1892" y="268"/>
                  <a:pt x="1893" y="267"/>
                  <a:pt x="1895" y="267"/>
                </a:cubicBezTo>
                <a:cubicBezTo>
                  <a:pt x="1896" y="266"/>
                  <a:pt x="1896" y="266"/>
                  <a:pt x="1898" y="266"/>
                </a:cubicBezTo>
                <a:cubicBezTo>
                  <a:pt x="1909" y="266"/>
                  <a:pt x="1909" y="266"/>
                  <a:pt x="1909" y="266"/>
                </a:cubicBezTo>
                <a:cubicBezTo>
                  <a:pt x="1911" y="266"/>
                  <a:pt x="1912" y="264"/>
                  <a:pt x="1913" y="264"/>
                </a:cubicBezTo>
                <a:cubicBezTo>
                  <a:pt x="1915" y="264"/>
                  <a:pt x="1916" y="264"/>
                  <a:pt x="1918" y="264"/>
                </a:cubicBezTo>
                <a:cubicBezTo>
                  <a:pt x="1920" y="264"/>
                  <a:pt x="1920" y="264"/>
                  <a:pt x="1920" y="264"/>
                </a:cubicBezTo>
                <a:cubicBezTo>
                  <a:pt x="1921" y="264"/>
                  <a:pt x="1922" y="264"/>
                  <a:pt x="1924" y="264"/>
                </a:cubicBezTo>
                <a:cubicBezTo>
                  <a:pt x="1924" y="264"/>
                  <a:pt x="1925" y="264"/>
                  <a:pt x="1925" y="264"/>
                </a:cubicBezTo>
                <a:cubicBezTo>
                  <a:pt x="1925" y="272"/>
                  <a:pt x="1925" y="272"/>
                  <a:pt x="1925" y="272"/>
                </a:cubicBezTo>
                <a:cubicBezTo>
                  <a:pt x="1925" y="274"/>
                  <a:pt x="1924" y="275"/>
                  <a:pt x="1923" y="276"/>
                </a:cubicBezTo>
                <a:cubicBezTo>
                  <a:pt x="1923" y="277"/>
                  <a:pt x="1922" y="277"/>
                  <a:pt x="1921" y="277"/>
                </a:cubicBezTo>
                <a:cubicBezTo>
                  <a:pt x="1921" y="277"/>
                  <a:pt x="1920" y="278"/>
                  <a:pt x="1919" y="278"/>
                </a:cubicBezTo>
                <a:cubicBezTo>
                  <a:pt x="1917" y="279"/>
                  <a:pt x="1916" y="279"/>
                  <a:pt x="1915" y="280"/>
                </a:cubicBezTo>
                <a:cubicBezTo>
                  <a:pt x="1914" y="281"/>
                  <a:pt x="1914" y="282"/>
                  <a:pt x="1913" y="282"/>
                </a:cubicBezTo>
                <a:cubicBezTo>
                  <a:pt x="1912" y="283"/>
                  <a:pt x="1912" y="282"/>
                  <a:pt x="1911" y="282"/>
                </a:cubicBezTo>
                <a:cubicBezTo>
                  <a:pt x="1909" y="282"/>
                  <a:pt x="1909" y="282"/>
                  <a:pt x="1909" y="282"/>
                </a:cubicBezTo>
                <a:cubicBezTo>
                  <a:pt x="1908" y="282"/>
                  <a:pt x="1907" y="282"/>
                  <a:pt x="1906" y="282"/>
                </a:cubicBezTo>
                <a:cubicBezTo>
                  <a:pt x="1906" y="281"/>
                  <a:pt x="1905" y="282"/>
                  <a:pt x="1904" y="282"/>
                </a:cubicBezTo>
                <a:cubicBezTo>
                  <a:pt x="1903" y="281"/>
                  <a:pt x="1903" y="280"/>
                  <a:pt x="1902" y="280"/>
                </a:cubicBezTo>
                <a:cubicBezTo>
                  <a:pt x="1901" y="280"/>
                  <a:pt x="1900" y="279"/>
                  <a:pt x="1899" y="279"/>
                </a:cubicBezTo>
                <a:cubicBezTo>
                  <a:pt x="1895" y="279"/>
                  <a:pt x="1895" y="279"/>
                  <a:pt x="1895" y="279"/>
                </a:cubicBezTo>
                <a:cubicBezTo>
                  <a:pt x="1893" y="279"/>
                  <a:pt x="1891" y="279"/>
                  <a:pt x="1889" y="280"/>
                </a:cubicBezTo>
                <a:cubicBezTo>
                  <a:pt x="1888" y="280"/>
                  <a:pt x="1887" y="281"/>
                  <a:pt x="1886" y="282"/>
                </a:cubicBezTo>
                <a:cubicBezTo>
                  <a:pt x="1884" y="282"/>
                  <a:pt x="1883" y="282"/>
                  <a:pt x="1881" y="282"/>
                </a:cubicBezTo>
                <a:cubicBezTo>
                  <a:pt x="1878" y="282"/>
                  <a:pt x="1878" y="282"/>
                  <a:pt x="1878" y="282"/>
                </a:cubicBezTo>
                <a:cubicBezTo>
                  <a:pt x="1877" y="282"/>
                  <a:pt x="1877" y="282"/>
                  <a:pt x="1876" y="282"/>
                </a:cubicBezTo>
                <a:cubicBezTo>
                  <a:pt x="1874" y="282"/>
                  <a:pt x="1874" y="282"/>
                  <a:pt x="1873" y="282"/>
                </a:cubicBezTo>
                <a:cubicBezTo>
                  <a:pt x="1870" y="282"/>
                  <a:pt x="1870" y="280"/>
                  <a:pt x="1868" y="280"/>
                </a:cubicBezTo>
                <a:cubicBezTo>
                  <a:pt x="1866" y="280"/>
                  <a:pt x="1866" y="280"/>
                  <a:pt x="1864" y="280"/>
                </a:cubicBezTo>
                <a:cubicBezTo>
                  <a:pt x="1861" y="280"/>
                  <a:pt x="1861" y="280"/>
                  <a:pt x="1861" y="280"/>
                </a:cubicBezTo>
                <a:cubicBezTo>
                  <a:pt x="1860" y="280"/>
                  <a:pt x="1860" y="280"/>
                  <a:pt x="1859" y="280"/>
                </a:cubicBezTo>
                <a:cubicBezTo>
                  <a:pt x="1859" y="282"/>
                  <a:pt x="1859" y="283"/>
                  <a:pt x="1859" y="285"/>
                </a:cubicBezTo>
                <a:cubicBezTo>
                  <a:pt x="1847" y="285"/>
                  <a:pt x="1847" y="285"/>
                  <a:pt x="1847" y="285"/>
                </a:cubicBezTo>
                <a:cubicBezTo>
                  <a:pt x="1846" y="285"/>
                  <a:pt x="1845" y="286"/>
                  <a:pt x="1845" y="286"/>
                </a:cubicBezTo>
                <a:cubicBezTo>
                  <a:pt x="1844" y="287"/>
                  <a:pt x="1843" y="288"/>
                  <a:pt x="1843" y="289"/>
                </a:cubicBezTo>
                <a:cubicBezTo>
                  <a:pt x="1843" y="292"/>
                  <a:pt x="1845" y="293"/>
                  <a:pt x="1848" y="295"/>
                </a:cubicBezTo>
                <a:cubicBezTo>
                  <a:pt x="1849" y="296"/>
                  <a:pt x="1849" y="296"/>
                  <a:pt x="1850" y="297"/>
                </a:cubicBezTo>
                <a:cubicBezTo>
                  <a:pt x="1851" y="297"/>
                  <a:pt x="1852" y="298"/>
                  <a:pt x="1853" y="298"/>
                </a:cubicBezTo>
                <a:cubicBezTo>
                  <a:pt x="1855" y="299"/>
                  <a:pt x="1856" y="298"/>
                  <a:pt x="1859" y="298"/>
                </a:cubicBezTo>
                <a:cubicBezTo>
                  <a:pt x="1861" y="299"/>
                  <a:pt x="1863" y="300"/>
                  <a:pt x="1865" y="301"/>
                </a:cubicBezTo>
                <a:cubicBezTo>
                  <a:pt x="1867" y="302"/>
                  <a:pt x="1868" y="302"/>
                  <a:pt x="1870" y="303"/>
                </a:cubicBezTo>
                <a:cubicBezTo>
                  <a:pt x="1872" y="303"/>
                  <a:pt x="1873" y="304"/>
                  <a:pt x="1875" y="304"/>
                </a:cubicBezTo>
                <a:cubicBezTo>
                  <a:pt x="1877" y="305"/>
                  <a:pt x="1878" y="306"/>
                  <a:pt x="1881" y="307"/>
                </a:cubicBezTo>
                <a:cubicBezTo>
                  <a:pt x="1883" y="308"/>
                  <a:pt x="1883" y="308"/>
                  <a:pt x="1883" y="308"/>
                </a:cubicBezTo>
                <a:cubicBezTo>
                  <a:pt x="1880" y="308"/>
                  <a:pt x="1879" y="308"/>
                  <a:pt x="1877" y="309"/>
                </a:cubicBezTo>
                <a:cubicBezTo>
                  <a:pt x="1876" y="309"/>
                  <a:pt x="1876" y="310"/>
                  <a:pt x="1875" y="310"/>
                </a:cubicBezTo>
                <a:cubicBezTo>
                  <a:pt x="1875" y="311"/>
                  <a:pt x="1875" y="312"/>
                  <a:pt x="1875" y="312"/>
                </a:cubicBezTo>
                <a:cubicBezTo>
                  <a:pt x="1875" y="313"/>
                  <a:pt x="1875" y="314"/>
                  <a:pt x="1876" y="314"/>
                </a:cubicBezTo>
                <a:cubicBezTo>
                  <a:pt x="1877" y="315"/>
                  <a:pt x="1877" y="315"/>
                  <a:pt x="1878" y="315"/>
                </a:cubicBezTo>
                <a:cubicBezTo>
                  <a:pt x="1879" y="315"/>
                  <a:pt x="1881" y="316"/>
                  <a:pt x="1882" y="316"/>
                </a:cubicBezTo>
                <a:cubicBezTo>
                  <a:pt x="1883" y="317"/>
                  <a:pt x="1883" y="318"/>
                  <a:pt x="1883" y="318"/>
                </a:cubicBezTo>
                <a:cubicBezTo>
                  <a:pt x="1884" y="319"/>
                  <a:pt x="1885" y="319"/>
                  <a:pt x="1885" y="320"/>
                </a:cubicBezTo>
                <a:cubicBezTo>
                  <a:pt x="1886" y="321"/>
                  <a:pt x="1886" y="322"/>
                  <a:pt x="1886" y="322"/>
                </a:cubicBezTo>
                <a:cubicBezTo>
                  <a:pt x="1886" y="323"/>
                  <a:pt x="1887" y="323"/>
                  <a:pt x="1888" y="323"/>
                </a:cubicBezTo>
                <a:cubicBezTo>
                  <a:pt x="1889" y="324"/>
                  <a:pt x="1890" y="324"/>
                  <a:pt x="1890" y="324"/>
                </a:cubicBezTo>
                <a:cubicBezTo>
                  <a:pt x="1891" y="325"/>
                  <a:pt x="1892" y="325"/>
                  <a:pt x="1892" y="325"/>
                </a:cubicBezTo>
                <a:cubicBezTo>
                  <a:pt x="1893" y="326"/>
                  <a:pt x="1894" y="326"/>
                  <a:pt x="1894" y="326"/>
                </a:cubicBezTo>
                <a:cubicBezTo>
                  <a:pt x="1896" y="327"/>
                  <a:pt x="1898" y="328"/>
                  <a:pt x="1899" y="328"/>
                </a:cubicBezTo>
                <a:cubicBezTo>
                  <a:pt x="1900" y="328"/>
                  <a:pt x="1901" y="329"/>
                  <a:pt x="1902" y="329"/>
                </a:cubicBezTo>
                <a:cubicBezTo>
                  <a:pt x="1903" y="330"/>
                  <a:pt x="1903" y="331"/>
                  <a:pt x="1904" y="331"/>
                </a:cubicBezTo>
                <a:cubicBezTo>
                  <a:pt x="1905" y="332"/>
                  <a:pt x="1906" y="332"/>
                  <a:pt x="1907" y="333"/>
                </a:cubicBezTo>
                <a:cubicBezTo>
                  <a:pt x="1910" y="333"/>
                  <a:pt x="1911" y="333"/>
                  <a:pt x="1913" y="333"/>
                </a:cubicBezTo>
                <a:cubicBezTo>
                  <a:pt x="1914" y="333"/>
                  <a:pt x="1914" y="333"/>
                  <a:pt x="1914" y="333"/>
                </a:cubicBezTo>
                <a:cubicBezTo>
                  <a:pt x="1915" y="333"/>
                  <a:pt x="1916" y="333"/>
                  <a:pt x="1917" y="333"/>
                </a:cubicBezTo>
                <a:cubicBezTo>
                  <a:pt x="1918" y="333"/>
                  <a:pt x="1918" y="332"/>
                  <a:pt x="1919" y="332"/>
                </a:cubicBezTo>
                <a:cubicBezTo>
                  <a:pt x="1918" y="331"/>
                  <a:pt x="1918" y="330"/>
                  <a:pt x="1918" y="330"/>
                </a:cubicBezTo>
                <a:cubicBezTo>
                  <a:pt x="1917" y="329"/>
                  <a:pt x="1916" y="328"/>
                  <a:pt x="1916" y="327"/>
                </a:cubicBezTo>
                <a:cubicBezTo>
                  <a:pt x="1915" y="326"/>
                  <a:pt x="1914" y="326"/>
                  <a:pt x="1914" y="325"/>
                </a:cubicBezTo>
                <a:cubicBezTo>
                  <a:pt x="1914" y="324"/>
                  <a:pt x="1914" y="322"/>
                  <a:pt x="1915" y="322"/>
                </a:cubicBezTo>
                <a:cubicBezTo>
                  <a:pt x="1915" y="321"/>
                  <a:pt x="1916" y="322"/>
                  <a:pt x="1917" y="322"/>
                </a:cubicBezTo>
                <a:cubicBezTo>
                  <a:pt x="1919" y="322"/>
                  <a:pt x="1920" y="322"/>
                  <a:pt x="1922" y="322"/>
                </a:cubicBezTo>
                <a:cubicBezTo>
                  <a:pt x="1925" y="322"/>
                  <a:pt x="1926" y="322"/>
                  <a:pt x="1929" y="322"/>
                </a:cubicBezTo>
                <a:cubicBezTo>
                  <a:pt x="1931" y="322"/>
                  <a:pt x="1932" y="323"/>
                  <a:pt x="1934" y="324"/>
                </a:cubicBezTo>
                <a:cubicBezTo>
                  <a:pt x="1934" y="324"/>
                  <a:pt x="1935" y="325"/>
                  <a:pt x="1936" y="325"/>
                </a:cubicBezTo>
                <a:cubicBezTo>
                  <a:pt x="1936" y="325"/>
                  <a:pt x="1937" y="325"/>
                  <a:pt x="1938" y="325"/>
                </a:cubicBezTo>
                <a:cubicBezTo>
                  <a:pt x="1938" y="325"/>
                  <a:pt x="1939" y="326"/>
                  <a:pt x="1940" y="326"/>
                </a:cubicBezTo>
                <a:cubicBezTo>
                  <a:pt x="1941" y="326"/>
                  <a:pt x="1941" y="326"/>
                  <a:pt x="1942" y="326"/>
                </a:cubicBezTo>
                <a:cubicBezTo>
                  <a:pt x="1942" y="322"/>
                  <a:pt x="1942" y="322"/>
                  <a:pt x="1942" y="322"/>
                </a:cubicBezTo>
                <a:cubicBezTo>
                  <a:pt x="1950" y="322"/>
                  <a:pt x="1950" y="322"/>
                  <a:pt x="1950" y="322"/>
                </a:cubicBezTo>
                <a:cubicBezTo>
                  <a:pt x="1951" y="322"/>
                  <a:pt x="1951" y="323"/>
                  <a:pt x="1952" y="323"/>
                </a:cubicBezTo>
                <a:cubicBezTo>
                  <a:pt x="1953" y="324"/>
                  <a:pt x="1954" y="324"/>
                  <a:pt x="1955" y="325"/>
                </a:cubicBezTo>
                <a:cubicBezTo>
                  <a:pt x="1956" y="325"/>
                  <a:pt x="1958" y="325"/>
                  <a:pt x="1960" y="325"/>
                </a:cubicBezTo>
                <a:cubicBezTo>
                  <a:pt x="1962" y="325"/>
                  <a:pt x="1963" y="326"/>
                  <a:pt x="1965" y="325"/>
                </a:cubicBezTo>
                <a:cubicBezTo>
                  <a:pt x="1966" y="324"/>
                  <a:pt x="1966" y="323"/>
                  <a:pt x="1967" y="323"/>
                </a:cubicBezTo>
                <a:cubicBezTo>
                  <a:pt x="1967" y="322"/>
                  <a:pt x="1968" y="322"/>
                  <a:pt x="1969" y="322"/>
                </a:cubicBezTo>
                <a:cubicBezTo>
                  <a:pt x="1969" y="321"/>
                  <a:pt x="1970" y="321"/>
                  <a:pt x="1971" y="321"/>
                </a:cubicBezTo>
                <a:cubicBezTo>
                  <a:pt x="1971" y="321"/>
                  <a:pt x="1972" y="320"/>
                  <a:pt x="1973" y="320"/>
                </a:cubicBezTo>
                <a:cubicBezTo>
                  <a:pt x="1974" y="320"/>
                  <a:pt x="1975" y="320"/>
                  <a:pt x="1977" y="320"/>
                </a:cubicBezTo>
                <a:cubicBezTo>
                  <a:pt x="1977" y="319"/>
                  <a:pt x="1977" y="318"/>
                  <a:pt x="1978" y="318"/>
                </a:cubicBezTo>
                <a:cubicBezTo>
                  <a:pt x="1979" y="317"/>
                  <a:pt x="1979" y="317"/>
                  <a:pt x="1980" y="317"/>
                </a:cubicBezTo>
                <a:cubicBezTo>
                  <a:pt x="1981" y="316"/>
                  <a:pt x="1982" y="315"/>
                  <a:pt x="1983" y="315"/>
                </a:cubicBezTo>
                <a:cubicBezTo>
                  <a:pt x="1985" y="315"/>
                  <a:pt x="1986" y="315"/>
                  <a:pt x="1988" y="316"/>
                </a:cubicBezTo>
                <a:cubicBezTo>
                  <a:pt x="1990" y="317"/>
                  <a:pt x="1990" y="318"/>
                  <a:pt x="1992" y="319"/>
                </a:cubicBezTo>
                <a:cubicBezTo>
                  <a:pt x="1993" y="320"/>
                  <a:pt x="1993" y="320"/>
                  <a:pt x="1994" y="320"/>
                </a:cubicBezTo>
                <a:cubicBezTo>
                  <a:pt x="2000" y="320"/>
                  <a:pt x="2000" y="320"/>
                  <a:pt x="2000" y="320"/>
                </a:cubicBezTo>
                <a:cubicBezTo>
                  <a:pt x="2002" y="320"/>
                  <a:pt x="2004" y="321"/>
                  <a:pt x="2006" y="321"/>
                </a:cubicBezTo>
                <a:cubicBezTo>
                  <a:pt x="2007" y="321"/>
                  <a:pt x="2008" y="321"/>
                  <a:pt x="2008" y="321"/>
                </a:cubicBezTo>
                <a:cubicBezTo>
                  <a:pt x="2009" y="321"/>
                  <a:pt x="2010" y="322"/>
                  <a:pt x="2010" y="322"/>
                </a:cubicBezTo>
                <a:cubicBezTo>
                  <a:pt x="2013" y="323"/>
                  <a:pt x="2015" y="323"/>
                  <a:pt x="2017" y="325"/>
                </a:cubicBezTo>
                <a:cubicBezTo>
                  <a:pt x="2018" y="325"/>
                  <a:pt x="2018" y="326"/>
                  <a:pt x="2019" y="327"/>
                </a:cubicBezTo>
                <a:cubicBezTo>
                  <a:pt x="2020" y="327"/>
                  <a:pt x="2020" y="328"/>
                  <a:pt x="2021" y="328"/>
                </a:cubicBezTo>
                <a:cubicBezTo>
                  <a:pt x="2022" y="328"/>
                  <a:pt x="2023" y="328"/>
                  <a:pt x="2023" y="328"/>
                </a:cubicBezTo>
                <a:cubicBezTo>
                  <a:pt x="2037" y="328"/>
                  <a:pt x="2037" y="328"/>
                  <a:pt x="2037" y="328"/>
                </a:cubicBezTo>
                <a:cubicBezTo>
                  <a:pt x="2038" y="328"/>
                  <a:pt x="2038" y="329"/>
                  <a:pt x="2039" y="329"/>
                </a:cubicBezTo>
                <a:cubicBezTo>
                  <a:pt x="2040" y="329"/>
                  <a:pt x="2041" y="329"/>
                  <a:pt x="2041" y="329"/>
                </a:cubicBezTo>
                <a:cubicBezTo>
                  <a:pt x="2044" y="330"/>
                  <a:pt x="2045" y="331"/>
                  <a:pt x="2047" y="333"/>
                </a:cubicBezTo>
                <a:cubicBezTo>
                  <a:pt x="2048" y="333"/>
                  <a:pt x="2048" y="334"/>
                  <a:pt x="2049" y="334"/>
                </a:cubicBezTo>
                <a:cubicBezTo>
                  <a:pt x="2051" y="335"/>
                  <a:pt x="2053" y="335"/>
                  <a:pt x="2055" y="335"/>
                </a:cubicBezTo>
                <a:cubicBezTo>
                  <a:pt x="2057" y="335"/>
                  <a:pt x="2057" y="335"/>
                  <a:pt x="2057" y="335"/>
                </a:cubicBezTo>
                <a:cubicBezTo>
                  <a:pt x="2058" y="335"/>
                  <a:pt x="2058" y="335"/>
                  <a:pt x="2059" y="335"/>
                </a:cubicBezTo>
                <a:cubicBezTo>
                  <a:pt x="2060" y="335"/>
                  <a:pt x="2060" y="336"/>
                  <a:pt x="2061" y="337"/>
                </a:cubicBezTo>
                <a:cubicBezTo>
                  <a:pt x="2062" y="338"/>
                  <a:pt x="2063" y="340"/>
                  <a:pt x="2065" y="341"/>
                </a:cubicBezTo>
                <a:cubicBezTo>
                  <a:pt x="2065" y="341"/>
                  <a:pt x="2066" y="342"/>
                  <a:pt x="2067" y="342"/>
                </a:cubicBezTo>
                <a:cubicBezTo>
                  <a:pt x="2068" y="343"/>
                  <a:pt x="2069" y="343"/>
                  <a:pt x="2071" y="343"/>
                </a:cubicBezTo>
                <a:cubicBezTo>
                  <a:pt x="2073" y="343"/>
                  <a:pt x="2073" y="343"/>
                  <a:pt x="2073" y="343"/>
                </a:cubicBezTo>
                <a:cubicBezTo>
                  <a:pt x="2074" y="343"/>
                  <a:pt x="2075" y="343"/>
                  <a:pt x="2077" y="344"/>
                </a:cubicBezTo>
                <a:cubicBezTo>
                  <a:pt x="2077" y="344"/>
                  <a:pt x="2078" y="345"/>
                  <a:pt x="2078" y="345"/>
                </a:cubicBezTo>
                <a:cubicBezTo>
                  <a:pt x="2080" y="346"/>
                  <a:pt x="2081" y="347"/>
                  <a:pt x="2081" y="349"/>
                </a:cubicBezTo>
                <a:cubicBezTo>
                  <a:pt x="2081" y="362"/>
                  <a:pt x="2081" y="362"/>
                  <a:pt x="2081" y="362"/>
                </a:cubicBezTo>
                <a:cubicBezTo>
                  <a:pt x="2081" y="364"/>
                  <a:pt x="2083" y="365"/>
                  <a:pt x="2084" y="367"/>
                </a:cubicBezTo>
                <a:cubicBezTo>
                  <a:pt x="2084" y="367"/>
                  <a:pt x="2085" y="368"/>
                  <a:pt x="2085" y="369"/>
                </a:cubicBezTo>
                <a:cubicBezTo>
                  <a:pt x="2086" y="369"/>
                  <a:pt x="2086" y="370"/>
                  <a:pt x="2087" y="371"/>
                </a:cubicBezTo>
                <a:cubicBezTo>
                  <a:pt x="2088" y="371"/>
                  <a:pt x="2089" y="371"/>
                  <a:pt x="2089" y="371"/>
                </a:cubicBezTo>
                <a:cubicBezTo>
                  <a:pt x="2090" y="371"/>
                  <a:pt x="2091" y="371"/>
                  <a:pt x="2092" y="371"/>
                </a:cubicBezTo>
                <a:cubicBezTo>
                  <a:pt x="2093" y="371"/>
                  <a:pt x="2094" y="372"/>
                  <a:pt x="2095" y="373"/>
                </a:cubicBezTo>
                <a:cubicBezTo>
                  <a:pt x="2096" y="373"/>
                  <a:pt x="2097" y="373"/>
                  <a:pt x="2097" y="374"/>
                </a:cubicBezTo>
                <a:cubicBezTo>
                  <a:pt x="2098" y="374"/>
                  <a:pt x="2099" y="374"/>
                  <a:pt x="2100" y="375"/>
                </a:cubicBezTo>
                <a:cubicBezTo>
                  <a:pt x="2100" y="376"/>
                  <a:pt x="2100" y="376"/>
                  <a:pt x="2101" y="377"/>
                </a:cubicBezTo>
                <a:cubicBezTo>
                  <a:pt x="2102" y="378"/>
                  <a:pt x="2102" y="379"/>
                  <a:pt x="2103" y="381"/>
                </a:cubicBezTo>
                <a:cubicBezTo>
                  <a:pt x="2103" y="382"/>
                  <a:pt x="2103" y="382"/>
                  <a:pt x="2103" y="383"/>
                </a:cubicBezTo>
                <a:cubicBezTo>
                  <a:pt x="2104" y="384"/>
                  <a:pt x="2105" y="383"/>
                  <a:pt x="2105" y="384"/>
                </a:cubicBezTo>
                <a:cubicBezTo>
                  <a:pt x="2107" y="385"/>
                  <a:pt x="2107" y="387"/>
                  <a:pt x="2108" y="388"/>
                </a:cubicBezTo>
                <a:cubicBezTo>
                  <a:pt x="2109" y="389"/>
                  <a:pt x="2110" y="390"/>
                  <a:pt x="2111" y="390"/>
                </a:cubicBezTo>
                <a:cubicBezTo>
                  <a:pt x="2111" y="391"/>
                  <a:pt x="2112" y="392"/>
                  <a:pt x="2112" y="393"/>
                </a:cubicBezTo>
                <a:cubicBezTo>
                  <a:pt x="2113" y="394"/>
                  <a:pt x="2113" y="395"/>
                  <a:pt x="2114" y="395"/>
                </a:cubicBezTo>
                <a:cubicBezTo>
                  <a:pt x="2114" y="396"/>
                  <a:pt x="2115" y="396"/>
                  <a:pt x="2116" y="397"/>
                </a:cubicBezTo>
                <a:cubicBezTo>
                  <a:pt x="2117" y="398"/>
                  <a:pt x="2117" y="399"/>
                  <a:pt x="2117" y="401"/>
                </a:cubicBezTo>
                <a:cubicBezTo>
                  <a:pt x="2118" y="402"/>
                  <a:pt x="2119" y="403"/>
                  <a:pt x="2119" y="405"/>
                </a:cubicBezTo>
                <a:cubicBezTo>
                  <a:pt x="2120" y="406"/>
                  <a:pt x="2120" y="406"/>
                  <a:pt x="2120" y="407"/>
                </a:cubicBezTo>
                <a:cubicBezTo>
                  <a:pt x="2121" y="409"/>
                  <a:pt x="2122" y="411"/>
                  <a:pt x="2124" y="413"/>
                </a:cubicBezTo>
                <a:cubicBezTo>
                  <a:pt x="2124" y="414"/>
                  <a:pt x="2125" y="414"/>
                  <a:pt x="2126" y="415"/>
                </a:cubicBezTo>
                <a:cubicBezTo>
                  <a:pt x="2127" y="415"/>
                  <a:pt x="2129" y="417"/>
                  <a:pt x="2130" y="417"/>
                </a:cubicBezTo>
                <a:cubicBezTo>
                  <a:pt x="2131" y="418"/>
                  <a:pt x="2131" y="419"/>
                  <a:pt x="2131" y="421"/>
                </a:cubicBezTo>
                <a:cubicBezTo>
                  <a:pt x="2131" y="422"/>
                  <a:pt x="2131" y="422"/>
                  <a:pt x="2131" y="422"/>
                </a:cubicBezTo>
                <a:cubicBezTo>
                  <a:pt x="2131" y="423"/>
                  <a:pt x="2131" y="424"/>
                  <a:pt x="2131" y="425"/>
                </a:cubicBezTo>
                <a:cubicBezTo>
                  <a:pt x="2130" y="426"/>
                  <a:pt x="2129" y="426"/>
                  <a:pt x="2129" y="428"/>
                </a:cubicBezTo>
                <a:cubicBezTo>
                  <a:pt x="2129" y="429"/>
                  <a:pt x="2130" y="430"/>
                  <a:pt x="2131" y="431"/>
                </a:cubicBezTo>
                <a:cubicBezTo>
                  <a:pt x="2132" y="433"/>
                  <a:pt x="2135" y="434"/>
                  <a:pt x="2135" y="437"/>
                </a:cubicBezTo>
                <a:cubicBezTo>
                  <a:pt x="2135" y="447"/>
                  <a:pt x="2135" y="447"/>
                  <a:pt x="2135" y="447"/>
                </a:cubicBezTo>
                <a:cubicBezTo>
                  <a:pt x="2135" y="448"/>
                  <a:pt x="2133" y="449"/>
                  <a:pt x="2133" y="450"/>
                </a:cubicBezTo>
                <a:cubicBezTo>
                  <a:pt x="2132" y="451"/>
                  <a:pt x="2131" y="452"/>
                  <a:pt x="2131" y="453"/>
                </a:cubicBezTo>
                <a:cubicBezTo>
                  <a:pt x="2131" y="455"/>
                  <a:pt x="2131" y="455"/>
                  <a:pt x="2131" y="457"/>
                </a:cubicBezTo>
                <a:cubicBezTo>
                  <a:pt x="2141" y="457"/>
                  <a:pt x="2141" y="457"/>
                  <a:pt x="2141" y="457"/>
                </a:cubicBezTo>
                <a:cubicBezTo>
                  <a:pt x="2141" y="465"/>
                  <a:pt x="2141" y="465"/>
                  <a:pt x="2141" y="465"/>
                </a:cubicBezTo>
                <a:cubicBezTo>
                  <a:pt x="2139" y="465"/>
                  <a:pt x="2138" y="465"/>
                  <a:pt x="2136" y="465"/>
                </a:cubicBezTo>
                <a:cubicBezTo>
                  <a:pt x="2134" y="465"/>
                  <a:pt x="2133" y="466"/>
                  <a:pt x="2132" y="468"/>
                </a:cubicBezTo>
                <a:cubicBezTo>
                  <a:pt x="2131" y="468"/>
                  <a:pt x="2131" y="469"/>
                  <a:pt x="2131" y="470"/>
                </a:cubicBezTo>
                <a:cubicBezTo>
                  <a:pt x="2132" y="472"/>
                  <a:pt x="2133" y="474"/>
                  <a:pt x="2134" y="477"/>
                </a:cubicBezTo>
                <a:cubicBezTo>
                  <a:pt x="2134" y="479"/>
                  <a:pt x="2133" y="481"/>
                  <a:pt x="2132" y="483"/>
                </a:cubicBezTo>
                <a:cubicBezTo>
                  <a:pt x="2125" y="483"/>
                  <a:pt x="2125" y="483"/>
                  <a:pt x="2125" y="483"/>
                </a:cubicBezTo>
                <a:cubicBezTo>
                  <a:pt x="2125" y="491"/>
                  <a:pt x="2125" y="491"/>
                  <a:pt x="2125" y="491"/>
                </a:cubicBezTo>
                <a:cubicBezTo>
                  <a:pt x="2126" y="492"/>
                  <a:pt x="2126" y="495"/>
                  <a:pt x="2128" y="496"/>
                </a:cubicBezTo>
                <a:cubicBezTo>
                  <a:pt x="2130" y="497"/>
                  <a:pt x="2133" y="498"/>
                  <a:pt x="2136" y="498"/>
                </a:cubicBezTo>
                <a:cubicBezTo>
                  <a:pt x="2140" y="498"/>
                  <a:pt x="2140" y="498"/>
                  <a:pt x="2140" y="498"/>
                </a:cubicBezTo>
                <a:cubicBezTo>
                  <a:pt x="2141" y="498"/>
                  <a:pt x="2142" y="499"/>
                  <a:pt x="2144" y="499"/>
                </a:cubicBezTo>
                <a:cubicBezTo>
                  <a:pt x="2145" y="499"/>
                  <a:pt x="2146" y="500"/>
                  <a:pt x="2148" y="500"/>
                </a:cubicBezTo>
                <a:cubicBezTo>
                  <a:pt x="2168" y="500"/>
                  <a:pt x="2168" y="500"/>
                  <a:pt x="2168" y="500"/>
                </a:cubicBezTo>
                <a:cubicBezTo>
                  <a:pt x="2168" y="498"/>
                  <a:pt x="2167" y="497"/>
                  <a:pt x="2168" y="495"/>
                </a:cubicBezTo>
                <a:cubicBezTo>
                  <a:pt x="2168" y="493"/>
                  <a:pt x="2169" y="493"/>
                  <a:pt x="2170" y="491"/>
                </a:cubicBezTo>
                <a:cubicBezTo>
                  <a:pt x="2172" y="491"/>
                  <a:pt x="2174" y="491"/>
                  <a:pt x="2177" y="491"/>
                </a:cubicBezTo>
                <a:cubicBezTo>
                  <a:pt x="2179" y="491"/>
                  <a:pt x="2180" y="492"/>
                  <a:pt x="2181" y="492"/>
                </a:cubicBezTo>
                <a:cubicBezTo>
                  <a:pt x="2183" y="492"/>
                  <a:pt x="2184" y="491"/>
                  <a:pt x="2185" y="491"/>
                </a:cubicBezTo>
                <a:cubicBezTo>
                  <a:pt x="2186" y="494"/>
                  <a:pt x="2186" y="495"/>
                  <a:pt x="2186" y="497"/>
                </a:cubicBezTo>
                <a:cubicBezTo>
                  <a:pt x="2187" y="498"/>
                  <a:pt x="2186" y="500"/>
                  <a:pt x="2186" y="501"/>
                </a:cubicBezTo>
                <a:cubicBezTo>
                  <a:pt x="2187" y="503"/>
                  <a:pt x="2189" y="503"/>
                  <a:pt x="2189" y="505"/>
                </a:cubicBezTo>
                <a:cubicBezTo>
                  <a:pt x="2190" y="507"/>
                  <a:pt x="2192" y="508"/>
                  <a:pt x="2193" y="509"/>
                </a:cubicBezTo>
                <a:cubicBezTo>
                  <a:pt x="2195" y="510"/>
                  <a:pt x="2196" y="512"/>
                  <a:pt x="2197" y="512"/>
                </a:cubicBezTo>
                <a:cubicBezTo>
                  <a:pt x="2199" y="512"/>
                  <a:pt x="2200" y="512"/>
                  <a:pt x="2201" y="512"/>
                </a:cubicBezTo>
                <a:cubicBezTo>
                  <a:pt x="2203" y="512"/>
                  <a:pt x="2204" y="512"/>
                  <a:pt x="2205" y="512"/>
                </a:cubicBezTo>
                <a:cubicBezTo>
                  <a:pt x="2207" y="512"/>
                  <a:pt x="2208" y="513"/>
                  <a:pt x="2209" y="514"/>
                </a:cubicBezTo>
                <a:cubicBezTo>
                  <a:pt x="2211" y="515"/>
                  <a:pt x="2212" y="515"/>
                  <a:pt x="2213" y="516"/>
                </a:cubicBezTo>
                <a:cubicBezTo>
                  <a:pt x="2215" y="517"/>
                  <a:pt x="2215" y="519"/>
                  <a:pt x="2216" y="520"/>
                </a:cubicBezTo>
                <a:cubicBezTo>
                  <a:pt x="2217" y="521"/>
                  <a:pt x="2219" y="521"/>
                  <a:pt x="2220" y="523"/>
                </a:cubicBezTo>
                <a:cubicBezTo>
                  <a:pt x="2221" y="524"/>
                  <a:pt x="2221" y="525"/>
                  <a:pt x="2221" y="527"/>
                </a:cubicBezTo>
                <a:cubicBezTo>
                  <a:pt x="2220" y="531"/>
                  <a:pt x="2220" y="531"/>
                  <a:pt x="2220" y="531"/>
                </a:cubicBezTo>
                <a:cubicBezTo>
                  <a:pt x="2213" y="531"/>
                  <a:pt x="2213" y="531"/>
                  <a:pt x="2213" y="531"/>
                </a:cubicBezTo>
                <a:cubicBezTo>
                  <a:pt x="2211" y="531"/>
                  <a:pt x="2209" y="530"/>
                  <a:pt x="2207" y="530"/>
                </a:cubicBezTo>
                <a:cubicBezTo>
                  <a:pt x="2199" y="530"/>
                  <a:pt x="2199" y="530"/>
                  <a:pt x="2199" y="530"/>
                </a:cubicBezTo>
                <a:cubicBezTo>
                  <a:pt x="2195" y="530"/>
                  <a:pt x="2192" y="531"/>
                  <a:pt x="2187" y="529"/>
                </a:cubicBezTo>
                <a:cubicBezTo>
                  <a:pt x="2186" y="528"/>
                  <a:pt x="2185" y="527"/>
                  <a:pt x="2183" y="527"/>
                </a:cubicBezTo>
                <a:cubicBezTo>
                  <a:pt x="2182" y="526"/>
                  <a:pt x="2184" y="523"/>
                  <a:pt x="2182" y="523"/>
                </a:cubicBezTo>
                <a:cubicBezTo>
                  <a:pt x="2181" y="522"/>
                  <a:pt x="2180" y="523"/>
                  <a:pt x="2178" y="523"/>
                </a:cubicBezTo>
                <a:cubicBezTo>
                  <a:pt x="2176" y="522"/>
                  <a:pt x="2174" y="522"/>
                  <a:pt x="2171" y="522"/>
                </a:cubicBezTo>
                <a:cubicBezTo>
                  <a:pt x="2167" y="522"/>
                  <a:pt x="2165" y="521"/>
                  <a:pt x="2162" y="521"/>
                </a:cubicBezTo>
                <a:cubicBezTo>
                  <a:pt x="2157" y="521"/>
                  <a:pt x="2154" y="522"/>
                  <a:pt x="2150" y="524"/>
                </a:cubicBezTo>
                <a:cubicBezTo>
                  <a:pt x="2151" y="527"/>
                  <a:pt x="2151" y="529"/>
                  <a:pt x="2153" y="532"/>
                </a:cubicBezTo>
                <a:cubicBezTo>
                  <a:pt x="2153" y="533"/>
                  <a:pt x="2155" y="533"/>
                  <a:pt x="2157" y="535"/>
                </a:cubicBezTo>
                <a:cubicBezTo>
                  <a:pt x="2158" y="536"/>
                  <a:pt x="2161" y="536"/>
                  <a:pt x="2161" y="539"/>
                </a:cubicBezTo>
                <a:cubicBezTo>
                  <a:pt x="2161" y="540"/>
                  <a:pt x="2159" y="541"/>
                  <a:pt x="2159" y="543"/>
                </a:cubicBezTo>
                <a:cubicBezTo>
                  <a:pt x="2156" y="543"/>
                  <a:pt x="2153" y="543"/>
                  <a:pt x="2151" y="544"/>
                </a:cubicBezTo>
                <a:cubicBezTo>
                  <a:pt x="2149" y="544"/>
                  <a:pt x="2148" y="546"/>
                  <a:pt x="2147" y="547"/>
                </a:cubicBezTo>
                <a:cubicBezTo>
                  <a:pt x="2145" y="548"/>
                  <a:pt x="2143" y="550"/>
                  <a:pt x="2143" y="553"/>
                </a:cubicBezTo>
                <a:cubicBezTo>
                  <a:pt x="2143" y="555"/>
                  <a:pt x="2143" y="557"/>
                  <a:pt x="2145" y="559"/>
                </a:cubicBezTo>
                <a:cubicBezTo>
                  <a:pt x="2148" y="561"/>
                  <a:pt x="2152" y="559"/>
                  <a:pt x="2157" y="560"/>
                </a:cubicBezTo>
                <a:cubicBezTo>
                  <a:pt x="2160" y="560"/>
                  <a:pt x="2162" y="562"/>
                  <a:pt x="2165" y="564"/>
                </a:cubicBezTo>
                <a:cubicBezTo>
                  <a:pt x="2169" y="567"/>
                  <a:pt x="2170" y="572"/>
                  <a:pt x="2175" y="572"/>
                </a:cubicBezTo>
                <a:cubicBezTo>
                  <a:pt x="2178" y="572"/>
                  <a:pt x="2178" y="570"/>
                  <a:pt x="2179" y="568"/>
                </a:cubicBezTo>
                <a:cubicBezTo>
                  <a:pt x="2182" y="566"/>
                  <a:pt x="2183" y="563"/>
                  <a:pt x="2187" y="563"/>
                </a:cubicBezTo>
                <a:cubicBezTo>
                  <a:pt x="2192" y="562"/>
                  <a:pt x="2195" y="563"/>
                  <a:pt x="2200" y="563"/>
                </a:cubicBezTo>
                <a:cubicBezTo>
                  <a:pt x="2200" y="549"/>
                  <a:pt x="2200" y="549"/>
                  <a:pt x="2200" y="549"/>
                </a:cubicBezTo>
                <a:cubicBezTo>
                  <a:pt x="2195" y="549"/>
                  <a:pt x="2193" y="549"/>
                  <a:pt x="2188" y="548"/>
                </a:cubicBezTo>
                <a:cubicBezTo>
                  <a:pt x="2187" y="547"/>
                  <a:pt x="2186" y="548"/>
                  <a:pt x="2184" y="548"/>
                </a:cubicBezTo>
                <a:cubicBezTo>
                  <a:pt x="2183" y="547"/>
                  <a:pt x="2184" y="544"/>
                  <a:pt x="2182" y="544"/>
                </a:cubicBezTo>
                <a:cubicBezTo>
                  <a:pt x="2181" y="543"/>
                  <a:pt x="2180" y="544"/>
                  <a:pt x="2178" y="544"/>
                </a:cubicBezTo>
                <a:cubicBezTo>
                  <a:pt x="2177" y="543"/>
                  <a:pt x="2176" y="543"/>
                  <a:pt x="2174" y="543"/>
                </a:cubicBezTo>
                <a:cubicBezTo>
                  <a:pt x="2176" y="539"/>
                  <a:pt x="2176" y="539"/>
                  <a:pt x="2176" y="539"/>
                </a:cubicBezTo>
                <a:cubicBezTo>
                  <a:pt x="2184" y="539"/>
                  <a:pt x="2184" y="539"/>
                  <a:pt x="2184" y="539"/>
                </a:cubicBezTo>
                <a:cubicBezTo>
                  <a:pt x="2186" y="539"/>
                  <a:pt x="2187" y="539"/>
                  <a:pt x="2188" y="540"/>
                </a:cubicBezTo>
                <a:cubicBezTo>
                  <a:pt x="2190" y="540"/>
                  <a:pt x="2191" y="542"/>
                  <a:pt x="2192" y="543"/>
                </a:cubicBezTo>
                <a:cubicBezTo>
                  <a:pt x="2194" y="543"/>
                  <a:pt x="2195" y="544"/>
                  <a:pt x="2196" y="545"/>
                </a:cubicBezTo>
                <a:cubicBezTo>
                  <a:pt x="2198" y="545"/>
                  <a:pt x="2199" y="545"/>
                  <a:pt x="2200" y="545"/>
                </a:cubicBezTo>
                <a:cubicBezTo>
                  <a:pt x="2202" y="545"/>
                  <a:pt x="2203" y="546"/>
                  <a:pt x="2205" y="546"/>
                </a:cubicBezTo>
                <a:cubicBezTo>
                  <a:pt x="2213" y="546"/>
                  <a:pt x="2213" y="546"/>
                  <a:pt x="2213" y="546"/>
                </a:cubicBezTo>
                <a:cubicBezTo>
                  <a:pt x="2216" y="546"/>
                  <a:pt x="2219" y="545"/>
                  <a:pt x="2221" y="547"/>
                </a:cubicBezTo>
                <a:cubicBezTo>
                  <a:pt x="2223" y="548"/>
                  <a:pt x="2225" y="550"/>
                  <a:pt x="2225" y="553"/>
                </a:cubicBezTo>
                <a:cubicBezTo>
                  <a:pt x="2225" y="555"/>
                  <a:pt x="2225" y="555"/>
                  <a:pt x="2225" y="555"/>
                </a:cubicBezTo>
                <a:cubicBezTo>
                  <a:pt x="2225" y="556"/>
                  <a:pt x="2222" y="556"/>
                  <a:pt x="2221" y="558"/>
                </a:cubicBezTo>
                <a:cubicBezTo>
                  <a:pt x="2220" y="559"/>
                  <a:pt x="2222" y="560"/>
                  <a:pt x="2221" y="562"/>
                </a:cubicBezTo>
                <a:cubicBezTo>
                  <a:pt x="2220" y="563"/>
                  <a:pt x="2217" y="563"/>
                  <a:pt x="2217" y="566"/>
                </a:cubicBezTo>
                <a:cubicBezTo>
                  <a:pt x="2217" y="568"/>
                  <a:pt x="2217" y="568"/>
                  <a:pt x="2217" y="568"/>
                </a:cubicBezTo>
                <a:cubicBezTo>
                  <a:pt x="2217" y="569"/>
                  <a:pt x="2219" y="570"/>
                  <a:pt x="2220" y="571"/>
                </a:cubicBezTo>
                <a:cubicBezTo>
                  <a:pt x="2221" y="573"/>
                  <a:pt x="2223" y="574"/>
                  <a:pt x="2224" y="575"/>
                </a:cubicBezTo>
                <a:cubicBezTo>
                  <a:pt x="2225" y="577"/>
                  <a:pt x="2226" y="578"/>
                  <a:pt x="2226" y="580"/>
                </a:cubicBezTo>
                <a:cubicBezTo>
                  <a:pt x="2226" y="591"/>
                  <a:pt x="2226" y="591"/>
                  <a:pt x="2226" y="591"/>
                </a:cubicBezTo>
                <a:cubicBezTo>
                  <a:pt x="2216" y="591"/>
                  <a:pt x="2216" y="591"/>
                  <a:pt x="2216" y="591"/>
                </a:cubicBezTo>
                <a:cubicBezTo>
                  <a:pt x="2214" y="591"/>
                  <a:pt x="2213" y="590"/>
                  <a:pt x="2211" y="590"/>
                </a:cubicBezTo>
                <a:cubicBezTo>
                  <a:pt x="2210" y="591"/>
                  <a:pt x="2209" y="592"/>
                  <a:pt x="2207" y="593"/>
                </a:cubicBezTo>
                <a:cubicBezTo>
                  <a:pt x="2206" y="594"/>
                  <a:pt x="2206" y="597"/>
                  <a:pt x="2204" y="597"/>
                </a:cubicBezTo>
                <a:cubicBezTo>
                  <a:pt x="2203" y="598"/>
                  <a:pt x="2202" y="597"/>
                  <a:pt x="2200" y="597"/>
                </a:cubicBezTo>
                <a:cubicBezTo>
                  <a:pt x="2195" y="597"/>
                  <a:pt x="2195" y="597"/>
                  <a:pt x="2195" y="597"/>
                </a:cubicBezTo>
                <a:cubicBezTo>
                  <a:pt x="2194" y="597"/>
                  <a:pt x="2193" y="596"/>
                  <a:pt x="2191" y="595"/>
                </a:cubicBezTo>
                <a:cubicBezTo>
                  <a:pt x="2190" y="595"/>
                  <a:pt x="2189" y="597"/>
                  <a:pt x="2187" y="597"/>
                </a:cubicBezTo>
                <a:cubicBezTo>
                  <a:pt x="2187" y="616"/>
                  <a:pt x="2187" y="616"/>
                  <a:pt x="2187" y="616"/>
                </a:cubicBezTo>
                <a:cubicBezTo>
                  <a:pt x="2185" y="616"/>
                  <a:pt x="2183" y="616"/>
                  <a:pt x="2181" y="615"/>
                </a:cubicBezTo>
                <a:cubicBezTo>
                  <a:pt x="2180" y="615"/>
                  <a:pt x="2178" y="613"/>
                  <a:pt x="2176" y="613"/>
                </a:cubicBezTo>
                <a:cubicBezTo>
                  <a:pt x="2174" y="613"/>
                  <a:pt x="2175" y="617"/>
                  <a:pt x="2174" y="617"/>
                </a:cubicBezTo>
                <a:cubicBezTo>
                  <a:pt x="2172" y="618"/>
                  <a:pt x="2171" y="619"/>
                  <a:pt x="2170" y="619"/>
                </a:cubicBezTo>
                <a:cubicBezTo>
                  <a:pt x="2168" y="620"/>
                  <a:pt x="2167" y="620"/>
                  <a:pt x="2166" y="620"/>
                </a:cubicBezTo>
                <a:cubicBezTo>
                  <a:pt x="2164" y="621"/>
                  <a:pt x="2163" y="621"/>
                  <a:pt x="2162" y="621"/>
                </a:cubicBezTo>
                <a:cubicBezTo>
                  <a:pt x="2160" y="622"/>
                  <a:pt x="2161" y="625"/>
                  <a:pt x="2161" y="628"/>
                </a:cubicBezTo>
                <a:cubicBezTo>
                  <a:pt x="2161" y="630"/>
                  <a:pt x="2161" y="630"/>
                  <a:pt x="2161" y="630"/>
                </a:cubicBezTo>
                <a:cubicBezTo>
                  <a:pt x="2161" y="632"/>
                  <a:pt x="2162" y="633"/>
                  <a:pt x="2163" y="635"/>
                </a:cubicBezTo>
                <a:cubicBezTo>
                  <a:pt x="2164" y="637"/>
                  <a:pt x="2164" y="639"/>
                  <a:pt x="2166" y="640"/>
                </a:cubicBezTo>
                <a:cubicBezTo>
                  <a:pt x="2167" y="641"/>
                  <a:pt x="2168" y="641"/>
                  <a:pt x="2170" y="641"/>
                </a:cubicBezTo>
                <a:cubicBezTo>
                  <a:pt x="2171" y="642"/>
                  <a:pt x="2172" y="642"/>
                  <a:pt x="2174" y="642"/>
                </a:cubicBezTo>
                <a:cubicBezTo>
                  <a:pt x="2175" y="643"/>
                  <a:pt x="2176" y="644"/>
                  <a:pt x="2177" y="645"/>
                </a:cubicBezTo>
                <a:cubicBezTo>
                  <a:pt x="2179" y="646"/>
                  <a:pt x="2180" y="646"/>
                  <a:pt x="2181" y="647"/>
                </a:cubicBezTo>
                <a:cubicBezTo>
                  <a:pt x="2183" y="649"/>
                  <a:pt x="2183" y="652"/>
                  <a:pt x="2183" y="655"/>
                </a:cubicBezTo>
                <a:cubicBezTo>
                  <a:pt x="2181" y="656"/>
                  <a:pt x="2178" y="656"/>
                  <a:pt x="2175" y="657"/>
                </a:cubicBezTo>
                <a:cubicBezTo>
                  <a:pt x="2174" y="658"/>
                  <a:pt x="2172" y="661"/>
                  <a:pt x="2172" y="663"/>
                </a:cubicBezTo>
                <a:cubicBezTo>
                  <a:pt x="2172" y="667"/>
                  <a:pt x="2175" y="669"/>
                  <a:pt x="2177" y="673"/>
                </a:cubicBezTo>
                <a:cubicBezTo>
                  <a:pt x="2179" y="676"/>
                  <a:pt x="2179" y="678"/>
                  <a:pt x="2181" y="681"/>
                </a:cubicBezTo>
                <a:cubicBezTo>
                  <a:pt x="2182" y="682"/>
                  <a:pt x="2182" y="684"/>
                  <a:pt x="2183" y="685"/>
                </a:cubicBezTo>
                <a:cubicBezTo>
                  <a:pt x="2185" y="686"/>
                  <a:pt x="2187" y="686"/>
                  <a:pt x="2189" y="686"/>
                </a:cubicBezTo>
                <a:cubicBezTo>
                  <a:pt x="2192" y="686"/>
                  <a:pt x="2193" y="686"/>
                  <a:pt x="2195" y="685"/>
                </a:cubicBezTo>
                <a:cubicBezTo>
                  <a:pt x="2197" y="684"/>
                  <a:pt x="2197" y="681"/>
                  <a:pt x="2198" y="681"/>
                </a:cubicBezTo>
                <a:cubicBezTo>
                  <a:pt x="2200" y="680"/>
                  <a:pt x="2201" y="681"/>
                  <a:pt x="2202" y="681"/>
                </a:cubicBezTo>
                <a:cubicBezTo>
                  <a:pt x="2206" y="681"/>
                  <a:pt x="2206" y="681"/>
                  <a:pt x="2206" y="681"/>
                </a:cubicBezTo>
                <a:cubicBezTo>
                  <a:pt x="2208" y="681"/>
                  <a:pt x="2209" y="682"/>
                  <a:pt x="2210" y="683"/>
                </a:cubicBezTo>
                <a:cubicBezTo>
                  <a:pt x="2210" y="684"/>
                  <a:pt x="2211" y="686"/>
                  <a:pt x="2210" y="687"/>
                </a:cubicBezTo>
                <a:cubicBezTo>
                  <a:pt x="2210" y="688"/>
                  <a:pt x="2210" y="690"/>
                  <a:pt x="2209" y="691"/>
                </a:cubicBezTo>
                <a:cubicBezTo>
                  <a:pt x="2208" y="692"/>
                  <a:pt x="2206" y="690"/>
                  <a:pt x="2205" y="691"/>
                </a:cubicBezTo>
                <a:cubicBezTo>
                  <a:pt x="2204" y="692"/>
                  <a:pt x="2202" y="692"/>
                  <a:pt x="2201" y="693"/>
                </a:cubicBezTo>
                <a:cubicBezTo>
                  <a:pt x="2201" y="694"/>
                  <a:pt x="2202" y="696"/>
                  <a:pt x="2201" y="697"/>
                </a:cubicBezTo>
                <a:cubicBezTo>
                  <a:pt x="2201" y="698"/>
                  <a:pt x="2200" y="699"/>
                  <a:pt x="2199" y="701"/>
                </a:cubicBezTo>
                <a:cubicBezTo>
                  <a:pt x="2198" y="703"/>
                  <a:pt x="2195" y="703"/>
                  <a:pt x="2195" y="706"/>
                </a:cubicBezTo>
                <a:cubicBezTo>
                  <a:pt x="2195" y="708"/>
                  <a:pt x="2196" y="710"/>
                  <a:pt x="2196" y="712"/>
                </a:cubicBezTo>
                <a:cubicBezTo>
                  <a:pt x="2197" y="715"/>
                  <a:pt x="2198" y="717"/>
                  <a:pt x="2199" y="720"/>
                </a:cubicBezTo>
                <a:cubicBezTo>
                  <a:pt x="2200" y="721"/>
                  <a:pt x="2201" y="723"/>
                  <a:pt x="2202" y="724"/>
                </a:cubicBezTo>
                <a:cubicBezTo>
                  <a:pt x="2204" y="724"/>
                  <a:pt x="2205" y="724"/>
                  <a:pt x="2206" y="724"/>
                </a:cubicBezTo>
                <a:cubicBezTo>
                  <a:pt x="2208" y="724"/>
                  <a:pt x="2209" y="724"/>
                  <a:pt x="2210" y="724"/>
                </a:cubicBezTo>
                <a:cubicBezTo>
                  <a:pt x="2212" y="723"/>
                  <a:pt x="2213" y="722"/>
                  <a:pt x="2214" y="721"/>
                </a:cubicBezTo>
                <a:cubicBezTo>
                  <a:pt x="2216" y="720"/>
                  <a:pt x="2216" y="718"/>
                  <a:pt x="2217" y="717"/>
                </a:cubicBezTo>
                <a:cubicBezTo>
                  <a:pt x="2218" y="715"/>
                  <a:pt x="2218" y="714"/>
                  <a:pt x="2219" y="713"/>
                </a:cubicBezTo>
                <a:cubicBezTo>
                  <a:pt x="2220" y="712"/>
                  <a:pt x="2222" y="712"/>
                  <a:pt x="2223" y="712"/>
                </a:cubicBezTo>
                <a:cubicBezTo>
                  <a:pt x="2225" y="712"/>
                  <a:pt x="2227" y="713"/>
                  <a:pt x="2229" y="713"/>
                </a:cubicBezTo>
                <a:cubicBezTo>
                  <a:pt x="2229" y="729"/>
                  <a:pt x="2229" y="729"/>
                  <a:pt x="2229" y="729"/>
                </a:cubicBezTo>
                <a:cubicBezTo>
                  <a:pt x="2228" y="730"/>
                  <a:pt x="2228" y="732"/>
                  <a:pt x="2226" y="733"/>
                </a:cubicBezTo>
                <a:cubicBezTo>
                  <a:pt x="2225" y="733"/>
                  <a:pt x="2223" y="733"/>
                  <a:pt x="2222" y="734"/>
                </a:cubicBezTo>
                <a:cubicBezTo>
                  <a:pt x="2221" y="734"/>
                  <a:pt x="2220" y="736"/>
                  <a:pt x="2218" y="737"/>
                </a:cubicBezTo>
                <a:cubicBezTo>
                  <a:pt x="2217" y="737"/>
                  <a:pt x="2215" y="738"/>
                  <a:pt x="2214" y="740"/>
                </a:cubicBezTo>
                <a:cubicBezTo>
                  <a:pt x="2214" y="741"/>
                  <a:pt x="2213" y="743"/>
                  <a:pt x="2213" y="746"/>
                </a:cubicBezTo>
                <a:cubicBezTo>
                  <a:pt x="2213" y="748"/>
                  <a:pt x="2214" y="750"/>
                  <a:pt x="2215" y="752"/>
                </a:cubicBezTo>
                <a:cubicBezTo>
                  <a:pt x="2216" y="753"/>
                  <a:pt x="2218" y="753"/>
                  <a:pt x="2219" y="755"/>
                </a:cubicBezTo>
                <a:cubicBezTo>
                  <a:pt x="2221" y="756"/>
                  <a:pt x="2222" y="757"/>
                  <a:pt x="2223" y="759"/>
                </a:cubicBezTo>
                <a:cubicBezTo>
                  <a:pt x="2227" y="763"/>
                  <a:pt x="2229" y="766"/>
                  <a:pt x="2232" y="770"/>
                </a:cubicBezTo>
                <a:cubicBezTo>
                  <a:pt x="2233" y="772"/>
                  <a:pt x="2235" y="772"/>
                  <a:pt x="2236" y="773"/>
                </a:cubicBezTo>
                <a:cubicBezTo>
                  <a:pt x="2237" y="775"/>
                  <a:pt x="2238" y="776"/>
                  <a:pt x="2238" y="777"/>
                </a:cubicBezTo>
                <a:cubicBezTo>
                  <a:pt x="2239" y="779"/>
                  <a:pt x="2238" y="780"/>
                  <a:pt x="2238" y="781"/>
                </a:cubicBezTo>
                <a:cubicBezTo>
                  <a:pt x="2239" y="785"/>
                  <a:pt x="2242" y="786"/>
                  <a:pt x="2243" y="789"/>
                </a:cubicBezTo>
                <a:cubicBezTo>
                  <a:pt x="2244" y="792"/>
                  <a:pt x="2244" y="795"/>
                  <a:pt x="2245" y="797"/>
                </a:cubicBezTo>
                <a:cubicBezTo>
                  <a:pt x="2247" y="801"/>
                  <a:pt x="2250" y="802"/>
                  <a:pt x="2253" y="804"/>
                </a:cubicBezTo>
                <a:cubicBezTo>
                  <a:pt x="2254" y="805"/>
                  <a:pt x="2256" y="805"/>
                  <a:pt x="2257" y="806"/>
                </a:cubicBezTo>
                <a:cubicBezTo>
                  <a:pt x="2258" y="808"/>
                  <a:pt x="2259" y="808"/>
                  <a:pt x="2260" y="810"/>
                </a:cubicBezTo>
                <a:cubicBezTo>
                  <a:pt x="2261" y="813"/>
                  <a:pt x="2259" y="815"/>
                  <a:pt x="2260" y="818"/>
                </a:cubicBezTo>
                <a:cubicBezTo>
                  <a:pt x="2261" y="820"/>
                  <a:pt x="2262" y="821"/>
                  <a:pt x="2263" y="822"/>
                </a:cubicBezTo>
                <a:cubicBezTo>
                  <a:pt x="2267" y="825"/>
                  <a:pt x="2270" y="825"/>
                  <a:pt x="2275" y="826"/>
                </a:cubicBezTo>
                <a:cubicBezTo>
                  <a:pt x="2279" y="827"/>
                  <a:pt x="2280" y="830"/>
                  <a:pt x="2283" y="832"/>
                </a:cubicBezTo>
                <a:cubicBezTo>
                  <a:pt x="2284" y="833"/>
                  <a:pt x="2284" y="835"/>
                  <a:pt x="2286" y="836"/>
                </a:cubicBezTo>
                <a:cubicBezTo>
                  <a:pt x="2287" y="837"/>
                  <a:pt x="2288" y="836"/>
                  <a:pt x="2290" y="836"/>
                </a:cubicBezTo>
                <a:cubicBezTo>
                  <a:pt x="2294" y="836"/>
                  <a:pt x="2294" y="836"/>
                  <a:pt x="2294" y="836"/>
                </a:cubicBezTo>
                <a:cubicBezTo>
                  <a:pt x="2296" y="836"/>
                  <a:pt x="2296" y="834"/>
                  <a:pt x="2298" y="834"/>
                </a:cubicBezTo>
                <a:cubicBezTo>
                  <a:pt x="2300" y="834"/>
                  <a:pt x="2302" y="833"/>
                  <a:pt x="2304" y="833"/>
                </a:cubicBezTo>
                <a:cubicBezTo>
                  <a:pt x="2306" y="833"/>
                  <a:pt x="2306" y="833"/>
                  <a:pt x="2306" y="833"/>
                </a:cubicBezTo>
                <a:cubicBezTo>
                  <a:pt x="2307" y="833"/>
                  <a:pt x="2309" y="834"/>
                  <a:pt x="2310" y="834"/>
                </a:cubicBezTo>
                <a:cubicBezTo>
                  <a:pt x="2311" y="834"/>
                  <a:pt x="2313" y="833"/>
                  <a:pt x="2314" y="834"/>
                </a:cubicBezTo>
                <a:cubicBezTo>
                  <a:pt x="2315" y="835"/>
                  <a:pt x="2314" y="837"/>
                  <a:pt x="2315" y="838"/>
                </a:cubicBezTo>
                <a:cubicBezTo>
                  <a:pt x="2315" y="839"/>
                  <a:pt x="2315" y="841"/>
                  <a:pt x="2316" y="842"/>
                </a:cubicBezTo>
                <a:cubicBezTo>
                  <a:pt x="2317" y="844"/>
                  <a:pt x="2319" y="845"/>
                  <a:pt x="2321" y="846"/>
                </a:cubicBezTo>
                <a:cubicBezTo>
                  <a:pt x="2322" y="847"/>
                  <a:pt x="2324" y="848"/>
                  <a:pt x="2326" y="848"/>
                </a:cubicBezTo>
                <a:cubicBezTo>
                  <a:pt x="2329" y="848"/>
                  <a:pt x="2331" y="848"/>
                  <a:pt x="2334" y="848"/>
                </a:cubicBezTo>
                <a:cubicBezTo>
                  <a:pt x="2336" y="849"/>
                  <a:pt x="2337" y="850"/>
                  <a:pt x="2338" y="852"/>
                </a:cubicBezTo>
                <a:cubicBezTo>
                  <a:pt x="2338" y="853"/>
                  <a:pt x="2338" y="855"/>
                  <a:pt x="2339" y="856"/>
                </a:cubicBezTo>
                <a:cubicBezTo>
                  <a:pt x="2340" y="858"/>
                  <a:pt x="2341" y="859"/>
                  <a:pt x="2343" y="860"/>
                </a:cubicBezTo>
                <a:cubicBezTo>
                  <a:pt x="2345" y="860"/>
                  <a:pt x="2348" y="860"/>
                  <a:pt x="2351" y="860"/>
                </a:cubicBezTo>
                <a:cubicBezTo>
                  <a:pt x="2354" y="860"/>
                  <a:pt x="2356" y="861"/>
                  <a:pt x="2359" y="860"/>
                </a:cubicBezTo>
                <a:cubicBezTo>
                  <a:pt x="2360" y="859"/>
                  <a:pt x="2361" y="858"/>
                  <a:pt x="2363" y="857"/>
                </a:cubicBezTo>
                <a:cubicBezTo>
                  <a:pt x="2364" y="856"/>
                  <a:pt x="2365" y="856"/>
                  <a:pt x="2367" y="855"/>
                </a:cubicBezTo>
                <a:cubicBezTo>
                  <a:pt x="2368" y="854"/>
                  <a:pt x="2370" y="854"/>
                  <a:pt x="2370" y="852"/>
                </a:cubicBezTo>
                <a:cubicBezTo>
                  <a:pt x="2371" y="851"/>
                  <a:pt x="2370" y="849"/>
                  <a:pt x="2370" y="848"/>
                </a:cubicBezTo>
                <a:cubicBezTo>
                  <a:pt x="2370" y="844"/>
                  <a:pt x="2370" y="844"/>
                  <a:pt x="2370" y="844"/>
                </a:cubicBezTo>
                <a:cubicBezTo>
                  <a:pt x="2370" y="838"/>
                  <a:pt x="2370" y="833"/>
                  <a:pt x="2373" y="828"/>
                </a:cubicBezTo>
                <a:cubicBezTo>
                  <a:pt x="2375" y="825"/>
                  <a:pt x="2378" y="824"/>
                  <a:pt x="2380" y="821"/>
                </a:cubicBezTo>
                <a:cubicBezTo>
                  <a:pt x="2381" y="820"/>
                  <a:pt x="2382" y="819"/>
                  <a:pt x="2382" y="817"/>
                </a:cubicBezTo>
                <a:cubicBezTo>
                  <a:pt x="2383" y="815"/>
                  <a:pt x="2384" y="814"/>
                  <a:pt x="2384" y="811"/>
                </a:cubicBezTo>
                <a:cubicBezTo>
                  <a:pt x="2384" y="809"/>
                  <a:pt x="2384" y="808"/>
                  <a:pt x="2383" y="805"/>
                </a:cubicBezTo>
                <a:cubicBezTo>
                  <a:pt x="2383" y="804"/>
                  <a:pt x="2382" y="803"/>
                  <a:pt x="2382" y="801"/>
                </a:cubicBezTo>
                <a:cubicBezTo>
                  <a:pt x="2382" y="800"/>
                  <a:pt x="2383" y="799"/>
                  <a:pt x="2383" y="797"/>
                </a:cubicBezTo>
                <a:cubicBezTo>
                  <a:pt x="2383" y="794"/>
                  <a:pt x="2384" y="792"/>
                  <a:pt x="2382" y="789"/>
                </a:cubicBezTo>
                <a:cubicBezTo>
                  <a:pt x="2382" y="788"/>
                  <a:pt x="2379" y="788"/>
                  <a:pt x="2378" y="786"/>
                </a:cubicBezTo>
                <a:cubicBezTo>
                  <a:pt x="2378" y="785"/>
                  <a:pt x="2377" y="784"/>
                  <a:pt x="2376" y="782"/>
                </a:cubicBezTo>
                <a:cubicBezTo>
                  <a:pt x="2376" y="781"/>
                  <a:pt x="2375" y="780"/>
                  <a:pt x="2375" y="778"/>
                </a:cubicBezTo>
                <a:cubicBezTo>
                  <a:pt x="2375" y="774"/>
                  <a:pt x="2381" y="774"/>
                  <a:pt x="2385" y="773"/>
                </a:cubicBezTo>
                <a:cubicBezTo>
                  <a:pt x="2389" y="773"/>
                  <a:pt x="2389" y="773"/>
                  <a:pt x="2389" y="773"/>
                </a:cubicBezTo>
                <a:cubicBezTo>
                  <a:pt x="2391" y="773"/>
                  <a:pt x="2392" y="772"/>
                  <a:pt x="2393" y="772"/>
                </a:cubicBezTo>
                <a:cubicBezTo>
                  <a:pt x="2396" y="772"/>
                  <a:pt x="2398" y="772"/>
                  <a:pt x="2401" y="772"/>
                </a:cubicBezTo>
                <a:cubicBezTo>
                  <a:pt x="2401" y="770"/>
                  <a:pt x="2401" y="768"/>
                  <a:pt x="2401" y="765"/>
                </a:cubicBezTo>
                <a:cubicBezTo>
                  <a:pt x="2401" y="764"/>
                  <a:pt x="2401" y="763"/>
                  <a:pt x="2401" y="762"/>
                </a:cubicBezTo>
                <a:cubicBezTo>
                  <a:pt x="2402" y="760"/>
                  <a:pt x="2403" y="759"/>
                  <a:pt x="2404" y="758"/>
                </a:cubicBezTo>
                <a:cubicBezTo>
                  <a:pt x="2406" y="756"/>
                  <a:pt x="2407" y="755"/>
                  <a:pt x="2408" y="755"/>
                </a:cubicBezTo>
                <a:cubicBezTo>
                  <a:pt x="2410" y="754"/>
                  <a:pt x="2411" y="755"/>
                  <a:pt x="2412" y="755"/>
                </a:cubicBezTo>
                <a:cubicBezTo>
                  <a:pt x="2414" y="754"/>
                  <a:pt x="2415" y="752"/>
                  <a:pt x="2416" y="752"/>
                </a:cubicBezTo>
                <a:cubicBezTo>
                  <a:pt x="2416" y="732"/>
                  <a:pt x="2416" y="732"/>
                  <a:pt x="2416" y="732"/>
                </a:cubicBezTo>
                <a:cubicBezTo>
                  <a:pt x="2418" y="730"/>
                  <a:pt x="2420" y="729"/>
                  <a:pt x="2420" y="727"/>
                </a:cubicBezTo>
                <a:cubicBezTo>
                  <a:pt x="2420" y="724"/>
                  <a:pt x="2420" y="723"/>
                  <a:pt x="2419" y="721"/>
                </a:cubicBezTo>
                <a:cubicBezTo>
                  <a:pt x="2419" y="719"/>
                  <a:pt x="2418" y="718"/>
                  <a:pt x="2417" y="717"/>
                </a:cubicBezTo>
                <a:cubicBezTo>
                  <a:pt x="2417" y="715"/>
                  <a:pt x="2417" y="714"/>
                  <a:pt x="2416" y="713"/>
                </a:cubicBezTo>
                <a:cubicBezTo>
                  <a:pt x="2415" y="712"/>
                  <a:pt x="2412" y="713"/>
                  <a:pt x="2412" y="711"/>
                </a:cubicBezTo>
                <a:cubicBezTo>
                  <a:pt x="2412" y="708"/>
                  <a:pt x="2412" y="706"/>
                  <a:pt x="2414" y="705"/>
                </a:cubicBezTo>
                <a:cubicBezTo>
                  <a:pt x="2415" y="704"/>
                  <a:pt x="2417" y="705"/>
                  <a:pt x="2418" y="705"/>
                </a:cubicBezTo>
                <a:cubicBezTo>
                  <a:pt x="2421" y="704"/>
                  <a:pt x="2423" y="705"/>
                  <a:pt x="2426" y="704"/>
                </a:cubicBezTo>
                <a:cubicBezTo>
                  <a:pt x="2428" y="703"/>
                  <a:pt x="2429" y="703"/>
                  <a:pt x="2430" y="702"/>
                </a:cubicBezTo>
                <a:cubicBezTo>
                  <a:pt x="2432" y="701"/>
                  <a:pt x="2433" y="700"/>
                  <a:pt x="2434" y="699"/>
                </a:cubicBezTo>
                <a:cubicBezTo>
                  <a:pt x="2435" y="698"/>
                  <a:pt x="2434" y="696"/>
                  <a:pt x="2434" y="695"/>
                </a:cubicBezTo>
                <a:cubicBezTo>
                  <a:pt x="2434" y="694"/>
                  <a:pt x="2434" y="692"/>
                  <a:pt x="2434" y="691"/>
                </a:cubicBezTo>
                <a:cubicBezTo>
                  <a:pt x="2434" y="689"/>
                  <a:pt x="2435" y="688"/>
                  <a:pt x="2435" y="687"/>
                </a:cubicBezTo>
                <a:cubicBezTo>
                  <a:pt x="2460" y="687"/>
                  <a:pt x="2460" y="687"/>
                  <a:pt x="2460" y="687"/>
                </a:cubicBezTo>
                <a:cubicBezTo>
                  <a:pt x="2459" y="683"/>
                  <a:pt x="2459" y="680"/>
                  <a:pt x="2459" y="676"/>
                </a:cubicBezTo>
                <a:cubicBezTo>
                  <a:pt x="2459" y="674"/>
                  <a:pt x="2460" y="673"/>
                  <a:pt x="2460" y="672"/>
                </a:cubicBezTo>
                <a:cubicBezTo>
                  <a:pt x="2473" y="672"/>
                  <a:pt x="2473" y="672"/>
                  <a:pt x="2473" y="672"/>
                </a:cubicBezTo>
                <a:cubicBezTo>
                  <a:pt x="2473" y="677"/>
                  <a:pt x="2473" y="679"/>
                  <a:pt x="2473" y="684"/>
                </a:cubicBezTo>
                <a:cubicBezTo>
                  <a:pt x="2473" y="686"/>
                  <a:pt x="2473" y="687"/>
                  <a:pt x="2473" y="689"/>
                </a:cubicBezTo>
                <a:cubicBezTo>
                  <a:pt x="2477" y="688"/>
                  <a:pt x="2479" y="688"/>
                  <a:pt x="2482" y="688"/>
                </a:cubicBezTo>
                <a:cubicBezTo>
                  <a:pt x="2483" y="688"/>
                  <a:pt x="2484" y="689"/>
                  <a:pt x="2486" y="689"/>
                </a:cubicBezTo>
                <a:cubicBezTo>
                  <a:pt x="2491" y="689"/>
                  <a:pt x="2493" y="685"/>
                  <a:pt x="2497" y="681"/>
                </a:cubicBezTo>
                <a:cubicBezTo>
                  <a:pt x="2498" y="679"/>
                  <a:pt x="2499" y="678"/>
                  <a:pt x="2501" y="677"/>
                </a:cubicBezTo>
                <a:cubicBezTo>
                  <a:pt x="2502" y="675"/>
                  <a:pt x="2503" y="674"/>
                  <a:pt x="2505" y="673"/>
                </a:cubicBezTo>
                <a:cubicBezTo>
                  <a:pt x="2506" y="672"/>
                  <a:pt x="2507" y="671"/>
                  <a:pt x="2509" y="671"/>
                </a:cubicBezTo>
                <a:cubicBezTo>
                  <a:pt x="2513" y="671"/>
                  <a:pt x="2513" y="671"/>
                  <a:pt x="2513" y="671"/>
                </a:cubicBezTo>
                <a:cubicBezTo>
                  <a:pt x="2516" y="671"/>
                  <a:pt x="2518" y="671"/>
                  <a:pt x="2521" y="671"/>
                </a:cubicBezTo>
                <a:cubicBezTo>
                  <a:pt x="2522" y="671"/>
                  <a:pt x="2523" y="670"/>
                  <a:pt x="2525" y="669"/>
                </a:cubicBezTo>
                <a:cubicBezTo>
                  <a:pt x="2526" y="668"/>
                  <a:pt x="2528" y="669"/>
                  <a:pt x="2529" y="668"/>
                </a:cubicBezTo>
                <a:cubicBezTo>
                  <a:pt x="2529" y="667"/>
                  <a:pt x="2528" y="665"/>
                  <a:pt x="2529" y="664"/>
                </a:cubicBezTo>
                <a:cubicBezTo>
                  <a:pt x="2531" y="660"/>
                  <a:pt x="2531" y="660"/>
                  <a:pt x="2531" y="660"/>
                </a:cubicBezTo>
                <a:cubicBezTo>
                  <a:pt x="2531" y="658"/>
                  <a:pt x="2533" y="658"/>
                  <a:pt x="2535" y="657"/>
                </a:cubicBezTo>
                <a:cubicBezTo>
                  <a:pt x="2536" y="656"/>
                  <a:pt x="2537" y="655"/>
                  <a:pt x="2539" y="654"/>
                </a:cubicBezTo>
                <a:cubicBezTo>
                  <a:pt x="2540" y="653"/>
                  <a:pt x="2542" y="653"/>
                  <a:pt x="2543" y="652"/>
                </a:cubicBezTo>
                <a:cubicBezTo>
                  <a:pt x="2544" y="651"/>
                  <a:pt x="2544" y="649"/>
                  <a:pt x="2545" y="648"/>
                </a:cubicBezTo>
                <a:cubicBezTo>
                  <a:pt x="2546" y="647"/>
                  <a:pt x="2546" y="645"/>
                  <a:pt x="2548" y="644"/>
                </a:cubicBezTo>
                <a:cubicBezTo>
                  <a:pt x="2549" y="643"/>
                  <a:pt x="2551" y="644"/>
                  <a:pt x="2552" y="643"/>
                </a:cubicBezTo>
                <a:cubicBezTo>
                  <a:pt x="2554" y="641"/>
                  <a:pt x="2555" y="638"/>
                  <a:pt x="2557" y="635"/>
                </a:cubicBezTo>
                <a:cubicBezTo>
                  <a:pt x="2557" y="634"/>
                  <a:pt x="2557" y="632"/>
                  <a:pt x="2559" y="631"/>
                </a:cubicBezTo>
                <a:cubicBezTo>
                  <a:pt x="2559" y="630"/>
                  <a:pt x="2562" y="631"/>
                  <a:pt x="2563" y="630"/>
                </a:cubicBezTo>
                <a:cubicBezTo>
                  <a:pt x="2564" y="629"/>
                  <a:pt x="2565" y="629"/>
                  <a:pt x="2566" y="628"/>
                </a:cubicBezTo>
                <a:cubicBezTo>
                  <a:pt x="2567" y="627"/>
                  <a:pt x="2566" y="625"/>
                  <a:pt x="2566" y="624"/>
                </a:cubicBezTo>
                <a:cubicBezTo>
                  <a:pt x="2567" y="623"/>
                  <a:pt x="2568" y="621"/>
                  <a:pt x="2569" y="620"/>
                </a:cubicBezTo>
                <a:cubicBezTo>
                  <a:pt x="2570" y="619"/>
                  <a:pt x="2572" y="620"/>
                  <a:pt x="2573" y="619"/>
                </a:cubicBezTo>
                <a:cubicBezTo>
                  <a:pt x="2575" y="618"/>
                  <a:pt x="2577" y="617"/>
                  <a:pt x="2577" y="615"/>
                </a:cubicBezTo>
                <a:cubicBezTo>
                  <a:pt x="2578" y="611"/>
                  <a:pt x="2577" y="608"/>
                  <a:pt x="2577" y="603"/>
                </a:cubicBezTo>
                <a:cubicBezTo>
                  <a:pt x="2578" y="603"/>
                  <a:pt x="2577" y="603"/>
                  <a:pt x="2578" y="603"/>
                </a:cubicBezTo>
                <a:moveTo>
                  <a:pt x="1492" y="295"/>
                </a:moveTo>
                <a:cubicBezTo>
                  <a:pt x="1506" y="310"/>
                  <a:pt x="1506" y="310"/>
                  <a:pt x="1506" y="310"/>
                </a:cubicBezTo>
                <a:cubicBezTo>
                  <a:pt x="1524" y="317"/>
                  <a:pt x="1524" y="317"/>
                  <a:pt x="1524" y="317"/>
                </a:cubicBezTo>
                <a:cubicBezTo>
                  <a:pt x="1543" y="311"/>
                  <a:pt x="1543" y="311"/>
                  <a:pt x="1543" y="311"/>
                </a:cubicBezTo>
                <a:cubicBezTo>
                  <a:pt x="1543" y="311"/>
                  <a:pt x="1542" y="307"/>
                  <a:pt x="1550" y="310"/>
                </a:cubicBezTo>
                <a:cubicBezTo>
                  <a:pt x="1558" y="313"/>
                  <a:pt x="1563" y="314"/>
                  <a:pt x="1568" y="314"/>
                </a:cubicBezTo>
                <a:cubicBezTo>
                  <a:pt x="1573" y="314"/>
                  <a:pt x="1581" y="318"/>
                  <a:pt x="1582" y="314"/>
                </a:cubicBezTo>
                <a:cubicBezTo>
                  <a:pt x="1583" y="310"/>
                  <a:pt x="1594" y="307"/>
                  <a:pt x="1594" y="307"/>
                </a:cubicBezTo>
                <a:cubicBezTo>
                  <a:pt x="1594" y="307"/>
                  <a:pt x="1602" y="313"/>
                  <a:pt x="1606" y="313"/>
                </a:cubicBezTo>
                <a:cubicBezTo>
                  <a:pt x="1610" y="313"/>
                  <a:pt x="1617" y="315"/>
                  <a:pt x="1621" y="313"/>
                </a:cubicBezTo>
                <a:cubicBezTo>
                  <a:pt x="1625" y="311"/>
                  <a:pt x="1622" y="310"/>
                  <a:pt x="1628" y="310"/>
                </a:cubicBezTo>
                <a:cubicBezTo>
                  <a:pt x="1644" y="310"/>
                  <a:pt x="1644" y="310"/>
                  <a:pt x="1644" y="310"/>
                </a:cubicBezTo>
                <a:cubicBezTo>
                  <a:pt x="1646" y="315"/>
                  <a:pt x="1639" y="321"/>
                  <a:pt x="1643" y="322"/>
                </a:cubicBezTo>
                <a:cubicBezTo>
                  <a:pt x="1657" y="325"/>
                  <a:pt x="1664" y="321"/>
                  <a:pt x="1664" y="321"/>
                </a:cubicBezTo>
                <a:cubicBezTo>
                  <a:pt x="1676" y="321"/>
                  <a:pt x="1676" y="321"/>
                  <a:pt x="1676" y="321"/>
                </a:cubicBezTo>
                <a:cubicBezTo>
                  <a:pt x="1692" y="315"/>
                  <a:pt x="1692" y="315"/>
                  <a:pt x="1692" y="315"/>
                </a:cubicBezTo>
                <a:cubicBezTo>
                  <a:pt x="1692" y="315"/>
                  <a:pt x="1693" y="310"/>
                  <a:pt x="1700" y="310"/>
                </a:cubicBezTo>
                <a:cubicBezTo>
                  <a:pt x="1707" y="310"/>
                  <a:pt x="1712" y="299"/>
                  <a:pt x="1712" y="299"/>
                </a:cubicBezTo>
                <a:cubicBezTo>
                  <a:pt x="1708" y="288"/>
                  <a:pt x="1708" y="288"/>
                  <a:pt x="1708" y="288"/>
                </a:cubicBezTo>
                <a:cubicBezTo>
                  <a:pt x="1692" y="295"/>
                  <a:pt x="1692" y="295"/>
                  <a:pt x="1692" y="295"/>
                </a:cubicBezTo>
                <a:cubicBezTo>
                  <a:pt x="1687" y="280"/>
                  <a:pt x="1687" y="280"/>
                  <a:pt x="1687" y="280"/>
                </a:cubicBezTo>
                <a:cubicBezTo>
                  <a:pt x="1704" y="277"/>
                  <a:pt x="1704" y="277"/>
                  <a:pt x="1704" y="277"/>
                </a:cubicBezTo>
                <a:cubicBezTo>
                  <a:pt x="1709" y="263"/>
                  <a:pt x="1709" y="263"/>
                  <a:pt x="1709" y="263"/>
                </a:cubicBezTo>
                <a:cubicBezTo>
                  <a:pt x="1703" y="250"/>
                  <a:pt x="1703" y="250"/>
                  <a:pt x="1703" y="250"/>
                </a:cubicBezTo>
                <a:cubicBezTo>
                  <a:pt x="1715" y="250"/>
                  <a:pt x="1715" y="250"/>
                  <a:pt x="1715" y="250"/>
                </a:cubicBezTo>
                <a:cubicBezTo>
                  <a:pt x="1737" y="251"/>
                  <a:pt x="1737" y="251"/>
                  <a:pt x="1737" y="251"/>
                </a:cubicBezTo>
                <a:cubicBezTo>
                  <a:pt x="1737" y="251"/>
                  <a:pt x="1743" y="253"/>
                  <a:pt x="1746" y="249"/>
                </a:cubicBezTo>
                <a:cubicBezTo>
                  <a:pt x="1749" y="245"/>
                  <a:pt x="1747" y="236"/>
                  <a:pt x="1747" y="236"/>
                </a:cubicBezTo>
                <a:cubicBezTo>
                  <a:pt x="1747" y="236"/>
                  <a:pt x="1728" y="224"/>
                  <a:pt x="1738" y="224"/>
                </a:cubicBezTo>
                <a:cubicBezTo>
                  <a:pt x="1755" y="224"/>
                  <a:pt x="1755" y="224"/>
                  <a:pt x="1755" y="224"/>
                </a:cubicBezTo>
                <a:cubicBezTo>
                  <a:pt x="1761" y="224"/>
                  <a:pt x="1766" y="227"/>
                  <a:pt x="1766" y="222"/>
                </a:cubicBezTo>
                <a:cubicBezTo>
                  <a:pt x="1766" y="217"/>
                  <a:pt x="1757" y="209"/>
                  <a:pt x="1757" y="209"/>
                </a:cubicBezTo>
                <a:cubicBezTo>
                  <a:pt x="1757" y="209"/>
                  <a:pt x="1746" y="209"/>
                  <a:pt x="1741" y="205"/>
                </a:cubicBezTo>
                <a:cubicBezTo>
                  <a:pt x="1736" y="201"/>
                  <a:pt x="1725" y="202"/>
                  <a:pt x="1725" y="202"/>
                </a:cubicBezTo>
                <a:cubicBezTo>
                  <a:pt x="1712" y="209"/>
                  <a:pt x="1712" y="209"/>
                  <a:pt x="1712" y="209"/>
                </a:cubicBezTo>
                <a:cubicBezTo>
                  <a:pt x="1702" y="215"/>
                  <a:pt x="1702" y="215"/>
                  <a:pt x="1702" y="215"/>
                </a:cubicBezTo>
                <a:cubicBezTo>
                  <a:pt x="1698" y="205"/>
                  <a:pt x="1698" y="205"/>
                  <a:pt x="1698" y="205"/>
                </a:cubicBezTo>
                <a:cubicBezTo>
                  <a:pt x="1714" y="201"/>
                  <a:pt x="1714" y="201"/>
                  <a:pt x="1714" y="201"/>
                </a:cubicBezTo>
                <a:cubicBezTo>
                  <a:pt x="1714" y="201"/>
                  <a:pt x="1711" y="195"/>
                  <a:pt x="1715" y="194"/>
                </a:cubicBezTo>
                <a:cubicBezTo>
                  <a:pt x="1719" y="193"/>
                  <a:pt x="1727" y="188"/>
                  <a:pt x="1727" y="188"/>
                </a:cubicBezTo>
                <a:cubicBezTo>
                  <a:pt x="1742" y="188"/>
                  <a:pt x="1742" y="188"/>
                  <a:pt x="1742" y="188"/>
                </a:cubicBezTo>
                <a:cubicBezTo>
                  <a:pt x="1749" y="196"/>
                  <a:pt x="1749" y="196"/>
                  <a:pt x="1749" y="196"/>
                </a:cubicBezTo>
                <a:cubicBezTo>
                  <a:pt x="1769" y="199"/>
                  <a:pt x="1769" y="199"/>
                  <a:pt x="1769" y="199"/>
                </a:cubicBezTo>
                <a:cubicBezTo>
                  <a:pt x="1769" y="199"/>
                  <a:pt x="1778" y="200"/>
                  <a:pt x="1782" y="196"/>
                </a:cubicBezTo>
                <a:cubicBezTo>
                  <a:pt x="1785" y="192"/>
                  <a:pt x="1796" y="186"/>
                  <a:pt x="1796" y="186"/>
                </a:cubicBezTo>
                <a:cubicBezTo>
                  <a:pt x="1779" y="174"/>
                  <a:pt x="1779" y="174"/>
                  <a:pt x="1779" y="174"/>
                </a:cubicBezTo>
                <a:cubicBezTo>
                  <a:pt x="1798" y="173"/>
                  <a:pt x="1798" y="173"/>
                  <a:pt x="1798" y="173"/>
                </a:cubicBezTo>
                <a:cubicBezTo>
                  <a:pt x="1806" y="182"/>
                  <a:pt x="1806" y="182"/>
                  <a:pt x="1806" y="182"/>
                </a:cubicBezTo>
                <a:cubicBezTo>
                  <a:pt x="1822" y="181"/>
                  <a:pt x="1822" y="181"/>
                  <a:pt x="1822" y="181"/>
                </a:cubicBezTo>
                <a:cubicBezTo>
                  <a:pt x="1841" y="175"/>
                  <a:pt x="1841" y="175"/>
                  <a:pt x="1841" y="175"/>
                </a:cubicBezTo>
                <a:cubicBezTo>
                  <a:pt x="1833" y="161"/>
                  <a:pt x="1833" y="161"/>
                  <a:pt x="1833" y="161"/>
                </a:cubicBezTo>
                <a:cubicBezTo>
                  <a:pt x="1820" y="156"/>
                  <a:pt x="1820" y="156"/>
                  <a:pt x="1820" y="156"/>
                </a:cubicBezTo>
                <a:cubicBezTo>
                  <a:pt x="1843" y="156"/>
                  <a:pt x="1843" y="156"/>
                  <a:pt x="1843" y="156"/>
                </a:cubicBezTo>
                <a:cubicBezTo>
                  <a:pt x="1857" y="156"/>
                  <a:pt x="1857" y="156"/>
                  <a:pt x="1857" y="156"/>
                </a:cubicBezTo>
                <a:cubicBezTo>
                  <a:pt x="1865" y="147"/>
                  <a:pt x="1865" y="147"/>
                  <a:pt x="1865" y="147"/>
                </a:cubicBezTo>
                <a:cubicBezTo>
                  <a:pt x="1882" y="142"/>
                  <a:pt x="1882" y="142"/>
                  <a:pt x="1882" y="142"/>
                </a:cubicBezTo>
                <a:cubicBezTo>
                  <a:pt x="1899" y="131"/>
                  <a:pt x="1899" y="131"/>
                  <a:pt x="1899" y="131"/>
                </a:cubicBezTo>
                <a:cubicBezTo>
                  <a:pt x="1899" y="131"/>
                  <a:pt x="1916" y="125"/>
                  <a:pt x="1921" y="124"/>
                </a:cubicBezTo>
                <a:cubicBezTo>
                  <a:pt x="1926" y="123"/>
                  <a:pt x="1939" y="111"/>
                  <a:pt x="1939" y="111"/>
                </a:cubicBezTo>
                <a:cubicBezTo>
                  <a:pt x="1957" y="110"/>
                  <a:pt x="1957" y="110"/>
                  <a:pt x="1957" y="110"/>
                </a:cubicBezTo>
                <a:cubicBezTo>
                  <a:pt x="1967" y="104"/>
                  <a:pt x="1967" y="104"/>
                  <a:pt x="1967" y="104"/>
                </a:cubicBezTo>
                <a:cubicBezTo>
                  <a:pt x="1959" y="94"/>
                  <a:pt x="1959" y="94"/>
                  <a:pt x="1959" y="94"/>
                </a:cubicBezTo>
                <a:cubicBezTo>
                  <a:pt x="1959" y="94"/>
                  <a:pt x="1950" y="99"/>
                  <a:pt x="1946" y="99"/>
                </a:cubicBezTo>
                <a:cubicBezTo>
                  <a:pt x="1942" y="99"/>
                  <a:pt x="1929" y="107"/>
                  <a:pt x="1925" y="104"/>
                </a:cubicBezTo>
                <a:cubicBezTo>
                  <a:pt x="1921" y="101"/>
                  <a:pt x="1924" y="100"/>
                  <a:pt x="1916" y="100"/>
                </a:cubicBezTo>
                <a:cubicBezTo>
                  <a:pt x="1908" y="100"/>
                  <a:pt x="1891" y="101"/>
                  <a:pt x="1891" y="101"/>
                </a:cubicBezTo>
                <a:cubicBezTo>
                  <a:pt x="1895" y="92"/>
                  <a:pt x="1895" y="92"/>
                  <a:pt x="1895" y="92"/>
                </a:cubicBezTo>
                <a:cubicBezTo>
                  <a:pt x="1914" y="88"/>
                  <a:pt x="1914" y="88"/>
                  <a:pt x="1914" y="88"/>
                </a:cubicBezTo>
                <a:cubicBezTo>
                  <a:pt x="1936" y="88"/>
                  <a:pt x="1936" y="88"/>
                  <a:pt x="1936" y="88"/>
                </a:cubicBezTo>
                <a:cubicBezTo>
                  <a:pt x="1958" y="88"/>
                  <a:pt x="1958" y="88"/>
                  <a:pt x="1958" y="88"/>
                </a:cubicBezTo>
                <a:cubicBezTo>
                  <a:pt x="1958" y="88"/>
                  <a:pt x="1971" y="83"/>
                  <a:pt x="1978" y="83"/>
                </a:cubicBezTo>
                <a:cubicBezTo>
                  <a:pt x="1986" y="83"/>
                  <a:pt x="1998" y="77"/>
                  <a:pt x="1998" y="77"/>
                </a:cubicBezTo>
                <a:cubicBezTo>
                  <a:pt x="2020" y="76"/>
                  <a:pt x="2020" y="76"/>
                  <a:pt x="2020" y="76"/>
                </a:cubicBezTo>
                <a:cubicBezTo>
                  <a:pt x="2020" y="76"/>
                  <a:pt x="2024" y="69"/>
                  <a:pt x="2026" y="65"/>
                </a:cubicBezTo>
                <a:cubicBezTo>
                  <a:pt x="2030" y="58"/>
                  <a:pt x="2022" y="51"/>
                  <a:pt x="2022" y="51"/>
                </a:cubicBezTo>
                <a:cubicBezTo>
                  <a:pt x="2005" y="55"/>
                  <a:pt x="2005" y="55"/>
                  <a:pt x="2005" y="55"/>
                </a:cubicBezTo>
                <a:cubicBezTo>
                  <a:pt x="1990" y="53"/>
                  <a:pt x="1990" y="53"/>
                  <a:pt x="1990" y="53"/>
                </a:cubicBezTo>
                <a:cubicBezTo>
                  <a:pt x="1986" y="43"/>
                  <a:pt x="1986" y="43"/>
                  <a:pt x="1986" y="43"/>
                </a:cubicBezTo>
                <a:cubicBezTo>
                  <a:pt x="1967" y="33"/>
                  <a:pt x="1967" y="33"/>
                  <a:pt x="1967" y="33"/>
                </a:cubicBezTo>
                <a:cubicBezTo>
                  <a:pt x="1952" y="37"/>
                  <a:pt x="1952" y="37"/>
                  <a:pt x="1952" y="37"/>
                </a:cubicBezTo>
                <a:cubicBezTo>
                  <a:pt x="1931" y="37"/>
                  <a:pt x="1931" y="37"/>
                  <a:pt x="1931" y="37"/>
                </a:cubicBezTo>
                <a:cubicBezTo>
                  <a:pt x="1908" y="43"/>
                  <a:pt x="1908" y="43"/>
                  <a:pt x="1908" y="43"/>
                </a:cubicBezTo>
                <a:cubicBezTo>
                  <a:pt x="1909" y="34"/>
                  <a:pt x="1909" y="34"/>
                  <a:pt x="1909" y="34"/>
                </a:cubicBezTo>
                <a:cubicBezTo>
                  <a:pt x="1892" y="33"/>
                  <a:pt x="1892" y="33"/>
                  <a:pt x="1892" y="33"/>
                </a:cubicBezTo>
                <a:cubicBezTo>
                  <a:pt x="1892" y="33"/>
                  <a:pt x="1879" y="38"/>
                  <a:pt x="1877" y="34"/>
                </a:cubicBezTo>
                <a:cubicBezTo>
                  <a:pt x="1875" y="30"/>
                  <a:pt x="1872" y="27"/>
                  <a:pt x="1872" y="27"/>
                </a:cubicBezTo>
                <a:cubicBezTo>
                  <a:pt x="1857" y="26"/>
                  <a:pt x="1857" y="26"/>
                  <a:pt x="1857" y="26"/>
                </a:cubicBezTo>
                <a:cubicBezTo>
                  <a:pt x="1847" y="21"/>
                  <a:pt x="1837" y="21"/>
                  <a:pt x="1837" y="21"/>
                </a:cubicBezTo>
                <a:cubicBezTo>
                  <a:pt x="1837" y="21"/>
                  <a:pt x="1838" y="36"/>
                  <a:pt x="1834" y="35"/>
                </a:cubicBezTo>
                <a:cubicBezTo>
                  <a:pt x="1830" y="34"/>
                  <a:pt x="1827" y="39"/>
                  <a:pt x="1823" y="34"/>
                </a:cubicBezTo>
                <a:cubicBezTo>
                  <a:pt x="1819" y="29"/>
                  <a:pt x="1821" y="26"/>
                  <a:pt x="1814" y="26"/>
                </a:cubicBezTo>
                <a:cubicBezTo>
                  <a:pt x="1807" y="26"/>
                  <a:pt x="1805" y="27"/>
                  <a:pt x="1801" y="27"/>
                </a:cubicBezTo>
                <a:cubicBezTo>
                  <a:pt x="1797" y="27"/>
                  <a:pt x="1798" y="38"/>
                  <a:pt x="1798" y="38"/>
                </a:cubicBezTo>
                <a:cubicBezTo>
                  <a:pt x="1792" y="43"/>
                  <a:pt x="1780" y="37"/>
                  <a:pt x="1780" y="37"/>
                </a:cubicBezTo>
                <a:cubicBezTo>
                  <a:pt x="1769" y="26"/>
                  <a:pt x="1762" y="26"/>
                  <a:pt x="1762" y="26"/>
                </a:cubicBezTo>
                <a:cubicBezTo>
                  <a:pt x="1743" y="25"/>
                  <a:pt x="1743" y="25"/>
                  <a:pt x="1743" y="25"/>
                </a:cubicBezTo>
                <a:cubicBezTo>
                  <a:pt x="1743" y="25"/>
                  <a:pt x="1728" y="21"/>
                  <a:pt x="1727" y="25"/>
                </a:cubicBezTo>
                <a:cubicBezTo>
                  <a:pt x="1724" y="34"/>
                  <a:pt x="1729" y="44"/>
                  <a:pt x="1729" y="44"/>
                </a:cubicBezTo>
                <a:cubicBezTo>
                  <a:pt x="1720" y="44"/>
                  <a:pt x="1720" y="44"/>
                  <a:pt x="1720" y="44"/>
                </a:cubicBezTo>
                <a:cubicBezTo>
                  <a:pt x="1708" y="37"/>
                  <a:pt x="1708" y="37"/>
                  <a:pt x="1708" y="37"/>
                </a:cubicBezTo>
                <a:cubicBezTo>
                  <a:pt x="1708" y="37"/>
                  <a:pt x="1705" y="33"/>
                  <a:pt x="1699" y="33"/>
                </a:cubicBezTo>
                <a:cubicBezTo>
                  <a:pt x="1681" y="33"/>
                  <a:pt x="1681" y="33"/>
                  <a:pt x="1681" y="33"/>
                </a:cubicBezTo>
                <a:cubicBezTo>
                  <a:pt x="1680" y="41"/>
                  <a:pt x="1680" y="41"/>
                  <a:pt x="1680" y="41"/>
                </a:cubicBezTo>
                <a:cubicBezTo>
                  <a:pt x="1664" y="41"/>
                  <a:pt x="1664" y="41"/>
                  <a:pt x="1664" y="41"/>
                </a:cubicBezTo>
                <a:cubicBezTo>
                  <a:pt x="1655" y="38"/>
                  <a:pt x="1638" y="39"/>
                  <a:pt x="1638" y="39"/>
                </a:cubicBezTo>
                <a:cubicBezTo>
                  <a:pt x="1632" y="46"/>
                  <a:pt x="1619" y="47"/>
                  <a:pt x="1619" y="47"/>
                </a:cubicBezTo>
                <a:cubicBezTo>
                  <a:pt x="1610" y="59"/>
                  <a:pt x="1610" y="59"/>
                  <a:pt x="1610" y="59"/>
                </a:cubicBezTo>
                <a:cubicBezTo>
                  <a:pt x="1633" y="59"/>
                  <a:pt x="1633" y="59"/>
                  <a:pt x="1633" y="59"/>
                </a:cubicBezTo>
                <a:cubicBezTo>
                  <a:pt x="1639" y="65"/>
                  <a:pt x="1662" y="70"/>
                  <a:pt x="1662" y="70"/>
                </a:cubicBezTo>
                <a:cubicBezTo>
                  <a:pt x="1662" y="70"/>
                  <a:pt x="1667" y="66"/>
                  <a:pt x="1669" y="71"/>
                </a:cubicBezTo>
                <a:cubicBezTo>
                  <a:pt x="1671" y="76"/>
                  <a:pt x="1675" y="83"/>
                  <a:pt x="1675" y="83"/>
                </a:cubicBezTo>
                <a:cubicBezTo>
                  <a:pt x="1675" y="83"/>
                  <a:pt x="1659" y="85"/>
                  <a:pt x="1655" y="81"/>
                </a:cubicBezTo>
                <a:cubicBezTo>
                  <a:pt x="1651" y="77"/>
                  <a:pt x="1646" y="72"/>
                  <a:pt x="1641" y="72"/>
                </a:cubicBezTo>
                <a:cubicBezTo>
                  <a:pt x="1619" y="72"/>
                  <a:pt x="1619" y="72"/>
                  <a:pt x="1619" y="72"/>
                </a:cubicBezTo>
                <a:cubicBezTo>
                  <a:pt x="1619" y="72"/>
                  <a:pt x="1607" y="71"/>
                  <a:pt x="1604" y="67"/>
                </a:cubicBezTo>
                <a:cubicBezTo>
                  <a:pt x="1601" y="63"/>
                  <a:pt x="1599" y="55"/>
                  <a:pt x="1594" y="56"/>
                </a:cubicBezTo>
                <a:cubicBezTo>
                  <a:pt x="1590" y="57"/>
                  <a:pt x="1579" y="58"/>
                  <a:pt x="1579" y="58"/>
                </a:cubicBezTo>
                <a:cubicBezTo>
                  <a:pt x="1567" y="51"/>
                  <a:pt x="1567" y="51"/>
                  <a:pt x="1567" y="51"/>
                </a:cubicBezTo>
                <a:cubicBezTo>
                  <a:pt x="1567" y="51"/>
                  <a:pt x="1563" y="50"/>
                  <a:pt x="1558" y="51"/>
                </a:cubicBezTo>
                <a:cubicBezTo>
                  <a:pt x="1548" y="53"/>
                  <a:pt x="1548" y="53"/>
                  <a:pt x="1548" y="53"/>
                </a:cubicBezTo>
                <a:cubicBezTo>
                  <a:pt x="1546" y="62"/>
                  <a:pt x="1546" y="62"/>
                  <a:pt x="1546" y="62"/>
                </a:cubicBezTo>
                <a:cubicBezTo>
                  <a:pt x="1546" y="62"/>
                  <a:pt x="1550" y="73"/>
                  <a:pt x="1546" y="73"/>
                </a:cubicBezTo>
                <a:cubicBezTo>
                  <a:pt x="1532" y="73"/>
                  <a:pt x="1532" y="73"/>
                  <a:pt x="1532" y="73"/>
                </a:cubicBezTo>
                <a:cubicBezTo>
                  <a:pt x="1515" y="68"/>
                  <a:pt x="1515" y="68"/>
                  <a:pt x="1515" y="68"/>
                </a:cubicBezTo>
                <a:cubicBezTo>
                  <a:pt x="1506" y="68"/>
                  <a:pt x="1506" y="68"/>
                  <a:pt x="1506" y="68"/>
                </a:cubicBezTo>
                <a:cubicBezTo>
                  <a:pt x="1497" y="76"/>
                  <a:pt x="1497" y="76"/>
                  <a:pt x="1497" y="76"/>
                </a:cubicBezTo>
                <a:cubicBezTo>
                  <a:pt x="1497" y="76"/>
                  <a:pt x="1492" y="80"/>
                  <a:pt x="1488" y="80"/>
                </a:cubicBezTo>
                <a:cubicBezTo>
                  <a:pt x="1478" y="80"/>
                  <a:pt x="1478" y="80"/>
                  <a:pt x="1478" y="80"/>
                </a:cubicBezTo>
                <a:cubicBezTo>
                  <a:pt x="1467" y="80"/>
                  <a:pt x="1467" y="80"/>
                  <a:pt x="1467" y="80"/>
                </a:cubicBezTo>
                <a:cubicBezTo>
                  <a:pt x="1465" y="88"/>
                  <a:pt x="1465" y="88"/>
                  <a:pt x="1465" y="88"/>
                </a:cubicBezTo>
                <a:cubicBezTo>
                  <a:pt x="1445" y="87"/>
                  <a:pt x="1445" y="87"/>
                  <a:pt x="1445" y="87"/>
                </a:cubicBezTo>
                <a:cubicBezTo>
                  <a:pt x="1444" y="96"/>
                  <a:pt x="1444" y="96"/>
                  <a:pt x="1444" y="96"/>
                </a:cubicBezTo>
                <a:cubicBezTo>
                  <a:pt x="1457" y="98"/>
                  <a:pt x="1457" y="98"/>
                  <a:pt x="1457" y="98"/>
                </a:cubicBezTo>
                <a:cubicBezTo>
                  <a:pt x="1464" y="100"/>
                  <a:pt x="1464" y="100"/>
                  <a:pt x="1464" y="100"/>
                </a:cubicBezTo>
                <a:cubicBezTo>
                  <a:pt x="1463" y="112"/>
                  <a:pt x="1463" y="112"/>
                  <a:pt x="1463" y="112"/>
                </a:cubicBezTo>
                <a:cubicBezTo>
                  <a:pt x="1479" y="115"/>
                  <a:pt x="1479" y="115"/>
                  <a:pt x="1479" y="115"/>
                </a:cubicBezTo>
                <a:cubicBezTo>
                  <a:pt x="1479" y="115"/>
                  <a:pt x="1484" y="126"/>
                  <a:pt x="1488" y="126"/>
                </a:cubicBezTo>
                <a:cubicBezTo>
                  <a:pt x="1492" y="126"/>
                  <a:pt x="1505" y="127"/>
                  <a:pt x="1505" y="127"/>
                </a:cubicBezTo>
                <a:cubicBezTo>
                  <a:pt x="1505" y="127"/>
                  <a:pt x="1513" y="130"/>
                  <a:pt x="1520" y="132"/>
                </a:cubicBezTo>
                <a:cubicBezTo>
                  <a:pt x="1527" y="134"/>
                  <a:pt x="1537" y="134"/>
                  <a:pt x="1537" y="134"/>
                </a:cubicBezTo>
                <a:cubicBezTo>
                  <a:pt x="1547" y="122"/>
                  <a:pt x="1547" y="122"/>
                  <a:pt x="1547" y="122"/>
                </a:cubicBezTo>
                <a:cubicBezTo>
                  <a:pt x="1553" y="115"/>
                  <a:pt x="1553" y="115"/>
                  <a:pt x="1553" y="115"/>
                </a:cubicBezTo>
                <a:cubicBezTo>
                  <a:pt x="1573" y="113"/>
                  <a:pt x="1573" y="113"/>
                  <a:pt x="1573" y="113"/>
                </a:cubicBezTo>
                <a:cubicBezTo>
                  <a:pt x="1560" y="122"/>
                  <a:pt x="1560" y="122"/>
                  <a:pt x="1560" y="122"/>
                </a:cubicBezTo>
                <a:cubicBezTo>
                  <a:pt x="1551" y="134"/>
                  <a:pt x="1551" y="134"/>
                  <a:pt x="1551" y="134"/>
                </a:cubicBezTo>
                <a:cubicBezTo>
                  <a:pt x="1553" y="146"/>
                  <a:pt x="1553" y="146"/>
                  <a:pt x="1553" y="146"/>
                </a:cubicBezTo>
                <a:cubicBezTo>
                  <a:pt x="1582" y="145"/>
                  <a:pt x="1582" y="145"/>
                  <a:pt x="1582" y="145"/>
                </a:cubicBezTo>
                <a:cubicBezTo>
                  <a:pt x="1582" y="145"/>
                  <a:pt x="1603" y="151"/>
                  <a:pt x="1605" y="145"/>
                </a:cubicBezTo>
                <a:cubicBezTo>
                  <a:pt x="1607" y="139"/>
                  <a:pt x="1614" y="133"/>
                  <a:pt x="1614" y="133"/>
                </a:cubicBezTo>
                <a:cubicBezTo>
                  <a:pt x="1633" y="135"/>
                  <a:pt x="1633" y="135"/>
                  <a:pt x="1633" y="135"/>
                </a:cubicBezTo>
                <a:cubicBezTo>
                  <a:pt x="1658" y="135"/>
                  <a:pt x="1658" y="135"/>
                  <a:pt x="1658" y="135"/>
                </a:cubicBezTo>
                <a:cubicBezTo>
                  <a:pt x="1673" y="125"/>
                  <a:pt x="1673" y="125"/>
                  <a:pt x="1673" y="125"/>
                </a:cubicBezTo>
                <a:cubicBezTo>
                  <a:pt x="1683" y="116"/>
                  <a:pt x="1683" y="116"/>
                  <a:pt x="1683" y="116"/>
                </a:cubicBezTo>
                <a:cubicBezTo>
                  <a:pt x="1685" y="109"/>
                  <a:pt x="1685" y="109"/>
                  <a:pt x="1685" y="109"/>
                </a:cubicBezTo>
                <a:cubicBezTo>
                  <a:pt x="1685" y="109"/>
                  <a:pt x="1693" y="110"/>
                  <a:pt x="1698" y="109"/>
                </a:cubicBezTo>
                <a:cubicBezTo>
                  <a:pt x="1703" y="108"/>
                  <a:pt x="1716" y="102"/>
                  <a:pt x="1716" y="102"/>
                </a:cubicBezTo>
                <a:cubicBezTo>
                  <a:pt x="1733" y="104"/>
                  <a:pt x="1733" y="104"/>
                  <a:pt x="1733" y="104"/>
                </a:cubicBezTo>
                <a:cubicBezTo>
                  <a:pt x="1721" y="105"/>
                  <a:pt x="1721" y="105"/>
                  <a:pt x="1721" y="105"/>
                </a:cubicBezTo>
                <a:cubicBezTo>
                  <a:pt x="1706" y="113"/>
                  <a:pt x="1706" y="113"/>
                  <a:pt x="1706" y="113"/>
                </a:cubicBezTo>
                <a:cubicBezTo>
                  <a:pt x="1697" y="119"/>
                  <a:pt x="1689" y="124"/>
                  <a:pt x="1689" y="124"/>
                </a:cubicBezTo>
                <a:cubicBezTo>
                  <a:pt x="1711" y="123"/>
                  <a:pt x="1711" y="123"/>
                  <a:pt x="1711" y="123"/>
                </a:cubicBezTo>
                <a:cubicBezTo>
                  <a:pt x="1721" y="125"/>
                  <a:pt x="1721" y="125"/>
                  <a:pt x="1721" y="125"/>
                </a:cubicBezTo>
                <a:cubicBezTo>
                  <a:pt x="1730" y="126"/>
                  <a:pt x="1730" y="126"/>
                  <a:pt x="1730" y="126"/>
                </a:cubicBezTo>
                <a:cubicBezTo>
                  <a:pt x="1724" y="134"/>
                  <a:pt x="1724" y="134"/>
                  <a:pt x="1724" y="134"/>
                </a:cubicBezTo>
                <a:cubicBezTo>
                  <a:pt x="1702" y="134"/>
                  <a:pt x="1702" y="134"/>
                  <a:pt x="1702" y="134"/>
                </a:cubicBezTo>
                <a:cubicBezTo>
                  <a:pt x="1684" y="135"/>
                  <a:pt x="1684" y="135"/>
                  <a:pt x="1684" y="135"/>
                </a:cubicBezTo>
                <a:cubicBezTo>
                  <a:pt x="1673" y="139"/>
                  <a:pt x="1673" y="139"/>
                  <a:pt x="1673" y="139"/>
                </a:cubicBezTo>
                <a:cubicBezTo>
                  <a:pt x="1663" y="140"/>
                  <a:pt x="1663" y="140"/>
                  <a:pt x="1663" y="140"/>
                </a:cubicBezTo>
                <a:cubicBezTo>
                  <a:pt x="1655" y="144"/>
                  <a:pt x="1640" y="146"/>
                  <a:pt x="1640" y="146"/>
                </a:cubicBezTo>
                <a:cubicBezTo>
                  <a:pt x="1628" y="146"/>
                  <a:pt x="1628" y="146"/>
                  <a:pt x="1628" y="146"/>
                </a:cubicBezTo>
                <a:cubicBezTo>
                  <a:pt x="1616" y="148"/>
                  <a:pt x="1616" y="148"/>
                  <a:pt x="1616" y="148"/>
                </a:cubicBezTo>
                <a:cubicBezTo>
                  <a:pt x="1616" y="158"/>
                  <a:pt x="1616" y="158"/>
                  <a:pt x="1616" y="158"/>
                </a:cubicBezTo>
                <a:cubicBezTo>
                  <a:pt x="1629" y="160"/>
                  <a:pt x="1629" y="160"/>
                  <a:pt x="1629" y="160"/>
                </a:cubicBezTo>
                <a:cubicBezTo>
                  <a:pt x="1638" y="166"/>
                  <a:pt x="1638" y="166"/>
                  <a:pt x="1638" y="166"/>
                </a:cubicBezTo>
                <a:cubicBezTo>
                  <a:pt x="1643" y="176"/>
                  <a:pt x="1643" y="176"/>
                  <a:pt x="1643" y="176"/>
                </a:cubicBezTo>
                <a:cubicBezTo>
                  <a:pt x="1670" y="180"/>
                  <a:pt x="1670" y="180"/>
                  <a:pt x="1670" y="180"/>
                </a:cubicBezTo>
                <a:cubicBezTo>
                  <a:pt x="1658" y="182"/>
                  <a:pt x="1658" y="182"/>
                  <a:pt x="1658" y="182"/>
                </a:cubicBezTo>
                <a:cubicBezTo>
                  <a:pt x="1642" y="181"/>
                  <a:pt x="1642" y="181"/>
                  <a:pt x="1642" y="181"/>
                </a:cubicBezTo>
                <a:cubicBezTo>
                  <a:pt x="1642" y="181"/>
                  <a:pt x="1628" y="171"/>
                  <a:pt x="1623" y="169"/>
                </a:cubicBezTo>
                <a:cubicBezTo>
                  <a:pt x="1618" y="167"/>
                  <a:pt x="1601" y="155"/>
                  <a:pt x="1597" y="155"/>
                </a:cubicBezTo>
                <a:cubicBezTo>
                  <a:pt x="1593" y="155"/>
                  <a:pt x="1578" y="154"/>
                  <a:pt x="1578" y="154"/>
                </a:cubicBezTo>
                <a:cubicBezTo>
                  <a:pt x="1548" y="151"/>
                  <a:pt x="1548" y="151"/>
                  <a:pt x="1548" y="151"/>
                </a:cubicBezTo>
                <a:cubicBezTo>
                  <a:pt x="1546" y="162"/>
                  <a:pt x="1546" y="162"/>
                  <a:pt x="1546" y="162"/>
                </a:cubicBezTo>
                <a:cubicBezTo>
                  <a:pt x="1557" y="171"/>
                  <a:pt x="1557" y="171"/>
                  <a:pt x="1557" y="171"/>
                </a:cubicBezTo>
                <a:cubicBezTo>
                  <a:pt x="1572" y="182"/>
                  <a:pt x="1572" y="182"/>
                  <a:pt x="1572" y="182"/>
                </a:cubicBezTo>
                <a:cubicBezTo>
                  <a:pt x="1597" y="198"/>
                  <a:pt x="1597" y="198"/>
                  <a:pt x="1597" y="198"/>
                </a:cubicBezTo>
                <a:cubicBezTo>
                  <a:pt x="1614" y="205"/>
                  <a:pt x="1614" y="205"/>
                  <a:pt x="1614" y="205"/>
                </a:cubicBezTo>
                <a:cubicBezTo>
                  <a:pt x="1641" y="207"/>
                  <a:pt x="1641" y="207"/>
                  <a:pt x="1641" y="207"/>
                </a:cubicBezTo>
                <a:cubicBezTo>
                  <a:pt x="1641" y="207"/>
                  <a:pt x="1638" y="214"/>
                  <a:pt x="1634" y="214"/>
                </a:cubicBezTo>
                <a:cubicBezTo>
                  <a:pt x="1630" y="214"/>
                  <a:pt x="1624" y="213"/>
                  <a:pt x="1624" y="218"/>
                </a:cubicBezTo>
                <a:cubicBezTo>
                  <a:pt x="1624" y="230"/>
                  <a:pt x="1624" y="230"/>
                  <a:pt x="1624" y="230"/>
                </a:cubicBezTo>
                <a:cubicBezTo>
                  <a:pt x="1599" y="213"/>
                  <a:pt x="1599" y="213"/>
                  <a:pt x="1599" y="213"/>
                </a:cubicBezTo>
                <a:cubicBezTo>
                  <a:pt x="1583" y="210"/>
                  <a:pt x="1583" y="210"/>
                  <a:pt x="1583" y="210"/>
                </a:cubicBezTo>
                <a:cubicBezTo>
                  <a:pt x="1562" y="212"/>
                  <a:pt x="1562" y="212"/>
                  <a:pt x="1562" y="212"/>
                </a:cubicBezTo>
                <a:cubicBezTo>
                  <a:pt x="1547" y="215"/>
                  <a:pt x="1547" y="215"/>
                  <a:pt x="1547" y="215"/>
                </a:cubicBezTo>
                <a:cubicBezTo>
                  <a:pt x="1532" y="222"/>
                  <a:pt x="1532" y="222"/>
                  <a:pt x="1532" y="222"/>
                </a:cubicBezTo>
                <a:cubicBezTo>
                  <a:pt x="1532" y="233"/>
                  <a:pt x="1532" y="233"/>
                  <a:pt x="1532" y="233"/>
                </a:cubicBezTo>
                <a:cubicBezTo>
                  <a:pt x="1533" y="241"/>
                  <a:pt x="1533" y="241"/>
                  <a:pt x="1533" y="241"/>
                </a:cubicBezTo>
                <a:cubicBezTo>
                  <a:pt x="1548" y="244"/>
                  <a:pt x="1548" y="244"/>
                  <a:pt x="1548" y="244"/>
                </a:cubicBezTo>
                <a:cubicBezTo>
                  <a:pt x="1570" y="244"/>
                  <a:pt x="1570" y="244"/>
                  <a:pt x="1570" y="244"/>
                </a:cubicBezTo>
                <a:cubicBezTo>
                  <a:pt x="1588" y="242"/>
                  <a:pt x="1588" y="242"/>
                  <a:pt x="1588" y="242"/>
                </a:cubicBezTo>
                <a:cubicBezTo>
                  <a:pt x="1571" y="251"/>
                  <a:pt x="1571" y="251"/>
                  <a:pt x="1571" y="251"/>
                </a:cubicBezTo>
                <a:cubicBezTo>
                  <a:pt x="1576" y="262"/>
                  <a:pt x="1576" y="262"/>
                  <a:pt x="1576" y="262"/>
                </a:cubicBezTo>
                <a:cubicBezTo>
                  <a:pt x="1591" y="264"/>
                  <a:pt x="1591" y="264"/>
                  <a:pt x="1591" y="264"/>
                </a:cubicBezTo>
                <a:cubicBezTo>
                  <a:pt x="1591" y="264"/>
                  <a:pt x="1596" y="263"/>
                  <a:pt x="1601" y="261"/>
                </a:cubicBezTo>
                <a:cubicBezTo>
                  <a:pt x="1606" y="259"/>
                  <a:pt x="1622" y="247"/>
                  <a:pt x="1622" y="247"/>
                </a:cubicBezTo>
                <a:cubicBezTo>
                  <a:pt x="1616" y="260"/>
                  <a:pt x="1616" y="260"/>
                  <a:pt x="1616" y="260"/>
                </a:cubicBezTo>
                <a:cubicBezTo>
                  <a:pt x="1600" y="271"/>
                  <a:pt x="1600" y="271"/>
                  <a:pt x="1600" y="271"/>
                </a:cubicBezTo>
                <a:cubicBezTo>
                  <a:pt x="1583" y="272"/>
                  <a:pt x="1583" y="272"/>
                  <a:pt x="1583" y="272"/>
                </a:cubicBezTo>
                <a:cubicBezTo>
                  <a:pt x="1555" y="263"/>
                  <a:pt x="1555" y="263"/>
                  <a:pt x="1555" y="263"/>
                </a:cubicBezTo>
                <a:cubicBezTo>
                  <a:pt x="1555" y="263"/>
                  <a:pt x="1542" y="253"/>
                  <a:pt x="1534" y="253"/>
                </a:cubicBezTo>
                <a:cubicBezTo>
                  <a:pt x="1526" y="253"/>
                  <a:pt x="1511" y="254"/>
                  <a:pt x="1511" y="254"/>
                </a:cubicBezTo>
                <a:cubicBezTo>
                  <a:pt x="1516" y="265"/>
                  <a:pt x="1516" y="265"/>
                  <a:pt x="1516" y="265"/>
                </a:cubicBezTo>
                <a:cubicBezTo>
                  <a:pt x="1516" y="265"/>
                  <a:pt x="1523" y="281"/>
                  <a:pt x="1519" y="281"/>
                </a:cubicBezTo>
                <a:cubicBezTo>
                  <a:pt x="1515" y="281"/>
                  <a:pt x="1500" y="284"/>
                  <a:pt x="1500" y="284"/>
                </a:cubicBezTo>
                <a:lnTo>
                  <a:pt x="1492" y="295"/>
                </a:lnTo>
                <a:close/>
                <a:moveTo>
                  <a:pt x="1501" y="230"/>
                </a:moveTo>
                <a:cubicBezTo>
                  <a:pt x="1510" y="230"/>
                  <a:pt x="1510" y="230"/>
                  <a:pt x="1510" y="230"/>
                </a:cubicBezTo>
                <a:cubicBezTo>
                  <a:pt x="1515" y="230"/>
                  <a:pt x="1512" y="220"/>
                  <a:pt x="1512" y="220"/>
                </a:cubicBezTo>
                <a:cubicBezTo>
                  <a:pt x="1514" y="209"/>
                  <a:pt x="1514" y="209"/>
                  <a:pt x="1514" y="209"/>
                </a:cubicBezTo>
                <a:cubicBezTo>
                  <a:pt x="1529" y="215"/>
                  <a:pt x="1529" y="215"/>
                  <a:pt x="1529" y="215"/>
                </a:cubicBezTo>
                <a:cubicBezTo>
                  <a:pt x="1529" y="215"/>
                  <a:pt x="1534" y="211"/>
                  <a:pt x="1534" y="207"/>
                </a:cubicBezTo>
                <a:cubicBezTo>
                  <a:pt x="1534" y="203"/>
                  <a:pt x="1547" y="206"/>
                  <a:pt x="1552" y="208"/>
                </a:cubicBezTo>
                <a:cubicBezTo>
                  <a:pt x="1557" y="210"/>
                  <a:pt x="1565" y="199"/>
                  <a:pt x="1565" y="199"/>
                </a:cubicBezTo>
                <a:cubicBezTo>
                  <a:pt x="1565" y="184"/>
                  <a:pt x="1565" y="184"/>
                  <a:pt x="1565" y="184"/>
                </a:cubicBezTo>
                <a:cubicBezTo>
                  <a:pt x="1545" y="179"/>
                  <a:pt x="1545" y="179"/>
                  <a:pt x="1545" y="179"/>
                </a:cubicBezTo>
                <a:cubicBezTo>
                  <a:pt x="1545" y="179"/>
                  <a:pt x="1541" y="179"/>
                  <a:pt x="1532" y="175"/>
                </a:cubicBezTo>
                <a:cubicBezTo>
                  <a:pt x="1526" y="165"/>
                  <a:pt x="1526" y="165"/>
                  <a:pt x="1526" y="165"/>
                </a:cubicBezTo>
                <a:cubicBezTo>
                  <a:pt x="1526" y="157"/>
                  <a:pt x="1526" y="157"/>
                  <a:pt x="1526" y="157"/>
                </a:cubicBezTo>
                <a:cubicBezTo>
                  <a:pt x="1514" y="150"/>
                  <a:pt x="1514" y="150"/>
                  <a:pt x="1514" y="150"/>
                </a:cubicBezTo>
                <a:cubicBezTo>
                  <a:pt x="1514" y="150"/>
                  <a:pt x="1508" y="158"/>
                  <a:pt x="1504" y="157"/>
                </a:cubicBezTo>
                <a:cubicBezTo>
                  <a:pt x="1500" y="156"/>
                  <a:pt x="1497" y="151"/>
                  <a:pt x="1497" y="147"/>
                </a:cubicBezTo>
                <a:cubicBezTo>
                  <a:pt x="1497" y="143"/>
                  <a:pt x="1491" y="140"/>
                  <a:pt x="1487" y="138"/>
                </a:cubicBezTo>
                <a:cubicBezTo>
                  <a:pt x="1483" y="136"/>
                  <a:pt x="1475" y="136"/>
                  <a:pt x="1466" y="133"/>
                </a:cubicBezTo>
                <a:cubicBezTo>
                  <a:pt x="1457" y="130"/>
                  <a:pt x="1455" y="123"/>
                  <a:pt x="1455" y="123"/>
                </a:cubicBezTo>
                <a:cubicBezTo>
                  <a:pt x="1445" y="114"/>
                  <a:pt x="1445" y="114"/>
                  <a:pt x="1445" y="114"/>
                </a:cubicBezTo>
                <a:cubicBezTo>
                  <a:pt x="1445" y="114"/>
                  <a:pt x="1432" y="103"/>
                  <a:pt x="1428" y="102"/>
                </a:cubicBezTo>
                <a:cubicBezTo>
                  <a:pt x="1424" y="101"/>
                  <a:pt x="1417" y="101"/>
                  <a:pt x="1417" y="101"/>
                </a:cubicBezTo>
                <a:cubicBezTo>
                  <a:pt x="1417" y="101"/>
                  <a:pt x="1397" y="104"/>
                  <a:pt x="1397" y="110"/>
                </a:cubicBezTo>
                <a:cubicBezTo>
                  <a:pt x="1412" y="110"/>
                  <a:pt x="1412" y="110"/>
                  <a:pt x="1412" y="110"/>
                </a:cubicBezTo>
                <a:cubicBezTo>
                  <a:pt x="1418" y="110"/>
                  <a:pt x="1416" y="112"/>
                  <a:pt x="1417" y="117"/>
                </a:cubicBezTo>
                <a:cubicBezTo>
                  <a:pt x="1418" y="122"/>
                  <a:pt x="1405" y="120"/>
                  <a:pt x="1405" y="120"/>
                </a:cubicBezTo>
                <a:cubicBezTo>
                  <a:pt x="1387" y="120"/>
                  <a:pt x="1387" y="120"/>
                  <a:pt x="1387" y="120"/>
                </a:cubicBezTo>
                <a:cubicBezTo>
                  <a:pt x="1379" y="123"/>
                  <a:pt x="1379" y="123"/>
                  <a:pt x="1379" y="123"/>
                </a:cubicBezTo>
                <a:cubicBezTo>
                  <a:pt x="1379" y="123"/>
                  <a:pt x="1387" y="129"/>
                  <a:pt x="1392" y="131"/>
                </a:cubicBezTo>
                <a:cubicBezTo>
                  <a:pt x="1397" y="133"/>
                  <a:pt x="1393" y="140"/>
                  <a:pt x="1393" y="140"/>
                </a:cubicBezTo>
                <a:cubicBezTo>
                  <a:pt x="1377" y="139"/>
                  <a:pt x="1377" y="139"/>
                  <a:pt x="1377" y="139"/>
                </a:cubicBezTo>
                <a:cubicBezTo>
                  <a:pt x="1366" y="141"/>
                  <a:pt x="1366" y="141"/>
                  <a:pt x="1366" y="141"/>
                </a:cubicBezTo>
                <a:cubicBezTo>
                  <a:pt x="1369" y="154"/>
                  <a:pt x="1369" y="154"/>
                  <a:pt x="1369" y="154"/>
                </a:cubicBezTo>
                <a:cubicBezTo>
                  <a:pt x="1359" y="160"/>
                  <a:pt x="1359" y="160"/>
                  <a:pt x="1359" y="160"/>
                </a:cubicBezTo>
                <a:cubicBezTo>
                  <a:pt x="1359" y="172"/>
                  <a:pt x="1359" y="172"/>
                  <a:pt x="1359" y="172"/>
                </a:cubicBezTo>
                <a:cubicBezTo>
                  <a:pt x="1372" y="173"/>
                  <a:pt x="1372" y="173"/>
                  <a:pt x="1372" y="173"/>
                </a:cubicBezTo>
                <a:cubicBezTo>
                  <a:pt x="1372" y="185"/>
                  <a:pt x="1372" y="185"/>
                  <a:pt x="1372" y="185"/>
                </a:cubicBezTo>
                <a:cubicBezTo>
                  <a:pt x="1388" y="193"/>
                  <a:pt x="1388" y="193"/>
                  <a:pt x="1388" y="193"/>
                </a:cubicBezTo>
                <a:cubicBezTo>
                  <a:pt x="1401" y="191"/>
                  <a:pt x="1401" y="191"/>
                  <a:pt x="1401" y="191"/>
                </a:cubicBezTo>
                <a:cubicBezTo>
                  <a:pt x="1415" y="187"/>
                  <a:pt x="1415" y="187"/>
                  <a:pt x="1415" y="187"/>
                </a:cubicBezTo>
                <a:cubicBezTo>
                  <a:pt x="1434" y="186"/>
                  <a:pt x="1434" y="186"/>
                  <a:pt x="1434" y="186"/>
                </a:cubicBezTo>
                <a:cubicBezTo>
                  <a:pt x="1443" y="196"/>
                  <a:pt x="1443" y="196"/>
                  <a:pt x="1443" y="196"/>
                </a:cubicBezTo>
                <a:cubicBezTo>
                  <a:pt x="1443" y="196"/>
                  <a:pt x="1430" y="201"/>
                  <a:pt x="1426" y="201"/>
                </a:cubicBezTo>
                <a:cubicBezTo>
                  <a:pt x="1409" y="201"/>
                  <a:pt x="1409" y="201"/>
                  <a:pt x="1409" y="201"/>
                </a:cubicBezTo>
                <a:cubicBezTo>
                  <a:pt x="1397" y="207"/>
                  <a:pt x="1397" y="207"/>
                  <a:pt x="1397" y="207"/>
                </a:cubicBezTo>
                <a:cubicBezTo>
                  <a:pt x="1414" y="216"/>
                  <a:pt x="1414" y="216"/>
                  <a:pt x="1414" y="216"/>
                </a:cubicBezTo>
                <a:cubicBezTo>
                  <a:pt x="1423" y="230"/>
                  <a:pt x="1423" y="230"/>
                  <a:pt x="1423" y="230"/>
                </a:cubicBezTo>
                <a:cubicBezTo>
                  <a:pt x="1452" y="236"/>
                  <a:pt x="1452" y="236"/>
                  <a:pt x="1452" y="236"/>
                </a:cubicBezTo>
                <a:cubicBezTo>
                  <a:pt x="1474" y="233"/>
                  <a:pt x="1474" y="233"/>
                  <a:pt x="1474" y="233"/>
                </a:cubicBezTo>
                <a:cubicBezTo>
                  <a:pt x="1494" y="238"/>
                  <a:pt x="1494" y="238"/>
                  <a:pt x="1494" y="238"/>
                </a:cubicBezTo>
                <a:lnTo>
                  <a:pt x="1501" y="230"/>
                </a:lnTo>
                <a:close/>
                <a:moveTo>
                  <a:pt x="1449" y="264"/>
                </a:moveTo>
                <a:cubicBezTo>
                  <a:pt x="1440" y="278"/>
                  <a:pt x="1440" y="278"/>
                  <a:pt x="1440" y="278"/>
                </a:cubicBezTo>
                <a:cubicBezTo>
                  <a:pt x="1469" y="282"/>
                  <a:pt x="1469" y="282"/>
                  <a:pt x="1469" y="282"/>
                </a:cubicBezTo>
                <a:cubicBezTo>
                  <a:pt x="1485" y="275"/>
                  <a:pt x="1485" y="275"/>
                  <a:pt x="1485" y="275"/>
                </a:cubicBezTo>
                <a:cubicBezTo>
                  <a:pt x="1485" y="275"/>
                  <a:pt x="1476" y="263"/>
                  <a:pt x="1472" y="260"/>
                </a:cubicBezTo>
                <a:lnTo>
                  <a:pt x="1449" y="264"/>
                </a:lnTo>
                <a:close/>
                <a:moveTo>
                  <a:pt x="1465" y="384"/>
                </a:moveTo>
                <a:cubicBezTo>
                  <a:pt x="1492" y="382"/>
                  <a:pt x="1492" y="382"/>
                  <a:pt x="1492" y="382"/>
                </a:cubicBezTo>
                <a:cubicBezTo>
                  <a:pt x="1505" y="375"/>
                  <a:pt x="1505" y="375"/>
                  <a:pt x="1505" y="375"/>
                </a:cubicBezTo>
                <a:cubicBezTo>
                  <a:pt x="1505" y="375"/>
                  <a:pt x="1518" y="383"/>
                  <a:pt x="1523" y="387"/>
                </a:cubicBezTo>
                <a:cubicBezTo>
                  <a:pt x="1528" y="391"/>
                  <a:pt x="1552" y="388"/>
                  <a:pt x="1552" y="388"/>
                </a:cubicBezTo>
                <a:cubicBezTo>
                  <a:pt x="1585" y="388"/>
                  <a:pt x="1585" y="388"/>
                  <a:pt x="1585" y="388"/>
                </a:cubicBezTo>
                <a:cubicBezTo>
                  <a:pt x="1599" y="384"/>
                  <a:pt x="1599" y="384"/>
                  <a:pt x="1599" y="384"/>
                </a:cubicBezTo>
                <a:cubicBezTo>
                  <a:pt x="1606" y="377"/>
                  <a:pt x="1606" y="377"/>
                  <a:pt x="1606" y="377"/>
                </a:cubicBezTo>
                <a:cubicBezTo>
                  <a:pt x="1616" y="385"/>
                  <a:pt x="1616" y="385"/>
                  <a:pt x="1616" y="385"/>
                </a:cubicBezTo>
                <a:cubicBezTo>
                  <a:pt x="1633" y="384"/>
                  <a:pt x="1633" y="384"/>
                  <a:pt x="1633" y="384"/>
                </a:cubicBezTo>
                <a:cubicBezTo>
                  <a:pt x="1633" y="384"/>
                  <a:pt x="1657" y="381"/>
                  <a:pt x="1662" y="381"/>
                </a:cubicBezTo>
                <a:cubicBezTo>
                  <a:pt x="1667" y="381"/>
                  <a:pt x="1664" y="375"/>
                  <a:pt x="1664" y="371"/>
                </a:cubicBezTo>
                <a:cubicBezTo>
                  <a:pt x="1664" y="367"/>
                  <a:pt x="1675" y="364"/>
                  <a:pt x="1675" y="364"/>
                </a:cubicBezTo>
                <a:cubicBezTo>
                  <a:pt x="1672" y="348"/>
                  <a:pt x="1672" y="348"/>
                  <a:pt x="1672" y="348"/>
                </a:cubicBezTo>
                <a:cubicBezTo>
                  <a:pt x="1646" y="341"/>
                  <a:pt x="1646" y="341"/>
                  <a:pt x="1646" y="341"/>
                </a:cubicBezTo>
                <a:cubicBezTo>
                  <a:pt x="1618" y="335"/>
                  <a:pt x="1618" y="335"/>
                  <a:pt x="1618" y="335"/>
                </a:cubicBezTo>
                <a:cubicBezTo>
                  <a:pt x="1597" y="342"/>
                  <a:pt x="1597" y="342"/>
                  <a:pt x="1597" y="342"/>
                </a:cubicBezTo>
                <a:cubicBezTo>
                  <a:pt x="1567" y="349"/>
                  <a:pt x="1567" y="349"/>
                  <a:pt x="1567" y="349"/>
                </a:cubicBezTo>
                <a:cubicBezTo>
                  <a:pt x="1547" y="351"/>
                  <a:pt x="1547" y="351"/>
                  <a:pt x="1547" y="351"/>
                </a:cubicBezTo>
                <a:cubicBezTo>
                  <a:pt x="1519" y="346"/>
                  <a:pt x="1519" y="346"/>
                  <a:pt x="1519" y="346"/>
                </a:cubicBezTo>
                <a:cubicBezTo>
                  <a:pt x="1496" y="347"/>
                  <a:pt x="1496" y="347"/>
                  <a:pt x="1496" y="347"/>
                </a:cubicBezTo>
                <a:cubicBezTo>
                  <a:pt x="1477" y="332"/>
                  <a:pt x="1477" y="332"/>
                  <a:pt x="1477" y="332"/>
                </a:cubicBezTo>
                <a:cubicBezTo>
                  <a:pt x="1475" y="317"/>
                  <a:pt x="1475" y="317"/>
                  <a:pt x="1475" y="317"/>
                </a:cubicBezTo>
                <a:cubicBezTo>
                  <a:pt x="1468" y="303"/>
                  <a:pt x="1468" y="303"/>
                  <a:pt x="1468" y="303"/>
                </a:cubicBezTo>
                <a:cubicBezTo>
                  <a:pt x="1443" y="303"/>
                  <a:pt x="1443" y="303"/>
                  <a:pt x="1443" y="303"/>
                </a:cubicBezTo>
                <a:cubicBezTo>
                  <a:pt x="1426" y="305"/>
                  <a:pt x="1426" y="305"/>
                  <a:pt x="1426" y="305"/>
                </a:cubicBezTo>
                <a:cubicBezTo>
                  <a:pt x="1426" y="305"/>
                  <a:pt x="1431" y="322"/>
                  <a:pt x="1433" y="326"/>
                </a:cubicBezTo>
                <a:cubicBezTo>
                  <a:pt x="1435" y="330"/>
                  <a:pt x="1444" y="345"/>
                  <a:pt x="1444" y="345"/>
                </a:cubicBezTo>
                <a:cubicBezTo>
                  <a:pt x="1435" y="361"/>
                  <a:pt x="1435" y="361"/>
                  <a:pt x="1435" y="361"/>
                </a:cubicBezTo>
                <a:cubicBezTo>
                  <a:pt x="1446" y="373"/>
                  <a:pt x="1446" y="373"/>
                  <a:pt x="1446" y="373"/>
                </a:cubicBezTo>
                <a:lnTo>
                  <a:pt x="1465" y="384"/>
                </a:lnTo>
                <a:close/>
                <a:moveTo>
                  <a:pt x="1327" y="388"/>
                </a:moveTo>
                <a:cubicBezTo>
                  <a:pt x="1341" y="388"/>
                  <a:pt x="1341" y="388"/>
                  <a:pt x="1341" y="388"/>
                </a:cubicBezTo>
                <a:cubicBezTo>
                  <a:pt x="1335" y="379"/>
                  <a:pt x="1335" y="379"/>
                  <a:pt x="1335" y="379"/>
                </a:cubicBezTo>
                <a:lnTo>
                  <a:pt x="1327" y="388"/>
                </a:lnTo>
                <a:close/>
                <a:moveTo>
                  <a:pt x="1358" y="364"/>
                </a:moveTo>
                <a:cubicBezTo>
                  <a:pt x="1372" y="377"/>
                  <a:pt x="1372" y="377"/>
                  <a:pt x="1372" y="377"/>
                </a:cubicBezTo>
                <a:cubicBezTo>
                  <a:pt x="1387" y="377"/>
                  <a:pt x="1387" y="377"/>
                  <a:pt x="1387" y="377"/>
                </a:cubicBezTo>
                <a:cubicBezTo>
                  <a:pt x="1400" y="382"/>
                  <a:pt x="1400" y="382"/>
                  <a:pt x="1400" y="382"/>
                </a:cubicBezTo>
                <a:cubicBezTo>
                  <a:pt x="1412" y="377"/>
                  <a:pt x="1412" y="377"/>
                  <a:pt x="1412" y="377"/>
                </a:cubicBezTo>
                <a:cubicBezTo>
                  <a:pt x="1416" y="363"/>
                  <a:pt x="1416" y="363"/>
                  <a:pt x="1416" y="363"/>
                </a:cubicBezTo>
                <a:cubicBezTo>
                  <a:pt x="1402" y="355"/>
                  <a:pt x="1402" y="355"/>
                  <a:pt x="1402" y="355"/>
                </a:cubicBezTo>
                <a:cubicBezTo>
                  <a:pt x="1395" y="344"/>
                  <a:pt x="1395" y="344"/>
                  <a:pt x="1395" y="344"/>
                </a:cubicBezTo>
                <a:cubicBezTo>
                  <a:pt x="1382" y="346"/>
                  <a:pt x="1382" y="346"/>
                  <a:pt x="1382" y="346"/>
                </a:cubicBezTo>
                <a:cubicBezTo>
                  <a:pt x="1362" y="354"/>
                  <a:pt x="1362" y="354"/>
                  <a:pt x="1362" y="354"/>
                </a:cubicBezTo>
                <a:lnTo>
                  <a:pt x="1358" y="364"/>
                </a:lnTo>
                <a:close/>
                <a:moveTo>
                  <a:pt x="1406" y="321"/>
                </a:moveTo>
                <a:cubicBezTo>
                  <a:pt x="1417" y="310"/>
                  <a:pt x="1417" y="310"/>
                  <a:pt x="1417" y="310"/>
                </a:cubicBezTo>
                <a:cubicBezTo>
                  <a:pt x="1416" y="301"/>
                  <a:pt x="1416" y="301"/>
                  <a:pt x="1416" y="301"/>
                </a:cubicBezTo>
                <a:cubicBezTo>
                  <a:pt x="1402" y="290"/>
                  <a:pt x="1402" y="290"/>
                  <a:pt x="1402" y="290"/>
                </a:cubicBezTo>
                <a:cubicBezTo>
                  <a:pt x="1384" y="290"/>
                  <a:pt x="1384" y="290"/>
                  <a:pt x="1384" y="290"/>
                </a:cubicBezTo>
                <a:cubicBezTo>
                  <a:pt x="1373" y="285"/>
                  <a:pt x="1373" y="285"/>
                  <a:pt x="1373" y="285"/>
                </a:cubicBezTo>
                <a:cubicBezTo>
                  <a:pt x="1355" y="288"/>
                  <a:pt x="1355" y="288"/>
                  <a:pt x="1355" y="288"/>
                </a:cubicBezTo>
                <a:cubicBezTo>
                  <a:pt x="1353" y="301"/>
                  <a:pt x="1353" y="301"/>
                  <a:pt x="1353" y="301"/>
                </a:cubicBezTo>
                <a:cubicBezTo>
                  <a:pt x="1371" y="311"/>
                  <a:pt x="1371" y="311"/>
                  <a:pt x="1371" y="311"/>
                </a:cubicBezTo>
                <a:cubicBezTo>
                  <a:pt x="1388" y="320"/>
                  <a:pt x="1388" y="320"/>
                  <a:pt x="1388" y="320"/>
                </a:cubicBezTo>
                <a:lnTo>
                  <a:pt x="1406" y="321"/>
                </a:lnTo>
                <a:close/>
                <a:moveTo>
                  <a:pt x="1366" y="273"/>
                </a:moveTo>
                <a:cubicBezTo>
                  <a:pt x="1390" y="272"/>
                  <a:pt x="1390" y="272"/>
                  <a:pt x="1390" y="272"/>
                </a:cubicBezTo>
                <a:cubicBezTo>
                  <a:pt x="1402" y="269"/>
                  <a:pt x="1402" y="269"/>
                  <a:pt x="1402" y="269"/>
                </a:cubicBezTo>
                <a:cubicBezTo>
                  <a:pt x="1418" y="266"/>
                  <a:pt x="1418" y="266"/>
                  <a:pt x="1418" y="266"/>
                </a:cubicBezTo>
                <a:cubicBezTo>
                  <a:pt x="1418" y="256"/>
                  <a:pt x="1418" y="256"/>
                  <a:pt x="1418" y="256"/>
                </a:cubicBezTo>
                <a:cubicBezTo>
                  <a:pt x="1397" y="256"/>
                  <a:pt x="1397" y="256"/>
                  <a:pt x="1397" y="256"/>
                </a:cubicBezTo>
                <a:cubicBezTo>
                  <a:pt x="1377" y="256"/>
                  <a:pt x="1377" y="256"/>
                  <a:pt x="1377" y="256"/>
                </a:cubicBezTo>
                <a:cubicBezTo>
                  <a:pt x="1366" y="265"/>
                  <a:pt x="1366" y="265"/>
                  <a:pt x="1366" y="265"/>
                </a:cubicBezTo>
                <a:lnTo>
                  <a:pt x="1366" y="273"/>
                </a:lnTo>
                <a:close/>
                <a:moveTo>
                  <a:pt x="1370" y="248"/>
                </a:moveTo>
                <a:cubicBezTo>
                  <a:pt x="1386" y="245"/>
                  <a:pt x="1386" y="245"/>
                  <a:pt x="1386" y="245"/>
                </a:cubicBezTo>
                <a:cubicBezTo>
                  <a:pt x="1390" y="237"/>
                  <a:pt x="1390" y="237"/>
                  <a:pt x="1390" y="237"/>
                </a:cubicBezTo>
                <a:cubicBezTo>
                  <a:pt x="1373" y="225"/>
                  <a:pt x="1373" y="225"/>
                  <a:pt x="1373" y="225"/>
                </a:cubicBezTo>
                <a:cubicBezTo>
                  <a:pt x="1349" y="223"/>
                  <a:pt x="1349" y="223"/>
                  <a:pt x="1349" y="223"/>
                </a:cubicBezTo>
                <a:cubicBezTo>
                  <a:pt x="1330" y="211"/>
                  <a:pt x="1330" y="211"/>
                  <a:pt x="1330" y="211"/>
                </a:cubicBezTo>
                <a:cubicBezTo>
                  <a:pt x="1321" y="218"/>
                  <a:pt x="1321" y="218"/>
                  <a:pt x="1321" y="218"/>
                </a:cubicBezTo>
                <a:cubicBezTo>
                  <a:pt x="1329" y="229"/>
                  <a:pt x="1329" y="229"/>
                  <a:pt x="1329" y="229"/>
                </a:cubicBezTo>
                <a:cubicBezTo>
                  <a:pt x="1335" y="247"/>
                  <a:pt x="1335" y="247"/>
                  <a:pt x="1335" y="247"/>
                </a:cubicBezTo>
                <a:cubicBezTo>
                  <a:pt x="1353" y="250"/>
                  <a:pt x="1353" y="250"/>
                  <a:pt x="1353" y="250"/>
                </a:cubicBezTo>
                <a:lnTo>
                  <a:pt x="1370" y="248"/>
                </a:lnTo>
                <a:close/>
                <a:moveTo>
                  <a:pt x="1314" y="174"/>
                </a:moveTo>
                <a:cubicBezTo>
                  <a:pt x="1309" y="160"/>
                  <a:pt x="1309" y="160"/>
                  <a:pt x="1309" y="160"/>
                </a:cubicBezTo>
                <a:cubicBezTo>
                  <a:pt x="1296" y="156"/>
                  <a:pt x="1296" y="156"/>
                  <a:pt x="1296" y="156"/>
                </a:cubicBezTo>
                <a:cubicBezTo>
                  <a:pt x="1283" y="156"/>
                  <a:pt x="1283" y="156"/>
                  <a:pt x="1283" y="156"/>
                </a:cubicBezTo>
                <a:cubicBezTo>
                  <a:pt x="1283" y="168"/>
                  <a:pt x="1283" y="168"/>
                  <a:pt x="1283" y="168"/>
                </a:cubicBezTo>
                <a:cubicBezTo>
                  <a:pt x="1298" y="168"/>
                  <a:pt x="1298" y="168"/>
                  <a:pt x="1298" y="168"/>
                </a:cubicBezTo>
                <a:cubicBezTo>
                  <a:pt x="1302" y="179"/>
                  <a:pt x="1302" y="179"/>
                  <a:pt x="1302" y="179"/>
                </a:cubicBezTo>
                <a:lnTo>
                  <a:pt x="1314" y="174"/>
                </a:lnTo>
                <a:close/>
                <a:moveTo>
                  <a:pt x="1301" y="259"/>
                </a:moveTo>
                <a:cubicBezTo>
                  <a:pt x="1306" y="250"/>
                  <a:pt x="1306" y="250"/>
                  <a:pt x="1306" y="250"/>
                </a:cubicBezTo>
                <a:cubicBezTo>
                  <a:pt x="1303" y="238"/>
                  <a:pt x="1303" y="238"/>
                  <a:pt x="1303" y="238"/>
                </a:cubicBezTo>
                <a:cubicBezTo>
                  <a:pt x="1292" y="230"/>
                  <a:pt x="1292" y="230"/>
                  <a:pt x="1292" y="230"/>
                </a:cubicBezTo>
                <a:cubicBezTo>
                  <a:pt x="1287" y="218"/>
                  <a:pt x="1287" y="218"/>
                  <a:pt x="1287" y="218"/>
                </a:cubicBezTo>
                <a:cubicBezTo>
                  <a:pt x="1272" y="212"/>
                  <a:pt x="1272" y="212"/>
                  <a:pt x="1272" y="212"/>
                </a:cubicBezTo>
                <a:cubicBezTo>
                  <a:pt x="1260" y="205"/>
                  <a:pt x="1260" y="205"/>
                  <a:pt x="1260" y="205"/>
                </a:cubicBezTo>
                <a:cubicBezTo>
                  <a:pt x="1248" y="207"/>
                  <a:pt x="1248" y="207"/>
                  <a:pt x="1248" y="207"/>
                </a:cubicBezTo>
                <a:cubicBezTo>
                  <a:pt x="1237" y="199"/>
                  <a:pt x="1237" y="199"/>
                  <a:pt x="1237" y="199"/>
                </a:cubicBezTo>
                <a:cubicBezTo>
                  <a:pt x="1222" y="191"/>
                  <a:pt x="1222" y="191"/>
                  <a:pt x="1222" y="191"/>
                </a:cubicBezTo>
                <a:cubicBezTo>
                  <a:pt x="1210" y="193"/>
                  <a:pt x="1210" y="193"/>
                  <a:pt x="1210" y="193"/>
                </a:cubicBezTo>
                <a:cubicBezTo>
                  <a:pt x="1181" y="199"/>
                  <a:pt x="1181" y="199"/>
                  <a:pt x="1181" y="199"/>
                </a:cubicBezTo>
                <a:cubicBezTo>
                  <a:pt x="1188" y="209"/>
                  <a:pt x="1188" y="209"/>
                  <a:pt x="1188" y="209"/>
                </a:cubicBezTo>
                <a:cubicBezTo>
                  <a:pt x="1199" y="208"/>
                  <a:pt x="1199" y="208"/>
                  <a:pt x="1199" y="208"/>
                </a:cubicBezTo>
                <a:cubicBezTo>
                  <a:pt x="1209" y="213"/>
                  <a:pt x="1209" y="213"/>
                  <a:pt x="1209" y="213"/>
                </a:cubicBezTo>
                <a:cubicBezTo>
                  <a:pt x="1212" y="225"/>
                  <a:pt x="1212" y="225"/>
                  <a:pt x="1212" y="225"/>
                </a:cubicBezTo>
                <a:cubicBezTo>
                  <a:pt x="1196" y="225"/>
                  <a:pt x="1196" y="225"/>
                  <a:pt x="1196" y="225"/>
                </a:cubicBezTo>
                <a:cubicBezTo>
                  <a:pt x="1202" y="236"/>
                  <a:pt x="1202" y="236"/>
                  <a:pt x="1202" y="236"/>
                </a:cubicBezTo>
                <a:cubicBezTo>
                  <a:pt x="1212" y="235"/>
                  <a:pt x="1212" y="235"/>
                  <a:pt x="1212" y="235"/>
                </a:cubicBezTo>
                <a:cubicBezTo>
                  <a:pt x="1220" y="242"/>
                  <a:pt x="1220" y="242"/>
                  <a:pt x="1220" y="242"/>
                </a:cubicBezTo>
                <a:cubicBezTo>
                  <a:pt x="1231" y="237"/>
                  <a:pt x="1231" y="237"/>
                  <a:pt x="1231" y="237"/>
                </a:cubicBezTo>
                <a:cubicBezTo>
                  <a:pt x="1241" y="238"/>
                  <a:pt x="1241" y="238"/>
                  <a:pt x="1241" y="238"/>
                </a:cubicBezTo>
                <a:cubicBezTo>
                  <a:pt x="1265" y="240"/>
                  <a:pt x="1265" y="240"/>
                  <a:pt x="1265" y="240"/>
                </a:cubicBezTo>
                <a:cubicBezTo>
                  <a:pt x="1283" y="255"/>
                  <a:pt x="1283" y="255"/>
                  <a:pt x="1283" y="255"/>
                </a:cubicBezTo>
                <a:lnTo>
                  <a:pt x="1301" y="259"/>
                </a:lnTo>
                <a:close/>
                <a:moveTo>
                  <a:pt x="1263" y="261"/>
                </a:moveTo>
                <a:cubicBezTo>
                  <a:pt x="1250" y="252"/>
                  <a:pt x="1250" y="252"/>
                  <a:pt x="1250" y="252"/>
                </a:cubicBezTo>
                <a:cubicBezTo>
                  <a:pt x="1231" y="253"/>
                  <a:pt x="1231" y="253"/>
                  <a:pt x="1231" y="253"/>
                </a:cubicBezTo>
                <a:cubicBezTo>
                  <a:pt x="1234" y="264"/>
                  <a:pt x="1234" y="264"/>
                  <a:pt x="1234" y="264"/>
                </a:cubicBezTo>
                <a:cubicBezTo>
                  <a:pt x="1250" y="265"/>
                  <a:pt x="1250" y="265"/>
                  <a:pt x="1250" y="265"/>
                </a:cubicBezTo>
                <a:lnTo>
                  <a:pt x="1263" y="261"/>
                </a:lnTo>
                <a:close/>
                <a:moveTo>
                  <a:pt x="1254" y="348"/>
                </a:moveTo>
                <a:cubicBezTo>
                  <a:pt x="1266" y="344"/>
                  <a:pt x="1266" y="344"/>
                  <a:pt x="1266" y="344"/>
                </a:cubicBezTo>
                <a:cubicBezTo>
                  <a:pt x="1276" y="342"/>
                  <a:pt x="1276" y="342"/>
                  <a:pt x="1276" y="342"/>
                </a:cubicBezTo>
                <a:cubicBezTo>
                  <a:pt x="1284" y="351"/>
                  <a:pt x="1284" y="351"/>
                  <a:pt x="1284" y="351"/>
                </a:cubicBezTo>
                <a:cubicBezTo>
                  <a:pt x="1291" y="369"/>
                  <a:pt x="1291" y="369"/>
                  <a:pt x="1291" y="369"/>
                </a:cubicBezTo>
                <a:cubicBezTo>
                  <a:pt x="1301" y="364"/>
                  <a:pt x="1301" y="364"/>
                  <a:pt x="1301" y="364"/>
                </a:cubicBezTo>
                <a:cubicBezTo>
                  <a:pt x="1318" y="363"/>
                  <a:pt x="1318" y="363"/>
                  <a:pt x="1318" y="363"/>
                </a:cubicBezTo>
                <a:cubicBezTo>
                  <a:pt x="1330" y="361"/>
                  <a:pt x="1330" y="361"/>
                  <a:pt x="1330" y="361"/>
                </a:cubicBezTo>
                <a:cubicBezTo>
                  <a:pt x="1331" y="350"/>
                  <a:pt x="1331" y="350"/>
                  <a:pt x="1331" y="350"/>
                </a:cubicBezTo>
                <a:cubicBezTo>
                  <a:pt x="1331" y="334"/>
                  <a:pt x="1331" y="334"/>
                  <a:pt x="1331" y="334"/>
                </a:cubicBezTo>
                <a:cubicBezTo>
                  <a:pt x="1331" y="334"/>
                  <a:pt x="1334" y="329"/>
                  <a:pt x="1338" y="326"/>
                </a:cubicBezTo>
                <a:cubicBezTo>
                  <a:pt x="1342" y="323"/>
                  <a:pt x="1334" y="314"/>
                  <a:pt x="1334" y="314"/>
                </a:cubicBezTo>
                <a:cubicBezTo>
                  <a:pt x="1334" y="314"/>
                  <a:pt x="1322" y="306"/>
                  <a:pt x="1317" y="306"/>
                </a:cubicBezTo>
                <a:cubicBezTo>
                  <a:pt x="1312" y="306"/>
                  <a:pt x="1306" y="313"/>
                  <a:pt x="1306" y="313"/>
                </a:cubicBezTo>
                <a:cubicBezTo>
                  <a:pt x="1287" y="301"/>
                  <a:pt x="1287" y="301"/>
                  <a:pt x="1287" y="301"/>
                </a:cubicBezTo>
                <a:cubicBezTo>
                  <a:pt x="1271" y="301"/>
                  <a:pt x="1271" y="301"/>
                  <a:pt x="1271" y="301"/>
                </a:cubicBezTo>
                <a:cubicBezTo>
                  <a:pt x="1283" y="311"/>
                  <a:pt x="1283" y="311"/>
                  <a:pt x="1283" y="311"/>
                </a:cubicBezTo>
                <a:cubicBezTo>
                  <a:pt x="1283" y="311"/>
                  <a:pt x="1294" y="323"/>
                  <a:pt x="1297" y="329"/>
                </a:cubicBezTo>
                <a:cubicBezTo>
                  <a:pt x="1300" y="335"/>
                  <a:pt x="1285" y="330"/>
                  <a:pt x="1285" y="330"/>
                </a:cubicBezTo>
                <a:cubicBezTo>
                  <a:pt x="1265" y="311"/>
                  <a:pt x="1265" y="311"/>
                  <a:pt x="1265" y="311"/>
                </a:cubicBezTo>
                <a:cubicBezTo>
                  <a:pt x="1250" y="311"/>
                  <a:pt x="1250" y="311"/>
                  <a:pt x="1250" y="311"/>
                </a:cubicBezTo>
                <a:cubicBezTo>
                  <a:pt x="1251" y="323"/>
                  <a:pt x="1251" y="323"/>
                  <a:pt x="1251" y="323"/>
                </a:cubicBezTo>
                <a:cubicBezTo>
                  <a:pt x="1255" y="336"/>
                  <a:pt x="1255" y="336"/>
                  <a:pt x="1255" y="336"/>
                </a:cubicBezTo>
                <a:cubicBezTo>
                  <a:pt x="1237" y="325"/>
                  <a:pt x="1237" y="325"/>
                  <a:pt x="1237" y="325"/>
                </a:cubicBezTo>
                <a:cubicBezTo>
                  <a:pt x="1228" y="305"/>
                  <a:pt x="1228" y="305"/>
                  <a:pt x="1228" y="305"/>
                </a:cubicBezTo>
                <a:cubicBezTo>
                  <a:pt x="1202" y="296"/>
                  <a:pt x="1202" y="296"/>
                  <a:pt x="1202" y="296"/>
                </a:cubicBezTo>
                <a:cubicBezTo>
                  <a:pt x="1202" y="313"/>
                  <a:pt x="1202" y="313"/>
                  <a:pt x="1202" y="313"/>
                </a:cubicBezTo>
                <a:cubicBezTo>
                  <a:pt x="1208" y="323"/>
                  <a:pt x="1208" y="323"/>
                  <a:pt x="1208" y="323"/>
                </a:cubicBezTo>
                <a:cubicBezTo>
                  <a:pt x="1208" y="323"/>
                  <a:pt x="1230" y="337"/>
                  <a:pt x="1232" y="341"/>
                </a:cubicBezTo>
                <a:lnTo>
                  <a:pt x="1254" y="348"/>
                </a:lnTo>
                <a:close/>
                <a:moveTo>
                  <a:pt x="1197" y="356"/>
                </a:moveTo>
                <a:cubicBezTo>
                  <a:pt x="1201" y="367"/>
                  <a:pt x="1201" y="367"/>
                  <a:pt x="1201" y="367"/>
                </a:cubicBezTo>
                <a:cubicBezTo>
                  <a:pt x="1213" y="366"/>
                  <a:pt x="1213" y="366"/>
                  <a:pt x="1213" y="366"/>
                </a:cubicBezTo>
                <a:cubicBezTo>
                  <a:pt x="1213" y="366"/>
                  <a:pt x="1218" y="361"/>
                  <a:pt x="1218" y="357"/>
                </a:cubicBezTo>
                <a:cubicBezTo>
                  <a:pt x="1218" y="353"/>
                  <a:pt x="1202" y="348"/>
                  <a:pt x="1203" y="352"/>
                </a:cubicBezTo>
                <a:cubicBezTo>
                  <a:pt x="1204" y="356"/>
                  <a:pt x="1197" y="356"/>
                  <a:pt x="1197" y="356"/>
                </a:cubicBezTo>
                <a:moveTo>
                  <a:pt x="1203" y="281"/>
                </a:moveTo>
                <a:cubicBezTo>
                  <a:pt x="1191" y="264"/>
                  <a:pt x="1191" y="264"/>
                  <a:pt x="1191" y="264"/>
                </a:cubicBezTo>
                <a:cubicBezTo>
                  <a:pt x="1175" y="255"/>
                  <a:pt x="1175" y="255"/>
                  <a:pt x="1175" y="255"/>
                </a:cubicBezTo>
                <a:cubicBezTo>
                  <a:pt x="1175" y="255"/>
                  <a:pt x="1173" y="262"/>
                  <a:pt x="1176" y="268"/>
                </a:cubicBezTo>
                <a:cubicBezTo>
                  <a:pt x="1179" y="274"/>
                  <a:pt x="1193" y="286"/>
                  <a:pt x="1193" y="286"/>
                </a:cubicBezTo>
                <a:lnTo>
                  <a:pt x="1203" y="281"/>
                </a:lnTo>
                <a:close/>
                <a:moveTo>
                  <a:pt x="1722" y="638"/>
                </a:moveTo>
                <a:cubicBezTo>
                  <a:pt x="1739" y="640"/>
                  <a:pt x="1739" y="640"/>
                  <a:pt x="1739" y="640"/>
                </a:cubicBezTo>
                <a:cubicBezTo>
                  <a:pt x="1757" y="636"/>
                  <a:pt x="1757" y="636"/>
                  <a:pt x="1757" y="636"/>
                </a:cubicBezTo>
                <a:cubicBezTo>
                  <a:pt x="1766" y="622"/>
                  <a:pt x="1766" y="622"/>
                  <a:pt x="1766" y="622"/>
                </a:cubicBezTo>
                <a:cubicBezTo>
                  <a:pt x="1758" y="607"/>
                  <a:pt x="1758" y="607"/>
                  <a:pt x="1758" y="607"/>
                </a:cubicBezTo>
                <a:cubicBezTo>
                  <a:pt x="1758" y="607"/>
                  <a:pt x="1733" y="608"/>
                  <a:pt x="1729" y="608"/>
                </a:cubicBezTo>
                <a:cubicBezTo>
                  <a:pt x="1725" y="608"/>
                  <a:pt x="1713" y="625"/>
                  <a:pt x="1713" y="625"/>
                </a:cubicBezTo>
                <a:lnTo>
                  <a:pt x="1722" y="638"/>
                </a:lnTo>
                <a:close/>
                <a:moveTo>
                  <a:pt x="1400" y="470"/>
                </a:moveTo>
                <a:cubicBezTo>
                  <a:pt x="1413" y="461"/>
                  <a:pt x="1413" y="461"/>
                  <a:pt x="1413" y="461"/>
                </a:cubicBezTo>
                <a:cubicBezTo>
                  <a:pt x="1415" y="447"/>
                  <a:pt x="1415" y="447"/>
                  <a:pt x="1415" y="447"/>
                </a:cubicBezTo>
                <a:cubicBezTo>
                  <a:pt x="1435" y="451"/>
                  <a:pt x="1435" y="451"/>
                  <a:pt x="1435" y="451"/>
                </a:cubicBezTo>
                <a:cubicBezTo>
                  <a:pt x="1447" y="442"/>
                  <a:pt x="1447" y="442"/>
                  <a:pt x="1447" y="442"/>
                </a:cubicBezTo>
                <a:cubicBezTo>
                  <a:pt x="1456" y="426"/>
                  <a:pt x="1456" y="426"/>
                  <a:pt x="1456" y="426"/>
                </a:cubicBezTo>
                <a:cubicBezTo>
                  <a:pt x="1469" y="412"/>
                  <a:pt x="1469" y="412"/>
                  <a:pt x="1469" y="412"/>
                </a:cubicBezTo>
                <a:cubicBezTo>
                  <a:pt x="1469" y="412"/>
                  <a:pt x="1456" y="404"/>
                  <a:pt x="1451" y="404"/>
                </a:cubicBezTo>
                <a:cubicBezTo>
                  <a:pt x="1433" y="404"/>
                  <a:pt x="1433" y="404"/>
                  <a:pt x="1433" y="404"/>
                </a:cubicBezTo>
                <a:cubicBezTo>
                  <a:pt x="1415" y="398"/>
                  <a:pt x="1415" y="398"/>
                  <a:pt x="1415" y="398"/>
                </a:cubicBezTo>
                <a:cubicBezTo>
                  <a:pt x="1415" y="398"/>
                  <a:pt x="1394" y="399"/>
                  <a:pt x="1390" y="399"/>
                </a:cubicBezTo>
                <a:cubicBezTo>
                  <a:pt x="1386" y="399"/>
                  <a:pt x="1389" y="406"/>
                  <a:pt x="1389" y="412"/>
                </a:cubicBezTo>
                <a:cubicBezTo>
                  <a:pt x="1389" y="418"/>
                  <a:pt x="1376" y="422"/>
                  <a:pt x="1376" y="422"/>
                </a:cubicBezTo>
                <a:cubicBezTo>
                  <a:pt x="1376" y="447"/>
                  <a:pt x="1376" y="447"/>
                  <a:pt x="1376" y="447"/>
                </a:cubicBezTo>
                <a:cubicBezTo>
                  <a:pt x="1376" y="447"/>
                  <a:pt x="1382" y="469"/>
                  <a:pt x="1382" y="473"/>
                </a:cubicBezTo>
                <a:lnTo>
                  <a:pt x="1400" y="470"/>
                </a:lnTo>
                <a:close/>
                <a:moveTo>
                  <a:pt x="1313" y="501"/>
                </a:moveTo>
                <a:cubicBezTo>
                  <a:pt x="1317" y="501"/>
                  <a:pt x="1327" y="489"/>
                  <a:pt x="1327" y="489"/>
                </a:cubicBezTo>
                <a:cubicBezTo>
                  <a:pt x="1350" y="488"/>
                  <a:pt x="1350" y="488"/>
                  <a:pt x="1350" y="488"/>
                </a:cubicBezTo>
                <a:cubicBezTo>
                  <a:pt x="1359" y="472"/>
                  <a:pt x="1359" y="472"/>
                  <a:pt x="1359" y="472"/>
                </a:cubicBezTo>
                <a:cubicBezTo>
                  <a:pt x="1351" y="459"/>
                  <a:pt x="1351" y="459"/>
                  <a:pt x="1351" y="459"/>
                </a:cubicBezTo>
                <a:cubicBezTo>
                  <a:pt x="1338" y="447"/>
                  <a:pt x="1338" y="447"/>
                  <a:pt x="1338" y="447"/>
                </a:cubicBezTo>
                <a:cubicBezTo>
                  <a:pt x="1324" y="439"/>
                  <a:pt x="1324" y="439"/>
                  <a:pt x="1324" y="439"/>
                </a:cubicBezTo>
                <a:cubicBezTo>
                  <a:pt x="1342" y="431"/>
                  <a:pt x="1342" y="431"/>
                  <a:pt x="1342" y="431"/>
                </a:cubicBezTo>
                <a:cubicBezTo>
                  <a:pt x="1342" y="431"/>
                  <a:pt x="1345" y="427"/>
                  <a:pt x="1341" y="422"/>
                </a:cubicBezTo>
                <a:cubicBezTo>
                  <a:pt x="1337" y="417"/>
                  <a:pt x="1327" y="409"/>
                  <a:pt x="1327" y="409"/>
                </a:cubicBezTo>
                <a:cubicBezTo>
                  <a:pt x="1320" y="401"/>
                  <a:pt x="1320" y="401"/>
                  <a:pt x="1320" y="401"/>
                </a:cubicBezTo>
                <a:cubicBezTo>
                  <a:pt x="1304" y="402"/>
                  <a:pt x="1304" y="402"/>
                  <a:pt x="1304" y="402"/>
                </a:cubicBezTo>
                <a:cubicBezTo>
                  <a:pt x="1302" y="413"/>
                  <a:pt x="1302" y="413"/>
                  <a:pt x="1302" y="413"/>
                </a:cubicBezTo>
                <a:cubicBezTo>
                  <a:pt x="1295" y="413"/>
                  <a:pt x="1295" y="413"/>
                  <a:pt x="1295" y="413"/>
                </a:cubicBezTo>
                <a:cubicBezTo>
                  <a:pt x="1281" y="408"/>
                  <a:pt x="1281" y="408"/>
                  <a:pt x="1281" y="408"/>
                </a:cubicBezTo>
                <a:cubicBezTo>
                  <a:pt x="1266" y="412"/>
                  <a:pt x="1266" y="412"/>
                  <a:pt x="1266" y="412"/>
                </a:cubicBezTo>
                <a:cubicBezTo>
                  <a:pt x="1269" y="423"/>
                  <a:pt x="1269" y="423"/>
                  <a:pt x="1269" y="423"/>
                </a:cubicBezTo>
                <a:cubicBezTo>
                  <a:pt x="1282" y="435"/>
                  <a:pt x="1282" y="435"/>
                  <a:pt x="1282" y="435"/>
                </a:cubicBezTo>
                <a:cubicBezTo>
                  <a:pt x="1277" y="449"/>
                  <a:pt x="1277" y="449"/>
                  <a:pt x="1277" y="449"/>
                </a:cubicBezTo>
                <a:cubicBezTo>
                  <a:pt x="1277" y="449"/>
                  <a:pt x="1271" y="455"/>
                  <a:pt x="1267" y="453"/>
                </a:cubicBezTo>
                <a:cubicBezTo>
                  <a:pt x="1263" y="451"/>
                  <a:pt x="1253" y="442"/>
                  <a:pt x="1253" y="442"/>
                </a:cubicBezTo>
                <a:cubicBezTo>
                  <a:pt x="1241" y="443"/>
                  <a:pt x="1241" y="443"/>
                  <a:pt x="1241" y="443"/>
                </a:cubicBezTo>
                <a:cubicBezTo>
                  <a:pt x="1239" y="454"/>
                  <a:pt x="1239" y="454"/>
                  <a:pt x="1239" y="454"/>
                </a:cubicBezTo>
                <a:cubicBezTo>
                  <a:pt x="1254" y="463"/>
                  <a:pt x="1254" y="463"/>
                  <a:pt x="1254" y="463"/>
                </a:cubicBezTo>
                <a:cubicBezTo>
                  <a:pt x="1265" y="470"/>
                  <a:pt x="1265" y="470"/>
                  <a:pt x="1265" y="470"/>
                </a:cubicBezTo>
                <a:cubicBezTo>
                  <a:pt x="1282" y="474"/>
                  <a:pt x="1282" y="474"/>
                  <a:pt x="1282" y="474"/>
                </a:cubicBezTo>
                <a:cubicBezTo>
                  <a:pt x="1282" y="474"/>
                  <a:pt x="1290" y="486"/>
                  <a:pt x="1290" y="490"/>
                </a:cubicBezTo>
                <a:cubicBezTo>
                  <a:pt x="1290" y="494"/>
                  <a:pt x="1313" y="501"/>
                  <a:pt x="1313" y="501"/>
                </a:cubicBezTo>
                <a:moveTo>
                  <a:pt x="1202" y="438"/>
                </a:moveTo>
                <a:cubicBezTo>
                  <a:pt x="1205" y="423"/>
                  <a:pt x="1205" y="423"/>
                  <a:pt x="1205" y="423"/>
                </a:cubicBezTo>
                <a:cubicBezTo>
                  <a:pt x="1198" y="416"/>
                  <a:pt x="1198" y="416"/>
                  <a:pt x="1198" y="416"/>
                </a:cubicBezTo>
                <a:cubicBezTo>
                  <a:pt x="1167" y="411"/>
                  <a:pt x="1167" y="411"/>
                  <a:pt x="1167" y="411"/>
                </a:cubicBezTo>
                <a:cubicBezTo>
                  <a:pt x="1159" y="420"/>
                  <a:pt x="1159" y="420"/>
                  <a:pt x="1159" y="420"/>
                </a:cubicBezTo>
                <a:cubicBezTo>
                  <a:pt x="1159" y="420"/>
                  <a:pt x="1172" y="430"/>
                  <a:pt x="1176" y="431"/>
                </a:cubicBezTo>
                <a:cubicBezTo>
                  <a:pt x="1180" y="432"/>
                  <a:pt x="1191" y="446"/>
                  <a:pt x="1191" y="446"/>
                </a:cubicBezTo>
                <a:lnTo>
                  <a:pt x="1202" y="438"/>
                </a:lnTo>
                <a:close/>
                <a:moveTo>
                  <a:pt x="1136" y="415"/>
                </a:moveTo>
                <a:cubicBezTo>
                  <a:pt x="1129" y="422"/>
                  <a:pt x="1129" y="422"/>
                  <a:pt x="1129" y="422"/>
                </a:cubicBezTo>
                <a:cubicBezTo>
                  <a:pt x="1143" y="424"/>
                  <a:pt x="1143" y="424"/>
                  <a:pt x="1143" y="424"/>
                </a:cubicBezTo>
                <a:cubicBezTo>
                  <a:pt x="1148" y="414"/>
                  <a:pt x="1148" y="414"/>
                  <a:pt x="1148" y="414"/>
                </a:cubicBezTo>
                <a:lnTo>
                  <a:pt x="1136" y="415"/>
                </a:lnTo>
                <a:close/>
                <a:moveTo>
                  <a:pt x="1039" y="234"/>
                </a:moveTo>
                <a:cubicBezTo>
                  <a:pt x="1057" y="234"/>
                  <a:pt x="1057" y="234"/>
                  <a:pt x="1057" y="234"/>
                </a:cubicBezTo>
                <a:cubicBezTo>
                  <a:pt x="1081" y="234"/>
                  <a:pt x="1081" y="234"/>
                  <a:pt x="1081" y="234"/>
                </a:cubicBezTo>
                <a:cubicBezTo>
                  <a:pt x="1110" y="234"/>
                  <a:pt x="1110" y="234"/>
                  <a:pt x="1110" y="234"/>
                </a:cubicBezTo>
                <a:cubicBezTo>
                  <a:pt x="1110" y="234"/>
                  <a:pt x="1111" y="224"/>
                  <a:pt x="1106" y="223"/>
                </a:cubicBezTo>
                <a:cubicBezTo>
                  <a:pt x="1101" y="222"/>
                  <a:pt x="1088" y="217"/>
                  <a:pt x="1088" y="217"/>
                </a:cubicBezTo>
                <a:cubicBezTo>
                  <a:pt x="1069" y="218"/>
                  <a:pt x="1069" y="218"/>
                  <a:pt x="1069" y="218"/>
                </a:cubicBezTo>
                <a:cubicBezTo>
                  <a:pt x="1053" y="222"/>
                  <a:pt x="1053" y="222"/>
                  <a:pt x="1053" y="222"/>
                </a:cubicBezTo>
                <a:lnTo>
                  <a:pt x="1039" y="234"/>
                </a:lnTo>
                <a:close/>
                <a:moveTo>
                  <a:pt x="1059" y="278"/>
                </a:moveTo>
                <a:cubicBezTo>
                  <a:pt x="1070" y="274"/>
                  <a:pt x="1070" y="274"/>
                  <a:pt x="1070" y="274"/>
                </a:cubicBezTo>
                <a:cubicBezTo>
                  <a:pt x="1092" y="273"/>
                  <a:pt x="1092" y="273"/>
                  <a:pt x="1092" y="273"/>
                </a:cubicBezTo>
                <a:cubicBezTo>
                  <a:pt x="1097" y="265"/>
                  <a:pt x="1097" y="265"/>
                  <a:pt x="1097" y="265"/>
                </a:cubicBezTo>
                <a:cubicBezTo>
                  <a:pt x="1087" y="256"/>
                  <a:pt x="1087" y="256"/>
                  <a:pt x="1087" y="256"/>
                </a:cubicBezTo>
                <a:cubicBezTo>
                  <a:pt x="1097" y="255"/>
                  <a:pt x="1097" y="255"/>
                  <a:pt x="1097" y="255"/>
                </a:cubicBezTo>
                <a:cubicBezTo>
                  <a:pt x="1104" y="246"/>
                  <a:pt x="1104" y="246"/>
                  <a:pt x="1104" y="246"/>
                </a:cubicBezTo>
                <a:cubicBezTo>
                  <a:pt x="1092" y="246"/>
                  <a:pt x="1092" y="246"/>
                  <a:pt x="1092" y="246"/>
                </a:cubicBezTo>
                <a:cubicBezTo>
                  <a:pt x="1067" y="246"/>
                  <a:pt x="1067" y="246"/>
                  <a:pt x="1067" y="246"/>
                </a:cubicBezTo>
                <a:cubicBezTo>
                  <a:pt x="1052" y="250"/>
                  <a:pt x="1052" y="250"/>
                  <a:pt x="1052" y="250"/>
                </a:cubicBezTo>
                <a:cubicBezTo>
                  <a:pt x="1038" y="258"/>
                  <a:pt x="1038" y="258"/>
                  <a:pt x="1038" y="258"/>
                </a:cubicBezTo>
                <a:cubicBezTo>
                  <a:pt x="1049" y="276"/>
                  <a:pt x="1049" y="276"/>
                  <a:pt x="1049" y="276"/>
                </a:cubicBezTo>
                <a:lnTo>
                  <a:pt x="1059" y="278"/>
                </a:lnTo>
                <a:close/>
                <a:moveTo>
                  <a:pt x="1024" y="260"/>
                </a:moveTo>
                <a:cubicBezTo>
                  <a:pt x="1022" y="247"/>
                  <a:pt x="1022" y="247"/>
                  <a:pt x="1022" y="247"/>
                </a:cubicBezTo>
                <a:cubicBezTo>
                  <a:pt x="1008" y="241"/>
                  <a:pt x="1008" y="241"/>
                  <a:pt x="1008" y="241"/>
                </a:cubicBezTo>
                <a:cubicBezTo>
                  <a:pt x="998" y="242"/>
                  <a:pt x="998" y="242"/>
                  <a:pt x="998" y="242"/>
                </a:cubicBezTo>
                <a:cubicBezTo>
                  <a:pt x="1002" y="252"/>
                  <a:pt x="1002" y="252"/>
                  <a:pt x="1002" y="252"/>
                </a:cubicBezTo>
                <a:cubicBezTo>
                  <a:pt x="1009" y="259"/>
                  <a:pt x="1009" y="259"/>
                  <a:pt x="1009" y="259"/>
                </a:cubicBezTo>
                <a:lnTo>
                  <a:pt x="1024" y="260"/>
                </a:lnTo>
                <a:close/>
                <a:moveTo>
                  <a:pt x="1005" y="310"/>
                </a:moveTo>
                <a:cubicBezTo>
                  <a:pt x="986" y="316"/>
                  <a:pt x="986" y="316"/>
                  <a:pt x="986" y="316"/>
                </a:cubicBezTo>
                <a:cubicBezTo>
                  <a:pt x="976" y="330"/>
                  <a:pt x="976" y="330"/>
                  <a:pt x="976" y="330"/>
                </a:cubicBezTo>
                <a:cubicBezTo>
                  <a:pt x="966" y="340"/>
                  <a:pt x="966" y="340"/>
                  <a:pt x="966" y="340"/>
                </a:cubicBezTo>
                <a:cubicBezTo>
                  <a:pt x="955" y="351"/>
                  <a:pt x="955" y="351"/>
                  <a:pt x="955" y="351"/>
                </a:cubicBezTo>
                <a:cubicBezTo>
                  <a:pt x="957" y="363"/>
                  <a:pt x="957" y="363"/>
                  <a:pt x="957" y="363"/>
                </a:cubicBezTo>
                <a:cubicBezTo>
                  <a:pt x="979" y="364"/>
                  <a:pt x="979" y="364"/>
                  <a:pt x="979" y="364"/>
                </a:cubicBezTo>
                <a:cubicBezTo>
                  <a:pt x="998" y="368"/>
                  <a:pt x="998" y="368"/>
                  <a:pt x="998" y="368"/>
                </a:cubicBezTo>
                <a:cubicBezTo>
                  <a:pt x="1014" y="366"/>
                  <a:pt x="1014" y="366"/>
                  <a:pt x="1014" y="366"/>
                </a:cubicBezTo>
                <a:cubicBezTo>
                  <a:pt x="1029" y="361"/>
                  <a:pt x="1029" y="361"/>
                  <a:pt x="1029" y="361"/>
                </a:cubicBezTo>
                <a:cubicBezTo>
                  <a:pt x="1055" y="365"/>
                  <a:pt x="1055" y="365"/>
                  <a:pt x="1055" y="365"/>
                </a:cubicBezTo>
                <a:cubicBezTo>
                  <a:pt x="1072" y="365"/>
                  <a:pt x="1072" y="365"/>
                  <a:pt x="1072" y="365"/>
                </a:cubicBezTo>
                <a:cubicBezTo>
                  <a:pt x="1067" y="371"/>
                  <a:pt x="1052" y="371"/>
                  <a:pt x="1052" y="371"/>
                </a:cubicBezTo>
                <a:cubicBezTo>
                  <a:pt x="1033" y="371"/>
                  <a:pt x="1033" y="371"/>
                  <a:pt x="1033" y="371"/>
                </a:cubicBezTo>
                <a:cubicBezTo>
                  <a:pt x="1020" y="377"/>
                  <a:pt x="1020" y="377"/>
                  <a:pt x="1020" y="377"/>
                </a:cubicBezTo>
                <a:cubicBezTo>
                  <a:pt x="1022" y="385"/>
                  <a:pt x="1022" y="385"/>
                  <a:pt x="1022" y="385"/>
                </a:cubicBezTo>
                <a:cubicBezTo>
                  <a:pt x="1034" y="390"/>
                  <a:pt x="1034" y="390"/>
                  <a:pt x="1034" y="390"/>
                </a:cubicBezTo>
                <a:cubicBezTo>
                  <a:pt x="1059" y="390"/>
                  <a:pt x="1059" y="390"/>
                  <a:pt x="1059" y="390"/>
                </a:cubicBezTo>
                <a:cubicBezTo>
                  <a:pt x="1084" y="381"/>
                  <a:pt x="1084" y="381"/>
                  <a:pt x="1084" y="381"/>
                </a:cubicBezTo>
                <a:cubicBezTo>
                  <a:pt x="1100" y="370"/>
                  <a:pt x="1100" y="370"/>
                  <a:pt x="1100" y="370"/>
                </a:cubicBezTo>
                <a:cubicBezTo>
                  <a:pt x="1118" y="368"/>
                  <a:pt x="1118" y="368"/>
                  <a:pt x="1118" y="368"/>
                </a:cubicBezTo>
                <a:cubicBezTo>
                  <a:pt x="1142" y="368"/>
                  <a:pt x="1142" y="368"/>
                  <a:pt x="1142" y="368"/>
                </a:cubicBezTo>
                <a:cubicBezTo>
                  <a:pt x="1166" y="368"/>
                  <a:pt x="1166" y="368"/>
                  <a:pt x="1166" y="368"/>
                </a:cubicBezTo>
                <a:cubicBezTo>
                  <a:pt x="1175" y="357"/>
                  <a:pt x="1175" y="357"/>
                  <a:pt x="1175" y="357"/>
                </a:cubicBezTo>
                <a:cubicBezTo>
                  <a:pt x="1181" y="336"/>
                  <a:pt x="1181" y="336"/>
                  <a:pt x="1181" y="336"/>
                </a:cubicBezTo>
                <a:cubicBezTo>
                  <a:pt x="1173" y="328"/>
                  <a:pt x="1173" y="328"/>
                  <a:pt x="1173" y="328"/>
                </a:cubicBezTo>
                <a:cubicBezTo>
                  <a:pt x="1162" y="328"/>
                  <a:pt x="1162" y="328"/>
                  <a:pt x="1162" y="328"/>
                </a:cubicBezTo>
                <a:cubicBezTo>
                  <a:pt x="1160" y="337"/>
                  <a:pt x="1160" y="337"/>
                  <a:pt x="1160" y="337"/>
                </a:cubicBezTo>
                <a:cubicBezTo>
                  <a:pt x="1146" y="332"/>
                  <a:pt x="1146" y="332"/>
                  <a:pt x="1146" y="332"/>
                </a:cubicBezTo>
                <a:cubicBezTo>
                  <a:pt x="1129" y="319"/>
                  <a:pt x="1129" y="319"/>
                  <a:pt x="1129" y="319"/>
                </a:cubicBezTo>
                <a:cubicBezTo>
                  <a:pt x="1129" y="309"/>
                  <a:pt x="1129" y="309"/>
                  <a:pt x="1129" y="309"/>
                </a:cubicBezTo>
                <a:cubicBezTo>
                  <a:pt x="1123" y="297"/>
                  <a:pt x="1123" y="297"/>
                  <a:pt x="1123" y="297"/>
                </a:cubicBezTo>
                <a:cubicBezTo>
                  <a:pt x="1108" y="297"/>
                  <a:pt x="1108" y="297"/>
                  <a:pt x="1108" y="297"/>
                </a:cubicBezTo>
                <a:cubicBezTo>
                  <a:pt x="1102" y="304"/>
                  <a:pt x="1102" y="304"/>
                  <a:pt x="1102" y="304"/>
                </a:cubicBezTo>
                <a:cubicBezTo>
                  <a:pt x="1091" y="307"/>
                  <a:pt x="1091" y="307"/>
                  <a:pt x="1091" y="307"/>
                </a:cubicBezTo>
                <a:cubicBezTo>
                  <a:pt x="1092" y="315"/>
                  <a:pt x="1092" y="315"/>
                  <a:pt x="1092" y="315"/>
                </a:cubicBezTo>
                <a:cubicBezTo>
                  <a:pt x="1104" y="323"/>
                  <a:pt x="1104" y="323"/>
                  <a:pt x="1104" y="323"/>
                </a:cubicBezTo>
                <a:cubicBezTo>
                  <a:pt x="1104" y="330"/>
                  <a:pt x="1101" y="338"/>
                  <a:pt x="1101" y="338"/>
                </a:cubicBezTo>
                <a:cubicBezTo>
                  <a:pt x="1116" y="340"/>
                  <a:pt x="1116" y="340"/>
                  <a:pt x="1116" y="340"/>
                </a:cubicBezTo>
                <a:cubicBezTo>
                  <a:pt x="1116" y="340"/>
                  <a:pt x="1120" y="347"/>
                  <a:pt x="1116" y="348"/>
                </a:cubicBezTo>
                <a:cubicBezTo>
                  <a:pt x="1112" y="349"/>
                  <a:pt x="1104" y="349"/>
                  <a:pt x="1104" y="349"/>
                </a:cubicBezTo>
                <a:cubicBezTo>
                  <a:pt x="1084" y="349"/>
                  <a:pt x="1084" y="349"/>
                  <a:pt x="1084" y="349"/>
                </a:cubicBezTo>
                <a:cubicBezTo>
                  <a:pt x="1071" y="341"/>
                  <a:pt x="1071" y="341"/>
                  <a:pt x="1071" y="341"/>
                </a:cubicBezTo>
                <a:cubicBezTo>
                  <a:pt x="1058" y="325"/>
                  <a:pt x="1058" y="325"/>
                  <a:pt x="1058" y="325"/>
                </a:cubicBezTo>
                <a:cubicBezTo>
                  <a:pt x="1042" y="319"/>
                  <a:pt x="1042" y="319"/>
                  <a:pt x="1042" y="319"/>
                </a:cubicBezTo>
                <a:cubicBezTo>
                  <a:pt x="1028" y="319"/>
                  <a:pt x="1028" y="319"/>
                  <a:pt x="1028" y="319"/>
                </a:cubicBezTo>
                <a:cubicBezTo>
                  <a:pt x="1014" y="312"/>
                  <a:pt x="1014" y="312"/>
                  <a:pt x="1014" y="312"/>
                </a:cubicBezTo>
                <a:lnTo>
                  <a:pt x="1005" y="310"/>
                </a:lnTo>
                <a:close/>
                <a:moveTo>
                  <a:pt x="1010" y="291"/>
                </a:moveTo>
                <a:cubicBezTo>
                  <a:pt x="1012" y="299"/>
                  <a:pt x="1012" y="299"/>
                  <a:pt x="1012" y="299"/>
                </a:cubicBezTo>
                <a:cubicBezTo>
                  <a:pt x="1034" y="301"/>
                  <a:pt x="1034" y="301"/>
                  <a:pt x="1034" y="301"/>
                </a:cubicBezTo>
                <a:cubicBezTo>
                  <a:pt x="1033" y="291"/>
                  <a:pt x="1033" y="291"/>
                  <a:pt x="1033" y="291"/>
                </a:cubicBezTo>
                <a:cubicBezTo>
                  <a:pt x="1033" y="291"/>
                  <a:pt x="1011" y="295"/>
                  <a:pt x="1010" y="291"/>
                </a:cubicBezTo>
                <a:moveTo>
                  <a:pt x="931" y="334"/>
                </a:moveTo>
                <a:cubicBezTo>
                  <a:pt x="921" y="346"/>
                  <a:pt x="921" y="346"/>
                  <a:pt x="921" y="346"/>
                </a:cubicBezTo>
                <a:cubicBezTo>
                  <a:pt x="940" y="349"/>
                  <a:pt x="940" y="349"/>
                  <a:pt x="940" y="349"/>
                </a:cubicBezTo>
                <a:cubicBezTo>
                  <a:pt x="950" y="329"/>
                  <a:pt x="950" y="329"/>
                  <a:pt x="950" y="329"/>
                </a:cubicBezTo>
                <a:lnTo>
                  <a:pt x="931" y="334"/>
                </a:lnTo>
                <a:close/>
                <a:moveTo>
                  <a:pt x="963" y="309"/>
                </a:moveTo>
                <a:cubicBezTo>
                  <a:pt x="980" y="303"/>
                  <a:pt x="980" y="303"/>
                  <a:pt x="980" y="303"/>
                </a:cubicBezTo>
                <a:cubicBezTo>
                  <a:pt x="985" y="284"/>
                  <a:pt x="985" y="284"/>
                  <a:pt x="985" y="284"/>
                </a:cubicBezTo>
                <a:cubicBezTo>
                  <a:pt x="991" y="271"/>
                  <a:pt x="991" y="271"/>
                  <a:pt x="991" y="271"/>
                </a:cubicBezTo>
                <a:cubicBezTo>
                  <a:pt x="969" y="266"/>
                  <a:pt x="969" y="266"/>
                  <a:pt x="969" y="266"/>
                </a:cubicBezTo>
                <a:cubicBezTo>
                  <a:pt x="958" y="276"/>
                  <a:pt x="958" y="276"/>
                  <a:pt x="958" y="276"/>
                </a:cubicBezTo>
                <a:cubicBezTo>
                  <a:pt x="935" y="276"/>
                  <a:pt x="935" y="276"/>
                  <a:pt x="935" y="276"/>
                </a:cubicBezTo>
                <a:cubicBezTo>
                  <a:pt x="920" y="275"/>
                  <a:pt x="920" y="275"/>
                  <a:pt x="920" y="275"/>
                </a:cubicBezTo>
                <a:cubicBezTo>
                  <a:pt x="920" y="275"/>
                  <a:pt x="909" y="292"/>
                  <a:pt x="906" y="296"/>
                </a:cubicBezTo>
                <a:cubicBezTo>
                  <a:pt x="903" y="300"/>
                  <a:pt x="891" y="311"/>
                  <a:pt x="891" y="311"/>
                </a:cubicBezTo>
                <a:cubicBezTo>
                  <a:pt x="873" y="311"/>
                  <a:pt x="873" y="311"/>
                  <a:pt x="873" y="311"/>
                </a:cubicBezTo>
                <a:cubicBezTo>
                  <a:pt x="856" y="318"/>
                  <a:pt x="856" y="318"/>
                  <a:pt x="856" y="318"/>
                </a:cubicBezTo>
                <a:cubicBezTo>
                  <a:pt x="863" y="330"/>
                  <a:pt x="863" y="330"/>
                  <a:pt x="863" y="330"/>
                </a:cubicBezTo>
                <a:cubicBezTo>
                  <a:pt x="883" y="337"/>
                  <a:pt x="883" y="337"/>
                  <a:pt x="883" y="337"/>
                </a:cubicBezTo>
                <a:cubicBezTo>
                  <a:pt x="891" y="327"/>
                  <a:pt x="891" y="327"/>
                  <a:pt x="891" y="327"/>
                </a:cubicBezTo>
                <a:cubicBezTo>
                  <a:pt x="903" y="335"/>
                  <a:pt x="903" y="335"/>
                  <a:pt x="903" y="335"/>
                </a:cubicBezTo>
                <a:cubicBezTo>
                  <a:pt x="914" y="329"/>
                  <a:pt x="914" y="329"/>
                  <a:pt x="914" y="329"/>
                </a:cubicBezTo>
                <a:cubicBezTo>
                  <a:pt x="916" y="321"/>
                  <a:pt x="916" y="321"/>
                  <a:pt x="916" y="321"/>
                </a:cubicBezTo>
                <a:cubicBezTo>
                  <a:pt x="929" y="320"/>
                  <a:pt x="929" y="320"/>
                  <a:pt x="929" y="320"/>
                </a:cubicBezTo>
                <a:cubicBezTo>
                  <a:pt x="933" y="308"/>
                  <a:pt x="933" y="308"/>
                  <a:pt x="933" y="308"/>
                </a:cubicBezTo>
                <a:cubicBezTo>
                  <a:pt x="944" y="300"/>
                  <a:pt x="944" y="300"/>
                  <a:pt x="944" y="300"/>
                </a:cubicBezTo>
                <a:cubicBezTo>
                  <a:pt x="953" y="313"/>
                  <a:pt x="953" y="313"/>
                  <a:pt x="953" y="313"/>
                </a:cubicBezTo>
                <a:lnTo>
                  <a:pt x="963" y="309"/>
                </a:lnTo>
                <a:close/>
                <a:moveTo>
                  <a:pt x="977" y="568"/>
                </a:moveTo>
                <a:cubicBezTo>
                  <a:pt x="1002" y="569"/>
                  <a:pt x="1002" y="569"/>
                  <a:pt x="1002" y="569"/>
                </a:cubicBezTo>
                <a:cubicBezTo>
                  <a:pt x="1022" y="569"/>
                  <a:pt x="1022" y="569"/>
                  <a:pt x="1022" y="569"/>
                </a:cubicBezTo>
                <a:cubicBezTo>
                  <a:pt x="1033" y="588"/>
                  <a:pt x="1033" y="588"/>
                  <a:pt x="1033" y="588"/>
                </a:cubicBezTo>
                <a:cubicBezTo>
                  <a:pt x="1047" y="596"/>
                  <a:pt x="1047" y="596"/>
                  <a:pt x="1047" y="596"/>
                </a:cubicBezTo>
                <a:cubicBezTo>
                  <a:pt x="1074" y="596"/>
                  <a:pt x="1074" y="596"/>
                  <a:pt x="1074" y="596"/>
                </a:cubicBezTo>
                <a:cubicBezTo>
                  <a:pt x="1099" y="595"/>
                  <a:pt x="1099" y="595"/>
                  <a:pt x="1099" y="595"/>
                </a:cubicBezTo>
                <a:cubicBezTo>
                  <a:pt x="1116" y="586"/>
                  <a:pt x="1116" y="586"/>
                  <a:pt x="1116" y="586"/>
                </a:cubicBezTo>
                <a:cubicBezTo>
                  <a:pt x="1134" y="581"/>
                  <a:pt x="1134" y="581"/>
                  <a:pt x="1134" y="581"/>
                </a:cubicBezTo>
                <a:cubicBezTo>
                  <a:pt x="1152" y="571"/>
                  <a:pt x="1152" y="571"/>
                  <a:pt x="1152" y="571"/>
                </a:cubicBezTo>
                <a:cubicBezTo>
                  <a:pt x="1162" y="566"/>
                  <a:pt x="1162" y="566"/>
                  <a:pt x="1162" y="566"/>
                </a:cubicBezTo>
                <a:cubicBezTo>
                  <a:pt x="1170" y="572"/>
                  <a:pt x="1170" y="572"/>
                  <a:pt x="1170" y="572"/>
                </a:cubicBezTo>
                <a:cubicBezTo>
                  <a:pt x="1181" y="570"/>
                  <a:pt x="1181" y="570"/>
                  <a:pt x="1181" y="570"/>
                </a:cubicBezTo>
                <a:cubicBezTo>
                  <a:pt x="1208" y="584"/>
                  <a:pt x="1208" y="584"/>
                  <a:pt x="1208" y="584"/>
                </a:cubicBezTo>
                <a:cubicBezTo>
                  <a:pt x="1227" y="585"/>
                  <a:pt x="1227" y="585"/>
                  <a:pt x="1227" y="585"/>
                </a:cubicBezTo>
                <a:cubicBezTo>
                  <a:pt x="1244" y="583"/>
                  <a:pt x="1244" y="583"/>
                  <a:pt x="1244" y="583"/>
                </a:cubicBezTo>
                <a:cubicBezTo>
                  <a:pt x="1251" y="570"/>
                  <a:pt x="1251" y="570"/>
                  <a:pt x="1251" y="570"/>
                </a:cubicBezTo>
                <a:cubicBezTo>
                  <a:pt x="1237" y="560"/>
                  <a:pt x="1237" y="560"/>
                  <a:pt x="1237" y="560"/>
                </a:cubicBezTo>
                <a:cubicBezTo>
                  <a:pt x="1248" y="559"/>
                  <a:pt x="1248" y="559"/>
                  <a:pt x="1248" y="559"/>
                </a:cubicBezTo>
                <a:cubicBezTo>
                  <a:pt x="1265" y="556"/>
                  <a:pt x="1265" y="556"/>
                  <a:pt x="1265" y="556"/>
                </a:cubicBezTo>
                <a:cubicBezTo>
                  <a:pt x="1269" y="547"/>
                  <a:pt x="1269" y="547"/>
                  <a:pt x="1269" y="547"/>
                </a:cubicBezTo>
                <a:cubicBezTo>
                  <a:pt x="1253" y="537"/>
                  <a:pt x="1253" y="537"/>
                  <a:pt x="1253" y="537"/>
                </a:cubicBezTo>
                <a:cubicBezTo>
                  <a:pt x="1220" y="526"/>
                  <a:pt x="1220" y="526"/>
                  <a:pt x="1220" y="526"/>
                </a:cubicBezTo>
                <a:cubicBezTo>
                  <a:pt x="1203" y="509"/>
                  <a:pt x="1203" y="509"/>
                  <a:pt x="1203" y="509"/>
                </a:cubicBezTo>
                <a:cubicBezTo>
                  <a:pt x="1206" y="492"/>
                  <a:pt x="1206" y="492"/>
                  <a:pt x="1206" y="492"/>
                </a:cubicBezTo>
                <a:cubicBezTo>
                  <a:pt x="1192" y="481"/>
                  <a:pt x="1192" y="481"/>
                  <a:pt x="1192" y="481"/>
                </a:cubicBezTo>
                <a:cubicBezTo>
                  <a:pt x="1189" y="458"/>
                  <a:pt x="1189" y="458"/>
                  <a:pt x="1189" y="458"/>
                </a:cubicBezTo>
                <a:cubicBezTo>
                  <a:pt x="1177" y="443"/>
                  <a:pt x="1177" y="443"/>
                  <a:pt x="1177" y="443"/>
                </a:cubicBezTo>
                <a:cubicBezTo>
                  <a:pt x="1155" y="434"/>
                  <a:pt x="1155" y="434"/>
                  <a:pt x="1155" y="434"/>
                </a:cubicBezTo>
                <a:cubicBezTo>
                  <a:pt x="1136" y="434"/>
                  <a:pt x="1136" y="434"/>
                  <a:pt x="1136" y="434"/>
                </a:cubicBezTo>
                <a:cubicBezTo>
                  <a:pt x="1136" y="451"/>
                  <a:pt x="1136" y="451"/>
                  <a:pt x="1136" y="451"/>
                </a:cubicBezTo>
                <a:cubicBezTo>
                  <a:pt x="1140" y="463"/>
                  <a:pt x="1140" y="463"/>
                  <a:pt x="1140" y="463"/>
                </a:cubicBezTo>
                <a:cubicBezTo>
                  <a:pt x="1149" y="479"/>
                  <a:pt x="1149" y="479"/>
                  <a:pt x="1149" y="479"/>
                </a:cubicBezTo>
                <a:cubicBezTo>
                  <a:pt x="1143" y="486"/>
                  <a:pt x="1143" y="486"/>
                  <a:pt x="1143" y="486"/>
                </a:cubicBezTo>
                <a:cubicBezTo>
                  <a:pt x="1135" y="485"/>
                  <a:pt x="1135" y="485"/>
                  <a:pt x="1135" y="485"/>
                </a:cubicBezTo>
                <a:cubicBezTo>
                  <a:pt x="1127" y="478"/>
                  <a:pt x="1127" y="478"/>
                  <a:pt x="1127" y="478"/>
                </a:cubicBezTo>
                <a:cubicBezTo>
                  <a:pt x="1125" y="466"/>
                  <a:pt x="1125" y="466"/>
                  <a:pt x="1125" y="466"/>
                </a:cubicBezTo>
                <a:cubicBezTo>
                  <a:pt x="1120" y="456"/>
                  <a:pt x="1120" y="456"/>
                  <a:pt x="1120" y="456"/>
                </a:cubicBezTo>
                <a:cubicBezTo>
                  <a:pt x="1105" y="440"/>
                  <a:pt x="1105" y="440"/>
                  <a:pt x="1105" y="440"/>
                </a:cubicBezTo>
                <a:cubicBezTo>
                  <a:pt x="1090" y="439"/>
                  <a:pt x="1090" y="439"/>
                  <a:pt x="1090" y="439"/>
                </a:cubicBezTo>
                <a:cubicBezTo>
                  <a:pt x="1094" y="450"/>
                  <a:pt x="1094" y="450"/>
                  <a:pt x="1094" y="450"/>
                </a:cubicBezTo>
                <a:cubicBezTo>
                  <a:pt x="1100" y="459"/>
                  <a:pt x="1100" y="459"/>
                  <a:pt x="1100" y="459"/>
                </a:cubicBezTo>
                <a:cubicBezTo>
                  <a:pt x="1083" y="459"/>
                  <a:pt x="1083" y="459"/>
                  <a:pt x="1083" y="459"/>
                </a:cubicBezTo>
                <a:cubicBezTo>
                  <a:pt x="1082" y="467"/>
                  <a:pt x="1082" y="467"/>
                  <a:pt x="1082" y="467"/>
                </a:cubicBezTo>
                <a:cubicBezTo>
                  <a:pt x="1068" y="469"/>
                  <a:pt x="1068" y="469"/>
                  <a:pt x="1068" y="469"/>
                </a:cubicBezTo>
                <a:cubicBezTo>
                  <a:pt x="1071" y="460"/>
                  <a:pt x="1071" y="460"/>
                  <a:pt x="1071" y="460"/>
                </a:cubicBezTo>
                <a:cubicBezTo>
                  <a:pt x="1075" y="449"/>
                  <a:pt x="1075" y="449"/>
                  <a:pt x="1075" y="449"/>
                </a:cubicBezTo>
                <a:cubicBezTo>
                  <a:pt x="1063" y="448"/>
                  <a:pt x="1063" y="448"/>
                  <a:pt x="1063" y="448"/>
                </a:cubicBezTo>
                <a:cubicBezTo>
                  <a:pt x="1048" y="443"/>
                  <a:pt x="1048" y="443"/>
                  <a:pt x="1048" y="443"/>
                </a:cubicBezTo>
                <a:cubicBezTo>
                  <a:pt x="1033" y="444"/>
                  <a:pt x="1033" y="444"/>
                  <a:pt x="1033" y="444"/>
                </a:cubicBezTo>
                <a:cubicBezTo>
                  <a:pt x="1031" y="455"/>
                  <a:pt x="1031" y="455"/>
                  <a:pt x="1031" y="455"/>
                </a:cubicBezTo>
                <a:cubicBezTo>
                  <a:pt x="1019" y="453"/>
                  <a:pt x="1019" y="453"/>
                  <a:pt x="1019" y="453"/>
                </a:cubicBezTo>
                <a:cubicBezTo>
                  <a:pt x="1022" y="446"/>
                  <a:pt x="1022" y="446"/>
                  <a:pt x="1022" y="446"/>
                </a:cubicBezTo>
                <a:cubicBezTo>
                  <a:pt x="1019" y="432"/>
                  <a:pt x="1019" y="432"/>
                  <a:pt x="1019" y="432"/>
                </a:cubicBezTo>
                <a:cubicBezTo>
                  <a:pt x="1011" y="429"/>
                  <a:pt x="1011" y="429"/>
                  <a:pt x="1011" y="429"/>
                </a:cubicBezTo>
                <a:cubicBezTo>
                  <a:pt x="994" y="429"/>
                  <a:pt x="994" y="429"/>
                  <a:pt x="994" y="429"/>
                </a:cubicBezTo>
                <a:cubicBezTo>
                  <a:pt x="982" y="439"/>
                  <a:pt x="982" y="439"/>
                  <a:pt x="982" y="439"/>
                </a:cubicBezTo>
                <a:cubicBezTo>
                  <a:pt x="970" y="444"/>
                  <a:pt x="970" y="444"/>
                  <a:pt x="970" y="444"/>
                </a:cubicBezTo>
                <a:cubicBezTo>
                  <a:pt x="954" y="448"/>
                  <a:pt x="954" y="448"/>
                  <a:pt x="954" y="448"/>
                </a:cubicBezTo>
                <a:cubicBezTo>
                  <a:pt x="940" y="457"/>
                  <a:pt x="940" y="457"/>
                  <a:pt x="940" y="457"/>
                </a:cubicBezTo>
                <a:cubicBezTo>
                  <a:pt x="943" y="471"/>
                  <a:pt x="943" y="471"/>
                  <a:pt x="943" y="471"/>
                </a:cubicBezTo>
                <a:cubicBezTo>
                  <a:pt x="926" y="481"/>
                  <a:pt x="926" y="481"/>
                  <a:pt x="926" y="481"/>
                </a:cubicBezTo>
                <a:cubicBezTo>
                  <a:pt x="927" y="489"/>
                  <a:pt x="927" y="489"/>
                  <a:pt x="927" y="489"/>
                </a:cubicBezTo>
                <a:cubicBezTo>
                  <a:pt x="939" y="489"/>
                  <a:pt x="939" y="489"/>
                  <a:pt x="939" y="489"/>
                </a:cubicBezTo>
                <a:cubicBezTo>
                  <a:pt x="947" y="497"/>
                  <a:pt x="947" y="497"/>
                  <a:pt x="947" y="497"/>
                </a:cubicBezTo>
                <a:cubicBezTo>
                  <a:pt x="962" y="492"/>
                  <a:pt x="962" y="492"/>
                  <a:pt x="962" y="492"/>
                </a:cubicBezTo>
                <a:cubicBezTo>
                  <a:pt x="981" y="490"/>
                  <a:pt x="981" y="490"/>
                  <a:pt x="981" y="490"/>
                </a:cubicBezTo>
                <a:cubicBezTo>
                  <a:pt x="993" y="499"/>
                  <a:pt x="993" y="499"/>
                  <a:pt x="993" y="499"/>
                </a:cubicBezTo>
                <a:cubicBezTo>
                  <a:pt x="974" y="504"/>
                  <a:pt x="974" y="504"/>
                  <a:pt x="974" y="504"/>
                </a:cubicBezTo>
                <a:cubicBezTo>
                  <a:pt x="957" y="508"/>
                  <a:pt x="957" y="508"/>
                  <a:pt x="957" y="508"/>
                </a:cubicBezTo>
                <a:cubicBezTo>
                  <a:pt x="949" y="516"/>
                  <a:pt x="949" y="516"/>
                  <a:pt x="949" y="516"/>
                </a:cubicBezTo>
                <a:cubicBezTo>
                  <a:pt x="971" y="525"/>
                  <a:pt x="971" y="525"/>
                  <a:pt x="971" y="525"/>
                </a:cubicBezTo>
                <a:cubicBezTo>
                  <a:pt x="993" y="525"/>
                  <a:pt x="993" y="525"/>
                  <a:pt x="993" y="525"/>
                </a:cubicBezTo>
                <a:cubicBezTo>
                  <a:pt x="1016" y="523"/>
                  <a:pt x="1016" y="523"/>
                  <a:pt x="1016" y="523"/>
                </a:cubicBezTo>
                <a:cubicBezTo>
                  <a:pt x="1037" y="523"/>
                  <a:pt x="1037" y="523"/>
                  <a:pt x="1037" y="523"/>
                </a:cubicBezTo>
                <a:cubicBezTo>
                  <a:pt x="1037" y="523"/>
                  <a:pt x="1050" y="529"/>
                  <a:pt x="1054" y="530"/>
                </a:cubicBezTo>
                <a:cubicBezTo>
                  <a:pt x="1058" y="531"/>
                  <a:pt x="1052" y="540"/>
                  <a:pt x="1052" y="540"/>
                </a:cubicBezTo>
                <a:cubicBezTo>
                  <a:pt x="1017" y="539"/>
                  <a:pt x="1017" y="539"/>
                  <a:pt x="1017" y="539"/>
                </a:cubicBezTo>
                <a:cubicBezTo>
                  <a:pt x="986" y="539"/>
                  <a:pt x="986" y="539"/>
                  <a:pt x="986" y="539"/>
                </a:cubicBezTo>
                <a:cubicBezTo>
                  <a:pt x="963" y="549"/>
                  <a:pt x="963" y="549"/>
                  <a:pt x="963" y="549"/>
                </a:cubicBezTo>
                <a:lnTo>
                  <a:pt x="977" y="568"/>
                </a:lnTo>
                <a:close/>
                <a:moveTo>
                  <a:pt x="1143" y="607"/>
                </a:moveTo>
                <a:cubicBezTo>
                  <a:pt x="1159" y="599"/>
                  <a:pt x="1159" y="599"/>
                  <a:pt x="1159" y="599"/>
                </a:cubicBezTo>
                <a:cubicBezTo>
                  <a:pt x="1175" y="596"/>
                  <a:pt x="1175" y="596"/>
                  <a:pt x="1175" y="596"/>
                </a:cubicBezTo>
                <a:cubicBezTo>
                  <a:pt x="1176" y="583"/>
                  <a:pt x="1176" y="583"/>
                  <a:pt x="1176" y="583"/>
                </a:cubicBezTo>
                <a:cubicBezTo>
                  <a:pt x="1149" y="590"/>
                  <a:pt x="1149" y="590"/>
                  <a:pt x="1149" y="590"/>
                </a:cubicBezTo>
                <a:cubicBezTo>
                  <a:pt x="1123" y="603"/>
                  <a:pt x="1123" y="603"/>
                  <a:pt x="1123" y="603"/>
                </a:cubicBezTo>
                <a:lnTo>
                  <a:pt x="1143" y="607"/>
                </a:lnTo>
                <a:close/>
                <a:moveTo>
                  <a:pt x="865" y="500"/>
                </a:moveTo>
                <a:cubicBezTo>
                  <a:pt x="886" y="500"/>
                  <a:pt x="886" y="500"/>
                  <a:pt x="886" y="500"/>
                </a:cubicBezTo>
                <a:cubicBezTo>
                  <a:pt x="899" y="490"/>
                  <a:pt x="899" y="490"/>
                  <a:pt x="899" y="490"/>
                </a:cubicBezTo>
                <a:cubicBezTo>
                  <a:pt x="904" y="471"/>
                  <a:pt x="904" y="471"/>
                  <a:pt x="904" y="471"/>
                </a:cubicBezTo>
                <a:cubicBezTo>
                  <a:pt x="904" y="471"/>
                  <a:pt x="922" y="463"/>
                  <a:pt x="923" y="459"/>
                </a:cubicBezTo>
                <a:cubicBezTo>
                  <a:pt x="924" y="455"/>
                  <a:pt x="936" y="446"/>
                  <a:pt x="936" y="446"/>
                </a:cubicBezTo>
                <a:cubicBezTo>
                  <a:pt x="972" y="432"/>
                  <a:pt x="972" y="432"/>
                  <a:pt x="972" y="432"/>
                </a:cubicBezTo>
                <a:cubicBezTo>
                  <a:pt x="994" y="425"/>
                  <a:pt x="994" y="425"/>
                  <a:pt x="994" y="425"/>
                </a:cubicBezTo>
                <a:cubicBezTo>
                  <a:pt x="992" y="412"/>
                  <a:pt x="992" y="412"/>
                  <a:pt x="992" y="412"/>
                </a:cubicBezTo>
                <a:cubicBezTo>
                  <a:pt x="964" y="396"/>
                  <a:pt x="964" y="396"/>
                  <a:pt x="964" y="396"/>
                </a:cubicBezTo>
                <a:cubicBezTo>
                  <a:pt x="948" y="394"/>
                  <a:pt x="948" y="394"/>
                  <a:pt x="948" y="394"/>
                </a:cubicBezTo>
                <a:cubicBezTo>
                  <a:pt x="929" y="402"/>
                  <a:pt x="929" y="402"/>
                  <a:pt x="929" y="402"/>
                </a:cubicBezTo>
                <a:cubicBezTo>
                  <a:pt x="907" y="395"/>
                  <a:pt x="907" y="395"/>
                  <a:pt x="907" y="395"/>
                </a:cubicBezTo>
                <a:cubicBezTo>
                  <a:pt x="885" y="387"/>
                  <a:pt x="885" y="387"/>
                  <a:pt x="885" y="387"/>
                </a:cubicBezTo>
                <a:cubicBezTo>
                  <a:pt x="858" y="385"/>
                  <a:pt x="858" y="385"/>
                  <a:pt x="858" y="385"/>
                </a:cubicBezTo>
                <a:cubicBezTo>
                  <a:pt x="823" y="388"/>
                  <a:pt x="823" y="388"/>
                  <a:pt x="823" y="388"/>
                </a:cubicBezTo>
                <a:cubicBezTo>
                  <a:pt x="823" y="398"/>
                  <a:pt x="823" y="398"/>
                  <a:pt x="823" y="398"/>
                </a:cubicBezTo>
                <a:cubicBezTo>
                  <a:pt x="828" y="416"/>
                  <a:pt x="828" y="416"/>
                  <a:pt x="828" y="416"/>
                </a:cubicBezTo>
                <a:cubicBezTo>
                  <a:pt x="822" y="443"/>
                  <a:pt x="822" y="443"/>
                  <a:pt x="822" y="443"/>
                </a:cubicBezTo>
                <a:cubicBezTo>
                  <a:pt x="795" y="478"/>
                  <a:pt x="795" y="478"/>
                  <a:pt x="795" y="478"/>
                </a:cubicBezTo>
                <a:cubicBezTo>
                  <a:pt x="829" y="488"/>
                  <a:pt x="829" y="488"/>
                  <a:pt x="829" y="488"/>
                </a:cubicBezTo>
                <a:cubicBezTo>
                  <a:pt x="848" y="514"/>
                  <a:pt x="848" y="514"/>
                  <a:pt x="848" y="514"/>
                </a:cubicBezTo>
                <a:lnTo>
                  <a:pt x="865" y="500"/>
                </a:lnTo>
                <a:close/>
                <a:moveTo>
                  <a:pt x="37" y="860"/>
                </a:moveTo>
                <a:cubicBezTo>
                  <a:pt x="31" y="846"/>
                  <a:pt x="31" y="846"/>
                  <a:pt x="31" y="846"/>
                </a:cubicBezTo>
                <a:cubicBezTo>
                  <a:pt x="16" y="846"/>
                  <a:pt x="16" y="846"/>
                  <a:pt x="16" y="846"/>
                </a:cubicBezTo>
                <a:cubicBezTo>
                  <a:pt x="9" y="851"/>
                  <a:pt x="9" y="851"/>
                  <a:pt x="9" y="851"/>
                </a:cubicBezTo>
                <a:cubicBezTo>
                  <a:pt x="12" y="863"/>
                  <a:pt x="12" y="863"/>
                  <a:pt x="12" y="863"/>
                </a:cubicBezTo>
                <a:cubicBezTo>
                  <a:pt x="29" y="864"/>
                  <a:pt x="29" y="864"/>
                  <a:pt x="29" y="864"/>
                </a:cubicBezTo>
                <a:lnTo>
                  <a:pt x="37" y="860"/>
                </a:lnTo>
                <a:close/>
                <a:moveTo>
                  <a:pt x="371" y="838"/>
                </a:moveTo>
                <a:cubicBezTo>
                  <a:pt x="371" y="838"/>
                  <a:pt x="367" y="834"/>
                  <a:pt x="367" y="830"/>
                </a:cubicBezTo>
                <a:cubicBezTo>
                  <a:pt x="367" y="826"/>
                  <a:pt x="376" y="827"/>
                  <a:pt x="376" y="827"/>
                </a:cubicBezTo>
                <a:cubicBezTo>
                  <a:pt x="401" y="828"/>
                  <a:pt x="401" y="828"/>
                  <a:pt x="401" y="828"/>
                </a:cubicBezTo>
                <a:cubicBezTo>
                  <a:pt x="423" y="843"/>
                  <a:pt x="423" y="843"/>
                  <a:pt x="423" y="843"/>
                </a:cubicBezTo>
                <a:cubicBezTo>
                  <a:pt x="445" y="855"/>
                  <a:pt x="445" y="855"/>
                  <a:pt x="445" y="855"/>
                </a:cubicBezTo>
                <a:cubicBezTo>
                  <a:pt x="469" y="861"/>
                  <a:pt x="469" y="861"/>
                  <a:pt x="469" y="861"/>
                </a:cubicBezTo>
                <a:cubicBezTo>
                  <a:pt x="489" y="856"/>
                  <a:pt x="489" y="856"/>
                  <a:pt x="489" y="856"/>
                </a:cubicBezTo>
                <a:cubicBezTo>
                  <a:pt x="506" y="863"/>
                  <a:pt x="506" y="863"/>
                  <a:pt x="506" y="863"/>
                </a:cubicBezTo>
                <a:cubicBezTo>
                  <a:pt x="522" y="863"/>
                  <a:pt x="522" y="863"/>
                  <a:pt x="522" y="863"/>
                </a:cubicBezTo>
                <a:cubicBezTo>
                  <a:pt x="538" y="876"/>
                  <a:pt x="538" y="876"/>
                  <a:pt x="538" y="876"/>
                </a:cubicBezTo>
                <a:cubicBezTo>
                  <a:pt x="563" y="888"/>
                  <a:pt x="563" y="888"/>
                  <a:pt x="563" y="888"/>
                </a:cubicBezTo>
                <a:cubicBezTo>
                  <a:pt x="576" y="902"/>
                  <a:pt x="576" y="902"/>
                  <a:pt x="576" y="902"/>
                </a:cubicBezTo>
                <a:cubicBezTo>
                  <a:pt x="576" y="902"/>
                  <a:pt x="591" y="907"/>
                  <a:pt x="595" y="907"/>
                </a:cubicBezTo>
                <a:cubicBezTo>
                  <a:pt x="599" y="907"/>
                  <a:pt x="605" y="903"/>
                  <a:pt x="605" y="903"/>
                </a:cubicBezTo>
                <a:cubicBezTo>
                  <a:pt x="620" y="912"/>
                  <a:pt x="620" y="912"/>
                  <a:pt x="620" y="912"/>
                </a:cubicBezTo>
                <a:cubicBezTo>
                  <a:pt x="629" y="926"/>
                  <a:pt x="629" y="926"/>
                  <a:pt x="629" y="926"/>
                </a:cubicBezTo>
                <a:cubicBezTo>
                  <a:pt x="652" y="932"/>
                  <a:pt x="652" y="932"/>
                  <a:pt x="652" y="932"/>
                </a:cubicBezTo>
                <a:cubicBezTo>
                  <a:pt x="648" y="945"/>
                  <a:pt x="648" y="945"/>
                  <a:pt x="648" y="945"/>
                </a:cubicBezTo>
                <a:cubicBezTo>
                  <a:pt x="670" y="954"/>
                  <a:pt x="670" y="954"/>
                  <a:pt x="670" y="954"/>
                </a:cubicBezTo>
                <a:cubicBezTo>
                  <a:pt x="666" y="965"/>
                  <a:pt x="666" y="965"/>
                  <a:pt x="666" y="965"/>
                </a:cubicBezTo>
                <a:cubicBezTo>
                  <a:pt x="680" y="970"/>
                  <a:pt x="680" y="970"/>
                  <a:pt x="680" y="970"/>
                </a:cubicBezTo>
                <a:cubicBezTo>
                  <a:pt x="694" y="972"/>
                  <a:pt x="694" y="972"/>
                  <a:pt x="694" y="972"/>
                </a:cubicBezTo>
                <a:cubicBezTo>
                  <a:pt x="695" y="986"/>
                  <a:pt x="695" y="986"/>
                  <a:pt x="695" y="986"/>
                </a:cubicBezTo>
                <a:cubicBezTo>
                  <a:pt x="706" y="1001"/>
                  <a:pt x="706" y="1001"/>
                  <a:pt x="706" y="1001"/>
                </a:cubicBezTo>
                <a:cubicBezTo>
                  <a:pt x="709" y="1018"/>
                  <a:pt x="709" y="1018"/>
                  <a:pt x="709" y="1018"/>
                </a:cubicBezTo>
                <a:cubicBezTo>
                  <a:pt x="715" y="1034"/>
                  <a:pt x="715" y="1034"/>
                  <a:pt x="715" y="1034"/>
                </a:cubicBezTo>
                <a:cubicBezTo>
                  <a:pt x="733" y="1036"/>
                  <a:pt x="733" y="1036"/>
                  <a:pt x="733" y="1036"/>
                </a:cubicBezTo>
                <a:cubicBezTo>
                  <a:pt x="738" y="1055"/>
                  <a:pt x="738" y="1055"/>
                  <a:pt x="738" y="1055"/>
                </a:cubicBezTo>
                <a:cubicBezTo>
                  <a:pt x="757" y="1073"/>
                  <a:pt x="757" y="1073"/>
                  <a:pt x="757" y="1073"/>
                </a:cubicBezTo>
                <a:cubicBezTo>
                  <a:pt x="762" y="1086"/>
                  <a:pt x="762" y="1086"/>
                  <a:pt x="762" y="1086"/>
                </a:cubicBezTo>
                <a:cubicBezTo>
                  <a:pt x="781" y="1096"/>
                  <a:pt x="781" y="1096"/>
                  <a:pt x="781" y="1096"/>
                </a:cubicBezTo>
                <a:cubicBezTo>
                  <a:pt x="800" y="1103"/>
                  <a:pt x="800" y="1103"/>
                  <a:pt x="800" y="1103"/>
                </a:cubicBezTo>
                <a:cubicBezTo>
                  <a:pt x="816" y="1108"/>
                  <a:pt x="816" y="1108"/>
                  <a:pt x="816" y="1108"/>
                </a:cubicBezTo>
                <a:cubicBezTo>
                  <a:pt x="818" y="1118"/>
                  <a:pt x="818" y="1118"/>
                  <a:pt x="818" y="1118"/>
                </a:cubicBezTo>
                <a:cubicBezTo>
                  <a:pt x="838" y="1131"/>
                  <a:pt x="838" y="1131"/>
                  <a:pt x="838" y="1131"/>
                </a:cubicBezTo>
                <a:cubicBezTo>
                  <a:pt x="853" y="1142"/>
                  <a:pt x="853" y="1142"/>
                  <a:pt x="853" y="1142"/>
                </a:cubicBezTo>
                <a:cubicBezTo>
                  <a:pt x="861" y="1165"/>
                  <a:pt x="861" y="1165"/>
                  <a:pt x="861" y="1165"/>
                </a:cubicBezTo>
                <a:cubicBezTo>
                  <a:pt x="861" y="1184"/>
                  <a:pt x="861" y="1184"/>
                  <a:pt x="861" y="1184"/>
                </a:cubicBezTo>
                <a:cubicBezTo>
                  <a:pt x="850" y="1172"/>
                  <a:pt x="850" y="1172"/>
                  <a:pt x="850" y="1172"/>
                </a:cubicBezTo>
                <a:cubicBezTo>
                  <a:pt x="837" y="1156"/>
                  <a:pt x="837" y="1156"/>
                  <a:pt x="837" y="1156"/>
                </a:cubicBezTo>
                <a:cubicBezTo>
                  <a:pt x="834" y="1147"/>
                  <a:pt x="834" y="1147"/>
                  <a:pt x="834" y="1147"/>
                </a:cubicBezTo>
                <a:cubicBezTo>
                  <a:pt x="818" y="1137"/>
                  <a:pt x="818" y="1137"/>
                  <a:pt x="818" y="1137"/>
                </a:cubicBezTo>
                <a:cubicBezTo>
                  <a:pt x="808" y="1133"/>
                  <a:pt x="808" y="1133"/>
                  <a:pt x="808" y="1133"/>
                </a:cubicBezTo>
                <a:cubicBezTo>
                  <a:pt x="806" y="1117"/>
                  <a:pt x="806" y="1117"/>
                  <a:pt x="806" y="1117"/>
                </a:cubicBezTo>
                <a:cubicBezTo>
                  <a:pt x="793" y="1117"/>
                  <a:pt x="793" y="1117"/>
                  <a:pt x="793" y="1117"/>
                </a:cubicBezTo>
                <a:cubicBezTo>
                  <a:pt x="782" y="1109"/>
                  <a:pt x="782" y="1109"/>
                  <a:pt x="782" y="1109"/>
                </a:cubicBezTo>
                <a:cubicBezTo>
                  <a:pt x="772" y="1105"/>
                  <a:pt x="772" y="1105"/>
                  <a:pt x="772" y="1105"/>
                </a:cubicBezTo>
                <a:cubicBezTo>
                  <a:pt x="762" y="1102"/>
                  <a:pt x="762" y="1102"/>
                  <a:pt x="762" y="1102"/>
                </a:cubicBezTo>
                <a:cubicBezTo>
                  <a:pt x="750" y="1104"/>
                  <a:pt x="750" y="1104"/>
                  <a:pt x="750" y="1104"/>
                </a:cubicBezTo>
                <a:cubicBezTo>
                  <a:pt x="760" y="1117"/>
                  <a:pt x="760" y="1117"/>
                  <a:pt x="760" y="1117"/>
                </a:cubicBezTo>
                <a:cubicBezTo>
                  <a:pt x="773" y="1125"/>
                  <a:pt x="773" y="1125"/>
                  <a:pt x="773" y="1125"/>
                </a:cubicBezTo>
                <a:cubicBezTo>
                  <a:pt x="786" y="1136"/>
                  <a:pt x="786" y="1136"/>
                  <a:pt x="786" y="1136"/>
                </a:cubicBezTo>
                <a:cubicBezTo>
                  <a:pt x="813" y="1153"/>
                  <a:pt x="813" y="1153"/>
                  <a:pt x="813" y="1153"/>
                </a:cubicBezTo>
                <a:cubicBezTo>
                  <a:pt x="821" y="1172"/>
                  <a:pt x="821" y="1172"/>
                  <a:pt x="821" y="1172"/>
                </a:cubicBezTo>
                <a:cubicBezTo>
                  <a:pt x="831" y="1196"/>
                  <a:pt x="831" y="1196"/>
                  <a:pt x="831" y="1196"/>
                </a:cubicBezTo>
                <a:cubicBezTo>
                  <a:pt x="830" y="1215"/>
                  <a:pt x="830" y="1215"/>
                  <a:pt x="830" y="1215"/>
                </a:cubicBezTo>
                <a:cubicBezTo>
                  <a:pt x="828" y="1241"/>
                  <a:pt x="828" y="1241"/>
                  <a:pt x="828" y="1241"/>
                </a:cubicBezTo>
                <a:cubicBezTo>
                  <a:pt x="828" y="1270"/>
                  <a:pt x="828" y="1270"/>
                  <a:pt x="828" y="1270"/>
                </a:cubicBezTo>
                <a:cubicBezTo>
                  <a:pt x="819" y="1277"/>
                  <a:pt x="819" y="1277"/>
                  <a:pt x="819" y="1277"/>
                </a:cubicBezTo>
                <a:cubicBezTo>
                  <a:pt x="819" y="1296"/>
                  <a:pt x="819" y="1296"/>
                  <a:pt x="819" y="1296"/>
                </a:cubicBezTo>
                <a:cubicBezTo>
                  <a:pt x="830" y="1316"/>
                  <a:pt x="830" y="1316"/>
                  <a:pt x="830" y="1316"/>
                </a:cubicBezTo>
                <a:cubicBezTo>
                  <a:pt x="826" y="1335"/>
                  <a:pt x="826" y="1335"/>
                  <a:pt x="826" y="1335"/>
                </a:cubicBezTo>
                <a:cubicBezTo>
                  <a:pt x="829" y="1349"/>
                  <a:pt x="829" y="1349"/>
                  <a:pt x="829" y="1349"/>
                </a:cubicBezTo>
                <a:cubicBezTo>
                  <a:pt x="837" y="1362"/>
                  <a:pt x="837" y="1362"/>
                  <a:pt x="837" y="1362"/>
                </a:cubicBezTo>
                <a:cubicBezTo>
                  <a:pt x="836" y="1381"/>
                  <a:pt x="836" y="1381"/>
                  <a:pt x="836" y="1381"/>
                </a:cubicBezTo>
                <a:cubicBezTo>
                  <a:pt x="847" y="1397"/>
                  <a:pt x="847" y="1397"/>
                  <a:pt x="847" y="1397"/>
                </a:cubicBezTo>
                <a:cubicBezTo>
                  <a:pt x="862" y="1410"/>
                  <a:pt x="862" y="1410"/>
                  <a:pt x="862" y="1410"/>
                </a:cubicBezTo>
                <a:cubicBezTo>
                  <a:pt x="871" y="1437"/>
                  <a:pt x="871" y="1437"/>
                  <a:pt x="871" y="1437"/>
                </a:cubicBezTo>
                <a:cubicBezTo>
                  <a:pt x="884" y="1448"/>
                  <a:pt x="884" y="1448"/>
                  <a:pt x="884" y="1448"/>
                </a:cubicBezTo>
                <a:cubicBezTo>
                  <a:pt x="887" y="1462"/>
                  <a:pt x="887" y="1462"/>
                  <a:pt x="887" y="1462"/>
                </a:cubicBezTo>
                <a:cubicBezTo>
                  <a:pt x="899" y="1478"/>
                  <a:pt x="899" y="1478"/>
                  <a:pt x="899" y="1478"/>
                </a:cubicBezTo>
                <a:cubicBezTo>
                  <a:pt x="917" y="1478"/>
                  <a:pt x="917" y="1478"/>
                  <a:pt x="917" y="1478"/>
                </a:cubicBezTo>
                <a:cubicBezTo>
                  <a:pt x="930" y="1489"/>
                  <a:pt x="930" y="1489"/>
                  <a:pt x="930" y="1489"/>
                </a:cubicBezTo>
                <a:cubicBezTo>
                  <a:pt x="950" y="1498"/>
                  <a:pt x="950" y="1498"/>
                  <a:pt x="950" y="1498"/>
                </a:cubicBezTo>
                <a:cubicBezTo>
                  <a:pt x="964" y="1512"/>
                  <a:pt x="964" y="1512"/>
                  <a:pt x="964" y="1512"/>
                </a:cubicBezTo>
                <a:cubicBezTo>
                  <a:pt x="968" y="1529"/>
                  <a:pt x="968" y="1529"/>
                  <a:pt x="968" y="1529"/>
                </a:cubicBezTo>
                <a:cubicBezTo>
                  <a:pt x="975" y="1545"/>
                  <a:pt x="975" y="1545"/>
                  <a:pt x="975" y="1545"/>
                </a:cubicBezTo>
                <a:cubicBezTo>
                  <a:pt x="984" y="1573"/>
                  <a:pt x="984" y="1573"/>
                  <a:pt x="984" y="1573"/>
                </a:cubicBezTo>
                <a:cubicBezTo>
                  <a:pt x="996" y="1585"/>
                  <a:pt x="996" y="1585"/>
                  <a:pt x="996" y="1585"/>
                </a:cubicBezTo>
                <a:cubicBezTo>
                  <a:pt x="1010" y="1599"/>
                  <a:pt x="1010" y="1599"/>
                  <a:pt x="1010" y="1599"/>
                </a:cubicBezTo>
                <a:cubicBezTo>
                  <a:pt x="1014" y="1609"/>
                  <a:pt x="1014" y="1609"/>
                  <a:pt x="1014" y="1609"/>
                </a:cubicBezTo>
                <a:cubicBezTo>
                  <a:pt x="1003" y="1618"/>
                  <a:pt x="1003" y="1618"/>
                  <a:pt x="1003" y="1618"/>
                </a:cubicBezTo>
                <a:cubicBezTo>
                  <a:pt x="1010" y="1629"/>
                  <a:pt x="1010" y="1629"/>
                  <a:pt x="1010" y="1629"/>
                </a:cubicBezTo>
                <a:cubicBezTo>
                  <a:pt x="1025" y="1640"/>
                  <a:pt x="1025" y="1640"/>
                  <a:pt x="1025" y="1640"/>
                </a:cubicBezTo>
                <a:cubicBezTo>
                  <a:pt x="1044" y="1652"/>
                  <a:pt x="1044" y="1652"/>
                  <a:pt x="1044" y="1652"/>
                </a:cubicBezTo>
                <a:cubicBezTo>
                  <a:pt x="1055" y="1665"/>
                  <a:pt x="1055" y="1665"/>
                  <a:pt x="1055" y="1665"/>
                </a:cubicBezTo>
                <a:cubicBezTo>
                  <a:pt x="1053" y="1676"/>
                  <a:pt x="1053" y="1676"/>
                  <a:pt x="1053" y="1676"/>
                </a:cubicBezTo>
                <a:cubicBezTo>
                  <a:pt x="1057" y="1685"/>
                  <a:pt x="1057" y="1685"/>
                  <a:pt x="1057" y="1685"/>
                </a:cubicBezTo>
                <a:cubicBezTo>
                  <a:pt x="1072" y="1691"/>
                  <a:pt x="1072" y="1691"/>
                  <a:pt x="1072" y="1691"/>
                </a:cubicBezTo>
                <a:cubicBezTo>
                  <a:pt x="1086" y="1703"/>
                  <a:pt x="1086" y="1703"/>
                  <a:pt x="1086" y="1703"/>
                </a:cubicBezTo>
                <a:cubicBezTo>
                  <a:pt x="1096" y="1713"/>
                  <a:pt x="1096" y="1713"/>
                  <a:pt x="1096" y="1713"/>
                </a:cubicBezTo>
                <a:cubicBezTo>
                  <a:pt x="1097" y="1725"/>
                  <a:pt x="1097" y="1725"/>
                  <a:pt x="1097" y="1725"/>
                </a:cubicBezTo>
                <a:cubicBezTo>
                  <a:pt x="1105" y="1721"/>
                  <a:pt x="1105" y="1721"/>
                  <a:pt x="1105" y="1721"/>
                </a:cubicBezTo>
                <a:cubicBezTo>
                  <a:pt x="1107" y="1708"/>
                  <a:pt x="1107" y="1708"/>
                  <a:pt x="1107" y="1708"/>
                </a:cubicBezTo>
                <a:cubicBezTo>
                  <a:pt x="1101" y="1693"/>
                  <a:pt x="1101" y="1693"/>
                  <a:pt x="1101" y="1693"/>
                </a:cubicBezTo>
                <a:cubicBezTo>
                  <a:pt x="1088" y="1687"/>
                  <a:pt x="1088" y="1687"/>
                  <a:pt x="1088" y="1687"/>
                </a:cubicBezTo>
                <a:cubicBezTo>
                  <a:pt x="1086" y="1674"/>
                  <a:pt x="1086" y="1674"/>
                  <a:pt x="1086" y="1674"/>
                </a:cubicBezTo>
                <a:cubicBezTo>
                  <a:pt x="1071" y="1663"/>
                  <a:pt x="1071" y="1663"/>
                  <a:pt x="1071" y="1663"/>
                </a:cubicBezTo>
                <a:cubicBezTo>
                  <a:pt x="1065" y="1646"/>
                  <a:pt x="1065" y="1646"/>
                  <a:pt x="1065" y="1646"/>
                </a:cubicBezTo>
                <a:cubicBezTo>
                  <a:pt x="1059" y="1630"/>
                  <a:pt x="1059" y="1630"/>
                  <a:pt x="1059" y="1630"/>
                </a:cubicBezTo>
                <a:cubicBezTo>
                  <a:pt x="1046" y="1618"/>
                  <a:pt x="1046" y="1618"/>
                  <a:pt x="1046" y="1618"/>
                </a:cubicBezTo>
                <a:cubicBezTo>
                  <a:pt x="1042" y="1602"/>
                  <a:pt x="1042" y="1602"/>
                  <a:pt x="1042" y="1602"/>
                </a:cubicBezTo>
                <a:cubicBezTo>
                  <a:pt x="1029" y="1597"/>
                  <a:pt x="1029" y="1597"/>
                  <a:pt x="1029" y="1597"/>
                </a:cubicBezTo>
                <a:cubicBezTo>
                  <a:pt x="1021" y="1577"/>
                  <a:pt x="1021" y="1577"/>
                  <a:pt x="1021" y="1577"/>
                </a:cubicBezTo>
                <a:cubicBezTo>
                  <a:pt x="1007" y="1560"/>
                  <a:pt x="1007" y="1560"/>
                  <a:pt x="1007" y="1560"/>
                </a:cubicBezTo>
                <a:cubicBezTo>
                  <a:pt x="1005" y="1538"/>
                  <a:pt x="1005" y="1538"/>
                  <a:pt x="1005" y="1538"/>
                </a:cubicBezTo>
                <a:cubicBezTo>
                  <a:pt x="1016" y="1538"/>
                  <a:pt x="1016" y="1538"/>
                  <a:pt x="1016" y="1538"/>
                </a:cubicBezTo>
                <a:cubicBezTo>
                  <a:pt x="1033" y="1544"/>
                  <a:pt x="1033" y="1544"/>
                  <a:pt x="1033" y="1544"/>
                </a:cubicBezTo>
                <a:cubicBezTo>
                  <a:pt x="1043" y="1556"/>
                  <a:pt x="1043" y="1556"/>
                  <a:pt x="1043" y="1556"/>
                </a:cubicBezTo>
                <a:cubicBezTo>
                  <a:pt x="1044" y="1575"/>
                  <a:pt x="1044" y="1575"/>
                  <a:pt x="1044" y="1575"/>
                </a:cubicBezTo>
                <a:cubicBezTo>
                  <a:pt x="1062" y="1600"/>
                  <a:pt x="1062" y="1600"/>
                  <a:pt x="1062" y="1600"/>
                </a:cubicBezTo>
                <a:cubicBezTo>
                  <a:pt x="1081" y="1620"/>
                  <a:pt x="1081" y="1620"/>
                  <a:pt x="1081" y="1620"/>
                </a:cubicBezTo>
                <a:cubicBezTo>
                  <a:pt x="1098" y="1634"/>
                  <a:pt x="1098" y="1634"/>
                  <a:pt x="1098" y="1634"/>
                </a:cubicBezTo>
                <a:cubicBezTo>
                  <a:pt x="1110" y="1648"/>
                  <a:pt x="1110" y="1648"/>
                  <a:pt x="1110" y="1648"/>
                </a:cubicBezTo>
                <a:cubicBezTo>
                  <a:pt x="1113" y="1664"/>
                  <a:pt x="1113" y="1664"/>
                  <a:pt x="1113" y="1664"/>
                </a:cubicBezTo>
                <a:cubicBezTo>
                  <a:pt x="1131" y="1674"/>
                  <a:pt x="1131" y="1674"/>
                  <a:pt x="1131" y="1674"/>
                </a:cubicBezTo>
                <a:cubicBezTo>
                  <a:pt x="1144" y="1689"/>
                  <a:pt x="1144" y="1689"/>
                  <a:pt x="1144" y="1689"/>
                </a:cubicBezTo>
                <a:cubicBezTo>
                  <a:pt x="1154" y="1705"/>
                  <a:pt x="1154" y="1705"/>
                  <a:pt x="1154" y="1705"/>
                </a:cubicBezTo>
                <a:cubicBezTo>
                  <a:pt x="1175" y="1727"/>
                  <a:pt x="1175" y="1727"/>
                  <a:pt x="1175" y="1727"/>
                </a:cubicBezTo>
                <a:cubicBezTo>
                  <a:pt x="1183" y="1745"/>
                  <a:pt x="1183" y="1745"/>
                  <a:pt x="1183" y="1745"/>
                </a:cubicBezTo>
                <a:cubicBezTo>
                  <a:pt x="1194" y="1754"/>
                  <a:pt x="1194" y="1754"/>
                  <a:pt x="1194" y="1754"/>
                </a:cubicBezTo>
                <a:cubicBezTo>
                  <a:pt x="1183" y="1761"/>
                  <a:pt x="1183" y="1761"/>
                  <a:pt x="1183" y="1761"/>
                </a:cubicBezTo>
                <a:cubicBezTo>
                  <a:pt x="1180" y="1773"/>
                  <a:pt x="1180" y="1773"/>
                  <a:pt x="1180" y="1773"/>
                </a:cubicBezTo>
                <a:cubicBezTo>
                  <a:pt x="1202" y="1791"/>
                  <a:pt x="1202" y="1791"/>
                  <a:pt x="1202" y="1791"/>
                </a:cubicBezTo>
                <a:cubicBezTo>
                  <a:pt x="1221" y="1806"/>
                  <a:pt x="1221" y="1806"/>
                  <a:pt x="1221" y="1806"/>
                </a:cubicBezTo>
                <a:cubicBezTo>
                  <a:pt x="1244" y="1813"/>
                  <a:pt x="1244" y="1813"/>
                  <a:pt x="1244" y="1813"/>
                </a:cubicBezTo>
                <a:cubicBezTo>
                  <a:pt x="1268" y="1827"/>
                  <a:pt x="1268" y="1827"/>
                  <a:pt x="1268" y="1827"/>
                </a:cubicBezTo>
                <a:cubicBezTo>
                  <a:pt x="1296" y="1839"/>
                  <a:pt x="1296" y="1839"/>
                  <a:pt x="1296" y="1839"/>
                </a:cubicBezTo>
                <a:cubicBezTo>
                  <a:pt x="1327" y="1854"/>
                  <a:pt x="1327" y="1854"/>
                  <a:pt x="1327" y="1854"/>
                </a:cubicBezTo>
                <a:cubicBezTo>
                  <a:pt x="1352" y="1861"/>
                  <a:pt x="1352" y="1861"/>
                  <a:pt x="1352" y="1861"/>
                </a:cubicBezTo>
                <a:cubicBezTo>
                  <a:pt x="1368" y="1860"/>
                  <a:pt x="1368" y="1860"/>
                  <a:pt x="1368" y="1860"/>
                </a:cubicBezTo>
                <a:cubicBezTo>
                  <a:pt x="1373" y="1852"/>
                  <a:pt x="1373" y="1852"/>
                  <a:pt x="1373" y="1852"/>
                </a:cubicBezTo>
                <a:cubicBezTo>
                  <a:pt x="1391" y="1850"/>
                  <a:pt x="1391" y="1850"/>
                  <a:pt x="1391" y="1850"/>
                </a:cubicBezTo>
                <a:cubicBezTo>
                  <a:pt x="1410" y="1860"/>
                  <a:pt x="1410" y="1860"/>
                  <a:pt x="1410" y="1860"/>
                </a:cubicBezTo>
                <a:cubicBezTo>
                  <a:pt x="1432" y="1877"/>
                  <a:pt x="1432" y="1877"/>
                  <a:pt x="1432" y="1877"/>
                </a:cubicBezTo>
                <a:cubicBezTo>
                  <a:pt x="1444" y="1891"/>
                  <a:pt x="1444" y="1891"/>
                  <a:pt x="1444" y="1891"/>
                </a:cubicBezTo>
                <a:cubicBezTo>
                  <a:pt x="1462" y="1891"/>
                  <a:pt x="1462" y="1891"/>
                  <a:pt x="1462" y="1891"/>
                </a:cubicBezTo>
                <a:cubicBezTo>
                  <a:pt x="1469" y="1891"/>
                  <a:pt x="1469" y="1891"/>
                  <a:pt x="1469" y="1891"/>
                </a:cubicBezTo>
                <a:cubicBezTo>
                  <a:pt x="1479" y="1895"/>
                  <a:pt x="1479" y="1895"/>
                  <a:pt x="1479" y="1895"/>
                </a:cubicBezTo>
                <a:cubicBezTo>
                  <a:pt x="1490" y="1910"/>
                  <a:pt x="1490" y="1910"/>
                  <a:pt x="1490" y="1910"/>
                </a:cubicBezTo>
                <a:cubicBezTo>
                  <a:pt x="1512" y="1917"/>
                  <a:pt x="1512" y="1917"/>
                  <a:pt x="1512" y="1917"/>
                </a:cubicBezTo>
                <a:cubicBezTo>
                  <a:pt x="1513" y="1907"/>
                  <a:pt x="1513" y="1907"/>
                  <a:pt x="1513" y="1907"/>
                </a:cubicBezTo>
                <a:cubicBezTo>
                  <a:pt x="1525" y="1913"/>
                  <a:pt x="1525" y="1913"/>
                  <a:pt x="1525" y="1913"/>
                </a:cubicBezTo>
                <a:cubicBezTo>
                  <a:pt x="1537" y="1929"/>
                  <a:pt x="1537" y="1929"/>
                  <a:pt x="1537" y="1929"/>
                </a:cubicBezTo>
                <a:cubicBezTo>
                  <a:pt x="1537" y="1929"/>
                  <a:pt x="1555" y="1949"/>
                  <a:pt x="1559" y="1952"/>
                </a:cubicBezTo>
                <a:cubicBezTo>
                  <a:pt x="1563" y="1955"/>
                  <a:pt x="1557" y="1970"/>
                  <a:pt x="1557" y="1970"/>
                </a:cubicBezTo>
                <a:cubicBezTo>
                  <a:pt x="1564" y="1978"/>
                  <a:pt x="1564" y="1978"/>
                  <a:pt x="1564" y="1978"/>
                </a:cubicBezTo>
                <a:cubicBezTo>
                  <a:pt x="1573" y="1974"/>
                  <a:pt x="1573" y="1974"/>
                  <a:pt x="1573" y="1974"/>
                </a:cubicBezTo>
                <a:cubicBezTo>
                  <a:pt x="1585" y="1980"/>
                  <a:pt x="1585" y="1980"/>
                  <a:pt x="1585" y="1980"/>
                </a:cubicBezTo>
                <a:cubicBezTo>
                  <a:pt x="1601" y="1996"/>
                  <a:pt x="1601" y="1996"/>
                  <a:pt x="1601" y="1996"/>
                </a:cubicBezTo>
                <a:cubicBezTo>
                  <a:pt x="1601" y="1996"/>
                  <a:pt x="1613" y="2007"/>
                  <a:pt x="1619" y="2001"/>
                </a:cubicBezTo>
                <a:cubicBezTo>
                  <a:pt x="1649" y="2016"/>
                  <a:pt x="1649" y="2016"/>
                  <a:pt x="1649" y="2016"/>
                </a:cubicBezTo>
                <a:cubicBezTo>
                  <a:pt x="1665" y="2023"/>
                  <a:pt x="1665" y="2023"/>
                  <a:pt x="1665" y="2023"/>
                </a:cubicBezTo>
                <a:cubicBezTo>
                  <a:pt x="1664" y="2007"/>
                  <a:pt x="1664" y="2007"/>
                  <a:pt x="1664" y="2007"/>
                </a:cubicBezTo>
                <a:cubicBezTo>
                  <a:pt x="1672" y="1997"/>
                  <a:pt x="1672" y="1997"/>
                  <a:pt x="1672" y="1997"/>
                </a:cubicBezTo>
                <a:cubicBezTo>
                  <a:pt x="1700" y="1999"/>
                  <a:pt x="1700" y="1999"/>
                  <a:pt x="1700" y="1999"/>
                </a:cubicBezTo>
                <a:cubicBezTo>
                  <a:pt x="1703" y="2009"/>
                  <a:pt x="1703" y="2009"/>
                  <a:pt x="1703" y="2009"/>
                </a:cubicBezTo>
                <a:cubicBezTo>
                  <a:pt x="1712" y="2008"/>
                  <a:pt x="1712" y="2008"/>
                  <a:pt x="1712" y="2008"/>
                </a:cubicBezTo>
                <a:cubicBezTo>
                  <a:pt x="1717" y="1995"/>
                  <a:pt x="1717" y="1995"/>
                  <a:pt x="1717" y="1995"/>
                </a:cubicBezTo>
                <a:cubicBezTo>
                  <a:pt x="1707" y="1983"/>
                  <a:pt x="1707" y="1983"/>
                  <a:pt x="1707" y="1983"/>
                </a:cubicBezTo>
                <a:cubicBezTo>
                  <a:pt x="1678" y="1983"/>
                  <a:pt x="1678" y="1983"/>
                  <a:pt x="1678" y="1983"/>
                </a:cubicBezTo>
                <a:cubicBezTo>
                  <a:pt x="1659" y="1982"/>
                  <a:pt x="1659" y="1982"/>
                  <a:pt x="1659" y="1982"/>
                </a:cubicBezTo>
                <a:cubicBezTo>
                  <a:pt x="1631" y="1980"/>
                  <a:pt x="1631" y="1980"/>
                  <a:pt x="1631" y="1980"/>
                </a:cubicBezTo>
                <a:cubicBezTo>
                  <a:pt x="1618" y="1971"/>
                  <a:pt x="1618" y="1971"/>
                  <a:pt x="1618" y="1971"/>
                </a:cubicBezTo>
                <a:cubicBezTo>
                  <a:pt x="1600" y="1952"/>
                  <a:pt x="1600" y="1952"/>
                  <a:pt x="1600" y="1952"/>
                </a:cubicBezTo>
                <a:cubicBezTo>
                  <a:pt x="1601" y="1937"/>
                  <a:pt x="1601" y="1937"/>
                  <a:pt x="1601" y="1937"/>
                </a:cubicBezTo>
                <a:cubicBezTo>
                  <a:pt x="1601" y="1918"/>
                  <a:pt x="1601" y="1918"/>
                  <a:pt x="1601" y="1918"/>
                </a:cubicBezTo>
                <a:cubicBezTo>
                  <a:pt x="1607" y="1893"/>
                  <a:pt x="1607" y="1893"/>
                  <a:pt x="1607" y="1893"/>
                </a:cubicBezTo>
                <a:cubicBezTo>
                  <a:pt x="1607" y="1876"/>
                  <a:pt x="1607" y="1876"/>
                  <a:pt x="1607" y="1876"/>
                </a:cubicBezTo>
                <a:cubicBezTo>
                  <a:pt x="1598" y="1863"/>
                  <a:pt x="1598" y="1863"/>
                  <a:pt x="1598" y="1863"/>
                </a:cubicBezTo>
                <a:cubicBezTo>
                  <a:pt x="1581" y="1854"/>
                  <a:pt x="1581" y="1854"/>
                  <a:pt x="1581" y="1854"/>
                </a:cubicBezTo>
                <a:cubicBezTo>
                  <a:pt x="1554" y="1856"/>
                  <a:pt x="1554" y="1856"/>
                  <a:pt x="1554" y="1856"/>
                </a:cubicBezTo>
                <a:cubicBezTo>
                  <a:pt x="1535" y="1852"/>
                  <a:pt x="1535" y="1852"/>
                  <a:pt x="1535" y="1852"/>
                </a:cubicBezTo>
                <a:cubicBezTo>
                  <a:pt x="1514" y="1860"/>
                  <a:pt x="1514" y="1860"/>
                  <a:pt x="1514" y="1860"/>
                </a:cubicBezTo>
                <a:cubicBezTo>
                  <a:pt x="1500" y="1851"/>
                  <a:pt x="1500" y="1851"/>
                  <a:pt x="1500" y="1851"/>
                </a:cubicBezTo>
                <a:cubicBezTo>
                  <a:pt x="1513" y="1841"/>
                  <a:pt x="1513" y="1841"/>
                  <a:pt x="1513" y="1841"/>
                </a:cubicBezTo>
                <a:cubicBezTo>
                  <a:pt x="1513" y="1823"/>
                  <a:pt x="1513" y="1823"/>
                  <a:pt x="1513" y="1823"/>
                </a:cubicBezTo>
                <a:cubicBezTo>
                  <a:pt x="1518" y="1812"/>
                  <a:pt x="1518" y="1812"/>
                  <a:pt x="1518" y="1812"/>
                </a:cubicBezTo>
                <a:cubicBezTo>
                  <a:pt x="1525" y="1794"/>
                  <a:pt x="1525" y="1794"/>
                  <a:pt x="1525" y="1794"/>
                </a:cubicBezTo>
                <a:cubicBezTo>
                  <a:pt x="1525" y="1774"/>
                  <a:pt x="1525" y="1774"/>
                  <a:pt x="1525" y="1774"/>
                </a:cubicBezTo>
                <a:cubicBezTo>
                  <a:pt x="1537" y="1766"/>
                  <a:pt x="1537" y="1766"/>
                  <a:pt x="1537" y="1766"/>
                </a:cubicBezTo>
                <a:cubicBezTo>
                  <a:pt x="1539" y="1751"/>
                  <a:pt x="1539" y="1751"/>
                  <a:pt x="1539" y="1751"/>
                </a:cubicBezTo>
                <a:cubicBezTo>
                  <a:pt x="1530" y="1745"/>
                  <a:pt x="1530" y="1745"/>
                  <a:pt x="1530" y="1745"/>
                </a:cubicBezTo>
                <a:cubicBezTo>
                  <a:pt x="1500" y="1747"/>
                  <a:pt x="1500" y="1747"/>
                  <a:pt x="1500" y="1747"/>
                </a:cubicBezTo>
                <a:cubicBezTo>
                  <a:pt x="1481" y="1750"/>
                  <a:pt x="1481" y="1750"/>
                  <a:pt x="1481" y="1750"/>
                </a:cubicBezTo>
                <a:cubicBezTo>
                  <a:pt x="1473" y="1764"/>
                  <a:pt x="1473" y="1764"/>
                  <a:pt x="1473" y="1764"/>
                </a:cubicBezTo>
                <a:cubicBezTo>
                  <a:pt x="1465" y="1785"/>
                  <a:pt x="1465" y="1785"/>
                  <a:pt x="1465" y="1785"/>
                </a:cubicBezTo>
                <a:cubicBezTo>
                  <a:pt x="1456" y="1804"/>
                  <a:pt x="1456" y="1804"/>
                  <a:pt x="1456" y="1804"/>
                </a:cubicBezTo>
                <a:cubicBezTo>
                  <a:pt x="1440" y="1806"/>
                  <a:pt x="1440" y="1806"/>
                  <a:pt x="1440" y="1806"/>
                </a:cubicBezTo>
                <a:cubicBezTo>
                  <a:pt x="1417" y="1812"/>
                  <a:pt x="1417" y="1812"/>
                  <a:pt x="1417" y="1812"/>
                </a:cubicBezTo>
                <a:cubicBezTo>
                  <a:pt x="1394" y="1815"/>
                  <a:pt x="1394" y="1815"/>
                  <a:pt x="1394" y="1815"/>
                </a:cubicBezTo>
                <a:cubicBezTo>
                  <a:pt x="1383" y="1801"/>
                  <a:pt x="1383" y="1801"/>
                  <a:pt x="1383" y="1801"/>
                </a:cubicBezTo>
                <a:cubicBezTo>
                  <a:pt x="1363" y="1791"/>
                  <a:pt x="1363" y="1791"/>
                  <a:pt x="1363" y="1791"/>
                </a:cubicBezTo>
                <a:cubicBezTo>
                  <a:pt x="1356" y="1775"/>
                  <a:pt x="1356" y="1775"/>
                  <a:pt x="1356" y="1775"/>
                </a:cubicBezTo>
                <a:cubicBezTo>
                  <a:pt x="1342" y="1754"/>
                  <a:pt x="1342" y="1754"/>
                  <a:pt x="1342" y="1754"/>
                </a:cubicBezTo>
                <a:cubicBezTo>
                  <a:pt x="1334" y="1719"/>
                  <a:pt x="1334" y="1719"/>
                  <a:pt x="1334" y="1719"/>
                </a:cubicBezTo>
                <a:cubicBezTo>
                  <a:pt x="1331" y="1693"/>
                  <a:pt x="1331" y="1693"/>
                  <a:pt x="1331" y="1693"/>
                </a:cubicBezTo>
                <a:cubicBezTo>
                  <a:pt x="1341" y="1673"/>
                  <a:pt x="1341" y="1673"/>
                  <a:pt x="1341" y="1673"/>
                </a:cubicBezTo>
                <a:cubicBezTo>
                  <a:pt x="1346" y="1650"/>
                  <a:pt x="1346" y="1650"/>
                  <a:pt x="1346" y="1650"/>
                </a:cubicBezTo>
                <a:cubicBezTo>
                  <a:pt x="1336" y="1626"/>
                  <a:pt x="1336" y="1626"/>
                  <a:pt x="1336" y="1626"/>
                </a:cubicBezTo>
                <a:cubicBezTo>
                  <a:pt x="1354" y="1603"/>
                  <a:pt x="1354" y="1603"/>
                  <a:pt x="1354" y="1603"/>
                </a:cubicBezTo>
                <a:cubicBezTo>
                  <a:pt x="1369" y="1602"/>
                  <a:pt x="1369" y="1602"/>
                  <a:pt x="1369" y="1602"/>
                </a:cubicBezTo>
                <a:cubicBezTo>
                  <a:pt x="1384" y="1590"/>
                  <a:pt x="1384" y="1590"/>
                  <a:pt x="1384" y="1590"/>
                </a:cubicBezTo>
                <a:cubicBezTo>
                  <a:pt x="1398" y="1576"/>
                  <a:pt x="1398" y="1576"/>
                  <a:pt x="1398" y="1576"/>
                </a:cubicBezTo>
                <a:cubicBezTo>
                  <a:pt x="1419" y="1579"/>
                  <a:pt x="1419" y="1579"/>
                  <a:pt x="1419" y="1579"/>
                </a:cubicBezTo>
                <a:cubicBezTo>
                  <a:pt x="1434" y="1584"/>
                  <a:pt x="1434" y="1584"/>
                  <a:pt x="1434" y="1584"/>
                </a:cubicBezTo>
                <a:cubicBezTo>
                  <a:pt x="1446" y="1579"/>
                  <a:pt x="1446" y="1579"/>
                  <a:pt x="1446" y="1579"/>
                </a:cubicBezTo>
                <a:cubicBezTo>
                  <a:pt x="1456" y="1592"/>
                  <a:pt x="1456" y="1592"/>
                  <a:pt x="1456" y="1592"/>
                </a:cubicBezTo>
                <a:cubicBezTo>
                  <a:pt x="1474" y="1592"/>
                  <a:pt x="1474" y="1592"/>
                  <a:pt x="1474" y="1592"/>
                </a:cubicBezTo>
                <a:cubicBezTo>
                  <a:pt x="1488" y="1591"/>
                  <a:pt x="1488" y="1591"/>
                  <a:pt x="1488" y="1591"/>
                </a:cubicBezTo>
                <a:cubicBezTo>
                  <a:pt x="1485" y="1581"/>
                  <a:pt x="1485" y="1581"/>
                  <a:pt x="1485" y="1581"/>
                </a:cubicBezTo>
                <a:cubicBezTo>
                  <a:pt x="1490" y="1565"/>
                  <a:pt x="1490" y="1565"/>
                  <a:pt x="1490" y="1565"/>
                </a:cubicBezTo>
                <a:cubicBezTo>
                  <a:pt x="1512" y="1564"/>
                  <a:pt x="1512" y="1564"/>
                  <a:pt x="1512" y="1564"/>
                </a:cubicBezTo>
                <a:cubicBezTo>
                  <a:pt x="1527" y="1562"/>
                  <a:pt x="1527" y="1562"/>
                  <a:pt x="1527" y="1562"/>
                </a:cubicBezTo>
                <a:cubicBezTo>
                  <a:pt x="1555" y="1565"/>
                  <a:pt x="1555" y="1565"/>
                  <a:pt x="1555" y="1565"/>
                </a:cubicBezTo>
                <a:cubicBezTo>
                  <a:pt x="1566" y="1579"/>
                  <a:pt x="1566" y="1579"/>
                  <a:pt x="1566" y="1579"/>
                </a:cubicBezTo>
                <a:cubicBezTo>
                  <a:pt x="1575" y="1579"/>
                  <a:pt x="1575" y="1579"/>
                  <a:pt x="1575" y="1579"/>
                </a:cubicBezTo>
                <a:cubicBezTo>
                  <a:pt x="1581" y="1571"/>
                  <a:pt x="1581" y="1571"/>
                  <a:pt x="1581" y="1571"/>
                </a:cubicBezTo>
                <a:cubicBezTo>
                  <a:pt x="1588" y="1569"/>
                  <a:pt x="1588" y="1569"/>
                  <a:pt x="1588" y="1569"/>
                </a:cubicBezTo>
                <a:cubicBezTo>
                  <a:pt x="1601" y="1581"/>
                  <a:pt x="1601" y="1581"/>
                  <a:pt x="1601" y="1581"/>
                </a:cubicBezTo>
                <a:cubicBezTo>
                  <a:pt x="1613" y="1596"/>
                  <a:pt x="1613" y="1596"/>
                  <a:pt x="1613" y="1596"/>
                </a:cubicBezTo>
                <a:cubicBezTo>
                  <a:pt x="1613" y="1613"/>
                  <a:pt x="1613" y="1613"/>
                  <a:pt x="1613" y="1613"/>
                </a:cubicBezTo>
                <a:cubicBezTo>
                  <a:pt x="1620" y="1623"/>
                  <a:pt x="1620" y="1623"/>
                  <a:pt x="1620" y="1623"/>
                </a:cubicBezTo>
                <a:cubicBezTo>
                  <a:pt x="1623" y="1634"/>
                  <a:pt x="1623" y="1634"/>
                  <a:pt x="1623" y="1634"/>
                </a:cubicBezTo>
                <a:cubicBezTo>
                  <a:pt x="1632" y="1642"/>
                  <a:pt x="1632" y="1642"/>
                  <a:pt x="1632" y="1642"/>
                </a:cubicBezTo>
                <a:cubicBezTo>
                  <a:pt x="1637" y="1654"/>
                  <a:pt x="1637" y="1654"/>
                  <a:pt x="1637" y="1654"/>
                </a:cubicBezTo>
                <a:cubicBezTo>
                  <a:pt x="1648" y="1660"/>
                  <a:pt x="1648" y="1660"/>
                  <a:pt x="1648" y="1660"/>
                </a:cubicBezTo>
                <a:cubicBezTo>
                  <a:pt x="1649" y="1673"/>
                  <a:pt x="1649" y="1673"/>
                  <a:pt x="1649" y="1673"/>
                </a:cubicBezTo>
                <a:cubicBezTo>
                  <a:pt x="1659" y="1676"/>
                  <a:pt x="1659" y="1676"/>
                  <a:pt x="1659" y="1676"/>
                </a:cubicBezTo>
                <a:cubicBezTo>
                  <a:pt x="1665" y="1667"/>
                  <a:pt x="1665" y="1667"/>
                  <a:pt x="1665" y="1667"/>
                </a:cubicBezTo>
                <a:cubicBezTo>
                  <a:pt x="1670" y="1653"/>
                  <a:pt x="1670" y="1653"/>
                  <a:pt x="1670" y="1653"/>
                </a:cubicBezTo>
                <a:cubicBezTo>
                  <a:pt x="1664" y="1636"/>
                  <a:pt x="1664" y="1636"/>
                  <a:pt x="1664" y="1636"/>
                </a:cubicBezTo>
                <a:cubicBezTo>
                  <a:pt x="1658" y="1610"/>
                  <a:pt x="1658" y="1610"/>
                  <a:pt x="1658" y="1610"/>
                </a:cubicBezTo>
                <a:cubicBezTo>
                  <a:pt x="1645" y="1587"/>
                  <a:pt x="1645" y="1587"/>
                  <a:pt x="1645" y="1587"/>
                </a:cubicBezTo>
                <a:cubicBezTo>
                  <a:pt x="1645" y="1557"/>
                  <a:pt x="1645" y="1557"/>
                  <a:pt x="1645" y="1557"/>
                </a:cubicBezTo>
                <a:cubicBezTo>
                  <a:pt x="1645" y="1553"/>
                  <a:pt x="1652" y="1537"/>
                  <a:pt x="1652" y="1537"/>
                </a:cubicBezTo>
                <a:cubicBezTo>
                  <a:pt x="1663" y="1515"/>
                  <a:pt x="1663" y="1515"/>
                  <a:pt x="1663" y="1515"/>
                </a:cubicBezTo>
                <a:cubicBezTo>
                  <a:pt x="1680" y="1508"/>
                  <a:pt x="1680" y="1508"/>
                  <a:pt x="1680" y="1508"/>
                </a:cubicBezTo>
                <a:cubicBezTo>
                  <a:pt x="1700" y="1491"/>
                  <a:pt x="1700" y="1491"/>
                  <a:pt x="1700" y="1491"/>
                </a:cubicBezTo>
                <a:cubicBezTo>
                  <a:pt x="1719" y="1478"/>
                  <a:pt x="1719" y="1478"/>
                  <a:pt x="1719" y="1478"/>
                </a:cubicBezTo>
                <a:cubicBezTo>
                  <a:pt x="1737" y="1471"/>
                  <a:pt x="1737" y="1471"/>
                  <a:pt x="1737" y="1471"/>
                </a:cubicBezTo>
                <a:cubicBezTo>
                  <a:pt x="1740" y="1458"/>
                  <a:pt x="1740" y="1458"/>
                  <a:pt x="1740" y="1458"/>
                </a:cubicBezTo>
                <a:cubicBezTo>
                  <a:pt x="1754" y="1450"/>
                  <a:pt x="1754" y="1450"/>
                  <a:pt x="1754" y="1450"/>
                </a:cubicBezTo>
                <a:cubicBezTo>
                  <a:pt x="1742" y="1428"/>
                  <a:pt x="1742" y="1428"/>
                  <a:pt x="1742" y="1428"/>
                </a:cubicBezTo>
                <a:cubicBezTo>
                  <a:pt x="1733" y="1418"/>
                  <a:pt x="1733" y="1418"/>
                  <a:pt x="1733" y="1418"/>
                </a:cubicBezTo>
                <a:cubicBezTo>
                  <a:pt x="1737" y="1406"/>
                  <a:pt x="1737" y="1406"/>
                  <a:pt x="1737" y="1406"/>
                </a:cubicBezTo>
                <a:cubicBezTo>
                  <a:pt x="1729" y="1395"/>
                  <a:pt x="1729" y="1395"/>
                  <a:pt x="1729" y="1395"/>
                </a:cubicBezTo>
                <a:cubicBezTo>
                  <a:pt x="1743" y="1388"/>
                  <a:pt x="1743" y="1388"/>
                  <a:pt x="1743" y="1388"/>
                </a:cubicBezTo>
                <a:cubicBezTo>
                  <a:pt x="1755" y="1404"/>
                  <a:pt x="1755" y="1404"/>
                  <a:pt x="1755" y="1404"/>
                </a:cubicBezTo>
                <a:cubicBezTo>
                  <a:pt x="1762" y="1388"/>
                  <a:pt x="1762" y="1388"/>
                  <a:pt x="1762" y="1388"/>
                </a:cubicBezTo>
                <a:cubicBezTo>
                  <a:pt x="1770" y="1374"/>
                  <a:pt x="1770" y="1374"/>
                  <a:pt x="1770" y="1374"/>
                </a:cubicBezTo>
                <a:cubicBezTo>
                  <a:pt x="1779" y="1365"/>
                  <a:pt x="1779" y="1365"/>
                  <a:pt x="1779" y="1365"/>
                </a:cubicBezTo>
                <a:cubicBezTo>
                  <a:pt x="1787" y="1336"/>
                  <a:pt x="1787" y="1336"/>
                  <a:pt x="1787" y="1336"/>
                </a:cubicBezTo>
                <a:cubicBezTo>
                  <a:pt x="1814" y="1336"/>
                  <a:pt x="1814" y="1336"/>
                  <a:pt x="1814" y="1336"/>
                </a:cubicBezTo>
                <a:cubicBezTo>
                  <a:pt x="1831" y="1326"/>
                  <a:pt x="1831" y="1326"/>
                  <a:pt x="1831" y="1326"/>
                </a:cubicBezTo>
                <a:cubicBezTo>
                  <a:pt x="1851" y="1324"/>
                  <a:pt x="1851" y="1324"/>
                  <a:pt x="1851" y="1324"/>
                </a:cubicBezTo>
                <a:cubicBezTo>
                  <a:pt x="1846" y="1312"/>
                  <a:pt x="1846" y="1312"/>
                  <a:pt x="1846" y="1312"/>
                </a:cubicBezTo>
                <a:cubicBezTo>
                  <a:pt x="1845" y="1287"/>
                  <a:pt x="1845" y="1287"/>
                  <a:pt x="1845" y="1287"/>
                </a:cubicBezTo>
                <a:cubicBezTo>
                  <a:pt x="1859" y="1268"/>
                  <a:pt x="1859" y="1268"/>
                  <a:pt x="1859" y="1268"/>
                </a:cubicBezTo>
                <a:cubicBezTo>
                  <a:pt x="1875" y="1268"/>
                  <a:pt x="1875" y="1268"/>
                  <a:pt x="1875" y="1268"/>
                </a:cubicBezTo>
                <a:cubicBezTo>
                  <a:pt x="1880" y="1257"/>
                  <a:pt x="1880" y="1257"/>
                  <a:pt x="1880" y="1257"/>
                </a:cubicBezTo>
                <a:cubicBezTo>
                  <a:pt x="1901" y="1258"/>
                  <a:pt x="1901" y="1258"/>
                  <a:pt x="1901" y="1258"/>
                </a:cubicBezTo>
                <a:cubicBezTo>
                  <a:pt x="1920" y="1247"/>
                  <a:pt x="1920" y="1247"/>
                  <a:pt x="1920" y="1247"/>
                </a:cubicBezTo>
                <a:cubicBezTo>
                  <a:pt x="1932" y="1232"/>
                  <a:pt x="1932" y="1232"/>
                  <a:pt x="1932" y="1232"/>
                </a:cubicBezTo>
                <a:cubicBezTo>
                  <a:pt x="1955" y="1230"/>
                  <a:pt x="1955" y="1230"/>
                  <a:pt x="1955" y="1230"/>
                </a:cubicBezTo>
                <a:cubicBezTo>
                  <a:pt x="1955" y="1230"/>
                  <a:pt x="1976" y="1234"/>
                  <a:pt x="1980" y="1235"/>
                </a:cubicBezTo>
                <a:cubicBezTo>
                  <a:pt x="1984" y="1236"/>
                  <a:pt x="1974" y="1243"/>
                  <a:pt x="1974" y="1243"/>
                </a:cubicBezTo>
                <a:cubicBezTo>
                  <a:pt x="1948" y="1243"/>
                  <a:pt x="1948" y="1243"/>
                  <a:pt x="1948" y="1243"/>
                </a:cubicBezTo>
                <a:cubicBezTo>
                  <a:pt x="1948" y="1243"/>
                  <a:pt x="1938" y="1251"/>
                  <a:pt x="1934" y="1253"/>
                </a:cubicBezTo>
                <a:cubicBezTo>
                  <a:pt x="1930" y="1255"/>
                  <a:pt x="1934" y="1270"/>
                  <a:pt x="1934" y="1270"/>
                </a:cubicBezTo>
                <a:cubicBezTo>
                  <a:pt x="1945" y="1275"/>
                  <a:pt x="1945" y="1275"/>
                  <a:pt x="1945" y="1275"/>
                </a:cubicBezTo>
                <a:cubicBezTo>
                  <a:pt x="1957" y="1265"/>
                  <a:pt x="1957" y="1265"/>
                  <a:pt x="1957" y="1265"/>
                </a:cubicBezTo>
                <a:cubicBezTo>
                  <a:pt x="1966" y="1259"/>
                  <a:pt x="1966" y="1259"/>
                  <a:pt x="1966" y="1259"/>
                </a:cubicBezTo>
                <a:cubicBezTo>
                  <a:pt x="1982" y="1254"/>
                  <a:pt x="1982" y="1254"/>
                  <a:pt x="1982" y="1254"/>
                </a:cubicBezTo>
                <a:cubicBezTo>
                  <a:pt x="2000" y="1245"/>
                  <a:pt x="2000" y="1245"/>
                  <a:pt x="2000" y="1245"/>
                </a:cubicBezTo>
                <a:cubicBezTo>
                  <a:pt x="2018" y="1241"/>
                  <a:pt x="2018" y="1241"/>
                  <a:pt x="2018" y="1241"/>
                </a:cubicBezTo>
                <a:cubicBezTo>
                  <a:pt x="2032" y="1224"/>
                  <a:pt x="2032" y="1224"/>
                  <a:pt x="2032" y="1224"/>
                </a:cubicBezTo>
                <a:cubicBezTo>
                  <a:pt x="2046" y="1212"/>
                  <a:pt x="2046" y="1212"/>
                  <a:pt x="2046" y="1212"/>
                </a:cubicBezTo>
                <a:cubicBezTo>
                  <a:pt x="2048" y="1198"/>
                  <a:pt x="2048" y="1198"/>
                  <a:pt x="2048" y="1198"/>
                </a:cubicBezTo>
                <a:cubicBezTo>
                  <a:pt x="2029" y="1203"/>
                  <a:pt x="2029" y="1203"/>
                  <a:pt x="2029" y="1203"/>
                </a:cubicBezTo>
                <a:cubicBezTo>
                  <a:pt x="2016" y="1224"/>
                  <a:pt x="2016" y="1224"/>
                  <a:pt x="2016" y="1224"/>
                </a:cubicBezTo>
                <a:cubicBezTo>
                  <a:pt x="1994" y="1225"/>
                  <a:pt x="1994" y="1225"/>
                  <a:pt x="1994" y="1225"/>
                </a:cubicBezTo>
                <a:cubicBezTo>
                  <a:pt x="1977" y="1216"/>
                  <a:pt x="1977" y="1216"/>
                  <a:pt x="1977" y="1216"/>
                </a:cubicBezTo>
                <a:cubicBezTo>
                  <a:pt x="1958" y="1201"/>
                  <a:pt x="1958" y="1201"/>
                  <a:pt x="1958" y="1201"/>
                </a:cubicBezTo>
                <a:cubicBezTo>
                  <a:pt x="1948" y="1175"/>
                  <a:pt x="1948" y="1175"/>
                  <a:pt x="1948" y="1175"/>
                </a:cubicBezTo>
                <a:cubicBezTo>
                  <a:pt x="1965" y="1162"/>
                  <a:pt x="1965" y="1162"/>
                  <a:pt x="1965" y="1162"/>
                </a:cubicBezTo>
                <a:cubicBezTo>
                  <a:pt x="1964" y="1142"/>
                  <a:pt x="1964" y="1142"/>
                  <a:pt x="1964" y="1142"/>
                </a:cubicBezTo>
                <a:cubicBezTo>
                  <a:pt x="1939" y="1140"/>
                  <a:pt x="1939" y="1140"/>
                  <a:pt x="1939" y="1140"/>
                </a:cubicBezTo>
                <a:cubicBezTo>
                  <a:pt x="1912" y="1147"/>
                  <a:pt x="1912" y="1147"/>
                  <a:pt x="1912" y="1147"/>
                </a:cubicBezTo>
                <a:cubicBezTo>
                  <a:pt x="1882" y="1164"/>
                  <a:pt x="1882" y="1164"/>
                  <a:pt x="1882" y="1164"/>
                </a:cubicBezTo>
                <a:cubicBezTo>
                  <a:pt x="1853" y="1192"/>
                  <a:pt x="1853" y="1192"/>
                  <a:pt x="1853" y="1192"/>
                </a:cubicBezTo>
                <a:cubicBezTo>
                  <a:pt x="1830" y="1208"/>
                  <a:pt x="1830" y="1208"/>
                  <a:pt x="1830" y="1208"/>
                </a:cubicBezTo>
                <a:cubicBezTo>
                  <a:pt x="1839" y="1193"/>
                  <a:pt x="1839" y="1193"/>
                  <a:pt x="1839" y="1193"/>
                </a:cubicBezTo>
                <a:cubicBezTo>
                  <a:pt x="1853" y="1177"/>
                  <a:pt x="1853" y="1177"/>
                  <a:pt x="1853" y="1177"/>
                </a:cubicBezTo>
                <a:cubicBezTo>
                  <a:pt x="1862" y="1169"/>
                  <a:pt x="1862" y="1169"/>
                  <a:pt x="1862" y="1169"/>
                </a:cubicBezTo>
                <a:cubicBezTo>
                  <a:pt x="1839" y="1163"/>
                  <a:pt x="1839" y="1163"/>
                  <a:pt x="1839" y="1163"/>
                </a:cubicBezTo>
                <a:cubicBezTo>
                  <a:pt x="1868" y="1163"/>
                  <a:pt x="1868" y="1163"/>
                  <a:pt x="1868" y="1163"/>
                </a:cubicBezTo>
                <a:cubicBezTo>
                  <a:pt x="1875" y="1149"/>
                  <a:pt x="1875" y="1149"/>
                  <a:pt x="1875" y="1149"/>
                </a:cubicBezTo>
                <a:cubicBezTo>
                  <a:pt x="1891" y="1137"/>
                  <a:pt x="1891" y="1137"/>
                  <a:pt x="1891" y="1137"/>
                </a:cubicBezTo>
                <a:cubicBezTo>
                  <a:pt x="1910" y="1136"/>
                  <a:pt x="1910" y="1136"/>
                  <a:pt x="1910" y="1136"/>
                </a:cubicBezTo>
                <a:cubicBezTo>
                  <a:pt x="1918" y="1120"/>
                  <a:pt x="1918" y="1120"/>
                  <a:pt x="1918" y="1120"/>
                </a:cubicBezTo>
                <a:cubicBezTo>
                  <a:pt x="1934" y="1114"/>
                  <a:pt x="1934" y="1114"/>
                  <a:pt x="1934" y="1114"/>
                </a:cubicBezTo>
                <a:cubicBezTo>
                  <a:pt x="1959" y="1114"/>
                  <a:pt x="1959" y="1114"/>
                  <a:pt x="1959" y="1114"/>
                </a:cubicBezTo>
                <a:cubicBezTo>
                  <a:pt x="2003" y="1113"/>
                  <a:pt x="2003" y="1113"/>
                  <a:pt x="2003" y="1113"/>
                </a:cubicBezTo>
                <a:cubicBezTo>
                  <a:pt x="2026" y="1117"/>
                  <a:pt x="2026" y="1117"/>
                  <a:pt x="2026" y="1117"/>
                </a:cubicBezTo>
                <a:cubicBezTo>
                  <a:pt x="2044" y="1116"/>
                  <a:pt x="2044" y="1116"/>
                  <a:pt x="2044" y="1116"/>
                </a:cubicBezTo>
                <a:cubicBezTo>
                  <a:pt x="2062" y="1103"/>
                  <a:pt x="2062" y="1103"/>
                  <a:pt x="2062" y="1103"/>
                </a:cubicBezTo>
                <a:cubicBezTo>
                  <a:pt x="2078" y="1085"/>
                  <a:pt x="2078" y="1085"/>
                  <a:pt x="2078" y="1085"/>
                </a:cubicBezTo>
                <a:cubicBezTo>
                  <a:pt x="2107" y="1082"/>
                  <a:pt x="2107" y="1082"/>
                  <a:pt x="2107" y="1082"/>
                </a:cubicBezTo>
                <a:cubicBezTo>
                  <a:pt x="2122" y="1076"/>
                  <a:pt x="2122" y="1076"/>
                  <a:pt x="2122" y="1076"/>
                </a:cubicBezTo>
                <a:cubicBezTo>
                  <a:pt x="2130" y="1068"/>
                  <a:pt x="2130" y="1068"/>
                  <a:pt x="2130" y="1068"/>
                </a:cubicBezTo>
                <a:cubicBezTo>
                  <a:pt x="2121" y="1060"/>
                  <a:pt x="2121" y="1060"/>
                  <a:pt x="2121" y="1060"/>
                </a:cubicBezTo>
                <a:cubicBezTo>
                  <a:pt x="2127" y="1052"/>
                  <a:pt x="2127" y="1052"/>
                  <a:pt x="2127" y="1052"/>
                </a:cubicBezTo>
                <a:cubicBezTo>
                  <a:pt x="2128" y="1035"/>
                  <a:pt x="2128" y="1035"/>
                  <a:pt x="2128" y="1035"/>
                </a:cubicBezTo>
                <a:cubicBezTo>
                  <a:pt x="2107" y="1032"/>
                  <a:pt x="2107" y="1032"/>
                  <a:pt x="2107" y="1032"/>
                </a:cubicBezTo>
                <a:cubicBezTo>
                  <a:pt x="2103" y="1022"/>
                  <a:pt x="2103" y="1022"/>
                  <a:pt x="2103" y="1022"/>
                </a:cubicBezTo>
                <a:cubicBezTo>
                  <a:pt x="2080" y="1022"/>
                  <a:pt x="2080" y="1022"/>
                  <a:pt x="2080" y="1022"/>
                </a:cubicBezTo>
                <a:cubicBezTo>
                  <a:pt x="2062" y="1032"/>
                  <a:pt x="2062" y="1032"/>
                  <a:pt x="2062" y="1032"/>
                </a:cubicBezTo>
                <a:cubicBezTo>
                  <a:pt x="2050" y="1040"/>
                  <a:pt x="2050" y="1040"/>
                  <a:pt x="2050" y="1040"/>
                </a:cubicBezTo>
                <a:cubicBezTo>
                  <a:pt x="2040" y="1036"/>
                  <a:pt x="2040" y="1036"/>
                  <a:pt x="2040" y="1036"/>
                </a:cubicBezTo>
                <a:cubicBezTo>
                  <a:pt x="2044" y="1024"/>
                  <a:pt x="2044" y="1024"/>
                  <a:pt x="2044" y="1024"/>
                </a:cubicBezTo>
                <a:cubicBezTo>
                  <a:pt x="2065" y="1017"/>
                  <a:pt x="2065" y="1017"/>
                  <a:pt x="2065" y="1017"/>
                </a:cubicBezTo>
                <a:cubicBezTo>
                  <a:pt x="2090" y="1011"/>
                  <a:pt x="2090" y="1011"/>
                  <a:pt x="2090" y="1011"/>
                </a:cubicBezTo>
                <a:cubicBezTo>
                  <a:pt x="2101" y="1001"/>
                  <a:pt x="2101" y="1001"/>
                  <a:pt x="2101" y="1001"/>
                </a:cubicBezTo>
                <a:cubicBezTo>
                  <a:pt x="2085" y="1000"/>
                  <a:pt x="2085" y="1000"/>
                  <a:pt x="2085" y="1000"/>
                </a:cubicBezTo>
                <a:cubicBezTo>
                  <a:pt x="2069" y="992"/>
                  <a:pt x="2069" y="992"/>
                  <a:pt x="2069" y="992"/>
                </a:cubicBezTo>
                <a:cubicBezTo>
                  <a:pt x="2048" y="986"/>
                  <a:pt x="2048" y="986"/>
                  <a:pt x="2048" y="986"/>
                </a:cubicBezTo>
                <a:cubicBezTo>
                  <a:pt x="2035" y="974"/>
                  <a:pt x="2035" y="974"/>
                  <a:pt x="2035" y="974"/>
                </a:cubicBezTo>
                <a:cubicBezTo>
                  <a:pt x="2020" y="962"/>
                  <a:pt x="2020" y="962"/>
                  <a:pt x="2020" y="962"/>
                </a:cubicBezTo>
                <a:cubicBezTo>
                  <a:pt x="2014" y="952"/>
                  <a:pt x="2014" y="952"/>
                  <a:pt x="2014" y="952"/>
                </a:cubicBezTo>
                <a:cubicBezTo>
                  <a:pt x="2023" y="950"/>
                  <a:pt x="2023" y="950"/>
                  <a:pt x="2023" y="950"/>
                </a:cubicBezTo>
                <a:cubicBezTo>
                  <a:pt x="2026" y="942"/>
                  <a:pt x="2026" y="942"/>
                  <a:pt x="2026" y="942"/>
                </a:cubicBezTo>
                <a:cubicBezTo>
                  <a:pt x="2012" y="923"/>
                  <a:pt x="2012" y="923"/>
                  <a:pt x="2012" y="923"/>
                </a:cubicBezTo>
                <a:cubicBezTo>
                  <a:pt x="1995" y="902"/>
                  <a:pt x="1995" y="902"/>
                  <a:pt x="1995" y="902"/>
                </a:cubicBezTo>
                <a:cubicBezTo>
                  <a:pt x="1972" y="865"/>
                  <a:pt x="1972" y="865"/>
                  <a:pt x="1972" y="865"/>
                </a:cubicBezTo>
                <a:cubicBezTo>
                  <a:pt x="1964" y="848"/>
                  <a:pt x="1964" y="848"/>
                  <a:pt x="1964" y="848"/>
                </a:cubicBezTo>
                <a:cubicBezTo>
                  <a:pt x="1946" y="870"/>
                  <a:pt x="1946" y="870"/>
                  <a:pt x="1946" y="870"/>
                </a:cubicBezTo>
                <a:cubicBezTo>
                  <a:pt x="1946" y="889"/>
                  <a:pt x="1946" y="889"/>
                  <a:pt x="1946" y="889"/>
                </a:cubicBezTo>
                <a:cubicBezTo>
                  <a:pt x="1927" y="896"/>
                  <a:pt x="1927" y="896"/>
                  <a:pt x="1927" y="896"/>
                </a:cubicBezTo>
                <a:cubicBezTo>
                  <a:pt x="1915" y="909"/>
                  <a:pt x="1915" y="909"/>
                  <a:pt x="1915" y="909"/>
                </a:cubicBezTo>
                <a:cubicBezTo>
                  <a:pt x="1897" y="908"/>
                  <a:pt x="1897" y="908"/>
                  <a:pt x="1897" y="908"/>
                </a:cubicBezTo>
                <a:cubicBezTo>
                  <a:pt x="1893" y="896"/>
                  <a:pt x="1893" y="896"/>
                  <a:pt x="1893" y="896"/>
                </a:cubicBezTo>
                <a:cubicBezTo>
                  <a:pt x="1881" y="887"/>
                  <a:pt x="1881" y="887"/>
                  <a:pt x="1881" y="887"/>
                </a:cubicBezTo>
                <a:cubicBezTo>
                  <a:pt x="1863" y="891"/>
                  <a:pt x="1863" y="891"/>
                  <a:pt x="1863" y="891"/>
                </a:cubicBezTo>
                <a:cubicBezTo>
                  <a:pt x="1868" y="870"/>
                  <a:pt x="1868" y="870"/>
                  <a:pt x="1868" y="870"/>
                </a:cubicBezTo>
                <a:cubicBezTo>
                  <a:pt x="1868" y="842"/>
                  <a:pt x="1868" y="842"/>
                  <a:pt x="1868" y="842"/>
                </a:cubicBezTo>
                <a:cubicBezTo>
                  <a:pt x="1867" y="827"/>
                  <a:pt x="1867" y="827"/>
                  <a:pt x="1867" y="827"/>
                </a:cubicBezTo>
                <a:cubicBezTo>
                  <a:pt x="1845" y="826"/>
                  <a:pt x="1845" y="826"/>
                  <a:pt x="1845" y="826"/>
                </a:cubicBezTo>
                <a:cubicBezTo>
                  <a:pt x="1828" y="815"/>
                  <a:pt x="1828" y="815"/>
                  <a:pt x="1828" y="815"/>
                </a:cubicBezTo>
                <a:cubicBezTo>
                  <a:pt x="1812" y="799"/>
                  <a:pt x="1812" y="799"/>
                  <a:pt x="1812" y="799"/>
                </a:cubicBezTo>
                <a:cubicBezTo>
                  <a:pt x="1785" y="782"/>
                  <a:pt x="1785" y="782"/>
                  <a:pt x="1785" y="782"/>
                </a:cubicBezTo>
                <a:cubicBezTo>
                  <a:pt x="1775" y="790"/>
                  <a:pt x="1775" y="790"/>
                  <a:pt x="1775" y="790"/>
                </a:cubicBezTo>
                <a:cubicBezTo>
                  <a:pt x="1751" y="789"/>
                  <a:pt x="1751" y="789"/>
                  <a:pt x="1751" y="789"/>
                </a:cubicBezTo>
                <a:cubicBezTo>
                  <a:pt x="1741" y="783"/>
                  <a:pt x="1741" y="783"/>
                  <a:pt x="1741" y="783"/>
                </a:cubicBezTo>
                <a:cubicBezTo>
                  <a:pt x="1714" y="783"/>
                  <a:pt x="1714" y="783"/>
                  <a:pt x="1714" y="783"/>
                </a:cubicBezTo>
                <a:cubicBezTo>
                  <a:pt x="1703" y="794"/>
                  <a:pt x="1703" y="794"/>
                  <a:pt x="1703" y="794"/>
                </a:cubicBezTo>
                <a:cubicBezTo>
                  <a:pt x="1713" y="810"/>
                  <a:pt x="1713" y="810"/>
                  <a:pt x="1713" y="810"/>
                </a:cubicBezTo>
                <a:cubicBezTo>
                  <a:pt x="1709" y="831"/>
                  <a:pt x="1709" y="831"/>
                  <a:pt x="1709" y="831"/>
                </a:cubicBezTo>
                <a:cubicBezTo>
                  <a:pt x="1712" y="845"/>
                  <a:pt x="1712" y="845"/>
                  <a:pt x="1712" y="845"/>
                </a:cubicBezTo>
                <a:cubicBezTo>
                  <a:pt x="1721" y="864"/>
                  <a:pt x="1721" y="864"/>
                  <a:pt x="1721" y="864"/>
                </a:cubicBezTo>
                <a:cubicBezTo>
                  <a:pt x="1707" y="864"/>
                  <a:pt x="1707" y="864"/>
                  <a:pt x="1707" y="864"/>
                </a:cubicBezTo>
                <a:cubicBezTo>
                  <a:pt x="1708" y="882"/>
                  <a:pt x="1708" y="882"/>
                  <a:pt x="1708" y="882"/>
                </a:cubicBezTo>
                <a:cubicBezTo>
                  <a:pt x="1699" y="892"/>
                  <a:pt x="1699" y="892"/>
                  <a:pt x="1699" y="892"/>
                </a:cubicBezTo>
                <a:cubicBezTo>
                  <a:pt x="1711" y="900"/>
                  <a:pt x="1711" y="900"/>
                  <a:pt x="1711" y="900"/>
                </a:cubicBezTo>
                <a:cubicBezTo>
                  <a:pt x="1729" y="913"/>
                  <a:pt x="1729" y="913"/>
                  <a:pt x="1729" y="913"/>
                </a:cubicBezTo>
                <a:cubicBezTo>
                  <a:pt x="1734" y="936"/>
                  <a:pt x="1734" y="936"/>
                  <a:pt x="1734" y="936"/>
                </a:cubicBezTo>
                <a:cubicBezTo>
                  <a:pt x="1734" y="961"/>
                  <a:pt x="1734" y="961"/>
                  <a:pt x="1734" y="961"/>
                </a:cubicBezTo>
                <a:cubicBezTo>
                  <a:pt x="1721" y="979"/>
                  <a:pt x="1721" y="979"/>
                  <a:pt x="1721" y="979"/>
                </a:cubicBezTo>
                <a:cubicBezTo>
                  <a:pt x="1703" y="993"/>
                  <a:pt x="1703" y="993"/>
                  <a:pt x="1703" y="993"/>
                </a:cubicBezTo>
                <a:cubicBezTo>
                  <a:pt x="1678" y="996"/>
                  <a:pt x="1678" y="996"/>
                  <a:pt x="1678" y="996"/>
                </a:cubicBezTo>
                <a:cubicBezTo>
                  <a:pt x="1692" y="1018"/>
                  <a:pt x="1692" y="1018"/>
                  <a:pt x="1692" y="1018"/>
                </a:cubicBezTo>
                <a:cubicBezTo>
                  <a:pt x="1692" y="1046"/>
                  <a:pt x="1692" y="1046"/>
                  <a:pt x="1692" y="1046"/>
                </a:cubicBezTo>
                <a:cubicBezTo>
                  <a:pt x="1699" y="1062"/>
                  <a:pt x="1699" y="1062"/>
                  <a:pt x="1699" y="1062"/>
                </a:cubicBezTo>
                <a:cubicBezTo>
                  <a:pt x="1695" y="1075"/>
                  <a:pt x="1695" y="1075"/>
                  <a:pt x="1695" y="1075"/>
                </a:cubicBezTo>
                <a:cubicBezTo>
                  <a:pt x="1684" y="1091"/>
                  <a:pt x="1684" y="1091"/>
                  <a:pt x="1684" y="1091"/>
                </a:cubicBezTo>
                <a:cubicBezTo>
                  <a:pt x="1660" y="1094"/>
                  <a:pt x="1660" y="1094"/>
                  <a:pt x="1660" y="1094"/>
                </a:cubicBezTo>
                <a:cubicBezTo>
                  <a:pt x="1646" y="1071"/>
                  <a:pt x="1646" y="1071"/>
                  <a:pt x="1646" y="1071"/>
                </a:cubicBezTo>
                <a:cubicBezTo>
                  <a:pt x="1629" y="1051"/>
                  <a:pt x="1629" y="1051"/>
                  <a:pt x="1629" y="1051"/>
                </a:cubicBezTo>
                <a:cubicBezTo>
                  <a:pt x="1629" y="1034"/>
                  <a:pt x="1629" y="1034"/>
                  <a:pt x="1629" y="1034"/>
                </a:cubicBezTo>
                <a:cubicBezTo>
                  <a:pt x="1624" y="1010"/>
                  <a:pt x="1624" y="1010"/>
                  <a:pt x="1624" y="1010"/>
                </a:cubicBezTo>
                <a:cubicBezTo>
                  <a:pt x="1627" y="990"/>
                  <a:pt x="1627" y="990"/>
                  <a:pt x="1627" y="990"/>
                </a:cubicBezTo>
                <a:cubicBezTo>
                  <a:pt x="1596" y="986"/>
                  <a:pt x="1596" y="986"/>
                  <a:pt x="1596" y="986"/>
                </a:cubicBezTo>
                <a:cubicBezTo>
                  <a:pt x="1574" y="985"/>
                  <a:pt x="1574" y="985"/>
                  <a:pt x="1574" y="985"/>
                </a:cubicBezTo>
                <a:cubicBezTo>
                  <a:pt x="1562" y="978"/>
                  <a:pt x="1562" y="978"/>
                  <a:pt x="1562" y="978"/>
                </a:cubicBezTo>
                <a:cubicBezTo>
                  <a:pt x="1533" y="971"/>
                  <a:pt x="1533" y="971"/>
                  <a:pt x="1533" y="971"/>
                </a:cubicBezTo>
                <a:cubicBezTo>
                  <a:pt x="1522" y="959"/>
                  <a:pt x="1522" y="959"/>
                  <a:pt x="1522" y="959"/>
                </a:cubicBezTo>
                <a:cubicBezTo>
                  <a:pt x="1497" y="947"/>
                  <a:pt x="1497" y="947"/>
                  <a:pt x="1497" y="947"/>
                </a:cubicBezTo>
                <a:cubicBezTo>
                  <a:pt x="1471" y="933"/>
                  <a:pt x="1471" y="933"/>
                  <a:pt x="1471" y="933"/>
                </a:cubicBezTo>
                <a:cubicBezTo>
                  <a:pt x="1437" y="941"/>
                  <a:pt x="1437" y="941"/>
                  <a:pt x="1437" y="941"/>
                </a:cubicBezTo>
                <a:cubicBezTo>
                  <a:pt x="1429" y="928"/>
                  <a:pt x="1429" y="928"/>
                  <a:pt x="1429" y="928"/>
                </a:cubicBezTo>
                <a:cubicBezTo>
                  <a:pt x="1415" y="898"/>
                  <a:pt x="1415" y="898"/>
                  <a:pt x="1415" y="898"/>
                </a:cubicBezTo>
                <a:cubicBezTo>
                  <a:pt x="1398" y="890"/>
                  <a:pt x="1398" y="890"/>
                  <a:pt x="1398" y="890"/>
                </a:cubicBezTo>
                <a:cubicBezTo>
                  <a:pt x="1388" y="878"/>
                  <a:pt x="1388" y="878"/>
                  <a:pt x="1388" y="878"/>
                </a:cubicBezTo>
                <a:cubicBezTo>
                  <a:pt x="1392" y="841"/>
                  <a:pt x="1392" y="841"/>
                  <a:pt x="1392" y="841"/>
                </a:cubicBezTo>
                <a:cubicBezTo>
                  <a:pt x="1408" y="813"/>
                  <a:pt x="1408" y="813"/>
                  <a:pt x="1408" y="813"/>
                </a:cubicBezTo>
                <a:cubicBezTo>
                  <a:pt x="1425" y="788"/>
                  <a:pt x="1425" y="788"/>
                  <a:pt x="1425" y="788"/>
                </a:cubicBezTo>
                <a:cubicBezTo>
                  <a:pt x="1447" y="779"/>
                  <a:pt x="1447" y="779"/>
                  <a:pt x="1447" y="779"/>
                </a:cubicBezTo>
                <a:cubicBezTo>
                  <a:pt x="1464" y="766"/>
                  <a:pt x="1464" y="766"/>
                  <a:pt x="1464" y="766"/>
                </a:cubicBezTo>
                <a:cubicBezTo>
                  <a:pt x="1457" y="753"/>
                  <a:pt x="1457" y="753"/>
                  <a:pt x="1457" y="753"/>
                </a:cubicBezTo>
                <a:cubicBezTo>
                  <a:pt x="1430" y="747"/>
                  <a:pt x="1430" y="747"/>
                  <a:pt x="1430" y="747"/>
                </a:cubicBezTo>
                <a:cubicBezTo>
                  <a:pt x="1399" y="737"/>
                  <a:pt x="1399" y="737"/>
                  <a:pt x="1399" y="737"/>
                </a:cubicBezTo>
                <a:cubicBezTo>
                  <a:pt x="1435" y="742"/>
                  <a:pt x="1435" y="742"/>
                  <a:pt x="1435" y="742"/>
                </a:cubicBezTo>
                <a:cubicBezTo>
                  <a:pt x="1464" y="749"/>
                  <a:pt x="1464" y="749"/>
                  <a:pt x="1464" y="749"/>
                </a:cubicBezTo>
                <a:cubicBezTo>
                  <a:pt x="1477" y="746"/>
                  <a:pt x="1477" y="746"/>
                  <a:pt x="1477" y="746"/>
                </a:cubicBezTo>
                <a:cubicBezTo>
                  <a:pt x="1480" y="731"/>
                  <a:pt x="1480" y="731"/>
                  <a:pt x="1480" y="731"/>
                </a:cubicBezTo>
                <a:cubicBezTo>
                  <a:pt x="1504" y="739"/>
                  <a:pt x="1504" y="739"/>
                  <a:pt x="1504" y="739"/>
                </a:cubicBezTo>
                <a:cubicBezTo>
                  <a:pt x="1518" y="736"/>
                  <a:pt x="1518" y="736"/>
                  <a:pt x="1518" y="736"/>
                </a:cubicBezTo>
                <a:cubicBezTo>
                  <a:pt x="1519" y="724"/>
                  <a:pt x="1519" y="724"/>
                  <a:pt x="1519" y="724"/>
                </a:cubicBezTo>
                <a:cubicBezTo>
                  <a:pt x="1528" y="719"/>
                  <a:pt x="1528" y="719"/>
                  <a:pt x="1528" y="719"/>
                </a:cubicBezTo>
                <a:cubicBezTo>
                  <a:pt x="1533" y="703"/>
                  <a:pt x="1533" y="703"/>
                  <a:pt x="1533" y="703"/>
                </a:cubicBezTo>
                <a:cubicBezTo>
                  <a:pt x="1516" y="701"/>
                  <a:pt x="1516" y="701"/>
                  <a:pt x="1516" y="701"/>
                </a:cubicBezTo>
                <a:cubicBezTo>
                  <a:pt x="1494" y="699"/>
                  <a:pt x="1494" y="699"/>
                  <a:pt x="1494" y="699"/>
                </a:cubicBezTo>
                <a:cubicBezTo>
                  <a:pt x="1486" y="690"/>
                  <a:pt x="1486" y="690"/>
                  <a:pt x="1486" y="690"/>
                </a:cubicBezTo>
                <a:cubicBezTo>
                  <a:pt x="1461" y="680"/>
                  <a:pt x="1461" y="680"/>
                  <a:pt x="1461" y="680"/>
                </a:cubicBezTo>
                <a:cubicBezTo>
                  <a:pt x="1478" y="681"/>
                  <a:pt x="1478" y="681"/>
                  <a:pt x="1478" y="681"/>
                </a:cubicBezTo>
                <a:cubicBezTo>
                  <a:pt x="1505" y="688"/>
                  <a:pt x="1505" y="688"/>
                  <a:pt x="1505" y="688"/>
                </a:cubicBezTo>
                <a:cubicBezTo>
                  <a:pt x="1523" y="694"/>
                  <a:pt x="1523" y="694"/>
                  <a:pt x="1523" y="694"/>
                </a:cubicBezTo>
                <a:cubicBezTo>
                  <a:pt x="1541" y="688"/>
                  <a:pt x="1541" y="688"/>
                  <a:pt x="1541" y="688"/>
                </a:cubicBezTo>
                <a:cubicBezTo>
                  <a:pt x="1553" y="673"/>
                  <a:pt x="1553" y="673"/>
                  <a:pt x="1553" y="673"/>
                </a:cubicBezTo>
                <a:cubicBezTo>
                  <a:pt x="1540" y="661"/>
                  <a:pt x="1540" y="661"/>
                  <a:pt x="1540" y="661"/>
                </a:cubicBezTo>
                <a:cubicBezTo>
                  <a:pt x="1558" y="661"/>
                  <a:pt x="1558" y="661"/>
                  <a:pt x="1558" y="661"/>
                </a:cubicBezTo>
                <a:cubicBezTo>
                  <a:pt x="1569" y="672"/>
                  <a:pt x="1569" y="672"/>
                  <a:pt x="1569" y="672"/>
                </a:cubicBezTo>
                <a:cubicBezTo>
                  <a:pt x="1560" y="684"/>
                  <a:pt x="1560" y="684"/>
                  <a:pt x="1560" y="684"/>
                </a:cubicBezTo>
                <a:cubicBezTo>
                  <a:pt x="1552" y="706"/>
                  <a:pt x="1552" y="706"/>
                  <a:pt x="1552" y="706"/>
                </a:cubicBezTo>
                <a:cubicBezTo>
                  <a:pt x="1552" y="733"/>
                  <a:pt x="1552" y="733"/>
                  <a:pt x="1552" y="733"/>
                </a:cubicBezTo>
                <a:cubicBezTo>
                  <a:pt x="1534" y="739"/>
                  <a:pt x="1534" y="739"/>
                  <a:pt x="1534" y="739"/>
                </a:cubicBezTo>
                <a:cubicBezTo>
                  <a:pt x="1539" y="751"/>
                  <a:pt x="1539" y="751"/>
                  <a:pt x="1539" y="751"/>
                </a:cubicBezTo>
                <a:cubicBezTo>
                  <a:pt x="1558" y="752"/>
                  <a:pt x="1558" y="752"/>
                  <a:pt x="1558" y="752"/>
                </a:cubicBezTo>
                <a:cubicBezTo>
                  <a:pt x="1558" y="763"/>
                  <a:pt x="1558" y="763"/>
                  <a:pt x="1558" y="763"/>
                </a:cubicBezTo>
                <a:cubicBezTo>
                  <a:pt x="1558" y="763"/>
                  <a:pt x="1577" y="766"/>
                  <a:pt x="1583" y="761"/>
                </a:cubicBezTo>
                <a:cubicBezTo>
                  <a:pt x="1590" y="747"/>
                  <a:pt x="1590" y="747"/>
                  <a:pt x="1590" y="747"/>
                </a:cubicBezTo>
                <a:cubicBezTo>
                  <a:pt x="1613" y="748"/>
                  <a:pt x="1613" y="748"/>
                  <a:pt x="1613" y="748"/>
                </a:cubicBezTo>
                <a:cubicBezTo>
                  <a:pt x="1626" y="750"/>
                  <a:pt x="1626" y="750"/>
                  <a:pt x="1626" y="750"/>
                </a:cubicBezTo>
                <a:cubicBezTo>
                  <a:pt x="1639" y="756"/>
                  <a:pt x="1639" y="756"/>
                  <a:pt x="1639" y="756"/>
                </a:cubicBezTo>
                <a:cubicBezTo>
                  <a:pt x="1658" y="756"/>
                  <a:pt x="1658" y="756"/>
                  <a:pt x="1658" y="756"/>
                </a:cubicBezTo>
                <a:cubicBezTo>
                  <a:pt x="1660" y="741"/>
                  <a:pt x="1660" y="741"/>
                  <a:pt x="1660" y="741"/>
                </a:cubicBezTo>
                <a:cubicBezTo>
                  <a:pt x="1641" y="737"/>
                  <a:pt x="1641" y="737"/>
                  <a:pt x="1641" y="737"/>
                </a:cubicBezTo>
                <a:cubicBezTo>
                  <a:pt x="1632" y="718"/>
                  <a:pt x="1632" y="718"/>
                  <a:pt x="1632" y="718"/>
                </a:cubicBezTo>
                <a:cubicBezTo>
                  <a:pt x="1609" y="716"/>
                  <a:pt x="1609" y="716"/>
                  <a:pt x="1609" y="716"/>
                </a:cubicBezTo>
                <a:cubicBezTo>
                  <a:pt x="1591" y="701"/>
                  <a:pt x="1591" y="701"/>
                  <a:pt x="1591" y="701"/>
                </a:cubicBezTo>
                <a:cubicBezTo>
                  <a:pt x="1575" y="697"/>
                  <a:pt x="1575" y="697"/>
                  <a:pt x="1575" y="697"/>
                </a:cubicBezTo>
                <a:cubicBezTo>
                  <a:pt x="1575" y="686"/>
                  <a:pt x="1575" y="686"/>
                  <a:pt x="1575" y="686"/>
                </a:cubicBezTo>
                <a:cubicBezTo>
                  <a:pt x="1591" y="689"/>
                  <a:pt x="1591" y="689"/>
                  <a:pt x="1591" y="689"/>
                </a:cubicBezTo>
                <a:cubicBezTo>
                  <a:pt x="1597" y="681"/>
                  <a:pt x="1597" y="681"/>
                  <a:pt x="1597" y="681"/>
                </a:cubicBezTo>
                <a:cubicBezTo>
                  <a:pt x="1595" y="672"/>
                  <a:pt x="1595" y="672"/>
                  <a:pt x="1595" y="672"/>
                </a:cubicBezTo>
                <a:cubicBezTo>
                  <a:pt x="1614" y="672"/>
                  <a:pt x="1614" y="672"/>
                  <a:pt x="1614" y="672"/>
                </a:cubicBezTo>
                <a:cubicBezTo>
                  <a:pt x="1621" y="659"/>
                  <a:pt x="1621" y="659"/>
                  <a:pt x="1621" y="659"/>
                </a:cubicBezTo>
                <a:cubicBezTo>
                  <a:pt x="1639" y="646"/>
                  <a:pt x="1639" y="646"/>
                  <a:pt x="1639" y="646"/>
                </a:cubicBezTo>
                <a:cubicBezTo>
                  <a:pt x="1645" y="635"/>
                  <a:pt x="1645" y="635"/>
                  <a:pt x="1645" y="635"/>
                </a:cubicBezTo>
                <a:cubicBezTo>
                  <a:pt x="1635" y="623"/>
                  <a:pt x="1635" y="623"/>
                  <a:pt x="1635" y="623"/>
                </a:cubicBezTo>
                <a:cubicBezTo>
                  <a:pt x="1626" y="603"/>
                  <a:pt x="1626" y="603"/>
                  <a:pt x="1626" y="603"/>
                </a:cubicBezTo>
                <a:cubicBezTo>
                  <a:pt x="1643" y="600"/>
                  <a:pt x="1643" y="600"/>
                  <a:pt x="1643" y="600"/>
                </a:cubicBezTo>
                <a:cubicBezTo>
                  <a:pt x="1648" y="585"/>
                  <a:pt x="1648" y="585"/>
                  <a:pt x="1648" y="585"/>
                </a:cubicBezTo>
                <a:cubicBezTo>
                  <a:pt x="1635" y="570"/>
                  <a:pt x="1635" y="570"/>
                  <a:pt x="1635" y="570"/>
                </a:cubicBezTo>
                <a:cubicBezTo>
                  <a:pt x="1617" y="563"/>
                  <a:pt x="1617" y="563"/>
                  <a:pt x="1617" y="563"/>
                </a:cubicBezTo>
                <a:cubicBezTo>
                  <a:pt x="1594" y="551"/>
                  <a:pt x="1594" y="551"/>
                  <a:pt x="1594" y="551"/>
                </a:cubicBezTo>
                <a:cubicBezTo>
                  <a:pt x="1620" y="551"/>
                  <a:pt x="1620" y="551"/>
                  <a:pt x="1620" y="551"/>
                </a:cubicBezTo>
                <a:cubicBezTo>
                  <a:pt x="1623" y="543"/>
                  <a:pt x="1623" y="543"/>
                  <a:pt x="1623" y="543"/>
                </a:cubicBezTo>
                <a:cubicBezTo>
                  <a:pt x="1642" y="545"/>
                  <a:pt x="1642" y="545"/>
                  <a:pt x="1642" y="545"/>
                </a:cubicBezTo>
                <a:cubicBezTo>
                  <a:pt x="1657" y="554"/>
                  <a:pt x="1657" y="554"/>
                  <a:pt x="1657" y="554"/>
                </a:cubicBezTo>
                <a:cubicBezTo>
                  <a:pt x="1678" y="553"/>
                  <a:pt x="1678" y="553"/>
                  <a:pt x="1678" y="553"/>
                </a:cubicBezTo>
                <a:cubicBezTo>
                  <a:pt x="1697" y="549"/>
                  <a:pt x="1697" y="549"/>
                  <a:pt x="1697" y="549"/>
                </a:cubicBezTo>
                <a:cubicBezTo>
                  <a:pt x="1681" y="534"/>
                  <a:pt x="1681" y="534"/>
                  <a:pt x="1681" y="534"/>
                </a:cubicBezTo>
                <a:cubicBezTo>
                  <a:pt x="1692" y="531"/>
                  <a:pt x="1692" y="531"/>
                  <a:pt x="1692" y="531"/>
                </a:cubicBezTo>
                <a:cubicBezTo>
                  <a:pt x="1709" y="548"/>
                  <a:pt x="1709" y="548"/>
                  <a:pt x="1709" y="548"/>
                </a:cubicBezTo>
                <a:cubicBezTo>
                  <a:pt x="1728" y="550"/>
                  <a:pt x="1728" y="550"/>
                  <a:pt x="1728" y="550"/>
                </a:cubicBezTo>
                <a:cubicBezTo>
                  <a:pt x="1736" y="566"/>
                  <a:pt x="1736" y="566"/>
                  <a:pt x="1736" y="566"/>
                </a:cubicBezTo>
                <a:cubicBezTo>
                  <a:pt x="1750" y="568"/>
                  <a:pt x="1750" y="568"/>
                  <a:pt x="1750" y="568"/>
                </a:cubicBezTo>
                <a:cubicBezTo>
                  <a:pt x="1758" y="580"/>
                  <a:pt x="1758" y="580"/>
                  <a:pt x="1758" y="580"/>
                </a:cubicBezTo>
                <a:cubicBezTo>
                  <a:pt x="1773" y="586"/>
                  <a:pt x="1773" y="586"/>
                  <a:pt x="1773" y="586"/>
                </a:cubicBezTo>
                <a:cubicBezTo>
                  <a:pt x="1781" y="601"/>
                  <a:pt x="1781" y="601"/>
                  <a:pt x="1781" y="601"/>
                </a:cubicBezTo>
                <a:cubicBezTo>
                  <a:pt x="1797" y="607"/>
                  <a:pt x="1797" y="607"/>
                  <a:pt x="1797" y="607"/>
                </a:cubicBezTo>
                <a:cubicBezTo>
                  <a:pt x="1811" y="622"/>
                  <a:pt x="1811" y="622"/>
                  <a:pt x="1811" y="622"/>
                </a:cubicBezTo>
                <a:cubicBezTo>
                  <a:pt x="1814" y="640"/>
                  <a:pt x="1814" y="640"/>
                  <a:pt x="1814" y="640"/>
                </a:cubicBezTo>
                <a:cubicBezTo>
                  <a:pt x="1794" y="659"/>
                  <a:pt x="1794" y="659"/>
                  <a:pt x="1794" y="659"/>
                </a:cubicBezTo>
                <a:cubicBezTo>
                  <a:pt x="1778" y="678"/>
                  <a:pt x="1778" y="678"/>
                  <a:pt x="1778" y="678"/>
                </a:cubicBezTo>
                <a:cubicBezTo>
                  <a:pt x="1786" y="696"/>
                  <a:pt x="1786" y="696"/>
                  <a:pt x="1786" y="696"/>
                </a:cubicBezTo>
                <a:cubicBezTo>
                  <a:pt x="1757" y="700"/>
                  <a:pt x="1757" y="700"/>
                  <a:pt x="1757" y="700"/>
                </a:cubicBezTo>
                <a:cubicBezTo>
                  <a:pt x="1741" y="696"/>
                  <a:pt x="1741" y="696"/>
                  <a:pt x="1741" y="696"/>
                </a:cubicBezTo>
                <a:cubicBezTo>
                  <a:pt x="1724" y="696"/>
                  <a:pt x="1724" y="696"/>
                  <a:pt x="1724" y="696"/>
                </a:cubicBezTo>
                <a:cubicBezTo>
                  <a:pt x="1703" y="711"/>
                  <a:pt x="1703" y="711"/>
                  <a:pt x="1703" y="711"/>
                </a:cubicBezTo>
                <a:cubicBezTo>
                  <a:pt x="1703" y="727"/>
                  <a:pt x="1703" y="727"/>
                  <a:pt x="1703" y="727"/>
                </a:cubicBezTo>
                <a:cubicBezTo>
                  <a:pt x="1728" y="731"/>
                  <a:pt x="1728" y="731"/>
                  <a:pt x="1728" y="731"/>
                </a:cubicBezTo>
                <a:cubicBezTo>
                  <a:pt x="1748" y="730"/>
                  <a:pt x="1748" y="730"/>
                  <a:pt x="1748" y="730"/>
                </a:cubicBezTo>
                <a:cubicBezTo>
                  <a:pt x="1753" y="721"/>
                  <a:pt x="1753" y="721"/>
                  <a:pt x="1753" y="721"/>
                </a:cubicBezTo>
                <a:cubicBezTo>
                  <a:pt x="1762" y="716"/>
                  <a:pt x="1762" y="716"/>
                  <a:pt x="1762" y="716"/>
                </a:cubicBezTo>
                <a:cubicBezTo>
                  <a:pt x="1775" y="719"/>
                  <a:pt x="1775" y="719"/>
                  <a:pt x="1775" y="719"/>
                </a:cubicBezTo>
                <a:cubicBezTo>
                  <a:pt x="1798" y="726"/>
                  <a:pt x="1798" y="726"/>
                  <a:pt x="1798" y="726"/>
                </a:cubicBezTo>
                <a:cubicBezTo>
                  <a:pt x="1821" y="748"/>
                  <a:pt x="1821" y="748"/>
                  <a:pt x="1821" y="748"/>
                </a:cubicBezTo>
                <a:cubicBezTo>
                  <a:pt x="1826" y="760"/>
                  <a:pt x="1826" y="760"/>
                  <a:pt x="1826" y="760"/>
                </a:cubicBezTo>
                <a:cubicBezTo>
                  <a:pt x="1840" y="774"/>
                  <a:pt x="1840" y="774"/>
                  <a:pt x="1840" y="774"/>
                </a:cubicBezTo>
                <a:cubicBezTo>
                  <a:pt x="1860" y="774"/>
                  <a:pt x="1860" y="774"/>
                  <a:pt x="1860" y="774"/>
                </a:cubicBezTo>
                <a:cubicBezTo>
                  <a:pt x="1881" y="794"/>
                  <a:pt x="1881" y="794"/>
                  <a:pt x="1881" y="794"/>
                </a:cubicBezTo>
                <a:cubicBezTo>
                  <a:pt x="1912" y="795"/>
                  <a:pt x="1912" y="795"/>
                  <a:pt x="1912" y="795"/>
                </a:cubicBezTo>
                <a:cubicBezTo>
                  <a:pt x="1932" y="804"/>
                  <a:pt x="1932" y="804"/>
                  <a:pt x="1932" y="804"/>
                </a:cubicBezTo>
                <a:cubicBezTo>
                  <a:pt x="1934" y="792"/>
                  <a:pt x="1934" y="792"/>
                  <a:pt x="1934" y="792"/>
                </a:cubicBezTo>
                <a:cubicBezTo>
                  <a:pt x="1901" y="767"/>
                  <a:pt x="1901" y="767"/>
                  <a:pt x="1901" y="767"/>
                </a:cubicBezTo>
                <a:cubicBezTo>
                  <a:pt x="1887" y="757"/>
                  <a:pt x="1887" y="757"/>
                  <a:pt x="1887" y="757"/>
                </a:cubicBezTo>
                <a:cubicBezTo>
                  <a:pt x="1880" y="745"/>
                  <a:pt x="1880" y="745"/>
                  <a:pt x="1880" y="745"/>
                </a:cubicBezTo>
                <a:cubicBezTo>
                  <a:pt x="1902" y="756"/>
                  <a:pt x="1902" y="756"/>
                  <a:pt x="1902" y="756"/>
                </a:cubicBezTo>
                <a:cubicBezTo>
                  <a:pt x="1939" y="774"/>
                  <a:pt x="1939" y="774"/>
                  <a:pt x="1939" y="774"/>
                </a:cubicBezTo>
                <a:cubicBezTo>
                  <a:pt x="1958" y="785"/>
                  <a:pt x="1958" y="785"/>
                  <a:pt x="1958" y="785"/>
                </a:cubicBezTo>
                <a:cubicBezTo>
                  <a:pt x="1958" y="767"/>
                  <a:pt x="1958" y="767"/>
                  <a:pt x="1958" y="767"/>
                </a:cubicBezTo>
                <a:cubicBezTo>
                  <a:pt x="1969" y="752"/>
                  <a:pt x="1969" y="752"/>
                  <a:pt x="1969" y="752"/>
                </a:cubicBezTo>
                <a:cubicBezTo>
                  <a:pt x="1951" y="742"/>
                  <a:pt x="1951" y="742"/>
                  <a:pt x="1951" y="742"/>
                </a:cubicBezTo>
                <a:cubicBezTo>
                  <a:pt x="1947" y="717"/>
                  <a:pt x="1947" y="717"/>
                  <a:pt x="1947" y="717"/>
                </a:cubicBezTo>
                <a:cubicBezTo>
                  <a:pt x="1922" y="708"/>
                  <a:pt x="1922" y="708"/>
                  <a:pt x="1922" y="708"/>
                </a:cubicBezTo>
                <a:cubicBezTo>
                  <a:pt x="1892" y="676"/>
                  <a:pt x="1892" y="676"/>
                  <a:pt x="1892" y="676"/>
                </a:cubicBezTo>
                <a:cubicBezTo>
                  <a:pt x="1902" y="667"/>
                  <a:pt x="1902" y="667"/>
                  <a:pt x="1902" y="667"/>
                </a:cubicBezTo>
                <a:cubicBezTo>
                  <a:pt x="1912" y="659"/>
                  <a:pt x="1912" y="659"/>
                  <a:pt x="1912" y="659"/>
                </a:cubicBezTo>
                <a:cubicBezTo>
                  <a:pt x="1952" y="689"/>
                  <a:pt x="1952" y="689"/>
                  <a:pt x="1952" y="689"/>
                </a:cubicBezTo>
                <a:cubicBezTo>
                  <a:pt x="1966" y="708"/>
                  <a:pt x="1966" y="708"/>
                  <a:pt x="1966" y="708"/>
                </a:cubicBezTo>
                <a:cubicBezTo>
                  <a:pt x="1982" y="711"/>
                  <a:pt x="1982" y="711"/>
                  <a:pt x="1982" y="711"/>
                </a:cubicBezTo>
                <a:cubicBezTo>
                  <a:pt x="1987" y="689"/>
                  <a:pt x="1987" y="689"/>
                  <a:pt x="1987" y="689"/>
                </a:cubicBezTo>
                <a:cubicBezTo>
                  <a:pt x="2008" y="681"/>
                  <a:pt x="2008" y="681"/>
                  <a:pt x="2008" y="681"/>
                </a:cubicBezTo>
                <a:cubicBezTo>
                  <a:pt x="2011" y="672"/>
                  <a:pt x="2011" y="672"/>
                  <a:pt x="2011" y="672"/>
                </a:cubicBezTo>
                <a:cubicBezTo>
                  <a:pt x="2025" y="672"/>
                  <a:pt x="2025" y="672"/>
                  <a:pt x="2025" y="672"/>
                </a:cubicBezTo>
                <a:cubicBezTo>
                  <a:pt x="2031" y="662"/>
                  <a:pt x="2031" y="662"/>
                  <a:pt x="2031" y="662"/>
                </a:cubicBezTo>
                <a:cubicBezTo>
                  <a:pt x="2030" y="647"/>
                  <a:pt x="2030" y="647"/>
                  <a:pt x="2030" y="647"/>
                </a:cubicBezTo>
                <a:cubicBezTo>
                  <a:pt x="2002" y="647"/>
                  <a:pt x="2002" y="647"/>
                  <a:pt x="2002" y="647"/>
                </a:cubicBezTo>
                <a:cubicBezTo>
                  <a:pt x="2002" y="639"/>
                  <a:pt x="2002" y="639"/>
                  <a:pt x="2002" y="639"/>
                </a:cubicBezTo>
                <a:cubicBezTo>
                  <a:pt x="1985" y="626"/>
                  <a:pt x="1985" y="626"/>
                  <a:pt x="1985" y="626"/>
                </a:cubicBezTo>
                <a:cubicBezTo>
                  <a:pt x="1974" y="624"/>
                  <a:pt x="1974" y="624"/>
                  <a:pt x="1974" y="624"/>
                </a:cubicBezTo>
                <a:cubicBezTo>
                  <a:pt x="1956" y="616"/>
                  <a:pt x="1956" y="616"/>
                  <a:pt x="1956" y="616"/>
                </a:cubicBezTo>
                <a:cubicBezTo>
                  <a:pt x="1942" y="616"/>
                  <a:pt x="1942" y="616"/>
                  <a:pt x="1942" y="616"/>
                </a:cubicBezTo>
                <a:cubicBezTo>
                  <a:pt x="1938" y="605"/>
                  <a:pt x="1938" y="605"/>
                  <a:pt x="1938" y="605"/>
                </a:cubicBezTo>
                <a:cubicBezTo>
                  <a:pt x="1933" y="595"/>
                  <a:pt x="1933" y="595"/>
                  <a:pt x="1933" y="595"/>
                </a:cubicBezTo>
                <a:cubicBezTo>
                  <a:pt x="1909" y="595"/>
                  <a:pt x="1909" y="595"/>
                  <a:pt x="1909" y="595"/>
                </a:cubicBezTo>
                <a:cubicBezTo>
                  <a:pt x="1899" y="594"/>
                  <a:pt x="1899" y="594"/>
                  <a:pt x="1899" y="594"/>
                </a:cubicBezTo>
                <a:cubicBezTo>
                  <a:pt x="1899" y="577"/>
                  <a:pt x="1899" y="577"/>
                  <a:pt x="1899" y="577"/>
                </a:cubicBezTo>
                <a:cubicBezTo>
                  <a:pt x="1916" y="577"/>
                  <a:pt x="1916" y="577"/>
                  <a:pt x="1916" y="577"/>
                </a:cubicBezTo>
                <a:cubicBezTo>
                  <a:pt x="1925" y="569"/>
                  <a:pt x="1925" y="569"/>
                  <a:pt x="1925" y="569"/>
                </a:cubicBezTo>
                <a:cubicBezTo>
                  <a:pt x="1902" y="564"/>
                  <a:pt x="1902" y="564"/>
                  <a:pt x="1902" y="564"/>
                </a:cubicBezTo>
                <a:cubicBezTo>
                  <a:pt x="1905" y="557"/>
                  <a:pt x="1905" y="557"/>
                  <a:pt x="1905" y="557"/>
                </a:cubicBezTo>
                <a:cubicBezTo>
                  <a:pt x="1916" y="555"/>
                  <a:pt x="1916" y="555"/>
                  <a:pt x="1916" y="555"/>
                </a:cubicBezTo>
                <a:cubicBezTo>
                  <a:pt x="1903" y="543"/>
                  <a:pt x="1903" y="543"/>
                  <a:pt x="1903" y="543"/>
                </a:cubicBezTo>
                <a:cubicBezTo>
                  <a:pt x="1885" y="538"/>
                  <a:pt x="1885" y="538"/>
                  <a:pt x="1885" y="538"/>
                </a:cubicBezTo>
                <a:cubicBezTo>
                  <a:pt x="1892" y="527"/>
                  <a:pt x="1892" y="527"/>
                  <a:pt x="1892" y="527"/>
                </a:cubicBezTo>
                <a:cubicBezTo>
                  <a:pt x="1873" y="519"/>
                  <a:pt x="1873" y="519"/>
                  <a:pt x="1873" y="519"/>
                </a:cubicBezTo>
                <a:cubicBezTo>
                  <a:pt x="1852" y="520"/>
                  <a:pt x="1852" y="520"/>
                  <a:pt x="1852" y="520"/>
                </a:cubicBezTo>
                <a:cubicBezTo>
                  <a:pt x="1849" y="511"/>
                  <a:pt x="1849" y="511"/>
                  <a:pt x="1849" y="511"/>
                </a:cubicBezTo>
                <a:cubicBezTo>
                  <a:pt x="1832" y="510"/>
                  <a:pt x="1832" y="510"/>
                  <a:pt x="1832" y="510"/>
                </a:cubicBezTo>
                <a:cubicBezTo>
                  <a:pt x="1825" y="508"/>
                  <a:pt x="1825" y="508"/>
                  <a:pt x="1825" y="508"/>
                </a:cubicBezTo>
                <a:cubicBezTo>
                  <a:pt x="1839" y="499"/>
                  <a:pt x="1839" y="499"/>
                  <a:pt x="1839" y="499"/>
                </a:cubicBezTo>
                <a:cubicBezTo>
                  <a:pt x="1820" y="493"/>
                  <a:pt x="1820" y="493"/>
                  <a:pt x="1820" y="493"/>
                </a:cubicBezTo>
                <a:cubicBezTo>
                  <a:pt x="1796" y="499"/>
                  <a:pt x="1796" y="499"/>
                  <a:pt x="1796" y="499"/>
                </a:cubicBezTo>
                <a:cubicBezTo>
                  <a:pt x="1781" y="483"/>
                  <a:pt x="1781" y="483"/>
                  <a:pt x="1781" y="483"/>
                </a:cubicBezTo>
                <a:cubicBezTo>
                  <a:pt x="1779" y="474"/>
                  <a:pt x="1779" y="474"/>
                  <a:pt x="1779" y="474"/>
                </a:cubicBezTo>
                <a:cubicBezTo>
                  <a:pt x="1764" y="473"/>
                  <a:pt x="1764" y="473"/>
                  <a:pt x="1764" y="473"/>
                </a:cubicBezTo>
                <a:cubicBezTo>
                  <a:pt x="1763" y="462"/>
                  <a:pt x="1763" y="462"/>
                  <a:pt x="1763" y="462"/>
                </a:cubicBezTo>
                <a:cubicBezTo>
                  <a:pt x="1739" y="454"/>
                  <a:pt x="1739" y="454"/>
                  <a:pt x="1739" y="454"/>
                </a:cubicBezTo>
                <a:cubicBezTo>
                  <a:pt x="1708" y="454"/>
                  <a:pt x="1708" y="454"/>
                  <a:pt x="1708" y="454"/>
                </a:cubicBezTo>
                <a:cubicBezTo>
                  <a:pt x="1704" y="463"/>
                  <a:pt x="1704" y="463"/>
                  <a:pt x="1704" y="463"/>
                </a:cubicBezTo>
                <a:cubicBezTo>
                  <a:pt x="1688" y="465"/>
                  <a:pt x="1688" y="465"/>
                  <a:pt x="1688" y="465"/>
                </a:cubicBezTo>
                <a:cubicBezTo>
                  <a:pt x="1673" y="462"/>
                  <a:pt x="1673" y="462"/>
                  <a:pt x="1673" y="462"/>
                </a:cubicBezTo>
                <a:cubicBezTo>
                  <a:pt x="1668" y="473"/>
                  <a:pt x="1668" y="473"/>
                  <a:pt x="1668" y="473"/>
                </a:cubicBezTo>
                <a:cubicBezTo>
                  <a:pt x="1653" y="474"/>
                  <a:pt x="1653" y="474"/>
                  <a:pt x="1653" y="474"/>
                </a:cubicBezTo>
                <a:cubicBezTo>
                  <a:pt x="1652" y="460"/>
                  <a:pt x="1652" y="460"/>
                  <a:pt x="1652" y="460"/>
                </a:cubicBezTo>
                <a:cubicBezTo>
                  <a:pt x="1661" y="447"/>
                  <a:pt x="1661" y="447"/>
                  <a:pt x="1661" y="447"/>
                </a:cubicBezTo>
                <a:cubicBezTo>
                  <a:pt x="1646" y="429"/>
                  <a:pt x="1646" y="429"/>
                  <a:pt x="1646" y="429"/>
                </a:cubicBezTo>
                <a:cubicBezTo>
                  <a:pt x="1639" y="413"/>
                  <a:pt x="1639" y="413"/>
                  <a:pt x="1639" y="413"/>
                </a:cubicBezTo>
                <a:cubicBezTo>
                  <a:pt x="1611" y="413"/>
                  <a:pt x="1611" y="413"/>
                  <a:pt x="1611" y="413"/>
                </a:cubicBezTo>
                <a:cubicBezTo>
                  <a:pt x="1598" y="425"/>
                  <a:pt x="1598" y="425"/>
                  <a:pt x="1598" y="425"/>
                </a:cubicBezTo>
                <a:cubicBezTo>
                  <a:pt x="1580" y="426"/>
                  <a:pt x="1580" y="426"/>
                  <a:pt x="1580" y="426"/>
                </a:cubicBezTo>
                <a:cubicBezTo>
                  <a:pt x="1567" y="434"/>
                  <a:pt x="1567" y="434"/>
                  <a:pt x="1567" y="434"/>
                </a:cubicBezTo>
                <a:cubicBezTo>
                  <a:pt x="1564" y="450"/>
                  <a:pt x="1564" y="450"/>
                  <a:pt x="1564" y="450"/>
                </a:cubicBezTo>
                <a:cubicBezTo>
                  <a:pt x="1576" y="467"/>
                  <a:pt x="1576" y="467"/>
                  <a:pt x="1576" y="467"/>
                </a:cubicBezTo>
                <a:cubicBezTo>
                  <a:pt x="1568" y="478"/>
                  <a:pt x="1568" y="478"/>
                  <a:pt x="1568" y="478"/>
                </a:cubicBezTo>
                <a:cubicBezTo>
                  <a:pt x="1584" y="499"/>
                  <a:pt x="1584" y="499"/>
                  <a:pt x="1584" y="499"/>
                </a:cubicBezTo>
                <a:cubicBezTo>
                  <a:pt x="1571" y="501"/>
                  <a:pt x="1571" y="501"/>
                  <a:pt x="1571" y="501"/>
                </a:cubicBezTo>
                <a:cubicBezTo>
                  <a:pt x="1553" y="483"/>
                  <a:pt x="1553" y="483"/>
                  <a:pt x="1553" y="483"/>
                </a:cubicBezTo>
                <a:cubicBezTo>
                  <a:pt x="1547" y="459"/>
                  <a:pt x="1547" y="459"/>
                  <a:pt x="1547" y="459"/>
                </a:cubicBezTo>
                <a:cubicBezTo>
                  <a:pt x="1545" y="443"/>
                  <a:pt x="1545" y="443"/>
                  <a:pt x="1545" y="443"/>
                </a:cubicBezTo>
                <a:cubicBezTo>
                  <a:pt x="1558" y="426"/>
                  <a:pt x="1558" y="426"/>
                  <a:pt x="1558" y="426"/>
                </a:cubicBezTo>
                <a:cubicBezTo>
                  <a:pt x="1577" y="412"/>
                  <a:pt x="1577" y="412"/>
                  <a:pt x="1577" y="412"/>
                </a:cubicBezTo>
                <a:cubicBezTo>
                  <a:pt x="1551" y="412"/>
                  <a:pt x="1551" y="412"/>
                  <a:pt x="1551" y="412"/>
                </a:cubicBezTo>
                <a:cubicBezTo>
                  <a:pt x="1523" y="415"/>
                  <a:pt x="1523" y="415"/>
                  <a:pt x="1523" y="415"/>
                </a:cubicBezTo>
                <a:cubicBezTo>
                  <a:pt x="1498" y="435"/>
                  <a:pt x="1498" y="435"/>
                  <a:pt x="1498" y="435"/>
                </a:cubicBezTo>
                <a:cubicBezTo>
                  <a:pt x="1483" y="463"/>
                  <a:pt x="1483" y="463"/>
                  <a:pt x="1483" y="463"/>
                </a:cubicBezTo>
                <a:cubicBezTo>
                  <a:pt x="1482" y="498"/>
                  <a:pt x="1482" y="498"/>
                  <a:pt x="1482" y="498"/>
                </a:cubicBezTo>
                <a:cubicBezTo>
                  <a:pt x="1505" y="502"/>
                  <a:pt x="1505" y="502"/>
                  <a:pt x="1505" y="502"/>
                </a:cubicBezTo>
                <a:cubicBezTo>
                  <a:pt x="1521" y="503"/>
                  <a:pt x="1521" y="503"/>
                  <a:pt x="1521" y="503"/>
                </a:cubicBezTo>
                <a:cubicBezTo>
                  <a:pt x="1528" y="516"/>
                  <a:pt x="1528" y="516"/>
                  <a:pt x="1528" y="516"/>
                </a:cubicBezTo>
                <a:cubicBezTo>
                  <a:pt x="1510" y="513"/>
                  <a:pt x="1510" y="513"/>
                  <a:pt x="1510" y="513"/>
                </a:cubicBezTo>
                <a:cubicBezTo>
                  <a:pt x="1491" y="518"/>
                  <a:pt x="1491" y="518"/>
                  <a:pt x="1491" y="518"/>
                </a:cubicBezTo>
                <a:cubicBezTo>
                  <a:pt x="1507" y="534"/>
                  <a:pt x="1507" y="534"/>
                  <a:pt x="1507" y="534"/>
                </a:cubicBezTo>
                <a:cubicBezTo>
                  <a:pt x="1529" y="534"/>
                  <a:pt x="1529" y="534"/>
                  <a:pt x="1529" y="534"/>
                </a:cubicBezTo>
                <a:cubicBezTo>
                  <a:pt x="1540" y="530"/>
                  <a:pt x="1540" y="530"/>
                  <a:pt x="1540" y="530"/>
                </a:cubicBezTo>
                <a:cubicBezTo>
                  <a:pt x="1555" y="540"/>
                  <a:pt x="1555" y="540"/>
                  <a:pt x="1555" y="540"/>
                </a:cubicBezTo>
                <a:cubicBezTo>
                  <a:pt x="1583" y="549"/>
                  <a:pt x="1583" y="549"/>
                  <a:pt x="1583" y="549"/>
                </a:cubicBezTo>
                <a:cubicBezTo>
                  <a:pt x="1566" y="554"/>
                  <a:pt x="1566" y="554"/>
                  <a:pt x="1566" y="554"/>
                </a:cubicBezTo>
                <a:cubicBezTo>
                  <a:pt x="1565" y="568"/>
                  <a:pt x="1565" y="568"/>
                  <a:pt x="1565" y="568"/>
                </a:cubicBezTo>
                <a:cubicBezTo>
                  <a:pt x="1577" y="577"/>
                  <a:pt x="1577" y="577"/>
                  <a:pt x="1577" y="577"/>
                </a:cubicBezTo>
                <a:cubicBezTo>
                  <a:pt x="1558" y="604"/>
                  <a:pt x="1558" y="604"/>
                  <a:pt x="1558" y="604"/>
                </a:cubicBezTo>
                <a:cubicBezTo>
                  <a:pt x="1549" y="623"/>
                  <a:pt x="1549" y="623"/>
                  <a:pt x="1549" y="623"/>
                </a:cubicBezTo>
                <a:cubicBezTo>
                  <a:pt x="1535" y="638"/>
                  <a:pt x="1535" y="638"/>
                  <a:pt x="1535" y="638"/>
                </a:cubicBezTo>
                <a:cubicBezTo>
                  <a:pt x="1522" y="632"/>
                  <a:pt x="1522" y="632"/>
                  <a:pt x="1522" y="632"/>
                </a:cubicBezTo>
                <a:cubicBezTo>
                  <a:pt x="1512" y="609"/>
                  <a:pt x="1512" y="609"/>
                  <a:pt x="1512" y="609"/>
                </a:cubicBezTo>
                <a:cubicBezTo>
                  <a:pt x="1522" y="595"/>
                  <a:pt x="1522" y="595"/>
                  <a:pt x="1522" y="595"/>
                </a:cubicBezTo>
                <a:cubicBezTo>
                  <a:pt x="1497" y="573"/>
                  <a:pt x="1497" y="573"/>
                  <a:pt x="1497" y="573"/>
                </a:cubicBezTo>
                <a:cubicBezTo>
                  <a:pt x="1477" y="590"/>
                  <a:pt x="1477" y="590"/>
                  <a:pt x="1477" y="590"/>
                </a:cubicBezTo>
                <a:cubicBezTo>
                  <a:pt x="1449" y="560"/>
                  <a:pt x="1449" y="560"/>
                  <a:pt x="1449" y="560"/>
                </a:cubicBezTo>
                <a:cubicBezTo>
                  <a:pt x="1439" y="556"/>
                  <a:pt x="1439" y="556"/>
                  <a:pt x="1439" y="556"/>
                </a:cubicBezTo>
                <a:cubicBezTo>
                  <a:pt x="1441" y="540"/>
                  <a:pt x="1441" y="540"/>
                  <a:pt x="1441" y="540"/>
                </a:cubicBezTo>
                <a:cubicBezTo>
                  <a:pt x="1437" y="522"/>
                  <a:pt x="1437" y="522"/>
                  <a:pt x="1437" y="522"/>
                </a:cubicBezTo>
                <a:cubicBezTo>
                  <a:pt x="1424" y="520"/>
                  <a:pt x="1424" y="520"/>
                  <a:pt x="1424" y="520"/>
                </a:cubicBezTo>
                <a:cubicBezTo>
                  <a:pt x="1423" y="505"/>
                  <a:pt x="1423" y="505"/>
                  <a:pt x="1423" y="505"/>
                </a:cubicBezTo>
                <a:cubicBezTo>
                  <a:pt x="1402" y="488"/>
                  <a:pt x="1402" y="488"/>
                  <a:pt x="1402" y="488"/>
                </a:cubicBezTo>
                <a:cubicBezTo>
                  <a:pt x="1378" y="487"/>
                  <a:pt x="1378" y="487"/>
                  <a:pt x="1378" y="487"/>
                </a:cubicBezTo>
                <a:cubicBezTo>
                  <a:pt x="1374" y="497"/>
                  <a:pt x="1374" y="497"/>
                  <a:pt x="1374" y="497"/>
                </a:cubicBezTo>
                <a:cubicBezTo>
                  <a:pt x="1363" y="498"/>
                  <a:pt x="1363" y="498"/>
                  <a:pt x="1363" y="498"/>
                </a:cubicBezTo>
                <a:cubicBezTo>
                  <a:pt x="1352" y="514"/>
                  <a:pt x="1352" y="514"/>
                  <a:pt x="1352" y="514"/>
                </a:cubicBezTo>
                <a:cubicBezTo>
                  <a:pt x="1358" y="527"/>
                  <a:pt x="1358" y="527"/>
                  <a:pt x="1358" y="527"/>
                </a:cubicBezTo>
                <a:cubicBezTo>
                  <a:pt x="1355" y="537"/>
                  <a:pt x="1355" y="537"/>
                  <a:pt x="1355" y="537"/>
                </a:cubicBezTo>
                <a:cubicBezTo>
                  <a:pt x="1375" y="554"/>
                  <a:pt x="1375" y="554"/>
                  <a:pt x="1375" y="554"/>
                </a:cubicBezTo>
                <a:cubicBezTo>
                  <a:pt x="1394" y="565"/>
                  <a:pt x="1394" y="565"/>
                  <a:pt x="1394" y="565"/>
                </a:cubicBezTo>
                <a:cubicBezTo>
                  <a:pt x="1388" y="579"/>
                  <a:pt x="1388" y="579"/>
                  <a:pt x="1388" y="579"/>
                </a:cubicBezTo>
                <a:cubicBezTo>
                  <a:pt x="1367" y="575"/>
                  <a:pt x="1367" y="575"/>
                  <a:pt x="1367" y="575"/>
                </a:cubicBezTo>
                <a:cubicBezTo>
                  <a:pt x="1373" y="592"/>
                  <a:pt x="1373" y="592"/>
                  <a:pt x="1373" y="592"/>
                </a:cubicBezTo>
                <a:cubicBezTo>
                  <a:pt x="1391" y="591"/>
                  <a:pt x="1391" y="591"/>
                  <a:pt x="1391" y="591"/>
                </a:cubicBezTo>
                <a:cubicBezTo>
                  <a:pt x="1410" y="579"/>
                  <a:pt x="1410" y="579"/>
                  <a:pt x="1410" y="579"/>
                </a:cubicBezTo>
                <a:cubicBezTo>
                  <a:pt x="1410" y="597"/>
                  <a:pt x="1410" y="597"/>
                  <a:pt x="1410" y="597"/>
                </a:cubicBezTo>
                <a:cubicBezTo>
                  <a:pt x="1376" y="615"/>
                  <a:pt x="1376" y="615"/>
                  <a:pt x="1376" y="615"/>
                </a:cubicBezTo>
                <a:cubicBezTo>
                  <a:pt x="1379" y="641"/>
                  <a:pt x="1379" y="641"/>
                  <a:pt x="1379" y="641"/>
                </a:cubicBezTo>
                <a:cubicBezTo>
                  <a:pt x="1357" y="627"/>
                  <a:pt x="1357" y="627"/>
                  <a:pt x="1357" y="627"/>
                </a:cubicBezTo>
                <a:cubicBezTo>
                  <a:pt x="1363" y="609"/>
                  <a:pt x="1363" y="609"/>
                  <a:pt x="1363" y="609"/>
                </a:cubicBezTo>
                <a:cubicBezTo>
                  <a:pt x="1349" y="609"/>
                  <a:pt x="1349" y="609"/>
                  <a:pt x="1349" y="609"/>
                </a:cubicBezTo>
                <a:cubicBezTo>
                  <a:pt x="1348" y="592"/>
                  <a:pt x="1348" y="592"/>
                  <a:pt x="1348" y="592"/>
                </a:cubicBezTo>
                <a:cubicBezTo>
                  <a:pt x="1361" y="592"/>
                  <a:pt x="1361" y="592"/>
                  <a:pt x="1361" y="592"/>
                </a:cubicBezTo>
                <a:cubicBezTo>
                  <a:pt x="1357" y="568"/>
                  <a:pt x="1357" y="568"/>
                  <a:pt x="1357" y="568"/>
                </a:cubicBezTo>
                <a:cubicBezTo>
                  <a:pt x="1325" y="553"/>
                  <a:pt x="1325" y="553"/>
                  <a:pt x="1325" y="553"/>
                </a:cubicBezTo>
                <a:cubicBezTo>
                  <a:pt x="1318" y="570"/>
                  <a:pt x="1318" y="570"/>
                  <a:pt x="1318" y="570"/>
                </a:cubicBezTo>
                <a:cubicBezTo>
                  <a:pt x="1301" y="578"/>
                  <a:pt x="1301" y="578"/>
                  <a:pt x="1301" y="578"/>
                </a:cubicBezTo>
                <a:cubicBezTo>
                  <a:pt x="1330" y="597"/>
                  <a:pt x="1330" y="597"/>
                  <a:pt x="1330" y="597"/>
                </a:cubicBezTo>
                <a:cubicBezTo>
                  <a:pt x="1316" y="608"/>
                  <a:pt x="1316" y="608"/>
                  <a:pt x="1316" y="608"/>
                </a:cubicBezTo>
                <a:cubicBezTo>
                  <a:pt x="1311" y="622"/>
                  <a:pt x="1311" y="622"/>
                  <a:pt x="1311" y="622"/>
                </a:cubicBezTo>
                <a:cubicBezTo>
                  <a:pt x="1257" y="624"/>
                  <a:pt x="1257" y="624"/>
                  <a:pt x="1257" y="624"/>
                </a:cubicBezTo>
                <a:cubicBezTo>
                  <a:pt x="1230" y="613"/>
                  <a:pt x="1230" y="613"/>
                  <a:pt x="1230" y="613"/>
                </a:cubicBezTo>
                <a:cubicBezTo>
                  <a:pt x="1210" y="610"/>
                  <a:pt x="1210" y="610"/>
                  <a:pt x="1210" y="610"/>
                </a:cubicBezTo>
                <a:cubicBezTo>
                  <a:pt x="1185" y="595"/>
                  <a:pt x="1185" y="595"/>
                  <a:pt x="1185" y="595"/>
                </a:cubicBezTo>
                <a:cubicBezTo>
                  <a:pt x="1167" y="606"/>
                  <a:pt x="1167" y="606"/>
                  <a:pt x="1167" y="606"/>
                </a:cubicBezTo>
                <a:cubicBezTo>
                  <a:pt x="1139" y="618"/>
                  <a:pt x="1139" y="618"/>
                  <a:pt x="1139" y="618"/>
                </a:cubicBezTo>
                <a:cubicBezTo>
                  <a:pt x="1146" y="635"/>
                  <a:pt x="1146" y="635"/>
                  <a:pt x="1146" y="635"/>
                </a:cubicBezTo>
                <a:cubicBezTo>
                  <a:pt x="1142" y="661"/>
                  <a:pt x="1142" y="661"/>
                  <a:pt x="1142" y="661"/>
                </a:cubicBezTo>
                <a:cubicBezTo>
                  <a:pt x="1125" y="630"/>
                  <a:pt x="1125" y="630"/>
                  <a:pt x="1125" y="630"/>
                </a:cubicBezTo>
                <a:cubicBezTo>
                  <a:pt x="1098" y="618"/>
                  <a:pt x="1098" y="618"/>
                  <a:pt x="1098" y="618"/>
                </a:cubicBezTo>
                <a:cubicBezTo>
                  <a:pt x="1068" y="624"/>
                  <a:pt x="1068" y="624"/>
                  <a:pt x="1068" y="624"/>
                </a:cubicBezTo>
                <a:cubicBezTo>
                  <a:pt x="1003" y="618"/>
                  <a:pt x="1003" y="618"/>
                  <a:pt x="1003" y="618"/>
                </a:cubicBezTo>
                <a:cubicBezTo>
                  <a:pt x="1002" y="609"/>
                  <a:pt x="1002" y="609"/>
                  <a:pt x="1002" y="609"/>
                </a:cubicBezTo>
                <a:cubicBezTo>
                  <a:pt x="1024" y="601"/>
                  <a:pt x="1024" y="601"/>
                  <a:pt x="1024" y="601"/>
                </a:cubicBezTo>
                <a:cubicBezTo>
                  <a:pt x="992" y="584"/>
                  <a:pt x="992" y="584"/>
                  <a:pt x="992" y="584"/>
                </a:cubicBezTo>
                <a:cubicBezTo>
                  <a:pt x="971" y="585"/>
                  <a:pt x="971" y="585"/>
                  <a:pt x="971" y="585"/>
                </a:cubicBezTo>
                <a:cubicBezTo>
                  <a:pt x="912" y="568"/>
                  <a:pt x="912" y="568"/>
                  <a:pt x="912" y="568"/>
                </a:cubicBezTo>
                <a:cubicBezTo>
                  <a:pt x="897" y="556"/>
                  <a:pt x="897" y="556"/>
                  <a:pt x="897" y="556"/>
                </a:cubicBezTo>
                <a:cubicBezTo>
                  <a:pt x="870" y="553"/>
                  <a:pt x="870" y="553"/>
                  <a:pt x="870" y="553"/>
                </a:cubicBezTo>
                <a:cubicBezTo>
                  <a:pt x="854" y="554"/>
                  <a:pt x="854" y="554"/>
                  <a:pt x="854" y="554"/>
                </a:cubicBezTo>
                <a:cubicBezTo>
                  <a:pt x="847" y="565"/>
                  <a:pt x="847" y="565"/>
                  <a:pt x="847" y="565"/>
                </a:cubicBezTo>
                <a:cubicBezTo>
                  <a:pt x="832" y="568"/>
                  <a:pt x="832" y="568"/>
                  <a:pt x="832" y="568"/>
                </a:cubicBezTo>
                <a:cubicBezTo>
                  <a:pt x="817" y="543"/>
                  <a:pt x="817" y="543"/>
                  <a:pt x="817" y="543"/>
                </a:cubicBezTo>
                <a:cubicBezTo>
                  <a:pt x="808" y="565"/>
                  <a:pt x="808" y="565"/>
                  <a:pt x="808" y="565"/>
                </a:cubicBezTo>
                <a:cubicBezTo>
                  <a:pt x="790" y="562"/>
                  <a:pt x="790" y="562"/>
                  <a:pt x="790" y="562"/>
                </a:cubicBezTo>
                <a:cubicBezTo>
                  <a:pt x="773" y="533"/>
                  <a:pt x="773" y="533"/>
                  <a:pt x="773" y="533"/>
                </a:cubicBezTo>
                <a:cubicBezTo>
                  <a:pt x="753" y="528"/>
                  <a:pt x="753" y="528"/>
                  <a:pt x="753" y="528"/>
                </a:cubicBezTo>
                <a:cubicBezTo>
                  <a:pt x="747" y="547"/>
                  <a:pt x="747" y="547"/>
                  <a:pt x="747" y="547"/>
                </a:cubicBezTo>
                <a:cubicBezTo>
                  <a:pt x="734" y="559"/>
                  <a:pt x="734" y="559"/>
                  <a:pt x="734" y="559"/>
                </a:cubicBezTo>
                <a:cubicBezTo>
                  <a:pt x="714" y="562"/>
                  <a:pt x="714" y="562"/>
                  <a:pt x="714" y="562"/>
                </a:cubicBezTo>
                <a:cubicBezTo>
                  <a:pt x="688" y="570"/>
                  <a:pt x="688" y="570"/>
                  <a:pt x="688" y="570"/>
                </a:cubicBezTo>
                <a:cubicBezTo>
                  <a:pt x="662" y="583"/>
                  <a:pt x="662" y="583"/>
                  <a:pt x="662" y="583"/>
                </a:cubicBezTo>
                <a:cubicBezTo>
                  <a:pt x="683" y="564"/>
                  <a:pt x="683" y="564"/>
                  <a:pt x="683" y="564"/>
                </a:cubicBezTo>
                <a:cubicBezTo>
                  <a:pt x="705" y="558"/>
                  <a:pt x="705" y="558"/>
                  <a:pt x="705" y="558"/>
                </a:cubicBezTo>
                <a:cubicBezTo>
                  <a:pt x="721" y="552"/>
                  <a:pt x="721" y="552"/>
                  <a:pt x="721" y="552"/>
                </a:cubicBezTo>
                <a:cubicBezTo>
                  <a:pt x="728" y="542"/>
                  <a:pt x="728" y="542"/>
                  <a:pt x="728" y="542"/>
                </a:cubicBezTo>
                <a:cubicBezTo>
                  <a:pt x="719" y="540"/>
                  <a:pt x="719" y="540"/>
                  <a:pt x="719" y="540"/>
                </a:cubicBezTo>
                <a:cubicBezTo>
                  <a:pt x="692" y="549"/>
                  <a:pt x="692" y="549"/>
                  <a:pt x="692" y="549"/>
                </a:cubicBezTo>
                <a:cubicBezTo>
                  <a:pt x="662" y="562"/>
                  <a:pt x="662" y="562"/>
                  <a:pt x="662" y="562"/>
                </a:cubicBezTo>
                <a:cubicBezTo>
                  <a:pt x="645" y="563"/>
                  <a:pt x="645" y="563"/>
                  <a:pt x="645" y="563"/>
                </a:cubicBezTo>
                <a:cubicBezTo>
                  <a:pt x="629" y="563"/>
                  <a:pt x="629" y="563"/>
                  <a:pt x="629" y="563"/>
                </a:cubicBezTo>
                <a:cubicBezTo>
                  <a:pt x="597" y="580"/>
                  <a:pt x="597" y="580"/>
                  <a:pt x="597" y="580"/>
                </a:cubicBezTo>
                <a:cubicBezTo>
                  <a:pt x="566" y="577"/>
                  <a:pt x="566" y="577"/>
                  <a:pt x="566" y="577"/>
                </a:cubicBezTo>
                <a:cubicBezTo>
                  <a:pt x="541" y="559"/>
                  <a:pt x="541" y="559"/>
                  <a:pt x="541" y="559"/>
                </a:cubicBezTo>
                <a:cubicBezTo>
                  <a:pt x="496" y="557"/>
                  <a:pt x="496" y="557"/>
                  <a:pt x="496" y="557"/>
                </a:cubicBezTo>
                <a:cubicBezTo>
                  <a:pt x="480" y="547"/>
                  <a:pt x="480" y="547"/>
                  <a:pt x="480" y="547"/>
                </a:cubicBezTo>
                <a:cubicBezTo>
                  <a:pt x="457" y="543"/>
                  <a:pt x="457" y="543"/>
                  <a:pt x="457" y="543"/>
                </a:cubicBezTo>
                <a:cubicBezTo>
                  <a:pt x="429" y="549"/>
                  <a:pt x="429" y="549"/>
                  <a:pt x="429" y="549"/>
                </a:cubicBezTo>
                <a:cubicBezTo>
                  <a:pt x="412" y="539"/>
                  <a:pt x="412" y="539"/>
                  <a:pt x="412" y="539"/>
                </a:cubicBezTo>
                <a:cubicBezTo>
                  <a:pt x="383" y="539"/>
                  <a:pt x="383" y="539"/>
                  <a:pt x="383" y="539"/>
                </a:cubicBezTo>
                <a:cubicBezTo>
                  <a:pt x="352" y="531"/>
                  <a:pt x="352" y="531"/>
                  <a:pt x="352" y="531"/>
                </a:cubicBezTo>
                <a:cubicBezTo>
                  <a:pt x="324" y="531"/>
                  <a:pt x="324" y="531"/>
                  <a:pt x="324" y="531"/>
                </a:cubicBezTo>
                <a:cubicBezTo>
                  <a:pt x="302" y="531"/>
                  <a:pt x="302" y="531"/>
                  <a:pt x="302" y="531"/>
                </a:cubicBezTo>
                <a:cubicBezTo>
                  <a:pt x="296" y="517"/>
                  <a:pt x="296" y="517"/>
                  <a:pt x="296" y="517"/>
                </a:cubicBezTo>
                <a:cubicBezTo>
                  <a:pt x="252" y="515"/>
                  <a:pt x="252" y="515"/>
                  <a:pt x="252" y="515"/>
                </a:cubicBezTo>
                <a:cubicBezTo>
                  <a:pt x="234" y="517"/>
                  <a:pt x="234" y="517"/>
                  <a:pt x="234" y="517"/>
                </a:cubicBezTo>
                <a:cubicBezTo>
                  <a:pt x="239" y="506"/>
                  <a:pt x="239" y="506"/>
                  <a:pt x="239" y="506"/>
                </a:cubicBezTo>
                <a:cubicBezTo>
                  <a:pt x="214" y="505"/>
                  <a:pt x="214" y="505"/>
                  <a:pt x="214" y="505"/>
                </a:cubicBezTo>
                <a:cubicBezTo>
                  <a:pt x="191" y="518"/>
                  <a:pt x="191" y="518"/>
                  <a:pt x="191" y="518"/>
                </a:cubicBezTo>
                <a:cubicBezTo>
                  <a:pt x="155" y="518"/>
                  <a:pt x="155" y="518"/>
                  <a:pt x="155" y="518"/>
                </a:cubicBezTo>
                <a:cubicBezTo>
                  <a:pt x="128" y="538"/>
                  <a:pt x="128" y="538"/>
                  <a:pt x="128" y="538"/>
                </a:cubicBezTo>
                <a:cubicBezTo>
                  <a:pt x="107" y="538"/>
                  <a:pt x="107" y="538"/>
                  <a:pt x="107" y="538"/>
                </a:cubicBezTo>
                <a:cubicBezTo>
                  <a:pt x="89" y="552"/>
                  <a:pt x="89" y="552"/>
                  <a:pt x="89" y="552"/>
                </a:cubicBezTo>
                <a:cubicBezTo>
                  <a:pt x="87" y="569"/>
                  <a:pt x="87" y="569"/>
                  <a:pt x="87" y="569"/>
                </a:cubicBezTo>
                <a:cubicBezTo>
                  <a:pt x="65" y="584"/>
                  <a:pt x="65" y="584"/>
                  <a:pt x="65" y="584"/>
                </a:cubicBezTo>
                <a:cubicBezTo>
                  <a:pt x="30" y="585"/>
                  <a:pt x="30" y="585"/>
                  <a:pt x="30" y="585"/>
                </a:cubicBezTo>
                <a:cubicBezTo>
                  <a:pt x="23" y="605"/>
                  <a:pt x="23" y="605"/>
                  <a:pt x="23" y="605"/>
                </a:cubicBezTo>
                <a:cubicBezTo>
                  <a:pt x="63" y="623"/>
                  <a:pt x="63" y="623"/>
                  <a:pt x="63" y="623"/>
                </a:cubicBezTo>
                <a:cubicBezTo>
                  <a:pt x="77" y="642"/>
                  <a:pt x="77" y="642"/>
                  <a:pt x="77" y="642"/>
                </a:cubicBezTo>
                <a:cubicBezTo>
                  <a:pt x="100" y="651"/>
                  <a:pt x="100" y="651"/>
                  <a:pt x="100" y="651"/>
                </a:cubicBezTo>
                <a:cubicBezTo>
                  <a:pt x="115" y="674"/>
                  <a:pt x="115" y="674"/>
                  <a:pt x="115" y="674"/>
                </a:cubicBezTo>
                <a:cubicBezTo>
                  <a:pt x="93" y="677"/>
                  <a:pt x="93" y="677"/>
                  <a:pt x="93" y="677"/>
                </a:cubicBezTo>
                <a:cubicBezTo>
                  <a:pt x="72" y="673"/>
                  <a:pt x="72" y="673"/>
                  <a:pt x="72" y="673"/>
                </a:cubicBezTo>
                <a:cubicBezTo>
                  <a:pt x="70" y="656"/>
                  <a:pt x="70" y="656"/>
                  <a:pt x="70" y="656"/>
                </a:cubicBezTo>
                <a:cubicBezTo>
                  <a:pt x="45" y="669"/>
                  <a:pt x="45" y="669"/>
                  <a:pt x="45" y="669"/>
                </a:cubicBezTo>
                <a:cubicBezTo>
                  <a:pt x="25" y="671"/>
                  <a:pt x="25" y="671"/>
                  <a:pt x="25" y="671"/>
                </a:cubicBezTo>
                <a:cubicBezTo>
                  <a:pt x="0" y="691"/>
                  <a:pt x="0" y="691"/>
                  <a:pt x="0" y="691"/>
                </a:cubicBezTo>
                <a:cubicBezTo>
                  <a:pt x="12" y="698"/>
                  <a:pt x="12" y="698"/>
                  <a:pt x="12" y="698"/>
                </a:cubicBezTo>
                <a:cubicBezTo>
                  <a:pt x="25" y="708"/>
                  <a:pt x="25" y="708"/>
                  <a:pt x="25" y="708"/>
                </a:cubicBezTo>
                <a:cubicBezTo>
                  <a:pt x="33" y="730"/>
                  <a:pt x="33" y="730"/>
                  <a:pt x="33" y="730"/>
                </a:cubicBezTo>
                <a:cubicBezTo>
                  <a:pt x="97" y="723"/>
                  <a:pt x="97" y="723"/>
                  <a:pt x="97" y="723"/>
                </a:cubicBezTo>
                <a:cubicBezTo>
                  <a:pt x="113" y="713"/>
                  <a:pt x="113" y="713"/>
                  <a:pt x="113" y="713"/>
                </a:cubicBezTo>
                <a:cubicBezTo>
                  <a:pt x="130" y="715"/>
                  <a:pt x="130" y="715"/>
                  <a:pt x="130" y="715"/>
                </a:cubicBezTo>
                <a:cubicBezTo>
                  <a:pt x="126" y="734"/>
                  <a:pt x="126" y="734"/>
                  <a:pt x="126" y="734"/>
                </a:cubicBezTo>
                <a:cubicBezTo>
                  <a:pt x="126" y="756"/>
                  <a:pt x="126" y="756"/>
                  <a:pt x="126" y="756"/>
                </a:cubicBezTo>
                <a:cubicBezTo>
                  <a:pt x="103" y="757"/>
                  <a:pt x="103" y="757"/>
                  <a:pt x="103" y="757"/>
                </a:cubicBezTo>
                <a:cubicBezTo>
                  <a:pt x="80" y="764"/>
                  <a:pt x="80" y="764"/>
                  <a:pt x="80" y="764"/>
                </a:cubicBezTo>
                <a:cubicBezTo>
                  <a:pt x="60" y="763"/>
                  <a:pt x="60" y="763"/>
                  <a:pt x="60" y="763"/>
                </a:cubicBezTo>
                <a:cubicBezTo>
                  <a:pt x="54" y="784"/>
                  <a:pt x="54" y="784"/>
                  <a:pt x="54" y="784"/>
                </a:cubicBezTo>
                <a:cubicBezTo>
                  <a:pt x="31" y="806"/>
                  <a:pt x="31" y="806"/>
                  <a:pt x="31" y="806"/>
                </a:cubicBezTo>
                <a:cubicBezTo>
                  <a:pt x="36" y="821"/>
                  <a:pt x="36" y="821"/>
                  <a:pt x="36" y="821"/>
                </a:cubicBezTo>
                <a:cubicBezTo>
                  <a:pt x="46" y="823"/>
                  <a:pt x="46" y="823"/>
                  <a:pt x="46" y="823"/>
                </a:cubicBezTo>
                <a:cubicBezTo>
                  <a:pt x="50" y="835"/>
                  <a:pt x="50" y="835"/>
                  <a:pt x="50" y="835"/>
                </a:cubicBezTo>
                <a:cubicBezTo>
                  <a:pt x="59" y="854"/>
                  <a:pt x="59" y="854"/>
                  <a:pt x="59" y="854"/>
                </a:cubicBezTo>
                <a:cubicBezTo>
                  <a:pt x="86" y="863"/>
                  <a:pt x="86" y="863"/>
                  <a:pt x="86" y="863"/>
                </a:cubicBezTo>
                <a:cubicBezTo>
                  <a:pt x="99" y="848"/>
                  <a:pt x="99" y="848"/>
                  <a:pt x="99" y="848"/>
                </a:cubicBezTo>
                <a:cubicBezTo>
                  <a:pt x="114" y="868"/>
                  <a:pt x="114" y="868"/>
                  <a:pt x="114" y="868"/>
                </a:cubicBezTo>
                <a:cubicBezTo>
                  <a:pt x="111" y="896"/>
                  <a:pt x="111" y="896"/>
                  <a:pt x="111" y="896"/>
                </a:cubicBezTo>
                <a:cubicBezTo>
                  <a:pt x="125" y="896"/>
                  <a:pt x="125" y="896"/>
                  <a:pt x="125" y="896"/>
                </a:cubicBezTo>
                <a:cubicBezTo>
                  <a:pt x="134" y="891"/>
                  <a:pt x="134" y="891"/>
                  <a:pt x="134" y="891"/>
                </a:cubicBezTo>
                <a:cubicBezTo>
                  <a:pt x="155" y="890"/>
                  <a:pt x="155" y="890"/>
                  <a:pt x="155" y="890"/>
                </a:cubicBezTo>
                <a:cubicBezTo>
                  <a:pt x="169" y="898"/>
                  <a:pt x="169" y="898"/>
                  <a:pt x="169" y="898"/>
                </a:cubicBezTo>
                <a:cubicBezTo>
                  <a:pt x="177" y="884"/>
                  <a:pt x="177" y="884"/>
                  <a:pt x="177" y="884"/>
                </a:cubicBezTo>
                <a:cubicBezTo>
                  <a:pt x="190" y="895"/>
                  <a:pt x="190" y="895"/>
                  <a:pt x="190" y="895"/>
                </a:cubicBezTo>
                <a:cubicBezTo>
                  <a:pt x="206" y="886"/>
                  <a:pt x="206" y="886"/>
                  <a:pt x="206" y="886"/>
                </a:cubicBezTo>
                <a:cubicBezTo>
                  <a:pt x="206" y="886"/>
                  <a:pt x="196" y="905"/>
                  <a:pt x="196" y="911"/>
                </a:cubicBezTo>
                <a:cubicBezTo>
                  <a:pt x="196" y="917"/>
                  <a:pt x="185" y="926"/>
                  <a:pt x="179" y="929"/>
                </a:cubicBezTo>
                <a:cubicBezTo>
                  <a:pt x="173" y="932"/>
                  <a:pt x="148" y="952"/>
                  <a:pt x="148" y="952"/>
                </a:cubicBezTo>
                <a:cubicBezTo>
                  <a:pt x="137" y="966"/>
                  <a:pt x="137" y="966"/>
                  <a:pt x="137" y="966"/>
                </a:cubicBezTo>
                <a:cubicBezTo>
                  <a:pt x="117" y="967"/>
                  <a:pt x="117" y="967"/>
                  <a:pt x="117" y="967"/>
                </a:cubicBezTo>
                <a:cubicBezTo>
                  <a:pt x="97" y="981"/>
                  <a:pt x="97" y="981"/>
                  <a:pt x="97" y="981"/>
                </a:cubicBezTo>
                <a:cubicBezTo>
                  <a:pt x="70" y="987"/>
                  <a:pt x="70" y="987"/>
                  <a:pt x="70" y="987"/>
                </a:cubicBezTo>
                <a:cubicBezTo>
                  <a:pt x="47" y="1006"/>
                  <a:pt x="47" y="1006"/>
                  <a:pt x="47" y="1006"/>
                </a:cubicBezTo>
                <a:cubicBezTo>
                  <a:pt x="60" y="1012"/>
                  <a:pt x="60" y="1012"/>
                  <a:pt x="60" y="1012"/>
                </a:cubicBezTo>
                <a:cubicBezTo>
                  <a:pt x="83" y="995"/>
                  <a:pt x="83" y="995"/>
                  <a:pt x="83" y="995"/>
                </a:cubicBezTo>
                <a:cubicBezTo>
                  <a:pt x="98" y="994"/>
                  <a:pt x="98" y="994"/>
                  <a:pt x="98" y="994"/>
                </a:cubicBezTo>
                <a:cubicBezTo>
                  <a:pt x="123" y="981"/>
                  <a:pt x="123" y="981"/>
                  <a:pt x="123" y="981"/>
                </a:cubicBezTo>
                <a:cubicBezTo>
                  <a:pt x="151" y="969"/>
                  <a:pt x="151" y="969"/>
                  <a:pt x="151" y="969"/>
                </a:cubicBezTo>
                <a:cubicBezTo>
                  <a:pt x="208" y="943"/>
                  <a:pt x="208" y="943"/>
                  <a:pt x="208" y="943"/>
                </a:cubicBezTo>
                <a:cubicBezTo>
                  <a:pt x="216" y="926"/>
                  <a:pt x="216" y="926"/>
                  <a:pt x="216" y="926"/>
                </a:cubicBezTo>
                <a:cubicBezTo>
                  <a:pt x="274" y="893"/>
                  <a:pt x="274" y="893"/>
                  <a:pt x="274" y="893"/>
                </a:cubicBezTo>
                <a:cubicBezTo>
                  <a:pt x="259" y="871"/>
                  <a:pt x="259" y="871"/>
                  <a:pt x="259" y="871"/>
                </a:cubicBezTo>
                <a:cubicBezTo>
                  <a:pt x="289" y="854"/>
                  <a:pt x="289" y="854"/>
                  <a:pt x="289" y="854"/>
                </a:cubicBezTo>
                <a:cubicBezTo>
                  <a:pt x="305" y="827"/>
                  <a:pt x="305" y="827"/>
                  <a:pt x="305" y="827"/>
                </a:cubicBezTo>
                <a:cubicBezTo>
                  <a:pt x="331" y="821"/>
                  <a:pt x="331" y="821"/>
                  <a:pt x="331" y="821"/>
                </a:cubicBezTo>
                <a:cubicBezTo>
                  <a:pt x="345" y="829"/>
                  <a:pt x="345" y="829"/>
                  <a:pt x="345" y="829"/>
                </a:cubicBezTo>
                <a:cubicBezTo>
                  <a:pt x="314" y="841"/>
                  <a:pt x="314" y="841"/>
                  <a:pt x="314" y="841"/>
                </a:cubicBezTo>
                <a:cubicBezTo>
                  <a:pt x="306" y="857"/>
                  <a:pt x="306" y="857"/>
                  <a:pt x="306" y="857"/>
                </a:cubicBezTo>
                <a:cubicBezTo>
                  <a:pt x="310" y="875"/>
                  <a:pt x="310" y="875"/>
                  <a:pt x="310" y="875"/>
                </a:cubicBezTo>
                <a:cubicBezTo>
                  <a:pt x="349" y="856"/>
                  <a:pt x="349" y="856"/>
                  <a:pt x="349" y="856"/>
                </a:cubicBezTo>
                <a:cubicBezTo>
                  <a:pt x="377" y="851"/>
                  <a:pt x="377" y="851"/>
                  <a:pt x="377" y="851"/>
                </a:cubicBezTo>
                <a:lnTo>
                  <a:pt x="371" y="838"/>
                </a:lnTo>
                <a:close/>
                <a:moveTo>
                  <a:pt x="289" y="920"/>
                </a:moveTo>
                <a:cubicBezTo>
                  <a:pt x="289" y="902"/>
                  <a:pt x="289" y="902"/>
                  <a:pt x="289" y="902"/>
                </a:cubicBezTo>
                <a:cubicBezTo>
                  <a:pt x="275" y="912"/>
                  <a:pt x="275" y="912"/>
                  <a:pt x="275" y="912"/>
                </a:cubicBezTo>
                <a:cubicBezTo>
                  <a:pt x="247" y="928"/>
                  <a:pt x="247" y="928"/>
                  <a:pt x="247" y="928"/>
                </a:cubicBezTo>
                <a:cubicBezTo>
                  <a:pt x="256" y="947"/>
                  <a:pt x="256" y="947"/>
                  <a:pt x="256" y="947"/>
                </a:cubicBezTo>
                <a:cubicBezTo>
                  <a:pt x="274" y="937"/>
                  <a:pt x="274" y="937"/>
                  <a:pt x="274" y="937"/>
                </a:cubicBezTo>
                <a:lnTo>
                  <a:pt x="289" y="920"/>
                </a:lnTo>
                <a:close/>
              </a:path>
            </a:pathLst>
          </a:custGeom>
          <a:gradFill>
            <a:gsLst>
              <a:gs pos="10000">
                <a:schemeClr val="accent5"/>
              </a:gs>
              <a:gs pos="100000">
                <a:schemeClr val="accent6"/>
              </a:gs>
            </a:gsLst>
            <a:lin ang="108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27" name="Title 1">
            <a:extLst>
              <a:ext uri="{FF2B5EF4-FFF2-40B4-BE49-F238E27FC236}">
                <a16:creationId xmlns:a16="http://schemas.microsoft.com/office/drawing/2014/main" id="{3ED995C3-2BD6-49B7-A0C5-1A67C0DCBFE4}"/>
              </a:ext>
            </a:extLst>
          </p:cNvPr>
          <p:cNvSpPr txBox="1">
            <a:spLocks/>
          </p:cNvSpPr>
          <p:nvPr/>
        </p:nvSpPr>
        <p:spPr>
          <a:xfrm>
            <a:off x="838201" y="992349"/>
            <a:ext cx="2717800" cy="593781"/>
          </a:xfrm>
          <a:prstGeom prst="rect">
            <a:avLst/>
          </a:prstGeom>
        </p:spPr>
        <p:txBody>
          <a:bodyPr/>
          <a:lstStyle>
            <a:lvl1pPr algn="ctr" defTabSz="914400" rtl="0" eaLnBrk="1" latinLnBrk="0" hangingPunct="1">
              <a:lnSpc>
                <a:spcPct val="90000"/>
              </a:lnSpc>
              <a:spcBef>
                <a:spcPct val="0"/>
              </a:spcBef>
              <a:buNone/>
              <a:defRPr sz="3500" kern="1200">
                <a:solidFill>
                  <a:schemeClr val="tx1"/>
                </a:solidFill>
                <a:latin typeface="spinwerad" charset="0"/>
                <a:ea typeface="spinwerad" charset="0"/>
                <a:cs typeface="spinwerad" charset="0"/>
              </a:defRPr>
            </a:lvl1pPr>
          </a:lstStyle>
          <a:p>
            <a:pPr algn="l"/>
            <a:r>
              <a:rPr lang="en-US" b="1" dirty="0"/>
              <a:t>World Map</a:t>
            </a:r>
          </a:p>
        </p:txBody>
      </p:sp>
      <p:grpSp>
        <p:nvGrpSpPr>
          <p:cNvPr id="6" name="Group 5">
            <a:extLst>
              <a:ext uri="{FF2B5EF4-FFF2-40B4-BE49-F238E27FC236}">
                <a16:creationId xmlns:a16="http://schemas.microsoft.com/office/drawing/2014/main" id="{E43A543A-A6AD-4E06-B199-B435063F515C}"/>
              </a:ext>
            </a:extLst>
          </p:cNvPr>
          <p:cNvGrpSpPr/>
          <p:nvPr/>
        </p:nvGrpSpPr>
        <p:grpSpPr>
          <a:xfrm>
            <a:off x="838200" y="2356973"/>
            <a:ext cx="3898900" cy="3431715"/>
            <a:chOff x="838200" y="2268073"/>
            <a:chExt cx="3898900" cy="3431715"/>
          </a:xfrm>
        </p:grpSpPr>
        <p:sp>
          <p:nvSpPr>
            <p:cNvPr id="28" name="TextBox 27">
              <a:extLst>
                <a:ext uri="{FF2B5EF4-FFF2-40B4-BE49-F238E27FC236}">
                  <a16:creationId xmlns:a16="http://schemas.microsoft.com/office/drawing/2014/main" id="{B279F8A6-5FBB-48C7-90AF-DEC19D98B24E}"/>
                </a:ext>
              </a:extLst>
            </p:cNvPr>
            <p:cNvSpPr txBox="1"/>
            <p:nvPr/>
          </p:nvSpPr>
          <p:spPr>
            <a:xfrm>
              <a:off x="838200" y="4807236"/>
              <a:ext cx="3898900" cy="892552"/>
            </a:xfrm>
            <a:prstGeom prst="rect">
              <a:avLst/>
            </a:prstGeom>
            <a:noFill/>
          </p:spPr>
          <p:txBody>
            <a:bodyPr wrap="square" rtlCol="0">
              <a:spAutoFit/>
            </a:bodyPr>
            <a:lstStyle/>
            <a:p>
              <a:pPr algn="just"/>
              <a:r>
                <a:rPr lang="en-US" sz="1300" dirty="0">
                  <a:solidFill>
                    <a:schemeClr val="bg1">
                      <a:lumMod val="50000"/>
                    </a:schemeClr>
                  </a:solidFill>
                  <a:latin typeface="Bodoni 72 Book" charset="0"/>
                  <a:ea typeface="Bodoni 72 Book" charset="0"/>
                  <a:cs typeface="Bodoni 72 Book" charset="0"/>
                </a:rPr>
                <a:t>Lorem Ipsum is simply dummy text of the printing and typesetting </a:t>
              </a:r>
              <a:r>
                <a:rPr lang="en-US" sz="1300" dirty="0" err="1">
                  <a:solidFill>
                    <a:schemeClr val="bg1">
                      <a:lumMod val="50000"/>
                    </a:schemeClr>
                  </a:solidFill>
                  <a:latin typeface="Bodoni 72 Book" charset="0"/>
                  <a:ea typeface="Bodoni 72 Book" charset="0"/>
                  <a:cs typeface="Bodoni 72 Book" charset="0"/>
                </a:rPr>
                <a:t>indutry</a:t>
              </a:r>
              <a:r>
                <a:rPr lang="en-US" sz="1300" dirty="0">
                  <a:solidFill>
                    <a:schemeClr val="bg1">
                      <a:lumMod val="50000"/>
                    </a:schemeClr>
                  </a:solidFill>
                  <a:latin typeface="Bodoni 72 Book" charset="0"/>
                  <a:ea typeface="Bodoni 72 Book" charset="0"/>
                  <a:cs typeface="Bodoni 72 Book" charset="0"/>
                </a:rPr>
                <a:t>. Lorem Ipsum has been the industry's standard dummy text ever since the 1500s, when an unknown printer took a galley.</a:t>
              </a:r>
            </a:p>
          </p:txBody>
        </p:sp>
        <p:sp>
          <p:nvSpPr>
            <p:cNvPr id="34" name="TextBox 33">
              <a:extLst>
                <a:ext uri="{FF2B5EF4-FFF2-40B4-BE49-F238E27FC236}">
                  <a16:creationId xmlns:a16="http://schemas.microsoft.com/office/drawing/2014/main" id="{7717F752-A88E-496C-8D68-A508E0745CDF}"/>
                </a:ext>
              </a:extLst>
            </p:cNvPr>
            <p:cNvSpPr txBox="1"/>
            <p:nvPr/>
          </p:nvSpPr>
          <p:spPr>
            <a:xfrm>
              <a:off x="838200" y="2268073"/>
              <a:ext cx="3898900" cy="2035429"/>
            </a:xfrm>
            <a:prstGeom prst="rect">
              <a:avLst/>
            </a:prstGeom>
            <a:noFill/>
          </p:spPr>
          <p:txBody>
            <a:bodyPr wrap="square" rtlCol="0">
              <a:spAutoFit/>
            </a:bodyPr>
            <a:lstStyle/>
            <a:p>
              <a:pPr algn="just">
                <a:lnSpc>
                  <a:spcPts val="2200"/>
                </a:lnSpc>
              </a:pPr>
              <a:r>
                <a:rPr lang="en-US" sz="117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this is very design typesetting.</a:t>
              </a:r>
            </a:p>
          </p:txBody>
        </p:sp>
      </p:grpSp>
      <p:sp>
        <p:nvSpPr>
          <p:cNvPr id="36" name="Subtitle 2">
            <a:extLst>
              <a:ext uri="{FF2B5EF4-FFF2-40B4-BE49-F238E27FC236}">
                <a16:creationId xmlns:a16="http://schemas.microsoft.com/office/drawing/2014/main" id="{DFECB047-26C9-4B26-8742-10BB27622271}"/>
              </a:ext>
            </a:extLst>
          </p:cNvPr>
          <p:cNvSpPr txBox="1">
            <a:spLocks/>
          </p:cNvSpPr>
          <p:nvPr/>
        </p:nvSpPr>
        <p:spPr>
          <a:xfrm>
            <a:off x="838201" y="1601355"/>
            <a:ext cx="3413759" cy="247272"/>
          </a:xfrm>
          <a:prstGeom prst="rect">
            <a:avLst/>
          </a:prstGeom>
        </p:spPr>
        <p:txBody>
          <a:bodyPr/>
          <a:lst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dirty="0"/>
              <a:t>The entitle lorem ipsum text dolor sit face text goes.</a:t>
            </a:r>
          </a:p>
        </p:txBody>
      </p:sp>
    </p:spTree>
    <p:extLst>
      <p:ext uri="{BB962C8B-B14F-4D97-AF65-F5344CB8AC3E}">
        <p14:creationId xmlns:p14="http://schemas.microsoft.com/office/powerpoint/2010/main" val="1971473996"/>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85C1C44-DEA3-4E11-80FC-C2CAFCED4C5D}"/>
              </a:ext>
            </a:extLst>
          </p:cNvPr>
          <p:cNvSpPr/>
          <p:nvPr/>
        </p:nvSpPr>
        <p:spPr>
          <a:xfrm>
            <a:off x="0" y="0"/>
            <a:ext cx="121920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BABAC361-514F-4470-9F2F-E4994E5A1C53}"/>
              </a:ext>
            </a:extLst>
          </p:cNvPr>
          <p:cNvSpPr txBox="1"/>
          <p:nvPr/>
        </p:nvSpPr>
        <p:spPr>
          <a:xfrm>
            <a:off x="4771102" y="781823"/>
            <a:ext cx="6471464" cy="5412636"/>
          </a:xfrm>
          <a:prstGeom prst="rect">
            <a:avLst/>
          </a:prstGeom>
          <a:noFill/>
          <a:ln>
            <a:noFill/>
          </a:ln>
        </p:spPr>
        <p:txBody>
          <a:bodyPr wrap="square" numCol="1" spcCol="288000" rtlCol="0">
            <a:spAutoFit/>
          </a:bodyPr>
          <a:lstStyle/>
          <a:p>
            <a:pPr algn="just">
              <a:lnSpc>
                <a:spcPct val="150000"/>
              </a:lnSpc>
            </a:pP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Richard McClintock, a Latin professor at Hampden-Sydney College in Virginia, looked up one of the more obscure Latin words,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consectetur</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from a Lorem Ipsum passage, and going through the cites of the word in classical literature, discovered the undoubtable source. Lorem Ipsum comes from sections 1.10.32 and 1.10.33 of "de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Finibus</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Bonorum</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et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Malorum</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(The Extremes of Good and Evil) by Cicero, Lorem Ipsum, "Lorem ipsum dolor sit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amet</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comes from a line in section lorem ipsum dolor site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amet</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agam</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facer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modo</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data.</a:t>
            </a:r>
          </a:p>
          <a:p>
            <a:pPr algn="just">
              <a:lnSpc>
                <a:spcPct val="150000"/>
              </a:lnSpc>
            </a:pPr>
            <a:endParaRPr lang="en-US" sz="1220" dirty="0">
              <a:solidFill>
                <a:schemeClr val="bg1">
                  <a:lumMod val="85000"/>
                </a:schemeClr>
              </a:solidFill>
              <a:latin typeface="PT Sans" panose="020B0503020203020204" pitchFamily="34" charset="0"/>
              <a:ea typeface="PT Sans" panose="020B0503020203020204" pitchFamily="34" charset="0"/>
              <a:cs typeface="Bodoni 72 Book" charset="0"/>
            </a:endParaRPr>
          </a:p>
          <a:p>
            <a:pPr algn="just">
              <a:lnSpc>
                <a:spcPct val="150000"/>
              </a:lnSpc>
            </a:pP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The standard chunk of Lorem Ipsum used since the 1500s is reproduced below for those interested. Sections 1.10.32 and 1.10.33 from "de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Finibus</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Bonorum</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et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Malorum</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by Cicero are also reproduced in their exact original form. Richard McClintock, a Latin professor at Hampden-Sydney College in Virginia, looked up one of the more obscure Latin words,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consectetur</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from a Lorem Ipsum passage, and going through the cites of the word in classical literature, discovered the undoubtable source. Lorem Ipsum comes from sections 1.10.32 and 1.10.33 of "de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Finibus</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Bonorum</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et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Malorum</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(The Extremes of Good and Evil) by Cicero, written in 45 BC. This book is a treatise on the theory of ethics, very popular during the Renaissance. The first line of Lorem Ipsum, "Lorem ipsum dolor sit </a:t>
            </a:r>
            <a:r>
              <a:rPr lang="en-US" sz="1220" dirty="0" err="1">
                <a:solidFill>
                  <a:schemeClr val="bg1">
                    <a:lumMod val="85000"/>
                  </a:schemeClr>
                </a:solidFill>
                <a:latin typeface="PT Sans" panose="020B0503020203020204" pitchFamily="34" charset="0"/>
                <a:ea typeface="PT Sans" panose="020B0503020203020204" pitchFamily="34" charset="0"/>
                <a:cs typeface="Bodoni 72 Book" charset="0"/>
              </a:rPr>
              <a:t>amet</a:t>
            </a:r>
            <a:r>
              <a:rPr lang="en-US" sz="1220" dirty="0">
                <a:solidFill>
                  <a:schemeClr val="bg1">
                    <a:lumMod val="85000"/>
                  </a:schemeClr>
                </a:solidFill>
                <a:latin typeface="PT Sans" panose="020B0503020203020204" pitchFamily="34" charset="0"/>
                <a:ea typeface="PT Sans" panose="020B0503020203020204" pitchFamily="34" charset="0"/>
                <a:cs typeface="Bodoni 72 Book" charset="0"/>
              </a:rPr>
              <a:t>..", comes from a line in section 1.10.32.</a:t>
            </a:r>
          </a:p>
          <a:p>
            <a:pPr algn="just">
              <a:lnSpc>
                <a:spcPct val="150000"/>
              </a:lnSpc>
            </a:pPr>
            <a:endParaRPr lang="en-US" sz="1220" dirty="0">
              <a:latin typeface="PT Sans" panose="020B0503020203020204" pitchFamily="34" charset="0"/>
              <a:ea typeface="PT Sans" panose="020B0503020203020204" pitchFamily="34" charset="0"/>
              <a:cs typeface="Bodoni 72 Book" charset="0"/>
            </a:endParaRPr>
          </a:p>
          <a:p>
            <a:pPr algn="just">
              <a:lnSpc>
                <a:spcPct val="150000"/>
              </a:lnSpc>
            </a:pPr>
            <a:r>
              <a:rPr lang="en-US" sz="1220" b="1" i="1" dirty="0">
                <a:solidFill>
                  <a:schemeClr val="bg1"/>
                </a:solidFill>
                <a:latin typeface="PT Sans" panose="020B0503020203020204" pitchFamily="34" charset="0"/>
                <a:ea typeface="PT Sans" panose="020B0503020203020204" pitchFamily="34" charset="0"/>
                <a:cs typeface="Bodoni 72 Book" charset="0"/>
              </a:rPr>
              <a:t>The standard chunk of Lorem Ipsum used since the 1500s is reproduced below for those interested. Sections 1.10.32 and 1.10.33 from "de </a:t>
            </a:r>
            <a:r>
              <a:rPr lang="en-US" sz="1220" b="1" i="1" dirty="0" err="1">
                <a:solidFill>
                  <a:schemeClr val="bg1"/>
                </a:solidFill>
                <a:latin typeface="PT Sans" panose="020B0503020203020204" pitchFamily="34" charset="0"/>
                <a:ea typeface="PT Sans" panose="020B0503020203020204" pitchFamily="34" charset="0"/>
                <a:cs typeface="Bodoni 72 Book" charset="0"/>
              </a:rPr>
              <a:t>Finibus</a:t>
            </a:r>
            <a:r>
              <a:rPr lang="en-US" sz="1220" b="1" i="1" dirty="0">
                <a:solidFill>
                  <a:schemeClr val="bg1"/>
                </a:solidFill>
                <a:latin typeface="PT Sans" panose="020B0503020203020204" pitchFamily="34" charset="0"/>
                <a:ea typeface="PT Sans" panose="020B0503020203020204" pitchFamily="34" charset="0"/>
                <a:cs typeface="Bodoni 72 Book" charset="0"/>
              </a:rPr>
              <a:t> </a:t>
            </a:r>
            <a:r>
              <a:rPr lang="en-US" sz="1220" b="1" i="1" dirty="0" err="1">
                <a:solidFill>
                  <a:schemeClr val="bg1"/>
                </a:solidFill>
                <a:latin typeface="PT Sans" panose="020B0503020203020204" pitchFamily="34" charset="0"/>
                <a:ea typeface="PT Sans" panose="020B0503020203020204" pitchFamily="34" charset="0"/>
                <a:cs typeface="Bodoni 72 Book" charset="0"/>
              </a:rPr>
              <a:t>Bonorum</a:t>
            </a:r>
            <a:r>
              <a:rPr lang="en-US" sz="1220" b="1" i="1" dirty="0">
                <a:solidFill>
                  <a:schemeClr val="bg1"/>
                </a:solidFill>
                <a:latin typeface="PT Sans" panose="020B0503020203020204" pitchFamily="34" charset="0"/>
                <a:ea typeface="PT Sans" panose="020B0503020203020204" pitchFamily="34" charset="0"/>
                <a:cs typeface="Bodoni 72 Book" charset="0"/>
              </a:rPr>
              <a:t> et </a:t>
            </a:r>
            <a:r>
              <a:rPr lang="en-US" sz="1220" b="1" i="1" dirty="0" err="1">
                <a:solidFill>
                  <a:schemeClr val="bg1"/>
                </a:solidFill>
                <a:latin typeface="PT Sans" panose="020B0503020203020204" pitchFamily="34" charset="0"/>
                <a:ea typeface="PT Sans" panose="020B0503020203020204" pitchFamily="34" charset="0"/>
                <a:cs typeface="Bodoni 72 Book" charset="0"/>
              </a:rPr>
              <a:t>Malorum</a:t>
            </a:r>
            <a:r>
              <a:rPr lang="en-US" sz="1220" b="1" i="1" dirty="0">
                <a:solidFill>
                  <a:schemeClr val="bg1"/>
                </a:solidFill>
                <a:latin typeface="PT Sans" panose="020B0503020203020204" pitchFamily="34" charset="0"/>
                <a:ea typeface="PT Sans" panose="020B0503020203020204" pitchFamily="34" charset="0"/>
                <a:cs typeface="Bodoni 72 Book" charset="0"/>
              </a:rPr>
              <a:t>" by Cicero are also.</a:t>
            </a:r>
          </a:p>
        </p:txBody>
      </p:sp>
      <p:sp>
        <p:nvSpPr>
          <p:cNvPr id="40" name="Freeform 3">
            <a:extLst>
              <a:ext uri="{FF2B5EF4-FFF2-40B4-BE49-F238E27FC236}">
                <a16:creationId xmlns:a16="http://schemas.microsoft.com/office/drawing/2014/main" id="{E513EE02-69E8-45D4-A98B-AC3FF84B3D6C}"/>
              </a:ext>
            </a:extLst>
          </p:cNvPr>
          <p:cNvSpPr/>
          <p:nvPr/>
        </p:nvSpPr>
        <p:spPr>
          <a:xfrm rot="300630">
            <a:off x="-262837" y="84293"/>
            <a:ext cx="4461978" cy="3734599"/>
          </a:xfrm>
          <a:custGeom>
            <a:avLst/>
            <a:gdLst>
              <a:gd name="connsiteX0" fmla="*/ 0 w 4757195"/>
              <a:gd name="connsiteY0" fmla="*/ 0 h 3981691"/>
              <a:gd name="connsiteX1" fmla="*/ 4757195 w 4757195"/>
              <a:gd name="connsiteY1" fmla="*/ 3981691 h 3981691"/>
            </a:gdLst>
            <a:ahLst/>
            <a:cxnLst>
              <a:cxn ang="0">
                <a:pos x="connsiteX0" y="connsiteY0"/>
              </a:cxn>
              <a:cxn ang="0">
                <a:pos x="connsiteX1" y="connsiteY1"/>
              </a:cxn>
            </a:cxnLst>
            <a:rect l="l" t="t" r="r" b="b"/>
            <a:pathLst>
              <a:path w="4757195" h="3981691">
                <a:moveTo>
                  <a:pt x="0" y="0"/>
                </a:moveTo>
                <a:lnTo>
                  <a:pt x="4757195" y="3981691"/>
                </a:lnTo>
              </a:path>
            </a:pathLst>
          </a:cu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
            <a:extLst>
              <a:ext uri="{FF2B5EF4-FFF2-40B4-BE49-F238E27FC236}">
                <a16:creationId xmlns:a16="http://schemas.microsoft.com/office/drawing/2014/main" id="{939FFC79-5437-47B7-BDEC-658C6A682137}"/>
              </a:ext>
            </a:extLst>
          </p:cNvPr>
          <p:cNvSpPr/>
          <p:nvPr/>
        </p:nvSpPr>
        <p:spPr>
          <a:xfrm rot="1805588">
            <a:off x="139617" y="-277355"/>
            <a:ext cx="3240104" cy="2711912"/>
          </a:xfrm>
          <a:custGeom>
            <a:avLst/>
            <a:gdLst>
              <a:gd name="connsiteX0" fmla="*/ 0 w 4757195"/>
              <a:gd name="connsiteY0" fmla="*/ 0 h 3981691"/>
              <a:gd name="connsiteX1" fmla="*/ 4757195 w 4757195"/>
              <a:gd name="connsiteY1" fmla="*/ 3981691 h 3981691"/>
            </a:gdLst>
            <a:ahLst/>
            <a:cxnLst>
              <a:cxn ang="0">
                <a:pos x="connsiteX0" y="connsiteY0"/>
              </a:cxn>
              <a:cxn ang="0">
                <a:pos x="connsiteX1" y="connsiteY1"/>
              </a:cxn>
            </a:cxnLst>
            <a:rect l="l" t="t" r="r" b="b"/>
            <a:pathLst>
              <a:path w="4757195" h="3981691">
                <a:moveTo>
                  <a:pt x="0" y="0"/>
                </a:moveTo>
                <a:lnTo>
                  <a:pt x="4757195" y="3981691"/>
                </a:lnTo>
              </a:path>
            </a:pathLst>
          </a:cu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5">
            <a:extLst>
              <a:ext uri="{FF2B5EF4-FFF2-40B4-BE49-F238E27FC236}">
                <a16:creationId xmlns:a16="http://schemas.microsoft.com/office/drawing/2014/main" id="{45B0AB70-36CB-4051-81BC-6FBBC05AE346}"/>
              </a:ext>
            </a:extLst>
          </p:cNvPr>
          <p:cNvSpPr/>
          <p:nvPr/>
        </p:nvSpPr>
        <p:spPr>
          <a:xfrm rot="12244881">
            <a:off x="-1121656" y="1239786"/>
            <a:ext cx="4757195" cy="3981691"/>
          </a:xfrm>
          <a:custGeom>
            <a:avLst/>
            <a:gdLst>
              <a:gd name="connsiteX0" fmla="*/ 0 w 4757195"/>
              <a:gd name="connsiteY0" fmla="*/ 0 h 3981691"/>
              <a:gd name="connsiteX1" fmla="*/ 4757195 w 4757195"/>
              <a:gd name="connsiteY1" fmla="*/ 3981691 h 3981691"/>
            </a:gdLst>
            <a:ahLst/>
            <a:cxnLst>
              <a:cxn ang="0">
                <a:pos x="connsiteX0" y="connsiteY0"/>
              </a:cxn>
              <a:cxn ang="0">
                <a:pos x="connsiteX1" y="connsiteY1"/>
              </a:cxn>
            </a:cxnLst>
            <a:rect l="l" t="t" r="r" b="b"/>
            <a:pathLst>
              <a:path w="4757195" h="3981691">
                <a:moveTo>
                  <a:pt x="0" y="0"/>
                </a:moveTo>
                <a:lnTo>
                  <a:pt x="4757195" y="3981691"/>
                </a:lnTo>
              </a:path>
            </a:pathLst>
          </a:cu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a:extLst>
              <a:ext uri="{FF2B5EF4-FFF2-40B4-BE49-F238E27FC236}">
                <a16:creationId xmlns:a16="http://schemas.microsoft.com/office/drawing/2014/main" id="{93412864-AA49-4D6B-BEE1-302304CADC2A}"/>
              </a:ext>
            </a:extLst>
          </p:cNvPr>
          <p:cNvPicPr>
            <a:picLocks noChangeAspect="1"/>
          </p:cNvPicPr>
          <p:nvPr/>
        </p:nvPicPr>
        <p:blipFill>
          <a:blip r:embed="rId2"/>
          <a:stretch>
            <a:fillRect/>
          </a:stretch>
        </p:blipFill>
        <p:spPr>
          <a:xfrm>
            <a:off x="961227" y="3813565"/>
            <a:ext cx="2438400" cy="789588"/>
          </a:xfrm>
          <a:prstGeom prst="rect">
            <a:avLst/>
          </a:prstGeom>
        </p:spPr>
      </p:pic>
      <p:sp>
        <p:nvSpPr>
          <p:cNvPr id="46" name="Freeform 5">
            <a:extLst>
              <a:ext uri="{FF2B5EF4-FFF2-40B4-BE49-F238E27FC236}">
                <a16:creationId xmlns:a16="http://schemas.microsoft.com/office/drawing/2014/main" id="{A8B3748E-4D2B-4F95-80F4-498E217BEB5C}"/>
              </a:ext>
            </a:extLst>
          </p:cNvPr>
          <p:cNvSpPr/>
          <p:nvPr/>
        </p:nvSpPr>
        <p:spPr>
          <a:xfrm rot="12244881">
            <a:off x="-1929684" y="-1569334"/>
            <a:ext cx="5027052" cy="3377890"/>
          </a:xfrm>
          <a:custGeom>
            <a:avLst/>
            <a:gdLst>
              <a:gd name="connsiteX0" fmla="*/ 0 w 4757195"/>
              <a:gd name="connsiteY0" fmla="*/ 0 h 3981691"/>
              <a:gd name="connsiteX1" fmla="*/ 4757195 w 4757195"/>
              <a:gd name="connsiteY1" fmla="*/ 3981691 h 3981691"/>
            </a:gdLst>
            <a:ahLst/>
            <a:cxnLst>
              <a:cxn ang="0">
                <a:pos x="connsiteX0" y="connsiteY0"/>
              </a:cxn>
              <a:cxn ang="0">
                <a:pos x="connsiteX1" y="connsiteY1"/>
              </a:cxn>
            </a:cxnLst>
            <a:rect l="l" t="t" r="r" b="b"/>
            <a:pathLst>
              <a:path w="4757195" h="3981691">
                <a:moveTo>
                  <a:pt x="0" y="0"/>
                </a:moveTo>
                <a:lnTo>
                  <a:pt x="4757195" y="3981691"/>
                </a:lnTo>
              </a:path>
            </a:pathLst>
          </a:cu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744813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85C1C44-DEA3-4E11-80FC-C2CAFCED4C5D}"/>
              </a:ext>
            </a:extLst>
          </p:cNvPr>
          <p:cNvSpPr/>
          <p:nvPr/>
        </p:nvSpPr>
        <p:spPr>
          <a:xfrm>
            <a:off x="-25400" y="5547360"/>
            <a:ext cx="12242800" cy="131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D61949D6-6EF1-4951-9B97-9E6C385AA807}"/>
              </a:ext>
            </a:extLst>
          </p:cNvPr>
          <p:cNvSpPr txBox="1"/>
          <p:nvPr/>
        </p:nvSpPr>
        <p:spPr>
          <a:xfrm>
            <a:off x="1803349" y="4344839"/>
            <a:ext cx="1783131" cy="738664"/>
          </a:xfrm>
          <a:prstGeom prst="rect">
            <a:avLst/>
          </a:prstGeom>
          <a:noFill/>
        </p:spPr>
        <p:txBody>
          <a:bodyPr wrap="square" rtlCol="0">
            <a:spAutoFit/>
          </a:bodyPr>
          <a:lstStyle/>
          <a:p>
            <a:r>
              <a:rPr lang="en-US" sz="1000" dirty="0">
                <a:solidFill>
                  <a:srgbClr val="000000"/>
                </a:solidFill>
                <a:latin typeface="Bodoni 72 Book" charset="0"/>
                <a:ea typeface="Bodoni 72 Book" charset="0"/>
                <a:cs typeface="Bodoni 72 Book" charset="0"/>
              </a:rPr>
              <a:t>Address:</a:t>
            </a:r>
          </a:p>
          <a:p>
            <a:r>
              <a:rPr lang="en-US" sz="1600" dirty="0">
                <a:solidFill>
                  <a:srgbClr val="000000"/>
                </a:solidFill>
                <a:latin typeface="Bodoni 72 Book" charset="0"/>
                <a:ea typeface="Bodoni 72 Book" charset="0"/>
                <a:cs typeface="Bodoni 72 Book" charset="0"/>
              </a:rPr>
              <a:t>560 </a:t>
            </a:r>
            <a:r>
              <a:rPr lang="en-US" sz="1600" dirty="0" err="1">
                <a:solidFill>
                  <a:srgbClr val="000000"/>
                </a:solidFill>
                <a:latin typeface="Bodoni 72 Book" charset="0"/>
                <a:ea typeface="Bodoni 72 Book" charset="0"/>
                <a:cs typeface="Bodoni 72 Book" charset="0"/>
              </a:rPr>
              <a:t>Colins</a:t>
            </a:r>
            <a:r>
              <a:rPr lang="en-US" sz="1600" dirty="0">
                <a:solidFill>
                  <a:srgbClr val="000000"/>
                </a:solidFill>
                <a:latin typeface="Bodoni 72 Book" charset="0"/>
                <a:ea typeface="Bodoni 72 Book" charset="0"/>
                <a:cs typeface="Bodoni 72 Book" charset="0"/>
              </a:rPr>
              <a:t> Street,</a:t>
            </a:r>
          </a:p>
          <a:p>
            <a:r>
              <a:rPr lang="en-US" sz="1600" dirty="0">
                <a:solidFill>
                  <a:srgbClr val="000000"/>
                </a:solidFill>
                <a:latin typeface="Bodoni 72 Book" charset="0"/>
                <a:ea typeface="Bodoni 72 Book" charset="0"/>
                <a:cs typeface="Bodoni 72 Book" charset="0"/>
              </a:rPr>
              <a:t>NY 86402</a:t>
            </a:r>
          </a:p>
        </p:txBody>
      </p:sp>
      <p:sp>
        <p:nvSpPr>
          <p:cNvPr id="49" name="TextBox 48">
            <a:extLst>
              <a:ext uri="{FF2B5EF4-FFF2-40B4-BE49-F238E27FC236}">
                <a16:creationId xmlns:a16="http://schemas.microsoft.com/office/drawing/2014/main" id="{308B5DA8-19FE-44AC-9289-EB33368E8AAC}"/>
              </a:ext>
            </a:extLst>
          </p:cNvPr>
          <p:cNvSpPr txBox="1"/>
          <p:nvPr/>
        </p:nvSpPr>
        <p:spPr>
          <a:xfrm>
            <a:off x="3886149" y="4344839"/>
            <a:ext cx="2209851" cy="738664"/>
          </a:xfrm>
          <a:prstGeom prst="rect">
            <a:avLst/>
          </a:prstGeom>
          <a:noFill/>
        </p:spPr>
        <p:txBody>
          <a:bodyPr wrap="square" rtlCol="0">
            <a:spAutoFit/>
          </a:bodyPr>
          <a:lstStyle/>
          <a:p>
            <a:r>
              <a:rPr lang="en-US" sz="1000" dirty="0">
                <a:solidFill>
                  <a:srgbClr val="000000"/>
                </a:solidFill>
                <a:latin typeface="Bodoni 72 Book" charset="0"/>
                <a:ea typeface="Bodoni 72 Book" charset="0"/>
                <a:cs typeface="Bodoni 72 Book" charset="0"/>
              </a:rPr>
              <a:t>Emails:</a:t>
            </a:r>
          </a:p>
          <a:p>
            <a:r>
              <a:rPr lang="en-US" sz="1600" dirty="0" err="1">
                <a:solidFill>
                  <a:srgbClr val="000000"/>
                </a:solidFill>
                <a:latin typeface="Bodoni 72 Book" charset="0"/>
                <a:ea typeface="Bodoni 72 Book" charset="0"/>
                <a:cs typeface="Bodoni 72 Book" charset="0"/>
              </a:rPr>
              <a:t>myemail@domain.com</a:t>
            </a:r>
            <a:endParaRPr lang="en-US" sz="1600" dirty="0">
              <a:solidFill>
                <a:srgbClr val="000000"/>
              </a:solidFill>
              <a:latin typeface="Bodoni 72 Book" charset="0"/>
              <a:ea typeface="Bodoni 72 Book" charset="0"/>
              <a:cs typeface="Bodoni 72 Book" charset="0"/>
            </a:endParaRPr>
          </a:p>
          <a:p>
            <a:r>
              <a:rPr lang="en-US" sz="1600" dirty="0">
                <a:solidFill>
                  <a:srgbClr val="000000"/>
                </a:solidFill>
                <a:latin typeface="Bodoni 72 Book" charset="0"/>
                <a:ea typeface="Bodoni 72 Book" charset="0"/>
                <a:cs typeface="Bodoni 72 Book" charset="0"/>
              </a:rPr>
              <a:t>2ndemail@domain.net</a:t>
            </a:r>
          </a:p>
        </p:txBody>
      </p:sp>
      <p:sp>
        <p:nvSpPr>
          <p:cNvPr id="50" name="TextBox 49">
            <a:extLst>
              <a:ext uri="{FF2B5EF4-FFF2-40B4-BE49-F238E27FC236}">
                <a16:creationId xmlns:a16="http://schemas.microsoft.com/office/drawing/2014/main" id="{F24E261D-F83E-412B-BC61-FC0835E2390F}"/>
              </a:ext>
            </a:extLst>
          </p:cNvPr>
          <p:cNvSpPr txBox="1"/>
          <p:nvPr/>
        </p:nvSpPr>
        <p:spPr>
          <a:xfrm>
            <a:off x="6415989" y="4344839"/>
            <a:ext cx="1762811" cy="738664"/>
          </a:xfrm>
          <a:prstGeom prst="rect">
            <a:avLst/>
          </a:prstGeom>
          <a:noFill/>
        </p:spPr>
        <p:txBody>
          <a:bodyPr wrap="square" rtlCol="0">
            <a:spAutoFit/>
          </a:bodyPr>
          <a:lstStyle/>
          <a:p>
            <a:r>
              <a:rPr lang="en-US" sz="1000" dirty="0">
                <a:solidFill>
                  <a:srgbClr val="000000"/>
                </a:solidFill>
                <a:latin typeface="Bodoni 72 Book" charset="0"/>
                <a:ea typeface="Bodoni 72 Book" charset="0"/>
                <a:cs typeface="Bodoni 72 Book" charset="0"/>
              </a:rPr>
              <a:t>Phone &amp; Fax:</a:t>
            </a:r>
          </a:p>
          <a:p>
            <a:r>
              <a:rPr lang="en-US" sz="1600" dirty="0">
                <a:solidFill>
                  <a:srgbClr val="000000"/>
                </a:solidFill>
                <a:latin typeface="Bodoni 72 Book" charset="0"/>
                <a:ea typeface="Bodoni 72 Book" charset="0"/>
                <a:cs typeface="Bodoni 72 Book" charset="0"/>
              </a:rPr>
              <a:t>+1 028 280 093</a:t>
            </a:r>
          </a:p>
          <a:p>
            <a:r>
              <a:rPr lang="en-US" sz="1600" dirty="0">
                <a:solidFill>
                  <a:srgbClr val="000000"/>
                </a:solidFill>
                <a:latin typeface="Bodoni 72 Book" charset="0"/>
                <a:ea typeface="Bodoni 72 Book" charset="0"/>
                <a:cs typeface="Bodoni 72 Book" charset="0"/>
              </a:rPr>
              <a:t>+1 203 309 209</a:t>
            </a:r>
          </a:p>
        </p:txBody>
      </p:sp>
      <p:sp>
        <p:nvSpPr>
          <p:cNvPr id="51" name="TextBox 50">
            <a:extLst>
              <a:ext uri="{FF2B5EF4-FFF2-40B4-BE49-F238E27FC236}">
                <a16:creationId xmlns:a16="http://schemas.microsoft.com/office/drawing/2014/main" id="{6FB58B40-A87B-425F-B8B0-9B2DB1842305}"/>
              </a:ext>
            </a:extLst>
          </p:cNvPr>
          <p:cNvSpPr txBox="1"/>
          <p:nvPr/>
        </p:nvSpPr>
        <p:spPr>
          <a:xfrm>
            <a:off x="8498789" y="4344839"/>
            <a:ext cx="1793291" cy="738664"/>
          </a:xfrm>
          <a:prstGeom prst="rect">
            <a:avLst/>
          </a:prstGeom>
          <a:noFill/>
        </p:spPr>
        <p:txBody>
          <a:bodyPr wrap="square" rtlCol="0">
            <a:spAutoFit/>
          </a:bodyPr>
          <a:lstStyle/>
          <a:p>
            <a:r>
              <a:rPr lang="en-US" sz="1000" dirty="0">
                <a:solidFill>
                  <a:srgbClr val="000000"/>
                </a:solidFill>
                <a:latin typeface="Bodoni 72 Book" charset="0"/>
                <a:ea typeface="Bodoni 72 Book" charset="0"/>
                <a:cs typeface="Bodoni 72 Book" charset="0"/>
              </a:rPr>
              <a:t>Social Media:</a:t>
            </a:r>
          </a:p>
          <a:p>
            <a:r>
              <a:rPr lang="en-US" sz="1600" dirty="0">
                <a:solidFill>
                  <a:srgbClr val="000000"/>
                </a:solidFill>
                <a:latin typeface="Bodoni 72 Book" charset="0"/>
                <a:ea typeface="Bodoni 72 Book" charset="0"/>
                <a:cs typeface="Bodoni 72 Book" charset="0"/>
              </a:rPr>
              <a:t>Twitteridname#01</a:t>
            </a:r>
          </a:p>
          <a:p>
            <a:r>
              <a:rPr lang="en-US" sz="1600" dirty="0" err="1">
                <a:solidFill>
                  <a:srgbClr val="000000"/>
                </a:solidFill>
                <a:latin typeface="Bodoni 72 Book" charset="0"/>
                <a:ea typeface="Bodoni 72 Book" charset="0"/>
                <a:cs typeface="Bodoni 72 Book" charset="0"/>
              </a:rPr>
              <a:t>Instagram%id</a:t>
            </a:r>
            <a:endParaRPr lang="en-US" sz="1600" dirty="0">
              <a:solidFill>
                <a:srgbClr val="000000"/>
              </a:solidFill>
              <a:latin typeface="Bodoni 72 Book" charset="0"/>
              <a:ea typeface="Bodoni 72 Book" charset="0"/>
              <a:cs typeface="Bodoni 72 Book" charset="0"/>
            </a:endParaRPr>
          </a:p>
        </p:txBody>
      </p:sp>
      <p:sp>
        <p:nvSpPr>
          <p:cNvPr id="52" name="TextBox 51">
            <a:extLst>
              <a:ext uri="{FF2B5EF4-FFF2-40B4-BE49-F238E27FC236}">
                <a16:creationId xmlns:a16="http://schemas.microsoft.com/office/drawing/2014/main" id="{B7622B5F-F441-4EEB-BC22-0B6B8AA8786F}"/>
              </a:ext>
            </a:extLst>
          </p:cNvPr>
          <p:cNvSpPr txBox="1"/>
          <p:nvPr/>
        </p:nvSpPr>
        <p:spPr>
          <a:xfrm>
            <a:off x="1803349" y="5838359"/>
            <a:ext cx="2882951" cy="338554"/>
          </a:xfrm>
          <a:prstGeom prst="rect">
            <a:avLst/>
          </a:prstGeom>
          <a:noFill/>
        </p:spPr>
        <p:txBody>
          <a:bodyPr wrap="square" rtlCol="0">
            <a:spAutoFit/>
          </a:bodyPr>
          <a:lstStyle/>
          <a:p>
            <a:r>
              <a:rPr lang="en-US" sz="1600" spc="600" dirty="0">
                <a:solidFill>
                  <a:srgbClr val="000000"/>
                </a:solidFill>
                <a:latin typeface="Bodoni 72 Book" charset="0"/>
                <a:ea typeface="Bodoni 72 Book" charset="0"/>
                <a:cs typeface="Bodoni 72 Book" charset="0"/>
              </a:rPr>
              <a:t>www.website.com</a:t>
            </a:r>
          </a:p>
        </p:txBody>
      </p:sp>
      <p:sp>
        <p:nvSpPr>
          <p:cNvPr id="55" name="Rectangle 54">
            <a:extLst>
              <a:ext uri="{FF2B5EF4-FFF2-40B4-BE49-F238E27FC236}">
                <a16:creationId xmlns:a16="http://schemas.microsoft.com/office/drawing/2014/main" id="{BA56E083-F848-4CF4-A30F-733646544B66}"/>
              </a:ext>
            </a:extLst>
          </p:cNvPr>
          <p:cNvSpPr/>
          <p:nvPr/>
        </p:nvSpPr>
        <p:spPr>
          <a:xfrm>
            <a:off x="1" y="1828800"/>
            <a:ext cx="12192000" cy="21031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cxnSp>
        <p:nvCxnSpPr>
          <p:cNvPr id="53" name="Straight Connector 52">
            <a:extLst>
              <a:ext uri="{FF2B5EF4-FFF2-40B4-BE49-F238E27FC236}">
                <a16:creationId xmlns:a16="http://schemas.microsoft.com/office/drawing/2014/main" id="{3F73B758-A1BB-4E3A-A70E-502CBB447E46}"/>
              </a:ext>
            </a:extLst>
          </p:cNvPr>
          <p:cNvCxnSpPr/>
          <p:nvPr/>
        </p:nvCxnSpPr>
        <p:spPr>
          <a:xfrm>
            <a:off x="1171577" y="5547360"/>
            <a:ext cx="9838686" cy="0"/>
          </a:xfrm>
          <a:prstGeom prst="line">
            <a:avLst/>
          </a:prstGeom>
          <a:ln>
            <a:solidFill>
              <a:srgbClr val="000000">
                <a:alpha val="60000"/>
              </a:srgb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29F31D1-F54F-47A6-8ED2-1139E029F246}"/>
              </a:ext>
            </a:extLst>
          </p:cNvPr>
          <p:cNvCxnSpPr/>
          <p:nvPr/>
        </p:nvCxnSpPr>
        <p:spPr>
          <a:xfrm>
            <a:off x="1171577" y="3931920"/>
            <a:ext cx="9838686"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56" name="Picture 55">
            <a:extLst>
              <a:ext uri="{FF2B5EF4-FFF2-40B4-BE49-F238E27FC236}">
                <a16:creationId xmlns:a16="http://schemas.microsoft.com/office/drawing/2014/main" id="{3F7E525B-B85B-4A36-A927-0F53374C29B9}"/>
              </a:ext>
            </a:extLst>
          </p:cNvPr>
          <p:cNvPicPr>
            <a:picLocks noChangeAspect="1"/>
          </p:cNvPicPr>
          <p:nvPr/>
        </p:nvPicPr>
        <p:blipFill>
          <a:blip r:embed="rId2"/>
          <a:stretch>
            <a:fillRect/>
          </a:stretch>
        </p:blipFill>
        <p:spPr>
          <a:xfrm>
            <a:off x="1803348" y="2316481"/>
            <a:ext cx="3924352" cy="1270760"/>
          </a:xfrm>
          <a:prstGeom prst="rect">
            <a:avLst/>
          </a:prstGeom>
        </p:spPr>
      </p:pic>
      <p:grpSp>
        <p:nvGrpSpPr>
          <p:cNvPr id="10" name="Group 9">
            <a:extLst>
              <a:ext uri="{FF2B5EF4-FFF2-40B4-BE49-F238E27FC236}">
                <a16:creationId xmlns:a16="http://schemas.microsoft.com/office/drawing/2014/main" id="{489AE1C6-15C6-4091-B832-1B1FDB606B45}"/>
              </a:ext>
            </a:extLst>
          </p:cNvPr>
          <p:cNvGrpSpPr/>
          <p:nvPr/>
        </p:nvGrpSpPr>
        <p:grpSpPr>
          <a:xfrm>
            <a:off x="8893491" y="1014346"/>
            <a:ext cx="1779589" cy="1447951"/>
            <a:chOff x="8893491" y="1061001"/>
            <a:chExt cx="1779589" cy="1447951"/>
          </a:xfrm>
        </p:grpSpPr>
        <p:sp>
          <p:nvSpPr>
            <p:cNvPr id="9" name="Rectangle 8">
              <a:extLst>
                <a:ext uri="{FF2B5EF4-FFF2-40B4-BE49-F238E27FC236}">
                  <a16:creationId xmlns:a16="http://schemas.microsoft.com/office/drawing/2014/main" id="{45D535E3-E3CA-48E7-9B0B-E9C144576A62}"/>
                </a:ext>
              </a:extLst>
            </p:cNvPr>
            <p:cNvSpPr/>
            <p:nvPr/>
          </p:nvSpPr>
          <p:spPr>
            <a:xfrm>
              <a:off x="9911080" y="1279441"/>
              <a:ext cx="762000" cy="762000"/>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9FB0957C-0DBF-409A-8D19-A1FF699EA742}"/>
                </a:ext>
              </a:extLst>
            </p:cNvPr>
            <p:cNvSpPr/>
            <p:nvPr/>
          </p:nvSpPr>
          <p:spPr>
            <a:xfrm>
              <a:off x="9677400" y="1061001"/>
              <a:ext cx="492760" cy="492760"/>
            </a:xfrm>
            <a:prstGeom prst="rect">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83B15C39-05B1-4A9F-B3C7-19B4AC668434}"/>
                </a:ext>
              </a:extLst>
            </p:cNvPr>
            <p:cNvSpPr/>
            <p:nvPr/>
          </p:nvSpPr>
          <p:spPr>
            <a:xfrm>
              <a:off x="8893491" y="1697287"/>
              <a:ext cx="894185" cy="811665"/>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9608421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AA7A5AE9-B8FD-47C6-942C-7ECE6BDC1B12}"/>
              </a:ext>
            </a:extLst>
          </p:cNvPr>
          <p:cNvPicPr>
            <a:picLocks noGrp="1" noChangeAspect="1"/>
          </p:cNvPicPr>
          <p:nvPr>
            <p:ph type="pic" sz="quarter" idx="10"/>
          </p:nvPr>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200000"/>
                    </a14:imgEffect>
                  </a14:imgLayer>
                </a14:imgProps>
              </a:ext>
            </a:extLst>
          </a:blip>
          <a:srcRect l="6770" t="14054" b="7284"/>
          <a:stretch/>
        </p:blipFill>
        <p:spPr>
          <a:xfrm>
            <a:off x="0" y="0"/>
            <a:ext cx="12192000" cy="6858000"/>
          </a:xfrm>
        </p:spPr>
      </p:pic>
      <p:sp>
        <p:nvSpPr>
          <p:cNvPr id="33" name="Rectangle 32">
            <a:extLst>
              <a:ext uri="{FF2B5EF4-FFF2-40B4-BE49-F238E27FC236}">
                <a16:creationId xmlns:a16="http://schemas.microsoft.com/office/drawing/2014/main" id="{B0896440-2817-4AC2-ABB5-BD3689652696}"/>
              </a:ext>
            </a:extLst>
          </p:cNvPr>
          <p:cNvSpPr/>
          <p:nvPr/>
        </p:nvSpPr>
        <p:spPr>
          <a:xfrm>
            <a:off x="0" y="0"/>
            <a:ext cx="12192000" cy="6857999"/>
          </a:xfrm>
          <a:prstGeom prst="rect">
            <a:avLst/>
          </a:prstGeom>
          <a:solidFill>
            <a:schemeClr val="bg1">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6E132BC3-B8DD-47C6-BF63-66D7CBFEA2C8}"/>
              </a:ext>
            </a:extLst>
          </p:cNvPr>
          <p:cNvGrpSpPr/>
          <p:nvPr/>
        </p:nvGrpSpPr>
        <p:grpSpPr>
          <a:xfrm>
            <a:off x="5832218" y="2067735"/>
            <a:ext cx="4396373" cy="3901453"/>
            <a:chOff x="6100636" y="2342780"/>
            <a:chExt cx="4396373" cy="3901453"/>
          </a:xfrm>
        </p:grpSpPr>
        <p:sp>
          <p:nvSpPr>
            <p:cNvPr id="10" name="TextBox 9">
              <a:extLst>
                <a:ext uri="{FF2B5EF4-FFF2-40B4-BE49-F238E27FC236}">
                  <a16:creationId xmlns:a16="http://schemas.microsoft.com/office/drawing/2014/main" id="{0750EC2D-5E73-4DAB-A22C-5F7826F9E004}"/>
                </a:ext>
              </a:extLst>
            </p:cNvPr>
            <p:cNvSpPr txBox="1"/>
            <p:nvPr/>
          </p:nvSpPr>
          <p:spPr>
            <a:xfrm>
              <a:off x="6100636" y="3052067"/>
              <a:ext cx="4396373" cy="1780039"/>
            </a:xfrm>
            <a:prstGeom prst="rect">
              <a:avLst/>
            </a:prstGeom>
            <a:noFill/>
          </p:spPr>
          <p:txBody>
            <a:bodyPr wrap="square" rtlCol="0">
              <a:spAutoFit/>
            </a:bodyPr>
            <a:lstStyle/>
            <a:p>
              <a:pPr>
                <a:lnSpc>
                  <a:spcPts val="1900"/>
                </a:lnSpc>
              </a:pPr>
              <a:r>
                <a:rPr lang="en-US" sz="130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11" name="TextBox 10">
              <a:extLst>
                <a:ext uri="{FF2B5EF4-FFF2-40B4-BE49-F238E27FC236}">
                  <a16:creationId xmlns:a16="http://schemas.microsoft.com/office/drawing/2014/main" id="{C20F58FC-60FD-433D-976E-9912472B12D3}"/>
                </a:ext>
              </a:extLst>
            </p:cNvPr>
            <p:cNvSpPr txBox="1"/>
            <p:nvPr/>
          </p:nvSpPr>
          <p:spPr>
            <a:xfrm>
              <a:off x="6100636" y="4997738"/>
              <a:ext cx="3261083" cy="1246495"/>
            </a:xfrm>
            <a:prstGeom prst="rect">
              <a:avLst/>
            </a:prstGeom>
            <a:noFill/>
          </p:spPr>
          <p:txBody>
            <a:bodyPr wrap="square" rtlCol="0">
              <a:spAutoFit/>
            </a:bodyPr>
            <a:lstStyle/>
            <a:p>
              <a:r>
                <a:rPr lang="en-US" sz="1300" dirty="0">
                  <a:latin typeface="Open Sans" panose="020B0606030504020204" pitchFamily="34" charset="0"/>
                  <a:ea typeface="Open Sans" panose="020B0606030504020204" pitchFamily="34" charset="0"/>
                  <a:cs typeface="Open Sans" panose="020B0606030504020204" pitchFamily="34" charset="0"/>
                </a:rPr>
                <a:t>Lorem Ipsum is simply:</a:t>
              </a:r>
            </a:p>
            <a:p>
              <a:r>
                <a:rPr lang="en-US"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Dummy text of the printing</a:t>
              </a:r>
            </a:p>
            <a:p>
              <a:endPar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300" dirty="0">
                  <a:latin typeface="Open Sans" panose="020B0606030504020204" pitchFamily="34" charset="0"/>
                  <a:ea typeface="Open Sans" panose="020B0606030504020204" pitchFamily="34" charset="0"/>
                  <a:cs typeface="Open Sans" panose="020B0606030504020204" pitchFamily="34" charset="0"/>
                </a:rPr>
                <a:t>Standard:</a:t>
              </a:r>
            </a:p>
            <a:p>
              <a:r>
                <a:rPr lang="en-US"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Dummy text ever since 1500</a:t>
              </a:r>
            </a:p>
          </p:txBody>
        </p:sp>
        <p:sp>
          <p:nvSpPr>
            <p:cNvPr id="26" name="TextBox 25">
              <a:extLst>
                <a:ext uri="{FF2B5EF4-FFF2-40B4-BE49-F238E27FC236}">
                  <a16:creationId xmlns:a16="http://schemas.microsoft.com/office/drawing/2014/main" id="{2C587C0B-C61D-49C0-A80B-AA74CB77C61D}"/>
                </a:ext>
              </a:extLst>
            </p:cNvPr>
            <p:cNvSpPr txBox="1"/>
            <p:nvPr/>
          </p:nvSpPr>
          <p:spPr>
            <a:xfrm>
              <a:off x="6100636" y="2342780"/>
              <a:ext cx="3681998" cy="553998"/>
            </a:xfrm>
            <a:prstGeom prst="rect">
              <a:avLst/>
            </a:prstGeom>
            <a:noFill/>
          </p:spPr>
          <p:txBody>
            <a:bodyPr wrap="square" rtlCol="0">
              <a:spAutoFit/>
            </a:bodyPr>
            <a:lstStyle/>
            <a:p>
              <a:r>
                <a:rPr lang="en-US" sz="3000" b="1" dirty="0">
                  <a:solidFill>
                    <a:schemeClr val="accent5">
                      <a:lumMod val="75000"/>
                    </a:schemeClr>
                  </a:solidFill>
                  <a:latin typeface="Open Sans black"/>
                  <a:ea typeface="Open Sans bold" panose="020B0806030504020204" pitchFamily="34" charset="0"/>
                  <a:cs typeface="Open Sans bold" panose="020B0806030504020204" pitchFamily="34" charset="0"/>
                </a:rPr>
                <a:t>Welcome Message</a:t>
              </a:r>
            </a:p>
          </p:txBody>
        </p:sp>
      </p:grpSp>
      <p:grpSp>
        <p:nvGrpSpPr>
          <p:cNvPr id="39" name="Group 38">
            <a:extLst>
              <a:ext uri="{FF2B5EF4-FFF2-40B4-BE49-F238E27FC236}">
                <a16:creationId xmlns:a16="http://schemas.microsoft.com/office/drawing/2014/main" id="{C4EA6A06-94C0-4969-A604-09410D67FF06}"/>
              </a:ext>
            </a:extLst>
          </p:cNvPr>
          <p:cNvGrpSpPr/>
          <p:nvPr/>
        </p:nvGrpSpPr>
        <p:grpSpPr>
          <a:xfrm>
            <a:off x="8077837" y="-455044"/>
            <a:ext cx="5971695" cy="5016120"/>
            <a:chOff x="7569843" y="-455044"/>
            <a:chExt cx="5971695" cy="5016120"/>
          </a:xfrm>
        </p:grpSpPr>
        <p:sp>
          <p:nvSpPr>
            <p:cNvPr id="34" name="Freeform 3">
              <a:extLst>
                <a:ext uri="{FF2B5EF4-FFF2-40B4-BE49-F238E27FC236}">
                  <a16:creationId xmlns:a16="http://schemas.microsoft.com/office/drawing/2014/main" id="{0763C65E-D4E5-431C-A736-9313C6A79D4B}"/>
                </a:ext>
              </a:extLst>
            </p:cNvPr>
            <p:cNvSpPr/>
            <p:nvPr/>
          </p:nvSpPr>
          <p:spPr>
            <a:xfrm>
              <a:off x="7569843" y="-185195"/>
              <a:ext cx="4757195" cy="3981691"/>
            </a:xfrm>
            <a:custGeom>
              <a:avLst/>
              <a:gdLst>
                <a:gd name="connsiteX0" fmla="*/ 0 w 4757195"/>
                <a:gd name="connsiteY0" fmla="*/ 0 h 3981691"/>
                <a:gd name="connsiteX1" fmla="*/ 4757195 w 4757195"/>
                <a:gd name="connsiteY1" fmla="*/ 3981691 h 3981691"/>
              </a:gdLst>
              <a:ahLst/>
              <a:cxnLst>
                <a:cxn ang="0">
                  <a:pos x="connsiteX0" y="connsiteY0"/>
                </a:cxn>
                <a:cxn ang="0">
                  <a:pos x="connsiteX1" y="connsiteY1"/>
                </a:cxn>
              </a:cxnLst>
              <a:rect l="l" t="t" r="r" b="b"/>
              <a:pathLst>
                <a:path w="4757195" h="3981691">
                  <a:moveTo>
                    <a:pt x="0" y="0"/>
                  </a:moveTo>
                  <a:lnTo>
                    <a:pt x="4757195" y="3981691"/>
                  </a:lnTo>
                </a:path>
              </a:pathLst>
            </a:cu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4">
              <a:extLst>
                <a:ext uri="{FF2B5EF4-FFF2-40B4-BE49-F238E27FC236}">
                  <a16:creationId xmlns:a16="http://schemas.microsoft.com/office/drawing/2014/main" id="{462DFA18-4778-4349-858A-7E27EB41D2CA}"/>
                </a:ext>
              </a:extLst>
            </p:cNvPr>
            <p:cNvSpPr/>
            <p:nvPr/>
          </p:nvSpPr>
          <p:spPr>
            <a:xfrm rot="300630">
              <a:off x="7731888" y="-289368"/>
              <a:ext cx="4757195" cy="3981691"/>
            </a:xfrm>
            <a:custGeom>
              <a:avLst/>
              <a:gdLst>
                <a:gd name="connsiteX0" fmla="*/ 0 w 4757195"/>
                <a:gd name="connsiteY0" fmla="*/ 0 h 3981691"/>
                <a:gd name="connsiteX1" fmla="*/ 4757195 w 4757195"/>
                <a:gd name="connsiteY1" fmla="*/ 3981691 h 3981691"/>
              </a:gdLst>
              <a:ahLst/>
              <a:cxnLst>
                <a:cxn ang="0">
                  <a:pos x="connsiteX0" y="connsiteY0"/>
                </a:cxn>
                <a:cxn ang="0">
                  <a:pos x="connsiteX1" y="connsiteY1"/>
                </a:cxn>
              </a:cxnLst>
              <a:rect l="l" t="t" r="r" b="b"/>
              <a:pathLst>
                <a:path w="4757195" h="3981691">
                  <a:moveTo>
                    <a:pt x="0" y="0"/>
                  </a:moveTo>
                  <a:lnTo>
                    <a:pt x="4757195" y="3981691"/>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5">
              <a:extLst>
                <a:ext uri="{FF2B5EF4-FFF2-40B4-BE49-F238E27FC236}">
                  <a16:creationId xmlns:a16="http://schemas.microsoft.com/office/drawing/2014/main" id="{323F4054-8CF0-4E26-A273-3BED7809C39C}"/>
                </a:ext>
              </a:extLst>
            </p:cNvPr>
            <p:cNvSpPr/>
            <p:nvPr/>
          </p:nvSpPr>
          <p:spPr>
            <a:xfrm rot="411587">
              <a:off x="7974956" y="-393540"/>
              <a:ext cx="4757195" cy="3981691"/>
            </a:xfrm>
            <a:custGeom>
              <a:avLst/>
              <a:gdLst>
                <a:gd name="connsiteX0" fmla="*/ 0 w 4757195"/>
                <a:gd name="connsiteY0" fmla="*/ 0 h 3981691"/>
                <a:gd name="connsiteX1" fmla="*/ 4757195 w 4757195"/>
                <a:gd name="connsiteY1" fmla="*/ 3981691 h 3981691"/>
              </a:gdLst>
              <a:ahLst/>
              <a:cxnLst>
                <a:cxn ang="0">
                  <a:pos x="connsiteX0" y="connsiteY0"/>
                </a:cxn>
                <a:cxn ang="0">
                  <a:pos x="connsiteX1" y="connsiteY1"/>
                </a:cxn>
              </a:cxnLst>
              <a:rect l="l" t="t" r="r" b="b"/>
              <a:pathLst>
                <a:path w="4757195" h="3981691">
                  <a:moveTo>
                    <a:pt x="0" y="0"/>
                  </a:moveTo>
                  <a:lnTo>
                    <a:pt x="4757195" y="3981691"/>
                  </a:lnTo>
                </a:path>
              </a:pathLst>
            </a:cu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6">
              <a:extLst>
                <a:ext uri="{FF2B5EF4-FFF2-40B4-BE49-F238E27FC236}">
                  <a16:creationId xmlns:a16="http://schemas.microsoft.com/office/drawing/2014/main" id="{F5E131F4-7907-4206-9F31-7C5514986214}"/>
                </a:ext>
              </a:extLst>
            </p:cNvPr>
            <p:cNvSpPr/>
            <p:nvPr/>
          </p:nvSpPr>
          <p:spPr>
            <a:xfrm rot="526874">
              <a:off x="8159311" y="-455044"/>
              <a:ext cx="4757195" cy="3981691"/>
            </a:xfrm>
            <a:custGeom>
              <a:avLst/>
              <a:gdLst>
                <a:gd name="connsiteX0" fmla="*/ 0 w 4757195"/>
                <a:gd name="connsiteY0" fmla="*/ 0 h 3981691"/>
                <a:gd name="connsiteX1" fmla="*/ 4757195 w 4757195"/>
                <a:gd name="connsiteY1" fmla="*/ 3981691 h 3981691"/>
              </a:gdLst>
              <a:ahLst/>
              <a:cxnLst>
                <a:cxn ang="0">
                  <a:pos x="connsiteX0" y="connsiteY0"/>
                </a:cxn>
                <a:cxn ang="0">
                  <a:pos x="connsiteX1" y="connsiteY1"/>
                </a:cxn>
              </a:cxnLst>
              <a:rect l="l" t="t" r="r" b="b"/>
              <a:pathLst>
                <a:path w="4757195" h="3981691">
                  <a:moveTo>
                    <a:pt x="0" y="0"/>
                  </a:moveTo>
                  <a:lnTo>
                    <a:pt x="4757195" y="3981691"/>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7">
              <a:extLst>
                <a:ext uri="{FF2B5EF4-FFF2-40B4-BE49-F238E27FC236}">
                  <a16:creationId xmlns:a16="http://schemas.microsoft.com/office/drawing/2014/main" id="{4FC870FE-012C-4FD7-82F8-FB82CE428D37}"/>
                </a:ext>
              </a:extLst>
            </p:cNvPr>
            <p:cNvSpPr/>
            <p:nvPr/>
          </p:nvSpPr>
          <p:spPr>
            <a:xfrm rot="12244881">
              <a:off x="8784343" y="579385"/>
              <a:ext cx="4757195" cy="3981691"/>
            </a:xfrm>
            <a:custGeom>
              <a:avLst/>
              <a:gdLst>
                <a:gd name="connsiteX0" fmla="*/ 0 w 4757195"/>
                <a:gd name="connsiteY0" fmla="*/ 0 h 3981691"/>
                <a:gd name="connsiteX1" fmla="*/ 4757195 w 4757195"/>
                <a:gd name="connsiteY1" fmla="*/ 3981691 h 3981691"/>
              </a:gdLst>
              <a:ahLst/>
              <a:cxnLst>
                <a:cxn ang="0">
                  <a:pos x="connsiteX0" y="connsiteY0"/>
                </a:cxn>
                <a:cxn ang="0">
                  <a:pos x="connsiteX1" y="connsiteY1"/>
                </a:cxn>
              </a:cxnLst>
              <a:rect l="l" t="t" r="r" b="b"/>
              <a:pathLst>
                <a:path w="4757195" h="3981691">
                  <a:moveTo>
                    <a:pt x="0" y="0"/>
                  </a:moveTo>
                  <a:lnTo>
                    <a:pt x="4757195" y="3981691"/>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198934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Placeholder 48">
            <a:extLst>
              <a:ext uri="{FF2B5EF4-FFF2-40B4-BE49-F238E27FC236}">
                <a16:creationId xmlns:a16="http://schemas.microsoft.com/office/drawing/2014/main" id="{A0BCD73F-686F-40B0-AF6A-14A0988130FE}"/>
              </a:ext>
            </a:extLst>
          </p:cNvPr>
          <p:cNvPicPr>
            <a:picLocks noGrp="1" noChangeAspect="1"/>
          </p:cNvPicPr>
          <p:nvPr>
            <p:ph type="pic" sz="quarter" idx="10"/>
          </p:nvPr>
        </p:nvPicPr>
        <p:blipFill rotWithShape="1">
          <a:blip r:embed="rId2"/>
          <a:srcRect t="23660" b="11000"/>
          <a:stretch/>
        </p:blipFill>
        <p:spPr>
          <a:xfrm>
            <a:off x="508000" y="508000"/>
            <a:ext cx="11175999" cy="5842000"/>
          </a:xfrm>
        </p:spPr>
      </p:pic>
      <p:sp>
        <p:nvSpPr>
          <p:cNvPr id="17" name="Rectangle 16">
            <a:extLst>
              <a:ext uri="{FF2B5EF4-FFF2-40B4-BE49-F238E27FC236}">
                <a16:creationId xmlns:a16="http://schemas.microsoft.com/office/drawing/2014/main" id="{E3B223B7-2E92-4D45-B3DE-51F50FF358AA}"/>
              </a:ext>
            </a:extLst>
          </p:cNvPr>
          <p:cNvSpPr/>
          <p:nvPr/>
        </p:nvSpPr>
        <p:spPr>
          <a:xfrm>
            <a:off x="5670448" y="508000"/>
            <a:ext cx="6013551" cy="5842000"/>
          </a:xfrm>
          <a:prstGeom prst="rect">
            <a:avLst/>
          </a:prstGeom>
          <a:solidFill>
            <a:schemeClr val="tx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1378FDED-3ECF-48E2-A6BD-88B3A03F746E}"/>
              </a:ext>
            </a:extLst>
          </p:cNvPr>
          <p:cNvGrpSpPr/>
          <p:nvPr/>
        </p:nvGrpSpPr>
        <p:grpSpPr>
          <a:xfrm>
            <a:off x="6479037" y="1573524"/>
            <a:ext cx="4396373" cy="3710953"/>
            <a:chOff x="6100636" y="2342780"/>
            <a:chExt cx="4396373" cy="3710953"/>
          </a:xfrm>
        </p:grpSpPr>
        <p:sp>
          <p:nvSpPr>
            <p:cNvPr id="22" name="TextBox 21">
              <a:extLst>
                <a:ext uri="{FF2B5EF4-FFF2-40B4-BE49-F238E27FC236}">
                  <a16:creationId xmlns:a16="http://schemas.microsoft.com/office/drawing/2014/main" id="{94216694-C663-424A-BD31-696CC3ED5E37}"/>
                </a:ext>
              </a:extLst>
            </p:cNvPr>
            <p:cNvSpPr txBox="1"/>
            <p:nvPr/>
          </p:nvSpPr>
          <p:spPr>
            <a:xfrm>
              <a:off x="6100636" y="3052067"/>
              <a:ext cx="4396373" cy="1492716"/>
            </a:xfrm>
            <a:prstGeom prst="rect">
              <a:avLst/>
            </a:prstGeom>
            <a:noFill/>
          </p:spPr>
          <p:txBody>
            <a:bodyPr wrap="square" rtlCol="0">
              <a:spAutoFit/>
            </a:bodyPr>
            <a:lstStyle/>
            <a:p>
              <a:r>
                <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24" name="TextBox 23">
              <a:extLst>
                <a:ext uri="{FF2B5EF4-FFF2-40B4-BE49-F238E27FC236}">
                  <a16:creationId xmlns:a16="http://schemas.microsoft.com/office/drawing/2014/main" id="{35832E22-85AA-4047-92DA-98A3BB4F5183}"/>
                </a:ext>
              </a:extLst>
            </p:cNvPr>
            <p:cNvSpPr txBox="1"/>
            <p:nvPr/>
          </p:nvSpPr>
          <p:spPr>
            <a:xfrm>
              <a:off x="6100636" y="4807238"/>
              <a:ext cx="3261083" cy="1246495"/>
            </a:xfrm>
            <a:prstGeom prst="rect">
              <a:avLst/>
            </a:prstGeom>
            <a:noFill/>
          </p:spPr>
          <p:txBody>
            <a:bodyPr wrap="square" rtlCol="0">
              <a:spAutoFit/>
            </a:bodyPr>
            <a:lstStyle/>
            <a:p>
              <a:r>
                <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a:t>
              </a:r>
            </a:p>
            <a:p>
              <a:r>
                <a:rPr lang="en-US" dirty="0">
                  <a:solidFill>
                    <a:schemeClr val="accent4"/>
                  </a:solidFill>
                  <a:latin typeface="Open Sans" panose="020B0606030504020204" pitchFamily="34" charset="0"/>
                  <a:ea typeface="Open Sans" panose="020B0606030504020204" pitchFamily="34" charset="0"/>
                  <a:cs typeface="Open Sans" panose="020B0606030504020204" pitchFamily="34" charset="0"/>
                </a:rPr>
                <a:t>Dummy text of the printing</a:t>
              </a:r>
            </a:p>
            <a:p>
              <a:endPar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rPr>
                <a:t>Standard:</a:t>
              </a:r>
            </a:p>
            <a:p>
              <a:r>
                <a:rPr lang="en-US" dirty="0">
                  <a:solidFill>
                    <a:schemeClr val="accent4"/>
                  </a:solidFill>
                  <a:latin typeface="Open Sans" panose="020B0606030504020204" pitchFamily="34" charset="0"/>
                  <a:ea typeface="Open Sans" panose="020B0606030504020204" pitchFamily="34" charset="0"/>
                  <a:cs typeface="Open Sans" panose="020B0606030504020204" pitchFamily="34" charset="0"/>
                </a:rPr>
                <a:t>Dummy text ever since 1500</a:t>
              </a:r>
            </a:p>
          </p:txBody>
        </p:sp>
        <p:sp>
          <p:nvSpPr>
            <p:cNvPr id="25" name="TextBox 24">
              <a:extLst>
                <a:ext uri="{FF2B5EF4-FFF2-40B4-BE49-F238E27FC236}">
                  <a16:creationId xmlns:a16="http://schemas.microsoft.com/office/drawing/2014/main" id="{EE6D4C08-9EF1-4E81-91F6-69445DDAC08B}"/>
                </a:ext>
              </a:extLst>
            </p:cNvPr>
            <p:cNvSpPr txBox="1"/>
            <p:nvPr/>
          </p:nvSpPr>
          <p:spPr>
            <a:xfrm>
              <a:off x="6100636" y="2342780"/>
              <a:ext cx="3681998" cy="553998"/>
            </a:xfrm>
            <a:prstGeom prst="rect">
              <a:avLst/>
            </a:prstGeom>
            <a:noFill/>
          </p:spPr>
          <p:txBody>
            <a:bodyPr wrap="square" rtlCol="0">
              <a:spAutoFit/>
            </a:bodyPr>
            <a:lstStyle/>
            <a:p>
              <a:r>
                <a:rPr lang="en-US" sz="3000" b="1" dirty="0">
                  <a:solidFill>
                    <a:schemeClr val="accent5"/>
                  </a:solidFill>
                  <a:latin typeface="Open Sans black"/>
                  <a:ea typeface="Open Sans bold" panose="020B0806030504020204" pitchFamily="34" charset="0"/>
                  <a:cs typeface="Open Sans bold" panose="020B0806030504020204" pitchFamily="34" charset="0"/>
                </a:rPr>
                <a:t>Welcome Message</a:t>
              </a:r>
            </a:p>
          </p:txBody>
        </p:sp>
      </p:grpSp>
    </p:spTree>
    <p:extLst>
      <p:ext uri="{BB962C8B-B14F-4D97-AF65-F5344CB8AC3E}">
        <p14:creationId xmlns:p14="http://schemas.microsoft.com/office/powerpoint/2010/main" val="2104966587"/>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22BF3B2-154D-4963-99E9-21FACA53C5B4}"/>
              </a:ext>
            </a:extLst>
          </p:cNvPr>
          <p:cNvSpPr/>
          <p:nvPr/>
        </p:nvSpPr>
        <p:spPr>
          <a:xfrm>
            <a:off x="3943349" y="3429001"/>
            <a:ext cx="2752725" cy="14668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C2E770D-87A6-460D-B73C-1C5701B98976}"/>
              </a:ext>
            </a:extLst>
          </p:cNvPr>
          <p:cNvSpPr txBox="1"/>
          <p:nvPr/>
        </p:nvSpPr>
        <p:spPr>
          <a:xfrm>
            <a:off x="1317626" y="3808483"/>
            <a:ext cx="5187950" cy="707886"/>
          </a:xfrm>
          <a:prstGeom prst="rect">
            <a:avLst/>
          </a:prstGeom>
          <a:noFill/>
        </p:spPr>
        <p:txBody>
          <a:bodyPr wrap="square" rtlCol="0">
            <a:spAutoFit/>
          </a:bodyPr>
          <a:lstStyle/>
          <a:p>
            <a:pPr algn="r"/>
            <a:r>
              <a:rPr lang="en-US" sz="4000" b="1" dirty="0">
                <a:solidFill>
                  <a:schemeClr val="accent5"/>
                </a:solidFill>
                <a:latin typeface="Open Sans black"/>
                <a:ea typeface="Open Sans bold" panose="020B0806030504020204" pitchFamily="34" charset="0"/>
                <a:cs typeface="Open Sans bold" panose="020B0806030504020204" pitchFamily="34" charset="0"/>
              </a:rPr>
              <a:t>Company</a:t>
            </a:r>
            <a:r>
              <a:rPr lang="en-US" sz="4000" b="1" spc="1000" dirty="0">
                <a:solidFill>
                  <a:schemeClr val="accent4"/>
                </a:solidFill>
                <a:latin typeface="Open Sans black"/>
                <a:ea typeface="Open Sans bold" panose="020B0806030504020204" pitchFamily="34" charset="0"/>
                <a:cs typeface="Open Sans bold" panose="020B0806030504020204" pitchFamily="34" charset="0"/>
              </a:rPr>
              <a:t>  </a:t>
            </a:r>
            <a:r>
              <a:rPr lang="en-US" sz="4000" b="1" spc="1000" dirty="0">
                <a:latin typeface="Open Sans black"/>
                <a:ea typeface="Open Sans bold" panose="020B0806030504020204" pitchFamily="34" charset="0"/>
                <a:cs typeface="Open Sans bold" panose="020B0806030504020204" pitchFamily="34" charset="0"/>
              </a:rPr>
              <a:t>About</a:t>
            </a:r>
          </a:p>
        </p:txBody>
      </p:sp>
      <p:sp>
        <p:nvSpPr>
          <p:cNvPr id="14" name="TextBox 13">
            <a:extLst>
              <a:ext uri="{FF2B5EF4-FFF2-40B4-BE49-F238E27FC236}">
                <a16:creationId xmlns:a16="http://schemas.microsoft.com/office/drawing/2014/main" id="{5948E6EF-F8D2-421F-869F-4A483E45CBAA}"/>
              </a:ext>
            </a:extLst>
          </p:cNvPr>
          <p:cNvSpPr txBox="1"/>
          <p:nvPr/>
        </p:nvSpPr>
        <p:spPr>
          <a:xfrm>
            <a:off x="508000" y="5275333"/>
            <a:ext cx="5926136" cy="894860"/>
          </a:xfrm>
          <a:prstGeom prst="rect">
            <a:avLst/>
          </a:prstGeom>
          <a:noFill/>
        </p:spPr>
        <p:txBody>
          <a:bodyPr wrap="square" rtlCol="0">
            <a:spAutoFit/>
          </a:bodyPr>
          <a:lstStyle/>
          <a:p>
            <a:pPr algn="r">
              <a:lnSpc>
                <a:spcPts val="1600"/>
              </a:lnSpc>
            </a:pPr>
            <a:r>
              <a:rPr lang="en-US" sz="100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87" name="Rectangle 86">
            <a:extLst>
              <a:ext uri="{FF2B5EF4-FFF2-40B4-BE49-F238E27FC236}">
                <a16:creationId xmlns:a16="http://schemas.microsoft.com/office/drawing/2014/main" id="{0066CD92-2EC3-4AC1-ABB4-0ED3690D5784}"/>
              </a:ext>
            </a:extLst>
          </p:cNvPr>
          <p:cNvSpPr/>
          <p:nvPr/>
        </p:nvSpPr>
        <p:spPr>
          <a:xfrm>
            <a:off x="508000" y="508000"/>
            <a:ext cx="2835274" cy="2921000"/>
          </a:xfrm>
          <a:prstGeom prst="rect">
            <a:avLst/>
          </a:prstGeom>
          <a:solidFill>
            <a:schemeClr val="bg1">
              <a:lumMod val="9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8" name="Picture Placeholder 107">
            <a:extLst>
              <a:ext uri="{FF2B5EF4-FFF2-40B4-BE49-F238E27FC236}">
                <a16:creationId xmlns:a16="http://schemas.microsoft.com/office/drawing/2014/main" id="{D5411177-C7C7-4A08-9274-4DE7E967D8F0}"/>
              </a:ext>
            </a:extLst>
          </p:cNvPr>
          <p:cNvPicPr>
            <a:picLocks noGrp="1" noChangeAspect="1"/>
          </p:cNvPicPr>
          <p:nvPr>
            <p:ph type="pic" sz="quarter" idx="11"/>
          </p:nvPr>
        </p:nvPicPr>
        <p:blipFill>
          <a:blip r:embed="rId2"/>
          <a:srcRect t="6929" b="6929"/>
          <a:stretch>
            <a:fillRect/>
          </a:stretch>
        </p:blipFill>
        <p:spPr/>
      </p:pic>
      <p:pic>
        <p:nvPicPr>
          <p:cNvPr id="95" name="Picture Placeholder 94">
            <a:extLst>
              <a:ext uri="{FF2B5EF4-FFF2-40B4-BE49-F238E27FC236}">
                <a16:creationId xmlns:a16="http://schemas.microsoft.com/office/drawing/2014/main" id="{1C4493EF-BEC8-441E-AA9E-374D97D6602B}"/>
              </a:ext>
            </a:extLst>
          </p:cNvPr>
          <p:cNvPicPr>
            <a:picLocks noGrp="1" noChangeAspect="1"/>
          </p:cNvPicPr>
          <p:nvPr>
            <p:ph type="pic" sz="quarter" idx="12"/>
          </p:nvPr>
        </p:nvPicPr>
        <p:blipFill>
          <a:blip r:embed="rId3"/>
          <a:srcRect t="6079" b="6079"/>
          <a:stretch>
            <a:fillRect/>
          </a:stretch>
        </p:blipFill>
        <p:spPr/>
      </p:pic>
      <p:pic>
        <p:nvPicPr>
          <p:cNvPr id="127" name="Picture Placeholder 126">
            <a:extLst>
              <a:ext uri="{FF2B5EF4-FFF2-40B4-BE49-F238E27FC236}">
                <a16:creationId xmlns:a16="http://schemas.microsoft.com/office/drawing/2014/main" id="{7204F19B-EA7A-435E-9C5C-699D8CB21396}"/>
              </a:ext>
            </a:extLst>
          </p:cNvPr>
          <p:cNvPicPr>
            <a:picLocks noGrp="1" noChangeAspect="1"/>
          </p:cNvPicPr>
          <p:nvPr>
            <p:ph type="pic" sz="quarter" idx="13"/>
          </p:nvPr>
        </p:nvPicPr>
        <p:blipFill>
          <a:blip r:embed="rId4"/>
          <a:srcRect l="19918" r="19918"/>
          <a:stretch>
            <a:fillRect/>
          </a:stretch>
        </p:blipFill>
        <p:spPr/>
      </p:pic>
    </p:spTree>
    <p:extLst>
      <p:ext uri="{BB962C8B-B14F-4D97-AF65-F5344CB8AC3E}">
        <p14:creationId xmlns:p14="http://schemas.microsoft.com/office/powerpoint/2010/main" val="198849740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Picture Placeholder 87">
            <a:extLst>
              <a:ext uri="{FF2B5EF4-FFF2-40B4-BE49-F238E27FC236}">
                <a16:creationId xmlns:a16="http://schemas.microsoft.com/office/drawing/2014/main" id="{59E9CED0-CFF1-4F6C-86A3-E4721A429AA6}"/>
              </a:ext>
            </a:extLst>
          </p:cNvPr>
          <p:cNvPicPr>
            <a:picLocks noGrp="1" noChangeAspect="1"/>
          </p:cNvPicPr>
          <p:nvPr>
            <p:ph type="pic" sz="quarter" idx="12"/>
          </p:nvPr>
        </p:nvPicPr>
        <p:blipFill>
          <a:blip r:embed="rId2"/>
          <a:srcRect l="29112" r="29112"/>
          <a:stretch>
            <a:fillRect/>
          </a:stretch>
        </p:blipFill>
        <p:spPr/>
      </p:pic>
      <p:sp>
        <p:nvSpPr>
          <p:cNvPr id="23" name="Rectangle 22">
            <a:extLst>
              <a:ext uri="{FF2B5EF4-FFF2-40B4-BE49-F238E27FC236}">
                <a16:creationId xmlns:a16="http://schemas.microsoft.com/office/drawing/2014/main" id="{0E2CDD27-C1A5-4D9D-A9A1-3796D4641BD0}"/>
              </a:ext>
            </a:extLst>
          </p:cNvPr>
          <p:cNvSpPr/>
          <p:nvPr/>
        </p:nvSpPr>
        <p:spPr>
          <a:xfrm>
            <a:off x="8022659" y="507999"/>
            <a:ext cx="3661340" cy="5841999"/>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3" name="Group 102">
            <a:extLst>
              <a:ext uri="{FF2B5EF4-FFF2-40B4-BE49-F238E27FC236}">
                <a16:creationId xmlns:a16="http://schemas.microsoft.com/office/drawing/2014/main" id="{8480A9EC-0297-49BA-AF8F-9CC50A35635B}"/>
              </a:ext>
            </a:extLst>
          </p:cNvPr>
          <p:cNvGrpSpPr/>
          <p:nvPr/>
        </p:nvGrpSpPr>
        <p:grpSpPr>
          <a:xfrm>
            <a:off x="8545732" y="1099739"/>
            <a:ext cx="2615195" cy="4709319"/>
            <a:chOff x="8291698" y="1232869"/>
            <a:chExt cx="2615195" cy="4709319"/>
          </a:xfrm>
        </p:grpSpPr>
        <p:sp>
          <p:nvSpPr>
            <p:cNvPr id="94" name="Rounded Rectangle 9">
              <a:extLst>
                <a:ext uri="{FF2B5EF4-FFF2-40B4-BE49-F238E27FC236}">
                  <a16:creationId xmlns:a16="http://schemas.microsoft.com/office/drawing/2014/main" id="{2E9A66CB-231A-4024-A200-A878592C3E85}"/>
                </a:ext>
              </a:extLst>
            </p:cNvPr>
            <p:cNvSpPr/>
            <p:nvPr/>
          </p:nvSpPr>
          <p:spPr>
            <a:xfrm>
              <a:off x="8383612" y="3197384"/>
              <a:ext cx="1993411" cy="630942"/>
            </a:xfrm>
            <a:prstGeom prst="roundRect">
              <a:avLst>
                <a:gd name="adj" fmla="val 1058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02" name="Group 101">
              <a:extLst>
                <a:ext uri="{FF2B5EF4-FFF2-40B4-BE49-F238E27FC236}">
                  <a16:creationId xmlns:a16="http://schemas.microsoft.com/office/drawing/2014/main" id="{59251FA3-22AE-4D23-951F-4FA76D8D1046}"/>
                </a:ext>
              </a:extLst>
            </p:cNvPr>
            <p:cNvGrpSpPr/>
            <p:nvPr/>
          </p:nvGrpSpPr>
          <p:grpSpPr>
            <a:xfrm>
              <a:off x="8685365" y="3274328"/>
              <a:ext cx="1389905" cy="477054"/>
              <a:chOff x="8680785" y="3274328"/>
              <a:chExt cx="1389905" cy="477054"/>
            </a:xfrm>
          </p:grpSpPr>
          <p:sp>
            <p:nvSpPr>
              <p:cNvPr id="97" name="Heart 96">
                <a:extLst>
                  <a:ext uri="{FF2B5EF4-FFF2-40B4-BE49-F238E27FC236}">
                    <a16:creationId xmlns:a16="http://schemas.microsoft.com/office/drawing/2014/main" id="{73EC522F-DAEE-4F4F-83BD-F58AF9E3AB26}"/>
                  </a:ext>
                </a:extLst>
              </p:cNvPr>
              <p:cNvSpPr/>
              <p:nvPr/>
            </p:nvSpPr>
            <p:spPr>
              <a:xfrm>
                <a:off x="8680785" y="3340055"/>
                <a:ext cx="402341" cy="345600"/>
              </a:xfrm>
              <a:prstGeom prst="heart">
                <a:avLst/>
              </a:prstGeom>
              <a:solidFill>
                <a:schemeClr val="accent5">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TextBox 95">
                <a:extLst>
                  <a:ext uri="{FF2B5EF4-FFF2-40B4-BE49-F238E27FC236}">
                    <a16:creationId xmlns:a16="http://schemas.microsoft.com/office/drawing/2014/main" id="{B05438A5-F63D-48E8-BD82-DFB2DD489258}"/>
                  </a:ext>
                </a:extLst>
              </p:cNvPr>
              <p:cNvSpPr txBox="1"/>
              <p:nvPr/>
            </p:nvSpPr>
            <p:spPr>
              <a:xfrm>
                <a:off x="9188289" y="3274328"/>
                <a:ext cx="882401" cy="477054"/>
              </a:xfrm>
              <a:prstGeom prst="rect">
                <a:avLst/>
              </a:prstGeom>
              <a:noFill/>
            </p:spPr>
            <p:txBody>
              <a:bodyPr wrap="square" rtlCol="0" anchor="ctr">
                <a:spAutoFit/>
              </a:bodyPr>
              <a:lstStyle/>
              <a:p>
                <a:r>
                  <a:rPr lang="en-US" sz="2500" b="1" dirty="0">
                    <a:solidFill>
                      <a:schemeClr val="bg1"/>
                    </a:solidFill>
                    <a:latin typeface="Open Sans black"/>
                    <a:ea typeface="spinwerad" charset="0"/>
                    <a:cs typeface="spinwerad" charset="0"/>
                  </a:rPr>
                  <a:t>1.7K</a:t>
                </a:r>
              </a:p>
            </p:txBody>
          </p:sp>
        </p:grpSp>
        <p:sp>
          <p:nvSpPr>
            <p:cNvPr id="98" name="TextBox 97">
              <a:extLst>
                <a:ext uri="{FF2B5EF4-FFF2-40B4-BE49-F238E27FC236}">
                  <a16:creationId xmlns:a16="http://schemas.microsoft.com/office/drawing/2014/main" id="{0282E819-1B30-4929-8956-F22FF5D17ED3}"/>
                </a:ext>
              </a:extLst>
            </p:cNvPr>
            <p:cNvSpPr txBox="1"/>
            <p:nvPr/>
          </p:nvSpPr>
          <p:spPr>
            <a:xfrm>
              <a:off x="8304396" y="4567453"/>
              <a:ext cx="2602497" cy="1374735"/>
            </a:xfrm>
            <a:prstGeom prst="rect">
              <a:avLst/>
            </a:prstGeom>
            <a:noFill/>
          </p:spPr>
          <p:txBody>
            <a:bodyPr wrap="square" rtlCol="0">
              <a:spAutoFit/>
            </a:bodyPr>
            <a:lstStyle/>
            <a:p>
              <a:pPr>
                <a:lnSpc>
                  <a:spcPts val="2000"/>
                </a:lnSpc>
              </a:pPr>
              <a:r>
                <a:rPr lang="en-US" sz="1200" dirty="0">
                  <a:solidFill>
                    <a:schemeClr val="bg2">
                      <a:lumMod val="50000"/>
                    </a:schemeClr>
                  </a:solidFill>
                  <a:latin typeface="Open Sans "/>
                  <a:ea typeface="Bodoni 72 Book" charset="0"/>
                  <a:cs typeface="Bodoni 72 Book" charset="0"/>
                </a:rPr>
                <a:t>Lorem Ipsum is simply dummy Ipsum has been the industry's standard dummy text ever since the 1500s, when an unknown printer took a galley.</a:t>
              </a:r>
            </a:p>
          </p:txBody>
        </p:sp>
        <p:sp>
          <p:nvSpPr>
            <p:cNvPr id="99" name="TextBox 98">
              <a:extLst>
                <a:ext uri="{FF2B5EF4-FFF2-40B4-BE49-F238E27FC236}">
                  <a16:creationId xmlns:a16="http://schemas.microsoft.com/office/drawing/2014/main" id="{C3D21568-EC87-4F1C-BD1B-1C9C929F747C}"/>
                </a:ext>
              </a:extLst>
            </p:cNvPr>
            <p:cNvSpPr txBox="1"/>
            <p:nvPr/>
          </p:nvSpPr>
          <p:spPr>
            <a:xfrm>
              <a:off x="8291698" y="4038716"/>
              <a:ext cx="2615195" cy="369332"/>
            </a:xfrm>
            <a:prstGeom prst="rect">
              <a:avLst/>
            </a:prstGeom>
            <a:noFill/>
          </p:spPr>
          <p:txBody>
            <a:bodyPr wrap="square" rtlCol="0">
              <a:spAutoFit/>
            </a:bodyPr>
            <a:lstStyle/>
            <a:p>
              <a:r>
                <a:rPr lang="en-US" b="1" dirty="0">
                  <a:latin typeface="Open Sans "/>
                  <a:ea typeface="Bodoni 72 Book" charset="0"/>
                  <a:cs typeface="Bodoni 72 Book" charset="0"/>
                </a:rPr>
                <a:t>Ipsum Been Industry</a:t>
              </a:r>
            </a:p>
          </p:txBody>
        </p:sp>
        <p:pic>
          <p:nvPicPr>
            <p:cNvPr id="100" name="Picture 99">
              <a:extLst>
                <a:ext uri="{FF2B5EF4-FFF2-40B4-BE49-F238E27FC236}">
                  <a16:creationId xmlns:a16="http://schemas.microsoft.com/office/drawing/2014/main" id="{5277F8D9-319C-4F1C-B3BF-74D390B38604}"/>
                </a:ext>
              </a:extLst>
            </p:cNvPr>
            <p:cNvPicPr>
              <a:picLocks noChangeAspect="1"/>
            </p:cNvPicPr>
            <p:nvPr/>
          </p:nvPicPr>
          <p:blipFill>
            <a:blip r:embed="rId3"/>
            <a:stretch>
              <a:fillRect/>
            </a:stretch>
          </p:blipFill>
          <p:spPr>
            <a:xfrm>
              <a:off x="8383612" y="1232869"/>
              <a:ext cx="2523281" cy="817073"/>
            </a:xfrm>
            <a:prstGeom prst="rect">
              <a:avLst/>
            </a:prstGeom>
          </p:spPr>
        </p:pic>
      </p:grpSp>
      <p:pic>
        <p:nvPicPr>
          <p:cNvPr id="116" name="Picture Placeholder 115">
            <a:extLst>
              <a:ext uri="{FF2B5EF4-FFF2-40B4-BE49-F238E27FC236}">
                <a16:creationId xmlns:a16="http://schemas.microsoft.com/office/drawing/2014/main" id="{2D13DD98-6A36-4BBE-92A9-4EBAFD2BAC07}"/>
              </a:ext>
            </a:extLst>
          </p:cNvPr>
          <p:cNvPicPr>
            <a:picLocks noGrp="1" noChangeAspect="1"/>
          </p:cNvPicPr>
          <p:nvPr>
            <p:ph type="pic" sz="quarter" idx="11"/>
          </p:nvPr>
        </p:nvPicPr>
        <p:blipFill>
          <a:blip r:embed="rId4">
            <a:grayscl/>
          </a:blip>
          <a:srcRect l="29112" r="29112"/>
          <a:stretch>
            <a:fillRect/>
          </a:stretch>
        </p:blipFill>
        <p:spPr/>
      </p:pic>
    </p:spTree>
    <p:extLst>
      <p:ext uri="{BB962C8B-B14F-4D97-AF65-F5344CB8AC3E}">
        <p14:creationId xmlns:p14="http://schemas.microsoft.com/office/powerpoint/2010/main" val="3981210042"/>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E2CDD27-C1A5-4D9D-A9A1-3796D4641BD0}"/>
              </a:ext>
            </a:extLst>
          </p:cNvPr>
          <p:cNvSpPr/>
          <p:nvPr/>
        </p:nvSpPr>
        <p:spPr>
          <a:xfrm>
            <a:off x="6384533" y="522513"/>
            <a:ext cx="5299466" cy="5812971"/>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9B0EEE5-DE82-4DE9-A412-81A62F6C73A0}"/>
              </a:ext>
            </a:extLst>
          </p:cNvPr>
          <p:cNvSpPr/>
          <p:nvPr/>
        </p:nvSpPr>
        <p:spPr>
          <a:xfrm>
            <a:off x="522515" y="522513"/>
            <a:ext cx="5865757" cy="5812971"/>
          </a:xfrm>
          <a:prstGeom prst="rect">
            <a:avLst/>
          </a:prstGeom>
          <a:gradFill>
            <a:gsLst>
              <a:gs pos="0">
                <a:schemeClr val="accent5"/>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3CBE4A9D-28D3-46DD-B8FD-5A1797F750BD}"/>
              </a:ext>
            </a:extLst>
          </p:cNvPr>
          <p:cNvGrpSpPr/>
          <p:nvPr/>
        </p:nvGrpSpPr>
        <p:grpSpPr>
          <a:xfrm>
            <a:off x="6999240" y="1442767"/>
            <a:ext cx="4070052" cy="3972463"/>
            <a:chOff x="6993853" y="1255521"/>
            <a:chExt cx="4070052" cy="3972463"/>
          </a:xfrm>
        </p:grpSpPr>
        <p:grpSp>
          <p:nvGrpSpPr>
            <p:cNvPr id="22" name="Group 21">
              <a:extLst>
                <a:ext uri="{FF2B5EF4-FFF2-40B4-BE49-F238E27FC236}">
                  <a16:creationId xmlns:a16="http://schemas.microsoft.com/office/drawing/2014/main" id="{8BD6A080-70EF-4F3E-8951-C1D3D16903C4}"/>
                </a:ext>
              </a:extLst>
            </p:cNvPr>
            <p:cNvGrpSpPr/>
            <p:nvPr/>
          </p:nvGrpSpPr>
          <p:grpSpPr>
            <a:xfrm>
              <a:off x="6993853" y="2231132"/>
              <a:ext cx="4070052" cy="466727"/>
              <a:chOff x="4010323" y="3195636"/>
              <a:chExt cx="4070052" cy="466727"/>
            </a:xfrm>
          </p:grpSpPr>
          <p:sp>
            <p:nvSpPr>
              <p:cNvPr id="45" name="Rectangle 5">
                <a:extLst>
                  <a:ext uri="{FF2B5EF4-FFF2-40B4-BE49-F238E27FC236}">
                    <a16:creationId xmlns:a16="http://schemas.microsoft.com/office/drawing/2014/main" id="{1125C396-3064-407B-A6EC-AFC99B02D4F1}"/>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TextBox 45">
                <a:extLst>
                  <a:ext uri="{FF2B5EF4-FFF2-40B4-BE49-F238E27FC236}">
                    <a16:creationId xmlns:a16="http://schemas.microsoft.com/office/drawing/2014/main" id="{C3B9A278-E356-4A7C-B02E-2699893CCF22}"/>
                  </a:ext>
                </a:extLst>
              </p:cNvPr>
              <p:cNvSpPr txBox="1"/>
              <p:nvPr/>
            </p:nvSpPr>
            <p:spPr>
              <a:xfrm>
                <a:off x="4010323" y="3222824"/>
                <a:ext cx="1874932" cy="307777"/>
              </a:xfrm>
              <a:prstGeom prst="rect">
                <a:avLst/>
              </a:prstGeom>
              <a:noFill/>
            </p:spPr>
            <p:txBody>
              <a:bodyPr wrap="square" rtlCol="0">
                <a:spAutoFit/>
              </a:bodyPr>
              <a:lstStyle/>
              <a:p>
                <a:r>
                  <a:rPr lang="en-US" sz="1400" dirty="0">
                    <a:latin typeface="Open Sans "/>
                  </a:rPr>
                  <a:t>Adobe Photoshop</a:t>
                </a:r>
              </a:p>
            </p:txBody>
          </p:sp>
          <p:sp>
            <p:nvSpPr>
              <p:cNvPr id="47" name="Rectangle 6">
                <a:extLst>
                  <a:ext uri="{FF2B5EF4-FFF2-40B4-BE49-F238E27FC236}">
                    <a16:creationId xmlns:a16="http://schemas.microsoft.com/office/drawing/2014/main" id="{1B296799-B01E-410D-B077-E734401169CA}"/>
                  </a:ext>
                </a:extLst>
              </p:cNvPr>
              <p:cNvSpPr>
                <a:spLocks noChangeArrowheads="1"/>
              </p:cNvSpPr>
              <p:nvPr/>
            </p:nvSpPr>
            <p:spPr bwMode="auto">
              <a:xfrm>
                <a:off x="4108450" y="3589338"/>
                <a:ext cx="3209925" cy="7302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7">
                <a:extLst>
                  <a:ext uri="{FF2B5EF4-FFF2-40B4-BE49-F238E27FC236}">
                    <a16:creationId xmlns:a16="http://schemas.microsoft.com/office/drawing/2014/main" id="{F1E53BF7-F93D-4D33-A39B-E8303FB74807}"/>
                  </a:ext>
                </a:extLst>
              </p:cNvPr>
              <p:cNvSpPr>
                <a:spLocks/>
              </p:cNvSpPr>
              <p:nvPr/>
            </p:nvSpPr>
            <p:spPr bwMode="auto">
              <a:xfrm>
                <a:off x="7137400"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TextBox 48">
                <a:extLst>
                  <a:ext uri="{FF2B5EF4-FFF2-40B4-BE49-F238E27FC236}">
                    <a16:creationId xmlns:a16="http://schemas.microsoft.com/office/drawing/2014/main" id="{7666D2A2-64B1-47BC-BCE0-9404B7475E6C}"/>
                  </a:ext>
                </a:extLst>
              </p:cNvPr>
              <p:cNvSpPr txBox="1"/>
              <p:nvPr/>
            </p:nvSpPr>
            <p:spPr>
              <a:xfrm>
                <a:off x="7100206" y="3195636"/>
                <a:ext cx="450626" cy="215444"/>
              </a:xfrm>
              <a:prstGeom prst="rect">
                <a:avLst/>
              </a:prstGeom>
              <a:noFill/>
            </p:spPr>
            <p:txBody>
              <a:bodyPr wrap="square" rtlCol="0">
                <a:spAutoFit/>
              </a:bodyPr>
              <a:lstStyle/>
              <a:p>
                <a:pPr algn="ctr"/>
                <a:r>
                  <a:rPr lang="en-US" sz="800" dirty="0">
                    <a:solidFill>
                      <a:schemeClr val="bg1"/>
                    </a:solidFill>
                    <a:latin typeface="Open Sans "/>
                  </a:rPr>
                  <a:t>88%</a:t>
                </a:r>
              </a:p>
            </p:txBody>
          </p:sp>
        </p:grpSp>
        <p:sp>
          <p:nvSpPr>
            <p:cNvPr id="24" name="TextBox 23">
              <a:extLst>
                <a:ext uri="{FF2B5EF4-FFF2-40B4-BE49-F238E27FC236}">
                  <a16:creationId xmlns:a16="http://schemas.microsoft.com/office/drawing/2014/main" id="{9F120CE1-45CC-4F99-97CC-E97AD036151B}"/>
                </a:ext>
              </a:extLst>
            </p:cNvPr>
            <p:cNvSpPr txBox="1"/>
            <p:nvPr/>
          </p:nvSpPr>
          <p:spPr>
            <a:xfrm>
              <a:off x="7331384" y="1295088"/>
              <a:ext cx="2946653" cy="323165"/>
            </a:xfrm>
            <a:prstGeom prst="rect">
              <a:avLst/>
            </a:prstGeom>
            <a:noFill/>
          </p:spPr>
          <p:txBody>
            <a:bodyPr wrap="square" rtlCol="0">
              <a:spAutoFit/>
            </a:bodyPr>
            <a:lstStyle/>
            <a:p>
              <a:r>
                <a:rPr lang="en-US" sz="1500" spc="300" dirty="0">
                  <a:latin typeface="Open Sans Extrabold" panose="020B0906030804020204" pitchFamily="34" charset="0"/>
                  <a:ea typeface="Open Sans Extrabold" panose="020B0906030804020204" pitchFamily="34" charset="0"/>
                  <a:cs typeface="Open Sans Extrabold" panose="020B0906030804020204" pitchFamily="34" charset="0"/>
                </a:rPr>
                <a:t>COMPANY SKILLS</a:t>
              </a:r>
            </a:p>
          </p:txBody>
        </p:sp>
        <p:sp>
          <p:nvSpPr>
            <p:cNvPr id="25" name="Rectangle 24">
              <a:extLst>
                <a:ext uri="{FF2B5EF4-FFF2-40B4-BE49-F238E27FC236}">
                  <a16:creationId xmlns:a16="http://schemas.microsoft.com/office/drawing/2014/main" id="{208C9A8A-BA70-472F-A5B0-8B99A235B717}"/>
                </a:ext>
              </a:extLst>
            </p:cNvPr>
            <p:cNvSpPr/>
            <p:nvPr/>
          </p:nvSpPr>
          <p:spPr>
            <a:xfrm>
              <a:off x="6993853" y="1255521"/>
              <a:ext cx="404278" cy="400110"/>
            </a:xfrm>
            <a:prstGeom prst="rect">
              <a:avLst/>
            </a:prstGeom>
          </p:spPr>
          <p:txBody>
            <a:bodyPr wrap="none">
              <a:spAutoFit/>
            </a:bodyPr>
            <a:lstStyle/>
            <a:p>
              <a:r>
                <a:rPr lang="en-US" sz="2000" dirty="0">
                  <a:solidFill>
                    <a:srgbClr val="333333"/>
                  </a:solidFill>
                  <a:latin typeface="FontAwesome" charset="0"/>
                </a:rPr>
                <a:t></a:t>
              </a:r>
              <a:endParaRPr lang="en-US" sz="2000" dirty="0"/>
            </a:p>
          </p:txBody>
        </p:sp>
        <p:cxnSp>
          <p:nvCxnSpPr>
            <p:cNvPr id="26" name="Straight Connector 25">
              <a:extLst>
                <a:ext uri="{FF2B5EF4-FFF2-40B4-BE49-F238E27FC236}">
                  <a16:creationId xmlns:a16="http://schemas.microsoft.com/office/drawing/2014/main" id="{FE3E21D9-74C4-4A6C-9850-89AC5853F8AE}"/>
                </a:ext>
              </a:extLst>
            </p:cNvPr>
            <p:cNvCxnSpPr>
              <a:cxnSpLocks/>
            </p:cNvCxnSpPr>
            <p:nvPr/>
          </p:nvCxnSpPr>
          <p:spPr>
            <a:xfrm>
              <a:off x="7091980" y="1797747"/>
              <a:ext cx="3971925" cy="0"/>
            </a:xfrm>
            <a:prstGeom prst="line">
              <a:avLst/>
            </a:prstGeom>
            <a:ln w="12700">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70E886BD-30BB-43DC-B6BD-E432D07A2ABB}"/>
                </a:ext>
              </a:extLst>
            </p:cNvPr>
            <p:cNvGrpSpPr/>
            <p:nvPr/>
          </p:nvGrpSpPr>
          <p:grpSpPr>
            <a:xfrm>
              <a:off x="6993853" y="3074507"/>
              <a:ext cx="4070052" cy="466727"/>
              <a:chOff x="4010323" y="3195636"/>
              <a:chExt cx="4070052" cy="466727"/>
            </a:xfrm>
          </p:grpSpPr>
          <p:sp>
            <p:nvSpPr>
              <p:cNvPr id="40" name="Rectangle 5">
                <a:extLst>
                  <a:ext uri="{FF2B5EF4-FFF2-40B4-BE49-F238E27FC236}">
                    <a16:creationId xmlns:a16="http://schemas.microsoft.com/office/drawing/2014/main" id="{99DA2666-E9F4-4A39-99B6-301A55D22ACB}"/>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TextBox 40">
                <a:extLst>
                  <a:ext uri="{FF2B5EF4-FFF2-40B4-BE49-F238E27FC236}">
                    <a16:creationId xmlns:a16="http://schemas.microsoft.com/office/drawing/2014/main" id="{F275B0E3-A4AD-498F-98FF-092934B9BCA2}"/>
                  </a:ext>
                </a:extLst>
              </p:cNvPr>
              <p:cNvSpPr txBox="1"/>
              <p:nvPr/>
            </p:nvSpPr>
            <p:spPr>
              <a:xfrm>
                <a:off x="4010323" y="3222824"/>
                <a:ext cx="1874932" cy="307777"/>
              </a:xfrm>
              <a:prstGeom prst="rect">
                <a:avLst/>
              </a:prstGeom>
              <a:noFill/>
            </p:spPr>
            <p:txBody>
              <a:bodyPr wrap="square" rtlCol="0">
                <a:spAutoFit/>
              </a:bodyPr>
              <a:lstStyle/>
              <a:p>
                <a:r>
                  <a:rPr lang="en-US" sz="1400" dirty="0">
                    <a:latin typeface="Open Sans "/>
                  </a:rPr>
                  <a:t>Adobe Illustrator</a:t>
                </a:r>
              </a:p>
            </p:txBody>
          </p:sp>
          <p:sp>
            <p:nvSpPr>
              <p:cNvPr id="42" name="Rectangle 6">
                <a:extLst>
                  <a:ext uri="{FF2B5EF4-FFF2-40B4-BE49-F238E27FC236}">
                    <a16:creationId xmlns:a16="http://schemas.microsoft.com/office/drawing/2014/main" id="{9BD28264-E3DA-4E4F-BC23-E38F434F88F0}"/>
                  </a:ext>
                </a:extLst>
              </p:cNvPr>
              <p:cNvSpPr>
                <a:spLocks noChangeArrowheads="1"/>
              </p:cNvSpPr>
              <p:nvPr/>
            </p:nvSpPr>
            <p:spPr bwMode="auto">
              <a:xfrm>
                <a:off x="4108450" y="3589338"/>
                <a:ext cx="2232995" cy="7302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7">
                <a:extLst>
                  <a:ext uri="{FF2B5EF4-FFF2-40B4-BE49-F238E27FC236}">
                    <a16:creationId xmlns:a16="http://schemas.microsoft.com/office/drawing/2014/main" id="{903356C8-F478-409E-BD52-8245AD5D703B}"/>
                  </a:ext>
                </a:extLst>
              </p:cNvPr>
              <p:cNvSpPr>
                <a:spLocks/>
              </p:cNvSpPr>
              <p:nvPr/>
            </p:nvSpPr>
            <p:spPr bwMode="auto">
              <a:xfrm>
                <a:off x="6158709"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TextBox 43">
                <a:extLst>
                  <a:ext uri="{FF2B5EF4-FFF2-40B4-BE49-F238E27FC236}">
                    <a16:creationId xmlns:a16="http://schemas.microsoft.com/office/drawing/2014/main" id="{899D99A7-8E24-4513-A650-FD72D1FD1291}"/>
                  </a:ext>
                </a:extLst>
              </p:cNvPr>
              <p:cNvSpPr txBox="1"/>
              <p:nvPr/>
            </p:nvSpPr>
            <p:spPr>
              <a:xfrm>
                <a:off x="6121515" y="3195636"/>
                <a:ext cx="450626" cy="215444"/>
              </a:xfrm>
              <a:prstGeom prst="rect">
                <a:avLst/>
              </a:prstGeom>
              <a:noFill/>
            </p:spPr>
            <p:txBody>
              <a:bodyPr wrap="square" rtlCol="0">
                <a:spAutoFit/>
              </a:bodyPr>
              <a:lstStyle/>
              <a:p>
                <a:pPr algn="ctr"/>
                <a:r>
                  <a:rPr lang="en-US" sz="800" dirty="0">
                    <a:solidFill>
                      <a:schemeClr val="bg1"/>
                    </a:solidFill>
                    <a:latin typeface="Open Sans "/>
                  </a:rPr>
                  <a:t>60%</a:t>
                </a:r>
              </a:p>
            </p:txBody>
          </p:sp>
        </p:grpSp>
        <p:grpSp>
          <p:nvGrpSpPr>
            <p:cNvPr id="28" name="Group 27">
              <a:extLst>
                <a:ext uri="{FF2B5EF4-FFF2-40B4-BE49-F238E27FC236}">
                  <a16:creationId xmlns:a16="http://schemas.microsoft.com/office/drawing/2014/main" id="{8038D14D-7E58-4994-B915-70E3A217C237}"/>
                </a:ext>
              </a:extLst>
            </p:cNvPr>
            <p:cNvGrpSpPr/>
            <p:nvPr/>
          </p:nvGrpSpPr>
          <p:grpSpPr>
            <a:xfrm>
              <a:off x="6993853" y="3917882"/>
              <a:ext cx="4070052" cy="466727"/>
              <a:chOff x="4010323" y="3195636"/>
              <a:chExt cx="4070052" cy="466727"/>
            </a:xfrm>
          </p:grpSpPr>
          <p:sp>
            <p:nvSpPr>
              <p:cNvPr id="35" name="Rectangle 5">
                <a:extLst>
                  <a:ext uri="{FF2B5EF4-FFF2-40B4-BE49-F238E27FC236}">
                    <a16:creationId xmlns:a16="http://schemas.microsoft.com/office/drawing/2014/main" id="{6E58E2C3-7694-45D9-90E3-CDB5CD407EDA}"/>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TextBox 35">
                <a:extLst>
                  <a:ext uri="{FF2B5EF4-FFF2-40B4-BE49-F238E27FC236}">
                    <a16:creationId xmlns:a16="http://schemas.microsoft.com/office/drawing/2014/main" id="{191E73E7-8278-446C-AF7E-2544C91100AD}"/>
                  </a:ext>
                </a:extLst>
              </p:cNvPr>
              <p:cNvSpPr txBox="1"/>
              <p:nvPr/>
            </p:nvSpPr>
            <p:spPr>
              <a:xfrm>
                <a:off x="4010323" y="3222824"/>
                <a:ext cx="1874932" cy="307777"/>
              </a:xfrm>
              <a:prstGeom prst="rect">
                <a:avLst/>
              </a:prstGeom>
              <a:noFill/>
            </p:spPr>
            <p:txBody>
              <a:bodyPr wrap="square" rtlCol="0">
                <a:spAutoFit/>
              </a:bodyPr>
              <a:lstStyle/>
              <a:p>
                <a:r>
                  <a:rPr lang="en-US" sz="1400" dirty="0">
                    <a:latin typeface="Open Sans "/>
                  </a:rPr>
                  <a:t>WordPress</a:t>
                </a:r>
              </a:p>
            </p:txBody>
          </p:sp>
          <p:sp>
            <p:nvSpPr>
              <p:cNvPr id="37" name="Rectangle 6">
                <a:extLst>
                  <a:ext uri="{FF2B5EF4-FFF2-40B4-BE49-F238E27FC236}">
                    <a16:creationId xmlns:a16="http://schemas.microsoft.com/office/drawing/2014/main" id="{448C4F55-B3F0-471F-81B6-099160A7455E}"/>
                  </a:ext>
                </a:extLst>
              </p:cNvPr>
              <p:cNvSpPr>
                <a:spLocks noChangeArrowheads="1"/>
              </p:cNvSpPr>
              <p:nvPr/>
            </p:nvSpPr>
            <p:spPr bwMode="auto">
              <a:xfrm>
                <a:off x="4108451" y="3589338"/>
                <a:ext cx="2706864" cy="73025"/>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7">
                <a:extLst>
                  <a:ext uri="{FF2B5EF4-FFF2-40B4-BE49-F238E27FC236}">
                    <a16:creationId xmlns:a16="http://schemas.microsoft.com/office/drawing/2014/main" id="{8D64386F-E6BE-401B-B31A-62BD818E62DA}"/>
                  </a:ext>
                </a:extLst>
              </p:cNvPr>
              <p:cNvSpPr>
                <a:spLocks/>
              </p:cNvSpPr>
              <p:nvPr/>
            </p:nvSpPr>
            <p:spPr bwMode="auto">
              <a:xfrm>
                <a:off x="6632560"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TextBox 38">
                <a:extLst>
                  <a:ext uri="{FF2B5EF4-FFF2-40B4-BE49-F238E27FC236}">
                    <a16:creationId xmlns:a16="http://schemas.microsoft.com/office/drawing/2014/main" id="{A96B0C5E-1BA2-4922-8B5F-BE8B4DC0FB0B}"/>
                  </a:ext>
                </a:extLst>
              </p:cNvPr>
              <p:cNvSpPr txBox="1"/>
              <p:nvPr/>
            </p:nvSpPr>
            <p:spPr>
              <a:xfrm>
                <a:off x="6595366" y="3195636"/>
                <a:ext cx="450626" cy="215444"/>
              </a:xfrm>
              <a:prstGeom prst="rect">
                <a:avLst/>
              </a:prstGeom>
              <a:noFill/>
            </p:spPr>
            <p:txBody>
              <a:bodyPr wrap="square" rtlCol="0">
                <a:spAutoFit/>
              </a:bodyPr>
              <a:lstStyle/>
              <a:p>
                <a:pPr algn="ctr"/>
                <a:r>
                  <a:rPr lang="en-US" sz="800" dirty="0">
                    <a:solidFill>
                      <a:schemeClr val="bg1"/>
                    </a:solidFill>
                    <a:latin typeface="Open Sans "/>
                  </a:rPr>
                  <a:t>76%</a:t>
                </a:r>
              </a:p>
            </p:txBody>
          </p:sp>
        </p:grpSp>
        <p:grpSp>
          <p:nvGrpSpPr>
            <p:cNvPr id="29" name="Group 28">
              <a:extLst>
                <a:ext uri="{FF2B5EF4-FFF2-40B4-BE49-F238E27FC236}">
                  <a16:creationId xmlns:a16="http://schemas.microsoft.com/office/drawing/2014/main" id="{0DAABE16-46FC-48DB-B8E6-780D054B8D50}"/>
                </a:ext>
              </a:extLst>
            </p:cNvPr>
            <p:cNvGrpSpPr/>
            <p:nvPr/>
          </p:nvGrpSpPr>
          <p:grpSpPr>
            <a:xfrm>
              <a:off x="6993853" y="4761257"/>
              <a:ext cx="4070052" cy="466727"/>
              <a:chOff x="4010323" y="3195636"/>
              <a:chExt cx="4070052" cy="466727"/>
            </a:xfrm>
          </p:grpSpPr>
          <p:sp>
            <p:nvSpPr>
              <p:cNvPr id="30" name="Rectangle 5">
                <a:extLst>
                  <a:ext uri="{FF2B5EF4-FFF2-40B4-BE49-F238E27FC236}">
                    <a16:creationId xmlns:a16="http://schemas.microsoft.com/office/drawing/2014/main" id="{9DBADF8A-FCBA-46DE-98F6-0B9DDB222792}"/>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TextBox 30">
                <a:extLst>
                  <a:ext uri="{FF2B5EF4-FFF2-40B4-BE49-F238E27FC236}">
                    <a16:creationId xmlns:a16="http://schemas.microsoft.com/office/drawing/2014/main" id="{8D84BD86-7D37-4D34-B197-5B80C5C3C1CA}"/>
                  </a:ext>
                </a:extLst>
              </p:cNvPr>
              <p:cNvSpPr txBox="1"/>
              <p:nvPr/>
            </p:nvSpPr>
            <p:spPr>
              <a:xfrm>
                <a:off x="4010323" y="3222824"/>
                <a:ext cx="1874932" cy="307777"/>
              </a:xfrm>
              <a:prstGeom prst="rect">
                <a:avLst/>
              </a:prstGeom>
              <a:noFill/>
            </p:spPr>
            <p:txBody>
              <a:bodyPr wrap="square" rtlCol="0">
                <a:spAutoFit/>
              </a:bodyPr>
              <a:lstStyle/>
              <a:p>
                <a:r>
                  <a:rPr lang="en-US" sz="1400" dirty="0">
                    <a:latin typeface="Open Sans "/>
                  </a:rPr>
                  <a:t>PHP</a:t>
                </a:r>
              </a:p>
            </p:txBody>
          </p:sp>
          <p:sp>
            <p:nvSpPr>
              <p:cNvPr id="32" name="Rectangle 6">
                <a:extLst>
                  <a:ext uri="{FF2B5EF4-FFF2-40B4-BE49-F238E27FC236}">
                    <a16:creationId xmlns:a16="http://schemas.microsoft.com/office/drawing/2014/main" id="{AC669898-BE21-4A05-B866-3EB432FD9845}"/>
                  </a:ext>
                </a:extLst>
              </p:cNvPr>
              <p:cNvSpPr>
                <a:spLocks noChangeArrowheads="1"/>
              </p:cNvSpPr>
              <p:nvPr/>
            </p:nvSpPr>
            <p:spPr bwMode="auto">
              <a:xfrm>
                <a:off x="4108451" y="3589338"/>
                <a:ext cx="2463690" cy="73025"/>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a:extLst>
                  <a:ext uri="{FF2B5EF4-FFF2-40B4-BE49-F238E27FC236}">
                    <a16:creationId xmlns:a16="http://schemas.microsoft.com/office/drawing/2014/main" id="{9CFE4C3F-EA5A-4E7E-9637-827DC12CD167}"/>
                  </a:ext>
                </a:extLst>
              </p:cNvPr>
              <p:cNvSpPr>
                <a:spLocks/>
              </p:cNvSpPr>
              <p:nvPr/>
            </p:nvSpPr>
            <p:spPr bwMode="auto">
              <a:xfrm>
                <a:off x="6384908"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TextBox 33">
                <a:extLst>
                  <a:ext uri="{FF2B5EF4-FFF2-40B4-BE49-F238E27FC236}">
                    <a16:creationId xmlns:a16="http://schemas.microsoft.com/office/drawing/2014/main" id="{AD9E0235-D321-44A6-9973-7C03A1F4B85C}"/>
                  </a:ext>
                </a:extLst>
              </p:cNvPr>
              <p:cNvSpPr txBox="1"/>
              <p:nvPr/>
            </p:nvSpPr>
            <p:spPr>
              <a:xfrm>
                <a:off x="6347714" y="3195636"/>
                <a:ext cx="450626" cy="215444"/>
              </a:xfrm>
              <a:prstGeom prst="rect">
                <a:avLst/>
              </a:prstGeom>
              <a:noFill/>
            </p:spPr>
            <p:txBody>
              <a:bodyPr wrap="square" rtlCol="0">
                <a:spAutoFit/>
              </a:bodyPr>
              <a:lstStyle/>
              <a:p>
                <a:pPr algn="ctr"/>
                <a:r>
                  <a:rPr lang="en-US" sz="800" dirty="0">
                    <a:solidFill>
                      <a:schemeClr val="bg1"/>
                    </a:solidFill>
                    <a:latin typeface="Open Sans "/>
                  </a:rPr>
                  <a:t>65%</a:t>
                </a:r>
              </a:p>
            </p:txBody>
          </p:sp>
        </p:grpSp>
      </p:grpSp>
      <p:grpSp>
        <p:nvGrpSpPr>
          <p:cNvPr id="50" name="Group 49">
            <a:extLst>
              <a:ext uri="{FF2B5EF4-FFF2-40B4-BE49-F238E27FC236}">
                <a16:creationId xmlns:a16="http://schemas.microsoft.com/office/drawing/2014/main" id="{BE13A708-7E32-4FA1-AB5B-E3F815EFE19B}"/>
              </a:ext>
            </a:extLst>
          </p:cNvPr>
          <p:cNvGrpSpPr/>
          <p:nvPr/>
        </p:nvGrpSpPr>
        <p:grpSpPr>
          <a:xfrm>
            <a:off x="1468068" y="1694049"/>
            <a:ext cx="3974650" cy="3469898"/>
            <a:chOff x="9715500" y="2806700"/>
            <a:chExt cx="17149750" cy="14971881"/>
          </a:xfrm>
          <a:effectLst>
            <a:reflection blurRad="6350" stA="12000" endPos="13000" dir="5400000" sy="-100000" algn="bl" rotWithShape="0"/>
          </a:effectLst>
        </p:grpSpPr>
        <p:sp>
          <p:nvSpPr>
            <p:cNvPr id="51" name="Shape 6">
              <a:extLst>
                <a:ext uri="{FF2B5EF4-FFF2-40B4-BE49-F238E27FC236}">
                  <a16:creationId xmlns:a16="http://schemas.microsoft.com/office/drawing/2014/main" id="{E579E4FC-F5A9-40F1-9368-C420BEE04456}"/>
                </a:ext>
              </a:extLst>
            </p:cNvPr>
            <p:cNvSpPr/>
            <p:nvPr/>
          </p:nvSpPr>
          <p:spPr>
            <a:xfrm>
              <a:off x="15359688" y="17508255"/>
              <a:ext cx="5845248" cy="270326"/>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2" name="Shape 6">
              <a:extLst>
                <a:ext uri="{FF2B5EF4-FFF2-40B4-BE49-F238E27FC236}">
                  <a16:creationId xmlns:a16="http://schemas.microsoft.com/office/drawing/2014/main" id="{76958970-807D-4228-A65B-91E97216DC88}"/>
                </a:ext>
              </a:extLst>
            </p:cNvPr>
            <p:cNvSpPr/>
            <p:nvPr/>
          </p:nvSpPr>
          <p:spPr>
            <a:xfrm>
              <a:off x="15328900" y="17437100"/>
              <a:ext cx="5906824" cy="270326"/>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3" name="Shape 7">
              <a:extLst>
                <a:ext uri="{FF2B5EF4-FFF2-40B4-BE49-F238E27FC236}">
                  <a16:creationId xmlns:a16="http://schemas.microsoft.com/office/drawing/2014/main" id="{0F08496C-4678-462C-8B9E-86CD4FB93E62}"/>
                </a:ext>
              </a:extLst>
            </p:cNvPr>
            <p:cNvSpPr/>
            <p:nvPr/>
          </p:nvSpPr>
          <p:spPr>
            <a:xfrm>
              <a:off x="9715500" y="13195300"/>
              <a:ext cx="17149658" cy="1938694"/>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4" name="Shape 8">
              <a:extLst>
                <a:ext uri="{FF2B5EF4-FFF2-40B4-BE49-F238E27FC236}">
                  <a16:creationId xmlns:a16="http://schemas.microsoft.com/office/drawing/2014/main" id="{8ABADE5B-00D8-4F51-9349-6C731109DE87}"/>
                </a:ext>
              </a:extLst>
            </p:cNvPr>
            <p:cNvSpPr/>
            <p:nvPr/>
          </p:nvSpPr>
          <p:spPr>
            <a:xfrm>
              <a:off x="9715500" y="2806700"/>
              <a:ext cx="17149664" cy="10409063"/>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5" name="Shape 9">
              <a:extLst>
                <a:ext uri="{FF2B5EF4-FFF2-40B4-BE49-F238E27FC236}">
                  <a16:creationId xmlns:a16="http://schemas.microsoft.com/office/drawing/2014/main" id="{DF7BFFD7-FE85-4AF9-8660-EE88EE9E34CF}"/>
                </a:ext>
              </a:extLst>
            </p:cNvPr>
            <p:cNvSpPr/>
            <p:nvPr/>
          </p:nvSpPr>
          <p:spPr>
            <a:xfrm>
              <a:off x="15354299" y="17487900"/>
              <a:ext cx="5862725" cy="18021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6" name="Shape 10">
              <a:extLst>
                <a:ext uri="{FF2B5EF4-FFF2-40B4-BE49-F238E27FC236}">
                  <a16:creationId xmlns:a16="http://schemas.microsoft.com/office/drawing/2014/main" id="{75DC8BFD-DF3B-49E8-ADAA-18629B642ECA}"/>
                </a:ext>
              </a:extLst>
            </p:cNvPr>
            <p:cNvSpPr/>
            <p:nvPr/>
          </p:nvSpPr>
          <p:spPr>
            <a:xfrm>
              <a:off x="15328899" y="15125700"/>
              <a:ext cx="5908375" cy="2437965"/>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7" name="Shape 11">
              <a:extLst>
                <a:ext uri="{FF2B5EF4-FFF2-40B4-BE49-F238E27FC236}">
                  <a16:creationId xmlns:a16="http://schemas.microsoft.com/office/drawing/2014/main" id="{6C4F2CFC-D919-4EC8-9085-5B58F214B1A9}"/>
                </a:ext>
              </a:extLst>
            </p:cNvPr>
            <p:cNvSpPr/>
            <p:nvPr/>
          </p:nvSpPr>
          <p:spPr>
            <a:xfrm>
              <a:off x="15328899" y="15125700"/>
              <a:ext cx="5908375" cy="2437965"/>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8" name="Shape 12">
              <a:extLst>
                <a:ext uri="{FF2B5EF4-FFF2-40B4-BE49-F238E27FC236}">
                  <a16:creationId xmlns:a16="http://schemas.microsoft.com/office/drawing/2014/main" id="{397C9193-452C-45D2-A5A1-A29B4D7298E9}"/>
                </a:ext>
              </a:extLst>
            </p:cNvPr>
            <p:cNvSpPr/>
            <p:nvPr/>
          </p:nvSpPr>
          <p:spPr>
            <a:xfrm>
              <a:off x="15328900" y="17462500"/>
              <a:ext cx="5909232" cy="18021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9" name="Shape 13">
              <a:extLst>
                <a:ext uri="{FF2B5EF4-FFF2-40B4-BE49-F238E27FC236}">
                  <a16:creationId xmlns:a16="http://schemas.microsoft.com/office/drawing/2014/main" id="{19E3A392-0853-45C2-B566-1D697CC5062E}"/>
                </a:ext>
              </a:extLst>
            </p:cNvPr>
            <p:cNvSpPr/>
            <p:nvPr/>
          </p:nvSpPr>
          <p:spPr>
            <a:xfrm>
              <a:off x="15328900" y="16014700"/>
              <a:ext cx="2250215" cy="1550427"/>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0" name="Shape 14">
              <a:extLst>
                <a:ext uri="{FF2B5EF4-FFF2-40B4-BE49-F238E27FC236}">
                  <a16:creationId xmlns:a16="http://schemas.microsoft.com/office/drawing/2014/main" id="{080FB3E5-BC99-4940-BAA2-D61891DFF4DA}"/>
                </a:ext>
              </a:extLst>
            </p:cNvPr>
            <p:cNvSpPr/>
            <p:nvPr/>
          </p:nvSpPr>
          <p:spPr>
            <a:xfrm>
              <a:off x="18986500" y="16014700"/>
              <a:ext cx="2250216" cy="1550427"/>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1" name="Shape 15">
              <a:extLst>
                <a:ext uri="{FF2B5EF4-FFF2-40B4-BE49-F238E27FC236}">
                  <a16:creationId xmlns:a16="http://schemas.microsoft.com/office/drawing/2014/main" id="{3C8F6EDD-8FC4-4BE2-B0EE-D0B0C6D1C4FC}"/>
                </a:ext>
              </a:extLst>
            </p:cNvPr>
            <p:cNvSpPr/>
            <p:nvPr/>
          </p:nvSpPr>
          <p:spPr>
            <a:xfrm>
              <a:off x="17729200" y="2806700"/>
              <a:ext cx="9136050" cy="10409061"/>
            </a:xfrm>
            <a:custGeom>
              <a:avLst/>
              <a:gdLst/>
              <a:ahLst/>
              <a:cxnLst>
                <a:cxn ang="0">
                  <a:pos x="wd2" y="hd2"/>
                </a:cxn>
                <a:cxn ang="5400000">
                  <a:pos x="wd2" y="hd2"/>
                </a:cxn>
                <a:cxn ang="10800000">
                  <a:pos x="wd2" y="hd2"/>
                </a:cxn>
                <a:cxn ang="16200000">
                  <a:pos x="wd2" y="hd2"/>
                </a:cxn>
              </a:cxnLst>
              <a:rect l="0" t="0" r="r" b="b"/>
              <a:pathLst>
                <a:path w="21600" h="21600" extrusionOk="0">
                  <a:moveTo>
                    <a:pt x="21600" y="1158"/>
                  </a:moveTo>
                  <a:cubicBezTo>
                    <a:pt x="21600" y="518"/>
                    <a:pt x="21009" y="0"/>
                    <a:pt x="20281" y="0"/>
                  </a:cubicBezTo>
                  <a:lnTo>
                    <a:pt x="13897" y="0"/>
                  </a:lnTo>
                  <a:lnTo>
                    <a:pt x="0" y="21600"/>
                  </a:lnTo>
                  <a:lnTo>
                    <a:pt x="21600" y="21600"/>
                  </a:lnTo>
                  <a:cubicBezTo>
                    <a:pt x="21600" y="21600"/>
                    <a:pt x="21600" y="1158"/>
                    <a:pt x="21600" y="1158"/>
                  </a:cubicBezTo>
                  <a:close/>
                </a:path>
              </a:pathLst>
            </a:custGeom>
            <a:gradFill>
              <a:gsLst>
                <a:gs pos="0">
                  <a:srgbClr val="FFFFFF">
                    <a:alpha val="60000"/>
                  </a:srgbClr>
                </a:gs>
                <a:gs pos="91000">
                  <a:srgbClr val="FFFFFF">
                    <a:alpha val="1500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2" name="Shape 16">
              <a:extLst>
                <a:ext uri="{FF2B5EF4-FFF2-40B4-BE49-F238E27FC236}">
                  <a16:creationId xmlns:a16="http://schemas.microsoft.com/office/drawing/2014/main" id="{1EECD914-019F-4FE6-AB40-02B365DA5110}"/>
                </a:ext>
              </a:extLst>
            </p:cNvPr>
            <p:cNvSpPr/>
            <p:nvPr/>
          </p:nvSpPr>
          <p:spPr>
            <a:xfrm>
              <a:off x="9715500" y="13220700"/>
              <a:ext cx="17149658" cy="232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3" name="Shape 17">
              <a:extLst>
                <a:ext uri="{FF2B5EF4-FFF2-40B4-BE49-F238E27FC236}">
                  <a16:creationId xmlns:a16="http://schemas.microsoft.com/office/drawing/2014/main" id="{9618FF41-C8E4-4361-B507-F52AEDCFF5D3}"/>
                </a:ext>
              </a:extLst>
            </p:cNvPr>
            <p:cNvSpPr/>
            <p:nvPr/>
          </p:nvSpPr>
          <p:spPr>
            <a:xfrm>
              <a:off x="18173700" y="3009900"/>
              <a:ext cx="222432" cy="222434"/>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4" name="Shape 18">
              <a:extLst>
                <a:ext uri="{FF2B5EF4-FFF2-40B4-BE49-F238E27FC236}">
                  <a16:creationId xmlns:a16="http://schemas.microsoft.com/office/drawing/2014/main" id="{15AA92A5-86B2-4115-AE00-110027AB531C}"/>
                </a:ext>
              </a:extLst>
            </p:cNvPr>
            <p:cNvSpPr/>
            <p:nvPr/>
          </p:nvSpPr>
          <p:spPr>
            <a:xfrm>
              <a:off x="18199100" y="3035300"/>
              <a:ext cx="175264" cy="1752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5" name="Shape 19">
              <a:extLst>
                <a:ext uri="{FF2B5EF4-FFF2-40B4-BE49-F238E27FC236}">
                  <a16:creationId xmlns:a16="http://schemas.microsoft.com/office/drawing/2014/main" id="{835CFA97-9B5D-49C6-A8F8-A0A1AF46BF3F}"/>
                </a:ext>
              </a:extLst>
            </p:cNvPr>
            <p:cNvSpPr/>
            <p:nvPr/>
          </p:nvSpPr>
          <p:spPr>
            <a:xfrm>
              <a:off x="18262600" y="3098800"/>
              <a:ext cx="43089" cy="430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pic>
        <p:nvPicPr>
          <p:cNvPr id="74" name="Picture Placeholder 73">
            <a:extLst>
              <a:ext uri="{FF2B5EF4-FFF2-40B4-BE49-F238E27FC236}">
                <a16:creationId xmlns:a16="http://schemas.microsoft.com/office/drawing/2014/main" id="{F70E90AA-F95A-41B8-AA4A-38B5DB26340A}"/>
              </a:ext>
            </a:extLst>
          </p:cNvPr>
          <p:cNvPicPr>
            <a:picLocks noGrp="1" noChangeAspect="1"/>
          </p:cNvPicPr>
          <p:nvPr>
            <p:ph type="pic" sz="quarter" idx="11"/>
          </p:nvPr>
        </p:nvPicPr>
        <p:blipFill>
          <a:blip r:embed="rId2"/>
          <a:srcRect l="406" r="406"/>
          <a:stretch>
            <a:fillRect/>
          </a:stretch>
        </p:blipFill>
        <p:spPr/>
      </p:pic>
    </p:spTree>
    <p:extLst>
      <p:ext uri="{BB962C8B-B14F-4D97-AF65-F5344CB8AC3E}">
        <p14:creationId xmlns:p14="http://schemas.microsoft.com/office/powerpoint/2010/main" val="22351969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50674D92-D8E8-4894-85B7-0C7055F14198}"/>
              </a:ext>
            </a:extLst>
          </p:cNvPr>
          <p:cNvSpPr/>
          <p:nvPr/>
        </p:nvSpPr>
        <p:spPr>
          <a:xfrm>
            <a:off x="522514" y="522513"/>
            <a:ext cx="3559628" cy="2906486"/>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80" name="Rectangle 79">
            <a:extLst>
              <a:ext uri="{FF2B5EF4-FFF2-40B4-BE49-F238E27FC236}">
                <a16:creationId xmlns:a16="http://schemas.microsoft.com/office/drawing/2014/main" id="{C87CD062-80EF-402C-A091-FB81D2D9A3FA}"/>
              </a:ext>
            </a:extLst>
          </p:cNvPr>
          <p:cNvSpPr/>
          <p:nvPr/>
        </p:nvSpPr>
        <p:spPr>
          <a:xfrm>
            <a:off x="8124372" y="3428996"/>
            <a:ext cx="3559628" cy="2906486"/>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81" name="Rectangle 80">
            <a:extLst>
              <a:ext uri="{FF2B5EF4-FFF2-40B4-BE49-F238E27FC236}">
                <a16:creationId xmlns:a16="http://schemas.microsoft.com/office/drawing/2014/main" id="{6F6E0351-F1CE-472E-828F-A8A7B6FF74A9}"/>
              </a:ext>
            </a:extLst>
          </p:cNvPr>
          <p:cNvSpPr/>
          <p:nvPr/>
        </p:nvSpPr>
        <p:spPr>
          <a:xfrm>
            <a:off x="8124373" y="522513"/>
            <a:ext cx="3559626" cy="290648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82" name="Rectangle 81">
            <a:extLst>
              <a:ext uri="{FF2B5EF4-FFF2-40B4-BE49-F238E27FC236}">
                <a16:creationId xmlns:a16="http://schemas.microsoft.com/office/drawing/2014/main" id="{21AFF7DB-2EAB-4B79-845D-BEFC9FE43D01}"/>
              </a:ext>
            </a:extLst>
          </p:cNvPr>
          <p:cNvSpPr/>
          <p:nvPr/>
        </p:nvSpPr>
        <p:spPr>
          <a:xfrm>
            <a:off x="522515" y="3428998"/>
            <a:ext cx="3559628" cy="2906486"/>
          </a:xfrm>
          <a:prstGeom prst="rect">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2" name="Group 1">
            <a:extLst>
              <a:ext uri="{FF2B5EF4-FFF2-40B4-BE49-F238E27FC236}">
                <a16:creationId xmlns:a16="http://schemas.microsoft.com/office/drawing/2014/main" id="{13A3EBAB-3C62-4C65-830C-5E52BED2D769}"/>
              </a:ext>
            </a:extLst>
          </p:cNvPr>
          <p:cNvGrpSpPr/>
          <p:nvPr/>
        </p:nvGrpSpPr>
        <p:grpSpPr>
          <a:xfrm>
            <a:off x="1543861" y="1013344"/>
            <a:ext cx="1516934" cy="1924825"/>
            <a:chOff x="1543861" y="1013344"/>
            <a:chExt cx="1516934" cy="1924825"/>
          </a:xfrm>
        </p:grpSpPr>
        <p:sp>
          <p:nvSpPr>
            <p:cNvPr id="92" name="Rectangle 91">
              <a:extLst>
                <a:ext uri="{FF2B5EF4-FFF2-40B4-BE49-F238E27FC236}">
                  <a16:creationId xmlns:a16="http://schemas.microsoft.com/office/drawing/2014/main" id="{D5CB90AA-A328-481E-BFDC-D2DBA5159B59}"/>
                </a:ext>
              </a:extLst>
            </p:cNvPr>
            <p:cNvSpPr/>
            <p:nvPr/>
          </p:nvSpPr>
          <p:spPr>
            <a:xfrm>
              <a:off x="1802883" y="1013344"/>
              <a:ext cx="998891" cy="1015663"/>
            </a:xfrm>
            <a:prstGeom prst="rect">
              <a:avLst/>
            </a:prstGeom>
          </p:spPr>
          <p:txBody>
            <a:bodyPr wrap="square" anchor="ctr">
              <a:spAutoFit/>
            </a:bodyPr>
            <a:lstStyle/>
            <a:p>
              <a:pPr algn="ctr"/>
              <a:r>
                <a:rPr lang="en-US" sz="6000" dirty="0">
                  <a:solidFill>
                    <a:schemeClr val="tx1">
                      <a:alpha val="70000"/>
                    </a:schemeClr>
                  </a:solidFill>
                  <a:latin typeface="FontAwesome" charset="0"/>
                  <a:ea typeface="FontAwesome" charset="0"/>
                  <a:cs typeface="FontAwesome" charset="0"/>
                </a:rPr>
                <a:t></a:t>
              </a:r>
            </a:p>
          </p:txBody>
        </p:sp>
        <p:sp>
          <p:nvSpPr>
            <p:cNvPr id="96" name="TextBox 95">
              <a:extLst>
                <a:ext uri="{FF2B5EF4-FFF2-40B4-BE49-F238E27FC236}">
                  <a16:creationId xmlns:a16="http://schemas.microsoft.com/office/drawing/2014/main" id="{3A6E6D11-1C40-42A0-81BB-62844FDC1AD4}"/>
                </a:ext>
              </a:extLst>
            </p:cNvPr>
            <p:cNvSpPr txBox="1"/>
            <p:nvPr/>
          </p:nvSpPr>
          <p:spPr>
            <a:xfrm>
              <a:off x="1543861" y="2230283"/>
              <a:ext cx="1516934"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best</a:t>
              </a:r>
            </a:p>
          </p:txBody>
        </p:sp>
      </p:grpSp>
      <p:grpSp>
        <p:nvGrpSpPr>
          <p:cNvPr id="3" name="Group 2">
            <a:extLst>
              <a:ext uri="{FF2B5EF4-FFF2-40B4-BE49-F238E27FC236}">
                <a16:creationId xmlns:a16="http://schemas.microsoft.com/office/drawing/2014/main" id="{F8E03EDA-B5D3-4A36-B054-8D19097779E5}"/>
              </a:ext>
            </a:extLst>
          </p:cNvPr>
          <p:cNvGrpSpPr/>
          <p:nvPr/>
        </p:nvGrpSpPr>
        <p:grpSpPr>
          <a:xfrm>
            <a:off x="1543862" y="3919829"/>
            <a:ext cx="1516934" cy="1924825"/>
            <a:chOff x="1543862" y="3919829"/>
            <a:chExt cx="1516934" cy="1924825"/>
          </a:xfrm>
        </p:grpSpPr>
        <p:sp>
          <p:nvSpPr>
            <p:cNvPr id="93" name="Rectangle 92">
              <a:extLst>
                <a:ext uri="{FF2B5EF4-FFF2-40B4-BE49-F238E27FC236}">
                  <a16:creationId xmlns:a16="http://schemas.microsoft.com/office/drawing/2014/main" id="{F2CE1BFF-6B0D-40AE-990E-B7BDA87AE1DF}"/>
                </a:ext>
              </a:extLst>
            </p:cNvPr>
            <p:cNvSpPr/>
            <p:nvPr/>
          </p:nvSpPr>
          <p:spPr>
            <a:xfrm>
              <a:off x="1802884" y="3919829"/>
              <a:ext cx="998891" cy="1015663"/>
            </a:xfrm>
            <a:prstGeom prst="rect">
              <a:avLst/>
            </a:prstGeom>
          </p:spPr>
          <p:txBody>
            <a:bodyPr wrap="square" anchor="ctr">
              <a:spAutoFit/>
            </a:bodyPr>
            <a:lstStyle/>
            <a:p>
              <a:pPr algn="ctr"/>
              <a:r>
                <a:rPr lang="en-US" sz="6000" dirty="0">
                  <a:solidFill>
                    <a:schemeClr val="tx1">
                      <a:alpha val="70000"/>
                    </a:schemeClr>
                  </a:solidFill>
                  <a:latin typeface="FontAwesome" charset="0"/>
                  <a:ea typeface="FontAwesome" charset="0"/>
                  <a:cs typeface="FontAwesome" charset="0"/>
                </a:rPr>
                <a:t></a:t>
              </a:r>
            </a:p>
          </p:txBody>
        </p:sp>
        <p:sp>
          <p:nvSpPr>
            <p:cNvPr id="97" name="TextBox 96">
              <a:extLst>
                <a:ext uri="{FF2B5EF4-FFF2-40B4-BE49-F238E27FC236}">
                  <a16:creationId xmlns:a16="http://schemas.microsoft.com/office/drawing/2014/main" id="{71248B96-BB76-4DC6-B652-DF1472410584}"/>
                </a:ext>
              </a:extLst>
            </p:cNvPr>
            <p:cNvSpPr txBox="1"/>
            <p:nvPr/>
          </p:nvSpPr>
          <p:spPr>
            <a:xfrm>
              <a:off x="1543862" y="5136768"/>
              <a:ext cx="1516934"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Experts</a:t>
              </a:r>
            </a:p>
          </p:txBody>
        </p:sp>
      </p:grpSp>
      <p:grpSp>
        <p:nvGrpSpPr>
          <p:cNvPr id="5" name="Group 4">
            <a:extLst>
              <a:ext uri="{FF2B5EF4-FFF2-40B4-BE49-F238E27FC236}">
                <a16:creationId xmlns:a16="http://schemas.microsoft.com/office/drawing/2014/main" id="{16E9C112-6338-4BF9-AAFC-02C5CBFF55A8}"/>
              </a:ext>
            </a:extLst>
          </p:cNvPr>
          <p:cNvGrpSpPr/>
          <p:nvPr/>
        </p:nvGrpSpPr>
        <p:grpSpPr>
          <a:xfrm>
            <a:off x="9145719" y="1013344"/>
            <a:ext cx="1516934" cy="1924825"/>
            <a:chOff x="9145719" y="1013344"/>
            <a:chExt cx="1516934" cy="1924825"/>
          </a:xfrm>
        </p:grpSpPr>
        <p:sp>
          <p:nvSpPr>
            <p:cNvPr id="94" name="Rectangle 93">
              <a:extLst>
                <a:ext uri="{FF2B5EF4-FFF2-40B4-BE49-F238E27FC236}">
                  <a16:creationId xmlns:a16="http://schemas.microsoft.com/office/drawing/2014/main" id="{14941971-363C-4F7D-9C28-74F62AE05B3D}"/>
                </a:ext>
              </a:extLst>
            </p:cNvPr>
            <p:cNvSpPr/>
            <p:nvPr/>
          </p:nvSpPr>
          <p:spPr>
            <a:xfrm>
              <a:off x="9404741" y="1013344"/>
              <a:ext cx="998891" cy="1015663"/>
            </a:xfrm>
            <a:prstGeom prst="rect">
              <a:avLst/>
            </a:prstGeom>
          </p:spPr>
          <p:txBody>
            <a:bodyPr wrap="square" anchor="ctr">
              <a:spAutoFit/>
            </a:bodyPr>
            <a:lstStyle/>
            <a:p>
              <a:pPr algn="ctr"/>
              <a:r>
                <a:rPr lang="en-US" sz="6000" dirty="0">
                  <a:solidFill>
                    <a:schemeClr val="tx1">
                      <a:alpha val="70000"/>
                    </a:schemeClr>
                  </a:solidFill>
                  <a:latin typeface="FontAwesome" charset="0"/>
                  <a:ea typeface="FontAwesome" charset="0"/>
                  <a:cs typeface="FontAwesome" charset="0"/>
                </a:rPr>
                <a:t></a:t>
              </a:r>
            </a:p>
          </p:txBody>
        </p:sp>
        <p:sp>
          <p:nvSpPr>
            <p:cNvPr id="98" name="TextBox 97">
              <a:extLst>
                <a:ext uri="{FF2B5EF4-FFF2-40B4-BE49-F238E27FC236}">
                  <a16:creationId xmlns:a16="http://schemas.microsoft.com/office/drawing/2014/main" id="{A1690C2C-267A-40F9-8954-DB87597E2B02}"/>
                </a:ext>
              </a:extLst>
            </p:cNvPr>
            <p:cNvSpPr txBox="1"/>
            <p:nvPr/>
          </p:nvSpPr>
          <p:spPr>
            <a:xfrm>
              <a:off x="9145719" y="2230283"/>
              <a:ext cx="1516934"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Local</a:t>
              </a:r>
            </a:p>
          </p:txBody>
        </p:sp>
      </p:grpSp>
      <p:grpSp>
        <p:nvGrpSpPr>
          <p:cNvPr id="4" name="Group 3">
            <a:extLst>
              <a:ext uri="{FF2B5EF4-FFF2-40B4-BE49-F238E27FC236}">
                <a16:creationId xmlns:a16="http://schemas.microsoft.com/office/drawing/2014/main" id="{918FFBF9-FAB3-4CBA-A147-9AB901E70EAF}"/>
              </a:ext>
            </a:extLst>
          </p:cNvPr>
          <p:cNvGrpSpPr/>
          <p:nvPr/>
        </p:nvGrpSpPr>
        <p:grpSpPr>
          <a:xfrm>
            <a:off x="9145719" y="3944164"/>
            <a:ext cx="1516934" cy="1876151"/>
            <a:chOff x="9145719" y="3944164"/>
            <a:chExt cx="1516934" cy="1876151"/>
          </a:xfrm>
        </p:grpSpPr>
        <p:sp>
          <p:nvSpPr>
            <p:cNvPr id="95" name="Rectangle 94">
              <a:extLst>
                <a:ext uri="{FF2B5EF4-FFF2-40B4-BE49-F238E27FC236}">
                  <a16:creationId xmlns:a16="http://schemas.microsoft.com/office/drawing/2014/main" id="{C3D582B5-7D3F-4F5E-B65D-768AB43AC4A2}"/>
                </a:ext>
              </a:extLst>
            </p:cNvPr>
            <p:cNvSpPr/>
            <p:nvPr/>
          </p:nvSpPr>
          <p:spPr>
            <a:xfrm>
              <a:off x="9296143" y="3944164"/>
              <a:ext cx="1216086" cy="1015663"/>
            </a:xfrm>
            <a:prstGeom prst="rect">
              <a:avLst/>
            </a:prstGeom>
          </p:spPr>
          <p:txBody>
            <a:bodyPr wrap="square" anchor="ctr">
              <a:spAutoFit/>
            </a:bodyPr>
            <a:lstStyle/>
            <a:p>
              <a:pPr algn="ctr"/>
              <a:r>
                <a:rPr lang="en-US" sz="6000" dirty="0">
                  <a:solidFill>
                    <a:schemeClr val="tx1">
                      <a:alpha val="70000"/>
                    </a:schemeClr>
                  </a:solidFill>
                  <a:latin typeface="FontAwesome" charset="0"/>
                </a:rPr>
                <a:t></a:t>
              </a:r>
              <a:endParaRPr lang="en-US" sz="6000" dirty="0">
                <a:solidFill>
                  <a:schemeClr val="tx1">
                    <a:alpha val="70000"/>
                  </a:schemeClr>
                </a:solidFill>
              </a:endParaRPr>
            </a:p>
          </p:txBody>
        </p:sp>
        <p:sp>
          <p:nvSpPr>
            <p:cNvPr id="99" name="TextBox 98">
              <a:extLst>
                <a:ext uri="{FF2B5EF4-FFF2-40B4-BE49-F238E27FC236}">
                  <a16:creationId xmlns:a16="http://schemas.microsoft.com/office/drawing/2014/main" id="{8CA6C720-1592-40BD-978B-D3D812C1A56D}"/>
                </a:ext>
              </a:extLst>
            </p:cNvPr>
            <p:cNvSpPr txBox="1"/>
            <p:nvPr/>
          </p:nvSpPr>
          <p:spPr>
            <a:xfrm>
              <a:off x="9145719" y="5112429"/>
              <a:ext cx="1516934"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Quality</a:t>
              </a:r>
            </a:p>
          </p:txBody>
        </p:sp>
      </p:grpSp>
      <p:pic>
        <p:nvPicPr>
          <p:cNvPr id="113" name="Picture Placeholder 112">
            <a:extLst>
              <a:ext uri="{FF2B5EF4-FFF2-40B4-BE49-F238E27FC236}">
                <a16:creationId xmlns:a16="http://schemas.microsoft.com/office/drawing/2014/main" id="{F944B505-1744-40B5-BFF0-B27F3729FBFD}"/>
              </a:ext>
            </a:extLst>
          </p:cNvPr>
          <p:cNvPicPr>
            <a:picLocks noGrp="1" noChangeAspect="1"/>
          </p:cNvPicPr>
          <p:nvPr>
            <p:ph type="pic" sz="quarter" idx="11"/>
          </p:nvPr>
        </p:nvPicPr>
        <p:blipFill rotWithShape="1">
          <a:blip r:embed="rId2"/>
          <a:srcRect l="31202" t="7663" r="31202" b="7663"/>
          <a:stretch/>
        </p:blipFill>
        <p:spPr>
          <a:xfrm>
            <a:off x="4167414" y="522510"/>
            <a:ext cx="3871686" cy="5812973"/>
          </a:xfrm>
        </p:spPr>
      </p:pic>
      <p:sp>
        <p:nvSpPr>
          <p:cNvPr id="6" name="Rectangle 5">
            <a:extLst>
              <a:ext uri="{FF2B5EF4-FFF2-40B4-BE49-F238E27FC236}">
                <a16:creationId xmlns:a16="http://schemas.microsoft.com/office/drawing/2014/main" id="{03D61BBA-4D79-4CD2-B169-453FAD5E5B12}"/>
              </a:ext>
            </a:extLst>
          </p:cNvPr>
          <p:cNvSpPr/>
          <p:nvPr/>
        </p:nvSpPr>
        <p:spPr>
          <a:xfrm>
            <a:off x="4167414" y="522510"/>
            <a:ext cx="3871686" cy="5812972"/>
          </a:xfrm>
          <a:prstGeom prst="rect">
            <a:avLst/>
          </a:prstGeom>
          <a:solidFill>
            <a:schemeClr val="tx1">
              <a:lumMod val="85000"/>
              <a:lumOff val="15000"/>
              <a:alpha val="6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4" name="Rectangle 113">
            <a:extLst>
              <a:ext uri="{FF2B5EF4-FFF2-40B4-BE49-F238E27FC236}">
                <a16:creationId xmlns:a16="http://schemas.microsoft.com/office/drawing/2014/main" id="{67BFF3DD-5119-4D37-BCE9-091017B2E7D7}"/>
              </a:ext>
            </a:extLst>
          </p:cNvPr>
          <p:cNvSpPr/>
          <p:nvPr/>
        </p:nvSpPr>
        <p:spPr>
          <a:xfrm>
            <a:off x="4938749" y="1721226"/>
            <a:ext cx="2329017" cy="341554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a:extLst>
              <a:ext uri="{FF2B5EF4-FFF2-40B4-BE49-F238E27FC236}">
                <a16:creationId xmlns:a16="http://schemas.microsoft.com/office/drawing/2014/main" id="{5C14EEBC-BED8-49CA-937A-1CFC9B89DA8F}"/>
              </a:ext>
            </a:extLst>
          </p:cNvPr>
          <p:cNvSpPr txBox="1"/>
          <p:nvPr/>
        </p:nvSpPr>
        <p:spPr>
          <a:xfrm>
            <a:off x="5174520" y="2151724"/>
            <a:ext cx="1857474" cy="2964914"/>
          </a:xfrm>
          <a:prstGeom prst="rect">
            <a:avLst/>
          </a:prstGeom>
          <a:noFill/>
        </p:spPr>
        <p:txBody>
          <a:bodyPr wrap="square" rtlCol="0">
            <a:spAutoFit/>
          </a:bodyPr>
          <a:lstStyle/>
          <a:p>
            <a:pPr algn="ctr">
              <a:lnSpc>
                <a:spcPts val="16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centuries, but also the leap into electronic typesetting.</a:t>
            </a:r>
          </a:p>
        </p:txBody>
      </p:sp>
    </p:spTree>
    <p:extLst>
      <p:ext uri="{BB962C8B-B14F-4D97-AF65-F5344CB8AC3E}">
        <p14:creationId xmlns:p14="http://schemas.microsoft.com/office/powerpoint/2010/main" val="4080127279"/>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6D67ADAD-5C16-47C1-A09D-5E163021B6D2}"/>
              </a:ext>
            </a:extLst>
          </p:cNvPr>
          <p:cNvPicPr>
            <a:picLocks noGrp="1" noChangeAspect="1"/>
          </p:cNvPicPr>
          <p:nvPr>
            <p:ph type="pic" sz="quarter" idx="11"/>
          </p:nvPr>
        </p:nvPicPr>
        <p:blipFill rotWithShape="1">
          <a:blip r:embed="rId2"/>
          <a:srcRect l="3114" t="13369" r="3114" b="13369"/>
          <a:stretch/>
        </p:blipFill>
        <p:spPr>
          <a:xfrm>
            <a:off x="522513" y="522512"/>
            <a:ext cx="11146971" cy="5812970"/>
          </a:xfrm>
        </p:spPr>
      </p:pic>
      <p:sp>
        <p:nvSpPr>
          <p:cNvPr id="24" name="TextBox 23">
            <a:extLst>
              <a:ext uri="{FF2B5EF4-FFF2-40B4-BE49-F238E27FC236}">
                <a16:creationId xmlns:a16="http://schemas.microsoft.com/office/drawing/2014/main" id="{97DD6975-42AA-459D-8BA1-86F5AC886BDC}"/>
              </a:ext>
            </a:extLst>
          </p:cNvPr>
          <p:cNvSpPr txBox="1"/>
          <p:nvPr/>
        </p:nvSpPr>
        <p:spPr>
          <a:xfrm>
            <a:off x="3414235" y="2692712"/>
            <a:ext cx="5363526" cy="1015663"/>
          </a:xfrm>
          <a:prstGeom prst="rect">
            <a:avLst/>
          </a:prstGeom>
          <a:noFill/>
        </p:spPr>
        <p:txBody>
          <a:bodyPr wrap="square" rtlCol="0">
            <a:spAutoFit/>
          </a:bodyPr>
          <a:lstStyle/>
          <a:p>
            <a:pPr algn="ctr"/>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25" name="TextBox 24">
            <a:extLst>
              <a:ext uri="{FF2B5EF4-FFF2-40B4-BE49-F238E27FC236}">
                <a16:creationId xmlns:a16="http://schemas.microsoft.com/office/drawing/2014/main" id="{BE14CE16-6D58-4C52-84AF-EEA9FF775891}"/>
              </a:ext>
            </a:extLst>
          </p:cNvPr>
          <p:cNvSpPr txBox="1"/>
          <p:nvPr/>
        </p:nvSpPr>
        <p:spPr>
          <a:xfrm>
            <a:off x="4087334" y="3972190"/>
            <a:ext cx="4017326" cy="1246495"/>
          </a:xfrm>
          <a:prstGeom prst="rect">
            <a:avLst/>
          </a:prstGeom>
          <a:noFill/>
        </p:spPr>
        <p:txBody>
          <a:bodyPr wrap="square" rtlCol="0">
            <a:spAutoFit/>
          </a:bodyPr>
          <a:lstStyle/>
          <a:p>
            <a:pPr algn="ctr"/>
            <a:r>
              <a:rPr lang="en-US" sz="1300" dirty="0">
                <a:solidFill>
                  <a:srgbClr val="000000"/>
                </a:solidFill>
                <a:latin typeface="Open Sans "/>
                <a:ea typeface="Bodoni 72 Book" charset="0"/>
                <a:cs typeface="Bodoni 72 Book" charset="0"/>
              </a:rPr>
              <a:t>Typesetting industry:</a:t>
            </a:r>
          </a:p>
          <a:p>
            <a:pPr algn="ctr"/>
            <a:r>
              <a:rPr lang="en-US" dirty="0">
                <a:solidFill>
                  <a:schemeClr val="accent5">
                    <a:lumMod val="75000"/>
                  </a:schemeClr>
                </a:solidFill>
                <a:latin typeface="Open Sans "/>
                <a:ea typeface="Bodoni 72 Book" charset="0"/>
                <a:cs typeface="Bodoni 72 Book" charset="0"/>
              </a:rPr>
              <a:t>Lorem ipsum has been the industry</a:t>
            </a:r>
          </a:p>
          <a:p>
            <a:pPr algn="ctr"/>
            <a:endParaRPr lang="en-US" sz="1300" dirty="0">
              <a:solidFill>
                <a:schemeClr val="accent5">
                  <a:lumMod val="50000"/>
                </a:schemeClr>
              </a:solidFill>
              <a:latin typeface="Open Sans "/>
              <a:ea typeface="Bodoni 72 Book" charset="0"/>
              <a:cs typeface="Bodoni 72 Book" charset="0"/>
            </a:endParaRPr>
          </a:p>
          <a:p>
            <a:pPr algn="ctr"/>
            <a:r>
              <a:rPr lang="en-US" sz="1300" dirty="0">
                <a:solidFill>
                  <a:srgbClr val="000000"/>
                </a:solidFill>
                <a:latin typeface="Open Sans "/>
                <a:ea typeface="Bodoni 72 Book" charset="0"/>
                <a:cs typeface="Bodoni 72 Book" charset="0"/>
              </a:rPr>
              <a:t>Standard:</a:t>
            </a:r>
          </a:p>
          <a:p>
            <a:pPr algn="ctr"/>
            <a:r>
              <a:rPr lang="en-US" dirty="0">
                <a:solidFill>
                  <a:schemeClr val="accent6">
                    <a:lumMod val="75000"/>
                  </a:schemeClr>
                </a:solidFill>
                <a:latin typeface="Open Sans "/>
                <a:ea typeface="Bodoni 72 Book" charset="0"/>
                <a:cs typeface="Bodoni 72 Book" charset="0"/>
              </a:rPr>
              <a:t>Dummy text ever since 1500</a:t>
            </a:r>
          </a:p>
        </p:txBody>
      </p:sp>
      <p:pic>
        <p:nvPicPr>
          <p:cNvPr id="26" name="Picture 25">
            <a:extLst>
              <a:ext uri="{FF2B5EF4-FFF2-40B4-BE49-F238E27FC236}">
                <a16:creationId xmlns:a16="http://schemas.microsoft.com/office/drawing/2014/main" id="{8CB6B36E-916C-4DFB-80DC-48C8F2543D8A}"/>
              </a:ext>
            </a:extLst>
          </p:cNvPr>
          <p:cNvPicPr>
            <a:picLocks noChangeAspect="1"/>
          </p:cNvPicPr>
          <p:nvPr/>
        </p:nvPicPr>
        <p:blipFill>
          <a:blip r:embed="rId3"/>
          <a:stretch>
            <a:fillRect/>
          </a:stretch>
        </p:blipFill>
        <p:spPr>
          <a:xfrm>
            <a:off x="4904260" y="1639309"/>
            <a:ext cx="2438400" cy="789588"/>
          </a:xfrm>
          <a:prstGeom prst="rect">
            <a:avLst/>
          </a:prstGeom>
        </p:spPr>
      </p:pic>
    </p:spTree>
    <p:extLst>
      <p:ext uri="{BB962C8B-B14F-4D97-AF65-F5344CB8AC3E}">
        <p14:creationId xmlns:p14="http://schemas.microsoft.com/office/powerpoint/2010/main" val="3897841069"/>
      </p:ext>
    </p:extLst>
  </p:cSld>
  <p:clrMapOvr>
    <a:masterClrMapping/>
  </p:clrMapOvr>
  <p:transition spd="slow">
    <p:cover/>
  </p:transition>
</p:sld>
</file>

<file path=ppt/theme/theme1.xml><?xml version="1.0" encoding="utf-8"?>
<a:theme xmlns:a="http://schemas.openxmlformats.org/drawingml/2006/main" name="1_Office Theme">
  <a:themeElements>
    <a:clrScheme name="Default_Bright">
      <a:dk1>
        <a:srgbClr val="000000"/>
      </a:dk1>
      <a:lt1>
        <a:srgbClr val="FFFFFF"/>
      </a:lt1>
      <a:dk2>
        <a:srgbClr val="44546A"/>
      </a:dk2>
      <a:lt2>
        <a:srgbClr val="E7E6E6"/>
      </a:lt2>
      <a:accent1>
        <a:srgbClr val="172AAD"/>
      </a:accent1>
      <a:accent2>
        <a:srgbClr val="AA4DCF"/>
      </a:accent2>
      <a:accent3>
        <a:srgbClr val="F7733B"/>
      </a:accent3>
      <a:accent4>
        <a:srgbClr val="FFD900"/>
      </a:accent4>
      <a:accent5>
        <a:srgbClr val="87D35F"/>
      </a:accent5>
      <a:accent6>
        <a:srgbClr val="00C0A9"/>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1758</TotalTime>
  <Words>1480</Words>
  <Application>Microsoft Office PowerPoint</Application>
  <PresentationFormat>Widescreen</PresentationFormat>
  <Paragraphs>264</Paragraphs>
  <Slides>29</Slides>
  <Notes>0</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29</vt:i4>
      </vt:variant>
    </vt:vector>
  </HeadingPairs>
  <TitlesOfParts>
    <vt:vector size="46" baseType="lpstr">
      <vt:lpstr>Arial</vt:lpstr>
      <vt:lpstr>Bebas</vt:lpstr>
      <vt:lpstr>Bodoni 72 Book</vt:lpstr>
      <vt:lpstr>Calibri</vt:lpstr>
      <vt:lpstr>FontAwesome</vt:lpstr>
      <vt:lpstr>Lato</vt:lpstr>
      <vt:lpstr>Montserrat</vt:lpstr>
      <vt:lpstr>Montserrat-Regular</vt:lpstr>
      <vt:lpstr>Open Sans</vt:lpstr>
      <vt:lpstr>Open Sans </vt:lpstr>
      <vt:lpstr>Open Sans black</vt:lpstr>
      <vt:lpstr>Open Sans bold</vt:lpstr>
      <vt:lpstr>Open Sans Extrabold</vt:lpstr>
      <vt:lpstr>Open Sans Light</vt:lpstr>
      <vt:lpstr>PT Sans</vt:lpstr>
      <vt:lpstr>spinwerad</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Service</vt:lpstr>
      <vt:lpstr>PowerPoint Presentation</vt:lpstr>
      <vt:lpstr>Our Service</vt:lpstr>
      <vt:lpstr>Our Service</vt:lpstr>
      <vt:lpstr>PowerPoint Presentation</vt:lpstr>
      <vt:lpstr>Team Members</vt:lpstr>
      <vt:lpstr>PowerPoint Presentation</vt:lpstr>
      <vt:lpstr>Team Members</vt:lpstr>
      <vt:lpstr>PowerPoint Presentation</vt:lpstr>
      <vt:lpstr>PowerPoint Presentation</vt:lpstr>
      <vt:lpstr>PowerPoint Presentation</vt:lpstr>
      <vt:lpstr>PowerPoint Presentation</vt:lpstr>
      <vt:lpstr>Our Timeline</vt:lpstr>
      <vt:lpstr>Infographic</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Freepiker</cp:lastModifiedBy>
  <cp:revision>270</cp:revision>
  <dcterms:created xsi:type="dcterms:W3CDTF">2017-12-06T10:15:39Z</dcterms:created>
  <dcterms:modified xsi:type="dcterms:W3CDTF">2018-01-09T11:11:49Z</dcterms:modified>
</cp:coreProperties>
</file>